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1.xml" ContentType="application/vnd.openxmlformats-officedocument.presentationml.tags+xml"/>
  <Override PartName="/ppt/notesSlides/notesSlide13.xml" ContentType="application/vnd.openxmlformats-officedocument.presentationml.notesSlide+xml"/>
  <Override PartName="/ppt/tags/tag12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3.xml" ContentType="application/vnd.openxmlformats-officedocument.presentationml.tags+xml"/>
  <Override PartName="/ppt/notesSlides/notesSlide18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19.xml" ContentType="application/vnd.openxmlformats-officedocument.presentationml.tags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11494" r:id="rId2"/>
    <p:sldId id="11497" r:id="rId3"/>
    <p:sldId id="11496" r:id="rId4"/>
    <p:sldId id="8488" r:id="rId5"/>
    <p:sldId id="1307" r:id="rId6"/>
    <p:sldId id="622" r:id="rId7"/>
    <p:sldId id="276" r:id="rId8"/>
    <p:sldId id="11498" r:id="rId9"/>
    <p:sldId id="616" r:id="rId10"/>
    <p:sldId id="1308" r:id="rId11"/>
    <p:sldId id="282" r:id="rId12"/>
    <p:sldId id="3879" r:id="rId13"/>
    <p:sldId id="11499" r:id="rId14"/>
    <p:sldId id="264" r:id="rId15"/>
    <p:sldId id="1328" r:id="rId16"/>
    <p:sldId id="614" r:id="rId17"/>
    <p:sldId id="309" r:id="rId18"/>
    <p:sldId id="11500" r:id="rId19"/>
    <p:sldId id="262" r:id="rId20"/>
    <p:sldId id="307" r:id="rId21"/>
    <p:sldId id="615" r:id="rId22"/>
    <p:sldId id="621" r:id="rId23"/>
    <p:sldId id="11501" r:id="rId24"/>
    <p:sldId id="11502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pos="70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7FF"/>
    <a:srgbClr val="0169FC"/>
    <a:srgbClr val="27BAFD"/>
    <a:srgbClr val="68FE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6173" autoAdjust="0"/>
  </p:normalViewPr>
  <p:slideViewPr>
    <p:cSldViewPr snapToGrid="0">
      <p:cViewPr>
        <p:scale>
          <a:sx n="33" d="100"/>
          <a:sy n="33" d="100"/>
        </p:scale>
        <p:origin x="3000" y="1638"/>
      </p:cViewPr>
      <p:guideLst>
        <p:guide orient="horz" pos="2137"/>
        <p:guide pos="3840"/>
        <p:guide pos="597"/>
        <p:guide pos="708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6981914370078701E-2"/>
          <c:y val="4.5560820225124102E-2"/>
          <c:w val="0.94583058562992095"/>
          <c:h val="0.85325221362783399"/>
        </c:manualLayout>
      </c:layout>
      <c:barChart>
        <c:barDir val="col"/>
        <c:grouping val="stacke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项目一</c:v>
                </c:pt>
              </c:strCache>
            </c:strRef>
          </c:tx>
          <c:spPr>
            <a:solidFill>
              <a:srgbClr val="0169FC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29D8-459D-BC62-15A1BDAB88EB}"/>
              </c:ext>
            </c:extLst>
          </c:dPt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  <c:pt idx="5">
                  <c:v>6.2</c:v>
                </c:pt>
                <c:pt idx="6">
                  <c:v>7.9</c:v>
                </c:pt>
                <c:pt idx="7">
                  <c:v>9.8000000000000007</c:v>
                </c:pt>
                <c:pt idx="8">
                  <c:v>11.5</c:v>
                </c:pt>
                <c:pt idx="9">
                  <c:v>12.9</c:v>
                </c:pt>
                <c:pt idx="10">
                  <c:v>13.5</c:v>
                </c:pt>
                <c:pt idx="11">
                  <c:v>17.399999999999999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9D8-459D-BC62-15A1BDAB88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139889664"/>
        <c:axId val="139916416"/>
      </c:barChart>
      <c:lineChart>
        <c:grouping val="standard"/>
        <c:varyColors val="0"/>
        <c:ser>
          <c:idx val="2"/>
          <c:order val="1"/>
          <c:tx>
            <c:strRef>
              <c:f>Sheet1!$C$1</c:f>
              <c:strCache>
                <c:ptCount val="1"/>
                <c:pt idx="0">
                  <c:v>项目二</c:v>
                </c:pt>
              </c:strCache>
            </c:strRef>
          </c:tx>
          <c:spPr>
            <a:ln w="25400" cap="rnd">
              <a:solidFill>
                <a:srgbClr val="27BAFD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27BAFD"/>
              </a:solidFill>
              <a:ln w="9525">
                <a:noFill/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2.4</c:v>
                </c:pt>
                <c:pt idx="4">
                  <c:v>3.7</c:v>
                </c:pt>
                <c:pt idx="5">
                  <c:v>5.5</c:v>
                </c:pt>
                <c:pt idx="6">
                  <c:v>6.7</c:v>
                </c:pt>
                <c:pt idx="7">
                  <c:v>8.6999999999999993</c:v>
                </c:pt>
                <c:pt idx="8">
                  <c:v>10.9</c:v>
                </c:pt>
                <c:pt idx="9">
                  <c:v>13.7</c:v>
                </c:pt>
                <c:pt idx="10">
                  <c:v>14.9</c:v>
                </c:pt>
                <c:pt idx="11">
                  <c:v>19.5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3-29D8-459D-BC62-15A1BDAB88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9889664"/>
        <c:axId val="139916416"/>
      </c:lineChart>
      <c:catAx>
        <c:axId val="13988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39916416"/>
        <c:crosses val="autoZero"/>
        <c:auto val="1"/>
        <c:lblAlgn val="ctr"/>
        <c:lblOffset val="100"/>
        <c:noMultiLvlLbl val="0"/>
      </c:catAx>
      <c:valAx>
        <c:axId val="13991641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988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"/>
          <c:y val="0.315064098563821"/>
          <c:w val="0.31272730257478398"/>
          <c:h val="0.1175969777551619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200" b="0" i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26A365-70F4-4FBE-BF01-0426DF0FE53C}" type="datetimeFigureOut">
              <a:rPr lang="zh-CN" altLang="en-US" smtClean="0"/>
              <a:t>2022/6/23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93457B-B196-4FE1-82DF-295760F0A7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5676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93457B-B196-4FE1-82DF-295760F0A7F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158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EC4DAE-4541-43CA-A4FF-DC618A162F8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9864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6ED5A-DBE5-453F-8F8A-6438E2CA496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1170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EC329A-08C6-44C2-ACD0-60364213B90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6682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93457B-B196-4FE1-82DF-295760F0A7F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328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E589B5-A323-444B-9143-B068A09F193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4298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EC4DAE-4541-43CA-A4FF-DC618A162F8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7977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93457B-B196-4FE1-82DF-295760F0A7F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1406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4" name="日期占位符 3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1887236F-BA0F-4DB3-9FBF-39742B178D69}" type="datetime1">
              <a:rPr lang="zh-CN" altLang="en-US" smtClean="0"/>
              <a:pPr/>
              <a:t>2022/6/23</a:t>
            </a:fld>
            <a:endParaRPr lang="zh-CN" altLang="en-US" sz="1200" dirty="0">
              <a:ea typeface="Noto Sans S Chinese Light" panose="020B0300000000000000" pitchFamily="34" charset="-122"/>
            </a:endParaRPr>
          </a:p>
        </p:txBody>
      </p:sp>
      <p:sp>
        <p:nvSpPr>
          <p:cNvPr id="5125" name="灯片编号占位符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94E19A6-F486-427D-B328-08875D650458}" type="slidenum">
              <a:rPr lang="zh-CN" altLang="en-US" smtClean="0"/>
              <a:pPr/>
              <a:t>17</a:t>
            </a:fld>
            <a:endParaRPr lang="zh-CN" altLang="en-US" sz="1200" dirty="0">
              <a:ea typeface="Noto Sans S Chinese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15198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93457B-B196-4FE1-82DF-295760F0A7F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0219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E589B5-A323-444B-9143-B068A09F193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3994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93457B-B196-4FE1-82DF-295760F0A7F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1176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4" name="日期占位符 3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1887236F-BA0F-4DB3-9FBF-39742B178D69}" type="datetime1">
              <a:rPr lang="zh-CN" altLang="en-US" smtClean="0"/>
              <a:pPr/>
              <a:t>2022/6/23</a:t>
            </a:fld>
            <a:endParaRPr lang="zh-CN" altLang="en-US" sz="1200" dirty="0">
              <a:ea typeface="Noto Sans S Chinese Light" panose="020B0300000000000000" pitchFamily="34" charset="-122"/>
            </a:endParaRPr>
          </a:p>
        </p:txBody>
      </p:sp>
      <p:sp>
        <p:nvSpPr>
          <p:cNvPr id="5125" name="灯片编号占位符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94E19A6-F486-427D-B328-08875D650458}" type="slidenum">
              <a:rPr lang="zh-CN" altLang="en-US" smtClean="0"/>
              <a:pPr/>
              <a:t>20</a:t>
            </a:fld>
            <a:endParaRPr lang="zh-CN" altLang="en-US" sz="1200" dirty="0">
              <a:ea typeface="Noto Sans S Chinese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6132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93457B-B196-4FE1-82DF-295760F0A7F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08703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93457B-B196-4FE1-82DF-295760F0A7F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7515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93457B-B196-4FE1-82DF-295760F0A7F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3565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93457B-B196-4FE1-82DF-295760F0A7F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6193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E90E-5776-4F8A-ACD8-F3C897C8876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2653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EC4DAE-4541-43CA-A4FF-DC618A162F8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5778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0657FD-FD5B-4189-AD86-7CA89C009CF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6777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E589B5-A323-444B-9143-B068A09F193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5718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93457B-B196-4FE1-82DF-295760F0A7F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781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93457B-B196-4FE1-82DF-295760F0A7F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78614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BDEDC0-A379-4B99-83BC-7A0B56207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501704A-1A7E-44E7-87B3-7884A30949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BAB5818-CF41-4214-8863-102D1E4815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7A178-8DD7-4812-AF74-19C06D851AE8}" type="datetimeFigureOut">
              <a:rPr lang="zh-CN" altLang="en-US" smtClean="0"/>
              <a:t>2022/6/23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F3F80AD-F66B-41A0-B17A-86CC552E8D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EFED073-DBF2-4EE7-8ED3-1D5BEFF818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69031-468F-4B61-B0B5-DB4D0FD51E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192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89BBEA0-C2E2-40BF-ABF9-5364CB84E1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7A178-8DD7-4812-AF74-19C06D851AE8}" type="datetimeFigureOut">
              <a:rPr lang="zh-CN" altLang="en-US" smtClean="0"/>
              <a:t>2022/6/23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D21FCFC-06EE-43C4-AEDD-627E1779F2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37F967F-9CD7-4349-9445-120272288D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69031-468F-4B61-B0B5-DB4D0FD51EEE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94A93A3-4A4A-E09E-3EC3-965786390676}"/>
              </a:ext>
            </a:extLst>
          </p:cNvPr>
          <p:cNvGrpSpPr/>
          <p:nvPr userDrawn="1"/>
        </p:nvGrpSpPr>
        <p:grpSpPr>
          <a:xfrm>
            <a:off x="10598536" y="5342418"/>
            <a:ext cx="2213143" cy="1566186"/>
            <a:chOff x="5397886" y="219011"/>
            <a:chExt cx="9831640" cy="6957607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21C4188D-D2D3-DBC7-569E-E4052313D3D9}"/>
                </a:ext>
              </a:extLst>
            </p:cNvPr>
            <p:cNvSpPr/>
            <p:nvPr/>
          </p:nvSpPr>
          <p:spPr>
            <a:xfrm rot="2700000">
              <a:off x="9878249" y="-2724423"/>
              <a:ext cx="2407844" cy="829471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27BAFD"/>
                </a:gs>
                <a:gs pos="85000">
                  <a:srgbClr val="0169F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2E1D94DA-FAC3-36BB-8A4B-F1B1320116E9}"/>
                </a:ext>
              </a:extLst>
            </p:cNvPr>
            <p:cNvSpPr/>
            <p:nvPr/>
          </p:nvSpPr>
          <p:spPr>
            <a:xfrm rot="2700000">
              <a:off x="7779416" y="2427302"/>
              <a:ext cx="2367786" cy="713084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1B90FE"/>
                </a:gs>
                <a:gs pos="91000">
                  <a:srgbClr val="0169F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D3076251-1F52-74BC-6E73-5FE1C15B8037}"/>
              </a:ext>
            </a:extLst>
          </p:cNvPr>
          <p:cNvSpPr/>
          <p:nvPr userDrawn="1"/>
        </p:nvSpPr>
        <p:spPr>
          <a:xfrm rot="2700000">
            <a:off x="10748109" y="5375766"/>
            <a:ext cx="556409" cy="140361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8000">
                <a:srgbClr val="27BAFD">
                  <a:alpha val="0"/>
                </a:srgbClr>
              </a:gs>
              <a:gs pos="81000">
                <a:srgbClr val="0169FC">
                  <a:alpha val="22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B07944FB-8D39-53C8-761C-DEFD2DB8DCFF}"/>
              </a:ext>
            </a:extLst>
          </p:cNvPr>
          <p:cNvSpPr/>
          <p:nvPr userDrawn="1"/>
        </p:nvSpPr>
        <p:spPr>
          <a:xfrm rot="2700000">
            <a:off x="11981402" y="3634299"/>
            <a:ext cx="118744" cy="223128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7BAFD">
                  <a:alpha val="0"/>
                </a:srgbClr>
              </a:gs>
              <a:gs pos="79000">
                <a:srgbClr val="0169FC">
                  <a:alpha val="22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55CEB42A-7717-909F-2AAA-74CE88404BB1}"/>
              </a:ext>
            </a:extLst>
          </p:cNvPr>
          <p:cNvSpPr/>
          <p:nvPr userDrawn="1"/>
        </p:nvSpPr>
        <p:spPr>
          <a:xfrm rot="5400000">
            <a:off x="3989052" y="-2775272"/>
            <a:ext cx="72400" cy="739270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7BAFD">
                  <a:alpha val="0"/>
                </a:srgbClr>
              </a:gs>
              <a:gs pos="100000">
                <a:srgbClr val="0169FC">
                  <a:alpha val="22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26E1B594-D26E-07F4-3D4E-D5B5A9103D58}"/>
              </a:ext>
            </a:extLst>
          </p:cNvPr>
          <p:cNvSpPr/>
          <p:nvPr userDrawn="1"/>
        </p:nvSpPr>
        <p:spPr>
          <a:xfrm rot="5400000">
            <a:off x="599108" y="267950"/>
            <a:ext cx="129625" cy="114248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7BAFD"/>
              </a:gs>
              <a:gs pos="100000">
                <a:srgbClr val="0169F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9821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7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F0D8B7F-34D1-46E2-A45E-6E89115A88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EB5BD4E-2952-41BB-9C09-03F6DB2ADF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9CCD371-2890-42E7-AA64-8F27C9D9D1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7A178-8DD7-4812-AF74-19C06D851AE8}" type="datetimeFigureOut">
              <a:rPr lang="zh-CN" altLang="en-US" smtClean="0"/>
              <a:t>2022/6/23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E87B42D-1084-4E45-A4DB-A66E33F559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0C24835-3011-444A-87F4-2AA4B0DC2A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269031-468F-4B61-B0B5-DB4D0FD51E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45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</p:sldLayoutIdLst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7" Type="http://schemas.openxmlformats.org/officeDocument/2006/relationships/notesSlide" Target="../notesSlides/notesSlide19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8.xml"/><Relationship Id="rId4" Type="http://schemas.openxmlformats.org/officeDocument/2006/relationships/tags" Target="../tags/tag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7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矩形: 圆角 68">
            <a:extLst>
              <a:ext uri="{FF2B5EF4-FFF2-40B4-BE49-F238E27FC236}">
                <a16:creationId xmlns:a16="http://schemas.microsoft.com/office/drawing/2014/main" id="{CC1F5C97-BE26-20E0-6A83-4F4627E8EBD3}"/>
              </a:ext>
            </a:extLst>
          </p:cNvPr>
          <p:cNvSpPr/>
          <p:nvPr/>
        </p:nvSpPr>
        <p:spPr>
          <a:xfrm rot="2700000">
            <a:off x="543332" y="-1751614"/>
            <a:ext cx="623107" cy="409851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9000">
                <a:srgbClr val="27BAFD">
                  <a:alpha val="0"/>
                </a:srgbClr>
              </a:gs>
              <a:gs pos="100000">
                <a:srgbClr val="0169FC">
                  <a:alpha val="22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1BC0574F-9E12-79EC-801E-1A65C2D5FFAD}"/>
              </a:ext>
            </a:extLst>
          </p:cNvPr>
          <p:cNvGrpSpPr/>
          <p:nvPr/>
        </p:nvGrpSpPr>
        <p:grpSpPr>
          <a:xfrm>
            <a:off x="1504610" y="4001405"/>
            <a:ext cx="5248241" cy="2071968"/>
            <a:chOff x="4459978" y="6451596"/>
            <a:chExt cx="3272463" cy="1291945"/>
          </a:xfrm>
          <a:gradFill>
            <a:gsLst>
              <a:gs pos="100000">
                <a:schemeClr val="bg1">
                  <a:lumMod val="50000"/>
                  <a:alpha val="62000"/>
                </a:schemeClr>
              </a:gs>
              <a:gs pos="0">
                <a:schemeClr val="bg1">
                  <a:lumMod val="50000"/>
                  <a:alpha val="0"/>
                </a:schemeClr>
              </a:gs>
            </a:gsLst>
            <a:lin ang="5400000" scaled="1"/>
          </a:gradFill>
          <a:scene3d>
            <a:camera prst="orthographicFront">
              <a:rot lat="2666121" lon="19525901" rev="20092126"/>
            </a:camera>
            <a:lightRig rig="threePt" dir="t"/>
          </a:scene3d>
        </p:grpSpPr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003FAF6D-A5BE-85E1-3FDE-57418E4FD518}"/>
                </a:ext>
              </a:extLst>
            </p:cNvPr>
            <p:cNvSpPr/>
            <p:nvPr/>
          </p:nvSpPr>
          <p:spPr>
            <a:xfrm flipH="1">
              <a:off x="4459978" y="6816213"/>
              <a:ext cx="1311228" cy="927328"/>
            </a:xfrm>
            <a:custGeom>
              <a:avLst/>
              <a:gdLst>
                <a:gd name="connsiteX0" fmla="*/ 723132 w 1311227"/>
                <a:gd name="connsiteY0" fmla="*/ 924120 h 927328"/>
                <a:gd name="connsiteX1" fmla="*/ 724970 w 1311227"/>
                <a:gd name="connsiteY1" fmla="*/ 925958 h 927328"/>
                <a:gd name="connsiteX2" fmla="*/ 722231 w 1311227"/>
                <a:gd name="connsiteY2" fmla="*/ 924588 h 927328"/>
                <a:gd name="connsiteX3" fmla="*/ 737632 w 1311227"/>
                <a:gd name="connsiteY3" fmla="*/ 922984 h 927328"/>
                <a:gd name="connsiteX4" fmla="*/ 740038 w 1311227"/>
                <a:gd name="connsiteY4" fmla="*/ 924588 h 927328"/>
                <a:gd name="connsiteX5" fmla="*/ 738155 w 1311227"/>
                <a:gd name="connsiteY5" fmla="*/ 924760 h 927328"/>
                <a:gd name="connsiteX6" fmla="*/ 711578 w 1311227"/>
                <a:gd name="connsiteY6" fmla="*/ 922914 h 927328"/>
                <a:gd name="connsiteX7" fmla="*/ 711445 w 1311227"/>
                <a:gd name="connsiteY7" fmla="*/ 923561 h 927328"/>
                <a:gd name="connsiteX8" fmla="*/ 707164 w 1311227"/>
                <a:gd name="connsiteY8" fmla="*/ 927328 h 927328"/>
                <a:gd name="connsiteX9" fmla="*/ 694973 w 1311227"/>
                <a:gd name="connsiteY9" fmla="*/ 917705 h 927328"/>
                <a:gd name="connsiteX10" fmla="*/ 694836 w 1311227"/>
                <a:gd name="connsiteY10" fmla="*/ 921849 h 927328"/>
                <a:gd name="connsiteX11" fmla="*/ 694836 w 1311227"/>
                <a:gd name="connsiteY11" fmla="*/ 917739 h 927328"/>
                <a:gd name="connsiteX12" fmla="*/ 575667 w 1311227"/>
                <a:gd name="connsiteY12" fmla="*/ 867058 h 927328"/>
                <a:gd name="connsiteX13" fmla="*/ 579776 w 1311227"/>
                <a:gd name="connsiteY13" fmla="*/ 869798 h 927328"/>
                <a:gd name="connsiteX14" fmla="*/ 574297 w 1311227"/>
                <a:gd name="connsiteY14" fmla="*/ 871168 h 927328"/>
                <a:gd name="connsiteX15" fmla="*/ 571558 w 1311227"/>
                <a:gd name="connsiteY15" fmla="*/ 824596 h 927328"/>
                <a:gd name="connsiteX16" fmla="*/ 571558 w 1311227"/>
                <a:gd name="connsiteY16" fmla="*/ 828705 h 927328"/>
                <a:gd name="connsiteX17" fmla="*/ 570775 w 1311227"/>
                <a:gd name="connsiteY17" fmla="*/ 824791 h 927328"/>
                <a:gd name="connsiteX18" fmla="*/ 570188 w 1311227"/>
                <a:gd name="connsiteY18" fmla="*/ 821856 h 927328"/>
                <a:gd name="connsiteX19" fmla="*/ 570775 w 1311227"/>
                <a:gd name="connsiteY19" fmla="*/ 824791 h 927328"/>
                <a:gd name="connsiteX20" fmla="*/ 566078 w 1311227"/>
                <a:gd name="connsiteY20" fmla="*/ 825965 h 927328"/>
                <a:gd name="connsiteX21" fmla="*/ 570188 w 1311227"/>
                <a:gd name="connsiteY21" fmla="*/ 821856 h 927328"/>
                <a:gd name="connsiteX22" fmla="*/ 527725 w 1311227"/>
                <a:gd name="connsiteY22" fmla="*/ 809528 h 927328"/>
                <a:gd name="connsiteX23" fmla="*/ 530465 w 1311227"/>
                <a:gd name="connsiteY23" fmla="*/ 810898 h 927328"/>
                <a:gd name="connsiteX24" fmla="*/ 526355 w 1311227"/>
                <a:gd name="connsiteY24" fmla="*/ 812268 h 927328"/>
                <a:gd name="connsiteX25" fmla="*/ 527725 w 1311227"/>
                <a:gd name="connsiteY25" fmla="*/ 809528 h 927328"/>
                <a:gd name="connsiteX26" fmla="*/ 597583 w 1311227"/>
                <a:gd name="connsiteY26" fmla="*/ 801310 h 927328"/>
                <a:gd name="connsiteX27" fmla="*/ 603062 w 1311227"/>
                <a:gd name="connsiteY27" fmla="*/ 805419 h 927328"/>
                <a:gd name="connsiteX28" fmla="*/ 594843 w 1311227"/>
                <a:gd name="connsiteY28" fmla="*/ 805419 h 927328"/>
                <a:gd name="connsiteX29" fmla="*/ 597583 w 1311227"/>
                <a:gd name="connsiteY29" fmla="*/ 801310 h 927328"/>
                <a:gd name="connsiteX30" fmla="*/ 807156 w 1311227"/>
                <a:gd name="connsiteY30" fmla="*/ 768435 h 927328"/>
                <a:gd name="connsiteX31" fmla="*/ 812635 w 1311227"/>
                <a:gd name="connsiteY31" fmla="*/ 769805 h 927328"/>
                <a:gd name="connsiteX32" fmla="*/ 808526 w 1311227"/>
                <a:gd name="connsiteY32" fmla="*/ 773915 h 927328"/>
                <a:gd name="connsiteX33" fmla="*/ 804416 w 1311227"/>
                <a:gd name="connsiteY33" fmla="*/ 771175 h 927328"/>
                <a:gd name="connsiteX34" fmla="*/ 740038 w 1311227"/>
                <a:gd name="connsiteY34" fmla="*/ 749259 h 927328"/>
                <a:gd name="connsiteX35" fmla="*/ 755105 w 1311227"/>
                <a:gd name="connsiteY35" fmla="*/ 761587 h 927328"/>
                <a:gd name="connsiteX36" fmla="*/ 750996 w 1311227"/>
                <a:gd name="connsiteY36" fmla="*/ 775285 h 927328"/>
                <a:gd name="connsiteX37" fmla="*/ 750996 w 1311227"/>
                <a:gd name="connsiteY37" fmla="*/ 784873 h 927328"/>
                <a:gd name="connsiteX38" fmla="*/ 744147 w 1311227"/>
                <a:gd name="connsiteY38" fmla="*/ 790352 h 927328"/>
                <a:gd name="connsiteX39" fmla="*/ 733189 w 1311227"/>
                <a:gd name="connsiteY39" fmla="*/ 779394 h 927328"/>
                <a:gd name="connsiteX40" fmla="*/ 734559 w 1311227"/>
                <a:gd name="connsiteY40" fmla="*/ 773915 h 927328"/>
                <a:gd name="connsiteX41" fmla="*/ 734559 w 1311227"/>
                <a:gd name="connsiteY41" fmla="*/ 764327 h 927328"/>
                <a:gd name="connsiteX42" fmla="*/ 740038 w 1311227"/>
                <a:gd name="connsiteY42" fmla="*/ 749259 h 927328"/>
                <a:gd name="connsiteX43" fmla="*/ 396229 w 1311227"/>
                <a:gd name="connsiteY43" fmla="*/ 747889 h 927328"/>
                <a:gd name="connsiteX44" fmla="*/ 398968 w 1311227"/>
                <a:gd name="connsiteY44" fmla="*/ 751999 h 927328"/>
                <a:gd name="connsiteX45" fmla="*/ 392119 w 1311227"/>
                <a:gd name="connsiteY45" fmla="*/ 754738 h 927328"/>
                <a:gd name="connsiteX46" fmla="*/ 390749 w 1311227"/>
                <a:gd name="connsiteY46" fmla="*/ 750629 h 927328"/>
                <a:gd name="connsiteX47" fmla="*/ 396229 w 1311227"/>
                <a:gd name="connsiteY47" fmla="*/ 747889 h 927328"/>
                <a:gd name="connsiteX48" fmla="*/ 741408 w 1311227"/>
                <a:gd name="connsiteY48" fmla="*/ 734192 h 927328"/>
                <a:gd name="connsiteX49" fmla="*/ 745517 w 1311227"/>
                <a:gd name="connsiteY49" fmla="*/ 735562 h 927328"/>
                <a:gd name="connsiteX50" fmla="*/ 738668 w 1311227"/>
                <a:gd name="connsiteY50" fmla="*/ 739671 h 927328"/>
                <a:gd name="connsiteX51" fmla="*/ 741408 w 1311227"/>
                <a:gd name="connsiteY51" fmla="*/ 734192 h 927328"/>
                <a:gd name="connsiteX52" fmla="*/ 572927 w 1311227"/>
                <a:gd name="connsiteY52" fmla="*/ 732822 h 927328"/>
                <a:gd name="connsiteX53" fmla="*/ 574297 w 1311227"/>
                <a:gd name="connsiteY53" fmla="*/ 735562 h 927328"/>
                <a:gd name="connsiteX54" fmla="*/ 570188 w 1311227"/>
                <a:gd name="connsiteY54" fmla="*/ 735562 h 927328"/>
                <a:gd name="connsiteX55" fmla="*/ 594843 w 1311227"/>
                <a:gd name="connsiteY55" fmla="*/ 730082 h 927328"/>
                <a:gd name="connsiteX56" fmla="*/ 598953 w 1311227"/>
                <a:gd name="connsiteY56" fmla="*/ 731452 h 927328"/>
                <a:gd name="connsiteX57" fmla="*/ 597583 w 1311227"/>
                <a:gd name="connsiteY57" fmla="*/ 734192 h 927328"/>
                <a:gd name="connsiteX58" fmla="*/ 594843 w 1311227"/>
                <a:gd name="connsiteY58" fmla="*/ 730082 h 927328"/>
                <a:gd name="connsiteX59" fmla="*/ 767433 w 1311227"/>
                <a:gd name="connsiteY59" fmla="*/ 727343 h 927328"/>
                <a:gd name="connsiteX60" fmla="*/ 774282 w 1311227"/>
                <a:gd name="connsiteY60" fmla="*/ 727343 h 927328"/>
                <a:gd name="connsiteX61" fmla="*/ 774282 w 1311227"/>
                <a:gd name="connsiteY61" fmla="*/ 735562 h 927328"/>
                <a:gd name="connsiteX62" fmla="*/ 770173 w 1311227"/>
                <a:gd name="connsiteY62" fmla="*/ 736931 h 927328"/>
                <a:gd name="connsiteX63" fmla="*/ 763324 w 1311227"/>
                <a:gd name="connsiteY63" fmla="*/ 732822 h 927328"/>
                <a:gd name="connsiteX64" fmla="*/ 767433 w 1311227"/>
                <a:gd name="connsiteY64" fmla="*/ 727343 h 927328"/>
                <a:gd name="connsiteX65" fmla="*/ 812635 w 1311227"/>
                <a:gd name="connsiteY65" fmla="*/ 723234 h 927328"/>
                <a:gd name="connsiteX66" fmla="*/ 818114 w 1311227"/>
                <a:gd name="connsiteY66" fmla="*/ 724603 h 927328"/>
                <a:gd name="connsiteX67" fmla="*/ 815375 w 1311227"/>
                <a:gd name="connsiteY67" fmla="*/ 725973 h 927328"/>
                <a:gd name="connsiteX68" fmla="*/ 659222 w 1311227"/>
                <a:gd name="connsiteY68" fmla="*/ 723234 h 927328"/>
                <a:gd name="connsiteX69" fmla="*/ 664701 w 1311227"/>
                <a:gd name="connsiteY69" fmla="*/ 724603 h 927328"/>
                <a:gd name="connsiteX70" fmla="*/ 664701 w 1311227"/>
                <a:gd name="connsiteY70" fmla="*/ 728712 h 927328"/>
                <a:gd name="connsiteX71" fmla="*/ 659222 w 1311227"/>
                <a:gd name="connsiteY71" fmla="*/ 723234 h 927328"/>
                <a:gd name="connsiteX72" fmla="*/ 834551 w 1311227"/>
                <a:gd name="connsiteY72" fmla="*/ 717754 h 927328"/>
                <a:gd name="connsiteX73" fmla="*/ 841400 w 1311227"/>
                <a:gd name="connsiteY73" fmla="*/ 719124 h 927328"/>
                <a:gd name="connsiteX74" fmla="*/ 838661 w 1311227"/>
                <a:gd name="connsiteY74" fmla="*/ 721864 h 927328"/>
                <a:gd name="connsiteX75" fmla="*/ 834551 w 1311227"/>
                <a:gd name="connsiteY75" fmla="*/ 717754 h 927328"/>
                <a:gd name="connsiteX76" fmla="*/ 983855 w 1311227"/>
                <a:gd name="connsiteY76" fmla="*/ 713645 h 927328"/>
                <a:gd name="connsiteX77" fmla="*/ 990704 w 1311227"/>
                <a:gd name="connsiteY77" fmla="*/ 719124 h 927328"/>
                <a:gd name="connsiteX78" fmla="*/ 981115 w 1311227"/>
                <a:gd name="connsiteY78" fmla="*/ 723234 h 927328"/>
                <a:gd name="connsiteX79" fmla="*/ 974267 w 1311227"/>
                <a:gd name="connsiteY79" fmla="*/ 721864 h 927328"/>
                <a:gd name="connsiteX80" fmla="*/ 983855 w 1311227"/>
                <a:gd name="connsiteY80" fmla="*/ 713645 h 927328"/>
                <a:gd name="connsiteX81" fmla="*/ 664701 w 1311227"/>
                <a:gd name="connsiteY81" fmla="*/ 706797 h 927328"/>
                <a:gd name="connsiteX82" fmla="*/ 666071 w 1311227"/>
                <a:gd name="connsiteY82" fmla="*/ 709536 h 927328"/>
                <a:gd name="connsiteX83" fmla="*/ 660592 w 1311227"/>
                <a:gd name="connsiteY83" fmla="*/ 713645 h 927328"/>
                <a:gd name="connsiteX84" fmla="*/ 660592 w 1311227"/>
                <a:gd name="connsiteY84" fmla="*/ 709536 h 927328"/>
                <a:gd name="connsiteX85" fmla="*/ 664701 w 1311227"/>
                <a:gd name="connsiteY85" fmla="*/ 706797 h 927328"/>
                <a:gd name="connsiteX86" fmla="*/ 1160554 w 1311227"/>
                <a:gd name="connsiteY86" fmla="*/ 704057 h 927328"/>
                <a:gd name="connsiteX87" fmla="*/ 1166033 w 1311227"/>
                <a:gd name="connsiteY87" fmla="*/ 708166 h 927328"/>
                <a:gd name="connsiteX88" fmla="*/ 1152335 w 1311227"/>
                <a:gd name="connsiteY88" fmla="*/ 716385 h 927328"/>
                <a:gd name="connsiteX89" fmla="*/ 1146856 w 1311227"/>
                <a:gd name="connsiteY89" fmla="*/ 712275 h 927328"/>
                <a:gd name="connsiteX90" fmla="*/ 1150966 w 1311227"/>
                <a:gd name="connsiteY90" fmla="*/ 705427 h 927328"/>
                <a:gd name="connsiteX91" fmla="*/ 1160554 w 1311227"/>
                <a:gd name="connsiteY91" fmla="*/ 704057 h 927328"/>
                <a:gd name="connsiteX92" fmla="*/ 401707 w 1311227"/>
                <a:gd name="connsiteY92" fmla="*/ 699947 h 927328"/>
                <a:gd name="connsiteX93" fmla="*/ 401707 w 1311227"/>
                <a:gd name="connsiteY93" fmla="*/ 704057 h 927328"/>
                <a:gd name="connsiteX94" fmla="*/ 407187 w 1311227"/>
                <a:gd name="connsiteY94" fmla="*/ 704057 h 927328"/>
                <a:gd name="connsiteX95" fmla="*/ 400338 w 1311227"/>
                <a:gd name="connsiteY95" fmla="*/ 708166 h 927328"/>
                <a:gd name="connsiteX96" fmla="*/ 401707 w 1311227"/>
                <a:gd name="connsiteY96" fmla="*/ 699947 h 927328"/>
                <a:gd name="connsiteX97" fmla="*/ 1157814 w 1311227"/>
                <a:gd name="connsiteY97" fmla="*/ 690359 h 927328"/>
                <a:gd name="connsiteX98" fmla="*/ 1163293 w 1311227"/>
                <a:gd name="connsiteY98" fmla="*/ 693099 h 927328"/>
                <a:gd name="connsiteX99" fmla="*/ 1161924 w 1311227"/>
                <a:gd name="connsiteY99" fmla="*/ 695839 h 927328"/>
                <a:gd name="connsiteX100" fmla="*/ 1157814 w 1311227"/>
                <a:gd name="connsiteY100" fmla="*/ 690359 h 927328"/>
                <a:gd name="connsiteX101" fmla="*/ 864686 w 1311227"/>
                <a:gd name="connsiteY101" fmla="*/ 690359 h 927328"/>
                <a:gd name="connsiteX102" fmla="*/ 868795 w 1311227"/>
                <a:gd name="connsiteY102" fmla="*/ 693099 h 927328"/>
                <a:gd name="connsiteX103" fmla="*/ 866056 w 1311227"/>
                <a:gd name="connsiteY103" fmla="*/ 694469 h 927328"/>
                <a:gd name="connsiteX104" fmla="*/ 864686 w 1311227"/>
                <a:gd name="connsiteY104" fmla="*/ 690359 h 927328"/>
                <a:gd name="connsiteX105" fmla="*/ 849619 w 1311227"/>
                <a:gd name="connsiteY105" fmla="*/ 690359 h 927328"/>
                <a:gd name="connsiteX106" fmla="*/ 853728 w 1311227"/>
                <a:gd name="connsiteY106" fmla="*/ 693099 h 927328"/>
                <a:gd name="connsiteX107" fmla="*/ 848249 w 1311227"/>
                <a:gd name="connsiteY107" fmla="*/ 693099 h 927328"/>
                <a:gd name="connsiteX108" fmla="*/ 444170 w 1311227"/>
                <a:gd name="connsiteY108" fmla="*/ 688989 h 927328"/>
                <a:gd name="connsiteX109" fmla="*/ 449649 w 1311227"/>
                <a:gd name="connsiteY109" fmla="*/ 688989 h 927328"/>
                <a:gd name="connsiteX110" fmla="*/ 448279 w 1311227"/>
                <a:gd name="connsiteY110" fmla="*/ 691729 h 927328"/>
                <a:gd name="connsiteX111" fmla="*/ 444170 w 1311227"/>
                <a:gd name="connsiteY111" fmla="*/ 688989 h 927328"/>
                <a:gd name="connsiteX112" fmla="*/ 649634 w 1311227"/>
                <a:gd name="connsiteY112" fmla="*/ 687620 h 927328"/>
                <a:gd name="connsiteX113" fmla="*/ 656483 w 1311227"/>
                <a:gd name="connsiteY113" fmla="*/ 688989 h 927328"/>
                <a:gd name="connsiteX114" fmla="*/ 648264 w 1311227"/>
                <a:gd name="connsiteY114" fmla="*/ 690359 h 927328"/>
                <a:gd name="connsiteX115" fmla="*/ 855098 w 1311227"/>
                <a:gd name="connsiteY115" fmla="*/ 682141 h 927328"/>
                <a:gd name="connsiteX116" fmla="*/ 856468 w 1311227"/>
                <a:gd name="connsiteY116" fmla="*/ 684880 h 927328"/>
                <a:gd name="connsiteX117" fmla="*/ 850988 w 1311227"/>
                <a:gd name="connsiteY117" fmla="*/ 684880 h 927328"/>
                <a:gd name="connsiteX118" fmla="*/ 855098 w 1311227"/>
                <a:gd name="connsiteY118" fmla="*/ 682141 h 927328"/>
                <a:gd name="connsiteX119" fmla="*/ 412666 w 1311227"/>
                <a:gd name="connsiteY119" fmla="*/ 679401 h 927328"/>
                <a:gd name="connsiteX120" fmla="*/ 416775 w 1311227"/>
                <a:gd name="connsiteY120" fmla="*/ 680771 h 927328"/>
                <a:gd name="connsiteX121" fmla="*/ 415405 w 1311227"/>
                <a:gd name="connsiteY121" fmla="*/ 683511 h 927328"/>
                <a:gd name="connsiteX122" fmla="*/ 411296 w 1311227"/>
                <a:gd name="connsiteY122" fmla="*/ 682141 h 927328"/>
                <a:gd name="connsiteX123" fmla="*/ 412666 w 1311227"/>
                <a:gd name="connsiteY123" fmla="*/ 679401 h 927328"/>
                <a:gd name="connsiteX124" fmla="*/ 368833 w 1311227"/>
                <a:gd name="connsiteY124" fmla="*/ 679401 h 927328"/>
                <a:gd name="connsiteX125" fmla="*/ 372943 w 1311227"/>
                <a:gd name="connsiteY125" fmla="*/ 679401 h 927328"/>
                <a:gd name="connsiteX126" fmla="*/ 375682 w 1311227"/>
                <a:gd name="connsiteY126" fmla="*/ 684880 h 927328"/>
                <a:gd name="connsiteX127" fmla="*/ 367464 w 1311227"/>
                <a:gd name="connsiteY127" fmla="*/ 684880 h 927328"/>
                <a:gd name="connsiteX128" fmla="*/ 366094 w 1311227"/>
                <a:gd name="connsiteY128" fmla="*/ 682141 h 927328"/>
                <a:gd name="connsiteX129" fmla="*/ 643470 w 1311227"/>
                <a:gd name="connsiteY129" fmla="*/ 677860 h 927328"/>
                <a:gd name="connsiteX130" fmla="*/ 644155 w 1311227"/>
                <a:gd name="connsiteY130" fmla="*/ 680771 h 927328"/>
                <a:gd name="connsiteX131" fmla="*/ 640046 w 1311227"/>
                <a:gd name="connsiteY131" fmla="*/ 688989 h 927328"/>
                <a:gd name="connsiteX132" fmla="*/ 638676 w 1311227"/>
                <a:gd name="connsiteY132" fmla="*/ 701317 h 927328"/>
                <a:gd name="connsiteX133" fmla="*/ 629087 w 1311227"/>
                <a:gd name="connsiteY133" fmla="*/ 709536 h 927328"/>
                <a:gd name="connsiteX134" fmla="*/ 614020 w 1311227"/>
                <a:gd name="connsiteY134" fmla="*/ 702687 h 927328"/>
                <a:gd name="connsiteX135" fmla="*/ 609911 w 1311227"/>
                <a:gd name="connsiteY135" fmla="*/ 704057 h 927328"/>
                <a:gd name="connsiteX136" fmla="*/ 612650 w 1311227"/>
                <a:gd name="connsiteY136" fmla="*/ 699947 h 927328"/>
                <a:gd name="connsiteX137" fmla="*/ 615390 w 1311227"/>
                <a:gd name="connsiteY137" fmla="*/ 688989 h 927328"/>
                <a:gd name="connsiteX138" fmla="*/ 634566 w 1311227"/>
                <a:gd name="connsiteY138" fmla="*/ 678032 h 927328"/>
                <a:gd name="connsiteX139" fmla="*/ 642785 w 1311227"/>
                <a:gd name="connsiteY139" fmla="*/ 678032 h 927328"/>
                <a:gd name="connsiteX140" fmla="*/ 643470 w 1311227"/>
                <a:gd name="connsiteY140" fmla="*/ 677860 h 927328"/>
                <a:gd name="connsiteX141" fmla="*/ 646894 w 1311227"/>
                <a:gd name="connsiteY141" fmla="*/ 672552 h 927328"/>
                <a:gd name="connsiteX142" fmla="*/ 649634 w 1311227"/>
                <a:gd name="connsiteY142" fmla="*/ 673922 h 927328"/>
                <a:gd name="connsiteX143" fmla="*/ 645524 w 1311227"/>
                <a:gd name="connsiteY143" fmla="*/ 675292 h 927328"/>
                <a:gd name="connsiteX144" fmla="*/ 646894 w 1311227"/>
                <a:gd name="connsiteY144" fmla="*/ 672552 h 927328"/>
                <a:gd name="connsiteX145" fmla="*/ 1131789 w 1311227"/>
                <a:gd name="connsiteY145" fmla="*/ 665704 h 927328"/>
                <a:gd name="connsiteX146" fmla="*/ 1127679 w 1311227"/>
                <a:gd name="connsiteY146" fmla="*/ 668443 h 927328"/>
                <a:gd name="connsiteX147" fmla="*/ 1125964 w 1311227"/>
                <a:gd name="connsiteY147" fmla="*/ 667218 h 927328"/>
                <a:gd name="connsiteX148" fmla="*/ 985225 w 1311227"/>
                <a:gd name="connsiteY148" fmla="*/ 664334 h 927328"/>
                <a:gd name="connsiteX149" fmla="*/ 989334 w 1311227"/>
                <a:gd name="connsiteY149" fmla="*/ 664334 h 927328"/>
                <a:gd name="connsiteX150" fmla="*/ 992073 w 1311227"/>
                <a:gd name="connsiteY150" fmla="*/ 668443 h 927328"/>
                <a:gd name="connsiteX151" fmla="*/ 985225 w 1311227"/>
                <a:gd name="connsiteY151" fmla="*/ 668443 h 927328"/>
                <a:gd name="connsiteX152" fmla="*/ 985225 w 1311227"/>
                <a:gd name="connsiteY152" fmla="*/ 664334 h 927328"/>
                <a:gd name="connsiteX153" fmla="*/ 9957 w 1311227"/>
                <a:gd name="connsiteY153" fmla="*/ 661594 h 927328"/>
                <a:gd name="connsiteX154" fmla="*/ 15435 w 1311227"/>
                <a:gd name="connsiteY154" fmla="*/ 662964 h 927328"/>
                <a:gd name="connsiteX155" fmla="*/ 14066 w 1311227"/>
                <a:gd name="connsiteY155" fmla="*/ 665704 h 927328"/>
                <a:gd name="connsiteX156" fmla="*/ 8587 w 1311227"/>
                <a:gd name="connsiteY156" fmla="*/ 665704 h 927328"/>
                <a:gd name="connsiteX157" fmla="*/ 279799 w 1311227"/>
                <a:gd name="connsiteY157" fmla="*/ 660224 h 927328"/>
                <a:gd name="connsiteX158" fmla="*/ 296236 w 1311227"/>
                <a:gd name="connsiteY158" fmla="*/ 669813 h 927328"/>
                <a:gd name="connsiteX159" fmla="*/ 288018 w 1311227"/>
                <a:gd name="connsiteY159" fmla="*/ 680771 h 927328"/>
                <a:gd name="connsiteX160" fmla="*/ 279799 w 1311227"/>
                <a:gd name="connsiteY160" fmla="*/ 680771 h 927328"/>
                <a:gd name="connsiteX161" fmla="*/ 268841 w 1311227"/>
                <a:gd name="connsiteY161" fmla="*/ 684880 h 927328"/>
                <a:gd name="connsiteX162" fmla="*/ 266102 w 1311227"/>
                <a:gd name="connsiteY162" fmla="*/ 683511 h 927328"/>
                <a:gd name="connsiteX163" fmla="*/ 256513 w 1311227"/>
                <a:gd name="connsiteY163" fmla="*/ 678032 h 927328"/>
                <a:gd name="connsiteX164" fmla="*/ 279799 w 1311227"/>
                <a:gd name="connsiteY164" fmla="*/ 660224 h 927328"/>
                <a:gd name="connsiteX165" fmla="*/ 849619 w 1311227"/>
                <a:gd name="connsiteY165" fmla="*/ 657485 h 927328"/>
                <a:gd name="connsiteX166" fmla="*/ 855098 w 1311227"/>
                <a:gd name="connsiteY166" fmla="*/ 661594 h 927328"/>
                <a:gd name="connsiteX167" fmla="*/ 850988 w 1311227"/>
                <a:gd name="connsiteY167" fmla="*/ 662964 h 927328"/>
                <a:gd name="connsiteX168" fmla="*/ 846879 w 1311227"/>
                <a:gd name="connsiteY168" fmla="*/ 660224 h 927328"/>
                <a:gd name="connsiteX169" fmla="*/ 960569 w 1311227"/>
                <a:gd name="connsiteY169" fmla="*/ 654746 h 927328"/>
                <a:gd name="connsiteX170" fmla="*/ 964678 w 1311227"/>
                <a:gd name="connsiteY170" fmla="*/ 654746 h 927328"/>
                <a:gd name="connsiteX171" fmla="*/ 963309 w 1311227"/>
                <a:gd name="connsiteY171" fmla="*/ 658855 h 927328"/>
                <a:gd name="connsiteX172" fmla="*/ 960569 w 1311227"/>
                <a:gd name="connsiteY172" fmla="*/ 654746 h 927328"/>
                <a:gd name="connsiteX173" fmla="*/ 1127923 w 1311227"/>
                <a:gd name="connsiteY173" fmla="*/ 654400 h 927328"/>
                <a:gd name="connsiteX174" fmla="*/ 1130419 w 1311227"/>
                <a:gd name="connsiteY174" fmla="*/ 660224 h 927328"/>
                <a:gd name="connsiteX175" fmla="*/ 1127679 w 1311227"/>
                <a:gd name="connsiteY175" fmla="*/ 654746 h 927328"/>
                <a:gd name="connsiteX176" fmla="*/ 760584 w 1311227"/>
                <a:gd name="connsiteY176" fmla="*/ 652006 h 927328"/>
                <a:gd name="connsiteX177" fmla="*/ 759215 w 1311227"/>
                <a:gd name="connsiteY177" fmla="*/ 660224 h 927328"/>
                <a:gd name="connsiteX178" fmla="*/ 741408 w 1311227"/>
                <a:gd name="connsiteY178" fmla="*/ 678032 h 927328"/>
                <a:gd name="connsiteX179" fmla="*/ 742777 w 1311227"/>
                <a:gd name="connsiteY179" fmla="*/ 684880 h 927328"/>
                <a:gd name="connsiteX180" fmla="*/ 761954 w 1311227"/>
                <a:gd name="connsiteY180" fmla="*/ 695839 h 927328"/>
                <a:gd name="connsiteX181" fmla="*/ 755105 w 1311227"/>
                <a:gd name="connsiteY181" fmla="*/ 705427 h 927328"/>
                <a:gd name="connsiteX182" fmla="*/ 738668 w 1311227"/>
                <a:gd name="connsiteY182" fmla="*/ 697208 h 927328"/>
                <a:gd name="connsiteX183" fmla="*/ 742777 w 1311227"/>
                <a:gd name="connsiteY183" fmla="*/ 702687 h 927328"/>
                <a:gd name="connsiteX184" fmla="*/ 740038 w 1311227"/>
                <a:gd name="connsiteY184" fmla="*/ 704057 h 927328"/>
                <a:gd name="connsiteX185" fmla="*/ 733189 w 1311227"/>
                <a:gd name="connsiteY185" fmla="*/ 709536 h 927328"/>
                <a:gd name="connsiteX186" fmla="*/ 730450 w 1311227"/>
                <a:gd name="connsiteY186" fmla="*/ 706797 h 927328"/>
                <a:gd name="connsiteX187" fmla="*/ 733189 w 1311227"/>
                <a:gd name="connsiteY187" fmla="*/ 695839 h 927328"/>
                <a:gd name="connsiteX188" fmla="*/ 724970 w 1311227"/>
                <a:gd name="connsiteY188" fmla="*/ 705427 h 927328"/>
                <a:gd name="connsiteX189" fmla="*/ 726340 w 1311227"/>
                <a:gd name="connsiteY189" fmla="*/ 715015 h 927328"/>
                <a:gd name="connsiteX190" fmla="*/ 738668 w 1311227"/>
                <a:gd name="connsiteY190" fmla="*/ 719124 h 927328"/>
                <a:gd name="connsiteX191" fmla="*/ 737298 w 1311227"/>
                <a:gd name="connsiteY191" fmla="*/ 715015 h 927328"/>
                <a:gd name="connsiteX192" fmla="*/ 749626 w 1311227"/>
                <a:gd name="connsiteY192" fmla="*/ 706797 h 927328"/>
                <a:gd name="connsiteX193" fmla="*/ 756475 w 1311227"/>
                <a:gd name="connsiteY193" fmla="*/ 712275 h 927328"/>
                <a:gd name="connsiteX194" fmla="*/ 752366 w 1311227"/>
                <a:gd name="connsiteY194" fmla="*/ 712275 h 927328"/>
                <a:gd name="connsiteX195" fmla="*/ 757845 w 1311227"/>
                <a:gd name="connsiteY195" fmla="*/ 719124 h 927328"/>
                <a:gd name="connsiteX196" fmla="*/ 760584 w 1311227"/>
                <a:gd name="connsiteY196" fmla="*/ 716385 h 927328"/>
                <a:gd name="connsiteX197" fmla="*/ 757845 w 1311227"/>
                <a:gd name="connsiteY197" fmla="*/ 712275 h 927328"/>
                <a:gd name="connsiteX198" fmla="*/ 760584 w 1311227"/>
                <a:gd name="connsiteY198" fmla="*/ 709536 h 927328"/>
                <a:gd name="connsiteX199" fmla="*/ 767433 w 1311227"/>
                <a:gd name="connsiteY199" fmla="*/ 698578 h 927328"/>
                <a:gd name="connsiteX200" fmla="*/ 764693 w 1311227"/>
                <a:gd name="connsiteY200" fmla="*/ 675292 h 927328"/>
                <a:gd name="connsiteX201" fmla="*/ 757845 w 1311227"/>
                <a:gd name="connsiteY201" fmla="*/ 673922 h 927328"/>
                <a:gd name="connsiteX202" fmla="*/ 763324 w 1311227"/>
                <a:gd name="connsiteY202" fmla="*/ 667074 h 927328"/>
                <a:gd name="connsiteX203" fmla="*/ 760584 w 1311227"/>
                <a:gd name="connsiteY203" fmla="*/ 652006 h 927328"/>
                <a:gd name="connsiteX204" fmla="*/ 660592 w 1311227"/>
                <a:gd name="connsiteY204" fmla="*/ 652006 h 927328"/>
                <a:gd name="connsiteX205" fmla="*/ 666071 w 1311227"/>
                <a:gd name="connsiteY205" fmla="*/ 653376 h 927328"/>
                <a:gd name="connsiteX206" fmla="*/ 661962 w 1311227"/>
                <a:gd name="connsiteY206" fmla="*/ 654746 h 927328"/>
                <a:gd name="connsiteX207" fmla="*/ 660592 w 1311227"/>
                <a:gd name="connsiteY207" fmla="*/ 652006 h 927328"/>
                <a:gd name="connsiteX208" fmla="*/ 638676 w 1311227"/>
                <a:gd name="connsiteY208" fmla="*/ 650636 h 927328"/>
                <a:gd name="connsiteX209" fmla="*/ 640046 w 1311227"/>
                <a:gd name="connsiteY209" fmla="*/ 654746 h 927328"/>
                <a:gd name="connsiteX210" fmla="*/ 634566 w 1311227"/>
                <a:gd name="connsiteY210" fmla="*/ 661594 h 927328"/>
                <a:gd name="connsiteX211" fmla="*/ 627718 w 1311227"/>
                <a:gd name="connsiteY211" fmla="*/ 660224 h 927328"/>
                <a:gd name="connsiteX212" fmla="*/ 627718 w 1311227"/>
                <a:gd name="connsiteY212" fmla="*/ 654746 h 927328"/>
                <a:gd name="connsiteX213" fmla="*/ 638676 w 1311227"/>
                <a:gd name="connsiteY213" fmla="*/ 650636 h 927328"/>
                <a:gd name="connsiteX214" fmla="*/ 1172882 w 1311227"/>
                <a:gd name="connsiteY214" fmla="*/ 649267 h 927328"/>
                <a:gd name="connsiteX215" fmla="*/ 1176991 w 1311227"/>
                <a:gd name="connsiteY215" fmla="*/ 650636 h 927328"/>
                <a:gd name="connsiteX216" fmla="*/ 1172749 w 1311227"/>
                <a:gd name="connsiteY216" fmla="*/ 649576 h 927328"/>
                <a:gd name="connsiteX217" fmla="*/ 1183840 w 1311227"/>
                <a:gd name="connsiteY217" fmla="*/ 643788 h 927328"/>
                <a:gd name="connsiteX218" fmla="*/ 1198907 w 1311227"/>
                <a:gd name="connsiteY218" fmla="*/ 657485 h 927328"/>
                <a:gd name="connsiteX219" fmla="*/ 1190689 w 1311227"/>
                <a:gd name="connsiteY219" fmla="*/ 660224 h 927328"/>
                <a:gd name="connsiteX220" fmla="*/ 1181100 w 1311227"/>
                <a:gd name="connsiteY220" fmla="*/ 645157 h 927328"/>
                <a:gd name="connsiteX221" fmla="*/ 142823 w 1311227"/>
                <a:gd name="connsiteY221" fmla="*/ 642418 h 927328"/>
                <a:gd name="connsiteX222" fmla="*/ 149672 w 1311227"/>
                <a:gd name="connsiteY222" fmla="*/ 643788 h 927328"/>
                <a:gd name="connsiteX223" fmla="*/ 151042 w 1311227"/>
                <a:gd name="connsiteY223" fmla="*/ 646527 h 927328"/>
                <a:gd name="connsiteX224" fmla="*/ 144193 w 1311227"/>
                <a:gd name="connsiteY224" fmla="*/ 649267 h 927328"/>
                <a:gd name="connsiteX225" fmla="*/ 1115352 w 1311227"/>
                <a:gd name="connsiteY225" fmla="*/ 639678 h 927328"/>
                <a:gd name="connsiteX226" fmla="*/ 1115352 w 1311227"/>
                <a:gd name="connsiteY226" fmla="*/ 649267 h 927328"/>
                <a:gd name="connsiteX227" fmla="*/ 1119461 w 1311227"/>
                <a:gd name="connsiteY227" fmla="*/ 649267 h 927328"/>
                <a:gd name="connsiteX228" fmla="*/ 1119461 w 1311227"/>
                <a:gd name="connsiteY228" fmla="*/ 645157 h 927328"/>
                <a:gd name="connsiteX229" fmla="*/ 1122201 w 1311227"/>
                <a:gd name="connsiteY229" fmla="*/ 647897 h 927328"/>
                <a:gd name="connsiteX230" fmla="*/ 1124940 w 1311227"/>
                <a:gd name="connsiteY230" fmla="*/ 643788 h 927328"/>
                <a:gd name="connsiteX231" fmla="*/ 1115352 w 1311227"/>
                <a:gd name="connsiteY231" fmla="*/ 639678 h 927328"/>
                <a:gd name="connsiteX232" fmla="*/ 607171 w 1311227"/>
                <a:gd name="connsiteY232" fmla="*/ 635569 h 927328"/>
                <a:gd name="connsiteX233" fmla="*/ 614020 w 1311227"/>
                <a:gd name="connsiteY233" fmla="*/ 635569 h 927328"/>
                <a:gd name="connsiteX234" fmla="*/ 615390 w 1311227"/>
                <a:gd name="connsiteY234" fmla="*/ 641048 h 927328"/>
                <a:gd name="connsiteX235" fmla="*/ 611281 w 1311227"/>
                <a:gd name="connsiteY235" fmla="*/ 643788 h 927328"/>
                <a:gd name="connsiteX236" fmla="*/ 607171 w 1311227"/>
                <a:gd name="connsiteY236" fmla="*/ 642418 h 927328"/>
                <a:gd name="connsiteX237" fmla="*/ 607171 w 1311227"/>
                <a:gd name="connsiteY237" fmla="*/ 635569 h 927328"/>
                <a:gd name="connsiteX238" fmla="*/ 279799 w 1311227"/>
                <a:gd name="connsiteY238" fmla="*/ 634199 h 927328"/>
                <a:gd name="connsiteX239" fmla="*/ 290757 w 1311227"/>
                <a:gd name="connsiteY239" fmla="*/ 638309 h 927328"/>
                <a:gd name="connsiteX240" fmla="*/ 290757 w 1311227"/>
                <a:gd name="connsiteY240" fmla="*/ 643788 h 927328"/>
                <a:gd name="connsiteX241" fmla="*/ 286648 w 1311227"/>
                <a:gd name="connsiteY241" fmla="*/ 645157 h 927328"/>
                <a:gd name="connsiteX242" fmla="*/ 279799 w 1311227"/>
                <a:gd name="connsiteY242" fmla="*/ 634199 h 927328"/>
                <a:gd name="connsiteX243" fmla="*/ 1026317 w 1311227"/>
                <a:gd name="connsiteY243" fmla="*/ 631459 h 927328"/>
                <a:gd name="connsiteX244" fmla="*/ 1030427 w 1311227"/>
                <a:gd name="connsiteY244" fmla="*/ 631459 h 927328"/>
                <a:gd name="connsiteX245" fmla="*/ 1029057 w 1311227"/>
                <a:gd name="connsiteY245" fmla="*/ 635569 h 927328"/>
                <a:gd name="connsiteX246" fmla="*/ 1026317 w 1311227"/>
                <a:gd name="connsiteY246" fmla="*/ 631459 h 927328"/>
                <a:gd name="connsiteX247" fmla="*/ 1183840 w 1311227"/>
                <a:gd name="connsiteY247" fmla="*/ 628720 h 927328"/>
                <a:gd name="connsiteX248" fmla="*/ 1189319 w 1311227"/>
                <a:gd name="connsiteY248" fmla="*/ 631459 h 927328"/>
                <a:gd name="connsiteX249" fmla="*/ 1187949 w 1311227"/>
                <a:gd name="connsiteY249" fmla="*/ 636939 h 927328"/>
                <a:gd name="connsiteX250" fmla="*/ 1183840 w 1311227"/>
                <a:gd name="connsiteY250" fmla="*/ 628720 h 927328"/>
                <a:gd name="connsiteX251" fmla="*/ 992073 w 1311227"/>
                <a:gd name="connsiteY251" fmla="*/ 628720 h 927328"/>
                <a:gd name="connsiteX252" fmla="*/ 993443 w 1311227"/>
                <a:gd name="connsiteY252" fmla="*/ 634199 h 927328"/>
                <a:gd name="connsiteX253" fmla="*/ 989334 w 1311227"/>
                <a:gd name="connsiteY253" fmla="*/ 631459 h 927328"/>
                <a:gd name="connsiteX254" fmla="*/ 992073 w 1311227"/>
                <a:gd name="connsiteY254" fmla="*/ 628720 h 927328"/>
                <a:gd name="connsiteX255" fmla="*/ 668811 w 1311227"/>
                <a:gd name="connsiteY255" fmla="*/ 628720 h 927328"/>
                <a:gd name="connsiteX256" fmla="*/ 670180 w 1311227"/>
                <a:gd name="connsiteY256" fmla="*/ 631459 h 927328"/>
                <a:gd name="connsiteX257" fmla="*/ 666071 w 1311227"/>
                <a:gd name="connsiteY257" fmla="*/ 630090 h 927328"/>
                <a:gd name="connsiteX258" fmla="*/ 668811 w 1311227"/>
                <a:gd name="connsiteY258" fmla="*/ 628720 h 927328"/>
                <a:gd name="connsiteX259" fmla="*/ 540053 w 1311227"/>
                <a:gd name="connsiteY259" fmla="*/ 621871 h 927328"/>
                <a:gd name="connsiteX260" fmla="*/ 548272 w 1311227"/>
                <a:gd name="connsiteY260" fmla="*/ 621871 h 927328"/>
                <a:gd name="connsiteX261" fmla="*/ 549641 w 1311227"/>
                <a:gd name="connsiteY261" fmla="*/ 628720 h 927328"/>
                <a:gd name="connsiteX262" fmla="*/ 541423 w 1311227"/>
                <a:gd name="connsiteY262" fmla="*/ 630090 h 927328"/>
                <a:gd name="connsiteX263" fmla="*/ 1198222 w 1311227"/>
                <a:gd name="connsiteY263" fmla="*/ 619132 h 927328"/>
                <a:gd name="connsiteX264" fmla="*/ 1201647 w 1311227"/>
                <a:gd name="connsiteY264" fmla="*/ 620502 h 927328"/>
                <a:gd name="connsiteX265" fmla="*/ 1197537 w 1311227"/>
                <a:gd name="connsiteY265" fmla="*/ 630090 h 927328"/>
                <a:gd name="connsiteX266" fmla="*/ 1194798 w 1311227"/>
                <a:gd name="connsiteY266" fmla="*/ 631459 h 927328"/>
                <a:gd name="connsiteX267" fmla="*/ 1190689 w 1311227"/>
                <a:gd name="connsiteY267" fmla="*/ 625981 h 927328"/>
                <a:gd name="connsiteX268" fmla="*/ 1198222 w 1311227"/>
                <a:gd name="connsiteY268" fmla="*/ 619132 h 927328"/>
                <a:gd name="connsiteX269" fmla="*/ 1135898 w 1311227"/>
                <a:gd name="connsiteY269" fmla="*/ 615023 h 927328"/>
                <a:gd name="connsiteX270" fmla="*/ 1133159 w 1311227"/>
                <a:gd name="connsiteY270" fmla="*/ 619132 h 927328"/>
                <a:gd name="connsiteX271" fmla="*/ 1141377 w 1311227"/>
                <a:gd name="connsiteY271" fmla="*/ 624611 h 927328"/>
                <a:gd name="connsiteX272" fmla="*/ 1141377 w 1311227"/>
                <a:gd name="connsiteY272" fmla="*/ 620502 h 927328"/>
                <a:gd name="connsiteX273" fmla="*/ 1135898 w 1311227"/>
                <a:gd name="connsiteY273" fmla="*/ 615023 h 927328"/>
                <a:gd name="connsiteX274" fmla="*/ 1235890 w 1311227"/>
                <a:gd name="connsiteY274" fmla="*/ 612283 h 927328"/>
                <a:gd name="connsiteX275" fmla="*/ 1240000 w 1311227"/>
                <a:gd name="connsiteY275" fmla="*/ 615023 h 927328"/>
                <a:gd name="connsiteX276" fmla="*/ 1235890 w 1311227"/>
                <a:gd name="connsiteY276" fmla="*/ 616392 h 927328"/>
                <a:gd name="connsiteX277" fmla="*/ 1235890 w 1311227"/>
                <a:gd name="connsiteY277" fmla="*/ 612283 h 927328"/>
                <a:gd name="connsiteX278" fmla="*/ 874274 w 1311227"/>
                <a:gd name="connsiteY278" fmla="*/ 610913 h 927328"/>
                <a:gd name="connsiteX279" fmla="*/ 875644 w 1311227"/>
                <a:gd name="connsiteY279" fmla="*/ 613653 h 927328"/>
                <a:gd name="connsiteX280" fmla="*/ 871535 w 1311227"/>
                <a:gd name="connsiteY280" fmla="*/ 613653 h 927328"/>
                <a:gd name="connsiteX281" fmla="*/ 612650 w 1311227"/>
                <a:gd name="connsiteY281" fmla="*/ 609544 h 927328"/>
                <a:gd name="connsiteX282" fmla="*/ 618129 w 1311227"/>
                <a:gd name="connsiteY282" fmla="*/ 609544 h 927328"/>
                <a:gd name="connsiteX283" fmla="*/ 618129 w 1311227"/>
                <a:gd name="connsiteY283" fmla="*/ 613653 h 927328"/>
                <a:gd name="connsiteX284" fmla="*/ 612650 w 1311227"/>
                <a:gd name="connsiteY284" fmla="*/ 609544 h 927328"/>
                <a:gd name="connsiteX285" fmla="*/ 289387 w 1311227"/>
                <a:gd name="connsiteY285" fmla="*/ 609544 h 927328"/>
                <a:gd name="connsiteX286" fmla="*/ 290757 w 1311227"/>
                <a:gd name="connsiteY286" fmla="*/ 612283 h 927328"/>
                <a:gd name="connsiteX287" fmla="*/ 286648 w 1311227"/>
                <a:gd name="connsiteY287" fmla="*/ 617762 h 927328"/>
                <a:gd name="connsiteX288" fmla="*/ 289387 w 1311227"/>
                <a:gd name="connsiteY288" fmla="*/ 625981 h 927328"/>
                <a:gd name="connsiteX289" fmla="*/ 282538 w 1311227"/>
                <a:gd name="connsiteY289" fmla="*/ 628720 h 927328"/>
                <a:gd name="connsiteX290" fmla="*/ 283908 w 1311227"/>
                <a:gd name="connsiteY290" fmla="*/ 612283 h 927328"/>
                <a:gd name="connsiteX291" fmla="*/ 289387 w 1311227"/>
                <a:gd name="connsiteY291" fmla="*/ 609544 h 927328"/>
                <a:gd name="connsiteX292" fmla="*/ 397598 w 1311227"/>
                <a:gd name="connsiteY292" fmla="*/ 605434 h 927328"/>
                <a:gd name="connsiteX293" fmla="*/ 401707 w 1311227"/>
                <a:gd name="connsiteY293" fmla="*/ 608174 h 927328"/>
                <a:gd name="connsiteX294" fmla="*/ 398968 w 1311227"/>
                <a:gd name="connsiteY294" fmla="*/ 609544 h 927328"/>
                <a:gd name="connsiteX295" fmla="*/ 397598 w 1311227"/>
                <a:gd name="connsiteY295" fmla="*/ 605434 h 927328"/>
                <a:gd name="connsiteX296" fmla="*/ 1040015 w 1311227"/>
                <a:gd name="connsiteY296" fmla="*/ 602695 h 927328"/>
                <a:gd name="connsiteX297" fmla="*/ 1044124 w 1311227"/>
                <a:gd name="connsiteY297" fmla="*/ 604064 h 927328"/>
                <a:gd name="connsiteX298" fmla="*/ 1040015 w 1311227"/>
                <a:gd name="connsiteY298" fmla="*/ 608174 h 927328"/>
                <a:gd name="connsiteX299" fmla="*/ 374312 w 1311227"/>
                <a:gd name="connsiteY299" fmla="*/ 601325 h 927328"/>
                <a:gd name="connsiteX300" fmla="*/ 377052 w 1311227"/>
                <a:gd name="connsiteY300" fmla="*/ 604064 h 927328"/>
                <a:gd name="connsiteX301" fmla="*/ 375682 w 1311227"/>
                <a:gd name="connsiteY301" fmla="*/ 606804 h 927328"/>
                <a:gd name="connsiteX302" fmla="*/ 370203 w 1311227"/>
                <a:gd name="connsiteY302" fmla="*/ 605434 h 927328"/>
                <a:gd name="connsiteX303" fmla="*/ 374312 w 1311227"/>
                <a:gd name="connsiteY303" fmla="*/ 601325 h 927328"/>
                <a:gd name="connsiteX304" fmla="*/ 639703 w 1311227"/>
                <a:gd name="connsiteY304" fmla="*/ 600983 h 927328"/>
                <a:gd name="connsiteX305" fmla="*/ 644155 w 1311227"/>
                <a:gd name="connsiteY305" fmla="*/ 606804 h 927328"/>
                <a:gd name="connsiteX306" fmla="*/ 637306 w 1311227"/>
                <a:gd name="connsiteY306" fmla="*/ 606804 h 927328"/>
                <a:gd name="connsiteX307" fmla="*/ 637306 w 1311227"/>
                <a:gd name="connsiteY307" fmla="*/ 601325 h 927328"/>
                <a:gd name="connsiteX308" fmla="*/ 639703 w 1311227"/>
                <a:gd name="connsiteY308" fmla="*/ 600983 h 927328"/>
                <a:gd name="connsiteX309" fmla="*/ 1304378 w 1311227"/>
                <a:gd name="connsiteY309" fmla="*/ 598586 h 927328"/>
                <a:gd name="connsiteX310" fmla="*/ 1309857 w 1311227"/>
                <a:gd name="connsiteY310" fmla="*/ 598586 h 927328"/>
                <a:gd name="connsiteX311" fmla="*/ 1311227 w 1311227"/>
                <a:gd name="connsiteY311" fmla="*/ 604064 h 927328"/>
                <a:gd name="connsiteX312" fmla="*/ 1308488 w 1311227"/>
                <a:gd name="connsiteY312" fmla="*/ 605434 h 927328"/>
                <a:gd name="connsiteX313" fmla="*/ 1304378 w 1311227"/>
                <a:gd name="connsiteY313" fmla="*/ 602695 h 927328"/>
                <a:gd name="connsiteX314" fmla="*/ 278429 w 1311227"/>
                <a:gd name="connsiteY314" fmla="*/ 595846 h 927328"/>
                <a:gd name="connsiteX315" fmla="*/ 282538 w 1311227"/>
                <a:gd name="connsiteY315" fmla="*/ 595846 h 927328"/>
                <a:gd name="connsiteX316" fmla="*/ 278429 w 1311227"/>
                <a:gd name="connsiteY316" fmla="*/ 602695 h 927328"/>
                <a:gd name="connsiteX317" fmla="*/ 283908 w 1311227"/>
                <a:gd name="connsiteY317" fmla="*/ 601325 h 927328"/>
                <a:gd name="connsiteX318" fmla="*/ 286648 w 1311227"/>
                <a:gd name="connsiteY318" fmla="*/ 604064 h 927328"/>
                <a:gd name="connsiteX319" fmla="*/ 282538 w 1311227"/>
                <a:gd name="connsiteY319" fmla="*/ 608174 h 927328"/>
                <a:gd name="connsiteX320" fmla="*/ 277060 w 1311227"/>
                <a:gd name="connsiteY320" fmla="*/ 608174 h 927328"/>
                <a:gd name="connsiteX321" fmla="*/ 274320 w 1311227"/>
                <a:gd name="connsiteY321" fmla="*/ 605434 h 927328"/>
                <a:gd name="connsiteX322" fmla="*/ 279799 w 1311227"/>
                <a:gd name="connsiteY322" fmla="*/ 598586 h 927328"/>
                <a:gd name="connsiteX323" fmla="*/ 278429 w 1311227"/>
                <a:gd name="connsiteY323" fmla="*/ 595846 h 927328"/>
                <a:gd name="connsiteX324" fmla="*/ 209941 w 1311227"/>
                <a:gd name="connsiteY324" fmla="*/ 595846 h 927328"/>
                <a:gd name="connsiteX325" fmla="*/ 207202 w 1311227"/>
                <a:gd name="connsiteY325" fmla="*/ 605434 h 927328"/>
                <a:gd name="connsiteX326" fmla="*/ 207202 w 1311227"/>
                <a:gd name="connsiteY326" fmla="*/ 627351 h 927328"/>
                <a:gd name="connsiteX327" fmla="*/ 218160 w 1311227"/>
                <a:gd name="connsiteY327" fmla="*/ 621871 h 927328"/>
                <a:gd name="connsiteX328" fmla="*/ 212681 w 1311227"/>
                <a:gd name="connsiteY328" fmla="*/ 608174 h 927328"/>
                <a:gd name="connsiteX329" fmla="*/ 216790 w 1311227"/>
                <a:gd name="connsiteY329" fmla="*/ 595846 h 927328"/>
                <a:gd name="connsiteX330" fmla="*/ 611281 w 1311227"/>
                <a:gd name="connsiteY330" fmla="*/ 594476 h 927328"/>
                <a:gd name="connsiteX331" fmla="*/ 615390 w 1311227"/>
                <a:gd name="connsiteY331" fmla="*/ 595846 h 927328"/>
                <a:gd name="connsiteX332" fmla="*/ 611281 w 1311227"/>
                <a:gd name="connsiteY332" fmla="*/ 602695 h 927328"/>
                <a:gd name="connsiteX333" fmla="*/ 301715 w 1311227"/>
                <a:gd name="connsiteY333" fmla="*/ 594476 h 927328"/>
                <a:gd name="connsiteX334" fmla="*/ 305825 w 1311227"/>
                <a:gd name="connsiteY334" fmla="*/ 594476 h 927328"/>
                <a:gd name="connsiteX335" fmla="*/ 308564 w 1311227"/>
                <a:gd name="connsiteY335" fmla="*/ 597216 h 927328"/>
                <a:gd name="connsiteX336" fmla="*/ 304455 w 1311227"/>
                <a:gd name="connsiteY336" fmla="*/ 601325 h 927328"/>
                <a:gd name="connsiteX337" fmla="*/ 300345 w 1311227"/>
                <a:gd name="connsiteY337" fmla="*/ 601325 h 927328"/>
                <a:gd name="connsiteX338" fmla="*/ 137344 w 1311227"/>
                <a:gd name="connsiteY338" fmla="*/ 594476 h 927328"/>
                <a:gd name="connsiteX339" fmla="*/ 141453 w 1311227"/>
                <a:gd name="connsiteY339" fmla="*/ 594476 h 927328"/>
                <a:gd name="connsiteX340" fmla="*/ 138714 w 1311227"/>
                <a:gd name="connsiteY340" fmla="*/ 598586 h 927328"/>
                <a:gd name="connsiteX341" fmla="*/ 137344 w 1311227"/>
                <a:gd name="connsiteY341" fmla="*/ 594476 h 927328"/>
                <a:gd name="connsiteX342" fmla="*/ 577036 w 1311227"/>
                <a:gd name="connsiteY342" fmla="*/ 593106 h 927328"/>
                <a:gd name="connsiteX343" fmla="*/ 583885 w 1311227"/>
                <a:gd name="connsiteY343" fmla="*/ 593106 h 927328"/>
                <a:gd name="connsiteX344" fmla="*/ 581146 w 1311227"/>
                <a:gd name="connsiteY344" fmla="*/ 595846 h 927328"/>
                <a:gd name="connsiteX345" fmla="*/ 577036 w 1311227"/>
                <a:gd name="connsiteY345" fmla="*/ 593106 h 927328"/>
                <a:gd name="connsiteX346" fmla="*/ 114058 w 1311227"/>
                <a:gd name="connsiteY346" fmla="*/ 588997 h 927328"/>
                <a:gd name="connsiteX347" fmla="*/ 119537 w 1311227"/>
                <a:gd name="connsiteY347" fmla="*/ 588997 h 927328"/>
                <a:gd name="connsiteX348" fmla="*/ 116798 w 1311227"/>
                <a:gd name="connsiteY348" fmla="*/ 593106 h 927328"/>
                <a:gd name="connsiteX349" fmla="*/ 111319 w 1311227"/>
                <a:gd name="connsiteY349" fmla="*/ 593106 h 927328"/>
                <a:gd name="connsiteX350" fmla="*/ 114058 w 1311227"/>
                <a:gd name="connsiteY350" fmla="*/ 588997 h 927328"/>
                <a:gd name="connsiteX351" fmla="*/ 283908 w 1311227"/>
                <a:gd name="connsiteY351" fmla="*/ 587628 h 927328"/>
                <a:gd name="connsiteX352" fmla="*/ 289387 w 1311227"/>
                <a:gd name="connsiteY352" fmla="*/ 590367 h 927328"/>
                <a:gd name="connsiteX353" fmla="*/ 288018 w 1311227"/>
                <a:gd name="connsiteY353" fmla="*/ 593106 h 927328"/>
                <a:gd name="connsiteX354" fmla="*/ 281169 w 1311227"/>
                <a:gd name="connsiteY354" fmla="*/ 588997 h 927328"/>
                <a:gd name="connsiteX355" fmla="*/ 283908 w 1311227"/>
                <a:gd name="connsiteY355" fmla="*/ 587628 h 927328"/>
                <a:gd name="connsiteX356" fmla="*/ 1163293 w 1311227"/>
                <a:gd name="connsiteY356" fmla="*/ 586258 h 927328"/>
                <a:gd name="connsiteX357" fmla="*/ 1170142 w 1311227"/>
                <a:gd name="connsiteY357" fmla="*/ 586258 h 927328"/>
                <a:gd name="connsiteX358" fmla="*/ 1167402 w 1311227"/>
                <a:gd name="connsiteY358" fmla="*/ 591736 h 927328"/>
                <a:gd name="connsiteX359" fmla="*/ 1163293 w 1311227"/>
                <a:gd name="connsiteY359" fmla="*/ 586258 h 927328"/>
                <a:gd name="connsiteX360" fmla="*/ 1120831 w 1311227"/>
                <a:gd name="connsiteY360" fmla="*/ 579409 h 927328"/>
                <a:gd name="connsiteX361" fmla="*/ 1118091 w 1311227"/>
                <a:gd name="connsiteY361" fmla="*/ 591736 h 927328"/>
                <a:gd name="connsiteX362" fmla="*/ 1131789 w 1311227"/>
                <a:gd name="connsiteY362" fmla="*/ 599955 h 927328"/>
                <a:gd name="connsiteX363" fmla="*/ 1131789 w 1311227"/>
                <a:gd name="connsiteY363" fmla="*/ 579409 h 927328"/>
                <a:gd name="connsiteX364" fmla="*/ 1123570 w 1311227"/>
                <a:gd name="connsiteY364" fmla="*/ 584888 h 927328"/>
                <a:gd name="connsiteX365" fmla="*/ 1120831 w 1311227"/>
                <a:gd name="connsiteY365" fmla="*/ 579409 h 927328"/>
                <a:gd name="connsiteX366" fmla="*/ 300345 w 1311227"/>
                <a:gd name="connsiteY366" fmla="*/ 576669 h 927328"/>
                <a:gd name="connsiteX367" fmla="*/ 305825 w 1311227"/>
                <a:gd name="connsiteY367" fmla="*/ 582148 h 927328"/>
                <a:gd name="connsiteX368" fmla="*/ 304455 w 1311227"/>
                <a:gd name="connsiteY368" fmla="*/ 586258 h 927328"/>
                <a:gd name="connsiteX369" fmla="*/ 298976 w 1311227"/>
                <a:gd name="connsiteY369" fmla="*/ 580779 h 927328"/>
                <a:gd name="connsiteX370" fmla="*/ 300345 w 1311227"/>
                <a:gd name="connsiteY370" fmla="*/ 576669 h 927328"/>
                <a:gd name="connsiteX371" fmla="*/ 1172882 w 1311227"/>
                <a:gd name="connsiteY371" fmla="*/ 571190 h 927328"/>
                <a:gd name="connsiteX372" fmla="*/ 1176991 w 1311227"/>
                <a:gd name="connsiteY372" fmla="*/ 571190 h 927328"/>
                <a:gd name="connsiteX373" fmla="*/ 1178361 w 1311227"/>
                <a:gd name="connsiteY373" fmla="*/ 576669 h 927328"/>
                <a:gd name="connsiteX374" fmla="*/ 1175621 w 1311227"/>
                <a:gd name="connsiteY374" fmla="*/ 578039 h 927328"/>
                <a:gd name="connsiteX375" fmla="*/ 1171512 w 1311227"/>
                <a:gd name="connsiteY375" fmla="*/ 573930 h 927328"/>
                <a:gd name="connsiteX376" fmla="*/ 1172882 w 1311227"/>
                <a:gd name="connsiteY376" fmla="*/ 571190 h 927328"/>
                <a:gd name="connsiteX377" fmla="*/ 222269 w 1311227"/>
                <a:gd name="connsiteY377" fmla="*/ 568451 h 927328"/>
                <a:gd name="connsiteX378" fmla="*/ 214050 w 1311227"/>
                <a:gd name="connsiteY378" fmla="*/ 578039 h 927328"/>
                <a:gd name="connsiteX379" fmla="*/ 219530 w 1311227"/>
                <a:gd name="connsiteY379" fmla="*/ 584888 h 927328"/>
                <a:gd name="connsiteX380" fmla="*/ 225009 w 1311227"/>
                <a:gd name="connsiteY380" fmla="*/ 579409 h 927328"/>
                <a:gd name="connsiteX381" fmla="*/ 216790 w 1311227"/>
                <a:gd name="connsiteY381" fmla="*/ 572560 h 927328"/>
                <a:gd name="connsiteX382" fmla="*/ 222269 w 1311227"/>
                <a:gd name="connsiteY382" fmla="*/ 568451 h 927328"/>
                <a:gd name="connsiteX383" fmla="*/ 1209865 w 1311227"/>
                <a:gd name="connsiteY383" fmla="*/ 565711 h 927328"/>
                <a:gd name="connsiteX384" fmla="*/ 1211235 w 1311227"/>
                <a:gd name="connsiteY384" fmla="*/ 568451 h 927328"/>
                <a:gd name="connsiteX385" fmla="*/ 1205756 w 1311227"/>
                <a:gd name="connsiteY385" fmla="*/ 569821 h 927328"/>
                <a:gd name="connsiteX386" fmla="*/ 1209865 w 1311227"/>
                <a:gd name="connsiteY386" fmla="*/ 565711 h 927328"/>
                <a:gd name="connsiteX387" fmla="*/ 219530 w 1311227"/>
                <a:gd name="connsiteY387" fmla="*/ 561602 h 927328"/>
                <a:gd name="connsiteX388" fmla="*/ 218160 w 1311227"/>
                <a:gd name="connsiteY388" fmla="*/ 564341 h 927328"/>
                <a:gd name="connsiteX389" fmla="*/ 222269 w 1311227"/>
                <a:gd name="connsiteY389" fmla="*/ 562971 h 927328"/>
                <a:gd name="connsiteX390" fmla="*/ 219530 w 1311227"/>
                <a:gd name="connsiteY390" fmla="*/ 561602 h 927328"/>
                <a:gd name="connsiteX391" fmla="*/ 1142747 w 1311227"/>
                <a:gd name="connsiteY391" fmla="*/ 560232 h 927328"/>
                <a:gd name="connsiteX392" fmla="*/ 1137268 w 1311227"/>
                <a:gd name="connsiteY392" fmla="*/ 567081 h 927328"/>
                <a:gd name="connsiteX393" fmla="*/ 1138638 w 1311227"/>
                <a:gd name="connsiteY393" fmla="*/ 571190 h 927328"/>
                <a:gd name="connsiteX394" fmla="*/ 1142747 w 1311227"/>
                <a:gd name="connsiteY394" fmla="*/ 568451 h 927328"/>
                <a:gd name="connsiteX395" fmla="*/ 98991 w 1311227"/>
                <a:gd name="connsiteY395" fmla="*/ 560232 h 927328"/>
                <a:gd name="connsiteX396" fmla="*/ 104470 w 1311227"/>
                <a:gd name="connsiteY396" fmla="*/ 561602 h 927328"/>
                <a:gd name="connsiteX397" fmla="*/ 101730 w 1311227"/>
                <a:gd name="connsiteY397" fmla="*/ 564341 h 927328"/>
                <a:gd name="connsiteX398" fmla="*/ 98991 w 1311227"/>
                <a:gd name="connsiteY398" fmla="*/ 560232 h 927328"/>
                <a:gd name="connsiteX399" fmla="*/ 82554 w 1311227"/>
                <a:gd name="connsiteY399" fmla="*/ 560232 h 927328"/>
                <a:gd name="connsiteX400" fmla="*/ 88033 w 1311227"/>
                <a:gd name="connsiteY400" fmla="*/ 561602 h 927328"/>
                <a:gd name="connsiteX401" fmla="*/ 85293 w 1311227"/>
                <a:gd name="connsiteY401" fmla="*/ 564341 h 927328"/>
                <a:gd name="connsiteX402" fmla="*/ 82554 w 1311227"/>
                <a:gd name="connsiteY402" fmla="*/ 560232 h 927328"/>
                <a:gd name="connsiteX403" fmla="*/ 94881 w 1311227"/>
                <a:gd name="connsiteY403" fmla="*/ 552014 h 927328"/>
                <a:gd name="connsiteX404" fmla="*/ 100361 w 1311227"/>
                <a:gd name="connsiteY404" fmla="*/ 552014 h 927328"/>
                <a:gd name="connsiteX405" fmla="*/ 94881 w 1311227"/>
                <a:gd name="connsiteY405" fmla="*/ 556123 h 927328"/>
                <a:gd name="connsiteX406" fmla="*/ 14066 w 1311227"/>
                <a:gd name="connsiteY406" fmla="*/ 549274 h 927328"/>
                <a:gd name="connsiteX407" fmla="*/ 15435 w 1311227"/>
                <a:gd name="connsiteY407" fmla="*/ 554753 h 927328"/>
                <a:gd name="connsiteX408" fmla="*/ 11327 w 1311227"/>
                <a:gd name="connsiteY408" fmla="*/ 554753 h 927328"/>
                <a:gd name="connsiteX409" fmla="*/ 9957 w 1311227"/>
                <a:gd name="connsiteY409" fmla="*/ 550644 h 927328"/>
                <a:gd name="connsiteX410" fmla="*/ 14066 w 1311227"/>
                <a:gd name="connsiteY410" fmla="*/ 549274 h 927328"/>
                <a:gd name="connsiteX411" fmla="*/ 329110 w 1311227"/>
                <a:gd name="connsiteY411" fmla="*/ 546535 h 927328"/>
                <a:gd name="connsiteX412" fmla="*/ 338699 w 1311227"/>
                <a:gd name="connsiteY412" fmla="*/ 552014 h 927328"/>
                <a:gd name="connsiteX413" fmla="*/ 352396 w 1311227"/>
                <a:gd name="connsiteY413" fmla="*/ 558863 h 927328"/>
                <a:gd name="connsiteX414" fmla="*/ 355136 w 1311227"/>
                <a:gd name="connsiteY414" fmla="*/ 569821 h 927328"/>
                <a:gd name="connsiteX415" fmla="*/ 359245 w 1311227"/>
                <a:gd name="connsiteY415" fmla="*/ 573930 h 927328"/>
                <a:gd name="connsiteX416" fmla="*/ 337329 w 1311227"/>
                <a:gd name="connsiteY416" fmla="*/ 580779 h 927328"/>
                <a:gd name="connsiteX417" fmla="*/ 326371 w 1311227"/>
                <a:gd name="connsiteY417" fmla="*/ 572560 h 927328"/>
                <a:gd name="connsiteX418" fmla="*/ 323631 w 1311227"/>
                <a:gd name="connsiteY418" fmla="*/ 556123 h 927328"/>
                <a:gd name="connsiteX419" fmla="*/ 322261 w 1311227"/>
                <a:gd name="connsiteY419" fmla="*/ 549274 h 927328"/>
                <a:gd name="connsiteX420" fmla="*/ 329110 w 1311227"/>
                <a:gd name="connsiteY420" fmla="*/ 546535 h 927328"/>
                <a:gd name="connsiteX421" fmla="*/ 98991 w 1311227"/>
                <a:gd name="connsiteY421" fmla="*/ 545165 h 927328"/>
                <a:gd name="connsiteX422" fmla="*/ 104470 w 1311227"/>
                <a:gd name="connsiteY422" fmla="*/ 546535 h 927328"/>
                <a:gd name="connsiteX423" fmla="*/ 103100 w 1311227"/>
                <a:gd name="connsiteY423" fmla="*/ 549274 h 927328"/>
                <a:gd name="connsiteX424" fmla="*/ 98991 w 1311227"/>
                <a:gd name="connsiteY424" fmla="*/ 545165 h 927328"/>
                <a:gd name="connsiteX425" fmla="*/ 30503 w 1311227"/>
                <a:gd name="connsiteY425" fmla="*/ 545165 h 927328"/>
                <a:gd name="connsiteX426" fmla="*/ 42831 w 1311227"/>
                <a:gd name="connsiteY426" fmla="*/ 560232 h 927328"/>
                <a:gd name="connsiteX427" fmla="*/ 34612 w 1311227"/>
                <a:gd name="connsiteY427" fmla="*/ 564341 h 927328"/>
                <a:gd name="connsiteX428" fmla="*/ 26394 w 1311227"/>
                <a:gd name="connsiteY428" fmla="*/ 557493 h 927328"/>
                <a:gd name="connsiteX429" fmla="*/ 26394 w 1311227"/>
                <a:gd name="connsiteY429" fmla="*/ 546535 h 927328"/>
                <a:gd name="connsiteX430" fmla="*/ 30503 w 1311227"/>
                <a:gd name="connsiteY430" fmla="*/ 545165 h 927328"/>
                <a:gd name="connsiteX431" fmla="*/ 1198393 w 1311227"/>
                <a:gd name="connsiteY431" fmla="*/ 542254 h 927328"/>
                <a:gd name="connsiteX432" fmla="*/ 1200277 w 1311227"/>
                <a:gd name="connsiteY432" fmla="*/ 542425 h 927328"/>
                <a:gd name="connsiteX433" fmla="*/ 1201647 w 1311227"/>
                <a:gd name="connsiteY433" fmla="*/ 549274 h 927328"/>
                <a:gd name="connsiteX434" fmla="*/ 1197537 w 1311227"/>
                <a:gd name="connsiteY434" fmla="*/ 545165 h 927328"/>
                <a:gd name="connsiteX435" fmla="*/ 1198393 w 1311227"/>
                <a:gd name="connsiteY435" fmla="*/ 542254 h 927328"/>
                <a:gd name="connsiteX436" fmla="*/ 316783 w 1311227"/>
                <a:gd name="connsiteY436" fmla="*/ 541056 h 927328"/>
                <a:gd name="connsiteX437" fmla="*/ 320892 w 1311227"/>
                <a:gd name="connsiteY437" fmla="*/ 541056 h 927328"/>
                <a:gd name="connsiteX438" fmla="*/ 320892 w 1311227"/>
                <a:gd name="connsiteY438" fmla="*/ 543795 h 927328"/>
                <a:gd name="connsiteX439" fmla="*/ 316783 w 1311227"/>
                <a:gd name="connsiteY439" fmla="*/ 543795 h 927328"/>
                <a:gd name="connsiteX440" fmla="*/ 1140007 w 1311227"/>
                <a:gd name="connsiteY440" fmla="*/ 535576 h 927328"/>
                <a:gd name="connsiteX441" fmla="*/ 1122201 w 1311227"/>
                <a:gd name="connsiteY441" fmla="*/ 556123 h 927328"/>
                <a:gd name="connsiteX442" fmla="*/ 1127679 w 1311227"/>
                <a:gd name="connsiteY442" fmla="*/ 556123 h 927328"/>
                <a:gd name="connsiteX443" fmla="*/ 1141377 w 1311227"/>
                <a:gd name="connsiteY443" fmla="*/ 547904 h 927328"/>
                <a:gd name="connsiteX444" fmla="*/ 1141377 w 1311227"/>
                <a:gd name="connsiteY444" fmla="*/ 542425 h 927328"/>
                <a:gd name="connsiteX445" fmla="*/ 1135898 w 1311227"/>
                <a:gd name="connsiteY445" fmla="*/ 539686 h 927328"/>
                <a:gd name="connsiteX446" fmla="*/ 1140007 w 1311227"/>
                <a:gd name="connsiteY446" fmla="*/ 535576 h 927328"/>
                <a:gd name="connsiteX447" fmla="*/ 1233151 w 1311227"/>
                <a:gd name="connsiteY447" fmla="*/ 532837 h 927328"/>
                <a:gd name="connsiteX448" fmla="*/ 1234521 w 1311227"/>
                <a:gd name="connsiteY448" fmla="*/ 535576 h 927328"/>
                <a:gd name="connsiteX449" fmla="*/ 1229042 w 1311227"/>
                <a:gd name="connsiteY449" fmla="*/ 535576 h 927328"/>
                <a:gd name="connsiteX450" fmla="*/ 1233151 w 1311227"/>
                <a:gd name="connsiteY450" fmla="*/ 532837 h 927328"/>
                <a:gd name="connsiteX451" fmla="*/ 1067410 w 1311227"/>
                <a:gd name="connsiteY451" fmla="*/ 530098 h 927328"/>
                <a:gd name="connsiteX452" fmla="*/ 1067410 w 1311227"/>
                <a:gd name="connsiteY452" fmla="*/ 536946 h 927328"/>
                <a:gd name="connsiteX453" fmla="*/ 1061931 w 1311227"/>
                <a:gd name="connsiteY453" fmla="*/ 539686 h 927328"/>
                <a:gd name="connsiteX454" fmla="*/ 1060561 w 1311227"/>
                <a:gd name="connsiteY454" fmla="*/ 532837 h 927328"/>
                <a:gd name="connsiteX455" fmla="*/ 1064671 w 1311227"/>
                <a:gd name="connsiteY455" fmla="*/ 532837 h 927328"/>
                <a:gd name="connsiteX456" fmla="*/ 1292050 w 1311227"/>
                <a:gd name="connsiteY456" fmla="*/ 525988 h 927328"/>
                <a:gd name="connsiteX457" fmla="*/ 1289311 w 1311227"/>
                <a:gd name="connsiteY457" fmla="*/ 527358 h 927328"/>
                <a:gd name="connsiteX458" fmla="*/ 1292050 w 1311227"/>
                <a:gd name="connsiteY458" fmla="*/ 525988 h 927328"/>
                <a:gd name="connsiteX459" fmla="*/ 100361 w 1311227"/>
                <a:gd name="connsiteY459" fmla="*/ 524618 h 927328"/>
                <a:gd name="connsiteX460" fmla="*/ 104470 w 1311227"/>
                <a:gd name="connsiteY460" fmla="*/ 528728 h 927328"/>
                <a:gd name="connsiteX461" fmla="*/ 96251 w 1311227"/>
                <a:gd name="connsiteY461" fmla="*/ 528728 h 927328"/>
                <a:gd name="connsiteX462" fmla="*/ 1196167 w 1311227"/>
                <a:gd name="connsiteY462" fmla="*/ 520509 h 927328"/>
                <a:gd name="connsiteX463" fmla="*/ 1197537 w 1311227"/>
                <a:gd name="connsiteY463" fmla="*/ 523249 h 927328"/>
                <a:gd name="connsiteX464" fmla="*/ 1193428 w 1311227"/>
                <a:gd name="connsiteY464" fmla="*/ 521879 h 927328"/>
                <a:gd name="connsiteX465" fmla="*/ 1196167 w 1311227"/>
                <a:gd name="connsiteY465" fmla="*/ 520509 h 927328"/>
                <a:gd name="connsiteX466" fmla="*/ 1035906 w 1311227"/>
                <a:gd name="connsiteY466" fmla="*/ 519139 h 927328"/>
                <a:gd name="connsiteX467" fmla="*/ 1045494 w 1311227"/>
                <a:gd name="connsiteY467" fmla="*/ 530098 h 927328"/>
                <a:gd name="connsiteX468" fmla="*/ 1048233 w 1311227"/>
                <a:gd name="connsiteY468" fmla="*/ 539686 h 927328"/>
                <a:gd name="connsiteX469" fmla="*/ 1040015 w 1311227"/>
                <a:gd name="connsiteY469" fmla="*/ 546535 h 927328"/>
                <a:gd name="connsiteX470" fmla="*/ 1033166 w 1311227"/>
                <a:gd name="connsiteY470" fmla="*/ 543795 h 927328"/>
                <a:gd name="connsiteX471" fmla="*/ 1027687 w 1311227"/>
                <a:gd name="connsiteY471" fmla="*/ 527358 h 927328"/>
                <a:gd name="connsiteX472" fmla="*/ 1035906 w 1311227"/>
                <a:gd name="connsiteY472" fmla="*/ 519139 h 927328"/>
                <a:gd name="connsiteX473" fmla="*/ 327741 w 1311227"/>
                <a:gd name="connsiteY473" fmla="*/ 517770 h 927328"/>
                <a:gd name="connsiteX474" fmla="*/ 340068 w 1311227"/>
                <a:gd name="connsiteY474" fmla="*/ 520509 h 927328"/>
                <a:gd name="connsiteX475" fmla="*/ 340068 w 1311227"/>
                <a:gd name="connsiteY475" fmla="*/ 528728 h 927328"/>
                <a:gd name="connsiteX476" fmla="*/ 334589 w 1311227"/>
                <a:gd name="connsiteY476" fmla="*/ 530098 h 927328"/>
                <a:gd name="connsiteX477" fmla="*/ 326371 w 1311227"/>
                <a:gd name="connsiteY477" fmla="*/ 521879 h 927328"/>
                <a:gd name="connsiteX478" fmla="*/ 327741 w 1311227"/>
                <a:gd name="connsiteY478" fmla="*/ 517770 h 927328"/>
                <a:gd name="connsiteX479" fmla="*/ 1215344 w 1311227"/>
                <a:gd name="connsiteY479" fmla="*/ 515030 h 927328"/>
                <a:gd name="connsiteX480" fmla="*/ 1219453 w 1311227"/>
                <a:gd name="connsiteY480" fmla="*/ 515030 h 927328"/>
                <a:gd name="connsiteX481" fmla="*/ 1222193 w 1311227"/>
                <a:gd name="connsiteY481" fmla="*/ 520509 h 927328"/>
                <a:gd name="connsiteX482" fmla="*/ 1220823 w 1311227"/>
                <a:gd name="connsiteY482" fmla="*/ 524618 h 927328"/>
                <a:gd name="connsiteX483" fmla="*/ 1216714 w 1311227"/>
                <a:gd name="connsiteY483" fmla="*/ 525988 h 927328"/>
                <a:gd name="connsiteX484" fmla="*/ 1212605 w 1311227"/>
                <a:gd name="connsiteY484" fmla="*/ 519139 h 927328"/>
                <a:gd name="connsiteX485" fmla="*/ 1215344 w 1311227"/>
                <a:gd name="connsiteY485" fmla="*/ 515030 h 927328"/>
                <a:gd name="connsiteX486" fmla="*/ 1264655 w 1311227"/>
                <a:gd name="connsiteY486" fmla="*/ 510921 h 927328"/>
                <a:gd name="connsiteX487" fmla="*/ 1264655 w 1311227"/>
                <a:gd name="connsiteY487" fmla="*/ 515030 h 927328"/>
                <a:gd name="connsiteX488" fmla="*/ 1261916 w 1311227"/>
                <a:gd name="connsiteY488" fmla="*/ 512291 h 927328"/>
                <a:gd name="connsiteX489" fmla="*/ 1264655 w 1311227"/>
                <a:gd name="connsiteY489" fmla="*/ 510921 h 927328"/>
                <a:gd name="connsiteX490" fmla="*/ 490742 w 1311227"/>
                <a:gd name="connsiteY490" fmla="*/ 508181 h 927328"/>
                <a:gd name="connsiteX491" fmla="*/ 492112 w 1311227"/>
                <a:gd name="connsiteY491" fmla="*/ 510921 h 927328"/>
                <a:gd name="connsiteX492" fmla="*/ 486632 w 1311227"/>
                <a:gd name="connsiteY492" fmla="*/ 510921 h 927328"/>
                <a:gd name="connsiteX493" fmla="*/ 490742 w 1311227"/>
                <a:gd name="connsiteY493" fmla="*/ 508181 h 927328"/>
                <a:gd name="connsiteX494" fmla="*/ 1137268 w 1311227"/>
                <a:gd name="connsiteY494" fmla="*/ 506811 h 927328"/>
                <a:gd name="connsiteX495" fmla="*/ 1130419 w 1311227"/>
                <a:gd name="connsiteY495" fmla="*/ 521879 h 927328"/>
                <a:gd name="connsiteX496" fmla="*/ 1138638 w 1311227"/>
                <a:gd name="connsiteY496" fmla="*/ 524618 h 927328"/>
                <a:gd name="connsiteX497" fmla="*/ 1137268 w 1311227"/>
                <a:gd name="connsiteY497" fmla="*/ 506811 h 927328"/>
                <a:gd name="connsiteX498" fmla="*/ 437321 w 1311227"/>
                <a:gd name="connsiteY498" fmla="*/ 499963 h 927328"/>
                <a:gd name="connsiteX499" fmla="*/ 441431 w 1311227"/>
                <a:gd name="connsiteY499" fmla="*/ 499963 h 927328"/>
                <a:gd name="connsiteX500" fmla="*/ 440061 w 1311227"/>
                <a:gd name="connsiteY500" fmla="*/ 504072 h 927328"/>
                <a:gd name="connsiteX501" fmla="*/ 437321 w 1311227"/>
                <a:gd name="connsiteY501" fmla="*/ 499963 h 927328"/>
                <a:gd name="connsiteX502" fmla="*/ 359245 w 1311227"/>
                <a:gd name="connsiteY502" fmla="*/ 499963 h 927328"/>
                <a:gd name="connsiteX503" fmla="*/ 363354 w 1311227"/>
                <a:gd name="connsiteY503" fmla="*/ 504072 h 927328"/>
                <a:gd name="connsiteX504" fmla="*/ 360615 w 1311227"/>
                <a:gd name="connsiteY504" fmla="*/ 509551 h 927328"/>
                <a:gd name="connsiteX505" fmla="*/ 355136 w 1311227"/>
                <a:gd name="connsiteY505" fmla="*/ 509551 h 927328"/>
                <a:gd name="connsiteX506" fmla="*/ 352396 w 1311227"/>
                <a:gd name="connsiteY506" fmla="*/ 506811 h 927328"/>
                <a:gd name="connsiteX507" fmla="*/ 359245 w 1311227"/>
                <a:gd name="connsiteY507" fmla="*/ 499963 h 927328"/>
                <a:gd name="connsiteX508" fmla="*/ 1272874 w 1311227"/>
                <a:gd name="connsiteY508" fmla="*/ 498593 h 927328"/>
                <a:gd name="connsiteX509" fmla="*/ 1272874 w 1311227"/>
                <a:gd name="connsiteY509" fmla="*/ 505442 h 927328"/>
                <a:gd name="connsiteX510" fmla="*/ 1270134 w 1311227"/>
                <a:gd name="connsiteY510" fmla="*/ 499963 h 927328"/>
                <a:gd name="connsiteX511" fmla="*/ 1272874 w 1311227"/>
                <a:gd name="connsiteY511" fmla="*/ 498593 h 927328"/>
                <a:gd name="connsiteX512" fmla="*/ 429103 w 1311227"/>
                <a:gd name="connsiteY512" fmla="*/ 486265 h 927328"/>
                <a:gd name="connsiteX513" fmla="*/ 434582 w 1311227"/>
                <a:gd name="connsiteY513" fmla="*/ 487635 h 927328"/>
                <a:gd name="connsiteX514" fmla="*/ 434582 w 1311227"/>
                <a:gd name="connsiteY514" fmla="*/ 493114 h 927328"/>
                <a:gd name="connsiteX515" fmla="*/ 429103 w 1311227"/>
                <a:gd name="connsiteY515" fmla="*/ 495853 h 927328"/>
                <a:gd name="connsiteX516" fmla="*/ 423624 w 1311227"/>
                <a:gd name="connsiteY516" fmla="*/ 494484 h 927328"/>
                <a:gd name="connsiteX517" fmla="*/ 422254 w 1311227"/>
                <a:gd name="connsiteY517" fmla="*/ 491744 h 927328"/>
                <a:gd name="connsiteX518" fmla="*/ 429103 w 1311227"/>
                <a:gd name="connsiteY518" fmla="*/ 486265 h 927328"/>
                <a:gd name="connsiteX519" fmla="*/ 1205756 w 1311227"/>
                <a:gd name="connsiteY519" fmla="*/ 484895 h 927328"/>
                <a:gd name="connsiteX520" fmla="*/ 1203016 w 1311227"/>
                <a:gd name="connsiteY520" fmla="*/ 486265 h 927328"/>
                <a:gd name="connsiteX521" fmla="*/ 1205756 w 1311227"/>
                <a:gd name="connsiteY521" fmla="*/ 484895 h 927328"/>
                <a:gd name="connsiteX522" fmla="*/ 549641 w 1311227"/>
                <a:gd name="connsiteY522" fmla="*/ 482156 h 927328"/>
                <a:gd name="connsiteX523" fmla="*/ 557860 w 1311227"/>
                <a:gd name="connsiteY523" fmla="*/ 486265 h 927328"/>
                <a:gd name="connsiteX524" fmla="*/ 557860 w 1311227"/>
                <a:gd name="connsiteY524" fmla="*/ 490375 h 927328"/>
                <a:gd name="connsiteX525" fmla="*/ 549641 w 1311227"/>
                <a:gd name="connsiteY525" fmla="*/ 490375 h 927328"/>
                <a:gd name="connsiteX526" fmla="*/ 549641 w 1311227"/>
                <a:gd name="connsiteY526" fmla="*/ 482156 h 927328"/>
                <a:gd name="connsiteX527" fmla="*/ 1211235 w 1311227"/>
                <a:gd name="connsiteY527" fmla="*/ 479416 h 927328"/>
                <a:gd name="connsiteX528" fmla="*/ 1216714 w 1311227"/>
                <a:gd name="connsiteY528" fmla="*/ 479416 h 927328"/>
                <a:gd name="connsiteX529" fmla="*/ 1216714 w 1311227"/>
                <a:gd name="connsiteY529" fmla="*/ 489005 h 927328"/>
                <a:gd name="connsiteX530" fmla="*/ 1209865 w 1311227"/>
                <a:gd name="connsiteY530" fmla="*/ 486265 h 927328"/>
                <a:gd name="connsiteX531" fmla="*/ 74335 w 1311227"/>
                <a:gd name="connsiteY531" fmla="*/ 475307 h 927328"/>
                <a:gd name="connsiteX532" fmla="*/ 78445 w 1311227"/>
                <a:gd name="connsiteY532" fmla="*/ 478047 h 927328"/>
                <a:gd name="connsiteX533" fmla="*/ 74335 w 1311227"/>
                <a:gd name="connsiteY533" fmla="*/ 475307 h 927328"/>
                <a:gd name="connsiteX534" fmla="*/ 349657 w 1311227"/>
                <a:gd name="connsiteY534" fmla="*/ 472568 h 927328"/>
                <a:gd name="connsiteX535" fmla="*/ 355136 w 1311227"/>
                <a:gd name="connsiteY535" fmla="*/ 472568 h 927328"/>
                <a:gd name="connsiteX536" fmla="*/ 356506 w 1311227"/>
                <a:gd name="connsiteY536" fmla="*/ 476677 h 927328"/>
                <a:gd name="connsiteX537" fmla="*/ 349657 w 1311227"/>
                <a:gd name="connsiteY537" fmla="*/ 476677 h 927328"/>
                <a:gd name="connsiteX538" fmla="*/ 378422 w 1311227"/>
                <a:gd name="connsiteY538" fmla="*/ 469828 h 927328"/>
                <a:gd name="connsiteX539" fmla="*/ 379791 w 1311227"/>
                <a:gd name="connsiteY539" fmla="*/ 472568 h 927328"/>
                <a:gd name="connsiteX540" fmla="*/ 375682 w 1311227"/>
                <a:gd name="connsiteY540" fmla="*/ 472568 h 927328"/>
                <a:gd name="connsiteX541" fmla="*/ 1229042 w 1311227"/>
                <a:gd name="connsiteY541" fmla="*/ 467088 h 927328"/>
                <a:gd name="connsiteX542" fmla="*/ 1233151 w 1311227"/>
                <a:gd name="connsiteY542" fmla="*/ 467088 h 927328"/>
                <a:gd name="connsiteX543" fmla="*/ 1234521 w 1311227"/>
                <a:gd name="connsiteY543" fmla="*/ 473937 h 927328"/>
                <a:gd name="connsiteX544" fmla="*/ 1226302 w 1311227"/>
                <a:gd name="connsiteY544" fmla="*/ 478047 h 927328"/>
                <a:gd name="connsiteX545" fmla="*/ 1224932 w 1311227"/>
                <a:gd name="connsiteY545" fmla="*/ 473937 h 927328"/>
                <a:gd name="connsiteX546" fmla="*/ 1229042 w 1311227"/>
                <a:gd name="connsiteY546" fmla="*/ 467088 h 927328"/>
                <a:gd name="connsiteX547" fmla="*/ 357875 w 1311227"/>
                <a:gd name="connsiteY547" fmla="*/ 457500 h 927328"/>
                <a:gd name="connsiteX548" fmla="*/ 357875 w 1311227"/>
                <a:gd name="connsiteY548" fmla="*/ 465719 h 927328"/>
                <a:gd name="connsiteX549" fmla="*/ 352396 w 1311227"/>
                <a:gd name="connsiteY549" fmla="*/ 460240 h 927328"/>
                <a:gd name="connsiteX550" fmla="*/ 357875 w 1311227"/>
                <a:gd name="connsiteY550" fmla="*/ 457500 h 927328"/>
                <a:gd name="connsiteX551" fmla="*/ 389380 w 1311227"/>
                <a:gd name="connsiteY551" fmla="*/ 453391 h 927328"/>
                <a:gd name="connsiteX552" fmla="*/ 393489 w 1311227"/>
                <a:gd name="connsiteY552" fmla="*/ 454761 h 927328"/>
                <a:gd name="connsiteX553" fmla="*/ 388010 w 1311227"/>
                <a:gd name="connsiteY553" fmla="*/ 457500 h 927328"/>
                <a:gd name="connsiteX554" fmla="*/ 101730 w 1311227"/>
                <a:gd name="connsiteY554" fmla="*/ 446542 h 927328"/>
                <a:gd name="connsiteX555" fmla="*/ 105840 w 1311227"/>
                <a:gd name="connsiteY555" fmla="*/ 447912 h 927328"/>
                <a:gd name="connsiteX556" fmla="*/ 104470 w 1311227"/>
                <a:gd name="connsiteY556" fmla="*/ 450651 h 927328"/>
                <a:gd name="connsiteX557" fmla="*/ 101730 w 1311227"/>
                <a:gd name="connsiteY557" fmla="*/ 446542 h 927328"/>
                <a:gd name="connsiteX558" fmla="*/ 1041385 w 1311227"/>
                <a:gd name="connsiteY558" fmla="*/ 427365 h 927328"/>
                <a:gd name="connsiteX559" fmla="*/ 1045494 w 1311227"/>
                <a:gd name="connsiteY559" fmla="*/ 428735 h 927328"/>
                <a:gd name="connsiteX560" fmla="*/ 1044124 w 1311227"/>
                <a:gd name="connsiteY560" fmla="*/ 432845 h 927328"/>
                <a:gd name="connsiteX561" fmla="*/ 1040015 w 1311227"/>
                <a:gd name="connsiteY561" fmla="*/ 431475 h 927328"/>
                <a:gd name="connsiteX562" fmla="*/ 442800 w 1311227"/>
                <a:gd name="connsiteY562" fmla="*/ 420517 h 927328"/>
                <a:gd name="connsiteX563" fmla="*/ 448279 w 1311227"/>
                <a:gd name="connsiteY563" fmla="*/ 421887 h 927328"/>
                <a:gd name="connsiteX564" fmla="*/ 442800 w 1311227"/>
                <a:gd name="connsiteY564" fmla="*/ 424626 h 927328"/>
                <a:gd name="connsiteX565" fmla="*/ 368 w 1311227"/>
                <a:gd name="connsiteY565" fmla="*/ 399970 h 927328"/>
                <a:gd name="connsiteX566" fmla="*/ 5847 w 1311227"/>
                <a:gd name="connsiteY566" fmla="*/ 401340 h 927328"/>
                <a:gd name="connsiteX567" fmla="*/ 5847 w 1311227"/>
                <a:gd name="connsiteY567" fmla="*/ 409559 h 927328"/>
                <a:gd name="connsiteX568" fmla="*/ 59 w 1311227"/>
                <a:gd name="connsiteY568" fmla="*/ 409559 h 927328"/>
                <a:gd name="connsiteX569" fmla="*/ 62 w 1311227"/>
                <a:gd name="connsiteY569" fmla="*/ 409058 h 927328"/>
                <a:gd name="connsiteX570" fmla="*/ 0 w 1311227"/>
                <a:gd name="connsiteY570" fmla="*/ 400339 h 927328"/>
                <a:gd name="connsiteX571" fmla="*/ 486632 w 1311227"/>
                <a:gd name="connsiteY571" fmla="*/ 364357 h 927328"/>
                <a:gd name="connsiteX572" fmla="*/ 493482 w 1311227"/>
                <a:gd name="connsiteY572" fmla="*/ 368466 h 927328"/>
                <a:gd name="connsiteX573" fmla="*/ 486632 w 1311227"/>
                <a:gd name="connsiteY573" fmla="*/ 368466 h 927328"/>
                <a:gd name="connsiteX574" fmla="*/ 486632 w 1311227"/>
                <a:gd name="connsiteY574" fmla="*/ 364357 h 927328"/>
                <a:gd name="connsiteX575" fmla="*/ 319522 w 1311227"/>
                <a:gd name="connsiteY575" fmla="*/ 345180 h 927328"/>
                <a:gd name="connsiteX576" fmla="*/ 325001 w 1311227"/>
                <a:gd name="connsiteY576" fmla="*/ 346550 h 927328"/>
                <a:gd name="connsiteX577" fmla="*/ 323631 w 1311227"/>
                <a:gd name="connsiteY577" fmla="*/ 349289 h 927328"/>
                <a:gd name="connsiteX578" fmla="*/ 319522 w 1311227"/>
                <a:gd name="connsiteY578" fmla="*/ 349289 h 927328"/>
                <a:gd name="connsiteX579" fmla="*/ 319522 w 1311227"/>
                <a:gd name="connsiteY579" fmla="*/ 345180 h 927328"/>
                <a:gd name="connsiteX580" fmla="*/ 823593 w 1311227"/>
                <a:gd name="connsiteY580" fmla="*/ 319154 h 927328"/>
                <a:gd name="connsiteX581" fmla="*/ 820854 w 1311227"/>
                <a:gd name="connsiteY581" fmla="*/ 365726 h 927328"/>
                <a:gd name="connsiteX582" fmla="*/ 842770 w 1311227"/>
                <a:gd name="connsiteY582" fmla="*/ 341071 h 927328"/>
                <a:gd name="connsiteX583" fmla="*/ 823593 w 1311227"/>
                <a:gd name="connsiteY583" fmla="*/ 319154 h 927328"/>
                <a:gd name="connsiteX584" fmla="*/ 1123570 w 1311227"/>
                <a:gd name="connsiteY584" fmla="*/ 146565 h 927328"/>
                <a:gd name="connsiteX585" fmla="*/ 1152335 w 1311227"/>
                <a:gd name="connsiteY585" fmla="*/ 176699 h 927328"/>
                <a:gd name="connsiteX586" fmla="*/ 1157814 w 1311227"/>
                <a:gd name="connsiteY586" fmla="*/ 184918 h 927328"/>
                <a:gd name="connsiteX587" fmla="*/ 1148226 w 1311227"/>
                <a:gd name="connsiteY587" fmla="*/ 201355 h 927328"/>
                <a:gd name="connsiteX588" fmla="*/ 1148226 w 1311227"/>
                <a:gd name="connsiteY588" fmla="*/ 208204 h 927328"/>
                <a:gd name="connsiteX589" fmla="*/ 1148226 w 1311227"/>
                <a:gd name="connsiteY589" fmla="*/ 216423 h 927328"/>
                <a:gd name="connsiteX590" fmla="*/ 1179730 w 1311227"/>
                <a:gd name="connsiteY590" fmla="*/ 227381 h 927328"/>
                <a:gd name="connsiteX591" fmla="*/ 1203016 w 1311227"/>
                <a:gd name="connsiteY591" fmla="*/ 230120 h 927328"/>
                <a:gd name="connsiteX592" fmla="*/ 1215344 w 1311227"/>
                <a:gd name="connsiteY592" fmla="*/ 254776 h 927328"/>
                <a:gd name="connsiteX593" fmla="*/ 1230412 w 1311227"/>
                <a:gd name="connsiteY593" fmla="*/ 289020 h 927328"/>
                <a:gd name="connsiteX594" fmla="*/ 1242739 w 1311227"/>
                <a:gd name="connsiteY594" fmla="*/ 313675 h 927328"/>
                <a:gd name="connsiteX595" fmla="*/ 1242739 w 1311227"/>
                <a:gd name="connsiteY595" fmla="*/ 330112 h 927328"/>
                <a:gd name="connsiteX596" fmla="*/ 1252327 w 1311227"/>
                <a:gd name="connsiteY596" fmla="*/ 406819 h 927328"/>
                <a:gd name="connsiteX597" fmla="*/ 1255067 w 1311227"/>
                <a:gd name="connsiteY597" fmla="*/ 430105 h 927328"/>
                <a:gd name="connsiteX598" fmla="*/ 1261916 w 1311227"/>
                <a:gd name="connsiteY598" fmla="*/ 442433 h 927328"/>
                <a:gd name="connsiteX599" fmla="*/ 1246849 w 1311227"/>
                <a:gd name="connsiteY599" fmla="*/ 457500 h 927328"/>
                <a:gd name="connsiteX600" fmla="*/ 1237260 w 1311227"/>
                <a:gd name="connsiteY600" fmla="*/ 438323 h 927328"/>
                <a:gd name="connsiteX601" fmla="*/ 1240000 w 1311227"/>
                <a:gd name="connsiteY601" fmla="*/ 430105 h 927328"/>
                <a:gd name="connsiteX602" fmla="*/ 1235890 w 1311227"/>
                <a:gd name="connsiteY602" fmla="*/ 410928 h 927328"/>
                <a:gd name="connsiteX603" fmla="*/ 1235890 w 1311227"/>
                <a:gd name="connsiteY603" fmla="*/ 405449 h 927328"/>
                <a:gd name="connsiteX604" fmla="*/ 1235890 w 1311227"/>
                <a:gd name="connsiteY604" fmla="*/ 382163 h 927328"/>
                <a:gd name="connsiteX605" fmla="*/ 1215344 w 1311227"/>
                <a:gd name="connsiteY605" fmla="*/ 334222 h 927328"/>
                <a:gd name="connsiteX606" fmla="*/ 1209865 w 1311227"/>
                <a:gd name="connsiteY606" fmla="*/ 305457 h 927328"/>
                <a:gd name="connsiteX607" fmla="*/ 1193428 w 1311227"/>
                <a:gd name="connsiteY607" fmla="*/ 280801 h 927328"/>
                <a:gd name="connsiteX608" fmla="*/ 1189319 w 1311227"/>
                <a:gd name="connsiteY608" fmla="*/ 289020 h 927328"/>
                <a:gd name="connsiteX609" fmla="*/ 1207125 w 1311227"/>
                <a:gd name="connsiteY609" fmla="*/ 391752 h 927328"/>
                <a:gd name="connsiteX610" fmla="*/ 1201647 w 1311227"/>
                <a:gd name="connsiteY610" fmla="*/ 408189 h 927328"/>
                <a:gd name="connsiteX611" fmla="*/ 1204386 w 1311227"/>
                <a:gd name="connsiteY611" fmla="*/ 419147 h 927328"/>
                <a:gd name="connsiteX612" fmla="*/ 1193428 w 1311227"/>
                <a:gd name="connsiteY612" fmla="*/ 435584 h 927328"/>
                <a:gd name="connsiteX613" fmla="*/ 1200277 w 1311227"/>
                <a:gd name="connsiteY613" fmla="*/ 449282 h 927328"/>
                <a:gd name="connsiteX614" fmla="*/ 1189319 w 1311227"/>
                <a:gd name="connsiteY614" fmla="*/ 471198 h 927328"/>
                <a:gd name="connsiteX615" fmla="*/ 1194798 w 1311227"/>
                <a:gd name="connsiteY615" fmla="*/ 476677 h 927328"/>
                <a:gd name="connsiteX616" fmla="*/ 1189319 w 1311227"/>
                <a:gd name="connsiteY616" fmla="*/ 487635 h 927328"/>
                <a:gd name="connsiteX617" fmla="*/ 1194798 w 1311227"/>
                <a:gd name="connsiteY617" fmla="*/ 497223 h 927328"/>
                <a:gd name="connsiteX618" fmla="*/ 1200277 w 1311227"/>
                <a:gd name="connsiteY618" fmla="*/ 493114 h 927328"/>
                <a:gd name="connsiteX619" fmla="*/ 1203016 w 1311227"/>
                <a:gd name="connsiteY619" fmla="*/ 495853 h 927328"/>
                <a:gd name="connsiteX620" fmla="*/ 1203016 w 1311227"/>
                <a:gd name="connsiteY620" fmla="*/ 501333 h 927328"/>
                <a:gd name="connsiteX621" fmla="*/ 1196167 w 1311227"/>
                <a:gd name="connsiteY621" fmla="*/ 497223 h 927328"/>
                <a:gd name="connsiteX622" fmla="*/ 1182470 w 1311227"/>
                <a:gd name="connsiteY622" fmla="*/ 505442 h 927328"/>
                <a:gd name="connsiteX623" fmla="*/ 1179730 w 1311227"/>
                <a:gd name="connsiteY623" fmla="*/ 530098 h 927328"/>
                <a:gd name="connsiteX624" fmla="*/ 1175621 w 1311227"/>
                <a:gd name="connsiteY624" fmla="*/ 531467 h 927328"/>
                <a:gd name="connsiteX625" fmla="*/ 1159184 w 1311227"/>
                <a:gd name="connsiteY625" fmla="*/ 588997 h 927328"/>
                <a:gd name="connsiteX626" fmla="*/ 1167402 w 1311227"/>
                <a:gd name="connsiteY626" fmla="*/ 602695 h 927328"/>
                <a:gd name="connsiteX627" fmla="*/ 1164663 w 1311227"/>
                <a:gd name="connsiteY627" fmla="*/ 605434 h 927328"/>
                <a:gd name="connsiteX628" fmla="*/ 1168772 w 1311227"/>
                <a:gd name="connsiteY628" fmla="*/ 613653 h 927328"/>
                <a:gd name="connsiteX629" fmla="*/ 1168772 w 1311227"/>
                <a:gd name="connsiteY629" fmla="*/ 616392 h 927328"/>
                <a:gd name="connsiteX630" fmla="*/ 1171512 w 1311227"/>
                <a:gd name="connsiteY630" fmla="*/ 628720 h 927328"/>
                <a:gd name="connsiteX631" fmla="*/ 1171512 w 1311227"/>
                <a:gd name="connsiteY631" fmla="*/ 649267 h 927328"/>
                <a:gd name="connsiteX632" fmla="*/ 1172749 w 1311227"/>
                <a:gd name="connsiteY632" fmla="*/ 649576 h 927328"/>
                <a:gd name="connsiteX633" fmla="*/ 1168772 w 1311227"/>
                <a:gd name="connsiteY633" fmla="*/ 658855 h 927328"/>
                <a:gd name="connsiteX634" fmla="*/ 1171512 w 1311227"/>
                <a:gd name="connsiteY634" fmla="*/ 662964 h 927328"/>
                <a:gd name="connsiteX635" fmla="*/ 1157814 w 1311227"/>
                <a:gd name="connsiteY635" fmla="*/ 669813 h 927328"/>
                <a:gd name="connsiteX636" fmla="*/ 1160554 w 1311227"/>
                <a:gd name="connsiteY636" fmla="*/ 675292 h 927328"/>
                <a:gd name="connsiteX637" fmla="*/ 1156444 w 1311227"/>
                <a:gd name="connsiteY637" fmla="*/ 675292 h 927328"/>
                <a:gd name="connsiteX638" fmla="*/ 1157814 w 1311227"/>
                <a:gd name="connsiteY638" fmla="*/ 671183 h 927328"/>
                <a:gd name="connsiteX639" fmla="*/ 1150966 w 1311227"/>
                <a:gd name="connsiteY639" fmla="*/ 667074 h 927328"/>
                <a:gd name="connsiteX640" fmla="*/ 1140007 w 1311227"/>
                <a:gd name="connsiteY640" fmla="*/ 647897 h 927328"/>
                <a:gd name="connsiteX641" fmla="*/ 1135898 w 1311227"/>
                <a:gd name="connsiteY641" fmla="*/ 656116 h 927328"/>
                <a:gd name="connsiteX642" fmla="*/ 1129734 w 1311227"/>
                <a:gd name="connsiteY642" fmla="*/ 651835 h 927328"/>
                <a:gd name="connsiteX643" fmla="*/ 1127923 w 1311227"/>
                <a:gd name="connsiteY643" fmla="*/ 654400 h 927328"/>
                <a:gd name="connsiteX644" fmla="*/ 1126310 w 1311227"/>
                <a:gd name="connsiteY644" fmla="*/ 650636 h 927328"/>
                <a:gd name="connsiteX645" fmla="*/ 1122201 w 1311227"/>
                <a:gd name="connsiteY645" fmla="*/ 654746 h 927328"/>
                <a:gd name="connsiteX646" fmla="*/ 1112612 w 1311227"/>
                <a:gd name="connsiteY646" fmla="*/ 657485 h 927328"/>
                <a:gd name="connsiteX647" fmla="*/ 1112612 w 1311227"/>
                <a:gd name="connsiteY647" fmla="*/ 665704 h 927328"/>
                <a:gd name="connsiteX648" fmla="*/ 1115352 w 1311227"/>
                <a:gd name="connsiteY648" fmla="*/ 667074 h 927328"/>
                <a:gd name="connsiteX649" fmla="*/ 1118091 w 1311227"/>
                <a:gd name="connsiteY649" fmla="*/ 661594 h 927328"/>
                <a:gd name="connsiteX650" fmla="*/ 1125964 w 1311227"/>
                <a:gd name="connsiteY650" fmla="*/ 667218 h 927328"/>
                <a:gd name="connsiteX651" fmla="*/ 1123228 w 1311227"/>
                <a:gd name="connsiteY651" fmla="*/ 667930 h 927328"/>
                <a:gd name="connsiteX652" fmla="*/ 1116721 w 1311227"/>
                <a:gd name="connsiteY652" fmla="*/ 667074 h 927328"/>
                <a:gd name="connsiteX653" fmla="*/ 1109873 w 1311227"/>
                <a:gd name="connsiteY653" fmla="*/ 678032 h 927328"/>
                <a:gd name="connsiteX654" fmla="*/ 1112612 w 1311227"/>
                <a:gd name="connsiteY654" fmla="*/ 680771 h 927328"/>
                <a:gd name="connsiteX655" fmla="*/ 1109873 w 1311227"/>
                <a:gd name="connsiteY655" fmla="*/ 687620 h 927328"/>
                <a:gd name="connsiteX656" fmla="*/ 1118091 w 1311227"/>
                <a:gd name="connsiteY656" fmla="*/ 701317 h 927328"/>
                <a:gd name="connsiteX657" fmla="*/ 1126310 w 1311227"/>
                <a:gd name="connsiteY657" fmla="*/ 684880 h 927328"/>
                <a:gd name="connsiteX658" fmla="*/ 1129049 w 1311227"/>
                <a:gd name="connsiteY658" fmla="*/ 701317 h 927328"/>
                <a:gd name="connsiteX659" fmla="*/ 1124940 w 1311227"/>
                <a:gd name="connsiteY659" fmla="*/ 708166 h 927328"/>
                <a:gd name="connsiteX660" fmla="*/ 1119461 w 1311227"/>
                <a:gd name="connsiteY660" fmla="*/ 734192 h 927328"/>
                <a:gd name="connsiteX661" fmla="*/ 1118091 w 1311227"/>
                <a:gd name="connsiteY661" fmla="*/ 773915 h 927328"/>
                <a:gd name="connsiteX662" fmla="*/ 1097545 w 1311227"/>
                <a:gd name="connsiteY662" fmla="*/ 787612 h 927328"/>
                <a:gd name="connsiteX663" fmla="*/ 1085217 w 1311227"/>
                <a:gd name="connsiteY663" fmla="*/ 776654 h 927328"/>
                <a:gd name="connsiteX664" fmla="*/ 1097545 w 1311227"/>
                <a:gd name="connsiteY664" fmla="*/ 724603 h 927328"/>
                <a:gd name="connsiteX665" fmla="*/ 1090696 w 1311227"/>
                <a:gd name="connsiteY665" fmla="*/ 699947 h 927328"/>
                <a:gd name="connsiteX666" fmla="*/ 1085217 w 1311227"/>
                <a:gd name="connsiteY666" fmla="*/ 697208 h 927328"/>
                <a:gd name="connsiteX667" fmla="*/ 1090696 w 1311227"/>
                <a:gd name="connsiteY667" fmla="*/ 693099 h 927328"/>
                <a:gd name="connsiteX668" fmla="*/ 1087956 w 1311227"/>
                <a:gd name="connsiteY668" fmla="*/ 687620 h 927328"/>
                <a:gd name="connsiteX669" fmla="*/ 1083847 w 1311227"/>
                <a:gd name="connsiteY669" fmla="*/ 665704 h 927328"/>
                <a:gd name="connsiteX670" fmla="*/ 1072889 w 1311227"/>
                <a:gd name="connsiteY670" fmla="*/ 650636 h 927328"/>
                <a:gd name="connsiteX671" fmla="*/ 1078368 w 1311227"/>
                <a:gd name="connsiteY671" fmla="*/ 642418 h 927328"/>
                <a:gd name="connsiteX672" fmla="*/ 1076998 w 1311227"/>
                <a:gd name="connsiteY672" fmla="*/ 632829 h 927328"/>
                <a:gd name="connsiteX673" fmla="*/ 1076998 w 1311227"/>
                <a:gd name="connsiteY673" fmla="*/ 597216 h 927328"/>
                <a:gd name="connsiteX674" fmla="*/ 1081108 w 1311227"/>
                <a:gd name="connsiteY674" fmla="*/ 590367 h 927328"/>
                <a:gd name="connsiteX675" fmla="*/ 1078368 w 1311227"/>
                <a:gd name="connsiteY675" fmla="*/ 586258 h 927328"/>
                <a:gd name="connsiteX676" fmla="*/ 1081108 w 1311227"/>
                <a:gd name="connsiteY676" fmla="*/ 578039 h 927328"/>
                <a:gd name="connsiteX677" fmla="*/ 1079738 w 1311227"/>
                <a:gd name="connsiteY677" fmla="*/ 536946 h 927328"/>
                <a:gd name="connsiteX678" fmla="*/ 1072889 w 1311227"/>
                <a:gd name="connsiteY678" fmla="*/ 534207 h 927328"/>
                <a:gd name="connsiteX679" fmla="*/ 1072889 w 1311227"/>
                <a:gd name="connsiteY679" fmla="*/ 531467 h 927328"/>
                <a:gd name="connsiteX680" fmla="*/ 1079738 w 1311227"/>
                <a:gd name="connsiteY680" fmla="*/ 525988 h 927328"/>
                <a:gd name="connsiteX681" fmla="*/ 1076998 w 1311227"/>
                <a:gd name="connsiteY681" fmla="*/ 519139 h 927328"/>
                <a:gd name="connsiteX682" fmla="*/ 1078368 w 1311227"/>
                <a:gd name="connsiteY682" fmla="*/ 515030 h 927328"/>
                <a:gd name="connsiteX683" fmla="*/ 1070150 w 1311227"/>
                <a:gd name="connsiteY683" fmla="*/ 501333 h 927328"/>
                <a:gd name="connsiteX684" fmla="*/ 1070150 w 1311227"/>
                <a:gd name="connsiteY684" fmla="*/ 484895 h 927328"/>
                <a:gd name="connsiteX685" fmla="*/ 1042755 w 1311227"/>
                <a:gd name="connsiteY685" fmla="*/ 493114 h 927328"/>
                <a:gd name="connsiteX686" fmla="*/ 1034536 w 1311227"/>
                <a:gd name="connsiteY686" fmla="*/ 483526 h 927328"/>
                <a:gd name="connsiteX687" fmla="*/ 1037275 w 1311227"/>
                <a:gd name="connsiteY687" fmla="*/ 478047 h 927328"/>
                <a:gd name="connsiteX688" fmla="*/ 1056452 w 1311227"/>
                <a:gd name="connsiteY688" fmla="*/ 472568 h 927328"/>
                <a:gd name="connsiteX689" fmla="*/ 1066040 w 1311227"/>
                <a:gd name="connsiteY689" fmla="*/ 480786 h 927328"/>
                <a:gd name="connsiteX690" fmla="*/ 1070150 w 1311227"/>
                <a:gd name="connsiteY690" fmla="*/ 480786 h 927328"/>
                <a:gd name="connsiteX691" fmla="*/ 1070150 w 1311227"/>
                <a:gd name="connsiteY691" fmla="*/ 473937 h 927328"/>
                <a:gd name="connsiteX692" fmla="*/ 1071520 w 1311227"/>
                <a:gd name="connsiteY692" fmla="*/ 467088 h 927328"/>
                <a:gd name="connsiteX693" fmla="*/ 1076998 w 1311227"/>
                <a:gd name="connsiteY693" fmla="*/ 439693 h 927328"/>
                <a:gd name="connsiteX694" fmla="*/ 1070150 w 1311227"/>
                <a:gd name="connsiteY694" fmla="*/ 408189 h 927328"/>
                <a:gd name="connsiteX695" fmla="*/ 1079738 w 1311227"/>
                <a:gd name="connsiteY695" fmla="*/ 379424 h 927328"/>
                <a:gd name="connsiteX696" fmla="*/ 1070150 w 1311227"/>
                <a:gd name="connsiteY696" fmla="*/ 336961 h 927328"/>
                <a:gd name="connsiteX697" fmla="*/ 1052343 w 1311227"/>
                <a:gd name="connsiteY697" fmla="*/ 365726 h 927328"/>
                <a:gd name="connsiteX698" fmla="*/ 1030427 w 1311227"/>
                <a:gd name="connsiteY698" fmla="*/ 342440 h 927328"/>
                <a:gd name="connsiteX699" fmla="*/ 1030427 w 1311227"/>
                <a:gd name="connsiteY699" fmla="*/ 334222 h 927328"/>
                <a:gd name="connsiteX700" fmla="*/ 1035906 w 1311227"/>
                <a:gd name="connsiteY700" fmla="*/ 312306 h 927328"/>
                <a:gd name="connsiteX701" fmla="*/ 1038645 w 1311227"/>
                <a:gd name="connsiteY701" fmla="*/ 290389 h 927328"/>
                <a:gd name="connsiteX702" fmla="*/ 1038645 w 1311227"/>
                <a:gd name="connsiteY702" fmla="*/ 260255 h 927328"/>
                <a:gd name="connsiteX703" fmla="*/ 1049603 w 1311227"/>
                <a:gd name="connsiteY703" fmla="*/ 235599 h 927328"/>
                <a:gd name="connsiteX704" fmla="*/ 1064671 w 1311227"/>
                <a:gd name="connsiteY704" fmla="*/ 232859 h 927328"/>
                <a:gd name="connsiteX705" fmla="*/ 1074259 w 1311227"/>
                <a:gd name="connsiteY705" fmla="*/ 220532 h 927328"/>
                <a:gd name="connsiteX706" fmla="*/ 1085217 w 1311227"/>
                <a:gd name="connsiteY706" fmla="*/ 228750 h 927328"/>
                <a:gd name="connsiteX707" fmla="*/ 1104394 w 1311227"/>
                <a:gd name="connsiteY707" fmla="*/ 212313 h 927328"/>
                <a:gd name="connsiteX708" fmla="*/ 1093436 w 1311227"/>
                <a:gd name="connsiteY708" fmla="*/ 183548 h 927328"/>
                <a:gd name="connsiteX709" fmla="*/ 1097545 w 1311227"/>
                <a:gd name="connsiteY709" fmla="*/ 171220 h 927328"/>
                <a:gd name="connsiteX710" fmla="*/ 1123570 w 1311227"/>
                <a:gd name="connsiteY710" fmla="*/ 146565 h 927328"/>
                <a:gd name="connsiteX711" fmla="*/ 720861 w 1311227"/>
                <a:gd name="connsiteY711" fmla="*/ 79447 h 927328"/>
                <a:gd name="connsiteX712" fmla="*/ 763324 w 1311227"/>
                <a:gd name="connsiteY712" fmla="*/ 143825 h 927328"/>
                <a:gd name="connsiteX713" fmla="*/ 756475 w 1311227"/>
                <a:gd name="connsiteY713" fmla="*/ 178069 h 927328"/>
                <a:gd name="connsiteX714" fmla="*/ 797568 w 1311227"/>
                <a:gd name="connsiteY714" fmla="*/ 197246 h 927328"/>
                <a:gd name="connsiteX715" fmla="*/ 838661 w 1311227"/>
                <a:gd name="connsiteY715" fmla="*/ 223271 h 927328"/>
                <a:gd name="connsiteX716" fmla="*/ 852358 w 1311227"/>
                <a:gd name="connsiteY716" fmla="*/ 265734 h 927328"/>
                <a:gd name="connsiteX717" fmla="*/ 860577 w 1311227"/>
                <a:gd name="connsiteY717" fmla="*/ 276692 h 927328"/>
                <a:gd name="connsiteX718" fmla="*/ 878384 w 1311227"/>
                <a:gd name="connsiteY718" fmla="*/ 327373 h 927328"/>
                <a:gd name="connsiteX719" fmla="*/ 890711 w 1311227"/>
                <a:gd name="connsiteY719" fmla="*/ 361617 h 927328"/>
                <a:gd name="connsiteX720" fmla="*/ 823593 w 1311227"/>
                <a:gd name="connsiteY720" fmla="*/ 410928 h 927328"/>
                <a:gd name="connsiteX721" fmla="*/ 833181 w 1311227"/>
                <a:gd name="connsiteY721" fmla="*/ 436954 h 927328"/>
                <a:gd name="connsiteX722" fmla="*/ 833181 w 1311227"/>
                <a:gd name="connsiteY722" fmla="*/ 541056 h 927328"/>
                <a:gd name="connsiteX723" fmla="*/ 831812 w 1311227"/>
                <a:gd name="connsiteY723" fmla="*/ 556123 h 927328"/>
                <a:gd name="connsiteX724" fmla="*/ 834551 w 1311227"/>
                <a:gd name="connsiteY724" fmla="*/ 558863 h 927328"/>
                <a:gd name="connsiteX725" fmla="*/ 831812 w 1311227"/>
                <a:gd name="connsiteY725" fmla="*/ 567081 h 927328"/>
                <a:gd name="connsiteX726" fmla="*/ 834551 w 1311227"/>
                <a:gd name="connsiteY726" fmla="*/ 584888 h 927328"/>
                <a:gd name="connsiteX727" fmla="*/ 834551 w 1311227"/>
                <a:gd name="connsiteY727" fmla="*/ 609544 h 927328"/>
                <a:gd name="connsiteX728" fmla="*/ 824963 w 1311227"/>
                <a:gd name="connsiteY728" fmla="*/ 668443 h 927328"/>
                <a:gd name="connsiteX729" fmla="*/ 834551 w 1311227"/>
                <a:gd name="connsiteY729" fmla="*/ 688989 h 927328"/>
                <a:gd name="connsiteX730" fmla="*/ 831812 w 1311227"/>
                <a:gd name="connsiteY730" fmla="*/ 694469 h 927328"/>
                <a:gd name="connsiteX731" fmla="*/ 837291 w 1311227"/>
                <a:gd name="connsiteY731" fmla="*/ 697208 h 927328"/>
                <a:gd name="connsiteX732" fmla="*/ 816744 w 1311227"/>
                <a:gd name="connsiteY732" fmla="*/ 706797 h 927328"/>
                <a:gd name="connsiteX733" fmla="*/ 809896 w 1311227"/>
                <a:gd name="connsiteY733" fmla="*/ 716385 h 927328"/>
                <a:gd name="connsiteX734" fmla="*/ 793458 w 1311227"/>
                <a:gd name="connsiteY734" fmla="*/ 717754 h 927328"/>
                <a:gd name="connsiteX735" fmla="*/ 787980 w 1311227"/>
                <a:gd name="connsiteY735" fmla="*/ 721864 h 927328"/>
                <a:gd name="connsiteX736" fmla="*/ 786610 w 1311227"/>
                <a:gd name="connsiteY736" fmla="*/ 716385 h 927328"/>
                <a:gd name="connsiteX737" fmla="*/ 772912 w 1311227"/>
                <a:gd name="connsiteY737" fmla="*/ 706797 h 927328"/>
                <a:gd name="connsiteX738" fmla="*/ 770173 w 1311227"/>
                <a:gd name="connsiteY738" fmla="*/ 712275 h 927328"/>
                <a:gd name="connsiteX739" fmla="*/ 778391 w 1311227"/>
                <a:gd name="connsiteY739" fmla="*/ 719124 h 927328"/>
                <a:gd name="connsiteX740" fmla="*/ 766063 w 1311227"/>
                <a:gd name="connsiteY740" fmla="*/ 723234 h 927328"/>
                <a:gd name="connsiteX741" fmla="*/ 755105 w 1311227"/>
                <a:gd name="connsiteY741" fmla="*/ 719124 h 927328"/>
                <a:gd name="connsiteX742" fmla="*/ 737298 w 1311227"/>
                <a:gd name="connsiteY742" fmla="*/ 723234 h 927328"/>
                <a:gd name="connsiteX743" fmla="*/ 726340 w 1311227"/>
                <a:gd name="connsiteY743" fmla="*/ 717754 h 927328"/>
                <a:gd name="connsiteX744" fmla="*/ 724970 w 1311227"/>
                <a:gd name="connsiteY744" fmla="*/ 721864 h 927328"/>
                <a:gd name="connsiteX745" fmla="*/ 729080 w 1311227"/>
                <a:gd name="connsiteY745" fmla="*/ 761587 h 927328"/>
                <a:gd name="connsiteX746" fmla="*/ 723601 w 1311227"/>
                <a:gd name="connsiteY746" fmla="*/ 790352 h 927328"/>
                <a:gd name="connsiteX747" fmla="*/ 723601 w 1311227"/>
                <a:gd name="connsiteY747" fmla="*/ 819117 h 927328"/>
                <a:gd name="connsiteX748" fmla="*/ 731819 w 1311227"/>
                <a:gd name="connsiteY748" fmla="*/ 875277 h 927328"/>
                <a:gd name="connsiteX749" fmla="*/ 746887 w 1311227"/>
                <a:gd name="connsiteY749" fmla="*/ 897193 h 927328"/>
                <a:gd name="connsiteX750" fmla="*/ 741408 w 1311227"/>
                <a:gd name="connsiteY750" fmla="*/ 919109 h 927328"/>
                <a:gd name="connsiteX751" fmla="*/ 737298 w 1311227"/>
                <a:gd name="connsiteY751" fmla="*/ 916370 h 927328"/>
                <a:gd name="connsiteX752" fmla="*/ 737298 w 1311227"/>
                <a:gd name="connsiteY752" fmla="*/ 921849 h 927328"/>
                <a:gd name="connsiteX753" fmla="*/ 737632 w 1311227"/>
                <a:gd name="connsiteY753" fmla="*/ 922984 h 927328"/>
                <a:gd name="connsiteX754" fmla="*/ 731819 w 1311227"/>
                <a:gd name="connsiteY754" fmla="*/ 919109 h 927328"/>
                <a:gd name="connsiteX755" fmla="*/ 726512 w 1311227"/>
                <a:gd name="connsiteY755" fmla="*/ 922362 h 927328"/>
                <a:gd name="connsiteX756" fmla="*/ 723132 w 1311227"/>
                <a:gd name="connsiteY756" fmla="*/ 924120 h 927328"/>
                <a:gd name="connsiteX757" fmla="*/ 720861 w 1311227"/>
                <a:gd name="connsiteY757" fmla="*/ 921849 h 927328"/>
                <a:gd name="connsiteX758" fmla="*/ 715382 w 1311227"/>
                <a:gd name="connsiteY758" fmla="*/ 923218 h 927328"/>
                <a:gd name="connsiteX759" fmla="*/ 714012 w 1311227"/>
                <a:gd name="connsiteY759" fmla="*/ 920479 h 927328"/>
                <a:gd name="connsiteX760" fmla="*/ 711578 w 1311227"/>
                <a:gd name="connsiteY760" fmla="*/ 922914 h 927328"/>
                <a:gd name="connsiteX761" fmla="*/ 712643 w 1311227"/>
                <a:gd name="connsiteY761" fmla="*/ 917739 h 927328"/>
                <a:gd name="connsiteX762" fmla="*/ 703054 w 1311227"/>
                <a:gd name="connsiteY762" fmla="*/ 927328 h 927328"/>
                <a:gd name="connsiteX763" fmla="*/ 703054 w 1311227"/>
                <a:gd name="connsiteY763" fmla="*/ 923218 h 927328"/>
                <a:gd name="connsiteX764" fmla="*/ 708534 w 1311227"/>
                <a:gd name="connsiteY764" fmla="*/ 920479 h 927328"/>
                <a:gd name="connsiteX765" fmla="*/ 707164 w 1311227"/>
                <a:gd name="connsiteY765" fmla="*/ 916370 h 927328"/>
                <a:gd name="connsiteX766" fmla="*/ 701685 w 1311227"/>
                <a:gd name="connsiteY766" fmla="*/ 917739 h 927328"/>
                <a:gd name="connsiteX767" fmla="*/ 705794 w 1311227"/>
                <a:gd name="connsiteY767" fmla="*/ 919109 h 927328"/>
                <a:gd name="connsiteX768" fmla="*/ 700315 w 1311227"/>
                <a:gd name="connsiteY768" fmla="*/ 924588 h 927328"/>
                <a:gd name="connsiteX769" fmla="*/ 697575 w 1311227"/>
                <a:gd name="connsiteY769" fmla="*/ 923218 h 927328"/>
                <a:gd name="connsiteX770" fmla="*/ 700315 w 1311227"/>
                <a:gd name="connsiteY770" fmla="*/ 916370 h 927328"/>
                <a:gd name="connsiteX771" fmla="*/ 694973 w 1311227"/>
                <a:gd name="connsiteY771" fmla="*/ 917705 h 927328"/>
                <a:gd name="connsiteX772" fmla="*/ 695350 w 1311227"/>
                <a:gd name="connsiteY772" fmla="*/ 906268 h 927328"/>
                <a:gd name="connsiteX773" fmla="*/ 698945 w 1311227"/>
                <a:gd name="connsiteY773" fmla="*/ 895823 h 927328"/>
                <a:gd name="connsiteX774" fmla="*/ 693466 w 1311227"/>
                <a:gd name="connsiteY774" fmla="*/ 862949 h 927328"/>
                <a:gd name="connsiteX775" fmla="*/ 694836 w 1311227"/>
                <a:gd name="connsiteY775" fmla="*/ 843772 h 927328"/>
                <a:gd name="connsiteX776" fmla="*/ 686617 w 1311227"/>
                <a:gd name="connsiteY776" fmla="*/ 808159 h 927328"/>
                <a:gd name="connsiteX777" fmla="*/ 683878 w 1311227"/>
                <a:gd name="connsiteY777" fmla="*/ 802680 h 927328"/>
                <a:gd name="connsiteX778" fmla="*/ 675659 w 1311227"/>
                <a:gd name="connsiteY778" fmla="*/ 802680 h 927328"/>
                <a:gd name="connsiteX779" fmla="*/ 668811 w 1311227"/>
                <a:gd name="connsiteY779" fmla="*/ 793091 h 927328"/>
                <a:gd name="connsiteX780" fmla="*/ 678399 w 1311227"/>
                <a:gd name="connsiteY780" fmla="*/ 782133 h 927328"/>
                <a:gd name="connsiteX781" fmla="*/ 672920 w 1311227"/>
                <a:gd name="connsiteY781" fmla="*/ 768435 h 927328"/>
                <a:gd name="connsiteX782" fmla="*/ 672920 w 1311227"/>
                <a:gd name="connsiteY782" fmla="*/ 727343 h 927328"/>
                <a:gd name="connsiteX783" fmla="*/ 670180 w 1311227"/>
                <a:gd name="connsiteY783" fmla="*/ 723234 h 927328"/>
                <a:gd name="connsiteX784" fmla="*/ 674289 w 1311227"/>
                <a:gd name="connsiteY784" fmla="*/ 708166 h 927328"/>
                <a:gd name="connsiteX785" fmla="*/ 674289 w 1311227"/>
                <a:gd name="connsiteY785" fmla="*/ 690359 h 927328"/>
                <a:gd name="connsiteX786" fmla="*/ 663331 w 1311227"/>
                <a:gd name="connsiteY786" fmla="*/ 686250 h 927328"/>
                <a:gd name="connsiteX787" fmla="*/ 664701 w 1311227"/>
                <a:gd name="connsiteY787" fmla="*/ 675292 h 927328"/>
                <a:gd name="connsiteX788" fmla="*/ 675659 w 1311227"/>
                <a:gd name="connsiteY788" fmla="*/ 675292 h 927328"/>
                <a:gd name="connsiteX789" fmla="*/ 677029 w 1311227"/>
                <a:gd name="connsiteY789" fmla="*/ 654746 h 927328"/>
                <a:gd name="connsiteX790" fmla="*/ 671550 w 1311227"/>
                <a:gd name="connsiteY790" fmla="*/ 647897 h 927328"/>
                <a:gd name="connsiteX791" fmla="*/ 677029 w 1311227"/>
                <a:gd name="connsiteY791" fmla="*/ 635569 h 927328"/>
                <a:gd name="connsiteX792" fmla="*/ 655113 w 1311227"/>
                <a:gd name="connsiteY792" fmla="*/ 584888 h 927328"/>
                <a:gd name="connsiteX793" fmla="*/ 649634 w 1311227"/>
                <a:gd name="connsiteY793" fmla="*/ 534207 h 927328"/>
                <a:gd name="connsiteX794" fmla="*/ 649634 w 1311227"/>
                <a:gd name="connsiteY794" fmla="*/ 494484 h 927328"/>
                <a:gd name="connsiteX795" fmla="*/ 641415 w 1311227"/>
                <a:gd name="connsiteY795" fmla="*/ 491744 h 927328"/>
                <a:gd name="connsiteX796" fmla="*/ 648264 w 1311227"/>
                <a:gd name="connsiteY796" fmla="*/ 487635 h 927328"/>
                <a:gd name="connsiteX797" fmla="*/ 670180 w 1311227"/>
                <a:gd name="connsiteY797" fmla="*/ 425995 h 927328"/>
                <a:gd name="connsiteX798" fmla="*/ 670180 w 1311227"/>
                <a:gd name="connsiteY798" fmla="*/ 375315 h 927328"/>
                <a:gd name="connsiteX799" fmla="*/ 667441 w 1311227"/>
                <a:gd name="connsiteY799" fmla="*/ 350659 h 927328"/>
                <a:gd name="connsiteX800" fmla="*/ 660592 w 1311227"/>
                <a:gd name="connsiteY800" fmla="*/ 339701 h 927328"/>
                <a:gd name="connsiteX801" fmla="*/ 655113 w 1311227"/>
                <a:gd name="connsiteY801" fmla="*/ 317785 h 927328"/>
                <a:gd name="connsiteX802" fmla="*/ 634566 w 1311227"/>
                <a:gd name="connsiteY802" fmla="*/ 373945 h 927328"/>
                <a:gd name="connsiteX803" fmla="*/ 603062 w 1311227"/>
                <a:gd name="connsiteY803" fmla="*/ 427365 h 927328"/>
                <a:gd name="connsiteX804" fmla="*/ 585255 w 1311227"/>
                <a:gd name="connsiteY804" fmla="*/ 476677 h 927328"/>
                <a:gd name="connsiteX805" fmla="*/ 585255 w 1311227"/>
                <a:gd name="connsiteY805" fmla="*/ 510921 h 927328"/>
                <a:gd name="connsiteX806" fmla="*/ 579776 w 1311227"/>
                <a:gd name="connsiteY806" fmla="*/ 495853 h 927328"/>
                <a:gd name="connsiteX807" fmla="*/ 567448 w 1311227"/>
                <a:gd name="connsiteY807" fmla="*/ 525988 h 927328"/>
                <a:gd name="connsiteX808" fmla="*/ 555120 w 1311227"/>
                <a:gd name="connsiteY808" fmla="*/ 498593 h 927328"/>
                <a:gd name="connsiteX809" fmla="*/ 560600 w 1311227"/>
                <a:gd name="connsiteY809" fmla="*/ 498593 h 927328"/>
                <a:gd name="connsiteX810" fmla="*/ 577036 w 1311227"/>
                <a:gd name="connsiteY810" fmla="*/ 447912 h 927328"/>
                <a:gd name="connsiteX811" fmla="*/ 598953 w 1311227"/>
                <a:gd name="connsiteY811" fmla="*/ 356138 h 927328"/>
                <a:gd name="connsiteX812" fmla="*/ 619499 w 1311227"/>
                <a:gd name="connsiteY812" fmla="*/ 272583 h 927328"/>
                <a:gd name="connsiteX813" fmla="*/ 616759 w 1311227"/>
                <a:gd name="connsiteY813" fmla="*/ 253406 h 927328"/>
                <a:gd name="connsiteX814" fmla="*/ 618129 w 1311227"/>
                <a:gd name="connsiteY814" fmla="*/ 234229 h 927328"/>
                <a:gd name="connsiteX815" fmla="*/ 629087 w 1311227"/>
                <a:gd name="connsiteY815" fmla="*/ 210943 h 927328"/>
                <a:gd name="connsiteX816" fmla="*/ 656483 w 1311227"/>
                <a:gd name="connsiteY816" fmla="*/ 204095 h 927328"/>
                <a:gd name="connsiteX817" fmla="*/ 689357 w 1311227"/>
                <a:gd name="connsiteY817" fmla="*/ 183548 h 927328"/>
                <a:gd name="connsiteX818" fmla="*/ 675659 w 1311227"/>
                <a:gd name="connsiteY818" fmla="*/ 160262 h 927328"/>
                <a:gd name="connsiteX819" fmla="*/ 672920 w 1311227"/>
                <a:gd name="connsiteY819" fmla="*/ 132867 h 927328"/>
                <a:gd name="connsiteX820" fmla="*/ 720861 w 1311227"/>
                <a:gd name="connsiteY820" fmla="*/ 79447 h 927328"/>
                <a:gd name="connsiteX821" fmla="*/ 198983 w 1311227"/>
                <a:gd name="connsiteY821" fmla="*/ 0 h 927328"/>
                <a:gd name="connsiteX822" fmla="*/ 222269 w 1311227"/>
                <a:gd name="connsiteY822" fmla="*/ 5479 h 927328"/>
                <a:gd name="connsiteX823" fmla="*/ 238706 w 1311227"/>
                <a:gd name="connsiteY823" fmla="*/ 43833 h 927328"/>
                <a:gd name="connsiteX824" fmla="*/ 241446 w 1311227"/>
                <a:gd name="connsiteY824" fmla="*/ 56160 h 927328"/>
                <a:gd name="connsiteX825" fmla="*/ 234597 w 1311227"/>
                <a:gd name="connsiteY825" fmla="*/ 79447 h 927328"/>
                <a:gd name="connsiteX826" fmla="*/ 244185 w 1311227"/>
                <a:gd name="connsiteY826" fmla="*/ 91774 h 927328"/>
                <a:gd name="connsiteX827" fmla="*/ 259253 w 1311227"/>
                <a:gd name="connsiteY827" fmla="*/ 93144 h 927328"/>
                <a:gd name="connsiteX828" fmla="*/ 293497 w 1311227"/>
                <a:gd name="connsiteY828" fmla="*/ 104102 h 927328"/>
                <a:gd name="connsiteX829" fmla="*/ 314043 w 1311227"/>
                <a:gd name="connsiteY829" fmla="*/ 108211 h 927328"/>
                <a:gd name="connsiteX830" fmla="*/ 405817 w 1311227"/>
                <a:gd name="connsiteY830" fmla="*/ 199985 h 927328"/>
                <a:gd name="connsiteX831" fmla="*/ 414035 w 1311227"/>
                <a:gd name="connsiteY831" fmla="*/ 223271 h 927328"/>
                <a:gd name="connsiteX832" fmla="*/ 418145 w 1311227"/>
                <a:gd name="connsiteY832" fmla="*/ 272583 h 927328"/>
                <a:gd name="connsiteX833" fmla="*/ 415405 w 1311227"/>
                <a:gd name="connsiteY833" fmla="*/ 336961 h 927328"/>
                <a:gd name="connsiteX834" fmla="*/ 423624 w 1311227"/>
                <a:gd name="connsiteY834" fmla="*/ 336961 h 927328"/>
                <a:gd name="connsiteX835" fmla="*/ 424994 w 1311227"/>
                <a:gd name="connsiteY835" fmla="*/ 341071 h 927328"/>
                <a:gd name="connsiteX836" fmla="*/ 416775 w 1311227"/>
                <a:gd name="connsiteY836" fmla="*/ 347919 h 927328"/>
                <a:gd name="connsiteX837" fmla="*/ 416775 w 1311227"/>
                <a:gd name="connsiteY837" fmla="*/ 358877 h 927328"/>
                <a:gd name="connsiteX838" fmla="*/ 442800 w 1311227"/>
                <a:gd name="connsiteY838" fmla="*/ 406819 h 927328"/>
                <a:gd name="connsiteX839" fmla="*/ 438691 w 1311227"/>
                <a:gd name="connsiteY839" fmla="*/ 406819 h 927328"/>
                <a:gd name="connsiteX840" fmla="*/ 420884 w 1311227"/>
                <a:gd name="connsiteY840" fmla="*/ 394491 h 927328"/>
                <a:gd name="connsiteX841" fmla="*/ 416775 w 1311227"/>
                <a:gd name="connsiteY841" fmla="*/ 401340 h 927328"/>
                <a:gd name="connsiteX842" fmla="*/ 427733 w 1311227"/>
                <a:gd name="connsiteY842" fmla="*/ 434214 h 927328"/>
                <a:gd name="connsiteX843" fmla="*/ 424994 w 1311227"/>
                <a:gd name="connsiteY843" fmla="*/ 435584 h 927328"/>
                <a:gd name="connsiteX844" fmla="*/ 411296 w 1311227"/>
                <a:gd name="connsiteY844" fmla="*/ 412298 h 927328"/>
                <a:gd name="connsiteX845" fmla="*/ 409926 w 1311227"/>
                <a:gd name="connsiteY845" fmla="*/ 415038 h 927328"/>
                <a:gd name="connsiteX846" fmla="*/ 412666 w 1311227"/>
                <a:gd name="connsiteY846" fmla="*/ 443803 h 927328"/>
                <a:gd name="connsiteX847" fmla="*/ 407187 w 1311227"/>
                <a:gd name="connsiteY847" fmla="*/ 446542 h 927328"/>
                <a:gd name="connsiteX848" fmla="*/ 401707 w 1311227"/>
                <a:gd name="connsiteY848" fmla="*/ 410928 h 927328"/>
                <a:gd name="connsiteX849" fmla="*/ 396229 w 1311227"/>
                <a:gd name="connsiteY849" fmla="*/ 409559 h 927328"/>
                <a:gd name="connsiteX850" fmla="*/ 388010 w 1311227"/>
                <a:gd name="connsiteY850" fmla="*/ 445172 h 927328"/>
                <a:gd name="connsiteX851" fmla="*/ 385271 w 1311227"/>
                <a:gd name="connsiteY851" fmla="*/ 408189 h 927328"/>
                <a:gd name="connsiteX852" fmla="*/ 386640 w 1311227"/>
                <a:gd name="connsiteY852" fmla="*/ 399970 h 927328"/>
                <a:gd name="connsiteX853" fmla="*/ 381161 w 1311227"/>
                <a:gd name="connsiteY853" fmla="*/ 397231 h 927328"/>
                <a:gd name="connsiteX854" fmla="*/ 363354 w 1311227"/>
                <a:gd name="connsiteY854" fmla="*/ 413668 h 927328"/>
                <a:gd name="connsiteX855" fmla="*/ 361984 w 1311227"/>
                <a:gd name="connsiteY855" fmla="*/ 409559 h 927328"/>
                <a:gd name="connsiteX856" fmla="*/ 392119 w 1311227"/>
                <a:gd name="connsiteY856" fmla="*/ 347919 h 927328"/>
                <a:gd name="connsiteX857" fmla="*/ 392119 w 1311227"/>
                <a:gd name="connsiteY857" fmla="*/ 321894 h 927328"/>
                <a:gd name="connsiteX858" fmla="*/ 370203 w 1311227"/>
                <a:gd name="connsiteY858" fmla="*/ 230120 h 927328"/>
                <a:gd name="connsiteX859" fmla="*/ 312673 w 1311227"/>
                <a:gd name="connsiteY859" fmla="*/ 190397 h 927328"/>
                <a:gd name="connsiteX860" fmla="*/ 312673 w 1311227"/>
                <a:gd name="connsiteY860" fmla="*/ 252036 h 927328"/>
                <a:gd name="connsiteX861" fmla="*/ 301715 w 1311227"/>
                <a:gd name="connsiteY861" fmla="*/ 326003 h 927328"/>
                <a:gd name="connsiteX862" fmla="*/ 312673 w 1311227"/>
                <a:gd name="connsiteY862" fmla="*/ 352029 h 927328"/>
                <a:gd name="connsiteX863" fmla="*/ 319522 w 1311227"/>
                <a:gd name="connsiteY863" fmla="*/ 393122 h 927328"/>
                <a:gd name="connsiteX864" fmla="*/ 323631 w 1311227"/>
                <a:gd name="connsiteY864" fmla="*/ 462979 h 927328"/>
                <a:gd name="connsiteX865" fmla="*/ 329110 w 1311227"/>
                <a:gd name="connsiteY865" fmla="*/ 464349 h 927328"/>
                <a:gd name="connsiteX866" fmla="*/ 330480 w 1311227"/>
                <a:gd name="connsiteY866" fmla="*/ 467088 h 927328"/>
                <a:gd name="connsiteX867" fmla="*/ 325001 w 1311227"/>
                <a:gd name="connsiteY867" fmla="*/ 473937 h 927328"/>
                <a:gd name="connsiteX868" fmla="*/ 325001 w 1311227"/>
                <a:gd name="connsiteY868" fmla="*/ 484895 h 927328"/>
                <a:gd name="connsiteX869" fmla="*/ 326371 w 1311227"/>
                <a:gd name="connsiteY869" fmla="*/ 498593 h 927328"/>
                <a:gd name="connsiteX870" fmla="*/ 308564 w 1311227"/>
                <a:gd name="connsiteY870" fmla="*/ 554753 h 927328"/>
                <a:gd name="connsiteX871" fmla="*/ 312673 w 1311227"/>
                <a:gd name="connsiteY871" fmla="*/ 558863 h 927328"/>
                <a:gd name="connsiteX872" fmla="*/ 315413 w 1311227"/>
                <a:gd name="connsiteY872" fmla="*/ 556123 h 927328"/>
                <a:gd name="connsiteX873" fmla="*/ 318152 w 1311227"/>
                <a:gd name="connsiteY873" fmla="*/ 560232 h 927328"/>
                <a:gd name="connsiteX874" fmla="*/ 309934 w 1311227"/>
                <a:gd name="connsiteY874" fmla="*/ 558863 h 927328"/>
                <a:gd name="connsiteX875" fmla="*/ 272950 w 1311227"/>
                <a:gd name="connsiteY875" fmla="*/ 584888 h 927328"/>
                <a:gd name="connsiteX876" fmla="*/ 271580 w 1311227"/>
                <a:gd name="connsiteY876" fmla="*/ 588997 h 927328"/>
                <a:gd name="connsiteX877" fmla="*/ 274320 w 1311227"/>
                <a:gd name="connsiteY877" fmla="*/ 593106 h 927328"/>
                <a:gd name="connsiteX878" fmla="*/ 268841 w 1311227"/>
                <a:gd name="connsiteY878" fmla="*/ 593106 h 927328"/>
                <a:gd name="connsiteX879" fmla="*/ 235967 w 1311227"/>
                <a:gd name="connsiteY879" fmla="*/ 630090 h 927328"/>
                <a:gd name="connsiteX880" fmla="*/ 222269 w 1311227"/>
                <a:gd name="connsiteY880" fmla="*/ 628720 h 927328"/>
                <a:gd name="connsiteX881" fmla="*/ 227748 w 1311227"/>
                <a:gd name="connsiteY881" fmla="*/ 656116 h 927328"/>
                <a:gd name="connsiteX882" fmla="*/ 209941 w 1311227"/>
                <a:gd name="connsiteY882" fmla="*/ 669813 h 927328"/>
                <a:gd name="connsiteX883" fmla="*/ 216790 w 1311227"/>
                <a:gd name="connsiteY883" fmla="*/ 749259 h 927328"/>
                <a:gd name="connsiteX884" fmla="*/ 238706 w 1311227"/>
                <a:gd name="connsiteY884" fmla="*/ 798570 h 927328"/>
                <a:gd name="connsiteX885" fmla="*/ 231857 w 1311227"/>
                <a:gd name="connsiteY885" fmla="*/ 810898 h 927328"/>
                <a:gd name="connsiteX886" fmla="*/ 231857 w 1311227"/>
                <a:gd name="connsiteY886" fmla="*/ 836923 h 927328"/>
                <a:gd name="connsiteX887" fmla="*/ 205832 w 1311227"/>
                <a:gd name="connsiteY887" fmla="*/ 846512 h 927328"/>
                <a:gd name="connsiteX888" fmla="*/ 179807 w 1311227"/>
                <a:gd name="connsiteY888" fmla="*/ 834184 h 927328"/>
                <a:gd name="connsiteX889" fmla="*/ 192134 w 1311227"/>
                <a:gd name="connsiteY889" fmla="*/ 813638 h 927328"/>
                <a:gd name="connsiteX890" fmla="*/ 196244 w 1311227"/>
                <a:gd name="connsiteY890" fmla="*/ 801310 h 927328"/>
                <a:gd name="connsiteX891" fmla="*/ 196244 w 1311227"/>
                <a:gd name="connsiteY891" fmla="*/ 794461 h 927328"/>
                <a:gd name="connsiteX892" fmla="*/ 197614 w 1311227"/>
                <a:gd name="connsiteY892" fmla="*/ 779394 h 927328"/>
                <a:gd name="connsiteX893" fmla="*/ 157891 w 1311227"/>
                <a:gd name="connsiteY893" fmla="*/ 656116 h 927328"/>
                <a:gd name="connsiteX894" fmla="*/ 157891 w 1311227"/>
                <a:gd name="connsiteY894" fmla="*/ 598586 h 927328"/>
                <a:gd name="connsiteX895" fmla="*/ 153781 w 1311227"/>
                <a:gd name="connsiteY895" fmla="*/ 595846 h 927328"/>
                <a:gd name="connsiteX896" fmla="*/ 156521 w 1311227"/>
                <a:gd name="connsiteY896" fmla="*/ 593106 h 927328"/>
                <a:gd name="connsiteX897" fmla="*/ 148302 w 1311227"/>
                <a:gd name="connsiteY897" fmla="*/ 580779 h 927328"/>
                <a:gd name="connsiteX898" fmla="*/ 152411 w 1311227"/>
                <a:gd name="connsiteY898" fmla="*/ 568451 h 927328"/>
                <a:gd name="connsiteX899" fmla="*/ 137344 w 1311227"/>
                <a:gd name="connsiteY899" fmla="*/ 573930 h 927328"/>
                <a:gd name="connsiteX900" fmla="*/ 115428 w 1311227"/>
                <a:gd name="connsiteY900" fmla="*/ 567081 h 927328"/>
                <a:gd name="connsiteX901" fmla="*/ 120907 w 1311227"/>
                <a:gd name="connsiteY901" fmla="*/ 564341 h 927328"/>
                <a:gd name="connsiteX902" fmla="*/ 118168 w 1311227"/>
                <a:gd name="connsiteY902" fmla="*/ 558863 h 927328"/>
                <a:gd name="connsiteX903" fmla="*/ 131865 w 1311227"/>
                <a:gd name="connsiteY903" fmla="*/ 542425 h 927328"/>
                <a:gd name="connsiteX904" fmla="*/ 134604 w 1311227"/>
                <a:gd name="connsiteY904" fmla="*/ 543795 h 927328"/>
                <a:gd name="connsiteX905" fmla="*/ 140084 w 1311227"/>
                <a:gd name="connsiteY905" fmla="*/ 543795 h 927328"/>
                <a:gd name="connsiteX906" fmla="*/ 141453 w 1311227"/>
                <a:gd name="connsiteY906" fmla="*/ 541056 h 927328"/>
                <a:gd name="connsiteX907" fmla="*/ 135974 w 1311227"/>
                <a:gd name="connsiteY907" fmla="*/ 508181 h 927328"/>
                <a:gd name="connsiteX908" fmla="*/ 135974 w 1311227"/>
                <a:gd name="connsiteY908" fmla="*/ 464349 h 927328"/>
                <a:gd name="connsiteX909" fmla="*/ 127756 w 1311227"/>
                <a:gd name="connsiteY909" fmla="*/ 464349 h 927328"/>
                <a:gd name="connsiteX910" fmla="*/ 126386 w 1311227"/>
                <a:gd name="connsiteY910" fmla="*/ 460240 h 927328"/>
                <a:gd name="connsiteX911" fmla="*/ 135974 w 1311227"/>
                <a:gd name="connsiteY911" fmla="*/ 447912 h 927328"/>
                <a:gd name="connsiteX912" fmla="*/ 137344 w 1311227"/>
                <a:gd name="connsiteY912" fmla="*/ 438323 h 927328"/>
                <a:gd name="connsiteX913" fmla="*/ 159260 w 1311227"/>
                <a:gd name="connsiteY913" fmla="*/ 345180 h 927328"/>
                <a:gd name="connsiteX914" fmla="*/ 152411 w 1311227"/>
                <a:gd name="connsiteY914" fmla="*/ 298608 h 927328"/>
                <a:gd name="connsiteX915" fmla="*/ 111319 w 1311227"/>
                <a:gd name="connsiteY915" fmla="*/ 327373 h 927328"/>
                <a:gd name="connsiteX916" fmla="*/ 92142 w 1311227"/>
                <a:gd name="connsiteY916" fmla="*/ 295869 h 927328"/>
                <a:gd name="connsiteX917" fmla="*/ 94881 w 1311227"/>
                <a:gd name="connsiteY917" fmla="*/ 268473 h 927328"/>
                <a:gd name="connsiteX918" fmla="*/ 92142 w 1311227"/>
                <a:gd name="connsiteY918" fmla="*/ 242448 h 927328"/>
                <a:gd name="connsiteX919" fmla="*/ 100361 w 1311227"/>
                <a:gd name="connsiteY919" fmla="*/ 206834 h 927328"/>
                <a:gd name="connsiteX920" fmla="*/ 90773 w 1311227"/>
                <a:gd name="connsiteY920" fmla="*/ 171220 h 927328"/>
                <a:gd name="connsiteX921" fmla="*/ 131865 w 1311227"/>
                <a:gd name="connsiteY921" fmla="*/ 126018 h 927328"/>
                <a:gd name="connsiteX922" fmla="*/ 174327 w 1311227"/>
                <a:gd name="connsiteY922" fmla="*/ 95883 h 927328"/>
                <a:gd name="connsiteX923" fmla="*/ 155151 w 1311227"/>
                <a:gd name="connsiteY923" fmla="*/ 57530 h 927328"/>
                <a:gd name="connsiteX924" fmla="*/ 155151 w 1311227"/>
                <a:gd name="connsiteY924" fmla="*/ 52051 h 927328"/>
                <a:gd name="connsiteX925" fmla="*/ 163369 w 1311227"/>
                <a:gd name="connsiteY925" fmla="*/ 50682 h 927328"/>
                <a:gd name="connsiteX926" fmla="*/ 198983 w 1311227"/>
                <a:gd name="connsiteY926" fmla="*/ 0 h 927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</a:cxnLst>
              <a:rect l="l" t="t" r="r" b="b"/>
              <a:pathLst>
                <a:path w="1311227" h="927328">
                  <a:moveTo>
                    <a:pt x="723132" y="924120"/>
                  </a:moveTo>
                  <a:lnTo>
                    <a:pt x="724970" y="925958"/>
                  </a:lnTo>
                  <a:cubicBezTo>
                    <a:pt x="723601" y="925958"/>
                    <a:pt x="722231" y="924588"/>
                    <a:pt x="722231" y="924588"/>
                  </a:cubicBezTo>
                  <a:close/>
                  <a:moveTo>
                    <a:pt x="737632" y="922984"/>
                  </a:moveTo>
                  <a:lnTo>
                    <a:pt x="740038" y="924588"/>
                  </a:lnTo>
                  <a:cubicBezTo>
                    <a:pt x="739353" y="924588"/>
                    <a:pt x="738668" y="924931"/>
                    <a:pt x="738155" y="924760"/>
                  </a:cubicBezTo>
                  <a:close/>
                  <a:moveTo>
                    <a:pt x="711578" y="922914"/>
                  </a:moveTo>
                  <a:lnTo>
                    <a:pt x="711445" y="923561"/>
                  </a:lnTo>
                  <a:cubicBezTo>
                    <a:pt x="710588" y="924588"/>
                    <a:pt x="709218" y="925273"/>
                    <a:pt x="707164" y="927328"/>
                  </a:cubicBezTo>
                  <a:close/>
                  <a:moveTo>
                    <a:pt x="694973" y="917705"/>
                  </a:moveTo>
                  <a:lnTo>
                    <a:pt x="694836" y="921849"/>
                  </a:lnTo>
                  <a:cubicBezTo>
                    <a:pt x="693466" y="920479"/>
                    <a:pt x="693466" y="919109"/>
                    <a:pt x="694836" y="917739"/>
                  </a:cubicBezTo>
                  <a:close/>
                  <a:moveTo>
                    <a:pt x="575667" y="867058"/>
                  </a:moveTo>
                  <a:cubicBezTo>
                    <a:pt x="577036" y="867058"/>
                    <a:pt x="579776" y="868428"/>
                    <a:pt x="579776" y="869798"/>
                  </a:cubicBezTo>
                  <a:lnTo>
                    <a:pt x="574297" y="871168"/>
                  </a:lnTo>
                  <a:close/>
                  <a:moveTo>
                    <a:pt x="571558" y="824596"/>
                  </a:moveTo>
                  <a:lnTo>
                    <a:pt x="571558" y="828705"/>
                  </a:lnTo>
                  <a:lnTo>
                    <a:pt x="570775" y="824791"/>
                  </a:lnTo>
                  <a:close/>
                  <a:moveTo>
                    <a:pt x="570188" y="821856"/>
                  </a:moveTo>
                  <a:lnTo>
                    <a:pt x="570775" y="824791"/>
                  </a:lnTo>
                  <a:lnTo>
                    <a:pt x="566078" y="825965"/>
                  </a:lnTo>
                  <a:cubicBezTo>
                    <a:pt x="566078" y="824596"/>
                    <a:pt x="568818" y="824596"/>
                    <a:pt x="570188" y="821856"/>
                  </a:cubicBezTo>
                  <a:close/>
                  <a:moveTo>
                    <a:pt x="527725" y="809528"/>
                  </a:moveTo>
                  <a:cubicBezTo>
                    <a:pt x="527725" y="809528"/>
                    <a:pt x="529095" y="809528"/>
                    <a:pt x="530465" y="810898"/>
                  </a:cubicBezTo>
                  <a:cubicBezTo>
                    <a:pt x="529095" y="812268"/>
                    <a:pt x="527725" y="812268"/>
                    <a:pt x="526355" y="812268"/>
                  </a:cubicBezTo>
                  <a:cubicBezTo>
                    <a:pt x="526355" y="810898"/>
                    <a:pt x="526355" y="809528"/>
                    <a:pt x="527725" y="809528"/>
                  </a:cubicBezTo>
                  <a:close/>
                  <a:moveTo>
                    <a:pt x="597583" y="801310"/>
                  </a:moveTo>
                  <a:cubicBezTo>
                    <a:pt x="598953" y="801310"/>
                    <a:pt x="601692" y="802680"/>
                    <a:pt x="603062" y="805419"/>
                  </a:cubicBezTo>
                  <a:lnTo>
                    <a:pt x="594843" y="805419"/>
                  </a:lnTo>
                  <a:cubicBezTo>
                    <a:pt x="596213" y="804050"/>
                    <a:pt x="596213" y="802680"/>
                    <a:pt x="597583" y="801310"/>
                  </a:cubicBezTo>
                  <a:close/>
                  <a:moveTo>
                    <a:pt x="807156" y="768435"/>
                  </a:moveTo>
                  <a:lnTo>
                    <a:pt x="812635" y="769805"/>
                  </a:lnTo>
                  <a:cubicBezTo>
                    <a:pt x="811265" y="772545"/>
                    <a:pt x="812635" y="773915"/>
                    <a:pt x="808526" y="773915"/>
                  </a:cubicBezTo>
                  <a:cubicBezTo>
                    <a:pt x="805786" y="773915"/>
                    <a:pt x="805786" y="772545"/>
                    <a:pt x="804416" y="771175"/>
                  </a:cubicBezTo>
                  <a:close/>
                  <a:moveTo>
                    <a:pt x="740038" y="749259"/>
                  </a:moveTo>
                  <a:cubicBezTo>
                    <a:pt x="744147" y="754738"/>
                    <a:pt x="755105" y="753368"/>
                    <a:pt x="755105" y="761587"/>
                  </a:cubicBezTo>
                  <a:cubicBezTo>
                    <a:pt x="755105" y="765696"/>
                    <a:pt x="752366" y="769805"/>
                    <a:pt x="750996" y="775285"/>
                  </a:cubicBezTo>
                  <a:cubicBezTo>
                    <a:pt x="750996" y="778024"/>
                    <a:pt x="752366" y="782133"/>
                    <a:pt x="750996" y="784873"/>
                  </a:cubicBezTo>
                  <a:cubicBezTo>
                    <a:pt x="749626" y="787612"/>
                    <a:pt x="746887" y="790352"/>
                    <a:pt x="744147" y="790352"/>
                  </a:cubicBezTo>
                  <a:cubicBezTo>
                    <a:pt x="737298" y="790352"/>
                    <a:pt x="733189" y="784873"/>
                    <a:pt x="733189" y="779394"/>
                  </a:cubicBezTo>
                  <a:cubicBezTo>
                    <a:pt x="733189" y="776654"/>
                    <a:pt x="734559" y="775285"/>
                    <a:pt x="734559" y="773915"/>
                  </a:cubicBezTo>
                  <a:cubicBezTo>
                    <a:pt x="735929" y="771175"/>
                    <a:pt x="734559" y="767066"/>
                    <a:pt x="734559" y="764327"/>
                  </a:cubicBezTo>
                  <a:cubicBezTo>
                    <a:pt x="734559" y="760217"/>
                    <a:pt x="737298" y="754738"/>
                    <a:pt x="740038" y="749259"/>
                  </a:cubicBezTo>
                  <a:close/>
                  <a:moveTo>
                    <a:pt x="396229" y="747889"/>
                  </a:moveTo>
                  <a:cubicBezTo>
                    <a:pt x="396229" y="749259"/>
                    <a:pt x="397598" y="750629"/>
                    <a:pt x="398968" y="751999"/>
                  </a:cubicBezTo>
                  <a:cubicBezTo>
                    <a:pt x="397598" y="753368"/>
                    <a:pt x="394859" y="754738"/>
                    <a:pt x="392119" y="754738"/>
                  </a:cubicBezTo>
                  <a:cubicBezTo>
                    <a:pt x="392119" y="753368"/>
                    <a:pt x="390749" y="754738"/>
                    <a:pt x="390749" y="750629"/>
                  </a:cubicBezTo>
                  <a:cubicBezTo>
                    <a:pt x="390749" y="747889"/>
                    <a:pt x="393489" y="747889"/>
                    <a:pt x="396229" y="747889"/>
                  </a:cubicBezTo>
                  <a:close/>
                  <a:moveTo>
                    <a:pt x="741408" y="734192"/>
                  </a:moveTo>
                  <a:cubicBezTo>
                    <a:pt x="742777" y="734192"/>
                    <a:pt x="744147" y="734192"/>
                    <a:pt x="745517" y="735562"/>
                  </a:cubicBezTo>
                  <a:cubicBezTo>
                    <a:pt x="744147" y="738301"/>
                    <a:pt x="741408" y="739671"/>
                    <a:pt x="738668" y="739671"/>
                  </a:cubicBezTo>
                  <a:cubicBezTo>
                    <a:pt x="740038" y="738301"/>
                    <a:pt x="740038" y="734192"/>
                    <a:pt x="741408" y="734192"/>
                  </a:cubicBezTo>
                  <a:close/>
                  <a:moveTo>
                    <a:pt x="572927" y="732822"/>
                  </a:moveTo>
                  <a:cubicBezTo>
                    <a:pt x="572927" y="732822"/>
                    <a:pt x="574297" y="734192"/>
                    <a:pt x="574297" y="735562"/>
                  </a:cubicBezTo>
                  <a:lnTo>
                    <a:pt x="570188" y="735562"/>
                  </a:lnTo>
                  <a:close/>
                  <a:moveTo>
                    <a:pt x="594843" y="730082"/>
                  </a:moveTo>
                  <a:cubicBezTo>
                    <a:pt x="596213" y="730082"/>
                    <a:pt x="597583" y="730082"/>
                    <a:pt x="598953" y="731452"/>
                  </a:cubicBezTo>
                  <a:cubicBezTo>
                    <a:pt x="598953" y="731452"/>
                    <a:pt x="598953" y="732822"/>
                    <a:pt x="597583" y="734192"/>
                  </a:cubicBezTo>
                  <a:cubicBezTo>
                    <a:pt x="594843" y="732822"/>
                    <a:pt x="593474" y="731452"/>
                    <a:pt x="594843" y="730082"/>
                  </a:cubicBezTo>
                  <a:close/>
                  <a:moveTo>
                    <a:pt x="767433" y="727343"/>
                  </a:moveTo>
                  <a:lnTo>
                    <a:pt x="774282" y="727343"/>
                  </a:lnTo>
                  <a:cubicBezTo>
                    <a:pt x="774282" y="728712"/>
                    <a:pt x="775652" y="730082"/>
                    <a:pt x="774282" y="735562"/>
                  </a:cubicBezTo>
                  <a:cubicBezTo>
                    <a:pt x="772912" y="735562"/>
                    <a:pt x="772912" y="736931"/>
                    <a:pt x="770173" y="736931"/>
                  </a:cubicBezTo>
                  <a:cubicBezTo>
                    <a:pt x="766063" y="736931"/>
                    <a:pt x="766063" y="735562"/>
                    <a:pt x="763324" y="732822"/>
                  </a:cubicBezTo>
                  <a:cubicBezTo>
                    <a:pt x="763324" y="731452"/>
                    <a:pt x="764693" y="728712"/>
                    <a:pt x="767433" y="727343"/>
                  </a:cubicBezTo>
                  <a:close/>
                  <a:moveTo>
                    <a:pt x="812635" y="723234"/>
                  </a:moveTo>
                  <a:lnTo>
                    <a:pt x="818114" y="724603"/>
                  </a:lnTo>
                  <a:cubicBezTo>
                    <a:pt x="818114" y="724603"/>
                    <a:pt x="816744" y="724603"/>
                    <a:pt x="815375" y="725973"/>
                  </a:cubicBezTo>
                  <a:close/>
                  <a:moveTo>
                    <a:pt x="659222" y="723234"/>
                  </a:moveTo>
                  <a:lnTo>
                    <a:pt x="664701" y="724603"/>
                  </a:lnTo>
                  <a:lnTo>
                    <a:pt x="664701" y="728712"/>
                  </a:lnTo>
                  <a:cubicBezTo>
                    <a:pt x="663331" y="727343"/>
                    <a:pt x="659222" y="728712"/>
                    <a:pt x="659222" y="723234"/>
                  </a:cubicBezTo>
                  <a:close/>
                  <a:moveTo>
                    <a:pt x="834551" y="717754"/>
                  </a:moveTo>
                  <a:cubicBezTo>
                    <a:pt x="838661" y="717754"/>
                    <a:pt x="840030" y="719124"/>
                    <a:pt x="841400" y="719124"/>
                  </a:cubicBezTo>
                  <a:cubicBezTo>
                    <a:pt x="841400" y="720494"/>
                    <a:pt x="841400" y="721864"/>
                    <a:pt x="838661" y="721864"/>
                  </a:cubicBezTo>
                  <a:cubicBezTo>
                    <a:pt x="834551" y="721864"/>
                    <a:pt x="834551" y="719124"/>
                    <a:pt x="834551" y="717754"/>
                  </a:cubicBezTo>
                  <a:close/>
                  <a:moveTo>
                    <a:pt x="983855" y="713645"/>
                  </a:moveTo>
                  <a:cubicBezTo>
                    <a:pt x="986595" y="713645"/>
                    <a:pt x="989334" y="716385"/>
                    <a:pt x="990704" y="719124"/>
                  </a:cubicBezTo>
                  <a:cubicBezTo>
                    <a:pt x="987964" y="721864"/>
                    <a:pt x="983855" y="723234"/>
                    <a:pt x="981115" y="723234"/>
                  </a:cubicBezTo>
                  <a:cubicBezTo>
                    <a:pt x="977006" y="723234"/>
                    <a:pt x="977006" y="723234"/>
                    <a:pt x="974267" y="721864"/>
                  </a:cubicBezTo>
                  <a:cubicBezTo>
                    <a:pt x="977006" y="719124"/>
                    <a:pt x="979745" y="713645"/>
                    <a:pt x="983855" y="713645"/>
                  </a:cubicBezTo>
                  <a:close/>
                  <a:moveTo>
                    <a:pt x="664701" y="706797"/>
                  </a:moveTo>
                  <a:cubicBezTo>
                    <a:pt x="664701" y="706797"/>
                    <a:pt x="664701" y="708166"/>
                    <a:pt x="666071" y="709536"/>
                  </a:cubicBezTo>
                  <a:cubicBezTo>
                    <a:pt x="664701" y="710906"/>
                    <a:pt x="663331" y="713645"/>
                    <a:pt x="660592" y="713645"/>
                  </a:cubicBezTo>
                  <a:lnTo>
                    <a:pt x="660592" y="709536"/>
                  </a:lnTo>
                  <a:cubicBezTo>
                    <a:pt x="661962" y="708166"/>
                    <a:pt x="663331" y="706797"/>
                    <a:pt x="664701" y="706797"/>
                  </a:cubicBezTo>
                  <a:close/>
                  <a:moveTo>
                    <a:pt x="1160554" y="704057"/>
                  </a:moveTo>
                  <a:cubicBezTo>
                    <a:pt x="1164663" y="704057"/>
                    <a:pt x="1166033" y="705427"/>
                    <a:pt x="1166033" y="708166"/>
                  </a:cubicBezTo>
                  <a:cubicBezTo>
                    <a:pt x="1166033" y="713645"/>
                    <a:pt x="1155075" y="716385"/>
                    <a:pt x="1152335" y="716385"/>
                  </a:cubicBezTo>
                  <a:cubicBezTo>
                    <a:pt x="1148226" y="716385"/>
                    <a:pt x="1148226" y="713645"/>
                    <a:pt x="1146856" y="712275"/>
                  </a:cubicBezTo>
                  <a:cubicBezTo>
                    <a:pt x="1146856" y="710906"/>
                    <a:pt x="1148226" y="708166"/>
                    <a:pt x="1150966" y="705427"/>
                  </a:cubicBezTo>
                  <a:cubicBezTo>
                    <a:pt x="1153705" y="705427"/>
                    <a:pt x="1157814" y="704057"/>
                    <a:pt x="1160554" y="704057"/>
                  </a:cubicBezTo>
                  <a:close/>
                  <a:moveTo>
                    <a:pt x="401707" y="699947"/>
                  </a:moveTo>
                  <a:lnTo>
                    <a:pt x="401707" y="704057"/>
                  </a:lnTo>
                  <a:lnTo>
                    <a:pt x="407187" y="704057"/>
                  </a:lnTo>
                  <a:cubicBezTo>
                    <a:pt x="405817" y="704057"/>
                    <a:pt x="401707" y="704057"/>
                    <a:pt x="400338" y="708166"/>
                  </a:cubicBezTo>
                  <a:cubicBezTo>
                    <a:pt x="400338" y="705427"/>
                    <a:pt x="401707" y="702687"/>
                    <a:pt x="401707" y="699947"/>
                  </a:cubicBezTo>
                  <a:close/>
                  <a:moveTo>
                    <a:pt x="1157814" y="690359"/>
                  </a:moveTo>
                  <a:cubicBezTo>
                    <a:pt x="1159184" y="691729"/>
                    <a:pt x="1161924" y="691729"/>
                    <a:pt x="1163293" y="693099"/>
                  </a:cubicBezTo>
                  <a:cubicBezTo>
                    <a:pt x="1163293" y="693099"/>
                    <a:pt x="1163293" y="694469"/>
                    <a:pt x="1161924" y="695839"/>
                  </a:cubicBezTo>
                  <a:cubicBezTo>
                    <a:pt x="1160554" y="695839"/>
                    <a:pt x="1159184" y="693099"/>
                    <a:pt x="1157814" y="690359"/>
                  </a:cubicBezTo>
                  <a:close/>
                  <a:moveTo>
                    <a:pt x="864686" y="690359"/>
                  </a:moveTo>
                  <a:cubicBezTo>
                    <a:pt x="866056" y="690359"/>
                    <a:pt x="868795" y="691729"/>
                    <a:pt x="868795" y="693099"/>
                  </a:cubicBezTo>
                  <a:cubicBezTo>
                    <a:pt x="868795" y="693099"/>
                    <a:pt x="867426" y="693099"/>
                    <a:pt x="866056" y="694469"/>
                  </a:cubicBezTo>
                  <a:cubicBezTo>
                    <a:pt x="864686" y="693099"/>
                    <a:pt x="863316" y="690359"/>
                    <a:pt x="864686" y="690359"/>
                  </a:cubicBezTo>
                  <a:close/>
                  <a:moveTo>
                    <a:pt x="849619" y="690359"/>
                  </a:moveTo>
                  <a:cubicBezTo>
                    <a:pt x="850988" y="690359"/>
                    <a:pt x="853728" y="691729"/>
                    <a:pt x="853728" y="693099"/>
                  </a:cubicBezTo>
                  <a:lnTo>
                    <a:pt x="848249" y="693099"/>
                  </a:lnTo>
                  <a:close/>
                  <a:moveTo>
                    <a:pt x="444170" y="688989"/>
                  </a:moveTo>
                  <a:cubicBezTo>
                    <a:pt x="445540" y="687620"/>
                    <a:pt x="448279" y="687620"/>
                    <a:pt x="449649" y="688989"/>
                  </a:cubicBezTo>
                  <a:cubicBezTo>
                    <a:pt x="449649" y="688989"/>
                    <a:pt x="449649" y="690359"/>
                    <a:pt x="448279" y="691729"/>
                  </a:cubicBezTo>
                  <a:cubicBezTo>
                    <a:pt x="446910" y="691729"/>
                    <a:pt x="445540" y="690359"/>
                    <a:pt x="444170" y="688989"/>
                  </a:cubicBezTo>
                  <a:close/>
                  <a:moveTo>
                    <a:pt x="649634" y="687620"/>
                  </a:moveTo>
                  <a:lnTo>
                    <a:pt x="656483" y="688989"/>
                  </a:lnTo>
                  <a:cubicBezTo>
                    <a:pt x="655113" y="688989"/>
                    <a:pt x="652373" y="690359"/>
                    <a:pt x="648264" y="690359"/>
                  </a:cubicBezTo>
                  <a:close/>
                  <a:moveTo>
                    <a:pt x="855098" y="682141"/>
                  </a:moveTo>
                  <a:cubicBezTo>
                    <a:pt x="855098" y="682141"/>
                    <a:pt x="856468" y="683511"/>
                    <a:pt x="856468" y="684880"/>
                  </a:cubicBezTo>
                  <a:cubicBezTo>
                    <a:pt x="855098" y="686250"/>
                    <a:pt x="852358" y="684880"/>
                    <a:pt x="850988" y="684880"/>
                  </a:cubicBezTo>
                  <a:cubicBezTo>
                    <a:pt x="852358" y="683511"/>
                    <a:pt x="853728" y="682141"/>
                    <a:pt x="855098" y="682141"/>
                  </a:cubicBezTo>
                  <a:close/>
                  <a:moveTo>
                    <a:pt x="412666" y="679401"/>
                  </a:moveTo>
                  <a:cubicBezTo>
                    <a:pt x="414035" y="679401"/>
                    <a:pt x="415405" y="679401"/>
                    <a:pt x="416775" y="680771"/>
                  </a:cubicBezTo>
                  <a:cubicBezTo>
                    <a:pt x="416775" y="680771"/>
                    <a:pt x="416775" y="682141"/>
                    <a:pt x="415405" y="683511"/>
                  </a:cubicBezTo>
                  <a:cubicBezTo>
                    <a:pt x="414035" y="683511"/>
                    <a:pt x="412666" y="683511"/>
                    <a:pt x="411296" y="682141"/>
                  </a:cubicBezTo>
                  <a:cubicBezTo>
                    <a:pt x="411296" y="682141"/>
                    <a:pt x="412666" y="680771"/>
                    <a:pt x="412666" y="679401"/>
                  </a:cubicBezTo>
                  <a:close/>
                  <a:moveTo>
                    <a:pt x="368833" y="679401"/>
                  </a:moveTo>
                  <a:lnTo>
                    <a:pt x="372943" y="679401"/>
                  </a:lnTo>
                  <a:cubicBezTo>
                    <a:pt x="374312" y="680771"/>
                    <a:pt x="375682" y="682141"/>
                    <a:pt x="375682" y="684880"/>
                  </a:cubicBezTo>
                  <a:lnTo>
                    <a:pt x="367464" y="684880"/>
                  </a:lnTo>
                  <a:cubicBezTo>
                    <a:pt x="367464" y="684880"/>
                    <a:pt x="367464" y="683511"/>
                    <a:pt x="366094" y="682141"/>
                  </a:cubicBezTo>
                  <a:close/>
                  <a:moveTo>
                    <a:pt x="643470" y="677860"/>
                  </a:moveTo>
                  <a:cubicBezTo>
                    <a:pt x="643813" y="678032"/>
                    <a:pt x="644155" y="678716"/>
                    <a:pt x="644155" y="680771"/>
                  </a:cubicBezTo>
                  <a:cubicBezTo>
                    <a:pt x="644155" y="683511"/>
                    <a:pt x="641415" y="686250"/>
                    <a:pt x="640046" y="688989"/>
                  </a:cubicBezTo>
                  <a:cubicBezTo>
                    <a:pt x="638676" y="691729"/>
                    <a:pt x="640046" y="697208"/>
                    <a:pt x="638676" y="701317"/>
                  </a:cubicBezTo>
                  <a:cubicBezTo>
                    <a:pt x="637306" y="705427"/>
                    <a:pt x="634566" y="709536"/>
                    <a:pt x="629087" y="709536"/>
                  </a:cubicBezTo>
                  <a:cubicBezTo>
                    <a:pt x="622239" y="709536"/>
                    <a:pt x="618129" y="706797"/>
                    <a:pt x="614020" y="702687"/>
                  </a:cubicBezTo>
                  <a:cubicBezTo>
                    <a:pt x="612650" y="702687"/>
                    <a:pt x="611281" y="704057"/>
                    <a:pt x="609911" y="704057"/>
                  </a:cubicBezTo>
                  <a:cubicBezTo>
                    <a:pt x="609911" y="702687"/>
                    <a:pt x="612650" y="702687"/>
                    <a:pt x="612650" y="699947"/>
                  </a:cubicBezTo>
                  <a:cubicBezTo>
                    <a:pt x="612650" y="697208"/>
                    <a:pt x="612650" y="691729"/>
                    <a:pt x="615390" y="688989"/>
                  </a:cubicBezTo>
                  <a:cubicBezTo>
                    <a:pt x="620869" y="680771"/>
                    <a:pt x="627718" y="688989"/>
                    <a:pt x="634566" y="678032"/>
                  </a:cubicBezTo>
                  <a:lnTo>
                    <a:pt x="642785" y="678032"/>
                  </a:lnTo>
                  <a:cubicBezTo>
                    <a:pt x="642785" y="678032"/>
                    <a:pt x="643128" y="677689"/>
                    <a:pt x="643470" y="677860"/>
                  </a:cubicBezTo>
                  <a:close/>
                  <a:moveTo>
                    <a:pt x="646894" y="672552"/>
                  </a:moveTo>
                  <a:cubicBezTo>
                    <a:pt x="646894" y="672552"/>
                    <a:pt x="648264" y="672552"/>
                    <a:pt x="649634" y="673922"/>
                  </a:cubicBezTo>
                  <a:cubicBezTo>
                    <a:pt x="648264" y="675292"/>
                    <a:pt x="646894" y="675292"/>
                    <a:pt x="645524" y="675292"/>
                  </a:cubicBezTo>
                  <a:cubicBezTo>
                    <a:pt x="645524" y="673922"/>
                    <a:pt x="645524" y="672552"/>
                    <a:pt x="646894" y="672552"/>
                  </a:cubicBezTo>
                  <a:close/>
                  <a:moveTo>
                    <a:pt x="1131789" y="665704"/>
                  </a:moveTo>
                  <a:cubicBezTo>
                    <a:pt x="1130419" y="665704"/>
                    <a:pt x="1129049" y="667074"/>
                    <a:pt x="1127679" y="668443"/>
                  </a:cubicBezTo>
                  <a:lnTo>
                    <a:pt x="1125964" y="667218"/>
                  </a:lnTo>
                  <a:close/>
                  <a:moveTo>
                    <a:pt x="985225" y="664334"/>
                  </a:moveTo>
                  <a:lnTo>
                    <a:pt x="989334" y="664334"/>
                  </a:lnTo>
                  <a:cubicBezTo>
                    <a:pt x="989334" y="665704"/>
                    <a:pt x="990704" y="667074"/>
                    <a:pt x="992073" y="668443"/>
                  </a:cubicBezTo>
                  <a:lnTo>
                    <a:pt x="985225" y="668443"/>
                  </a:lnTo>
                  <a:cubicBezTo>
                    <a:pt x="983855" y="667074"/>
                    <a:pt x="983855" y="665704"/>
                    <a:pt x="985225" y="664334"/>
                  </a:cubicBezTo>
                  <a:close/>
                  <a:moveTo>
                    <a:pt x="9957" y="661594"/>
                  </a:moveTo>
                  <a:lnTo>
                    <a:pt x="15435" y="662964"/>
                  </a:lnTo>
                  <a:lnTo>
                    <a:pt x="14066" y="665704"/>
                  </a:lnTo>
                  <a:cubicBezTo>
                    <a:pt x="12696" y="667074"/>
                    <a:pt x="9957" y="665704"/>
                    <a:pt x="8587" y="665704"/>
                  </a:cubicBezTo>
                  <a:close/>
                  <a:moveTo>
                    <a:pt x="279799" y="660224"/>
                  </a:moveTo>
                  <a:cubicBezTo>
                    <a:pt x="286648" y="660224"/>
                    <a:pt x="296236" y="657485"/>
                    <a:pt x="296236" y="669813"/>
                  </a:cubicBezTo>
                  <a:cubicBezTo>
                    <a:pt x="296236" y="671183"/>
                    <a:pt x="292127" y="679401"/>
                    <a:pt x="288018" y="680771"/>
                  </a:cubicBezTo>
                  <a:cubicBezTo>
                    <a:pt x="285278" y="682141"/>
                    <a:pt x="282538" y="679401"/>
                    <a:pt x="279799" y="680771"/>
                  </a:cubicBezTo>
                  <a:cubicBezTo>
                    <a:pt x="275690" y="680771"/>
                    <a:pt x="272950" y="684880"/>
                    <a:pt x="268841" y="684880"/>
                  </a:cubicBezTo>
                  <a:cubicBezTo>
                    <a:pt x="266102" y="684880"/>
                    <a:pt x="267471" y="684880"/>
                    <a:pt x="266102" y="683511"/>
                  </a:cubicBezTo>
                  <a:cubicBezTo>
                    <a:pt x="261992" y="680771"/>
                    <a:pt x="260622" y="678032"/>
                    <a:pt x="256513" y="678032"/>
                  </a:cubicBezTo>
                  <a:cubicBezTo>
                    <a:pt x="263362" y="656116"/>
                    <a:pt x="267471" y="660224"/>
                    <a:pt x="279799" y="660224"/>
                  </a:cubicBezTo>
                  <a:close/>
                  <a:moveTo>
                    <a:pt x="849619" y="657485"/>
                  </a:moveTo>
                  <a:cubicBezTo>
                    <a:pt x="850988" y="657485"/>
                    <a:pt x="853728" y="658855"/>
                    <a:pt x="855098" y="661594"/>
                  </a:cubicBezTo>
                  <a:cubicBezTo>
                    <a:pt x="853728" y="661594"/>
                    <a:pt x="855098" y="662964"/>
                    <a:pt x="850988" y="662964"/>
                  </a:cubicBezTo>
                  <a:cubicBezTo>
                    <a:pt x="848249" y="662964"/>
                    <a:pt x="848249" y="661594"/>
                    <a:pt x="846879" y="660224"/>
                  </a:cubicBezTo>
                  <a:close/>
                  <a:moveTo>
                    <a:pt x="960569" y="654746"/>
                  </a:moveTo>
                  <a:lnTo>
                    <a:pt x="964678" y="654746"/>
                  </a:lnTo>
                  <a:cubicBezTo>
                    <a:pt x="964678" y="657485"/>
                    <a:pt x="963309" y="657485"/>
                    <a:pt x="963309" y="658855"/>
                  </a:cubicBezTo>
                  <a:cubicBezTo>
                    <a:pt x="961939" y="658855"/>
                    <a:pt x="959199" y="657485"/>
                    <a:pt x="960569" y="654746"/>
                  </a:cubicBezTo>
                  <a:close/>
                  <a:moveTo>
                    <a:pt x="1127923" y="654400"/>
                  </a:moveTo>
                  <a:lnTo>
                    <a:pt x="1130419" y="660224"/>
                  </a:lnTo>
                  <a:cubicBezTo>
                    <a:pt x="1130419" y="658855"/>
                    <a:pt x="1127679" y="658855"/>
                    <a:pt x="1127679" y="654746"/>
                  </a:cubicBezTo>
                  <a:close/>
                  <a:moveTo>
                    <a:pt x="760584" y="652006"/>
                  </a:moveTo>
                  <a:lnTo>
                    <a:pt x="759215" y="660224"/>
                  </a:lnTo>
                  <a:cubicBezTo>
                    <a:pt x="761954" y="665704"/>
                    <a:pt x="746887" y="680771"/>
                    <a:pt x="741408" y="678032"/>
                  </a:cubicBezTo>
                  <a:cubicBezTo>
                    <a:pt x="741408" y="682141"/>
                    <a:pt x="742777" y="683511"/>
                    <a:pt x="742777" y="684880"/>
                  </a:cubicBezTo>
                  <a:cubicBezTo>
                    <a:pt x="746887" y="684880"/>
                    <a:pt x="761954" y="687620"/>
                    <a:pt x="761954" y="695839"/>
                  </a:cubicBezTo>
                  <a:cubicBezTo>
                    <a:pt x="761954" y="699947"/>
                    <a:pt x="757845" y="705427"/>
                    <a:pt x="755105" y="705427"/>
                  </a:cubicBezTo>
                  <a:cubicBezTo>
                    <a:pt x="750996" y="705427"/>
                    <a:pt x="744147" y="701317"/>
                    <a:pt x="738668" y="697208"/>
                  </a:cubicBezTo>
                  <a:cubicBezTo>
                    <a:pt x="738668" y="699947"/>
                    <a:pt x="741408" y="701317"/>
                    <a:pt x="742777" y="702687"/>
                  </a:cubicBezTo>
                  <a:cubicBezTo>
                    <a:pt x="741408" y="704057"/>
                    <a:pt x="740038" y="704057"/>
                    <a:pt x="740038" y="704057"/>
                  </a:cubicBezTo>
                  <a:cubicBezTo>
                    <a:pt x="737298" y="704057"/>
                    <a:pt x="735929" y="708166"/>
                    <a:pt x="733189" y="709536"/>
                  </a:cubicBezTo>
                  <a:lnTo>
                    <a:pt x="730450" y="706797"/>
                  </a:lnTo>
                  <a:cubicBezTo>
                    <a:pt x="731819" y="704057"/>
                    <a:pt x="733189" y="701317"/>
                    <a:pt x="733189" y="695839"/>
                  </a:cubicBezTo>
                  <a:cubicBezTo>
                    <a:pt x="730450" y="698578"/>
                    <a:pt x="724970" y="701317"/>
                    <a:pt x="724970" y="705427"/>
                  </a:cubicBezTo>
                  <a:cubicBezTo>
                    <a:pt x="724970" y="708166"/>
                    <a:pt x="726340" y="712275"/>
                    <a:pt x="726340" y="715015"/>
                  </a:cubicBezTo>
                  <a:cubicBezTo>
                    <a:pt x="731819" y="715015"/>
                    <a:pt x="734559" y="716385"/>
                    <a:pt x="738668" y="719124"/>
                  </a:cubicBezTo>
                  <a:cubicBezTo>
                    <a:pt x="738668" y="717754"/>
                    <a:pt x="737298" y="716385"/>
                    <a:pt x="737298" y="715015"/>
                  </a:cubicBezTo>
                  <a:cubicBezTo>
                    <a:pt x="742777" y="712275"/>
                    <a:pt x="746887" y="706797"/>
                    <a:pt x="749626" y="706797"/>
                  </a:cubicBezTo>
                  <a:cubicBezTo>
                    <a:pt x="750996" y="706797"/>
                    <a:pt x="756475" y="706797"/>
                    <a:pt x="756475" y="712275"/>
                  </a:cubicBezTo>
                  <a:cubicBezTo>
                    <a:pt x="755105" y="710906"/>
                    <a:pt x="752366" y="710906"/>
                    <a:pt x="752366" y="712275"/>
                  </a:cubicBezTo>
                  <a:cubicBezTo>
                    <a:pt x="755105" y="715015"/>
                    <a:pt x="756475" y="717754"/>
                    <a:pt x="757845" y="719124"/>
                  </a:cubicBezTo>
                  <a:lnTo>
                    <a:pt x="760584" y="716385"/>
                  </a:lnTo>
                  <a:cubicBezTo>
                    <a:pt x="760584" y="715015"/>
                    <a:pt x="757845" y="716385"/>
                    <a:pt x="757845" y="712275"/>
                  </a:cubicBezTo>
                  <a:cubicBezTo>
                    <a:pt x="757845" y="709536"/>
                    <a:pt x="760584" y="710906"/>
                    <a:pt x="760584" y="709536"/>
                  </a:cubicBezTo>
                  <a:cubicBezTo>
                    <a:pt x="761954" y="706797"/>
                    <a:pt x="759215" y="699947"/>
                    <a:pt x="767433" y="698578"/>
                  </a:cubicBezTo>
                  <a:cubicBezTo>
                    <a:pt x="761954" y="690359"/>
                    <a:pt x="764693" y="680771"/>
                    <a:pt x="764693" y="675292"/>
                  </a:cubicBezTo>
                  <a:cubicBezTo>
                    <a:pt x="761954" y="675292"/>
                    <a:pt x="759215" y="675292"/>
                    <a:pt x="757845" y="673922"/>
                  </a:cubicBezTo>
                  <a:cubicBezTo>
                    <a:pt x="763324" y="668443"/>
                    <a:pt x="763324" y="671183"/>
                    <a:pt x="763324" y="667074"/>
                  </a:cubicBezTo>
                  <a:cubicBezTo>
                    <a:pt x="763324" y="662964"/>
                    <a:pt x="761954" y="656116"/>
                    <a:pt x="760584" y="652006"/>
                  </a:cubicBezTo>
                  <a:close/>
                  <a:moveTo>
                    <a:pt x="660592" y="652006"/>
                  </a:moveTo>
                  <a:cubicBezTo>
                    <a:pt x="661962" y="652006"/>
                    <a:pt x="664701" y="652006"/>
                    <a:pt x="666071" y="653376"/>
                  </a:cubicBezTo>
                  <a:cubicBezTo>
                    <a:pt x="664701" y="653376"/>
                    <a:pt x="663331" y="654746"/>
                    <a:pt x="661962" y="654746"/>
                  </a:cubicBezTo>
                  <a:cubicBezTo>
                    <a:pt x="661962" y="654746"/>
                    <a:pt x="660592" y="654746"/>
                    <a:pt x="660592" y="652006"/>
                  </a:cubicBezTo>
                  <a:close/>
                  <a:moveTo>
                    <a:pt x="638676" y="650636"/>
                  </a:moveTo>
                  <a:cubicBezTo>
                    <a:pt x="638676" y="652006"/>
                    <a:pt x="640046" y="650636"/>
                    <a:pt x="640046" y="654746"/>
                  </a:cubicBezTo>
                  <a:cubicBezTo>
                    <a:pt x="640046" y="657485"/>
                    <a:pt x="637306" y="658855"/>
                    <a:pt x="634566" y="661594"/>
                  </a:cubicBezTo>
                  <a:lnTo>
                    <a:pt x="627718" y="660224"/>
                  </a:lnTo>
                  <a:lnTo>
                    <a:pt x="627718" y="654746"/>
                  </a:lnTo>
                  <a:cubicBezTo>
                    <a:pt x="630457" y="653376"/>
                    <a:pt x="634566" y="653376"/>
                    <a:pt x="638676" y="650636"/>
                  </a:cubicBezTo>
                  <a:close/>
                  <a:moveTo>
                    <a:pt x="1172882" y="649267"/>
                  </a:moveTo>
                  <a:cubicBezTo>
                    <a:pt x="1174251" y="649267"/>
                    <a:pt x="1175621" y="649267"/>
                    <a:pt x="1176991" y="650636"/>
                  </a:cubicBezTo>
                  <a:lnTo>
                    <a:pt x="1172749" y="649576"/>
                  </a:lnTo>
                  <a:close/>
                  <a:moveTo>
                    <a:pt x="1183840" y="643788"/>
                  </a:moveTo>
                  <a:cubicBezTo>
                    <a:pt x="1189319" y="645157"/>
                    <a:pt x="1193428" y="647897"/>
                    <a:pt x="1198907" y="657485"/>
                  </a:cubicBezTo>
                  <a:cubicBezTo>
                    <a:pt x="1196167" y="658855"/>
                    <a:pt x="1193428" y="660224"/>
                    <a:pt x="1190689" y="660224"/>
                  </a:cubicBezTo>
                  <a:cubicBezTo>
                    <a:pt x="1182470" y="660224"/>
                    <a:pt x="1185209" y="654746"/>
                    <a:pt x="1181100" y="645157"/>
                  </a:cubicBezTo>
                  <a:close/>
                  <a:moveTo>
                    <a:pt x="142823" y="642418"/>
                  </a:moveTo>
                  <a:cubicBezTo>
                    <a:pt x="144193" y="642418"/>
                    <a:pt x="146932" y="642418"/>
                    <a:pt x="149672" y="643788"/>
                  </a:cubicBezTo>
                  <a:cubicBezTo>
                    <a:pt x="149672" y="643788"/>
                    <a:pt x="149672" y="645157"/>
                    <a:pt x="151042" y="646527"/>
                  </a:cubicBezTo>
                  <a:cubicBezTo>
                    <a:pt x="149672" y="647897"/>
                    <a:pt x="146932" y="649267"/>
                    <a:pt x="144193" y="649267"/>
                  </a:cubicBezTo>
                  <a:close/>
                  <a:moveTo>
                    <a:pt x="1115352" y="639678"/>
                  </a:moveTo>
                  <a:lnTo>
                    <a:pt x="1115352" y="649267"/>
                  </a:lnTo>
                  <a:lnTo>
                    <a:pt x="1119461" y="649267"/>
                  </a:lnTo>
                  <a:cubicBezTo>
                    <a:pt x="1119461" y="647897"/>
                    <a:pt x="1118091" y="646527"/>
                    <a:pt x="1119461" y="645157"/>
                  </a:cubicBezTo>
                  <a:cubicBezTo>
                    <a:pt x="1120831" y="646527"/>
                    <a:pt x="1119461" y="647897"/>
                    <a:pt x="1122201" y="647897"/>
                  </a:cubicBezTo>
                  <a:cubicBezTo>
                    <a:pt x="1126310" y="647897"/>
                    <a:pt x="1124940" y="645157"/>
                    <a:pt x="1124940" y="643788"/>
                  </a:cubicBezTo>
                  <a:cubicBezTo>
                    <a:pt x="1120831" y="642418"/>
                    <a:pt x="1118091" y="639678"/>
                    <a:pt x="1115352" y="639678"/>
                  </a:cubicBezTo>
                  <a:close/>
                  <a:moveTo>
                    <a:pt x="607171" y="635569"/>
                  </a:moveTo>
                  <a:lnTo>
                    <a:pt x="614020" y="635569"/>
                  </a:lnTo>
                  <a:cubicBezTo>
                    <a:pt x="614020" y="636939"/>
                    <a:pt x="615390" y="639678"/>
                    <a:pt x="615390" y="641048"/>
                  </a:cubicBezTo>
                  <a:cubicBezTo>
                    <a:pt x="614020" y="642418"/>
                    <a:pt x="614020" y="643788"/>
                    <a:pt x="611281" y="643788"/>
                  </a:cubicBezTo>
                  <a:cubicBezTo>
                    <a:pt x="607171" y="643788"/>
                    <a:pt x="609911" y="643788"/>
                    <a:pt x="607171" y="642418"/>
                  </a:cubicBezTo>
                  <a:cubicBezTo>
                    <a:pt x="607171" y="641048"/>
                    <a:pt x="605801" y="638309"/>
                    <a:pt x="607171" y="635569"/>
                  </a:cubicBezTo>
                  <a:close/>
                  <a:moveTo>
                    <a:pt x="279799" y="634199"/>
                  </a:moveTo>
                  <a:cubicBezTo>
                    <a:pt x="282538" y="635569"/>
                    <a:pt x="286648" y="635569"/>
                    <a:pt x="290757" y="638309"/>
                  </a:cubicBezTo>
                  <a:lnTo>
                    <a:pt x="290757" y="643788"/>
                  </a:lnTo>
                  <a:cubicBezTo>
                    <a:pt x="289387" y="645157"/>
                    <a:pt x="289387" y="645157"/>
                    <a:pt x="286648" y="645157"/>
                  </a:cubicBezTo>
                  <a:cubicBezTo>
                    <a:pt x="279799" y="645157"/>
                    <a:pt x="281169" y="639678"/>
                    <a:pt x="279799" y="634199"/>
                  </a:cubicBezTo>
                  <a:close/>
                  <a:moveTo>
                    <a:pt x="1026317" y="631459"/>
                  </a:moveTo>
                  <a:cubicBezTo>
                    <a:pt x="1027687" y="630090"/>
                    <a:pt x="1029057" y="631459"/>
                    <a:pt x="1030427" y="631459"/>
                  </a:cubicBezTo>
                  <a:cubicBezTo>
                    <a:pt x="1029057" y="632829"/>
                    <a:pt x="1029057" y="634199"/>
                    <a:pt x="1029057" y="635569"/>
                  </a:cubicBezTo>
                  <a:cubicBezTo>
                    <a:pt x="1029057" y="634199"/>
                    <a:pt x="1027687" y="631459"/>
                    <a:pt x="1026317" y="631459"/>
                  </a:cubicBezTo>
                  <a:close/>
                  <a:moveTo>
                    <a:pt x="1183840" y="628720"/>
                  </a:moveTo>
                  <a:cubicBezTo>
                    <a:pt x="1185209" y="630090"/>
                    <a:pt x="1187949" y="630090"/>
                    <a:pt x="1189319" y="631459"/>
                  </a:cubicBezTo>
                  <a:lnTo>
                    <a:pt x="1187949" y="636939"/>
                  </a:lnTo>
                  <a:cubicBezTo>
                    <a:pt x="1186579" y="635569"/>
                    <a:pt x="1183840" y="631459"/>
                    <a:pt x="1183840" y="628720"/>
                  </a:cubicBezTo>
                  <a:close/>
                  <a:moveTo>
                    <a:pt x="992073" y="628720"/>
                  </a:moveTo>
                  <a:lnTo>
                    <a:pt x="993443" y="634199"/>
                  </a:lnTo>
                  <a:cubicBezTo>
                    <a:pt x="992073" y="634199"/>
                    <a:pt x="989334" y="635569"/>
                    <a:pt x="989334" y="631459"/>
                  </a:cubicBezTo>
                  <a:cubicBezTo>
                    <a:pt x="989334" y="628720"/>
                    <a:pt x="990704" y="630090"/>
                    <a:pt x="992073" y="628720"/>
                  </a:cubicBezTo>
                  <a:close/>
                  <a:moveTo>
                    <a:pt x="668811" y="628720"/>
                  </a:moveTo>
                  <a:cubicBezTo>
                    <a:pt x="670180" y="628720"/>
                    <a:pt x="670180" y="630090"/>
                    <a:pt x="670180" y="631459"/>
                  </a:cubicBezTo>
                  <a:cubicBezTo>
                    <a:pt x="668811" y="631459"/>
                    <a:pt x="667441" y="631459"/>
                    <a:pt x="666071" y="630090"/>
                  </a:cubicBezTo>
                  <a:cubicBezTo>
                    <a:pt x="666071" y="630090"/>
                    <a:pt x="667441" y="628720"/>
                    <a:pt x="668811" y="628720"/>
                  </a:cubicBezTo>
                  <a:close/>
                  <a:moveTo>
                    <a:pt x="540053" y="621871"/>
                  </a:moveTo>
                  <a:lnTo>
                    <a:pt x="548272" y="621871"/>
                  </a:lnTo>
                  <a:cubicBezTo>
                    <a:pt x="548272" y="623241"/>
                    <a:pt x="549641" y="624611"/>
                    <a:pt x="549641" y="628720"/>
                  </a:cubicBezTo>
                  <a:lnTo>
                    <a:pt x="541423" y="630090"/>
                  </a:lnTo>
                  <a:close/>
                  <a:moveTo>
                    <a:pt x="1198222" y="619132"/>
                  </a:moveTo>
                  <a:cubicBezTo>
                    <a:pt x="1200277" y="619132"/>
                    <a:pt x="1201647" y="620502"/>
                    <a:pt x="1201647" y="620502"/>
                  </a:cubicBezTo>
                  <a:cubicBezTo>
                    <a:pt x="1201647" y="621871"/>
                    <a:pt x="1197537" y="621871"/>
                    <a:pt x="1197537" y="630090"/>
                  </a:cubicBezTo>
                  <a:cubicBezTo>
                    <a:pt x="1197537" y="630090"/>
                    <a:pt x="1196167" y="630090"/>
                    <a:pt x="1194798" y="631459"/>
                  </a:cubicBezTo>
                  <a:cubicBezTo>
                    <a:pt x="1193428" y="630090"/>
                    <a:pt x="1192058" y="627351"/>
                    <a:pt x="1190689" y="625981"/>
                  </a:cubicBezTo>
                  <a:cubicBezTo>
                    <a:pt x="1193428" y="620502"/>
                    <a:pt x="1196167" y="619132"/>
                    <a:pt x="1198222" y="619132"/>
                  </a:cubicBezTo>
                  <a:close/>
                  <a:moveTo>
                    <a:pt x="1135898" y="615023"/>
                  </a:moveTo>
                  <a:cubicBezTo>
                    <a:pt x="1134528" y="616392"/>
                    <a:pt x="1133159" y="617762"/>
                    <a:pt x="1133159" y="619132"/>
                  </a:cubicBezTo>
                  <a:cubicBezTo>
                    <a:pt x="1140007" y="620502"/>
                    <a:pt x="1137268" y="621871"/>
                    <a:pt x="1141377" y="624611"/>
                  </a:cubicBezTo>
                  <a:lnTo>
                    <a:pt x="1141377" y="620502"/>
                  </a:lnTo>
                  <a:cubicBezTo>
                    <a:pt x="1140007" y="617762"/>
                    <a:pt x="1138638" y="615023"/>
                    <a:pt x="1135898" y="615023"/>
                  </a:cubicBezTo>
                  <a:close/>
                  <a:moveTo>
                    <a:pt x="1235890" y="612283"/>
                  </a:moveTo>
                  <a:cubicBezTo>
                    <a:pt x="1237260" y="612283"/>
                    <a:pt x="1240000" y="613653"/>
                    <a:pt x="1240000" y="615023"/>
                  </a:cubicBezTo>
                  <a:cubicBezTo>
                    <a:pt x="1238630" y="615023"/>
                    <a:pt x="1237260" y="616392"/>
                    <a:pt x="1235890" y="616392"/>
                  </a:cubicBezTo>
                  <a:cubicBezTo>
                    <a:pt x="1234521" y="615023"/>
                    <a:pt x="1234521" y="613653"/>
                    <a:pt x="1235890" y="612283"/>
                  </a:cubicBezTo>
                  <a:close/>
                  <a:moveTo>
                    <a:pt x="874274" y="610913"/>
                  </a:moveTo>
                  <a:cubicBezTo>
                    <a:pt x="875644" y="610913"/>
                    <a:pt x="875644" y="612283"/>
                    <a:pt x="875644" y="613653"/>
                  </a:cubicBezTo>
                  <a:lnTo>
                    <a:pt x="871535" y="613653"/>
                  </a:lnTo>
                  <a:close/>
                  <a:moveTo>
                    <a:pt x="612650" y="609544"/>
                  </a:moveTo>
                  <a:lnTo>
                    <a:pt x="618129" y="609544"/>
                  </a:lnTo>
                  <a:lnTo>
                    <a:pt x="618129" y="613653"/>
                  </a:lnTo>
                  <a:cubicBezTo>
                    <a:pt x="616759" y="613653"/>
                    <a:pt x="614020" y="612283"/>
                    <a:pt x="612650" y="609544"/>
                  </a:cubicBezTo>
                  <a:close/>
                  <a:moveTo>
                    <a:pt x="289387" y="609544"/>
                  </a:moveTo>
                  <a:cubicBezTo>
                    <a:pt x="290757" y="610913"/>
                    <a:pt x="290757" y="609544"/>
                    <a:pt x="290757" y="612283"/>
                  </a:cubicBezTo>
                  <a:cubicBezTo>
                    <a:pt x="290757" y="616392"/>
                    <a:pt x="286648" y="615023"/>
                    <a:pt x="286648" y="617762"/>
                  </a:cubicBezTo>
                  <a:cubicBezTo>
                    <a:pt x="286648" y="621871"/>
                    <a:pt x="288018" y="623241"/>
                    <a:pt x="289387" y="625981"/>
                  </a:cubicBezTo>
                  <a:cubicBezTo>
                    <a:pt x="288018" y="627351"/>
                    <a:pt x="285278" y="628720"/>
                    <a:pt x="282538" y="628720"/>
                  </a:cubicBezTo>
                  <a:cubicBezTo>
                    <a:pt x="283908" y="623241"/>
                    <a:pt x="283908" y="616392"/>
                    <a:pt x="283908" y="612283"/>
                  </a:cubicBezTo>
                  <a:cubicBezTo>
                    <a:pt x="283908" y="609544"/>
                    <a:pt x="288018" y="609544"/>
                    <a:pt x="289387" y="609544"/>
                  </a:cubicBezTo>
                  <a:close/>
                  <a:moveTo>
                    <a:pt x="397598" y="605434"/>
                  </a:moveTo>
                  <a:cubicBezTo>
                    <a:pt x="398968" y="605434"/>
                    <a:pt x="401707" y="606804"/>
                    <a:pt x="401707" y="608174"/>
                  </a:cubicBezTo>
                  <a:cubicBezTo>
                    <a:pt x="401707" y="608174"/>
                    <a:pt x="400338" y="608174"/>
                    <a:pt x="398968" y="609544"/>
                  </a:cubicBezTo>
                  <a:cubicBezTo>
                    <a:pt x="397598" y="608174"/>
                    <a:pt x="397598" y="606804"/>
                    <a:pt x="397598" y="605434"/>
                  </a:cubicBezTo>
                  <a:close/>
                  <a:moveTo>
                    <a:pt x="1040015" y="602695"/>
                  </a:moveTo>
                  <a:cubicBezTo>
                    <a:pt x="1041385" y="602695"/>
                    <a:pt x="1042755" y="602695"/>
                    <a:pt x="1044124" y="604064"/>
                  </a:cubicBezTo>
                  <a:cubicBezTo>
                    <a:pt x="1044124" y="605434"/>
                    <a:pt x="1044124" y="606804"/>
                    <a:pt x="1040015" y="608174"/>
                  </a:cubicBezTo>
                  <a:close/>
                  <a:moveTo>
                    <a:pt x="374312" y="601325"/>
                  </a:moveTo>
                  <a:lnTo>
                    <a:pt x="377052" y="604064"/>
                  </a:lnTo>
                  <a:cubicBezTo>
                    <a:pt x="377052" y="604064"/>
                    <a:pt x="375682" y="605434"/>
                    <a:pt x="375682" y="606804"/>
                  </a:cubicBezTo>
                  <a:lnTo>
                    <a:pt x="370203" y="605434"/>
                  </a:lnTo>
                  <a:cubicBezTo>
                    <a:pt x="370203" y="604064"/>
                    <a:pt x="372943" y="601325"/>
                    <a:pt x="374312" y="601325"/>
                  </a:cubicBezTo>
                  <a:close/>
                  <a:moveTo>
                    <a:pt x="639703" y="600983"/>
                  </a:moveTo>
                  <a:cubicBezTo>
                    <a:pt x="641073" y="601325"/>
                    <a:pt x="642785" y="602695"/>
                    <a:pt x="644155" y="606804"/>
                  </a:cubicBezTo>
                  <a:cubicBezTo>
                    <a:pt x="642785" y="606804"/>
                    <a:pt x="640046" y="608174"/>
                    <a:pt x="637306" y="606804"/>
                  </a:cubicBezTo>
                  <a:cubicBezTo>
                    <a:pt x="637306" y="605434"/>
                    <a:pt x="635936" y="604064"/>
                    <a:pt x="637306" y="601325"/>
                  </a:cubicBezTo>
                  <a:cubicBezTo>
                    <a:pt x="637306" y="601325"/>
                    <a:pt x="638333" y="600640"/>
                    <a:pt x="639703" y="600983"/>
                  </a:cubicBezTo>
                  <a:close/>
                  <a:moveTo>
                    <a:pt x="1304378" y="598586"/>
                  </a:moveTo>
                  <a:lnTo>
                    <a:pt x="1309857" y="598586"/>
                  </a:lnTo>
                  <a:cubicBezTo>
                    <a:pt x="1309857" y="599955"/>
                    <a:pt x="1311227" y="602695"/>
                    <a:pt x="1311227" y="604064"/>
                  </a:cubicBezTo>
                  <a:cubicBezTo>
                    <a:pt x="1311227" y="604064"/>
                    <a:pt x="1309857" y="604064"/>
                    <a:pt x="1308488" y="605434"/>
                  </a:cubicBezTo>
                  <a:cubicBezTo>
                    <a:pt x="1307118" y="605434"/>
                    <a:pt x="1305748" y="604064"/>
                    <a:pt x="1304378" y="602695"/>
                  </a:cubicBezTo>
                  <a:close/>
                  <a:moveTo>
                    <a:pt x="278429" y="595846"/>
                  </a:moveTo>
                  <a:lnTo>
                    <a:pt x="282538" y="595846"/>
                  </a:lnTo>
                  <a:cubicBezTo>
                    <a:pt x="282538" y="597216"/>
                    <a:pt x="279799" y="598586"/>
                    <a:pt x="278429" y="602695"/>
                  </a:cubicBezTo>
                  <a:cubicBezTo>
                    <a:pt x="279799" y="602695"/>
                    <a:pt x="282538" y="602695"/>
                    <a:pt x="283908" y="601325"/>
                  </a:cubicBezTo>
                  <a:lnTo>
                    <a:pt x="286648" y="604064"/>
                  </a:lnTo>
                  <a:cubicBezTo>
                    <a:pt x="286648" y="605434"/>
                    <a:pt x="283908" y="606804"/>
                    <a:pt x="282538" y="608174"/>
                  </a:cubicBezTo>
                  <a:lnTo>
                    <a:pt x="277060" y="608174"/>
                  </a:lnTo>
                  <a:lnTo>
                    <a:pt x="274320" y="605434"/>
                  </a:lnTo>
                  <a:cubicBezTo>
                    <a:pt x="274320" y="604064"/>
                    <a:pt x="277060" y="601325"/>
                    <a:pt x="279799" y="598586"/>
                  </a:cubicBezTo>
                  <a:cubicBezTo>
                    <a:pt x="279799" y="598586"/>
                    <a:pt x="278429" y="597216"/>
                    <a:pt x="278429" y="595846"/>
                  </a:cubicBezTo>
                  <a:close/>
                  <a:moveTo>
                    <a:pt x="209941" y="595846"/>
                  </a:moveTo>
                  <a:cubicBezTo>
                    <a:pt x="208572" y="598586"/>
                    <a:pt x="208572" y="602695"/>
                    <a:pt x="207202" y="605434"/>
                  </a:cubicBezTo>
                  <a:lnTo>
                    <a:pt x="207202" y="627351"/>
                  </a:lnTo>
                  <a:cubicBezTo>
                    <a:pt x="211311" y="625981"/>
                    <a:pt x="215420" y="624611"/>
                    <a:pt x="218160" y="621871"/>
                  </a:cubicBezTo>
                  <a:cubicBezTo>
                    <a:pt x="215420" y="617762"/>
                    <a:pt x="212681" y="610913"/>
                    <a:pt x="212681" y="608174"/>
                  </a:cubicBezTo>
                  <a:cubicBezTo>
                    <a:pt x="212681" y="604064"/>
                    <a:pt x="215420" y="599955"/>
                    <a:pt x="216790" y="595846"/>
                  </a:cubicBezTo>
                  <a:close/>
                  <a:moveTo>
                    <a:pt x="611281" y="594476"/>
                  </a:moveTo>
                  <a:cubicBezTo>
                    <a:pt x="612650" y="595846"/>
                    <a:pt x="614020" y="595846"/>
                    <a:pt x="615390" y="595846"/>
                  </a:cubicBezTo>
                  <a:cubicBezTo>
                    <a:pt x="615390" y="597216"/>
                    <a:pt x="612650" y="599955"/>
                    <a:pt x="611281" y="602695"/>
                  </a:cubicBezTo>
                  <a:close/>
                  <a:moveTo>
                    <a:pt x="301715" y="594476"/>
                  </a:moveTo>
                  <a:lnTo>
                    <a:pt x="305825" y="594476"/>
                  </a:lnTo>
                  <a:lnTo>
                    <a:pt x="308564" y="597216"/>
                  </a:lnTo>
                  <a:lnTo>
                    <a:pt x="304455" y="601325"/>
                  </a:lnTo>
                  <a:lnTo>
                    <a:pt x="300345" y="601325"/>
                  </a:lnTo>
                  <a:close/>
                  <a:moveTo>
                    <a:pt x="137344" y="594476"/>
                  </a:moveTo>
                  <a:lnTo>
                    <a:pt x="141453" y="594476"/>
                  </a:lnTo>
                  <a:cubicBezTo>
                    <a:pt x="141453" y="594476"/>
                    <a:pt x="140084" y="597216"/>
                    <a:pt x="138714" y="598586"/>
                  </a:cubicBezTo>
                  <a:cubicBezTo>
                    <a:pt x="137344" y="597216"/>
                    <a:pt x="135974" y="594476"/>
                    <a:pt x="137344" y="594476"/>
                  </a:cubicBezTo>
                  <a:close/>
                  <a:moveTo>
                    <a:pt x="577036" y="593106"/>
                  </a:moveTo>
                  <a:lnTo>
                    <a:pt x="583885" y="593106"/>
                  </a:lnTo>
                  <a:lnTo>
                    <a:pt x="581146" y="595846"/>
                  </a:lnTo>
                  <a:cubicBezTo>
                    <a:pt x="579776" y="595846"/>
                    <a:pt x="578406" y="594476"/>
                    <a:pt x="577036" y="593106"/>
                  </a:cubicBezTo>
                  <a:close/>
                  <a:moveTo>
                    <a:pt x="114058" y="588997"/>
                  </a:moveTo>
                  <a:lnTo>
                    <a:pt x="119537" y="588997"/>
                  </a:lnTo>
                  <a:cubicBezTo>
                    <a:pt x="119537" y="590367"/>
                    <a:pt x="118168" y="591736"/>
                    <a:pt x="116798" y="593106"/>
                  </a:cubicBezTo>
                  <a:lnTo>
                    <a:pt x="111319" y="593106"/>
                  </a:lnTo>
                  <a:cubicBezTo>
                    <a:pt x="111319" y="591736"/>
                    <a:pt x="112688" y="590367"/>
                    <a:pt x="114058" y="588997"/>
                  </a:cubicBezTo>
                  <a:close/>
                  <a:moveTo>
                    <a:pt x="283908" y="587628"/>
                  </a:moveTo>
                  <a:cubicBezTo>
                    <a:pt x="285278" y="587628"/>
                    <a:pt x="288018" y="588997"/>
                    <a:pt x="289387" y="590367"/>
                  </a:cubicBezTo>
                  <a:cubicBezTo>
                    <a:pt x="289387" y="591736"/>
                    <a:pt x="288018" y="594476"/>
                    <a:pt x="288018" y="593106"/>
                  </a:cubicBezTo>
                  <a:cubicBezTo>
                    <a:pt x="286648" y="590367"/>
                    <a:pt x="283908" y="590367"/>
                    <a:pt x="281169" y="588997"/>
                  </a:cubicBezTo>
                  <a:cubicBezTo>
                    <a:pt x="281169" y="588997"/>
                    <a:pt x="283908" y="588997"/>
                    <a:pt x="283908" y="587628"/>
                  </a:cubicBezTo>
                  <a:close/>
                  <a:moveTo>
                    <a:pt x="1163293" y="586258"/>
                  </a:moveTo>
                  <a:lnTo>
                    <a:pt x="1170142" y="586258"/>
                  </a:lnTo>
                  <a:cubicBezTo>
                    <a:pt x="1170142" y="587628"/>
                    <a:pt x="1168772" y="590367"/>
                    <a:pt x="1167402" y="591736"/>
                  </a:cubicBezTo>
                  <a:cubicBezTo>
                    <a:pt x="1166033" y="590367"/>
                    <a:pt x="1163293" y="587628"/>
                    <a:pt x="1163293" y="586258"/>
                  </a:cubicBezTo>
                  <a:close/>
                  <a:moveTo>
                    <a:pt x="1120831" y="579409"/>
                  </a:moveTo>
                  <a:cubicBezTo>
                    <a:pt x="1119461" y="583518"/>
                    <a:pt x="1119461" y="587628"/>
                    <a:pt x="1118091" y="591736"/>
                  </a:cubicBezTo>
                  <a:cubicBezTo>
                    <a:pt x="1122201" y="593106"/>
                    <a:pt x="1127679" y="597216"/>
                    <a:pt x="1131789" y="599955"/>
                  </a:cubicBezTo>
                  <a:lnTo>
                    <a:pt x="1131789" y="579409"/>
                  </a:lnTo>
                  <a:cubicBezTo>
                    <a:pt x="1129049" y="580779"/>
                    <a:pt x="1124940" y="582148"/>
                    <a:pt x="1123570" y="584888"/>
                  </a:cubicBezTo>
                  <a:cubicBezTo>
                    <a:pt x="1122201" y="583518"/>
                    <a:pt x="1122201" y="580779"/>
                    <a:pt x="1120831" y="579409"/>
                  </a:cubicBezTo>
                  <a:close/>
                  <a:moveTo>
                    <a:pt x="300345" y="576669"/>
                  </a:moveTo>
                  <a:cubicBezTo>
                    <a:pt x="301715" y="578039"/>
                    <a:pt x="304455" y="579409"/>
                    <a:pt x="305825" y="582148"/>
                  </a:cubicBezTo>
                  <a:cubicBezTo>
                    <a:pt x="305825" y="583518"/>
                    <a:pt x="304455" y="584888"/>
                    <a:pt x="304455" y="586258"/>
                  </a:cubicBezTo>
                  <a:cubicBezTo>
                    <a:pt x="303085" y="586258"/>
                    <a:pt x="298976" y="583518"/>
                    <a:pt x="298976" y="580779"/>
                  </a:cubicBezTo>
                  <a:cubicBezTo>
                    <a:pt x="298976" y="576669"/>
                    <a:pt x="300345" y="576669"/>
                    <a:pt x="300345" y="576669"/>
                  </a:cubicBezTo>
                  <a:close/>
                  <a:moveTo>
                    <a:pt x="1172882" y="571190"/>
                  </a:moveTo>
                  <a:lnTo>
                    <a:pt x="1176991" y="571190"/>
                  </a:lnTo>
                  <a:cubicBezTo>
                    <a:pt x="1176991" y="572560"/>
                    <a:pt x="1178361" y="575299"/>
                    <a:pt x="1178361" y="576669"/>
                  </a:cubicBezTo>
                  <a:cubicBezTo>
                    <a:pt x="1178361" y="576669"/>
                    <a:pt x="1178361" y="578039"/>
                    <a:pt x="1175621" y="578039"/>
                  </a:cubicBezTo>
                  <a:cubicBezTo>
                    <a:pt x="1172882" y="578039"/>
                    <a:pt x="1171512" y="575299"/>
                    <a:pt x="1171512" y="573930"/>
                  </a:cubicBezTo>
                  <a:cubicBezTo>
                    <a:pt x="1171512" y="569821"/>
                    <a:pt x="1171512" y="572560"/>
                    <a:pt x="1172882" y="571190"/>
                  </a:cubicBezTo>
                  <a:close/>
                  <a:moveTo>
                    <a:pt x="222269" y="568451"/>
                  </a:moveTo>
                  <a:cubicBezTo>
                    <a:pt x="214050" y="567081"/>
                    <a:pt x="214050" y="573930"/>
                    <a:pt x="214050" y="578039"/>
                  </a:cubicBezTo>
                  <a:cubicBezTo>
                    <a:pt x="214050" y="578039"/>
                    <a:pt x="212681" y="584888"/>
                    <a:pt x="219530" y="584888"/>
                  </a:cubicBezTo>
                  <a:cubicBezTo>
                    <a:pt x="222269" y="584888"/>
                    <a:pt x="225009" y="580779"/>
                    <a:pt x="225009" y="579409"/>
                  </a:cubicBezTo>
                  <a:cubicBezTo>
                    <a:pt x="222269" y="575299"/>
                    <a:pt x="218160" y="575299"/>
                    <a:pt x="216790" y="572560"/>
                  </a:cubicBezTo>
                  <a:cubicBezTo>
                    <a:pt x="218160" y="571190"/>
                    <a:pt x="220899" y="569821"/>
                    <a:pt x="222269" y="568451"/>
                  </a:cubicBezTo>
                  <a:close/>
                  <a:moveTo>
                    <a:pt x="1209865" y="565711"/>
                  </a:moveTo>
                  <a:cubicBezTo>
                    <a:pt x="1209865" y="565711"/>
                    <a:pt x="1211235" y="567081"/>
                    <a:pt x="1211235" y="568451"/>
                  </a:cubicBezTo>
                  <a:cubicBezTo>
                    <a:pt x="1209865" y="568451"/>
                    <a:pt x="1207125" y="569821"/>
                    <a:pt x="1205756" y="569821"/>
                  </a:cubicBezTo>
                  <a:cubicBezTo>
                    <a:pt x="1205756" y="568451"/>
                    <a:pt x="1208495" y="565711"/>
                    <a:pt x="1209865" y="565711"/>
                  </a:cubicBezTo>
                  <a:close/>
                  <a:moveTo>
                    <a:pt x="219530" y="561602"/>
                  </a:moveTo>
                  <a:cubicBezTo>
                    <a:pt x="218160" y="561602"/>
                    <a:pt x="218160" y="562971"/>
                    <a:pt x="218160" y="564341"/>
                  </a:cubicBezTo>
                  <a:cubicBezTo>
                    <a:pt x="219530" y="564341"/>
                    <a:pt x="220899" y="564341"/>
                    <a:pt x="222269" y="562971"/>
                  </a:cubicBezTo>
                  <a:cubicBezTo>
                    <a:pt x="220899" y="561602"/>
                    <a:pt x="219530" y="561602"/>
                    <a:pt x="219530" y="561602"/>
                  </a:cubicBezTo>
                  <a:close/>
                  <a:moveTo>
                    <a:pt x="1142747" y="560232"/>
                  </a:moveTo>
                  <a:cubicBezTo>
                    <a:pt x="1140007" y="562971"/>
                    <a:pt x="1137268" y="562971"/>
                    <a:pt x="1137268" y="567081"/>
                  </a:cubicBezTo>
                  <a:cubicBezTo>
                    <a:pt x="1137268" y="569821"/>
                    <a:pt x="1138638" y="569821"/>
                    <a:pt x="1138638" y="571190"/>
                  </a:cubicBezTo>
                  <a:cubicBezTo>
                    <a:pt x="1140007" y="569821"/>
                    <a:pt x="1141377" y="568451"/>
                    <a:pt x="1142747" y="568451"/>
                  </a:cubicBezTo>
                  <a:close/>
                  <a:moveTo>
                    <a:pt x="98991" y="560232"/>
                  </a:moveTo>
                  <a:lnTo>
                    <a:pt x="104470" y="561602"/>
                  </a:lnTo>
                  <a:lnTo>
                    <a:pt x="101730" y="564341"/>
                  </a:lnTo>
                  <a:cubicBezTo>
                    <a:pt x="100361" y="562971"/>
                    <a:pt x="93512" y="560232"/>
                    <a:pt x="98991" y="560232"/>
                  </a:cubicBezTo>
                  <a:close/>
                  <a:moveTo>
                    <a:pt x="82554" y="560232"/>
                  </a:moveTo>
                  <a:cubicBezTo>
                    <a:pt x="83923" y="560232"/>
                    <a:pt x="86663" y="560232"/>
                    <a:pt x="88033" y="561602"/>
                  </a:cubicBezTo>
                  <a:lnTo>
                    <a:pt x="85293" y="564341"/>
                  </a:lnTo>
                  <a:cubicBezTo>
                    <a:pt x="83923" y="562971"/>
                    <a:pt x="82554" y="562971"/>
                    <a:pt x="82554" y="560232"/>
                  </a:cubicBezTo>
                  <a:close/>
                  <a:moveTo>
                    <a:pt x="94881" y="552014"/>
                  </a:moveTo>
                  <a:lnTo>
                    <a:pt x="100361" y="552014"/>
                  </a:lnTo>
                  <a:cubicBezTo>
                    <a:pt x="98991" y="554753"/>
                    <a:pt x="97621" y="556123"/>
                    <a:pt x="94881" y="556123"/>
                  </a:cubicBezTo>
                  <a:close/>
                  <a:moveTo>
                    <a:pt x="14066" y="549274"/>
                  </a:moveTo>
                  <a:cubicBezTo>
                    <a:pt x="14066" y="550644"/>
                    <a:pt x="15435" y="553383"/>
                    <a:pt x="15435" y="554753"/>
                  </a:cubicBezTo>
                  <a:lnTo>
                    <a:pt x="11327" y="554753"/>
                  </a:lnTo>
                  <a:cubicBezTo>
                    <a:pt x="11327" y="553383"/>
                    <a:pt x="9957" y="552014"/>
                    <a:pt x="9957" y="550644"/>
                  </a:cubicBezTo>
                  <a:cubicBezTo>
                    <a:pt x="9957" y="550644"/>
                    <a:pt x="11327" y="549274"/>
                    <a:pt x="14066" y="549274"/>
                  </a:cubicBezTo>
                  <a:close/>
                  <a:moveTo>
                    <a:pt x="329110" y="546535"/>
                  </a:moveTo>
                  <a:cubicBezTo>
                    <a:pt x="333220" y="546535"/>
                    <a:pt x="337329" y="550644"/>
                    <a:pt x="338699" y="552014"/>
                  </a:cubicBezTo>
                  <a:cubicBezTo>
                    <a:pt x="341438" y="553383"/>
                    <a:pt x="349657" y="552014"/>
                    <a:pt x="352396" y="558863"/>
                  </a:cubicBezTo>
                  <a:cubicBezTo>
                    <a:pt x="355136" y="561602"/>
                    <a:pt x="356506" y="567081"/>
                    <a:pt x="355136" y="569821"/>
                  </a:cubicBezTo>
                  <a:cubicBezTo>
                    <a:pt x="356506" y="572560"/>
                    <a:pt x="357875" y="572560"/>
                    <a:pt x="359245" y="573930"/>
                  </a:cubicBezTo>
                  <a:cubicBezTo>
                    <a:pt x="352396" y="575299"/>
                    <a:pt x="341438" y="580779"/>
                    <a:pt x="337329" y="580779"/>
                  </a:cubicBezTo>
                  <a:cubicBezTo>
                    <a:pt x="334589" y="580779"/>
                    <a:pt x="327741" y="576669"/>
                    <a:pt x="326371" y="572560"/>
                  </a:cubicBezTo>
                  <a:cubicBezTo>
                    <a:pt x="323631" y="567081"/>
                    <a:pt x="325001" y="561602"/>
                    <a:pt x="323631" y="556123"/>
                  </a:cubicBezTo>
                  <a:cubicBezTo>
                    <a:pt x="322261" y="554753"/>
                    <a:pt x="323631" y="552014"/>
                    <a:pt x="322261" y="549274"/>
                  </a:cubicBezTo>
                  <a:cubicBezTo>
                    <a:pt x="325001" y="547904"/>
                    <a:pt x="326371" y="546535"/>
                    <a:pt x="329110" y="546535"/>
                  </a:cubicBezTo>
                  <a:close/>
                  <a:moveTo>
                    <a:pt x="98991" y="545165"/>
                  </a:moveTo>
                  <a:lnTo>
                    <a:pt x="104470" y="546535"/>
                  </a:lnTo>
                  <a:cubicBezTo>
                    <a:pt x="104470" y="546535"/>
                    <a:pt x="104470" y="547904"/>
                    <a:pt x="103100" y="549274"/>
                  </a:cubicBezTo>
                  <a:cubicBezTo>
                    <a:pt x="101730" y="549274"/>
                    <a:pt x="98991" y="546535"/>
                    <a:pt x="98991" y="545165"/>
                  </a:cubicBezTo>
                  <a:close/>
                  <a:moveTo>
                    <a:pt x="30503" y="545165"/>
                  </a:moveTo>
                  <a:cubicBezTo>
                    <a:pt x="35982" y="545165"/>
                    <a:pt x="40091" y="554753"/>
                    <a:pt x="42831" y="560232"/>
                  </a:cubicBezTo>
                  <a:cubicBezTo>
                    <a:pt x="40091" y="561602"/>
                    <a:pt x="38722" y="564341"/>
                    <a:pt x="34612" y="564341"/>
                  </a:cubicBezTo>
                  <a:cubicBezTo>
                    <a:pt x="31873" y="564341"/>
                    <a:pt x="29133" y="560232"/>
                    <a:pt x="26394" y="557493"/>
                  </a:cubicBezTo>
                  <a:lnTo>
                    <a:pt x="26394" y="546535"/>
                  </a:lnTo>
                  <a:cubicBezTo>
                    <a:pt x="27763" y="546535"/>
                    <a:pt x="26394" y="545165"/>
                    <a:pt x="30503" y="545165"/>
                  </a:cubicBezTo>
                  <a:close/>
                  <a:moveTo>
                    <a:pt x="1198393" y="542254"/>
                  </a:moveTo>
                  <a:cubicBezTo>
                    <a:pt x="1198907" y="542083"/>
                    <a:pt x="1199592" y="542425"/>
                    <a:pt x="1200277" y="542425"/>
                  </a:cubicBezTo>
                  <a:lnTo>
                    <a:pt x="1201647" y="549274"/>
                  </a:lnTo>
                  <a:cubicBezTo>
                    <a:pt x="1198907" y="547904"/>
                    <a:pt x="1197537" y="547904"/>
                    <a:pt x="1197537" y="545165"/>
                  </a:cubicBezTo>
                  <a:cubicBezTo>
                    <a:pt x="1197537" y="543110"/>
                    <a:pt x="1197880" y="542425"/>
                    <a:pt x="1198393" y="542254"/>
                  </a:cubicBezTo>
                  <a:close/>
                  <a:moveTo>
                    <a:pt x="316783" y="541056"/>
                  </a:moveTo>
                  <a:lnTo>
                    <a:pt x="320892" y="541056"/>
                  </a:lnTo>
                  <a:lnTo>
                    <a:pt x="320892" y="543795"/>
                  </a:lnTo>
                  <a:lnTo>
                    <a:pt x="316783" y="543795"/>
                  </a:lnTo>
                  <a:close/>
                  <a:moveTo>
                    <a:pt x="1140007" y="535576"/>
                  </a:moveTo>
                  <a:cubicBezTo>
                    <a:pt x="1124940" y="534207"/>
                    <a:pt x="1120831" y="546535"/>
                    <a:pt x="1122201" y="556123"/>
                  </a:cubicBezTo>
                  <a:lnTo>
                    <a:pt x="1127679" y="556123"/>
                  </a:lnTo>
                  <a:cubicBezTo>
                    <a:pt x="1131789" y="556123"/>
                    <a:pt x="1137268" y="552014"/>
                    <a:pt x="1141377" y="547904"/>
                  </a:cubicBezTo>
                  <a:lnTo>
                    <a:pt x="1141377" y="542425"/>
                  </a:lnTo>
                  <a:cubicBezTo>
                    <a:pt x="1140007" y="542425"/>
                    <a:pt x="1137268" y="541056"/>
                    <a:pt x="1135898" y="539686"/>
                  </a:cubicBezTo>
                  <a:cubicBezTo>
                    <a:pt x="1138638" y="538316"/>
                    <a:pt x="1140007" y="536946"/>
                    <a:pt x="1140007" y="535576"/>
                  </a:cubicBezTo>
                  <a:close/>
                  <a:moveTo>
                    <a:pt x="1233151" y="532837"/>
                  </a:moveTo>
                  <a:cubicBezTo>
                    <a:pt x="1234521" y="532837"/>
                    <a:pt x="1234521" y="534207"/>
                    <a:pt x="1234521" y="535576"/>
                  </a:cubicBezTo>
                  <a:cubicBezTo>
                    <a:pt x="1233151" y="535576"/>
                    <a:pt x="1230412" y="536946"/>
                    <a:pt x="1229042" y="535576"/>
                  </a:cubicBezTo>
                  <a:cubicBezTo>
                    <a:pt x="1230412" y="534207"/>
                    <a:pt x="1231781" y="532837"/>
                    <a:pt x="1233151" y="532837"/>
                  </a:cubicBezTo>
                  <a:close/>
                  <a:moveTo>
                    <a:pt x="1067410" y="530098"/>
                  </a:moveTo>
                  <a:cubicBezTo>
                    <a:pt x="1067410" y="531467"/>
                    <a:pt x="1066040" y="534207"/>
                    <a:pt x="1067410" y="536946"/>
                  </a:cubicBezTo>
                  <a:cubicBezTo>
                    <a:pt x="1066040" y="538316"/>
                    <a:pt x="1063301" y="539686"/>
                    <a:pt x="1061931" y="539686"/>
                  </a:cubicBezTo>
                  <a:lnTo>
                    <a:pt x="1060561" y="532837"/>
                  </a:lnTo>
                  <a:cubicBezTo>
                    <a:pt x="1061931" y="532837"/>
                    <a:pt x="1063301" y="531467"/>
                    <a:pt x="1064671" y="532837"/>
                  </a:cubicBezTo>
                  <a:close/>
                  <a:moveTo>
                    <a:pt x="1292050" y="525988"/>
                  </a:moveTo>
                  <a:cubicBezTo>
                    <a:pt x="1292050" y="528728"/>
                    <a:pt x="1289311" y="524618"/>
                    <a:pt x="1289311" y="527358"/>
                  </a:cubicBezTo>
                  <a:cubicBezTo>
                    <a:pt x="1289311" y="524618"/>
                    <a:pt x="1290681" y="525988"/>
                    <a:pt x="1292050" y="525988"/>
                  </a:cubicBezTo>
                  <a:close/>
                  <a:moveTo>
                    <a:pt x="100361" y="524618"/>
                  </a:moveTo>
                  <a:cubicBezTo>
                    <a:pt x="101730" y="524618"/>
                    <a:pt x="103100" y="524618"/>
                    <a:pt x="104470" y="528728"/>
                  </a:cubicBezTo>
                  <a:cubicBezTo>
                    <a:pt x="101730" y="530098"/>
                    <a:pt x="98991" y="530098"/>
                    <a:pt x="96251" y="528728"/>
                  </a:cubicBezTo>
                  <a:close/>
                  <a:moveTo>
                    <a:pt x="1196167" y="520509"/>
                  </a:moveTo>
                  <a:cubicBezTo>
                    <a:pt x="1196167" y="520509"/>
                    <a:pt x="1197537" y="521879"/>
                    <a:pt x="1197537" y="523249"/>
                  </a:cubicBezTo>
                  <a:cubicBezTo>
                    <a:pt x="1197537" y="523249"/>
                    <a:pt x="1193428" y="525988"/>
                    <a:pt x="1193428" y="521879"/>
                  </a:cubicBezTo>
                  <a:cubicBezTo>
                    <a:pt x="1193428" y="519139"/>
                    <a:pt x="1194798" y="520509"/>
                    <a:pt x="1196167" y="520509"/>
                  </a:cubicBezTo>
                  <a:close/>
                  <a:moveTo>
                    <a:pt x="1035906" y="519139"/>
                  </a:moveTo>
                  <a:cubicBezTo>
                    <a:pt x="1044124" y="519139"/>
                    <a:pt x="1045494" y="525988"/>
                    <a:pt x="1045494" y="530098"/>
                  </a:cubicBezTo>
                  <a:cubicBezTo>
                    <a:pt x="1045494" y="532837"/>
                    <a:pt x="1048233" y="535576"/>
                    <a:pt x="1048233" y="539686"/>
                  </a:cubicBezTo>
                  <a:cubicBezTo>
                    <a:pt x="1048233" y="545165"/>
                    <a:pt x="1042755" y="546535"/>
                    <a:pt x="1040015" y="546535"/>
                  </a:cubicBezTo>
                  <a:cubicBezTo>
                    <a:pt x="1037275" y="546535"/>
                    <a:pt x="1035906" y="545165"/>
                    <a:pt x="1033166" y="543795"/>
                  </a:cubicBezTo>
                  <a:cubicBezTo>
                    <a:pt x="1033166" y="538316"/>
                    <a:pt x="1027687" y="530098"/>
                    <a:pt x="1027687" y="527358"/>
                  </a:cubicBezTo>
                  <a:cubicBezTo>
                    <a:pt x="1027687" y="519139"/>
                    <a:pt x="1034536" y="519139"/>
                    <a:pt x="1035906" y="519139"/>
                  </a:cubicBezTo>
                  <a:close/>
                  <a:moveTo>
                    <a:pt x="327741" y="517770"/>
                  </a:moveTo>
                  <a:cubicBezTo>
                    <a:pt x="330480" y="519139"/>
                    <a:pt x="334589" y="519139"/>
                    <a:pt x="340068" y="520509"/>
                  </a:cubicBezTo>
                  <a:cubicBezTo>
                    <a:pt x="340068" y="521879"/>
                    <a:pt x="341438" y="524618"/>
                    <a:pt x="340068" y="528728"/>
                  </a:cubicBezTo>
                  <a:cubicBezTo>
                    <a:pt x="338699" y="528728"/>
                    <a:pt x="338699" y="530098"/>
                    <a:pt x="334589" y="530098"/>
                  </a:cubicBezTo>
                  <a:cubicBezTo>
                    <a:pt x="331850" y="530098"/>
                    <a:pt x="326371" y="524618"/>
                    <a:pt x="326371" y="521879"/>
                  </a:cubicBezTo>
                  <a:cubicBezTo>
                    <a:pt x="326371" y="517770"/>
                    <a:pt x="327741" y="519139"/>
                    <a:pt x="327741" y="517770"/>
                  </a:cubicBezTo>
                  <a:close/>
                  <a:moveTo>
                    <a:pt x="1215344" y="515030"/>
                  </a:moveTo>
                  <a:lnTo>
                    <a:pt x="1219453" y="515030"/>
                  </a:lnTo>
                  <a:cubicBezTo>
                    <a:pt x="1220823" y="516400"/>
                    <a:pt x="1222193" y="516400"/>
                    <a:pt x="1222193" y="520509"/>
                  </a:cubicBezTo>
                  <a:cubicBezTo>
                    <a:pt x="1222193" y="523249"/>
                    <a:pt x="1220823" y="524618"/>
                    <a:pt x="1220823" y="524618"/>
                  </a:cubicBezTo>
                  <a:cubicBezTo>
                    <a:pt x="1219453" y="524618"/>
                    <a:pt x="1220823" y="525988"/>
                    <a:pt x="1216714" y="525988"/>
                  </a:cubicBezTo>
                  <a:cubicBezTo>
                    <a:pt x="1213974" y="525988"/>
                    <a:pt x="1212605" y="523249"/>
                    <a:pt x="1212605" y="519139"/>
                  </a:cubicBezTo>
                  <a:cubicBezTo>
                    <a:pt x="1212605" y="516400"/>
                    <a:pt x="1213974" y="516400"/>
                    <a:pt x="1215344" y="515030"/>
                  </a:cubicBezTo>
                  <a:close/>
                  <a:moveTo>
                    <a:pt x="1264655" y="510921"/>
                  </a:moveTo>
                  <a:cubicBezTo>
                    <a:pt x="1266025" y="512291"/>
                    <a:pt x="1266025" y="513660"/>
                    <a:pt x="1264655" y="515030"/>
                  </a:cubicBezTo>
                  <a:lnTo>
                    <a:pt x="1261916" y="512291"/>
                  </a:lnTo>
                  <a:cubicBezTo>
                    <a:pt x="1261916" y="512291"/>
                    <a:pt x="1263285" y="510921"/>
                    <a:pt x="1264655" y="510921"/>
                  </a:cubicBezTo>
                  <a:close/>
                  <a:moveTo>
                    <a:pt x="490742" y="508181"/>
                  </a:moveTo>
                  <a:cubicBezTo>
                    <a:pt x="490742" y="508181"/>
                    <a:pt x="492112" y="509551"/>
                    <a:pt x="492112" y="510921"/>
                  </a:cubicBezTo>
                  <a:lnTo>
                    <a:pt x="486632" y="510921"/>
                  </a:lnTo>
                  <a:cubicBezTo>
                    <a:pt x="488002" y="509551"/>
                    <a:pt x="489372" y="508181"/>
                    <a:pt x="490742" y="508181"/>
                  </a:cubicBezTo>
                  <a:close/>
                  <a:moveTo>
                    <a:pt x="1137268" y="506811"/>
                  </a:moveTo>
                  <a:cubicBezTo>
                    <a:pt x="1131789" y="509551"/>
                    <a:pt x="1133159" y="516400"/>
                    <a:pt x="1130419" y="521879"/>
                  </a:cubicBezTo>
                  <a:cubicBezTo>
                    <a:pt x="1133159" y="523249"/>
                    <a:pt x="1135898" y="523249"/>
                    <a:pt x="1138638" y="524618"/>
                  </a:cubicBezTo>
                  <a:cubicBezTo>
                    <a:pt x="1138638" y="510921"/>
                    <a:pt x="1137268" y="508181"/>
                    <a:pt x="1137268" y="506811"/>
                  </a:cubicBezTo>
                  <a:close/>
                  <a:moveTo>
                    <a:pt x="437321" y="499963"/>
                  </a:moveTo>
                  <a:lnTo>
                    <a:pt x="441431" y="499963"/>
                  </a:lnTo>
                  <a:cubicBezTo>
                    <a:pt x="441431" y="501333"/>
                    <a:pt x="441431" y="502702"/>
                    <a:pt x="440061" y="504072"/>
                  </a:cubicBezTo>
                  <a:cubicBezTo>
                    <a:pt x="438691" y="502702"/>
                    <a:pt x="437321" y="501333"/>
                    <a:pt x="437321" y="499963"/>
                  </a:cubicBezTo>
                  <a:close/>
                  <a:moveTo>
                    <a:pt x="359245" y="499963"/>
                  </a:moveTo>
                  <a:cubicBezTo>
                    <a:pt x="360615" y="501333"/>
                    <a:pt x="363354" y="499963"/>
                    <a:pt x="363354" y="504072"/>
                  </a:cubicBezTo>
                  <a:cubicBezTo>
                    <a:pt x="363354" y="506811"/>
                    <a:pt x="361984" y="508181"/>
                    <a:pt x="360615" y="509551"/>
                  </a:cubicBezTo>
                  <a:lnTo>
                    <a:pt x="355136" y="509551"/>
                  </a:lnTo>
                  <a:lnTo>
                    <a:pt x="352396" y="506811"/>
                  </a:lnTo>
                  <a:cubicBezTo>
                    <a:pt x="353766" y="504072"/>
                    <a:pt x="356506" y="501333"/>
                    <a:pt x="359245" y="499963"/>
                  </a:cubicBezTo>
                  <a:close/>
                  <a:moveTo>
                    <a:pt x="1272874" y="498593"/>
                  </a:moveTo>
                  <a:cubicBezTo>
                    <a:pt x="1274244" y="499963"/>
                    <a:pt x="1272874" y="502702"/>
                    <a:pt x="1272874" y="505442"/>
                  </a:cubicBezTo>
                  <a:cubicBezTo>
                    <a:pt x="1271504" y="505442"/>
                    <a:pt x="1271504" y="502702"/>
                    <a:pt x="1270134" y="499963"/>
                  </a:cubicBezTo>
                  <a:cubicBezTo>
                    <a:pt x="1270134" y="499963"/>
                    <a:pt x="1271504" y="498593"/>
                    <a:pt x="1272874" y="498593"/>
                  </a:cubicBezTo>
                  <a:close/>
                  <a:moveTo>
                    <a:pt x="429103" y="486265"/>
                  </a:moveTo>
                  <a:cubicBezTo>
                    <a:pt x="433212" y="486265"/>
                    <a:pt x="433212" y="487635"/>
                    <a:pt x="434582" y="487635"/>
                  </a:cubicBezTo>
                  <a:lnTo>
                    <a:pt x="434582" y="493114"/>
                  </a:lnTo>
                  <a:cubicBezTo>
                    <a:pt x="433212" y="494484"/>
                    <a:pt x="431842" y="495853"/>
                    <a:pt x="429103" y="495853"/>
                  </a:cubicBezTo>
                  <a:cubicBezTo>
                    <a:pt x="424994" y="495853"/>
                    <a:pt x="424994" y="494484"/>
                    <a:pt x="423624" y="494484"/>
                  </a:cubicBezTo>
                  <a:cubicBezTo>
                    <a:pt x="423624" y="494484"/>
                    <a:pt x="422254" y="494484"/>
                    <a:pt x="422254" y="491744"/>
                  </a:cubicBezTo>
                  <a:cubicBezTo>
                    <a:pt x="422254" y="487635"/>
                    <a:pt x="426363" y="486265"/>
                    <a:pt x="429103" y="486265"/>
                  </a:cubicBezTo>
                  <a:close/>
                  <a:moveTo>
                    <a:pt x="1205756" y="484895"/>
                  </a:moveTo>
                  <a:cubicBezTo>
                    <a:pt x="1204386" y="484895"/>
                    <a:pt x="1203016" y="483526"/>
                    <a:pt x="1203016" y="486265"/>
                  </a:cubicBezTo>
                  <a:cubicBezTo>
                    <a:pt x="1203016" y="483526"/>
                    <a:pt x="1205756" y="486265"/>
                    <a:pt x="1205756" y="484895"/>
                  </a:cubicBezTo>
                  <a:close/>
                  <a:moveTo>
                    <a:pt x="549641" y="482156"/>
                  </a:moveTo>
                  <a:cubicBezTo>
                    <a:pt x="552381" y="482156"/>
                    <a:pt x="555120" y="483526"/>
                    <a:pt x="557860" y="486265"/>
                  </a:cubicBezTo>
                  <a:lnTo>
                    <a:pt x="557860" y="490375"/>
                  </a:lnTo>
                  <a:lnTo>
                    <a:pt x="549641" y="490375"/>
                  </a:lnTo>
                  <a:cubicBezTo>
                    <a:pt x="548272" y="487635"/>
                    <a:pt x="548272" y="484895"/>
                    <a:pt x="549641" y="482156"/>
                  </a:cubicBezTo>
                  <a:close/>
                  <a:moveTo>
                    <a:pt x="1211235" y="479416"/>
                  </a:moveTo>
                  <a:lnTo>
                    <a:pt x="1216714" y="479416"/>
                  </a:lnTo>
                  <a:cubicBezTo>
                    <a:pt x="1216714" y="482156"/>
                    <a:pt x="1218084" y="486265"/>
                    <a:pt x="1216714" y="489005"/>
                  </a:cubicBezTo>
                  <a:cubicBezTo>
                    <a:pt x="1215344" y="489005"/>
                    <a:pt x="1212605" y="487635"/>
                    <a:pt x="1209865" y="486265"/>
                  </a:cubicBezTo>
                  <a:close/>
                  <a:moveTo>
                    <a:pt x="74335" y="475307"/>
                  </a:moveTo>
                  <a:cubicBezTo>
                    <a:pt x="74335" y="479416"/>
                    <a:pt x="78445" y="476677"/>
                    <a:pt x="78445" y="478047"/>
                  </a:cubicBezTo>
                  <a:cubicBezTo>
                    <a:pt x="77075" y="478047"/>
                    <a:pt x="74335" y="479416"/>
                    <a:pt x="74335" y="475307"/>
                  </a:cubicBezTo>
                  <a:close/>
                  <a:moveTo>
                    <a:pt x="349657" y="472568"/>
                  </a:moveTo>
                  <a:lnTo>
                    <a:pt x="355136" y="472568"/>
                  </a:lnTo>
                  <a:cubicBezTo>
                    <a:pt x="355136" y="472568"/>
                    <a:pt x="356506" y="473937"/>
                    <a:pt x="356506" y="476677"/>
                  </a:cubicBezTo>
                  <a:cubicBezTo>
                    <a:pt x="355136" y="476677"/>
                    <a:pt x="352396" y="478047"/>
                    <a:pt x="349657" y="476677"/>
                  </a:cubicBezTo>
                  <a:close/>
                  <a:moveTo>
                    <a:pt x="378422" y="469828"/>
                  </a:moveTo>
                  <a:cubicBezTo>
                    <a:pt x="378422" y="469828"/>
                    <a:pt x="379791" y="471198"/>
                    <a:pt x="379791" y="472568"/>
                  </a:cubicBezTo>
                  <a:lnTo>
                    <a:pt x="375682" y="472568"/>
                  </a:lnTo>
                  <a:close/>
                  <a:moveTo>
                    <a:pt x="1229042" y="467088"/>
                  </a:moveTo>
                  <a:lnTo>
                    <a:pt x="1233151" y="467088"/>
                  </a:lnTo>
                  <a:cubicBezTo>
                    <a:pt x="1233151" y="468458"/>
                    <a:pt x="1234521" y="469828"/>
                    <a:pt x="1234521" y="473937"/>
                  </a:cubicBezTo>
                  <a:cubicBezTo>
                    <a:pt x="1234521" y="476677"/>
                    <a:pt x="1229042" y="478047"/>
                    <a:pt x="1226302" y="478047"/>
                  </a:cubicBezTo>
                  <a:cubicBezTo>
                    <a:pt x="1224932" y="476677"/>
                    <a:pt x="1224932" y="476677"/>
                    <a:pt x="1224932" y="473937"/>
                  </a:cubicBezTo>
                  <a:cubicBezTo>
                    <a:pt x="1224932" y="469828"/>
                    <a:pt x="1227672" y="469828"/>
                    <a:pt x="1229042" y="467088"/>
                  </a:cubicBezTo>
                  <a:close/>
                  <a:moveTo>
                    <a:pt x="357875" y="457500"/>
                  </a:moveTo>
                  <a:lnTo>
                    <a:pt x="357875" y="465719"/>
                  </a:lnTo>
                  <a:cubicBezTo>
                    <a:pt x="356506" y="464349"/>
                    <a:pt x="355136" y="461610"/>
                    <a:pt x="352396" y="460240"/>
                  </a:cubicBezTo>
                  <a:cubicBezTo>
                    <a:pt x="353766" y="458870"/>
                    <a:pt x="356506" y="457500"/>
                    <a:pt x="357875" y="457500"/>
                  </a:cubicBezTo>
                  <a:close/>
                  <a:moveTo>
                    <a:pt x="389380" y="453391"/>
                  </a:moveTo>
                  <a:cubicBezTo>
                    <a:pt x="390749" y="453391"/>
                    <a:pt x="392119" y="453391"/>
                    <a:pt x="393489" y="454761"/>
                  </a:cubicBezTo>
                  <a:cubicBezTo>
                    <a:pt x="392119" y="457500"/>
                    <a:pt x="389380" y="457500"/>
                    <a:pt x="388010" y="457500"/>
                  </a:cubicBezTo>
                  <a:close/>
                  <a:moveTo>
                    <a:pt x="101730" y="446542"/>
                  </a:moveTo>
                  <a:cubicBezTo>
                    <a:pt x="103100" y="446542"/>
                    <a:pt x="104470" y="446542"/>
                    <a:pt x="105840" y="447912"/>
                  </a:cubicBezTo>
                  <a:cubicBezTo>
                    <a:pt x="105840" y="447912"/>
                    <a:pt x="105840" y="449282"/>
                    <a:pt x="104470" y="450651"/>
                  </a:cubicBezTo>
                  <a:cubicBezTo>
                    <a:pt x="103100" y="449282"/>
                    <a:pt x="101730" y="447912"/>
                    <a:pt x="101730" y="446542"/>
                  </a:cubicBezTo>
                  <a:close/>
                  <a:moveTo>
                    <a:pt x="1041385" y="427365"/>
                  </a:moveTo>
                  <a:cubicBezTo>
                    <a:pt x="1042755" y="427365"/>
                    <a:pt x="1044124" y="427365"/>
                    <a:pt x="1045494" y="428735"/>
                  </a:cubicBezTo>
                  <a:cubicBezTo>
                    <a:pt x="1045494" y="431475"/>
                    <a:pt x="1044124" y="431475"/>
                    <a:pt x="1044124" y="432845"/>
                  </a:cubicBezTo>
                  <a:cubicBezTo>
                    <a:pt x="1042755" y="432845"/>
                    <a:pt x="1041385" y="432845"/>
                    <a:pt x="1040015" y="431475"/>
                  </a:cubicBezTo>
                  <a:close/>
                  <a:moveTo>
                    <a:pt x="442800" y="420517"/>
                  </a:moveTo>
                  <a:lnTo>
                    <a:pt x="448279" y="421887"/>
                  </a:lnTo>
                  <a:cubicBezTo>
                    <a:pt x="446910" y="423256"/>
                    <a:pt x="445540" y="424626"/>
                    <a:pt x="442800" y="424626"/>
                  </a:cubicBezTo>
                  <a:close/>
                  <a:moveTo>
                    <a:pt x="368" y="399970"/>
                  </a:moveTo>
                  <a:lnTo>
                    <a:pt x="5847" y="401340"/>
                  </a:lnTo>
                  <a:lnTo>
                    <a:pt x="5847" y="409559"/>
                  </a:lnTo>
                  <a:lnTo>
                    <a:pt x="59" y="409559"/>
                  </a:lnTo>
                  <a:lnTo>
                    <a:pt x="62" y="409058"/>
                  </a:lnTo>
                  <a:lnTo>
                    <a:pt x="0" y="400339"/>
                  </a:lnTo>
                  <a:close/>
                  <a:moveTo>
                    <a:pt x="486632" y="364357"/>
                  </a:moveTo>
                  <a:cubicBezTo>
                    <a:pt x="488002" y="364357"/>
                    <a:pt x="490742" y="367096"/>
                    <a:pt x="493482" y="368466"/>
                  </a:cubicBezTo>
                  <a:cubicBezTo>
                    <a:pt x="492112" y="368466"/>
                    <a:pt x="489372" y="367096"/>
                    <a:pt x="486632" y="368466"/>
                  </a:cubicBezTo>
                  <a:cubicBezTo>
                    <a:pt x="485263" y="367096"/>
                    <a:pt x="485263" y="365726"/>
                    <a:pt x="486632" y="364357"/>
                  </a:cubicBezTo>
                  <a:close/>
                  <a:moveTo>
                    <a:pt x="319522" y="345180"/>
                  </a:moveTo>
                  <a:lnTo>
                    <a:pt x="325001" y="346550"/>
                  </a:lnTo>
                  <a:lnTo>
                    <a:pt x="323631" y="349289"/>
                  </a:lnTo>
                  <a:lnTo>
                    <a:pt x="319522" y="349289"/>
                  </a:lnTo>
                  <a:cubicBezTo>
                    <a:pt x="318152" y="347919"/>
                    <a:pt x="318152" y="346550"/>
                    <a:pt x="319522" y="345180"/>
                  </a:cubicBezTo>
                  <a:close/>
                  <a:moveTo>
                    <a:pt x="823593" y="319154"/>
                  </a:moveTo>
                  <a:cubicBezTo>
                    <a:pt x="823593" y="332852"/>
                    <a:pt x="822223" y="346550"/>
                    <a:pt x="820854" y="365726"/>
                  </a:cubicBezTo>
                  <a:cubicBezTo>
                    <a:pt x="833181" y="354768"/>
                    <a:pt x="842770" y="353399"/>
                    <a:pt x="842770" y="341071"/>
                  </a:cubicBezTo>
                  <a:cubicBezTo>
                    <a:pt x="842770" y="336961"/>
                    <a:pt x="829072" y="324634"/>
                    <a:pt x="823593" y="319154"/>
                  </a:cubicBezTo>
                  <a:close/>
                  <a:moveTo>
                    <a:pt x="1123570" y="146565"/>
                  </a:moveTo>
                  <a:cubicBezTo>
                    <a:pt x="1144117" y="146565"/>
                    <a:pt x="1146856" y="152044"/>
                    <a:pt x="1152335" y="176699"/>
                  </a:cubicBezTo>
                  <a:cubicBezTo>
                    <a:pt x="1152335" y="179439"/>
                    <a:pt x="1157814" y="180809"/>
                    <a:pt x="1157814" y="184918"/>
                  </a:cubicBezTo>
                  <a:cubicBezTo>
                    <a:pt x="1157814" y="187658"/>
                    <a:pt x="1149596" y="195876"/>
                    <a:pt x="1148226" y="201355"/>
                  </a:cubicBezTo>
                  <a:cubicBezTo>
                    <a:pt x="1146856" y="202725"/>
                    <a:pt x="1148226" y="205464"/>
                    <a:pt x="1148226" y="208204"/>
                  </a:cubicBezTo>
                  <a:lnTo>
                    <a:pt x="1148226" y="216423"/>
                  </a:lnTo>
                  <a:cubicBezTo>
                    <a:pt x="1157814" y="220532"/>
                    <a:pt x="1168772" y="224641"/>
                    <a:pt x="1179730" y="227381"/>
                  </a:cubicBezTo>
                  <a:cubicBezTo>
                    <a:pt x="1185209" y="228750"/>
                    <a:pt x="1194798" y="223271"/>
                    <a:pt x="1203016" y="230120"/>
                  </a:cubicBezTo>
                  <a:cubicBezTo>
                    <a:pt x="1211235" y="236969"/>
                    <a:pt x="1211235" y="245187"/>
                    <a:pt x="1215344" y="254776"/>
                  </a:cubicBezTo>
                  <a:cubicBezTo>
                    <a:pt x="1219453" y="262994"/>
                    <a:pt x="1226302" y="279431"/>
                    <a:pt x="1230412" y="289020"/>
                  </a:cubicBezTo>
                  <a:cubicBezTo>
                    <a:pt x="1233151" y="297238"/>
                    <a:pt x="1241370" y="304087"/>
                    <a:pt x="1242739" y="313675"/>
                  </a:cubicBezTo>
                  <a:cubicBezTo>
                    <a:pt x="1244109" y="317785"/>
                    <a:pt x="1241370" y="324634"/>
                    <a:pt x="1242739" y="330112"/>
                  </a:cubicBezTo>
                  <a:cubicBezTo>
                    <a:pt x="1242739" y="338331"/>
                    <a:pt x="1252327" y="389012"/>
                    <a:pt x="1252327" y="406819"/>
                  </a:cubicBezTo>
                  <a:cubicBezTo>
                    <a:pt x="1252327" y="409559"/>
                    <a:pt x="1253697" y="421887"/>
                    <a:pt x="1255067" y="430105"/>
                  </a:cubicBezTo>
                  <a:cubicBezTo>
                    <a:pt x="1255067" y="434214"/>
                    <a:pt x="1261916" y="439693"/>
                    <a:pt x="1261916" y="442433"/>
                  </a:cubicBezTo>
                  <a:cubicBezTo>
                    <a:pt x="1261916" y="449282"/>
                    <a:pt x="1249588" y="449282"/>
                    <a:pt x="1246849" y="457500"/>
                  </a:cubicBezTo>
                  <a:cubicBezTo>
                    <a:pt x="1245479" y="456130"/>
                    <a:pt x="1237260" y="441063"/>
                    <a:pt x="1237260" y="438323"/>
                  </a:cubicBezTo>
                  <a:cubicBezTo>
                    <a:pt x="1237260" y="435584"/>
                    <a:pt x="1240000" y="434214"/>
                    <a:pt x="1240000" y="430105"/>
                  </a:cubicBezTo>
                  <a:cubicBezTo>
                    <a:pt x="1240000" y="427365"/>
                    <a:pt x="1235890" y="417777"/>
                    <a:pt x="1235890" y="410928"/>
                  </a:cubicBezTo>
                  <a:lnTo>
                    <a:pt x="1235890" y="405449"/>
                  </a:lnTo>
                  <a:cubicBezTo>
                    <a:pt x="1235890" y="398600"/>
                    <a:pt x="1238630" y="389012"/>
                    <a:pt x="1235890" y="382163"/>
                  </a:cubicBezTo>
                  <a:cubicBezTo>
                    <a:pt x="1230412" y="365726"/>
                    <a:pt x="1220823" y="350659"/>
                    <a:pt x="1215344" y="334222"/>
                  </a:cubicBezTo>
                  <a:cubicBezTo>
                    <a:pt x="1211235" y="324634"/>
                    <a:pt x="1212605" y="313675"/>
                    <a:pt x="1209865" y="305457"/>
                  </a:cubicBezTo>
                  <a:cubicBezTo>
                    <a:pt x="1207125" y="295869"/>
                    <a:pt x="1200277" y="289020"/>
                    <a:pt x="1193428" y="280801"/>
                  </a:cubicBezTo>
                  <a:cubicBezTo>
                    <a:pt x="1190689" y="282171"/>
                    <a:pt x="1189319" y="286280"/>
                    <a:pt x="1189319" y="289020"/>
                  </a:cubicBezTo>
                  <a:lnTo>
                    <a:pt x="1207125" y="391752"/>
                  </a:lnTo>
                  <a:cubicBezTo>
                    <a:pt x="1207125" y="399970"/>
                    <a:pt x="1201647" y="402710"/>
                    <a:pt x="1201647" y="408189"/>
                  </a:cubicBezTo>
                  <a:cubicBezTo>
                    <a:pt x="1201647" y="410928"/>
                    <a:pt x="1204386" y="415038"/>
                    <a:pt x="1204386" y="419147"/>
                  </a:cubicBezTo>
                  <a:cubicBezTo>
                    <a:pt x="1204386" y="421887"/>
                    <a:pt x="1193428" y="431475"/>
                    <a:pt x="1193428" y="435584"/>
                  </a:cubicBezTo>
                  <a:cubicBezTo>
                    <a:pt x="1193428" y="438323"/>
                    <a:pt x="1200277" y="445172"/>
                    <a:pt x="1200277" y="449282"/>
                  </a:cubicBezTo>
                  <a:cubicBezTo>
                    <a:pt x="1200277" y="452021"/>
                    <a:pt x="1194798" y="464349"/>
                    <a:pt x="1189319" y="471198"/>
                  </a:cubicBezTo>
                  <a:cubicBezTo>
                    <a:pt x="1190689" y="472568"/>
                    <a:pt x="1194798" y="473937"/>
                    <a:pt x="1194798" y="476677"/>
                  </a:cubicBezTo>
                  <a:cubicBezTo>
                    <a:pt x="1194798" y="480786"/>
                    <a:pt x="1189319" y="483526"/>
                    <a:pt x="1189319" y="487635"/>
                  </a:cubicBezTo>
                  <a:cubicBezTo>
                    <a:pt x="1189319" y="490375"/>
                    <a:pt x="1192058" y="494484"/>
                    <a:pt x="1194798" y="497223"/>
                  </a:cubicBezTo>
                  <a:cubicBezTo>
                    <a:pt x="1196167" y="497223"/>
                    <a:pt x="1198907" y="494484"/>
                    <a:pt x="1200277" y="493114"/>
                  </a:cubicBezTo>
                  <a:lnTo>
                    <a:pt x="1203016" y="495853"/>
                  </a:lnTo>
                  <a:lnTo>
                    <a:pt x="1203016" y="501333"/>
                  </a:lnTo>
                  <a:cubicBezTo>
                    <a:pt x="1200277" y="501333"/>
                    <a:pt x="1197537" y="499963"/>
                    <a:pt x="1196167" y="497223"/>
                  </a:cubicBezTo>
                  <a:cubicBezTo>
                    <a:pt x="1189319" y="498593"/>
                    <a:pt x="1187949" y="509551"/>
                    <a:pt x="1182470" y="505442"/>
                  </a:cubicBezTo>
                  <a:cubicBezTo>
                    <a:pt x="1181100" y="513660"/>
                    <a:pt x="1179730" y="527358"/>
                    <a:pt x="1179730" y="530098"/>
                  </a:cubicBezTo>
                  <a:cubicBezTo>
                    <a:pt x="1179730" y="534207"/>
                    <a:pt x="1176991" y="530098"/>
                    <a:pt x="1175621" y="531467"/>
                  </a:cubicBezTo>
                  <a:cubicBezTo>
                    <a:pt x="1167402" y="553383"/>
                    <a:pt x="1159184" y="567081"/>
                    <a:pt x="1159184" y="588997"/>
                  </a:cubicBezTo>
                  <a:cubicBezTo>
                    <a:pt x="1159184" y="588997"/>
                    <a:pt x="1164663" y="599955"/>
                    <a:pt x="1167402" y="602695"/>
                  </a:cubicBezTo>
                  <a:cubicBezTo>
                    <a:pt x="1166033" y="602695"/>
                    <a:pt x="1164663" y="602695"/>
                    <a:pt x="1164663" y="605434"/>
                  </a:cubicBezTo>
                  <a:cubicBezTo>
                    <a:pt x="1164663" y="609544"/>
                    <a:pt x="1167402" y="613653"/>
                    <a:pt x="1168772" y="613653"/>
                  </a:cubicBezTo>
                  <a:lnTo>
                    <a:pt x="1168772" y="616392"/>
                  </a:lnTo>
                  <a:cubicBezTo>
                    <a:pt x="1168772" y="619132"/>
                    <a:pt x="1171512" y="624611"/>
                    <a:pt x="1171512" y="628720"/>
                  </a:cubicBezTo>
                  <a:cubicBezTo>
                    <a:pt x="1172882" y="634199"/>
                    <a:pt x="1171512" y="641048"/>
                    <a:pt x="1171512" y="649267"/>
                  </a:cubicBezTo>
                  <a:lnTo>
                    <a:pt x="1172749" y="649576"/>
                  </a:lnTo>
                  <a:lnTo>
                    <a:pt x="1168772" y="658855"/>
                  </a:lnTo>
                  <a:cubicBezTo>
                    <a:pt x="1168772" y="662964"/>
                    <a:pt x="1170142" y="661594"/>
                    <a:pt x="1171512" y="662964"/>
                  </a:cubicBezTo>
                  <a:cubicBezTo>
                    <a:pt x="1167402" y="664334"/>
                    <a:pt x="1161924" y="667074"/>
                    <a:pt x="1157814" y="669813"/>
                  </a:cubicBezTo>
                  <a:cubicBezTo>
                    <a:pt x="1157814" y="671183"/>
                    <a:pt x="1159184" y="673922"/>
                    <a:pt x="1160554" y="675292"/>
                  </a:cubicBezTo>
                  <a:lnTo>
                    <a:pt x="1156444" y="675292"/>
                  </a:lnTo>
                  <a:cubicBezTo>
                    <a:pt x="1156444" y="673922"/>
                    <a:pt x="1157814" y="673922"/>
                    <a:pt x="1157814" y="671183"/>
                  </a:cubicBezTo>
                  <a:cubicBezTo>
                    <a:pt x="1157814" y="667074"/>
                    <a:pt x="1152335" y="667074"/>
                    <a:pt x="1150966" y="667074"/>
                  </a:cubicBezTo>
                  <a:cubicBezTo>
                    <a:pt x="1142747" y="661594"/>
                    <a:pt x="1142747" y="653376"/>
                    <a:pt x="1140007" y="647897"/>
                  </a:cubicBezTo>
                  <a:cubicBezTo>
                    <a:pt x="1137268" y="649267"/>
                    <a:pt x="1135898" y="653376"/>
                    <a:pt x="1135898" y="656116"/>
                  </a:cubicBezTo>
                  <a:cubicBezTo>
                    <a:pt x="1133159" y="653376"/>
                    <a:pt x="1131104" y="652006"/>
                    <a:pt x="1129734" y="651835"/>
                  </a:cubicBezTo>
                  <a:lnTo>
                    <a:pt x="1127923" y="654400"/>
                  </a:lnTo>
                  <a:lnTo>
                    <a:pt x="1126310" y="650636"/>
                  </a:lnTo>
                  <a:cubicBezTo>
                    <a:pt x="1124940" y="650636"/>
                    <a:pt x="1123570" y="653376"/>
                    <a:pt x="1122201" y="654746"/>
                  </a:cubicBezTo>
                  <a:cubicBezTo>
                    <a:pt x="1119461" y="656116"/>
                    <a:pt x="1115352" y="656116"/>
                    <a:pt x="1112612" y="657485"/>
                  </a:cubicBezTo>
                  <a:lnTo>
                    <a:pt x="1112612" y="665704"/>
                  </a:lnTo>
                  <a:cubicBezTo>
                    <a:pt x="1112612" y="665704"/>
                    <a:pt x="1111243" y="667074"/>
                    <a:pt x="1115352" y="667074"/>
                  </a:cubicBezTo>
                  <a:cubicBezTo>
                    <a:pt x="1115352" y="667074"/>
                    <a:pt x="1122201" y="665704"/>
                    <a:pt x="1118091" y="661594"/>
                  </a:cubicBezTo>
                  <a:lnTo>
                    <a:pt x="1125964" y="667218"/>
                  </a:lnTo>
                  <a:lnTo>
                    <a:pt x="1123228" y="667930"/>
                  </a:lnTo>
                  <a:cubicBezTo>
                    <a:pt x="1120831" y="667759"/>
                    <a:pt x="1118776" y="667074"/>
                    <a:pt x="1116721" y="667074"/>
                  </a:cubicBezTo>
                  <a:cubicBezTo>
                    <a:pt x="1109873" y="667074"/>
                    <a:pt x="1111243" y="675292"/>
                    <a:pt x="1109873" y="678032"/>
                  </a:cubicBezTo>
                  <a:lnTo>
                    <a:pt x="1112612" y="680771"/>
                  </a:lnTo>
                  <a:cubicBezTo>
                    <a:pt x="1109873" y="683511"/>
                    <a:pt x="1109873" y="684880"/>
                    <a:pt x="1109873" y="687620"/>
                  </a:cubicBezTo>
                  <a:cubicBezTo>
                    <a:pt x="1109873" y="693099"/>
                    <a:pt x="1109873" y="695839"/>
                    <a:pt x="1118091" y="701317"/>
                  </a:cubicBezTo>
                  <a:cubicBezTo>
                    <a:pt x="1120831" y="694469"/>
                    <a:pt x="1115352" y="686250"/>
                    <a:pt x="1126310" y="684880"/>
                  </a:cubicBezTo>
                  <a:cubicBezTo>
                    <a:pt x="1127679" y="690359"/>
                    <a:pt x="1129049" y="698578"/>
                    <a:pt x="1129049" y="701317"/>
                  </a:cubicBezTo>
                  <a:cubicBezTo>
                    <a:pt x="1129049" y="705427"/>
                    <a:pt x="1126310" y="706797"/>
                    <a:pt x="1124940" y="708166"/>
                  </a:cubicBezTo>
                  <a:cubicBezTo>
                    <a:pt x="1129049" y="713645"/>
                    <a:pt x="1119461" y="727343"/>
                    <a:pt x="1119461" y="734192"/>
                  </a:cubicBezTo>
                  <a:cubicBezTo>
                    <a:pt x="1118091" y="746519"/>
                    <a:pt x="1120831" y="760217"/>
                    <a:pt x="1118091" y="773915"/>
                  </a:cubicBezTo>
                  <a:cubicBezTo>
                    <a:pt x="1116721" y="784873"/>
                    <a:pt x="1103024" y="787612"/>
                    <a:pt x="1097545" y="787612"/>
                  </a:cubicBezTo>
                  <a:cubicBezTo>
                    <a:pt x="1087956" y="787612"/>
                    <a:pt x="1085217" y="783503"/>
                    <a:pt x="1085217" y="776654"/>
                  </a:cubicBezTo>
                  <a:cubicBezTo>
                    <a:pt x="1085217" y="772545"/>
                    <a:pt x="1097545" y="728712"/>
                    <a:pt x="1097545" y="724603"/>
                  </a:cubicBezTo>
                  <a:cubicBezTo>
                    <a:pt x="1097545" y="721864"/>
                    <a:pt x="1093436" y="708166"/>
                    <a:pt x="1090696" y="699947"/>
                  </a:cubicBezTo>
                  <a:cubicBezTo>
                    <a:pt x="1090696" y="698578"/>
                    <a:pt x="1087956" y="697208"/>
                    <a:pt x="1085217" y="697208"/>
                  </a:cubicBezTo>
                  <a:cubicBezTo>
                    <a:pt x="1086587" y="695839"/>
                    <a:pt x="1090696" y="697208"/>
                    <a:pt x="1090696" y="693099"/>
                  </a:cubicBezTo>
                  <a:cubicBezTo>
                    <a:pt x="1090696" y="690359"/>
                    <a:pt x="1089326" y="688989"/>
                    <a:pt x="1087956" y="687620"/>
                  </a:cubicBezTo>
                  <a:cubicBezTo>
                    <a:pt x="1087956" y="680771"/>
                    <a:pt x="1083847" y="669813"/>
                    <a:pt x="1083847" y="665704"/>
                  </a:cubicBezTo>
                  <a:cubicBezTo>
                    <a:pt x="1083847" y="654746"/>
                    <a:pt x="1072889" y="654746"/>
                    <a:pt x="1072889" y="650636"/>
                  </a:cubicBezTo>
                  <a:cubicBezTo>
                    <a:pt x="1072889" y="646527"/>
                    <a:pt x="1076998" y="645157"/>
                    <a:pt x="1078368" y="642418"/>
                  </a:cubicBezTo>
                  <a:cubicBezTo>
                    <a:pt x="1078368" y="639678"/>
                    <a:pt x="1076998" y="635569"/>
                    <a:pt x="1076998" y="632829"/>
                  </a:cubicBezTo>
                  <a:lnTo>
                    <a:pt x="1076998" y="597216"/>
                  </a:lnTo>
                  <a:cubicBezTo>
                    <a:pt x="1078368" y="595846"/>
                    <a:pt x="1081108" y="594476"/>
                    <a:pt x="1081108" y="590367"/>
                  </a:cubicBezTo>
                  <a:cubicBezTo>
                    <a:pt x="1081108" y="587628"/>
                    <a:pt x="1078368" y="588997"/>
                    <a:pt x="1078368" y="586258"/>
                  </a:cubicBezTo>
                  <a:cubicBezTo>
                    <a:pt x="1078368" y="582148"/>
                    <a:pt x="1081108" y="580779"/>
                    <a:pt x="1081108" y="578039"/>
                  </a:cubicBezTo>
                  <a:cubicBezTo>
                    <a:pt x="1081108" y="573930"/>
                    <a:pt x="1079738" y="571190"/>
                    <a:pt x="1079738" y="536946"/>
                  </a:cubicBezTo>
                  <a:cubicBezTo>
                    <a:pt x="1078368" y="535576"/>
                    <a:pt x="1075629" y="535576"/>
                    <a:pt x="1072889" y="534207"/>
                  </a:cubicBezTo>
                  <a:lnTo>
                    <a:pt x="1072889" y="531467"/>
                  </a:lnTo>
                  <a:cubicBezTo>
                    <a:pt x="1079738" y="530098"/>
                    <a:pt x="1079738" y="528728"/>
                    <a:pt x="1079738" y="525988"/>
                  </a:cubicBezTo>
                  <a:cubicBezTo>
                    <a:pt x="1079738" y="523249"/>
                    <a:pt x="1076998" y="520509"/>
                    <a:pt x="1076998" y="519139"/>
                  </a:cubicBezTo>
                  <a:cubicBezTo>
                    <a:pt x="1078368" y="517770"/>
                    <a:pt x="1078368" y="519139"/>
                    <a:pt x="1078368" y="515030"/>
                  </a:cubicBezTo>
                  <a:cubicBezTo>
                    <a:pt x="1078368" y="512291"/>
                    <a:pt x="1071520" y="505442"/>
                    <a:pt x="1070150" y="501333"/>
                  </a:cubicBezTo>
                  <a:cubicBezTo>
                    <a:pt x="1068780" y="497223"/>
                    <a:pt x="1070150" y="491744"/>
                    <a:pt x="1070150" y="484895"/>
                  </a:cubicBezTo>
                  <a:cubicBezTo>
                    <a:pt x="1059192" y="489005"/>
                    <a:pt x="1045494" y="493114"/>
                    <a:pt x="1042755" y="493114"/>
                  </a:cubicBezTo>
                  <a:cubicBezTo>
                    <a:pt x="1035906" y="493114"/>
                    <a:pt x="1034536" y="484895"/>
                    <a:pt x="1034536" y="483526"/>
                  </a:cubicBezTo>
                  <a:cubicBezTo>
                    <a:pt x="1034536" y="480786"/>
                    <a:pt x="1035906" y="479416"/>
                    <a:pt x="1037275" y="478047"/>
                  </a:cubicBezTo>
                  <a:cubicBezTo>
                    <a:pt x="1044124" y="476677"/>
                    <a:pt x="1053713" y="472568"/>
                    <a:pt x="1056452" y="472568"/>
                  </a:cubicBezTo>
                  <a:cubicBezTo>
                    <a:pt x="1060561" y="472568"/>
                    <a:pt x="1060561" y="473937"/>
                    <a:pt x="1066040" y="480786"/>
                  </a:cubicBezTo>
                  <a:lnTo>
                    <a:pt x="1070150" y="480786"/>
                  </a:lnTo>
                  <a:cubicBezTo>
                    <a:pt x="1066040" y="480786"/>
                    <a:pt x="1070150" y="476677"/>
                    <a:pt x="1070150" y="473937"/>
                  </a:cubicBezTo>
                  <a:cubicBezTo>
                    <a:pt x="1070150" y="472568"/>
                    <a:pt x="1070150" y="469828"/>
                    <a:pt x="1071520" y="467088"/>
                  </a:cubicBezTo>
                  <a:cubicBezTo>
                    <a:pt x="1070150" y="464349"/>
                    <a:pt x="1076998" y="443803"/>
                    <a:pt x="1076998" y="439693"/>
                  </a:cubicBezTo>
                  <a:cubicBezTo>
                    <a:pt x="1076998" y="436954"/>
                    <a:pt x="1070150" y="412298"/>
                    <a:pt x="1070150" y="408189"/>
                  </a:cubicBezTo>
                  <a:cubicBezTo>
                    <a:pt x="1070150" y="405449"/>
                    <a:pt x="1079738" y="382163"/>
                    <a:pt x="1079738" y="379424"/>
                  </a:cubicBezTo>
                  <a:cubicBezTo>
                    <a:pt x="1079738" y="367096"/>
                    <a:pt x="1074259" y="347919"/>
                    <a:pt x="1070150" y="336961"/>
                  </a:cubicBezTo>
                  <a:cubicBezTo>
                    <a:pt x="1064671" y="345180"/>
                    <a:pt x="1059192" y="356138"/>
                    <a:pt x="1052343" y="365726"/>
                  </a:cubicBezTo>
                  <a:cubicBezTo>
                    <a:pt x="1031796" y="365726"/>
                    <a:pt x="1030427" y="356138"/>
                    <a:pt x="1030427" y="342440"/>
                  </a:cubicBezTo>
                  <a:lnTo>
                    <a:pt x="1030427" y="334222"/>
                  </a:lnTo>
                  <a:cubicBezTo>
                    <a:pt x="1031796" y="327373"/>
                    <a:pt x="1035906" y="319154"/>
                    <a:pt x="1035906" y="312306"/>
                  </a:cubicBezTo>
                  <a:cubicBezTo>
                    <a:pt x="1035906" y="305457"/>
                    <a:pt x="1037275" y="297238"/>
                    <a:pt x="1038645" y="290389"/>
                  </a:cubicBezTo>
                  <a:lnTo>
                    <a:pt x="1038645" y="260255"/>
                  </a:lnTo>
                  <a:cubicBezTo>
                    <a:pt x="1041385" y="252036"/>
                    <a:pt x="1042755" y="242448"/>
                    <a:pt x="1049603" y="235599"/>
                  </a:cubicBezTo>
                  <a:cubicBezTo>
                    <a:pt x="1052343" y="232859"/>
                    <a:pt x="1059192" y="235599"/>
                    <a:pt x="1064671" y="232859"/>
                  </a:cubicBezTo>
                  <a:cubicBezTo>
                    <a:pt x="1068780" y="231490"/>
                    <a:pt x="1071520" y="224641"/>
                    <a:pt x="1074259" y="220532"/>
                  </a:cubicBezTo>
                  <a:cubicBezTo>
                    <a:pt x="1076998" y="223271"/>
                    <a:pt x="1082478" y="228750"/>
                    <a:pt x="1085217" y="228750"/>
                  </a:cubicBezTo>
                  <a:cubicBezTo>
                    <a:pt x="1098915" y="228750"/>
                    <a:pt x="1104394" y="220532"/>
                    <a:pt x="1104394" y="212313"/>
                  </a:cubicBezTo>
                  <a:cubicBezTo>
                    <a:pt x="1104394" y="191767"/>
                    <a:pt x="1093436" y="201355"/>
                    <a:pt x="1093436" y="183548"/>
                  </a:cubicBezTo>
                  <a:cubicBezTo>
                    <a:pt x="1093436" y="179439"/>
                    <a:pt x="1097545" y="179439"/>
                    <a:pt x="1097545" y="171220"/>
                  </a:cubicBezTo>
                  <a:cubicBezTo>
                    <a:pt x="1104394" y="146565"/>
                    <a:pt x="1109873" y="146565"/>
                    <a:pt x="1123570" y="146565"/>
                  </a:cubicBezTo>
                  <a:close/>
                  <a:moveTo>
                    <a:pt x="720861" y="79447"/>
                  </a:moveTo>
                  <a:cubicBezTo>
                    <a:pt x="755105" y="79447"/>
                    <a:pt x="763324" y="127388"/>
                    <a:pt x="763324" y="143825"/>
                  </a:cubicBezTo>
                  <a:cubicBezTo>
                    <a:pt x="763324" y="146565"/>
                    <a:pt x="756475" y="173960"/>
                    <a:pt x="756475" y="178069"/>
                  </a:cubicBezTo>
                  <a:cubicBezTo>
                    <a:pt x="756475" y="180809"/>
                    <a:pt x="786610" y="187658"/>
                    <a:pt x="797568" y="197246"/>
                  </a:cubicBezTo>
                  <a:cubicBezTo>
                    <a:pt x="807156" y="206834"/>
                    <a:pt x="827703" y="206834"/>
                    <a:pt x="838661" y="223271"/>
                  </a:cubicBezTo>
                  <a:cubicBezTo>
                    <a:pt x="848249" y="234229"/>
                    <a:pt x="845509" y="252036"/>
                    <a:pt x="852358" y="265734"/>
                  </a:cubicBezTo>
                  <a:cubicBezTo>
                    <a:pt x="853728" y="268473"/>
                    <a:pt x="857837" y="271213"/>
                    <a:pt x="860577" y="276692"/>
                  </a:cubicBezTo>
                  <a:cubicBezTo>
                    <a:pt x="868795" y="290389"/>
                    <a:pt x="874274" y="312306"/>
                    <a:pt x="878384" y="327373"/>
                  </a:cubicBezTo>
                  <a:cubicBezTo>
                    <a:pt x="881123" y="338331"/>
                    <a:pt x="890711" y="357508"/>
                    <a:pt x="890711" y="361617"/>
                  </a:cubicBezTo>
                  <a:cubicBezTo>
                    <a:pt x="890711" y="406819"/>
                    <a:pt x="823593" y="397231"/>
                    <a:pt x="823593" y="410928"/>
                  </a:cubicBezTo>
                  <a:cubicBezTo>
                    <a:pt x="823593" y="415038"/>
                    <a:pt x="831812" y="428735"/>
                    <a:pt x="833181" y="436954"/>
                  </a:cubicBezTo>
                  <a:cubicBezTo>
                    <a:pt x="834551" y="515030"/>
                    <a:pt x="834551" y="528728"/>
                    <a:pt x="833181" y="541056"/>
                  </a:cubicBezTo>
                  <a:cubicBezTo>
                    <a:pt x="833181" y="545165"/>
                    <a:pt x="831812" y="552014"/>
                    <a:pt x="831812" y="556123"/>
                  </a:cubicBezTo>
                  <a:cubicBezTo>
                    <a:pt x="831812" y="558863"/>
                    <a:pt x="834551" y="556123"/>
                    <a:pt x="834551" y="558863"/>
                  </a:cubicBezTo>
                  <a:cubicBezTo>
                    <a:pt x="834551" y="562971"/>
                    <a:pt x="831812" y="562971"/>
                    <a:pt x="831812" y="567081"/>
                  </a:cubicBezTo>
                  <a:cubicBezTo>
                    <a:pt x="831812" y="569821"/>
                    <a:pt x="833181" y="579409"/>
                    <a:pt x="834551" y="584888"/>
                  </a:cubicBezTo>
                  <a:cubicBezTo>
                    <a:pt x="834551" y="586258"/>
                    <a:pt x="833181" y="587628"/>
                    <a:pt x="834551" y="609544"/>
                  </a:cubicBezTo>
                  <a:cubicBezTo>
                    <a:pt x="831812" y="628720"/>
                    <a:pt x="824963" y="664334"/>
                    <a:pt x="824963" y="668443"/>
                  </a:cubicBezTo>
                  <a:cubicBezTo>
                    <a:pt x="824963" y="684880"/>
                    <a:pt x="834551" y="679401"/>
                    <a:pt x="834551" y="688989"/>
                  </a:cubicBezTo>
                  <a:cubicBezTo>
                    <a:pt x="834551" y="691729"/>
                    <a:pt x="833181" y="693099"/>
                    <a:pt x="831812" y="694469"/>
                  </a:cubicBezTo>
                  <a:cubicBezTo>
                    <a:pt x="833181" y="695839"/>
                    <a:pt x="835921" y="695839"/>
                    <a:pt x="837291" y="697208"/>
                  </a:cubicBezTo>
                  <a:cubicBezTo>
                    <a:pt x="830442" y="694469"/>
                    <a:pt x="819484" y="699947"/>
                    <a:pt x="816744" y="706797"/>
                  </a:cubicBezTo>
                  <a:cubicBezTo>
                    <a:pt x="815375" y="708166"/>
                    <a:pt x="814005" y="713645"/>
                    <a:pt x="809896" y="716385"/>
                  </a:cubicBezTo>
                  <a:cubicBezTo>
                    <a:pt x="804416" y="719124"/>
                    <a:pt x="798938" y="719124"/>
                    <a:pt x="793458" y="717754"/>
                  </a:cubicBezTo>
                  <a:cubicBezTo>
                    <a:pt x="792089" y="719124"/>
                    <a:pt x="790719" y="721864"/>
                    <a:pt x="787980" y="721864"/>
                  </a:cubicBezTo>
                  <a:cubicBezTo>
                    <a:pt x="786610" y="720494"/>
                    <a:pt x="787980" y="717754"/>
                    <a:pt x="786610" y="716385"/>
                  </a:cubicBezTo>
                  <a:cubicBezTo>
                    <a:pt x="783870" y="712275"/>
                    <a:pt x="778391" y="709536"/>
                    <a:pt x="772912" y="706797"/>
                  </a:cubicBezTo>
                  <a:cubicBezTo>
                    <a:pt x="772912" y="708166"/>
                    <a:pt x="771542" y="710906"/>
                    <a:pt x="770173" y="712275"/>
                  </a:cubicBezTo>
                  <a:cubicBezTo>
                    <a:pt x="772912" y="715015"/>
                    <a:pt x="775652" y="716385"/>
                    <a:pt x="778391" y="719124"/>
                  </a:cubicBezTo>
                  <a:cubicBezTo>
                    <a:pt x="775652" y="721864"/>
                    <a:pt x="768803" y="723234"/>
                    <a:pt x="766063" y="723234"/>
                  </a:cubicBezTo>
                  <a:cubicBezTo>
                    <a:pt x="761954" y="723234"/>
                    <a:pt x="757845" y="719124"/>
                    <a:pt x="755105" y="719124"/>
                  </a:cubicBezTo>
                  <a:cubicBezTo>
                    <a:pt x="750996" y="719124"/>
                    <a:pt x="740038" y="723234"/>
                    <a:pt x="737298" y="723234"/>
                  </a:cubicBezTo>
                  <a:cubicBezTo>
                    <a:pt x="733189" y="723234"/>
                    <a:pt x="730450" y="719124"/>
                    <a:pt x="726340" y="717754"/>
                  </a:cubicBezTo>
                  <a:cubicBezTo>
                    <a:pt x="724970" y="719124"/>
                    <a:pt x="724970" y="717754"/>
                    <a:pt x="724970" y="721864"/>
                  </a:cubicBezTo>
                  <a:cubicBezTo>
                    <a:pt x="724970" y="724603"/>
                    <a:pt x="729080" y="758847"/>
                    <a:pt x="729080" y="761587"/>
                  </a:cubicBezTo>
                  <a:cubicBezTo>
                    <a:pt x="729080" y="765696"/>
                    <a:pt x="724970" y="780763"/>
                    <a:pt x="723601" y="790352"/>
                  </a:cubicBezTo>
                  <a:cubicBezTo>
                    <a:pt x="722231" y="798570"/>
                    <a:pt x="723601" y="815007"/>
                    <a:pt x="723601" y="819117"/>
                  </a:cubicBezTo>
                  <a:cubicBezTo>
                    <a:pt x="723601" y="839663"/>
                    <a:pt x="719492" y="847882"/>
                    <a:pt x="731819" y="875277"/>
                  </a:cubicBezTo>
                  <a:cubicBezTo>
                    <a:pt x="734559" y="882126"/>
                    <a:pt x="746887" y="894453"/>
                    <a:pt x="746887" y="897193"/>
                  </a:cubicBezTo>
                  <a:cubicBezTo>
                    <a:pt x="746887" y="901302"/>
                    <a:pt x="742777" y="912260"/>
                    <a:pt x="741408" y="919109"/>
                  </a:cubicBezTo>
                  <a:cubicBezTo>
                    <a:pt x="740038" y="917739"/>
                    <a:pt x="738668" y="916370"/>
                    <a:pt x="737298" y="916370"/>
                  </a:cubicBezTo>
                  <a:cubicBezTo>
                    <a:pt x="735929" y="917739"/>
                    <a:pt x="737298" y="919109"/>
                    <a:pt x="737298" y="921849"/>
                  </a:cubicBezTo>
                  <a:lnTo>
                    <a:pt x="737632" y="922984"/>
                  </a:lnTo>
                  <a:lnTo>
                    <a:pt x="731819" y="919109"/>
                  </a:lnTo>
                  <a:cubicBezTo>
                    <a:pt x="727710" y="923219"/>
                    <a:pt x="727025" y="922876"/>
                    <a:pt x="726512" y="922362"/>
                  </a:cubicBezTo>
                  <a:lnTo>
                    <a:pt x="723132" y="924120"/>
                  </a:lnTo>
                  <a:lnTo>
                    <a:pt x="720861" y="921849"/>
                  </a:lnTo>
                  <a:cubicBezTo>
                    <a:pt x="718122" y="921849"/>
                    <a:pt x="715382" y="924588"/>
                    <a:pt x="715382" y="923218"/>
                  </a:cubicBezTo>
                  <a:cubicBezTo>
                    <a:pt x="715382" y="923218"/>
                    <a:pt x="715382" y="921849"/>
                    <a:pt x="714012" y="920479"/>
                  </a:cubicBezTo>
                  <a:lnTo>
                    <a:pt x="711578" y="922914"/>
                  </a:lnTo>
                  <a:lnTo>
                    <a:pt x="712643" y="917739"/>
                  </a:lnTo>
                  <a:lnTo>
                    <a:pt x="703054" y="927328"/>
                  </a:lnTo>
                  <a:lnTo>
                    <a:pt x="703054" y="923218"/>
                  </a:lnTo>
                  <a:cubicBezTo>
                    <a:pt x="704424" y="924588"/>
                    <a:pt x="707164" y="921849"/>
                    <a:pt x="708534" y="920479"/>
                  </a:cubicBezTo>
                  <a:cubicBezTo>
                    <a:pt x="708534" y="919109"/>
                    <a:pt x="708534" y="917739"/>
                    <a:pt x="707164" y="916370"/>
                  </a:cubicBezTo>
                  <a:lnTo>
                    <a:pt x="701685" y="917739"/>
                  </a:lnTo>
                  <a:cubicBezTo>
                    <a:pt x="701685" y="919109"/>
                    <a:pt x="703054" y="920479"/>
                    <a:pt x="705794" y="919109"/>
                  </a:cubicBezTo>
                  <a:cubicBezTo>
                    <a:pt x="704424" y="919109"/>
                    <a:pt x="700315" y="917739"/>
                    <a:pt x="700315" y="924588"/>
                  </a:cubicBezTo>
                  <a:cubicBezTo>
                    <a:pt x="700315" y="924588"/>
                    <a:pt x="698945" y="923218"/>
                    <a:pt x="697575" y="923218"/>
                  </a:cubicBezTo>
                  <a:cubicBezTo>
                    <a:pt x="697575" y="921849"/>
                    <a:pt x="700315" y="917739"/>
                    <a:pt x="700315" y="916370"/>
                  </a:cubicBezTo>
                  <a:lnTo>
                    <a:pt x="694973" y="917705"/>
                  </a:lnTo>
                  <a:lnTo>
                    <a:pt x="695350" y="906268"/>
                  </a:lnTo>
                  <a:cubicBezTo>
                    <a:pt x="696891" y="900960"/>
                    <a:pt x="698945" y="896508"/>
                    <a:pt x="698945" y="895823"/>
                  </a:cubicBezTo>
                  <a:cubicBezTo>
                    <a:pt x="698945" y="891714"/>
                    <a:pt x="694836" y="873907"/>
                    <a:pt x="693466" y="862949"/>
                  </a:cubicBezTo>
                  <a:cubicBezTo>
                    <a:pt x="692096" y="857470"/>
                    <a:pt x="694836" y="846512"/>
                    <a:pt x="694836" y="843772"/>
                  </a:cubicBezTo>
                  <a:cubicBezTo>
                    <a:pt x="694836" y="839663"/>
                    <a:pt x="690727" y="820487"/>
                    <a:pt x="686617" y="808159"/>
                  </a:cubicBezTo>
                  <a:cubicBezTo>
                    <a:pt x="686617" y="806789"/>
                    <a:pt x="685247" y="804050"/>
                    <a:pt x="683878" y="802680"/>
                  </a:cubicBezTo>
                  <a:cubicBezTo>
                    <a:pt x="681138" y="802680"/>
                    <a:pt x="678399" y="804050"/>
                    <a:pt x="675659" y="802680"/>
                  </a:cubicBezTo>
                  <a:cubicBezTo>
                    <a:pt x="672920" y="801310"/>
                    <a:pt x="668811" y="795831"/>
                    <a:pt x="668811" y="793091"/>
                  </a:cubicBezTo>
                  <a:cubicBezTo>
                    <a:pt x="668811" y="784873"/>
                    <a:pt x="678399" y="784873"/>
                    <a:pt x="678399" y="782133"/>
                  </a:cubicBezTo>
                  <a:cubicBezTo>
                    <a:pt x="678399" y="778024"/>
                    <a:pt x="672920" y="771175"/>
                    <a:pt x="672920" y="768435"/>
                  </a:cubicBezTo>
                  <a:lnTo>
                    <a:pt x="672920" y="727343"/>
                  </a:lnTo>
                  <a:cubicBezTo>
                    <a:pt x="671550" y="725973"/>
                    <a:pt x="670180" y="727343"/>
                    <a:pt x="670180" y="723234"/>
                  </a:cubicBezTo>
                  <a:cubicBezTo>
                    <a:pt x="670180" y="720494"/>
                    <a:pt x="672920" y="713645"/>
                    <a:pt x="674289" y="708166"/>
                  </a:cubicBezTo>
                  <a:lnTo>
                    <a:pt x="674289" y="690359"/>
                  </a:lnTo>
                  <a:cubicBezTo>
                    <a:pt x="672920" y="688989"/>
                    <a:pt x="663331" y="690359"/>
                    <a:pt x="663331" y="686250"/>
                  </a:cubicBezTo>
                  <a:cubicBezTo>
                    <a:pt x="663331" y="682141"/>
                    <a:pt x="664701" y="679401"/>
                    <a:pt x="664701" y="675292"/>
                  </a:cubicBezTo>
                  <a:cubicBezTo>
                    <a:pt x="667441" y="675292"/>
                    <a:pt x="670180" y="676662"/>
                    <a:pt x="675659" y="675292"/>
                  </a:cubicBezTo>
                  <a:cubicBezTo>
                    <a:pt x="675659" y="668443"/>
                    <a:pt x="677029" y="657485"/>
                    <a:pt x="677029" y="654746"/>
                  </a:cubicBezTo>
                  <a:cubicBezTo>
                    <a:pt x="677029" y="650636"/>
                    <a:pt x="671550" y="650636"/>
                    <a:pt x="671550" y="647897"/>
                  </a:cubicBezTo>
                  <a:cubicBezTo>
                    <a:pt x="671550" y="643788"/>
                    <a:pt x="677029" y="639678"/>
                    <a:pt x="677029" y="635569"/>
                  </a:cubicBezTo>
                  <a:cubicBezTo>
                    <a:pt x="677029" y="632829"/>
                    <a:pt x="659222" y="601325"/>
                    <a:pt x="655113" y="584888"/>
                  </a:cubicBezTo>
                  <a:cubicBezTo>
                    <a:pt x="649634" y="568451"/>
                    <a:pt x="649634" y="550644"/>
                    <a:pt x="649634" y="534207"/>
                  </a:cubicBezTo>
                  <a:cubicBezTo>
                    <a:pt x="646894" y="508181"/>
                    <a:pt x="648264" y="501333"/>
                    <a:pt x="649634" y="494484"/>
                  </a:cubicBezTo>
                  <a:cubicBezTo>
                    <a:pt x="646894" y="493114"/>
                    <a:pt x="644155" y="494484"/>
                    <a:pt x="641415" y="491744"/>
                  </a:cubicBezTo>
                  <a:cubicBezTo>
                    <a:pt x="644155" y="490375"/>
                    <a:pt x="646894" y="490375"/>
                    <a:pt x="648264" y="487635"/>
                  </a:cubicBezTo>
                  <a:cubicBezTo>
                    <a:pt x="651004" y="467088"/>
                    <a:pt x="666071" y="446542"/>
                    <a:pt x="670180" y="425995"/>
                  </a:cubicBezTo>
                  <a:lnTo>
                    <a:pt x="670180" y="375315"/>
                  </a:lnTo>
                  <a:cubicBezTo>
                    <a:pt x="668811" y="368466"/>
                    <a:pt x="668811" y="358877"/>
                    <a:pt x="667441" y="350659"/>
                  </a:cubicBezTo>
                  <a:cubicBezTo>
                    <a:pt x="667441" y="347919"/>
                    <a:pt x="661962" y="343810"/>
                    <a:pt x="660592" y="339701"/>
                  </a:cubicBezTo>
                  <a:cubicBezTo>
                    <a:pt x="657852" y="332852"/>
                    <a:pt x="656483" y="324634"/>
                    <a:pt x="655113" y="317785"/>
                  </a:cubicBezTo>
                  <a:cubicBezTo>
                    <a:pt x="645524" y="334222"/>
                    <a:pt x="644155" y="356138"/>
                    <a:pt x="634566" y="373945"/>
                  </a:cubicBezTo>
                  <a:cubicBezTo>
                    <a:pt x="624978" y="391752"/>
                    <a:pt x="611281" y="408189"/>
                    <a:pt x="603062" y="427365"/>
                  </a:cubicBezTo>
                  <a:cubicBezTo>
                    <a:pt x="596213" y="442433"/>
                    <a:pt x="586625" y="458870"/>
                    <a:pt x="585255" y="476677"/>
                  </a:cubicBezTo>
                  <a:cubicBezTo>
                    <a:pt x="581146" y="504072"/>
                    <a:pt x="586625" y="508181"/>
                    <a:pt x="585255" y="510921"/>
                  </a:cubicBezTo>
                  <a:cubicBezTo>
                    <a:pt x="577036" y="506811"/>
                    <a:pt x="582516" y="499963"/>
                    <a:pt x="579776" y="495853"/>
                  </a:cubicBezTo>
                  <a:cubicBezTo>
                    <a:pt x="571558" y="501333"/>
                    <a:pt x="566078" y="515030"/>
                    <a:pt x="567448" y="525988"/>
                  </a:cubicBezTo>
                  <a:cubicBezTo>
                    <a:pt x="546902" y="521879"/>
                    <a:pt x="566078" y="505442"/>
                    <a:pt x="555120" y="498593"/>
                  </a:cubicBezTo>
                  <a:lnTo>
                    <a:pt x="560600" y="498593"/>
                  </a:lnTo>
                  <a:cubicBezTo>
                    <a:pt x="559230" y="483526"/>
                    <a:pt x="572927" y="461610"/>
                    <a:pt x="577036" y="447912"/>
                  </a:cubicBezTo>
                  <a:cubicBezTo>
                    <a:pt x="585255" y="419147"/>
                    <a:pt x="596213" y="383533"/>
                    <a:pt x="598953" y="356138"/>
                  </a:cubicBezTo>
                  <a:cubicBezTo>
                    <a:pt x="607171" y="294499"/>
                    <a:pt x="619499" y="317785"/>
                    <a:pt x="619499" y="272583"/>
                  </a:cubicBezTo>
                  <a:cubicBezTo>
                    <a:pt x="619499" y="269843"/>
                    <a:pt x="616759" y="256146"/>
                    <a:pt x="616759" y="253406"/>
                  </a:cubicBezTo>
                  <a:cubicBezTo>
                    <a:pt x="616759" y="249297"/>
                    <a:pt x="618129" y="241078"/>
                    <a:pt x="618129" y="234229"/>
                  </a:cubicBezTo>
                  <a:cubicBezTo>
                    <a:pt x="619499" y="228750"/>
                    <a:pt x="618129" y="216423"/>
                    <a:pt x="629087" y="210943"/>
                  </a:cubicBezTo>
                  <a:cubicBezTo>
                    <a:pt x="635936" y="206834"/>
                    <a:pt x="646894" y="205464"/>
                    <a:pt x="656483" y="204095"/>
                  </a:cubicBezTo>
                  <a:cubicBezTo>
                    <a:pt x="663331" y="202725"/>
                    <a:pt x="689357" y="187658"/>
                    <a:pt x="689357" y="183548"/>
                  </a:cubicBezTo>
                  <a:cubicBezTo>
                    <a:pt x="689357" y="179439"/>
                    <a:pt x="678399" y="168481"/>
                    <a:pt x="675659" y="160262"/>
                  </a:cubicBezTo>
                  <a:cubicBezTo>
                    <a:pt x="672920" y="152044"/>
                    <a:pt x="672920" y="136976"/>
                    <a:pt x="672920" y="132867"/>
                  </a:cubicBezTo>
                  <a:cubicBezTo>
                    <a:pt x="672920" y="104102"/>
                    <a:pt x="689357" y="79447"/>
                    <a:pt x="720861" y="79447"/>
                  </a:cubicBezTo>
                  <a:close/>
                  <a:moveTo>
                    <a:pt x="198983" y="0"/>
                  </a:moveTo>
                  <a:cubicBezTo>
                    <a:pt x="205832" y="0"/>
                    <a:pt x="208572" y="0"/>
                    <a:pt x="222269" y="5479"/>
                  </a:cubicBezTo>
                  <a:cubicBezTo>
                    <a:pt x="240076" y="13698"/>
                    <a:pt x="238706" y="34244"/>
                    <a:pt x="238706" y="43833"/>
                  </a:cubicBezTo>
                  <a:cubicBezTo>
                    <a:pt x="238706" y="47942"/>
                    <a:pt x="241446" y="52051"/>
                    <a:pt x="241446" y="56160"/>
                  </a:cubicBezTo>
                  <a:cubicBezTo>
                    <a:pt x="241446" y="58900"/>
                    <a:pt x="234597" y="75337"/>
                    <a:pt x="234597" y="79447"/>
                  </a:cubicBezTo>
                  <a:cubicBezTo>
                    <a:pt x="234597" y="84925"/>
                    <a:pt x="231857" y="89035"/>
                    <a:pt x="244185" y="91774"/>
                  </a:cubicBezTo>
                  <a:cubicBezTo>
                    <a:pt x="246925" y="93144"/>
                    <a:pt x="253774" y="91774"/>
                    <a:pt x="259253" y="93144"/>
                  </a:cubicBezTo>
                  <a:cubicBezTo>
                    <a:pt x="270211" y="94514"/>
                    <a:pt x="281169" y="99993"/>
                    <a:pt x="293497" y="104102"/>
                  </a:cubicBezTo>
                  <a:cubicBezTo>
                    <a:pt x="298976" y="106842"/>
                    <a:pt x="307194" y="101363"/>
                    <a:pt x="314043" y="108211"/>
                  </a:cubicBezTo>
                  <a:cubicBezTo>
                    <a:pt x="341438" y="135607"/>
                    <a:pt x="371573" y="176699"/>
                    <a:pt x="405817" y="199985"/>
                  </a:cubicBezTo>
                  <a:cubicBezTo>
                    <a:pt x="411296" y="204095"/>
                    <a:pt x="412666" y="215053"/>
                    <a:pt x="414035" y="223271"/>
                  </a:cubicBezTo>
                  <a:cubicBezTo>
                    <a:pt x="416775" y="238339"/>
                    <a:pt x="418145" y="269843"/>
                    <a:pt x="418145" y="272583"/>
                  </a:cubicBezTo>
                  <a:lnTo>
                    <a:pt x="415405" y="336961"/>
                  </a:lnTo>
                  <a:cubicBezTo>
                    <a:pt x="418145" y="338331"/>
                    <a:pt x="420884" y="336961"/>
                    <a:pt x="423624" y="336961"/>
                  </a:cubicBezTo>
                  <a:cubicBezTo>
                    <a:pt x="424994" y="338331"/>
                    <a:pt x="424994" y="336961"/>
                    <a:pt x="424994" y="341071"/>
                  </a:cubicBezTo>
                  <a:cubicBezTo>
                    <a:pt x="424994" y="342440"/>
                    <a:pt x="422254" y="342440"/>
                    <a:pt x="416775" y="347919"/>
                  </a:cubicBezTo>
                  <a:lnTo>
                    <a:pt x="416775" y="358877"/>
                  </a:lnTo>
                  <a:cubicBezTo>
                    <a:pt x="416775" y="389012"/>
                    <a:pt x="419514" y="375315"/>
                    <a:pt x="442800" y="406819"/>
                  </a:cubicBezTo>
                  <a:lnTo>
                    <a:pt x="438691" y="406819"/>
                  </a:lnTo>
                  <a:cubicBezTo>
                    <a:pt x="433212" y="402710"/>
                    <a:pt x="426363" y="398600"/>
                    <a:pt x="420884" y="394491"/>
                  </a:cubicBezTo>
                  <a:cubicBezTo>
                    <a:pt x="416775" y="397231"/>
                    <a:pt x="416775" y="401340"/>
                    <a:pt x="416775" y="401340"/>
                  </a:cubicBezTo>
                  <a:cubicBezTo>
                    <a:pt x="416775" y="405449"/>
                    <a:pt x="423624" y="421887"/>
                    <a:pt x="427733" y="434214"/>
                  </a:cubicBezTo>
                  <a:cubicBezTo>
                    <a:pt x="427733" y="434214"/>
                    <a:pt x="427733" y="435584"/>
                    <a:pt x="424994" y="435584"/>
                  </a:cubicBezTo>
                  <a:cubicBezTo>
                    <a:pt x="420884" y="435584"/>
                    <a:pt x="415405" y="419147"/>
                    <a:pt x="411296" y="412298"/>
                  </a:cubicBezTo>
                  <a:cubicBezTo>
                    <a:pt x="409926" y="413668"/>
                    <a:pt x="409926" y="412298"/>
                    <a:pt x="409926" y="415038"/>
                  </a:cubicBezTo>
                  <a:cubicBezTo>
                    <a:pt x="409926" y="419147"/>
                    <a:pt x="411296" y="434214"/>
                    <a:pt x="412666" y="443803"/>
                  </a:cubicBezTo>
                  <a:cubicBezTo>
                    <a:pt x="411296" y="445172"/>
                    <a:pt x="409926" y="446542"/>
                    <a:pt x="407187" y="446542"/>
                  </a:cubicBezTo>
                  <a:cubicBezTo>
                    <a:pt x="405817" y="435584"/>
                    <a:pt x="403077" y="423256"/>
                    <a:pt x="401707" y="410928"/>
                  </a:cubicBezTo>
                  <a:cubicBezTo>
                    <a:pt x="400338" y="410928"/>
                    <a:pt x="400338" y="409559"/>
                    <a:pt x="396229" y="409559"/>
                  </a:cubicBezTo>
                  <a:cubicBezTo>
                    <a:pt x="386640" y="409559"/>
                    <a:pt x="389380" y="436954"/>
                    <a:pt x="388010" y="445172"/>
                  </a:cubicBezTo>
                  <a:cubicBezTo>
                    <a:pt x="382531" y="408189"/>
                    <a:pt x="385271" y="420517"/>
                    <a:pt x="385271" y="408189"/>
                  </a:cubicBezTo>
                  <a:cubicBezTo>
                    <a:pt x="385271" y="405449"/>
                    <a:pt x="385271" y="402710"/>
                    <a:pt x="386640" y="399970"/>
                  </a:cubicBezTo>
                  <a:cubicBezTo>
                    <a:pt x="385271" y="398600"/>
                    <a:pt x="383901" y="397231"/>
                    <a:pt x="381161" y="397231"/>
                  </a:cubicBezTo>
                  <a:cubicBezTo>
                    <a:pt x="377052" y="397231"/>
                    <a:pt x="370203" y="408189"/>
                    <a:pt x="363354" y="413668"/>
                  </a:cubicBezTo>
                  <a:cubicBezTo>
                    <a:pt x="361984" y="412298"/>
                    <a:pt x="361984" y="413668"/>
                    <a:pt x="361984" y="409559"/>
                  </a:cubicBezTo>
                  <a:cubicBezTo>
                    <a:pt x="361984" y="406819"/>
                    <a:pt x="381161" y="368466"/>
                    <a:pt x="392119" y="347919"/>
                  </a:cubicBezTo>
                  <a:lnTo>
                    <a:pt x="392119" y="321894"/>
                  </a:lnTo>
                  <a:cubicBezTo>
                    <a:pt x="389380" y="293129"/>
                    <a:pt x="377052" y="260255"/>
                    <a:pt x="370203" y="230120"/>
                  </a:cubicBezTo>
                  <a:cubicBezTo>
                    <a:pt x="351026" y="223271"/>
                    <a:pt x="333220" y="204095"/>
                    <a:pt x="312673" y="190397"/>
                  </a:cubicBezTo>
                  <a:lnTo>
                    <a:pt x="312673" y="252036"/>
                  </a:lnTo>
                  <a:cubicBezTo>
                    <a:pt x="308564" y="278062"/>
                    <a:pt x="301715" y="323264"/>
                    <a:pt x="301715" y="326003"/>
                  </a:cubicBezTo>
                  <a:cubicBezTo>
                    <a:pt x="301715" y="335592"/>
                    <a:pt x="309934" y="341071"/>
                    <a:pt x="312673" y="352029"/>
                  </a:cubicBezTo>
                  <a:cubicBezTo>
                    <a:pt x="316783" y="364357"/>
                    <a:pt x="318152" y="379424"/>
                    <a:pt x="319522" y="393122"/>
                  </a:cubicBezTo>
                  <a:cubicBezTo>
                    <a:pt x="320892" y="430105"/>
                    <a:pt x="322261" y="446542"/>
                    <a:pt x="323631" y="462979"/>
                  </a:cubicBezTo>
                  <a:cubicBezTo>
                    <a:pt x="325001" y="464349"/>
                    <a:pt x="329110" y="464349"/>
                    <a:pt x="329110" y="464349"/>
                  </a:cubicBezTo>
                  <a:cubicBezTo>
                    <a:pt x="330480" y="465719"/>
                    <a:pt x="330480" y="464349"/>
                    <a:pt x="330480" y="467088"/>
                  </a:cubicBezTo>
                  <a:cubicBezTo>
                    <a:pt x="330480" y="471198"/>
                    <a:pt x="327741" y="471198"/>
                    <a:pt x="325001" y="473937"/>
                  </a:cubicBezTo>
                  <a:lnTo>
                    <a:pt x="325001" y="484895"/>
                  </a:lnTo>
                  <a:cubicBezTo>
                    <a:pt x="325001" y="487635"/>
                    <a:pt x="325001" y="494484"/>
                    <a:pt x="326371" y="498593"/>
                  </a:cubicBezTo>
                  <a:cubicBezTo>
                    <a:pt x="312673" y="515030"/>
                    <a:pt x="312673" y="534207"/>
                    <a:pt x="308564" y="554753"/>
                  </a:cubicBezTo>
                  <a:lnTo>
                    <a:pt x="312673" y="558863"/>
                  </a:lnTo>
                  <a:cubicBezTo>
                    <a:pt x="314043" y="557493"/>
                    <a:pt x="312673" y="556123"/>
                    <a:pt x="315413" y="556123"/>
                  </a:cubicBezTo>
                  <a:cubicBezTo>
                    <a:pt x="319522" y="556123"/>
                    <a:pt x="318152" y="558863"/>
                    <a:pt x="318152" y="560232"/>
                  </a:cubicBezTo>
                  <a:cubicBezTo>
                    <a:pt x="315413" y="560232"/>
                    <a:pt x="312673" y="558863"/>
                    <a:pt x="309934" y="558863"/>
                  </a:cubicBezTo>
                  <a:cubicBezTo>
                    <a:pt x="305825" y="569821"/>
                    <a:pt x="286648" y="584888"/>
                    <a:pt x="272950" y="584888"/>
                  </a:cubicBezTo>
                  <a:cubicBezTo>
                    <a:pt x="272950" y="586258"/>
                    <a:pt x="271580" y="584888"/>
                    <a:pt x="271580" y="588997"/>
                  </a:cubicBezTo>
                  <a:cubicBezTo>
                    <a:pt x="271580" y="591736"/>
                    <a:pt x="272950" y="591736"/>
                    <a:pt x="274320" y="593106"/>
                  </a:cubicBezTo>
                  <a:lnTo>
                    <a:pt x="268841" y="593106"/>
                  </a:lnTo>
                  <a:cubicBezTo>
                    <a:pt x="257883" y="605434"/>
                    <a:pt x="248295" y="630090"/>
                    <a:pt x="235967" y="630090"/>
                  </a:cubicBezTo>
                  <a:cubicBezTo>
                    <a:pt x="235967" y="630090"/>
                    <a:pt x="222269" y="625981"/>
                    <a:pt x="222269" y="628720"/>
                  </a:cubicBezTo>
                  <a:cubicBezTo>
                    <a:pt x="222269" y="632829"/>
                    <a:pt x="227748" y="652006"/>
                    <a:pt x="227748" y="656116"/>
                  </a:cubicBezTo>
                  <a:cubicBezTo>
                    <a:pt x="227748" y="668443"/>
                    <a:pt x="209941" y="664334"/>
                    <a:pt x="209941" y="669813"/>
                  </a:cubicBezTo>
                  <a:cubicBezTo>
                    <a:pt x="209941" y="672552"/>
                    <a:pt x="214050" y="723234"/>
                    <a:pt x="216790" y="749259"/>
                  </a:cubicBezTo>
                  <a:cubicBezTo>
                    <a:pt x="218160" y="769805"/>
                    <a:pt x="238706" y="779394"/>
                    <a:pt x="238706" y="798570"/>
                  </a:cubicBezTo>
                  <a:cubicBezTo>
                    <a:pt x="238706" y="802680"/>
                    <a:pt x="234597" y="801310"/>
                    <a:pt x="231857" y="810898"/>
                  </a:cubicBezTo>
                  <a:cubicBezTo>
                    <a:pt x="229118" y="817747"/>
                    <a:pt x="233227" y="828705"/>
                    <a:pt x="231857" y="836923"/>
                  </a:cubicBezTo>
                  <a:cubicBezTo>
                    <a:pt x="222269" y="842403"/>
                    <a:pt x="215420" y="846512"/>
                    <a:pt x="205832" y="846512"/>
                  </a:cubicBezTo>
                  <a:cubicBezTo>
                    <a:pt x="198983" y="846512"/>
                    <a:pt x="179807" y="842403"/>
                    <a:pt x="179807" y="834184"/>
                  </a:cubicBezTo>
                  <a:cubicBezTo>
                    <a:pt x="179807" y="827335"/>
                    <a:pt x="188025" y="820487"/>
                    <a:pt x="192134" y="813638"/>
                  </a:cubicBezTo>
                  <a:cubicBezTo>
                    <a:pt x="194874" y="809528"/>
                    <a:pt x="194874" y="805419"/>
                    <a:pt x="196244" y="801310"/>
                  </a:cubicBezTo>
                  <a:lnTo>
                    <a:pt x="196244" y="794461"/>
                  </a:lnTo>
                  <a:cubicBezTo>
                    <a:pt x="196244" y="790352"/>
                    <a:pt x="197614" y="782133"/>
                    <a:pt x="197614" y="779394"/>
                  </a:cubicBezTo>
                  <a:cubicBezTo>
                    <a:pt x="197614" y="743780"/>
                    <a:pt x="157891" y="690359"/>
                    <a:pt x="157891" y="656116"/>
                  </a:cubicBezTo>
                  <a:lnTo>
                    <a:pt x="157891" y="598586"/>
                  </a:lnTo>
                  <a:cubicBezTo>
                    <a:pt x="156521" y="597216"/>
                    <a:pt x="155151" y="595846"/>
                    <a:pt x="153781" y="595846"/>
                  </a:cubicBezTo>
                  <a:cubicBezTo>
                    <a:pt x="153781" y="594476"/>
                    <a:pt x="155151" y="594476"/>
                    <a:pt x="156521" y="593106"/>
                  </a:cubicBezTo>
                  <a:cubicBezTo>
                    <a:pt x="155151" y="588997"/>
                    <a:pt x="148302" y="583518"/>
                    <a:pt x="148302" y="580779"/>
                  </a:cubicBezTo>
                  <a:cubicBezTo>
                    <a:pt x="148302" y="576669"/>
                    <a:pt x="153781" y="572560"/>
                    <a:pt x="152411" y="568451"/>
                  </a:cubicBezTo>
                  <a:cubicBezTo>
                    <a:pt x="145563" y="573930"/>
                    <a:pt x="142823" y="573930"/>
                    <a:pt x="137344" y="573930"/>
                  </a:cubicBezTo>
                  <a:cubicBezTo>
                    <a:pt x="125016" y="573930"/>
                    <a:pt x="126386" y="565711"/>
                    <a:pt x="115428" y="567081"/>
                  </a:cubicBezTo>
                  <a:cubicBezTo>
                    <a:pt x="116798" y="565711"/>
                    <a:pt x="119537" y="565711"/>
                    <a:pt x="120907" y="564341"/>
                  </a:cubicBezTo>
                  <a:cubicBezTo>
                    <a:pt x="119537" y="562971"/>
                    <a:pt x="118168" y="561602"/>
                    <a:pt x="118168" y="558863"/>
                  </a:cubicBezTo>
                  <a:cubicBezTo>
                    <a:pt x="118168" y="550644"/>
                    <a:pt x="126386" y="547904"/>
                    <a:pt x="131865" y="542425"/>
                  </a:cubicBezTo>
                  <a:cubicBezTo>
                    <a:pt x="131865" y="542425"/>
                    <a:pt x="130495" y="543795"/>
                    <a:pt x="134604" y="543795"/>
                  </a:cubicBezTo>
                  <a:lnTo>
                    <a:pt x="140084" y="543795"/>
                  </a:lnTo>
                  <a:cubicBezTo>
                    <a:pt x="140084" y="543795"/>
                    <a:pt x="141453" y="543795"/>
                    <a:pt x="141453" y="541056"/>
                  </a:cubicBezTo>
                  <a:cubicBezTo>
                    <a:pt x="141453" y="536946"/>
                    <a:pt x="135974" y="510921"/>
                    <a:pt x="135974" y="508181"/>
                  </a:cubicBezTo>
                  <a:lnTo>
                    <a:pt x="135974" y="464349"/>
                  </a:lnTo>
                  <a:lnTo>
                    <a:pt x="127756" y="464349"/>
                  </a:lnTo>
                  <a:cubicBezTo>
                    <a:pt x="127756" y="462979"/>
                    <a:pt x="127756" y="461610"/>
                    <a:pt x="126386" y="460240"/>
                  </a:cubicBezTo>
                  <a:cubicBezTo>
                    <a:pt x="129126" y="457500"/>
                    <a:pt x="138714" y="457500"/>
                    <a:pt x="135974" y="447912"/>
                  </a:cubicBezTo>
                  <a:cubicBezTo>
                    <a:pt x="137344" y="445172"/>
                    <a:pt x="137344" y="441063"/>
                    <a:pt x="137344" y="438323"/>
                  </a:cubicBezTo>
                  <a:cubicBezTo>
                    <a:pt x="144193" y="408189"/>
                    <a:pt x="159260" y="349289"/>
                    <a:pt x="159260" y="345180"/>
                  </a:cubicBezTo>
                  <a:cubicBezTo>
                    <a:pt x="159260" y="342440"/>
                    <a:pt x="155151" y="313675"/>
                    <a:pt x="152411" y="298608"/>
                  </a:cubicBezTo>
                  <a:cubicBezTo>
                    <a:pt x="140084" y="306827"/>
                    <a:pt x="122277" y="326003"/>
                    <a:pt x="111319" y="327373"/>
                  </a:cubicBezTo>
                  <a:cubicBezTo>
                    <a:pt x="98991" y="308196"/>
                    <a:pt x="92142" y="308196"/>
                    <a:pt x="92142" y="295869"/>
                  </a:cubicBezTo>
                  <a:cubicBezTo>
                    <a:pt x="92142" y="293129"/>
                    <a:pt x="94881" y="271213"/>
                    <a:pt x="94881" y="268473"/>
                  </a:cubicBezTo>
                  <a:cubicBezTo>
                    <a:pt x="94881" y="264364"/>
                    <a:pt x="92142" y="246557"/>
                    <a:pt x="92142" y="242448"/>
                  </a:cubicBezTo>
                  <a:cubicBezTo>
                    <a:pt x="92142" y="227381"/>
                    <a:pt x="100361" y="220532"/>
                    <a:pt x="100361" y="206834"/>
                  </a:cubicBezTo>
                  <a:cubicBezTo>
                    <a:pt x="100361" y="191767"/>
                    <a:pt x="90773" y="190397"/>
                    <a:pt x="90773" y="171220"/>
                  </a:cubicBezTo>
                  <a:cubicBezTo>
                    <a:pt x="90773" y="149304"/>
                    <a:pt x="104470" y="141086"/>
                    <a:pt x="131865" y="126018"/>
                  </a:cubicBezTo>
                  <a:cubicBezTo>
                    <a:pt x="135974" y="123279"/>
                    <a:pt x="174327" y="98623"/>
                    <a:pt x="174327" y="95883"/>
                  </a:cubicBezTo>
                  <a:cubicBezTo>
                    <a:pt x="174327" y="80816"/>
                    <a:pt x="164739" y="75337"/>
                    <a:pt x="155151" y="57530"/>
                  </a:cubicBezTo>
                  <a:lnTo>
                    <a:pt x="155151" y="52051"/>
                  </a:lnTo>
                  <a:cubicBezTo>
                    <a:pt x="156521" y="50682"/>
                    <a:pt x="159260" y="50682"/>
                    <a:pt x="163369" y="50682"/>
                  </a:cubicBezTo>
                  <a:cubicBezTo>
                    <a:pt x="162000" y="23286"/>
                    <a:pt x="170218" y="0"/>
                    <a:pt x="198983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83F90CB1-B9CC-B4B1-1294-99D78995FED9}"/>
                </a:ext>
              </a:extLst>
            </p:cNvPr>
            <p:cNvSpPr/>
            <p:nvPr/>
          </p:nvSpPr>
          <p:spPr>
            <a:xfrm flipH="1">
              <a:off x="6371774" y="6788199"/>
              <a:ext cx="1360667" cy="905403"/>
            </a:xfrm>
            <a:custGeom>
              <a:avLst/>
              <a:gdLst>
                <a:gd name="connsiteX0" fmla="*/ 1171691 w 1453314"/>
                <a:gd name="connsiteY0" fmla="*/ 961462 h 967051"/>
                <a:gd name="connsiteX1" fmla="*/ 1175253 w 1453314"/>
                <a:gd name="connsiteY1" fmla="*/ 964311 h 967051"/>
                <a:gd name="connsiteX2" fmla="*/ 1171144 w 1453314"/>
                <a:gd name="connsiteY2" fmla="*/ 961571 h 967051"/>
                <a:gd name="connsiteX3" fmla="*/ 1150769 w 1453314"/>
                <a:gd name="connsiteY3" fmla="*/ 958661 h 967051"/>
                <a:gd name="connsiteX4" fmla="*/ 1149228 w 1453314"/>
                <a:gd name="connsiteY4" fmla="*/ 960202 h 967051"/>
                <a:gd name="connsiteX5" fmla="*/ 1153337 w 1453314"/>
                <a:gd name="connsiteY5" fmla="*/ 960202 h 967051"/>
                <a:gd name="connsiteX6" fmla="*/ 1150769 w 1453314"/>
                <a:gd name="connsiteY6" fmla="*/ 958661 h 967051"/>
                <a:gd name="connsiteX7" fmla="*/ 1328666 w 1453314"/>
                <a:gd name="connsiteY7" fmla="*/ 924588 h 967051"/>
                <a:gd name="connsiteX8" fmla="*/ 1332775 w 1453314"/>
                <a:gd name="connsiteY8" fmla="*/ 924588 h 967051"/>
                <a:gd name="connsiteX9" fmla="*/ 1334145 w 1453314"/>
                <a:gd name="connsiteY9" fmla="*/ 930067 h 967051"/>
                <a:gd name="connsiteX10" fmla="*/ 1327296 w 1453314"/>
                <a:gd name="connsiteY10" fmla="*/ 930067 h 967051"/>
                <a:gd name="connsiteX11" fmla="*/ 1338254 w 1453314"/>
                <a:gd name="connsiteY11" fmla="*/ 872537 h 967051"/>
                <a:gd name="connsiteX12" fmla="*/ 1343734 w 1453314"/>
                <a:gd name="connsiteY12" fmla="*/ 876646 h 967051"/>
                <a:gd name="connsiteX13" fmla="*/ 1336885 w 1453314"/>
                <a:gd name="connsiteY13" fmla="*/ 878016 h 967051"/>
                <a:gd name="connsiteX14" fmla="*/ 1338254 w 1453314"/>
                <a:gd name="connsiteY14" fmla="*/ 872537 h 967051"/>
                <a:gd name="connsiteX15" fmla="*/ 1388935 w 1453314"/>
                <a:gd name="connsiteY15" fmla="*/ 857470 h 967051"/>
                <a:gd name="connsiteX16" fmla="*/ 1391675 w 1453314"/>
                <a:gd name="connsiteY16" fmla="*/ 860209 h 967051"/>
                <a:gd name="connsiteX17" fmla="*/ 1384826 w 1453314"/>
                <a:gd name="connsiteY17" fmla="*/ 860209 h 967051"/>
                <a:gd name="connsiteX18" fmla="*/ 1388935 w 1453314"/>
                <a:gd name="connsiteY18" fmla="*/ 857470 h 967051"/>
                <a:gd name="connsiteX19" fmla="*/ 1349212 w 1453314"/>
                <a:gd name="connsiteY19" fmla="*/ 850621 h 967051"/>
                <a:gd name="connsiteX20" fmla="*/ 1354692 w 1453314"/>
                <a:gd name="connsiteY20" fmla="*/ 850621 h 967051"/>
                <a:gd name="connsiteX21" fmla="*/ 1353322 w 1453314"/>
                <a:gd name="connsiteY21" fmla="*/ 853360 h 967051"/>
                <a:gd name="connsiteX22" fmla="*/ 1349212 w 1453314"/>
                <a:gd name="connsiteY22" fmla="*/ 850621 h 967051"/>
                <a:gd name="connsiteX23" fmla="*/ 1302641 w 1453314"/>
                <a:gd name="connsiteY23" fmla="*/ 849251 h 967051"/>
                <a:gd name="connsiteX24" fmla="*/ 1306750 w 1453314"/>
                <a:gd name="connsiteY24" fmla="*/ 849251 h 967051"/>
                <a:gd name="connsiteX25" fmla="*/ 1309489 w 1453314"/>
                <a:gd name="connsiteY25" fmla="*/ 854730 h 967051"/>
                <a:gd name="connsiteX26" fmla="*/ 1305380 w 1453314"/>
                <a:gd name="connsiteY26" fmla="*/ 856100 h 967051"/>
                <a:gd name="connsiteX27" fmla="*/ 1299901 w 1453314"/>
                <a:gd name="connsiteY27" fmla="*/ 853360 h 967051"/>
                <a:gd name="connsiteX28" fmla="*/ 1302641 w 1453314"/>
                <a:gd name="connsiteY28" fmla="*/ 849251 h 967051"/>
                <a:gd name="connsiteX29" fmla="*/ 1388935 w 1453314"/>
                <a:gd name="connsiteY29" fmla="*/ 845142 h 967051"/>
                <a:gd name="connsiteX30" fmla="*/ 1393045 w 1453314"/>
                <a:gd name="connsiteY30" fmla="*/ 847881 h 967051"/>
                <a:gd name="connsiteX31" fmla="*/ 1388935 w 1453314"/>
                <a:gd name="connsiteY31" fmla="*/ 845142 h 967051"/>
                <a:gd name="connsiteX32" fmla="*/ 1396641 w 1453314"/>
                <a:gd name="connsiteY32" fmla="*/ 838635 h 967051"/>
                <a:gd name="connsiteX33" fmla="*/ 1399894 w 1453314"/>
                <a:gd name="connsiteY33" fmla="*/ 839663 h 967051"/>
                <a:gd name="connsiteX34" fmla="*/ 1398524 w 1453314"/>
                <a:gd name="connsiteY34" fmla="*/ 842403 h 967051"/>
                <a:gd name="connsiteX35" fmla="*/ 1394415 w 1453314"/>
                <a:gd name="connsiteY35" fmla="*/ 839663 h 967051"/>
                <a:gd name="connsiteX36" fmla="*/ 1396641 w 1453314"/>
                <a:gd name="connsiteY36" fmla="*/ 838635 h 967051"/>
                <a:gd name="connsiteX37" fmla="*/ 478046 w 1453314"/>
                <a:gd name="connsiteY37" fmla="*/ 831444 h 967051"/>
                <a:gd name="connsiteX38" fmla="*/ 483525 w 1453314"/>
                <a:gd name="connsiteY38" fmla="*/ 832814 h 967051"/>
                <a:gd name="connsiteX39" fmla="*/ 480785 w 1453314"/>
                <a:gd name="connsiteY39" fmla="*/ 836923 h 967051"/>
                <a:gd name="connsiteX40" fmla="*/ 476676 w 1453314"/>
                <a:gd name="connsiteY40" fmla="*/ 834184 h 967051"/>
                <a:gd name="connsiteX41" fmla="*/ 478046 w 1453314"/>
                <a:gd name="connsiteY41" fmla="*/ 831444 h 967051"/>
                <a:gd name="connsiteX42" fmla="*/ 1016361 w 1453314"/>
                <a:gd name="connsiteY42" fmla="*/ 820486 h 967051"/>
                <a:gd name="connsiteX43" fmla="*/ 1017731 w 1453314"/>
                <a:gd name="connsiteY43" fmla="*/ 823226 h 967051"/>
                <a:gd name="connsiteX44" fmla="*/ 1013621 w 1453314"/>
                <a:gd name="connsiteY44" fmla="*/ 821856 h 967051"/>
                <a:gd name="connsiteX45" fmla="*/ 1016361 w 1453314"/>
                <a:gd name="connsiteY45" fmla="*/ 820486 h 967051"/>
                <a:gd name="connsiteX46" fmla="*/ 1054714 w 1453314"/>
                <a:gd name="connsiteY46" fmla="*/ 809528 h 967051"/>
                <a:gd name="connsiteX47" fmla="*/ 1060193 w 1453314"/>
                <a:gd name="connsiteY47" fmla="*/ 809528 h 967051"/>
                <a:gd name="connsiteX48" fmla="*/ 1062933 w 1453314"/>
                <a:gd name="connsiteY48" fmla="*/ 815007 h 967051"/>
                <a:gd name="connsiteX49" fmla="*/ 1056084 w 1453314"/>
                <a:gd name="connsiteY49" fmla="*/ 816377 h 967051"/>
                <a:gd name="connsiteX50" fmla="*/ 1053344 w 1453314"/>
                <a:gd name="connsiteY50" fmla="*/ 812268 h 967051"/>
                <a:gd name="connsiteX51" fmla="*/ 1054714 w 1453314"/>
                <a:gd name="connsiteY51" fmla="*/ 809528 h 967051"/>
                <a:gd name="connsiteX52" fmla="*/ 1273876 w 1453314"/>
                <a:gd name="connsiteY52" fmla="*/ 802680 h 967051"/>
                <a:gd name="connsiteX53" fmla="*/ 1276615 w 1453314"/>
                <a:gd name="connsiteY53" fmla="*/ 805419 h 967051"/>
                <a:gd name="connsiteX54" fmla="*/ 1272506 w 1453314"/>
                <a:gd name="connsiteY54" fmla="*/ 805419 h 967051"/>
                <a:gd name="connsiteX55" fmla="*/ 1273876 w 1453314"/>
                <a:gd name="connsiteY55" fmla="*/ 802680 h 967051"/>
                <a:gd name="connsiteX56" fmla="*/ 1431056 w 1453314"/>
                <a:gd name="connsiteY56" fmla="*/ 792920 h 967051"/>
                <a:gd name="connsiteX57" fmla="*/ 1434138 w 1453314"/>
                <a:gd name="connsiteY57" fmla="*/ 793091 h 967051"/>
                <a:gd name="connsiteX58" fmla="*/ 1435507 w 1453314"/>
                <a:gd name="connsiteY58" fmla="*/ 799940 h 967051"/>
                <a:gd name="connsiteX59" fmla="*/ 1431398 w 1453314"/>
                <a:gd name="connsiteY59" fmla="*/ 799940 h 967051"/>
                <a:gd name="connsiteX60" fmla="*/ 1430028 w 1453314"/>
                <a:gd name="connsiteY60" fmla="*/ 795830 h 967051"/>
                <a:gd name="connsiteX61" fmla="*/ 1431056 w 1453314"/>
                <a:gd name="connsiteY61" fmla="*/ 792920 h 967051"/>
                <a:gd name="connsiteX62" fmla="*/ 468458 w 1453314"/>
                <a:gd name="connsiteY62" fmla="*/ 790352 h 967051"/>
                <a:gd name="connsiteX63" fmla="*/ 473937 w 1453314"/>
                <a:gd name="connsiteY63" fmla="*/ 790352 h 967051"/>
                <a:gd name="connsiteX64" fmla="*/ 475307 w 1453314"/>
                <a:gd name="connsiteY64" fmla="*/ 794461 h 967051"/>
                <a:gd name="connsiteX65" fmla="*/ 468458 w 1453314"/>
                <a:gd name="connsiteY65" fmla="*/ 790352 h 967051"/>
                <a:gd name="connsiteX66" fmla="*/ 1138270 w 1453314"/>
                <a:gd name="connsiteY66" fmla="*/ 787612 h 967051"/>
                <a:gd name="connsiteX67" fmla="*/ 1143749 w 1453314"/>
                <a:gd name="connsiteY67" fmla="*/ 813638 h 967051"/>
                <a:gd name="connsiteX68" fmla="*/ 1146488 w 1453314"/>
                <a:gd name="connsiteY68" fmla="*/ 823226 h 967051"/>
                <a:gd name="connsiteX69" fmla="*/ 1134160 w 1453314"/>
                <a:gd name="connsiteY69" fmla="*/ 835553 h 967051"/>
                <a:gd name="connsiteX70" fmla="*/ 1123202 w 1453314"/>
                <a:gd name="connsiteY70" fmla="*/ 815007 h 967051"/>
                <a:gd name="connsiteX71" fmla="*/ 1120463 w 1453314"/>
                <a:gd name="connsiteY71" fmla="*/ 802680 h 967051"/>
                <a:gd name="connsiteX72" fmla="*/ 1138270 w 1453314"/>
                <a:gd name="connsiteY72" fmla="*/ 787612 h 967051"/>
                <a:gd name="connsiteX73" fmla="*/ 432844 w 1453314"/>
                <a:gd name="connsiteY73" fmla="*/ 775284 h 967051"/>
                <a:gd name="connsiteX74" fmla="*/ 434214 w 1453314"/>
                <a:gd name="connsiteY74" fmla="*/ 778024 h 967051"/>
                <a:gd name="connsiteX75" fmla="*/ 430105 w 1453314"/>
                <a:gd name="connsiteY75" fmla="*/ 778024 h 967051"/>
                <a:gd name="connsiteX76" fmla="*/ 1261548 w 1453314"/>
                <a:gd name="connsiteY76" fmla="*/ 771175 h 967051"/>
                <a:gd name="connsiteX77" fmla="*/ 1262918 w 1453314"/>
                <a:gd name="connsiteY77" fmla="*/ 773915 h 967051"/>
                <a:gd name="connsiteX78" fmla="*/ 1258808 w 1453314"/>
                <a:gd name="connsiteY78" fmla="*/ 773915 h 967051"/>
                <a:gd name="connsiteX79" fmla="*/ 1338254 w 1453314"/>
                <a:gd name="connsiteY79" fmla="*/ 768435 h 967051"/>
                <a:gd name="connsiteX80" fmla="*/ 1335515 w 1453314"/>
                <a:gd name="connsiteY80" fmla="*/ 772545 h 967051"/>
                <a:gd name="connsiteX81" fmla="*/ 1332775 w 1453314"/>
                <a:gd name="connsiteY81" fmla="*/ 769805 h 967051"/>
                <a:gd name="connsiteX82" fmla="*/ 1338254 w 1453314"/>
                <a:gd name="connsiteY82" fmla="*/ 768435 h 967051"/>
                <a:gd name="connsiteX83" fmla="*/ 1138270 w 1453314"/>
                <a:gd name="connsiteY83" fmla="*/ 768435 h 967051"/>
                <a:gd name="connsiteX84" fmla="*/ 1139639 w 1453314"/>
                <a:gd name="connsiteY84" fmla="*/ 776654 h 967051"/>
                <a:gd name="connsiteX85" fmla="*/ 1132791 w 1453314"/>
                <a:gd name="connsiteY85" fmla="*/ 773915 h 967051"/>
                <a:gd name="connsiteX86" fmla="*/ 1131421 w 1453314"/>
                <a:gd name="connsiteY86" fmla="*/ 771175 h 967051"/>
                <a:gd name="connsiteX87" fmla="*/ 1138270 w 1453314"/>
                <a:gd name="connsiteY87" fmla="*/ 768435 h 967051"/>
                <a:gd name="connsiteX88" fmla="*/ 499962 w 1453314"/>
                <a:gd name="connsiteY88" fmla="*/ 768435 h 967051"/>
                <a:gd name="connsiteX89" fmla="*/ 505441 w 1453314"/>
                <a:gd name="connsiteY89" fmla="*/ 769805 h 967051"/>
                <a:gd name="connsiteX90" fmla="*/ 502579 w 1453314"/>
                <a:gd name="connsiteY90" fmla="*/ 772764 h 967051"/>
                <a:gd name="connsiteX91" fmla="*/ 498592 w 1453314"/>
                <a:gd name="connsiteY91" fmla="*/ 772545 h 967051"/>
                <a:gd name="connsiteX92" fmla="*/ 462979 w 1453314"/>
                <a:gd name="connsiteY92" fmla="*/ 768435 h 967051"/>
                <a:gd name="connsiteX93" fmla="*/ 464348 w 1453314"/>
                <a:gd name="connsiteY93" fmla="*/ 771175 h 967051"/>
                <a:gd name="connsiteX94" fmla="*/ 460239 w 1453314"/>
                <a:gd name="connsiteY94" fmla="*/ 771175 h 967051"/>
                <a:gd name="connsiteX95" fmla="*/ 1306750 w 1453314"/>
                <a:gd name="connsiteY95" fmla="*/ 764326 h 967051"/>
                <a:gd name="connsiteX96" fmla="*/ 1310859 w 1453314"/>
                <a:gd name="connsiteY96" fmla="*/ 765696 h 967051"/>
                <a:gd name="connsiteX97" fmla="*/ 1305380 w 1453314"/>
                <a:gd name="connsiteY97" fmla="*/ 769805 h 967051"/>
                <a:gd name="connsiteX98" fmla="*/ 1304011 w 1453314"/>
                <a:gd name="connsiteY98" fmla="*/ 767065 h 967051"/>
                <a:gd name="connsiteX99" fmla="*/ 1099403 w 1453314"/>
                <a:gd name="connsiteY99" fmla="*/ 761587 h 967051"/>
                <a:gd name="connsiteX100" fmla="*/ 1102656 w 1453314"/>
                <a:gd name="connsiteY100" fmla="*/ 761587 h 967051"/>
                <a:gd name="connsiteX101" fmla="*/ 1112244 w 1453314"/>
                <a:gd name="connsiteY101" fmla="*/ 767065 h 967051"/>
                <a:gd name="connsiteX102" fmla="*/ 1104026 w 1453314"/>
                <a:gd name="connsiteY102" fmla="*/ 772545 h 967051"/>
                <a:gd name="connsiteX103" fmla="*/ 1097177 w 1453314"/>
                <a:gd name="connsiteY103" fmla="*/ 765696 h 967051"/>
                <a:gd name="connsiteX104" fmla="*/ 1099403 w 1453314"/>
                <a:gd name="connsiteY104" fmla="*/ 761587 h 967051"/>
                <a:gd name="connsiteX105" fmla="*/ 1228674 w 1453314"/>
                <a:gd name="connsiteY105" fmla="*/ 756107 h 967051"/>
                <a:gd name="connsiteX106" fmla="*/ 1235523 w 1453314"/>
                <a:gd name="connsiteY106" fmla="*/ 757477 h 967051"/>
                <a:gd name="connsiteX107" fmla="*/ 1225934 w 1453314"/>
                <a:gd name="connsiteY107" fmla="*/ 762956 h 967051"/>
                <a:gd name="connsiteX108" fmla="*/ 1228674 w 1453314"/>
                <a:gd name="connsiteY108" fmla="*/ 756107 h 967051"/>
                <a:gd name="connsiteX109" fmla="*/ 1050605 w 1453314"/>
                <a:gd name="connsiteY109" fmla="*/ 756107 h 967051"/>
                <a:gd name="connsiteX110" fmla="*/ 1053344 w 1453314"/>
                <a:gd name="connsiteY110" fmla="*/ 757477 h 967051"/>
                <a:gd name="connsiteX111" fmla="*/ 1050605 w 1453314"/>
                <a:gd name="connsiteY111" fmla="*/ 760217 h 967051"/>
                <a:gd name="connsiteX112" fmla="*/ 1046496 w 1453314"/>
                <a:gd name="connsiteY112" fmla="*/ 758847 h 967051"/>
                <a:gd name="connsiteX113" fmla="*/ 1050605 w 1453314"/>
                <a:gd name="connsiteY113" fmla="*/ 756107 h 967051"/>
                <a:gd name="connsiteX114" fmla="*/ 1028689 w 1453314"/>
                <a:gd name="connsiteY114" fmla="*/ 750628 h 967051"/>
                <a:gd name="connsiteX115" fmla="*/ 1025949 w 1453314"/>
                <a:gd name="connsiteY115" fmla="*/ 754738 h 967051"/>
                <a:gd name="connsiteX116" fmla="*/ 1019101 w 1453314"/>
                <a:gd name="connsiteY116" fmla="*/ 753368 h 967051"/>
                <a:gd name="connsiteX117" fmla="*/ 1028689 w 1453314"/>
                <a:gd name="connsiteY117" fmla="*/ 750628 h 967051"/>
                <a:gd name="connsiteX118" fmla="*/ 583517 w 1453314"/>
                <a:gd name="connsiteY118" fmla="*/ 750628 h 967051"/>
                <a:gd name="connsiteX119" fmla="*/ 605434 w 1453314"/>
                <a:gd name="connsiteY119" fmla="*/ 767065 h 967051"/>
                <a:gd name="connsiteX120" fmla="*/ 594476 w 1453314"/>
                <a:gd name="connsiteY120" fmla="*/ 772545 h 967051"/>
                <a:gd name="connsiteX121" fmla="*/ 571189 w 1453314"/>
                <a:gd name="connsiteY121" fmla="*/ 765696 h 967051"/>
                <a:gd name="connsiteX122" fmla="*/ 569820 w 1453314"/>
                <a:gd name="connsiteY122" fmla="*/ 758847 h 967051"/>
                <a:gd name="connsiteX123" fmla="*/ 583517 w 1453314"/>
                <a:gd name="connsiteY123" fmla="*/ 750628 h 967051"/>
                <a:gd name="connsiteX124" fmla="*/ 851990 w 1453314"/>
                <a:gd name="connsiteY124" fmla="*/ 745150 h 967051"/>
                <a:gd name="connsiteX125" fmla="*/ 864318 w 1453314"/>
                <a:gd name="connsiteY125" fmla="*/ 754738 h 967051"/>
                <a:gd name="connsiteX126" fmla="*/ 856099 w 1453314"/>
                <a:gd name="connsiteY126" fmla="*/ 757477 h 967051"/>
                <a:gd name="connsiteX127" fmla="*/ 845141 w 1453314"/>
                <a:gd name="connsiteY127" fmla="*/ 751998 h 967051"/>
                <a:gd name="connsiteX128" fmla="*/ 851990 w 1453314"/>
                <a:gd name="connsiteY128" fmla="*/ 745150 h 967051"/>
                <a:gd name="connsiteX129" fmla="*/ 150674 w 1453314"/>
                <a:gd name="connsiteY129" fmla="*/ 742410 h 967051"/>
                <a:gd name="connsiteX130" fmla="*/ 161632 w 1453314"/>
                <a:gd name="connsiteY130" fmla="*/ 743780 h 967051"/>
                <a:gd name="connsiteX131" fmla="*/ 165741 w 1453314"/>
                <a:gd name="connsiteY131" fmla="*/ 750628 h 967051"/>
                <a:gd name="connsiteX132" fmla="*/ 160262 w 1453314"/>
                <a:gd name="connsiteY132" fmla="*/ 754738 h 967051"/>
                <a:gd name="connsiteX133" fmla="*/ 147934 w 1453314"/>
                <a:gd name="connsiteY133" fmla="*/ 751998 h 967051"/>
                <a:gd name="connsiteX134" fmla="*/ 146564 w 1453314"/>
                <a:gd name="connsiteY134" fmla="*/ 746519 h 967051"/>
                <a:gd name="connsiteX135" fmla="*/ 150674 w 1453314"/>
                <a:gd name="connsiteY135" fmla="*/ 742410 h 967051"/>
                <a:gd name="connsiteX136" fmla="*/ 1227304 w 1453314"/>
                <a:gd name="connsiteY136" fmla="*/ 736931 h 967051"/>
                <a:gd name="connsiteX137" fmla="*/ 1232783 w 1453314"/>
                <a:gd name="connsiteY137" fmla="*/ 742410 h 967051"/>
                <a:gd name="connsiteX138" fmla="*/ 1231413 w 1453314"/>
                <a:gd name="connsiteY138" fmla="*/ 746519 h 967051"/>
                <a:gd name="connsiteX139" fmla="*/ 1225934 w 1453314"/>
                <a:gd name="connsiteY139" fmla="*/ 741040 h 967051"/>
                <a:gd name="connsiteX140" fmla="*/ 1227304 w 1453314"/>
                <a:gd name="connsiteY140" fmla="*/ 736931 h 967051"/>
                <a:gd name="connsiteX141" fmla="*/ 704056 w 1453314"/>
                <a:gd name="connsiteY141" fmla="*/ 735561 h 967051"/>
                <a:gd name="connsiteX142" fmla="*/ 709535 w 1453314"/>
                <a:gd name="connsiteY142" fmla="*/ 736931 h 967051"/>
                <a:gd name="connsiteX143" fmla="*/ 706796 w 1453314"/>
                <a:gd name="connsiteY143" fmla="*/ 739670 h 967051"/>
                <a:gd name="connsiteX144" fmla="*/ 702687 w 1453314"/>
                <a:gd name="connsiteY144" fmla="*/ 739670 h 967051"/>
                <a:gd name="connsiteX145" fmla="*/ 1014991 w 1453314"/>
                <a:gd name="connsiteY145" fmla="*/ 732822 h 967051"/>
                <a:gd name="connsiteX146" fmla="*/ 1013621 w 1453314"/>
                <a:gd name="connsiteY146" fmla="*/ 735561 h 967051"/>
                <a:gd name="connsiteX147" fmla="*/ 1010882 w 1453314"/>
                <a:gd name="connsiteY147" fmla="*/ 734192 h 967051"/>
                <a:gd name="connsiteX148" fmla="*/ 1014991 w 1453314"/>
                <a:gd name="connsiteY148" fmla="*/ 732822 h 967051"/>
                <a:gd name="connsiteX149" fmla="*/ 149304 w 1453314"/>
                <a:gd name="connsiteY149" fmla="*/ 730082 h 967051"/>
                <a:gd name="connsiteX150" fmla="*/ 153413 w 1453314"/>
                <a:gd name="connsiteY150" fmla="*/ 730082 h 967051"/>
                <a:gd name="connsiteX151" fmla="*/ 149304 w 1453314"/>
                <a:gd name="connsiteY151" fmla="*/ 734192 h 967051"/>
                <a:gd name="connsiteX152" fmla="*/ 584887 w 1453314"/>
                <a:gd name="connsiteY152" fmla="*/ 727342 h 967051"/>
                <a:gd name="connsiteX153" fmla="*/ 583517 w 1453314"/>
                <a:gd name="connsiteY153" fmla="*/ 735561 h 967051"/>
                <a:gd name="connsiteX154" fmla="*/ 576669 w 1453314"/>
                <a:gd name="connsiteY154" fmla="*/ 736931 h 967051"/>
                <a:gd name="connsiteX155" fmla="*/ 573929 w 1453314"/>
                <a:gd name="connsiteY155" fmla="*/ 731452 h 967051"/>
                <a:gd name="connsiteX156" fmla="*/ 584887 w 1453314"/>
                <a:gd name="connsiteY156" fmla="*/ 727342 h 967051"/>
                <a:gd name="connsiteX157" fmla="*/ 1136900 w 1453314"/>
                <a:gd name="connsiteY157" fmla="*/ 719124 h 967051"/>
                <a:gd name="connsiteX158" fmla="*/ 1136900 w 1453314"/>
                <a:gd name="connsiteY158" fmla="*/ 723233 h 967051"/>
                <a:gd name="connsiteX159" fmla="*/ 1141009 w 1453314"/>
                <a:gd name="connsiteY159" fmla="*/ 723233 h 967051"/>
                <a:gd name="connsiteX160" fmla="*/ 1136900 w 1453314"/>
                <a:gd name="connsiteY160" fmla="*/ 719124 h 967051"/>
                <a:gd name="connsiteX161" fmla="*/ 1420440 w 1453314"/>
                <a:gd name="connsiteY161" fmla="*/ 717754 h 967051"/>
                <a:gd name="connsiteX162" fmla="*/ 1431398 w 1453314"/>
                <a:gd name="connsiteY162" fmla="*/ 728712 h 967051"/>
                <a:gd name="connsiteX163" fmla="*/ 1424549 w 1453314"/>
                <a:gd name="connsiteY163" fmla="*/ 730082 h 967051"/>
                <a:gd name="connsiteX164" fmla="*/ 1413591 w 1453314"/>
                <a:gd name="connsiteY164" fmla="*/ 724603 h 967051"/>
                <a:gd name="connsiteX165" fmla="*/ 1420440 w 1453314"/>
                <a:gd name="connsiteY165" fmla="*/ 717754 h 967051"/>
                <a:gd name="connsiteX166" fmla="*/ 1006773 w 1453314"/>
                <a:gd name="connsiteY166" fmla="*/ 717754 h 967051"/>
                <a:gd name="connsiteX167" fmla="*/ 1012252 w 1453314"/>
                <a:gd name="connsiteY167" fmla="*/ 720494 h 967051"/>
                <a:gd name="connsiteX168" fmla="*/ 1004033 w 1453314"/>
                <a:gd name="connsiteY168" fmla="*/ 720494 h 967051"/>
                <a:gd name="connsiteX169" fmla="*/ 990336 w 1453314"/>
                <a:gd name="connsiteY169" fmla="*/ 717754 h 967051"/>
                <a:gd name="connsiteX170" fmla="*/ 994445 w 1453314"/>
                <a:gd name="connsiteY170" fmla="*/ 720494 h 967051"/>
                <a:gd name="connsiteX171" fmla="*/ 987596 w 1453314"/>
                <a:gd name="connsiteY171" fmla="*/ 720494 h 967051"/>
                <a:gd name="connsiteX172" fmla="*/ 1235523 w 1453314"/>
                <a:gd name="connsiteY172" fmla="*/ 715015 h 967051"/>
                <a:gd name="connsiteX173" fmla="*/ 1246481 w 1453314"/>
                <a:gd name="connsiteY173" fmla="*/ 715015 h 967051"/>
                <a:gd name="connsiteX174" fmla="*/ 1243741 w 1453314"/>
                <a:gd name="connsiteY174" fmla="*/ 719124 h 967051"/>
                <a:gd name="connsiteX175" fmla="*/ 1235523 w 1453314"/>
                <a:gd name="connsiteY175" fmla="*/ 715015 h 967051"/>
                <a:gd name="connsiteX176" fmla="*/ 1006773 w 1453314"/>
                <a:gd name="connsiteY176" fmla="*/ 708166 h 967051"/>
                <a:gd name="connsiteX177" fmla="*/ 1008143 w 1453314"/>
                <a:gd name="connsiteY177" fmla="*/ 712275 h 967051"/>
                <a:gd name="connsiteX178" fmla="*/ 1001294 w 1453314"/>
                <a:gd name="connsiteY178" fmla="*/ 712275 h 967051"/>
                <a:gd name="connsiteX179" fmla="*/ 1006773 w 1453314"/>
                <a:gd name="connsiteY179" fmla="*/ 708166 h 967051"/>
                <a:gd name="connsiteX180" fmla="*/ 575299 w 1453314"/>
                <a:gd name="connsiteY180" fmla="*/ 705427 h 967051"/>
                <a:gd name="connsiteX181" fmla="*/ 580778 w 1453314"/>
                <a:gd name="connsiteY181" fmla="*/ 705427 h 967051"/>
                <a:gd name="connsiteX182" fmla="*/ 580778 w 1453314"/>
                <a:gd name="connsiteY182" fmla="*/ 720494 h 967051"/>
                <a:gd name="connsiteX183" fmla="*/ 578038 w 1453314"/>
                <a:gd name="connsiteY183" fmla="*/ 721864 h 967051"/>
                <a:gd name="connsiteX184" fmla="*/ 576669 w 1453314"/>
                <a:gd name="connsiteY184" fmla="*/ 717754 h 967051"/>
                <a:gd name="connsiteX185" fmla="*/ 579408 w 1453314"/>
                <a:gd name="connsiteY185" fmla="*/ 712275 h 967051"/>
                <a:gd name="connsiteX186" fmla="*/ 573929 w 1453314"/>
                <a:gd name="connsiteY186" fmla="*/ 708166 h 967051"/>
                <a:gd name="connsiteX187" fmla="*/ 575299 w 1453314"/>
                <a:gd name="connsiteY187" fmla="*/ 705427 h 967051"/>
                <a:gd name="connsiteX188" fmla="*/ 196127 w 1453314"/>
                <a:gd name="connsiteY188" fmla="*/ 705398 h 967051"/>
                <a:gd name="connsiteX189" fmla="*/ 198051 w 1453314"/>
                <a:gd name="connsiteY189" fmla="*/ 705990 h 967051"/>
                <a:gd name="connsiteX190" fmla="*/ 197245 w 1453314"/>
                <a:gd name="connsiteY190" fmla="*/ 706796 h 967051"/>
                <a:gd name="connsiteX191" fmla="*/ 179439 w 1453314"/>
                <a:gd name="connsiteY191" fmla="*/ 704057 h 967051"/>
                <a:gd name="connsiteX192" fmla="*/ 186440 w 1453314"/>
                <a:gd name="connsiteY192" fmla="*/ 704386 h 967051"/>
                <a:gd name="connsiteX193" fmla="*/ 183548 w 1453314"/>
                <a:gd name="connsiteY193" fmla="*/ 706796 h 967051"/>
                <a:gd name="connsiteX194" fmla="*/ 179439 w 1453314"/>
                <a:gd name="connsiteY194" fmla="*/ 704057 h 967051"/>
                <a:gd name="connsiteX195" fmla="*/ 1261548 w 1453314"/>
                <a:gd name="connsiteY195" fmla="*/ 702687 h 967051"/>
                <a:gd name="connsiteX196" fmla="*/ 1269766 w 1453314"/>
                <a:gd name="connsiteY196" fmla="*/ 709536 h 967051"/>
                <a:gd name="connsiteX197" fmla="*/ 1287573 w 1453314"/>
                <a:gd name="connsiteY197" fmla="*/ 731452 h 967051"/>
                <a:gd name="connsiteX198" fmla="*/ 1291683 w 1453314"/>
                <a:gd name="connsiteY198" fmla="*/ 734192 h 967051"/>
                <a:gd name="connsiteX199" fmla="*/ 1286204 w 1453314"/>
                <a:gd name="connsiteY199" fmla="*/ 732822 h 967051"/>
                <a:gd name="connsiteX200" fmla="*/ 1282094 w 1453314"/>
                <a:gd name="connsiteY200" fmla="*/ 736931 h 967051"/>
                <a:gd name="connsiteX201" fmla="*/ 1268397 w 1453314"/>
                <a:gd name="connsiteY201" fmla="*/ 741040 h 967051"/>
                <a:gd name="connsiteX202" fmla="*/ 1251960 w 1453314"/>
                <a:gd name="connsiteY202" fmla="*/ 709536 h 967051"/>
                <a:gd name="connsiteX203" fmla="*/ 1251960 w 1453314"/>
                <a:gd name="connsiteY203" fmla="*/ 705427 h 967051"/>
                <a:gd name="connsiteX204" fmla="*/ 1261548 w 1453314"/>
                <a:gd name="connsiteY204" fmla="*/ 702687 h 967051"/>
                <a:gd name="connsiteX205" fmla="*/ 1005403 w 1453314"/>
                <a:gd name="connsiteY205" fmla="*/ 702687 h 967051"/>
                <a:gd name="connsiteX206" fmla="*/ 1012252 w 1453314"/>
                <a:gd name="connsiteY206" fmla="*/ 704057 h 967051"/>
                <a:gd name="connsiteX207" fmla="*/ 1010882 w 1453314"/>
                <a:gd name="connsiteY207" fmla="*/ 706796 h 967051"/>
                <a:gd name="connsiteX208" fmla="*/ 1005403 w 1453314"/>
                <a:gd name="connsiteY208" fmla="*/ 702687 h 967051"/>
                <a:gd name="connsiteX209" fmla="*/ 326003 w 1453314"/>
                <a:gd name="connsiteY209" fmla="*/ 702687 h 967051"/>
                <a:gd name="connsiteX210" fmla="*/ 328742 w 1453314"/>
                <a:gd name="connsiteY210" fmla="*/ 705427 h 967051"/>
                <a:gd name="connsiteX211" fmla="*/ 320524 w 1453314"/>
                <a:gd name="connsiteY211" fmla="*/ 706796 h 967051"/>
                <a:gd name="connsiteX212" fmla="*/ 326003 w 1453314"/>
                <a:gd name="connsiteY212" fmla="*/ 702687 h 967051"/>
                <a:gd name="connsiteX213" fmla="*/ 475307 w 1453314"/>
                <a:gd name="connsiteY213" fmla="*/ 699947 h 967051"/>
                <a:gd name="connsiteX214" fmla="*/ 478046 w 1453314"/>
                <a:gd name="connsiteY214" fmla="*/ 702687 h 967051"/>
                <a:gd name="connsiteX215" fmla="*/ 475307 w 1453314"/>
                <a:gd name="connsiteY215" fmla="*/ 704057 h 967051"/>
                <a:gd name="connsiteX216" fmla="*/ 475307 w 1453314"/>
                <a:gd name="connsiteY216" fmla="*/ 699947 h 967051"/>
                <a:gd name="connsiteX217" fmla="*/ 191767 w 1453314"/>
                <a:gd name="connsiteY217" fmla="*/ 699947 h 967051"/>
                <a:gd name="connsiteX218" fmla="*/ 196127 w 1453314"/>
                <a:gd name="connsiteY218" fmla="*/ 705398 h 967051"/>
                <a:gd name="connsiteX219" fmla="*/ 193992 w 1453314"/>
                <a:gd name="connsiteY219" fmla="*/ 704742 h 967051"/>
                <a:gd name="connsiteX220" fmla="*/ 186440 w 1453314"/>
                <a:gd name="connsiteY220" fmla="*/ 704386 h 967051"/>
                <a:gd name="connsiteX221" fmla="*/ 1245111 w 1453314"/>
                <a:gd name="connsiteY221" fmla="*/ 697208 h 967051"/>
                <a:gd name="connsiteX222" fmla="*/ 1250590 w 1453314"/>
                <a:gd name="connsiteY222" fmla="*/ 698577 h 967051"/>
                <a:gd name="connsiteX223" fmla="*/ 1245111 w 1453314"/>
                <a:gd name="connsiteY223" fmla="*/ 699947 h 967051"/>
                <a:gd name="connsiteX224" fmla="*/ 580778 w 1453314"/>
                <a:gd name="connsiteY224" fmla="*/ 697208 h 967051"/>
                <a:gd name="connsiteX225" fmla="*/ 586257 w 1453314"/>
                <a:gd name="connsiteY225" fmla="*/ 697208 h 967051"/>
                <a:gd name="connsiteX226" fmla="*/ 588996 w 1453314"/>
                <a:gd name="connsiteY226" fmla="*/ 702687 h 967051"/>
                <a:gd name="connsiteX227" fmla="*/ 579408 w 1453314"/>
                <a:gd name="connsiteY227" fmla="*/ 701317 h 967051"/>
                <a:gd name="connsiteX228" fmla="*/ 497223 w 1453314"/>
                <a:gd name="connsiteY228" fmla="*/ 697208 h 967051"/>
                <a:gd name="connsiteX229" fmla="*/ 501332 w 1453314"/>
                <a:gd name="connsiteY229" fmla="*/ 698577 h 967051"/>
                <a:gd name="connsiteX230" fmla="*/ 498592 w 1453314"/>
                <a:gd name="connsiteY230" fmla="*/ 702687 h 967051"/>
                <a:gd name="connsiteX231" fmla="*/ 642417 w 1453314"/>
                <a:gd name="connsiteY231" fmla="*/ 691729 h 967051"/>
                <a:gd name="connsiteX232" fmla="*/ 646526 w 1453314"/>
                <a:gd name="connsiteY232" fmla="*/ 704057 h 967051"/>
                <a:gd name="connsiteX233" fmla="*/ 641047 w 1453314"/>
                <a:gd name="connsiteY233" fmla="*/ 715015 h 967051"/>
                <a:gd name="connsiteX234" fmla="*/ 649266 w 1453314"/>
                <a:gd name="connsiteY234" fmla="*/ 721864 h 967051"/>
                <a:gd name="connsiteX235" fmla="*/ 650635 w 1453314"/>
                <a:gd name="connsiteY235" fmla="*/ 699947 h 967051"/>
                <a:gd name="connsiteX236" fmla="*/ 647896 w 1453314"/>
                <a:gd name="connsiteY236" fmla="*/ 691729 h 967051"/>
                <a:gd name="connsiteX237" fmla="*/ 560231 w 1453314"/>
                <a:gd name="connsiteY237" fmla="*/ 691729 h 967051"/>
                <a:gd name="connsiteX238" fmla="*/ 565711 w 1453314"/>
                <a:gd name="connsiteY238" fmla="*/ 691729 h 967051"/>
                <a:gd name="connsiteX239" fmla="*/ 565711 w 1453314"/>
                <a:gd name="connsiteY239" fmla="*/ 697208 h 967051"/>
                <a:gd name="connsiteX240" fmla="*/ 560231 w 1453314"/>
                <a:gd name="connsiteY240" fmla="*/ 691729 h 967051"/>
                <a:gd name="connsiteX241" fmla="*/ 712275 w 1453314"/>
                <a:gd name="connsiteY241" fmla="*/ 690359 h 967051"/>
                <a:gd name="connsiteX242" fmla="*/ 715014 w 1453314"/>
                <a:gd name="connsiteY242" fmla="*/ 693099 h 967051"/>
                <a:gd name="connsiteX243" fmla="*/ 710905 w 1453314"/>
                <a:gd name="connsiteY243" fmla="*/ 693099 h 967051"/>
                <a:gd name="connsiteX244" fmla="*/ 712275 w 1453314"/>
                <a:gd name="connsiteY244" fmla="*/ 690359 h 967051"/>
                <a:gd name="connsiteX245" fmla="*/ 731451 w 1453314"/>
                <a:gd name="connsiteY245" fmla="*/ 686250 h 967051"/>
                <a:gd name="connsiteX246" fmla="*/ 738300 w 1453314"/>
                <a:gd name="connsiteY246" fmla="*/ 687620 h 967051"/>
                <a:gd name="connsiteX247" fmla="*/ 735561 w 1453314"/>
                <a:gd name="connsiteY247" fmla="*/ 690359 h 967051"/>
                <a:gd name="connsiteX248" fmla="*/ 731451 w 1453314"/>
                <a:gd name="connsiteY248" fmla="*/ 686250 h 967051"/>
                <a:gd name="connsiteX249" fmla="*/ 580778 w 1453314"/>
                <a:gd name="connsiteY249" fmla="*/ 684880 h 967051"/>
                <a:gd name="connsiteX250" fmla="*/ 576669 w 1453314"/>
                <a:gd name="connsiteY250" fmla="*/ 690359 h 967051"/>
                <a:gd name="connsiteX251" fmla="*/ 576669 w 1453314"/>
                <a:gd name="connsiteY251" fmla="*/ 686250 h 967051"/>
                <a:gd name="connsiteX252" fmla="*/ 580778 w 1453314"/>
                <a:gd name="connsiteY252" fmla="*/ 684880 h 967051"/>
                <a:gd name="connsiteX253" fmla="*/ 1368389 w 1453314"/>
                <a:gd name="connsiteY253" fmla="*/ 682141 h 967051"/>
                <a:gd name="connsiteX254" fmla="*/ 1371129 w 1453314"/>
                <a:gd name="connsiteY254" fmla="*/ 684880 h 967051"/>
                <a:gd name="connsiteX255" fmla="*/ 1368389 w 1453314"/>
                <a:gd name="connsiteY255" fmla="*/ 686250 h 967051"/>
                <a:gd name="connsiteX256" fmla="*/ 1365650 w 1453314"/>
                <a:gd name="connsiteY256" fmla="*/ 683510 h 967051"/>
                <a:gd name="connsiteX257" fmla="*/ 1368389 w 1453314"/>
                <a:gd name="connsiteY257" fmla="*/ 682141 h 967051"/>
                <a:gd name="connsiteX258" fmla="*/ 128757 w 1453314"/>
                <a:gd name="connsiteY258" fmla="*/ 682141 h 967051"/>
                <a:gd name="connsiteX259" fmla="*/ 130127 w 1453314"/>
                <a:gd name="connsiteY259" fmla="*/ 684880 h 967051"/>
                <a:gd name="connsiteX260" fmla="*/ 121909 w 1453314"/>
                <a:gd name="connsiteY260" fmla="*/ 698577 h 967051"/>
                <a:gd name="connsiteX261" fmla="*/ 113690 w 1453314"/>
                <a:gd name="connsiteY261" fmla="*/ 695838 h 967051"/>
                <a:gd name="connsiteX262" fmla="*/ 128757 w 1453314"/>
                <a:gd name="connsiteY262" fmla="*/ 682141 h 967051"/>
                <a:gd name="connsiteX263" fmla="*/ 1010882 w 1453314"/>
                <a:gd name="connsiteY263" fmla="*/ 679401 h 967051"/>
                <a:gd name="connsiteX264" fmla="*/ 1012252 w 1453314"/>
                <a:gd name="connsiteY264" fmla="*/ 684880 h 967051"/>
                <a:gd name="connsiteX265" fmla="*/ 1004033 w 1453314"/>
                <a:gd name="connsiteY265" fmla="*/ 684880 h 967051"/>
                <a:gd name="connsiteX266" fmla="*/ 1010882 w 1453314"/>
                <a:gd name="connsiteY266" fmla="*/ 679401 h 967051"/>
                <a:gd name="connsiteX267" fmla="*/ 195876 w 1453314"/>
                <a:gd name="connsiteY267" fmla="*/ 678031 h 967051"/>
                <a:gd name="connsiteX268" fmla="*/ 187657 w 1453314"/>
                <a:gd name="connsiteY268" fmla="*/ 684880 h 967051"/>
                <a:gd name="connsiteX269" fmla="*/ 191767 w 1453314"/>
                <a:gd name="connsiteY269" fmla="*/ 683510 h 967051"/>
                <a:gd name="connsiteX270" fmla="*/ 197245 w 1453314"/>
                <a:gd name="connsiteY270" fmla="*/ 688989 h 967051"/>
                <a:gd name="connsiteX271" fmla="*/ 875276 w 1453314"/>
                <a:gd name="connsiteY271" fmla="*/ 675292 h 967051"/>
                <a:gd name="connsiteX272" fmla="*/ 880755 w 1453314"/>
                <a:gd name="connsiteY272" fmla="*/ 675292 h 967051"/>
                <a:gd name="connsiteX273" fmla="*/ 883495 w 1453314"/>
                <a:gd name="connsiteY273" fmla="*/ 687620 h 967051"/>
                <a:gd name="connsiteX274" fmla="*/ 879385 w 1453314"/>
                <a:gd name="connsiteY274" fmla="*/ 691729 h 967051"/>
                <a:gd name="connsiteX275" fmla="*/ 867057 w 1453314"/>
                <a:gd name="connsiteY275" fmla="*/ 690359 h 967051"/>
                <a:gd name="connsiteX276" fmla="*/ 875276 w 1453314"/>
                <a:gd name="connsiteY276" fmla="*/ 675292 h 967051"/>
                <a:gd name="connsiteX277" fmla="*/ 565711 w 1453314"/>
                <a:gd name="connsiteY277" fmla="*/ 675292 h 967051"/>
                <a:gd name="connsiteX278" fmla="*/ 567080 w 1453314"/>
                <a:gd name="connsiteY278" fmla="*/ 680771 h 967051"/>
                <a:gd name="connsiteX279" fmla="*/ 562971 w 1453314"/>
                <a:gd name="connsiteY279" fmla="*/ 683510 h 967051"/>
                <a:gd name="connsiteX280" fmla="*/ 561601 w 1453314"/>
                <a:gd name="connsiteY280" fmla="*/ 680771 h 967051"/>
                <a:gd name="connsiteX281" fmla="*/ 565711 w 1453314"/>
                <a:gd name="connsiteY281" fmla="*/ 675292 h 967051"/>
                <a:gd name="connsiteX282" fmla="*/ 1114984 w 1453314"/>
                <a:gd name="connsiteY282" fmla="*/ 673922 h 967051"/>
                <a:gd name="connsiteX283" fmla="*/ 1110874 w 1453314"/>
                <a:gd name="connsiteY283" fmla="*/ 694469 h 967051"/>
                <a:gd name="connsiteX284" fmla="*/ 1117723 w 1453314"/>
                <a:gd name="connsiteY284" fmla="*/ 698577 h 967051"/>
                <a:gd name="connsiteX285" fmla="*/ 1106765 w 1453314"/>
                <a:gd name="connsiteY285" fmla="*/ 724603 h 967051"/>
                <a:gd name="connsiteX286" fmla="*/ 1106765 w 1453314"/>
                <a:gd name="connsiteY286" fmla="*/ 728712 h 967051"/>
                <a:gd name="connsiteX287" fmla="*/ 1114984 w 1453314"/>
                <a:gd name="connsiteY287" fmla="*/ 734192 h 967051"/>
                <a:gd name="connsiteX288" fmla="*/ 1112244 w 1453314"/>
                <a:gd name="connsiteY288" fmla="*/ 739670 h 967051"/>
                <a:gd name="connsiteX289" fmla="*/ 1117723 w 1453314"/>
                <a:gd name="connsiteY289" fmla="*/ 745150 h 967051"/>
                <a:gd name="connsiteX290" fmla="*/ 1114984 w 1453314"/>
                <a:gd name="connsiteY290" fmla="*/ 747889 h 967051"/>
                <a:gd name="connsiteX291" fmla="*/ 1119093 w 1453314"/>
                <a:gd name="connsiteY291" fmla="*/ 750628 h 967051"/>
                <a:gd name="connsiteX292" fmla="*/ 1124572 w 1453314"/>
                <a:gd name="connsiteY292" fmla="*/ 742410 h 967051"/>
                <a:gd name="connsiteX293" fmla="*/ 1117723 w 1453314"/>
                <a:gd name="connsiteY293" fmla="*/ 742410 h 967051"/>
                <a:gd name="connsiteX294" fmla="*/ 1125942 w 1453314"/>
                <a:gd name="connsiteY294" fmla="*/ 736931 h 967051"/>
                <a:gd name="connsiteX295" fmla="*/ 1136900 w 1453314"/>
                <a:gd name="connsiteY295" fmla="*/ 745150 h 967051"/>
                <a:gd name="connsiteX296" fmla="*/ 1142379 w 1453314"/>
                <a:gd name="connsiteY296" fmla="*/ 746519 h 967051"/>
                <a:gd name="connsiteX297" fmla="*/ 1143749 w 1453314"/>
                <a:gd name="connsiteY297" fmla="*/ 751998 h 967051"/>
                <a:gd name="connsiteX298" fmla="*/ 1153337 w 1453314"/>
                <a:gd name="connsiteY298" fmla="*/ 745150 h 967051"/>
                <a:gd name="connsiteX299" fmla="*/ 1156077 w 1453314"/>
                <a:gd name="connsiteY299" fmla="*/ 736931 h 967051"/>
                <a:gd name="connsiteX300" fmla="*/ 1146488 w 1453314"/>
                <a:gd name="connsiteY300" fmla="*/ 724603 h 967051"/>
                <a:gd name="connsiteX301" fmla="*/ 1146488 w 1453314"/>
                <a:gd name="connsiteY301" fmla="*/ 731452 h 967051"/>
                <a:gd name="connsiteX302" fmla="*/ 1150597 w 1453314"/>
                <a:gd name="connsiteY302" fmla="*/ 736931 h 967051"/>
                <a:gd name="connsiteX303" fmla="*/ 1147858 w 1453314"/>
                <a:gd name="connsiteY303" fmla="*/ 741040 h 967051"/>
                <a:gd name="connsiteX304" fmla="*/ 1139639 w 1453314"/>
                <a:gd name="connsiteY304" fmla="*/ 732822 h 967051"/>
                <a:gd name="connsiteX305" fmla="*/ 1134160 w 1453314"/>
                <a:gd name="connsiteY305" fmla="*/ 732822 h 967051"/>
                <a:gd name="connsiteX306" fmla="*/ 1141009 w 1453314"/>
                <a:gd name="connsiteY306" fmla="*/ 725973 h 967051"/>
                <a:gd name="connsiteX307" fmla="*/ 1120463 w 1453314"/>
                <a:gd name="connsiteY307" fmla="*/ 735561 h 967051"/>
                <a:gd name="connsiteX308" fmla="*/ 1113614 w 1453314"/>
                <a:gd name="connsiteY308" fmla="*/ 725973 h 967051"/>
                <a:gd name="connsiteX309" fmla="*/ 1138270 w 1453314"/>
                <a:gd name="connsiteY309" fmla="*/ 705427 h 967051"/>
                <a:gd name="connsiteX310" fmla="*/ 1114984 w 1453314"/>
                <a:gd name="connsiteY310" fmla="*/ 680771 h 967051"/>
                <a:gd name="connsiteX311" fmla="*/ 1114984 w 1453314"/>
                <a:gd name="connsiteY311" fmla="*/ 673922 h 967051"/>
                <a:gd name="connsiteX312" fmla="*/ 1225934 w 1453314"/>
                <a:gd name="connsiteY312" fmla="*/ 672552 h 967051"/>
                <a:gd name="connsiteX313" fmla="*/ 1227304 w 1453314"/>
                <a:gd name="connsiteY313" fmla="*/ 672552 h 967051"/>
                <a:gd name="connsiteX314" fmla="*/ 1231413 w 1453314"/>
                <a:gd name="connsiteY314" fmla="*/ 673922 h 967051"/>
                <a:gd name="connsiteX315" fmla="*/ 1228674 w 1453314"/>
                <a:gd name="connsiteY315" fmla="*/ 675292 h 967051"/>
                <a:gd name="connsiteX316" fmla="*/ 1225934 w 1453314"/>
                <a:gd name="connsiteY316" fmla="*/ 672552 h 967051"/>
                <a:gd name="connsiteX317" fmla="*/ 1257439 w 1453314"/>
                <a:gd name="connsiteY317" fmla="*/ 671182 h 967051"/>
                <a:gd name="connsiteX318" fmla="*/ 1261548 w 1453314"/>
                <a:gd name="connsiteY318" fmla="*/ 673922 h 967051"/>
                <a:gd name="connsiteX319" fmla="*/ 1271136 w 1453314"/>
                <a:gd name="connsiteY319" fmla="*/ 679401 h 967051"/>
                <a:gd name="connsiteX320" fmla="*/ 1265657 w 1453314"/>
                <a:gd name="connsiteY320" fmla="*/ 684880 h 967051"/>
                <a:gd name="connsiteX321" fmla="*/ 1256069 w 1453314"/>
                <a:gd name="connsiteY321" fmla="*/ 676662 h 967051"/>
                <a:gd name="connsiteX322" fmla="*/ 1257439 w 1453314"/>
                <a:gd name="connsiteY322" fmla="*/ 671182 h 967051"/>
                <a:gd name="connsiteX323" fmla="*/ 317784 w 1453314"/>
                <a:gd name="connsiteY323" fmla="*/ 669812 h 967051"/>
                <a:gd name="connsiteX324" fmla="*/ 323263 w 1453314"/>
                <a:gd name="connsiteY324" fmla="*/ 669812 h 967051"/>
                <a:gd name="connsiteX325" fmla="*/ 321894 w 1453314"/>
                <a:gd name="connsiteY325" fmla="*/ 672552 h 967051"/>
                <a:gd name="connsiteX326" fmla="*/ 317784 w 1453314"/>
                <a:gd name="connsiteY326" fmla="*/ 669812 h 967051"/>
                <a:gd name="connsiteX327" fmla="*/ 280801 w 1453314"/>
                <a:gd name="connsiteY327" fmla="*/ 669812 h 967051"/>
                <a:gd name="connsiteX328" fmla="*/ 286280 w 1453314"/>
                <a:gd name="connsiteY328" fmla="*/ 669812 h 967051"/>
                <a:gd name="connsiteX329" fmla="*/ 283540 w 1453314"/>
                <a:gd name="connsiteY329" fmla="*/ 673922 h 967051"/>
                <a:gd name="connsiteX330" fmla="*/ 280801 w 1453314"/>
                <a:gd name="connsiteY330" fmla="*/ 669812 h 967051"/>
                <a:gd name="connsiteX331" fmla="*/ 636938 w 1453314"/>
                <a:gd name="connsiteY331" fmla="*/ 667073 h 967051"/>
                <a:gd name="connsiteX332" fmla="*/ 642417 w 1453314"/>
                <a:gd name="connsiteY332" fmla="*/ 671182 h 967051"/>
                <a:gd name="connsiteX333" fmla="*/ 634199 w 1453314"/>
                <a:gd name="connsiteY333" fmla="*/ 678031 h 967051"/>
                <a:gd name="connsiteX334" fmla="*/ 639677 w 1453314"/>
                <a:gd name="connsiteY334" fmla="*/ 682141 h 967051"/>
                <a:gd name="connsiteX335" fmla="*/ 643787 w 1453314"/>
                <a:gd name="connsiteY335" fmla="*/ 680771 h 967051"/>
                <a:gd name="connsiteX336" fmla="*/ 645157 w 1453314"/>
                <a:gd name="connsiteY336" fmla="*/ 676662 h 967051"/>
                <a:gd name="connsiteX337" fmla="*/ 641047 w 1453314"/>
                <a:gd name="connsiteY337" fmla="*/ 667073 h 967051"/>
                <a:gd name="connsiteX338" fmla="*/ 128757 w 1453314"/>
                <a:gd name="connsiteY338" fmla="*/ 667073 h 967051"/>
                <a:gd name="connsiteX339" fmla="*/ 123279 w 1453314"/>
                <a:gd name="connsiteY339" fmla="*/ 675292 h 967051"/>
                <a:gd name="connsiteX340" fmla="*/ 123279 w 1453314"/>
                <a:gd name="connsiteY340" fmla="*/ 669812 h 967051"/>
                <a:gd name="connsiteX341" fmla="*/ 128757 w 1453314"/>
                <a:gd name="connsiteY341" fmla="*/ 667073 h 967051"/>
                <a:gd name="connsiteX342" fmla="*/ 639677 w 1453314"/>
                <a:gd name="connsiteY342" fmla="*/ 660224 h 967051"/>
                <a:gd name="connsiteX343" fmla="*/ 636938 w 1453314"/>
                <a:gd name="connsiteY343" fmla="*/ 662964 h 967051"/>
                <a:gd name="connsiteX344" fmla="*/ 639677 w 1453314"/>
                <a:gd name="connsiteY344" fmla="*/ 664334 h 967051"/>
                <a:gd name="connsiteX345" fmla="*/ 639677 w 1453314"/>
                <a:gd name="connsiteY345" fmla="*/ 660224 h 967051"/>
                <a:gd name="connsiteX346" fmla="*/ 110951 w 1453314"/>
                <a:gd name="connsiteY346" fmla="*/ 658855 h 967051"/>
                <a:gd name="connsiteX347" fmla="*/ 120539 w 1453314"/>
                <a:gd name="connsiteY347" fmla="*/ 661594 h 967051"/>
                <a:gd name="connsiteX348" fmla="*/ 121909 w 1453314"/>
                <a:gd name="connsiteY348" fmla="*/ 664334 h 967051"/>
                <a:gd name="connsiteX349" fmla="*/ 117799 w 1453314"/>
                <a:gd name="connsiteY349" fmla="*/ 669812 h 967051"/>
                <a:gd name="connsiteX350" fmla="*/ 110951 w 1453314"/>
                <a:gd name="connsiteY350" fmla="*/ 658855 h 967051"/>
                <a:gd name="connsiteX351" fmla="*/ 1376607 w 1453314"/>
                <a:gd name="connsiteY351" fmla="*/ 653376 h 967051"/>
                <a:gd name="connsiteX352" fmla="*/ 1382087 w 1453314"/>
                <a:gd name="connsiteY352" fmla="*/ 653376 h 967051"/>
                <a:gd name="connsiteX353" fmla="*/ 1380717 w 1453314"/>
                <a:gd name="connsiteY353" fmla="*/ 656115 h 967051"/>
                <a:gd name="connsiteX354" fmla="*/ 1376607 w 1453314"/>
                <a:gd name="connsiteY354" fmla="*/ 653376 h 967051"/>
                <a:gd name="connsiteX355" fmla="*/ 1288943 w 1453314"/>
                <a:gd name="connsiteY355" fmla="*/ 653376 h 967051"/>
                <a:gd name="connsiteX356" fmla="*/ 1294422 w 1453314"/>
                <a:gd name="connsiteY356" fmla="*/ 653376 h 967051"/>
                <a:gd name="connsiteX357" fmla="*/ 1295792 w 1453314"/>
                <a:gd name="connsiteY357" fmla="*/ 657485 h 967051"/>
                <a:gd name="connsiteX358" fmla="*/ 1293052 w 1453314"/>
                <a:gd name="connsiteY358" fmla="*/ 662964 h 967051"/>
                <a:gd name="connsiteX359" fmla="*/ 1286204 w 1453314"/>
                <a:gd name="connsiteY359" fmla="*/ 662964 h 967051"/>
                <a:gd name="connsiteX360" fmla="*/ 1284834 w 1453314"/>
                <a:gd name="connsiteY360" fmla="*/ 658855 h 967051"/>
                <a:gd name="connsiteX361" fmla="*/ 1288943 w 1453314"/>
                <a:gd name="connsiteY361" fmla="*/ 653376 h 967051"/>
                <a:gd name="connsiteX362" fmla="*/ 172590 w 1453314"/>
                <a:gd name="connsiteY362" fmla="*/ 653376 h 967051"/>
                <a:gd name="connsiteX363" fmla="*/ 171220 w 1453314"/>
                <a:gd name="connsiteY363" fmla="*/ 662964 h 967051"/>
                <a:gd name="connsiteX364" fmla="*/ 179439 w 1453314"/>
                <a:gd name="connsiteY364" fmla="*/ 657485 h 967051"/>
                <a:gd name="connsiteX365" fmla="*/ 176699 w 1453314"/>
                <a:gd name="connsiteY365" fmla="*/ 653376 h 967051"/>
                <a:gd name="connsiteX366" fmla="*/ 749258 w 1453314"/>
                <a:gd name="connsiteY366" fmla="*/ 652006 h 967051"/>
                <a:gd name="connsiteX367" fmla="*/ 753368 w 1453314"/>
                <a:gd name="connsiteY367" fmla="*/ 654745 h 967051"/>
                <a:gd name="connsiteX368" fmla="*/ 747888 w 1453314"/>
                <a:gd name="connsiteY368" fmla="*/ 654745 h 967051"/>
                <a:gd name="connsiteX369" fmla="*/ 72598 w 1453314"/>
                <a:gd name="connsiteY369" fmla="*/ 652006 h 967051"/>
                <a:gd name="connsiteX370" fmla="*/ 78076 w 1453314"/>
                <a:gd name="connsiteY370" fmla="*/ 652006 h 967051"/>
                <a:gd name="connsiteX371" fmla="*/ 76707 w 1453314"/>
                <a:gd name="connsiteY371" fmla="*/ 654745 h 967051"/>
                <a:gd name="connsiteX372" fmla="*/ 72598 w 1453314"/>
                <a:gd name="connsiteY372" fmla="*/ 652006 h 967051"/>
                <a:gd name="connsiteX373" fmla="*/ 1442356 w 1453314"/>
                <a:gd name="connsiteY373" fmla="*/ 649266 h 967051"/>
                <a:gd name="connsiteX374" fmla="*/ 1446465 w 1453314"/>
                <a:gd name="connsiteY374" fmla="*/ 649266 h 967051"/>
                <a:gd name="connsiteX375" fmla="*/ 1449205 w 1453314"/>
                <a:gd name="connsiteY375" fmla="*/ 653376 h 967051"/>
                <a:gd name="connsiteX376" fmla="*/ 1443726 w 1453314"/>
                <a:gd name="connsiteY376" fmla="*/ 654745 h 967051"/>
                <a:gd name="connsiteX377" fmla="*/ 1442356 w 1453314"/>
                <a:gd name="connsiteY377" fmla="*/ 649266 h 967051"/>
                <a:gd name="connsiteX378" fmla="*/ 1430028 w 1453314"/>
                <a:gd name="connsiteY378" fmla="*/ 647897 h 967051"/>
                <a:gd name="connsiteX379" fmla="*/ 1436877 w 1453314"/>
                <a:gd name="connsiteY379" fmla="*/ 653376 h 967051"/>
                <a:gd name="connsiteX380" fmla="*/ 1430028 w 1453314"/>
                <a:gd name="connsiteY380" fmla="*/ 660224 h 967051"/>
                <a:gd name="connsiteX381" fmla="*/ 1424549 w 1453314"/>
                <a:gd name="connsiteY381" fmla="*/ 653376 h 967051"/>
                <a:gd name="connsiteX382" fmla="*/ 1430028 w 1453314"/>
                <a:gd name="connsiteY382" fmla="*/ 647897 h 967051"/>
                <a:gd name="connsiteX383" fmla="*/ 745149 w 1453314"/>
                <a:gd name="connsiteY383" fmla="*/ 646527 h 967051"/>
                <a:gd name="connsiteX384" fmla="*/ 749258 w 1453314"/>
                <a:gd name="connsiteY384" fmla="*/ 647897 h 967051"/>
                <a:gd name="connsiteX385" fmla="*/ 743779 w 1453314"/>
                <a:gd name="connsiteY385" fmla="*/ 649266 h 967051"/>
                <a:gd name="connsiteX386" fmla="*/ 536946 w 1453314"/>
                <a:gd name="connsiteY386" fmla="*/ 646527 h 967051"/>
                <a:gd name="connsiteX387" fmla="*/ 545164 w 1453314"/>
                <a:gd name="connsiteY387" fmla="*/ 647897 h 967051"/>
                <a:gd name="connsiteX388" fmla="*/ 545164 w 1453314"/>
                <a:gd name="connsiteY388" fmla="*/ 654745 h 967051"/>
                <a:gd name="connsiteX389" fmla="*/ 541055 w 1453314"/>
                <a:gd name="connsiteY389" fmla="*/ 669812 h 967051"/>
                <a:gd name="connsiteX390" fmla="*/ 528727 w 1453314"/>
                <a:gd name="connsiteY390" fmla="*/ 678031 h 967051"/>
                <a:gd name="connsiteX391" fmla="*/ 512290 w 1453314"/>
                <a:gd name="connsiteY391" fmla="*/ 672552 h 967051"/>
                <a:gd name="connsiteX392" fmla="*/ 515030 w 1453314"/>
                <a:gd name="connsiteY392" fmla="*/ 669812 h 967051"/>
                <a:gd name="connsiteX393" fmla="*/ 531466 w 1453314"/>
                <a:gd name="connsiteY393" fmla="*/ 652006 h 967051"/>
                <a:gd name="connsiteX394" fmla="*/ 536946 w 1453314"/>
                <a:gd name="connsiteY394" fmla="*/ 646527 h 967051"/>
                <a:gd name="connsiteX395" fmla="*/ 1223195 w 1453314"/>
                <a:gd name="connsiteY395" fmla="*/ 645157 h 967051"/>
                <a:gd name="connsiteX396" fmla="*/ 1224565 w 1453314"/>
                <a:gd name="connsiteY396" fmla="*/ 649266 h 967051"/>
                <a:gd name="connsiteX397" fmla="*/ 1220455 w 1453314"/>
                <a:gd name="connsiteY397" fmla="*/ 646527 h 967051"/>
                <a:gd name="connsiteX398" fmla="*/ 1223195 w 1453314"/>
                <a:gd name="connsiteY398" fmla="*/ 645157 h 967051"/>
                <a:gd name="connsiteX399" fmla="*/ 268473 w 1453314"/>
                <a:gd name="connsiteY399" fmla="*/ 641048 h 967051"/>
                <a:gd name="connsiteX400" fmla="*/ 271213 w 1453314"/>
                <a:gd name="connsiteY400" fmla="*/ 641048 h 967051"/>
                <a:gd name="connsiteX401" fmla="*/ 272582 w 1453314"/>
                <a:gd name="connsiteY401" fmla="*/ 646527 h 967051"/>
                <a:gd name="connsiteX402" fmla="*/ 268473 w 1453314"/>
                <a:gd name="connsiteY402" fmla="*/ 645157 h 967051"/>
                <a:gd name="connsiteX403" fmla="*/ 1368389 w 1453314"/>
                <a:gd name="connsiteY403" fmla="*/ 636939 h 967051"/>
                <a:gd name="connsiteX404" fmla="*/ 1375238 w 1453314"/>
                <a:gd name="connsiteY404" fmla="*/ 641048 h 967051"/>
                <a:gd name="connsiteX405" fmla="*/ 1367019 w 1453314"/>
                <a:gd name="connsiteY405" fmla="*/ 647897 h 967051"/>
                <a:gd name="connsiteX406" fmla="*/ 1361540 w 1453314"/>
                <a:gd name="connsiteY406" fmla="*/ 645157 h 967051"/>
                <a:gd name="connsiteX407" fmla="*/ 1368389 w 1453314"/>
                <a:gd name="connsiteY407" fmla="*/ 636939 h 967051"/>
                <a:gd name="connsiteX408" fmla="*/ 4110 w 1453314"/>
                <a:gd name="connsiteY408" fmla="*/ 636939 h 967051"/>
                <a:gd name="connsiteX409" fmla="*/ 8219 w 1453314"/>
                <a:gd name="connsiteY409" fmla="*/ 636939 h 967051"/>
                <a:gd name="connsiteX410" fmla="*/ 8219 w 1453314"/>
                <a:gd name="connsiteY410" fmla="*/ 642417 h 967051"/>
                <a:gd name="connsiteX411" fmla="*/ 0 w 1453314"/>
                <a:gd name="connsiteY411" fmla="*/ 642417 h 967051"/>
                <a:gd name="connsiteX412" fmla="*/ 4110 w 1453314"/>
                <a:gd name="connsiteY412" fmla="*/ 636939 h 967051"/>
                <a:gd name="connsiteX413" fmla="*/ 95883 w 1453314"/>
                <a:gd name="connsiteY413" fmla="*/ 630089 h 967051"/>
                <a:gd name="connsiteX414" fmla="*/ 95883 w 1453314"/>
                <a:gd name="connsiteY414" fmla="*/ 634199 h 967051"/>
                <a:gd name="connsiteX415" fmla="*/ 93144 w 1453314"/>
                <a:gd name="connsiteY415" fmla="*/ 631459 h 967051"/>
                <a:gd name="connsiteX416" fmla="*/ 95883 w 1453314"/>
                <a:gd name="connsiteY416" fmla="*/ 630089 h 967051"/>
                <a:gd name="connsiteX417" fmla="*/ 746519 w 1453314"/>
                <a:gd name="connsiteY417" fmla="*/ 627350 h 967051"/>
                <a:gd name="connsiteX418" fmla="*/ 750628 w 1453314"/>
                <a:gd name="connsiteY418" fmla="*/ 631459 h 967051"/>
                <a:gd name="connsiteX419" fmla="*/ 746519 w 1453314"/>
                <a:gd name="connsiteY419" fmla="*/ 632829 h 967051"/>
                <a:gd name="connsiteX420" fmla="*/ 743779 w 1453314"/>
                <a:gd name="connsiteY420" fmla="*/ 630089 h 967051"/>
                <a:gd name="connsiteX421" fmla="*/ 746519 w 1453314"/>
                <a:gd name="connsiteY421" fmla="*/ 627350 h 967051"/>
                <a:gd name="connsiteX422" fmla="*/ 978008 w 1453314"/>
                <a:gd name="connsiteY422" fmla="*/ 625981 h 967051"/>
                <a:gd name="connsiteX423" fmla="*/ 984857 w 1453314"/>
                <a:gd name="connsiteY423" fmla="*/ 627350 h 967051"/>
                <a:gd name="connsiteX424" fmla="*/ 982117 w 1453314"/>
                <a:gd name="connsiteY424" fmla="*/ 628720 h 967051"/>
                <a:gd name="connsiteX425" fmla="*/ 978008 w 1453314"/>
                <a:gd name="connsiteY425" fmla="*/ 625981 h 967051"/>
                <a:gd name="connsiteX426" fmla="*/ 1305380 w 1453314"/>
                <a:gd name="connsiteY426" fmla="*/ 624611 h 967051"/>
                <a:gd name="connsiteX427" fmla="*/ 1306750 w 1453314"/>
                <a:gd name="connsiteY427" fmla="*/ 627350 h 967051"/>
                <a:gd name="connsiteX428" fmla="*/ 1302641 w 1453314"/>
                <a:gd name="connsiteY428" fmla="*/ 625981 h 967051"/>
                <a:gd name="connsiteX429" fmla="*/ 1305380 w 1453314"/>
                <a:gd name="connsiteY429" fmla="*/ 624611 h 967051"/>
                <a:gd name="connsiteX430" fmla="*/ 853360 w 1453314"/>
                <a:gd name="connsiteY430" fmla="*/ 624611 h 967051"/>
                <a:gd name="connsiteX431" fmla="*/ 857469 w 1453314"/>
                <a:gd name="connsiteY431" fmla="*/ 624611 h 967051"/>
                <a:gd name="connsiteX432" fmla="*/ 856099 w 1453314"/>
                <a:gd name="connsiteY432" fmla="*/ 628720 h 967051"/>
                <a:gd name="connsiteX433" fmla="*/ 853360 w 1453314"/>
                <a:gd name="connsiteY433" fmla="*/ 624611 h 967051"/>
                <a:gd name="connsiteX434" fmla="*/ 539685 w 1453314"/>
                <a:gd name="connsiteY434" fmla="*/ 623241 h 967051"/>
                <a:gd name="connsiteX435" fmla="*/ 541055 w 1453314"/>
                <a:gd name="connsiteY435" fmla="*/ 623241 h 967051"/>
                <a:gd name="connsiteX436" fmla="*/ 536946 w 1453314"/>
                <a:gd name="connsiteY436" fmla="*/ 631459 h 967051"/>
                <a:gd name="connsiteX437" fmla="*/ 530097 w 1453314"/>
                <a:gd name="connsiteY437" fmla="*/ 631459 h 967051"/>
                <a:gd name="connsiteX438" fmla="*/ 528727 w 1453314"/>
                <a:gd name="connsiteY438" fmla="*/ 627350 h 967051"/>
                <a:gd name="connsiteX439" fmla="*/ 539685 w 1453314"/>
                <a:gd name="connsiteY439" fmla="*/ 623241 h 967051"/>
                <a:gd name="connsiteX440" fmla="*/ 143825 w 1453314"/>
                <a:gd name="connsiteY440" fmla="*/ 623241 h 967051"/>
                <a:gd name="connsiteX441" fmla="*/ 149304 w 1453314"/>
                <a:gd name="connsiteY441" fmla="*/ 624611 h 967051"/>
                <a:gd name="connsiteX442" fmla="*/ 145195 w 1453314"/>
                <a:gd name="connsiteY442" fmla="*/ 630089 h 967051"/>
                <a:gd name="connsiteX443" fmla="*/ 142455 w 1453314"/>
                <a:gd name="connsiteY443" fmla="*/ 625981 h 967051"/>
                <a:gd name="connsiteX444" fmla="*/ 143825 w 1453314"/>
                <a:gd name="connsiteY444" fmla="*/ 623241 h 967051"/>
                <a:gd name="connsiteX445" fmla="*/ 1280724 w 1453314"/>
                <a:gd name="connsiteY445" fmla="*/ 621871 h 967051"/>
                <a:gd name="connsiteX446" fmla="*/ 1286204 w 1453314"/>
                <a:gd name="connsiteY446" fmla="*/ 621871 h 967051"/>
                <a:gd name="connsiteX447" fmla="*/ 1288943 w 1453314"/>
                <a:gd name="connsiteY447" fmla="*/ 624611 h 967051"/>
                <a:gd name="connsiteX448" fmla="*/ 1282094 w 1453314"/>
                <a:gd name="connsiteY448" fmla="*/ 628720 h 967051"/>
                <a:gd name="connsiteX449" fmla="*/ 1280724 w 1453314"/>
                <a:gd name="connsiteY449" fmla="*/ 621871 h 967051"/>
                <a:gd name="connsiteX450" fmla="*/ 1309489 w 1453314"/>
                <a:gd name="connsiteY450" fmla="*/ 620501 h 967051"/>
                <a:gd name="connsiteX451" fmla="*/ 1313599 w 1453314"/>
                <a:gd name="connsiteY451" fmla="*/ 620501 h 967051"/>
                <a:gd name="connsiteX452" fmla="*/ 1312229 w 1453314"/>
                <a:gd name="connsiteY452" fmla="*/ 623241 h 967051"/>
                <a:gd name="connsiteX453" fmla="*/ 1309489 w 1453314"/>
                <a:gd name="connsiteY453" fmla="*/ 620501 h 967051"/>
                <a:gd name="connsiteX454" fmla="*/ 180808 w 1453314"/>
                <a:gd name="connsiteY454" fmla="*/ 617762 h 967051"/>
                <a:gd name="connsiteX455" fmla="*/ 178069 w 1453314"/>
                <a:gd name="connsiteY455" fmla="*/ 635569 h 967051"/>
                <a:gd name="connsiteX456" fmla="*/ 179439 w 1453314"/>
                <a:gd name="connsiteY456" fmla="*/ 638308 h 967051"/>
                <a:gd name="connsiteX457" fmla="*/ 194506 w 1453314"/>
                <a:gd name="connsiteY457" fmla="*/ 630089 h 967051"/>
                <a:gd name="connsiteX458" fmla="*/ 193136 w 1453314"/>
                <a:gd name="connsiteY458" fmla="*/ 617762 h 967051"/>
                <a:gd name="connsiteX459" fmla="*/ 189027 w 1453314"/>
                <a:gd name="connsiteY459" fmla="*/ 623241 h 967051"/>
                <a:gd name="connsiteX460" fmla="*/ 180808 w 1453314"/>
                <a:gd name="connsiteY460" fmla="*/ 617762 h 967051"/>
                <a:gd name="connsiteX461" fmla="*/ 1260178 w 1453314"/>
                <a:gd name="connsiteY461" fmla="*/ 613652 h 967051"/>
                <a:gd name="connsiteX462" fmla="*/ 1260178 w 1453314"/>
                <a:gd name="connsiteY462" fmla="*/ 620501 h 967051"/>
                <a:gd name="connsiteX463" fmla="*/ 1254699 w 1453314"/>
                <a:gd name="connsiteY463" fmla="*/ 621871 h 967051"/>
                <a:gd name="connsiteX464" fmla="*/ 1251960 w 1453314"/>
                <a:gd name="connsiteY464" fmla="*/ 619132 h 967051"/>
                <a:gd name="connsiteX465" fmla="*/ 1251960 w 1453314"/>
                <a:gd name="connsiteY465" fmla="*/ 615022 h 967051"/>
                <a:gd name="connsiteX466" fmla="*/ 1260178 w 1453314"/>
                <a:gd name="connsiteY466" fmla="*/ 613652 h 967051"/>
                <a:gd name="connsiteX467" fmla="*/ 135606 w 1453314"/>
                <a:gd name="connsiteY467" fmla="*/ 609543 h 967051"/>
                <a:gd name="connsiteX468" fmla="*/ 139716 w 1453314"/>
                <a:gd name="connsiteY468" fmla="*/ 609543 h 967051"/>
                <a:gd name="connsiteX469" fmla="*/ 141085 w 1453314"/>
                <a:gd name="connsiteY469" fmla="*/ 612283 h 967051"/>
                <a:gd name="connsiteX470" fmla="*/ 138346 w 1453314"/>
                <a:gd name="connsiteY470" fmla="*/ 616392 h 967051"/>
                <a:gd name="connsiteX471" fmla="*/ 134237 w 1453314"/>
                <a:gd name="connsiteY471" fmla="*/ 615022 h 967051"/>
                <a:gd name="connsiteX472" fmla="*/ 1291683 w 1453314"/>
                <a:gd name="connsiteY472" fmla="*/ 606804 h 967051"/>
                <a:gd name="connsiteX473" fmla="*/ 1290313 w 1453314"/>
                <a:gd name="connsiteY473" fmla="*/ 615022 h 967051"/>
                <a:gd name="connsiteX474" fmla="*/ 1284834 w 1453314"/>
                <a:gd name="connsiteY474" fmla="*/ 609543 h 967051"/>
                <a:gd name="connsiteX475" fmla="*/ 1291683 w 1453314"/>
                <a:gd name="connsiteY475" fmla="*/ 606804 h 967051"/>
                <a:gd name="connsiteX476" fmla="*/ 510920 w 1453314"/>
                <a:gd name="connsiteY476" fmla="*/ 605434 h 967051"/>
                <a:gd name="connsiteX477" fmla="*/ 517769 w 1453314"/>
                <a:gd name="connsiteY477" fmla="*/ 608174 h 967051"/>
                <a:gd name="connsiteX478" fmla="*/ 517769 w 1453314"/>
                <a:gd name="connsiteY478" fmla="*/ 612283 h 967051"/>
                <a:gd name="connsiteX479" fmla="*/ 513660 w 1453314"/>
                <a:gd name="connsiteY479" fmla="*/ 613652 h 967051"/>
                <a:gd name="connsiteX480" fmla="*/ 509550 w 1453314"/>
                <a:gd name="connsiteY480" fmla="*/ 608174 h 967051"/>
                <a:gd name="connsiteX481" fmla="*/ 510920 w 1453314"/>
                <a:gd name="connsiteY481" fmla="*/ 605434 h 967051"/>
                <a:gd name="connsiteX482" fmla="*/ 439693 w 1453314"/>
                <a:gd name="connsiteY482" fmla="*/ 604064 h 967051"/>
                <a:gd name="connsiteX483" fmla="*/ 439693 w 1453314"/>
                <a:gd name="connsiteY483" fmla="*/ 608174 h 967051"/>
                <a:gd name="connsiteX484" fmla="*/ 436953 w 1453314"/>
                <a:gd name="connsiteY484" fmla="*/ 606804 h 967051"/>
                <a:gd name="connsiteX485" fmla="*/ 115060 w 1453314"/>
                <a:gd name="connsiteY485" fmla="*/ 602694 h 967051"/>
                <a:gd name="connsiteX486" fmla="*/ 116430 w 1453314"/>
                <a:gd name="connsiteY486" fmla="*/ 605434 h 967051"/>
                <a:gd name="connsiteX487" fmla="*/ 113690 w 1453314"/>
                <a:gd name="connsiteY487" fmla="*/ 606804 h 967051"/>
                <a:gd name="connsiteX488" fmla="*/ 115060 w 1453314"/>
                <a:gd name="connsiteY488" fmla="*/ 602694 h 967051"/>
                <a:gd name="connsiteX489" fmla="*/ 1324557 w 1453314"/>
                <a:gd name="connsiteY489" fmla="*/ 601324 h 967051"/>
                <a:gd name="connsiteX490" fmla="*/ 1328666 w 1453314"/>
                <a:gd name="connsiteY490" fmla="*/ 601324 h 967051"/>
                <a:gd name="connsiteX491" fmla="*/ 1330036 w 1453314"/>
                <a:gd name="connsiteY491" fmla="*/ 605434 h 967051"/>
                <a:gd name="connsiteX492" fmla="*/ 1323187 w 1453314"/>
                <a:gd name="connsiteY492" fmla="*/ 605434 h 967051"/>
                <a:gd name="connsiteX493" fmla="*/ 1299901 w 1453314"/>
                <a:gd name="connsiteY493" fmla="*/ 601324 h 967051"/>
                <a:gd name="connsiteX494" fmla="*/ 1297162 w 1453314"/>
                <a:gd name="connsiteY494" fmla="*/ 608174 h 967051"/>
                <a:gd name="connsiteX495" fmla="*/ 1297162 w 1453314"/>
                <a:gd name="connsiteY495" fmla="*/ 602694 h 967051"/>
                <a:gd name="connsiteX496" fmla="*/ 1299901 w 1453314"/>
                <a:gd name="connsiteY496" fmla="*/ 601324 h 967051"/>
                <a:gd name="connsiteX497" fmla="*/ 169850 w 1453314"/>
                <a:gd name="connsiteY497" fmla="*/ 598585 h 967051"/>
                <a:gd name="connsiteX498" fmla="*/ 169850 w 1453314"/>
                <a:gd name="connsiteY498" fmla="*/ 605434 h 967051"/>
                <a:gd name="connsiteX499" fmla="*/ 173960 w 1453314"/>
                <a:gd name="connsiteY499" fmla="*/ 609543 h 967051"/>
                <a:gd name="connsiteX500" fmla="*/ 175329 w 1453314"/>
                <a:gd name="connsiteY500" fmla="*/ 606804 h 967051"/>
                <a:gd name="connsiteX501" fmla="*/ 169850 w 1453314"/>
                <a:gd name="connsiteY501" fmla="*/ 598585 h 967051"/>
                <a:gd name="connsiteX502" fmla="*/ 1010882 w 1453314"/>
                <a:gd name="connsiteY502" fmla="*/ 593106 h 967051"/>
                <a:gd name="connsiteX503" fmla="*/ 1014991 w 1453314"/>
                <a:gd name="connsiteY503" fmla="*/ 595846 h 967051"/>
                <a:gd name="connsiteX504" fmla="*/ 1010882 w 1453314"/>
                <a:gd name="connsiteY504" fmla="*/ 597216 h 967051"/>
                <a:gd name="connsiteX505" fmla="*/ 1008143 w 1453314"/>
                <a:gd name="connsiteY505" fmla="*/ 594476 h 967051"/>
                <a:gd name="connsiteX506" fmla="*/ 1010882 w 1453314"/>
                <a:gd name="connsiteY506" fmla="*/ 593106 h 967051"/>
                <a:gd name="connsiteX507" fmla="*/ 445172 w 1453314"/>
                <a:gd name="connsiteY507" fmla="*/ 593106 h 967051"/>
                <a:gd name="connsiteX508" fmla="*/ 453390 w 1453314"/>
                <a:gd name="connsiteY508" fmla="*/ 593106 h 967051"/>
                <a:gd name="connsiteX509" fmla="*/ 454760 w 1453314"/>
                <a:gd name="connsiteY509" fmla="*/ 598585 h 967051"/>
                <a:gd name="connsiteX510" fmla="*/ 449281 w 1453314"/>
                <a:gd name="connsiteY510" fmla="*/ 601324 h 967051"/>
                <a:gd name="connsiteX511" fmla="*/ 443802 w 1453314"/>
                <a:gd name="connsiteY511" fmla="*/ 598585 h 967051"/>
                <a:gd name="connsiteX512" fmla="*/ 515030 w 1453314"/>
                <a:gd name="connsiteY512" fmla="*/ 580778 h 967051"/>
                <a:gd name="connsiteX513" fmla="*/ 520508 w 1453314"/>
                <a:gd name="connsiteY513" fmla="*/ 580778 h 967051"/>
                <a:gd name="connsiteX514" fmla="*/ 520508 w 1453314"/>
                <a:gd name="connsiteY514" fmla="*/ 584888 h 967051"/>
                <a:gd name="connsiteX515" fmla="*/ 515030 w 1453314"/>
                <a:gd name="connsiteY515" fmla="*/ 580778 h 967051"/>
                <a:gd name="connsiteX516" fmla="*/ 113690 w 1453314"/>
                <a:gd name="connsiteY516" fmla="*/ 580778 h 967051"/>
                <a:gd name="connsiteX517" fmla="*/ 115060 w 1453314"/>
                <a:gd name="connsiteY517" fmla="*/ 584888 h 967051"/>
                <a:gd name="connsiteX518" fmla="*/ 109581 w 1453314"/>
                <a:gd name="connsiteY518" fmla="*/ 584888 h 967051"/>
                <a:gd name="connsiteX519" fmla="*/ 113690 w 1453314"/>
                <a:gd name="connsiteY519" fmla="*/ 580778 h 967051"/>
                <a:gd name="connsiteX520" fmla="*/ 172590 w 1453314"/>
                <a:gd name="connsiteY520" fmla="*/ 573929 h 967051"/>
                <a:gd name="connsiteX521" fmla="*/ 175329 w 1453314"/>
                <a:gd name="connsiteY521" fmla="*/ 579409 h 967051"/>
                <a:gd name="connsiteX522" fmla="*/ 171220 w 1453314"/>
                <a:gd name="connsiteY522" fmla="*/ 583518 h 967051"/>
                <a:gd name="connsiteX523" fmla="*/ 182178 w 1453314"/>
                <a:gd name="connsiteY523" fmla="*/ 594476 h 967051"/>
                <a:gd name="connsiteX524" fmla="*/ 189027 w 1453314"/>
                <a:gd name="connsiteY524" fmla="*/ 594476 h 967051"/>
                <a:gd name="connsiteX525" fmla="*/ 189027 w 1453314"/>
                <a:gd name="connsiteY525" fmla="*/ 584888 h 967051"/>
                <a:gd name="connsiteX526" fmla="*/ 172590 w 1453314"/>
                <a:gd name="connsiteY526" fmla="*/ 573929 h 967051"/>
                <a:gd name="connsiteX527" fmla="*/ 78076 w 1453314"/>
                <a:gd name="connsiteY527" fmla="*/ 571190 h 967051"/>
                <a:gd name="connsiteX528" fmla="*/ 82186 w 1453314"/>
                <a:gd name="connsiteY528" fmla="*/ 572560 h 967051"/>
                <a:gd name="connsiteX529" fmla="*/ 78076 w 1453314"/>
                <a:gd name="connsiteY529" fmla="*/ 575299 h 967051"/>
                <a:gd name="connsiteX530" fmla="*/ 245187 w 1453314"/>
                <a:gd name="connsiteY530" fmla="*/ 568451 h 967051"/>
                <a:gd name="connsiteX531" fmla="*/ 252036 w 1453314"/>
                <a:gd name="connsiteY531" fmla="*/ 571190 h 967051"/>
                <a:gd name="connsiteX532" fmla="*/ 252036 w 1453314"/>
                <a:gd name="connsiteY532" fmla="*/ 576669 h 967051"/>
                <a:gd name="connsiteX533" fmla="*/ 245187 w 1453314"/>
                <a:gd name="connsiteY533" fmla="*/ 576669 h 967051"/>
                <a:gd name="connsiteX534" fmla="*/ 512290 w 1453314"/>
                <a:gd name="connsiteY534" fmla="*/ 567081 h 967051"/>
                <a:gd name="connsiteX535" fmla="*/ 517769 w 1453314"/>
                <a:gd name="connsiteY535" fmla="*/ 568451 h 967051"/>
                <a:gd name="connsiteX536" fmla="*/ 513660 w 1453314"/>
                <a:gd name="connsiteY536" fmla="*/ 573929 h 967051"/>
                <a:gd name="connsiteX537" fmla="*/ 512290 w 1453314"/>
                <a:gd name="connsiteY537" fmla="*/ 567081 h 967051"/>
                <a:gd name="connsiteX538" fmla="*/ 1384826 w 1453314"/>
                <a:gd name="connsiteY538" fmla="*/ 564341 h 967051"/>
                <a:gd name="connsiteX539" fmla="*/ 1388935 w 1453314"/>
                <a:gd name="connsiteY539" fmla="*/ 567081 h 967051"/>
                <a:gd name="connsiteX540" fmla="*/ 1383457 w 1453314"/>
                <a:gd name="connsiteY540" fmla="*/ 568451 h 967051"/>
                <a:gd name="connsiteX541" fmla="*/ 480785 w 1453314"/>
                <a:gd name="connsiteY541" fmla="*/ 564341 h 967051"/>
                <a:gd name="connsiteX542" fmla="*/ 486265 w 1453314"/>
                <a:gd name="connsiteY542" fmla="*/ 564341 h 967051"/>
                <a:gd name="connsiteX543" fmla="*/ 484895 w 1453314"/>
                <a:gd name="connsiteY543" fmla="*/ 567081 h 967051"/>
                <a:gd name="connsiteX544" fmla="*/ 480785 w 1453314"/>
                <a:gd name="connsiteY544" fmla="*/ 564341 h 967051"/>
                <a:gd name="connsiteX545" fmla="*/ 19177 w 1453314"/>
                <a:gd name="connsiteY545" fmla="*/ 564341 h 967051"/>
                <a:gd name="connsiteX546" fmla="*/ 23286 w 1453314"/>
                <a:gd name="connsiteY546" fmla="*/ 565711 h 967051"/>
                <a:gd name="connsiteX547" fmla="*/ 20547 w 1453314"/>
                <a:gd name="connsiteY547" fmla="*/ 568451 h 967051"/>
                <a:gd name="connsiteX548" fmla="*/ 19177 w 1453314"/>
                <a:gd name="connsiteY548" fmla="*/ 564341 h 967051"/>
                <a:gd name="connsiteX549" fmla="*/ 506811 w 1453314"/>
                <a:gd name="connsiteY549" fmla="*/ 562971 h 967051"/>
                <a:gd name="connsiteX550" fmla="*/ 506811 w 1453314"/>
                <a:gd name="connsiteY550" fmla="*/ 565711 h 967051"/>
                <a:gd name="connsiteX551" fmla="*/ 504071 w 1453314"/>
                <a:gd name="connsiteY551" fmla="*/ 564341 h 967051"/>
                <a:gd name="connsiteX552" fmla="*/ 506811 w 1453314"/>
                <a:gd name="connsiteY552" fmla="*/ 562971 h 967051"/>
                <a:gd name="connsiteX553" fmla="*/ 117799 w 1453314"/>
                <a:gd name="connsiteY553" fmla="*/ 558862 h 967051"/>
                <a:gd name="connsiteX554" fmla="*/ 115060 w 1453314"/>
                <a:gd name="connsiteY554" fmla="*/ 560232 h 967051"/>
                <a:gd name="connsiteX555" fmla="*/ 117799 w 1453314"/>
                <a:gd name="connsiteY555" fmla="*/ 558862 h 967051"/>
                <a:gd name="connsiteX556" fmla="*/ 275322 w 1453314"/>
                <a:gd name="connsiteY556" fmla="*/ 557492 h 967051"/>
                <a:gd name="connsiteX557" fmla="*/ 284910 w 1453314"/>
                <a:gd name="connsiteY557" fmla="*/ 564341 h 967051"/>
                <a:gd name="connsiteX558" fmla="*/ 279431 w 1453314"/>
                <a:gd name="connsiteY558" fmla="*/ 575299 h 967051"/>
                <a:gd name="connsiteX559" fmla="*/ 280801 w 1453314"/>
                <a:gd name="connsiteY559" fmla="*/ 578039 h 967051"/>
                <a:gd name="connsiteX560" fmla="*/ 271213 w 1453314"/>
                <a:gd name="connsiteY560" fmla="*/ 584888 h 967051"/>
                <a:gd name="connsiteX561" fmla="*/ 264364 w 1453314"/>
                <a:gd name="connsiteY561" fmla="*/ 578039 h 967051"/>
                <a:gd name="connsiteX562" fmla="*/ 265733 w 1453314"/>
                <a:gd name="connsiteY562" fmla="*/ 565711 h 967051"/>
                <a:gd name="connsiteX563" fmla="*/ 275322 w 1453314"/>
                <a:gd name="connsiteY563" fmla="*/ 557492 h 967051"/>
                <a:gd name="connsiteX564" fmla="*/ 1364280 w 1453314"/>
                <a:gd name="connsiteY564" fmla="*/ 554753 h 967051"/>
                <a:gd name="connsiteX565" fmla="*/ 1368389 w 1453314"/>
                <a:gd name="connsiteY565" fmla="*/ 554753 h 967051"/>
                <a:gd name="connsiteX566" fmla="*/ 1368389 w 1453314"/>
                <a:gd name="connsiteY566" fmla="*/ 557492 h 967051"/>
                <a:gd name="connsiteX567" fmla="*/ 1364280 w 1453314"/>
                <a:gd name="connsiteY567" fmla="*/ 557492 h 967051"/>
                <a:gd name="connsiteX568" fmla="*/ 91774 w 1453314"/>
                <a:gd name="connsiteY568" fmla="*/ 553383 h 967051"/>
                <a:gd name="connsiteX569" fmla="*/ 98623 w 1453314"/>
                <a:gd name="connsiteY569" fmla="*/ 553383 h 967051"/>
                <a:gd name="connsiteX570" fmla="*/ 98623 w 1453314"/>
                <a:gd name="connsiteY570" fmla="*/ 562971 h 967051"/>
                <a:gd name="connsiteX571" fmla="*/ 91774 w 1453314"/>
                <a:gd name="connsiteY571" fmla="*/ 562971 h 967051"/>
                <a:gd name="connsiteX572" fmla="*/ 91774 w 1453314"/>
                <a:gd name="connsiteY572" fmla="*/ 553383 h 967051"/>
                <a:gd name="connsiteX573" fmla="*/ 49311 w 1453314"/>
                <a:gd name="connsiteY573" fmla="*/ 549274 h 967051"/>
                <a:gd name="connsiteX574" fmla="*/ 46572 w 1453314"/>
                <a:gd name="connsiteY574" fmla="*/ 550644 h 967051"/>
                <a:gd name="connsiteX575" fmla="*/ 49311 w 1453314"/>
                <a:gd name="connsiteY575" fmla="*/ 549274 h 967051"/>
                <a:gd name="connsiteX576" fmla="*/ 178069 w 1453314"/>
                <a:gd name="connsiteY576" fmla="*/ 545164 h 967051"/>
                <a:gd name="connsiteX577" fmla="*/ 173960 w 1453314"/>
                <a:gd name="connsiteY577" fmla="*/ 562971 h 967051"/>
                <a:gd name="connsiteX578" fmla="*/ 180808 w 1453314"/>
                <a:gd name="connsiteY578" fmla="*/ 561602 h 967051"/>
                <a:gd name="connsiteX579" fmla="*/ 178069 w 1453314"/>
                <a:gd name="connsiteY579" fmla="*/ 545164 h 967051"/>
                <a:gd name="connsiteX580" fmla="*/ 38353 w 1453314"/>
                <a:gd name="connsiteY580" fmla="*/ 536946 h 967051"/>
                <a:gd name="connsiteX581" fmla="*/ 42463 w 1453314"/>
                <a:gd name="connsiteY581" fmla="*/ 538316 h 967051"/>
                <a:gd name="connsiteX582" fmla="*/ 39723 w 1453314"/>
                <a:gd name="connsiteY582" fmla="*/ 543795 h 967051"/>
                <a:gd name="connsiteX583" fmla="*/ 38353 w 1453314"/>
                <a:gd name="connsiteY583" fmla="*/ 536946 h 967051"/>
                <a:gd name="connsiteX584" fmla="*/ 32875 w 1453314"/>
                <a:gd name="connsiteY584" fmla="*/ 530097 h 967051"/>
                <a:gd name="connsiteX585" fmla="*/ 34244 w 1453314"/>
                <a:gd name="connsiteY585" fmla="*/ 534206 h 967051"/>
                <a:gd name="connsiteX586" fmla="*/ 31505 w 1453314"/>
                <a:gd name="connsiteY586" fmla="*/ 532837 h 967051"/>
                <a:gd name="connsiteX587" fmla="*/ 32875 w 1453314"/>
                <a:gd name="connsiteY587" fmla="*/ 530097 h 967051"/>
                <a:gd name="connsiteX588" fmla="*/ 95883 w 1453314"/>
                <a:gd name="connsiteY588" fmla="*/ 517769 h 967051"/>
                <a:gd name="connsiteX589" fmla="*/ 101362 w 1453314"/>
                <a:gd name="connsiteY589" fmla="*/ 517769 h 967051"/>
                <a:gd name="connsiteX590" fmla="*/ 102732 w 1453314"/>
                <a:gd name="connsiteY590" fmla="*/ 520509 h 967051"/>
                <a:gd name="connsiteX591" fmla="*/ 98623 w 1453314"/>
                <a:gd name="connsiteY591" fmla="*/ 527358 h 967051"/>
                <a:gd name="connsiteX592" fmla="*/ 95883 w 1453314"/>
                <a:gd name="connsiteY592" fmla="*/ 520509 h 967051"/>
                <a:gd name="connsiteX593" fmla="*/ 95883 w 1453314"/>
                <a:gd name="connsiteY593" fmla="*/ 519139 h 967051"/>
                <a:gd name="connsiteX594" fmla="*/ 80816 w 1453314"/>
                <a:gd name="connsiteY594" fmla="*/ 505441 h 967051"/>
                <a:gd name="connsiteX595" fmla="*/ 87665 w 1453314"/>
                <a:gd name="connsiteY595" fmla="*/ 509551 h 967051"/>
                <a:gd name="connsiteX596" fmla="*/ 87665 w 1453314"/>
                <a:gd name="connsiteY596" fmla="*/ 515030 h 967051"/>
                <a:gd name="connsiteX597" fmla="*/ 84925 w 1453314"/>
                <a:gd name="connsiteY597" fmla="*/ 516400 h 967051"/>
                <a:gd name="connsiteX598" fmla="*/ 78076 w 1453314"/>
                <a:gd name="connsiteY598" fmla="*/ 513660 h 967051"/>
                <a:gd name="connsiteX599" fmla="*/ 80816 w 1453314"/>
                <a:gd name="connsiteY599" fmla="*/ 505441 h 967051"/>
                <a:gd name="connsiteX600" fmla="*/ 1431398 w 1453314"/>
                <a:gd name="connsiteY600" fmla="*/ 504072 h 967051"/>
                <a:gd name="connsiteX601" fmla="*/ 1438247 w 1453314"/>
                <a:gd name="connsiteY601" fmla="*/ 508181 h 967051"/>
                <a:gd name="connsiteX602" fmla="*/ 1431398 w 1453314"/>
                <a:gd name="connsiteY602" fmla="*/ 508181 h 967051"/>
                <a:gd name="connsiteX603" fmla="*/ 1431398 w 1453314"/>
                <a:gd name="connsiteY603" fmla="*/ 504072 h 967051"/>
                <a:gd name="connsiteX604" fmla="*/ 395860 w 1453314"/>
                <a:gd name="connsiteY604" fmla="*/ 482156 h 967051"/>
                <a:gd name="connsiteX605" fmla="*/ 397230 w 1453314"/>
                <a:gd name="connsiteY605" fmla="*/ 484895 h 967051"/>
                <a:gd name="connsiteX606" fmla="*/ 393121 w 1453314"/>
                <a:gd name="connsiteY606" fmla="*/ 484895 h 967051"/>
                <a:gd name="connsiteX607" fmla="*/ 395860 w 1453314"/>
                <a:gd name="connsiteY607" fmla="*/ 482156 h 967051"/>
                <a:gd name="connsiteX608" fmla="*/ 1383457 w 1453314"/>
                <a:gd name="connsiteY608" fmla="*/ 475307 h 967051"/>
                <a:gd name="connsiteX609" fmla="*/ 1388935 w 1453314"/>
                <a:gd name="connsiteY609" fmla="*/ 476676 h 967051"/>
                <a:gd name="connsiteX610" fmla="*/ 1386196 w 1453314"/>
                <a:gd name="connsiteY610" fmla="*/ 482156 h 967051"/>
                <a:gd name="connsiteX611" fmla="*/ 1383457 w 1453314"/>
                <a:gd name="connsiteY611" fmla="*/ 475307 h 967051"/>
                <a:gd name="connsiteX612" fmla="*/ 1362910 w 1453314"/>
                <a:gd name="connsiteY612" fmla="*/ 472567 h 967051"/>
                <a:gd name="connsiteX613" fmla="*/ 1364280 w 1453314"/>
                <a:gd name="connsiteY613" fmla="*/ 478046 h 967051"/>
                <a:gd name="connsiteX614" fmla="*/ 1360171 w 1453314"/>
                <a:gd name="connsiteY614" fmla="*/ 483525 h 967051"/>
                <a:gd name="connsiteX615" fmla="*/ 1353322 w 1453314"/>
                <a:gd name="connsiteY615" fmla="*/ 483525 h 967051"/>
                <a:gd name="connsiteX616" fmla="*/ 1351952 w 1453314"/>
                <a:gd name="connsiteY616" fmla="*/ 480786 h 967051"/>
                <a:gd name="connsiteX617" fmla="*/ 1362910 w 1453314"/>
                <a:gd name="connsiteY617" fmla="*/ 472567 h 967051"/>
                <a:gd name="connsiteX618" fmla="*/ 268473 w 1453314"/>
                <a:gd name="connsiteY618" fmla="*/ 465718 h 967051"/>
                <a:gd name="connsiteX619" fmla="*/ 272582 w 1453314"/>
                <a:gd name="connsiteY619" fmla="*/ 467088 h 967051"/>
                <a:gd name="connsiteX620" fmla="*/ 268473 w 1453314"/>
                <a:gd name="connsiteY620" fmla="*/ 471198 h 967051"/>
                <a:gd name="connsiteX621" fmla="*/ 268473 w 1453314"/>
                <a:gd name="connsiteY621" fmla="*/ 465718 h 967051"/>
                <a:gd name="connsiteX622" fmla="*/ 545164 w 1453314"/>
                <a:gd name="connsiteY622" fmla="*/ 464348 h 967051"/>
                <a:gd name="connsiteX623" fmla="*/ 549273 w 1453314"/>
                <a:gd name="connsiteY623" fmla="*/ 464348 h 967051"/>
                <a:gd name="connsiteX624" fmla="*/ 547904 w 1453314"/>
                <a:gd name="connsiteY624" fmla="*/ 468458 h 967051"/>
                <a:gd name="connsiteX625" fmla="*/ 545164 w 1453314"/>
                <a:gd name="connsiteY625" fmla="*/ 464348 h 967051"/>
                <a:gd name="connsiteX626" fmla="*/ 1451945 w 1453314"/>
                <a:gd name="connsiteY626" fmla="*/ 450651 h 967051"/>
                <a:gd name="connsiteX627" fmla="*/ 1453314 w 1453314"/>
                <a:gd name="connsiteY627" fmla="*/ 453391 h 967051"/>
                <a:gd name="connsiteX628" fmla="*/ 1449205 w 1453314"/>
                <a:gd name="connsiteY628" fmla="*/ 452021 h 967051"/>
                <a:gd name="connsiteX629" fmla="*/ 1451945 w 1453314"/>
                <a:gd name="connsiteY629" fmla="*/ 450651 h 967051"/>
                <a:gd name="connsiteX630" fmla="*/ 1379347 w 1453314"/>
                <a:gd name="connsiteY630" fmla="*/ 347919 h 967051"/>
                <a:gd name="connsiteX631" fmla="*/ 1384826 w 1453314"/>
                <a:gd name="connsiteY631" fmla="*/ 352028 h 967051"/>
                <a:gd name="connsiteX632" fmla="*/ 1380717 w 1453314"/>
                <a:gd name="connsiteY632" fmla="*/ 353398 h 967051"/>
                <a:gd name="connsiteX633" fmla="*/ 1039647 w 1453314"/>
                <a:gd name="connsiteY633" fmla="*/ 280801 h 967051"/>
                <a:gd name="connsiteX634" fmla="*/ 1017731 w 1453314"/>
                <a:gd name="connsiteY634" fmla="*/ 308196 h 967051"/>
                <a:gd name="connsiteX635" fmla="*/ 1043756 w 1453314"/>
                <a:gd name="connsiteY635" fmla="*/ 335591 h 967051"/>
                <a:gd name="connsiteX636" fmla="*/ 187657 w 1453314"/>
                <a:gd name="connsiteY636" fmla="*/ 184918 h 967051"/>
                <a:gd name="connsiteX637" fmla="*/ 215052 w 1453314"/>
                <a:gd name="connsiteY637" fmla="*/ 216422 h 967051"/>
                <a:gd name="connsiteX638" fmla="*/ 219162 w 1453314"/>
                <a:gd name="connsiteY638" fmla="*/ 221901 h 967051"/>
                <a:gd name="connsiteX639" fmla="*/ 208204 w 1453314"/>
                <a:gd name="connsiteY639" fmla="*/ 250666 h 967051"/>
                <a:gd name="connsiteX640" fmla="*/ 226010 w 1453314"/>
                <a:gd name="connsiteY640" fmla="*/ 267103 h 967051"/>
                <a:gd name="connsiteX641" fmla="*/ 236968 w 1453314"/>
                <a:gd name="connsiteY641" fmla="*/ 258885 h 967051"/>
                <a:gd name="connsiteX642" fmla="*/ 247927 w 1453314"/>
                <a:gd name="connsiteY642" fmla="*/ 271212 h 967051"/>
                <a:gd name="connsiteX643" fmla="*/ 262994 w 1453314"/>
                <a:gd name="connsiteY643" fmla="*/ 273952 h 967051"/>
                <a:gd name="connsiteX644" fmla="*/ 273952 w 1453314"/>
                <a:gd name="connsiteY644" fmla="*/ 298608 h 967051"/>
                <a:gd name="connsiteX645" fmla="*/ 273952 w 1453314"/>
                <a:gd name="connsiteY645" fmla="*/ 328742 h 967051"/>
                <a:gd name="connsiteX646" fmla="*/ 275322 w 1453314"/>
                <a:gd name="connsiteY646" fmla="*/ 353398 h 967051"/>
                <a:gd name="connsiteX647" fmla="*/ 282171 w 1453314"/>
                <a:gd name="connsiteY647" fmla="*/ 380793 h 967051"/>
                <a:gd name="connsiteX648" fmla="*/ 260255 w 1453314"/>
                <a:gd name="connsiteY648" fmla="*/ 404079 h 967051"/>
                <a:gd name="connsiteX649" fmla="*/ 243817 w 1453314"/>
                <a:gd name="connsiteY649" fmla="*/ 375314 h 967051"/>
                <a:gd name="connsiteX650" fmla="*/ 232859 w 1453314"/>
                <a:gd name="connsiteY650" fmla="*/ 416407 h 967051"/>
                <a:gd name="connsiteX651" fmla="*/ 241078 w 1453314"/>
                <a:gd name="connsiteY651" fmla="*/ 446542 h 967051"/>
                <a:gd name="connsiteX652" fmla="*/ 235599 w 1453314"/>
                <a:gd name="connsiteY652" fmla="*/ 478046 h 967051"/>
                <a:gd name="connsiteX653" fmla="*/ 243817 w 1453314"/>
                <a:gd name="connsiteY653" fmla="*/ 519139 h 967051"/>
                <a:gd name="connsiteX654" fmla="*/ 254775 w 1453314"/>
                <a:gd name="connsiteY654" fmla="*/ 510921 h 967051"/>
                <a:gd name="connsiteX655" fmla="*/ 272582 w 1453314"/>
                <a:gd name="connsiteY655" fmla="*/ 515030 h 967051"/>
                <a:gd name="connsiteX656" fmla="*/ 278061 w 1453314"/>
                <a:gd name="connsiteY656" fmla="*/ 521879 h 967051"/>
                <a:gd name="connsiteX657" fmla="*/ 268473 w 1453314"/>
                <a:gd name="connsiteY657" fmla="*/ 531467 h 967051"/>
                <a:gd name="connsiteX658" fmla="*/ 242448 w 1453314"/>
                <a:gd name="connsiteY658" fmla="*/ 523248 h 967051"/>
                <a:gd name="connsiteX659" fmla="*/ 232859 w 1453314"/>
                <a:gd name="connsiteY659" fmla="*/ 553383 h 967051"/>
                <a:gd name="connsiteX660" fmla="*/ 238338 w 1453314"/>
                <a:gd name="connsiteY660" fmla="*/ 557492 h 967051"/>
                <a:gd name="connsiteX661" fmla="*/ 232859 w 1453314"/>
                <a:gd name="connsiteY661" fmla="*/ 558862 h 967051"/>
                <a:gd name="connsiteX662" fmla="*/ 232859 w 1453314"/>
                <a:gd name="connsiteY662" fmla="*/ 568451 h 967051"/>
                <a:gd name="connsiteX663" fmla="*/ 239708 w 1453314"/>
                <a:gd name="connsiteY663" fmla="*/ 569820 h 967051"/>
                <a:gd name="connsiteX664" fmla="*/ 238338 w 1453314"/>
                <a:gd name="connsiteY664" fmla="*/ 572560 h 967051"/>
                <a:gd name="connsiteX665" fmla="*/ 232859 w 1453314"/>
                <a:gd name="connsiteY665" fmla="*/ 575299 h 967051"/>
                <a:gd name="connsiteX666" fmla="*/ 231490 w 1453314"/>
                <a:gd name="connsiteY666" fmla="*/ 613652 h 967051"/>
                <a:gd name="connsiteX667" fmla="*/ 234229 w 1453314"/>
                <a:gd name="connsiteY667" fmla="*/ 624611 h 967051"/>
                <a:gd name="connsiteX668" fmla="*/ 231490 w 1453314"/>
                <a:gd name="connsiteY668" fmla="*/ 628720 h 967051"/>
                <a:gd name="connsiteX669" fmla="*/ 235599 w 1453314"/>
                <a:gd name="connsiteY669" fmla="*/ 635569 h 967051"/>
                <a:gd name="connsiteX670" fmla="*/ 232859 w 1453314"/>
                <a:gd name="connsiteY670" fmla="*/ 639678 h 967051"/>
                <a:gd name="connsiteX671" fmla="*/ 234229 w 1453314"/>
                <a:gd name="connsiteY671" fmla="*/ 654745 h 967051"/>
                <a:gd name="connsiteX672" fmla="*/ 234229 w 1453314"/>
                <a:gd name="connsiteY672" fmla="*/ 673922 h 967051"/>
                <a:gd name="connsiteX673" fmla="*/ 234229 w 1453314"/>
                <a:gd name="connsiteY673" fmla="*/ 682141 h 967051"/>
                <a:gd name="connsiteX674" fmla="*/ 239708 w 1453314"/>
                <a:gd name="connsiteY674" fmla="*/ 688989 h 967051"/>
                <a:gd name="connsiteX675" fmla="*/ 238338 w 1453314"/>
                <a:gd name="connsiteY675" fmla="*/ 691729 h 967051"/>
                <a:gd name="connsiteX676" fmla="*/ 230120 w 1453314"/>
                <a:gd name="connsiteY676" fmla="*/ 708166 h 967051"/>
                <a:gd name="connsiteX677" fmla="*/ 226010 w 1453314"/>
                <a:gd name="connsiteY677" fmla="*/ 712275 h 967051"/>
                <a:gd name="connsiteX678" fmla="*/ 221901 w 1453314"/>
                <a:gd name="connsiteY678" fmla="*/ 732822 h 967051"/>
                <a:gd name="connsiteX679" fmla="*/ 227380 w 1453314"/>
                <a:gd name="connsiteY679" fmla="*/ 735561 h 967051"/>
                <a:gd name="connsiteX680" fmla="*/ 220531 w 1453314"/>
                <a:gd name="connsiteY680" fmla="*/ 735561 h 967051"/>
                <a:gd name="connsiteX681" fmla="*/ 215052 w 1453314"/>
                <a:gd name="connsiteY681" fmla="*/ 762956 h 967051"/>
                <a:gd name="connsiteX682" fmla="*/ 227380 w 1453314"/>
                <a:gd name="connsiteY682" fmla="*/ 815007 h 967051"/>
                <a:gd name="connsiteX683" fmla="*/ 213683 w 1453314"/>
                <a:gd name="connsiteY683" fmla="*/ 825965 h 967051"/>
                <a:gd name="connsiteX684" fmla="*/ 191767 w 1453314"/>
                <a:gd name="connsiteY684" fmla="*/ 791721 h 967051"/>
                <a:gd name="connsiteX685" fmla="*/ 193136 w 1453314"/>
                <a:gd name="connsiteY685" fmla="*/ 780763 h 967051"/>
                <a:gd name="connsiteX686" fmla="*/ 183548 w 1453314"/>
                <a:gd name="connsiteY686" fmla="*/ 735561 h 967051"/>
                <a:gd name="connsiteX687" fmla="*/ 186287 w 1453314"/>
                <a:gd name="connsiteY687" fmla="*/ 723233 h 967051"/>
                <a:gd name="connsiteX688" fmla="*/ 193136 w 1453314"/>
                <a:gd name="connsiteY688" fmla="*/ 738300 h 967051"/>
                <a:gd name="connsiteX689" fmla="*/ 195876 w 1453314"/>
                <a:gd name="connsiteY689" fmla="*/ 739670 h 967051"/>
                <a:gd name="connsiteX690" fmla="*/ 202725 w 1453314"/>
                <a:gd name="connsiteY690" fmla="*/ 724603 h 967051"/>
                <a:gd name="connsiteX691" fmla="*/ 201355 w 1453314"/>
                <a:gd name="connsiteY691" fmla="*/ 713645 h 967051"/>
                <a:gd name="connsiteX692" fmla="*/ 199279 w 1453314"/>
                <a:gd name="connsiteY692" fmla="*/ 706368 h 967051"/>
                <a:gd name="connsiteX693" fmla="*/ 198051 w 1453314"/>
                <a:gd name="connsiteY693" fmla="*/ 705990 h 967051"/>
                <a:gd name="connsiteX694" fmla="*/ 199985 w 1453314"/>
                <a:gd name="connsiteY694" fmla="*/ 704057 h 967051"/>
                <a:gd name="connsiteX695" fmla="*/ 199985 w 1453314"/>
                <a:gd name="connsiteY695" fmla="*/ 695838 h 967051"/>
                <a:gd name="connsiteX696" fmla="*/ 187657 w 1453314"/>
                <a:gd name="connsiteY696" fmla="*/ 690359 h 967051"/>
                <a:gd name="connsiteX697" fmla="*/ 183548 w 1453314"/>
                <a:gd name="connsiteY697" fmla="*/ 690359 h 967051"/>
                <a:gd name="connsiteX698" fmla="*/ 186287 w 1453314"/>
                <a:gd name="connsiteY698" fmla="*/ 695838 h 967051"/>
                <a:gd name="connsiteX699" fmla="*/ 182178 w 1453314"/>
                <a:gd name="connsiteY699" fmla="*/ 698577 h 967051"/>
                <a:gd name="connsiteX700" fmla="*/ 184918 w 1453314"/>
                <a:gd name="connsiteY700" fmla="*/ 694469 h 967051"/>
                <a:gd name="connsiteX701" fmla="*/ 180808 w 1453314"/>
                <a:gd name="connsiteY701" fmla="*/ 691729 h 967051"/>
                <a:gd name="connsiteX702" fmla="*/ 176699 w 1453314"/>
                <a:gd name="connsiteY702" fmla="*/ 694469 h 967051"/>
                <a:gd name="connsiteX703" fmla="*/ 173960 w 1453314"/>
                <a:gd name="connsiteY703" fmla="*/ 686250 h 967051"/>
                <a:gd name="connsiteX704" fmla="*/ 169850 w 1453314"/>
                <a:gd name="connsiteY704" fmla="*/ 686250 h 967051"/>
                <a:gd name="connsiteX705" fmla="*/ 160262 w 1453314"/>
                <a:gd name="connsiteY705" fmla="*/ 705427 h 967051"/>
                <a:gd name="connsiteX706" fmla="*/ 156153 w 1453314"/>
                <a:gd name="connsiteY706" fmla="*/ 713645 h 967051"/>
                <a:gd name="connsiteX707" fmla="*/ 152044 w 1453314"/>
                <a:gd name="connsiteY707" fmla="*/ 713645 h 967051"/>
                <a:gd name="connsiteX708" fmla="*/ 154783 w 1453314"/>
                <a:gd name="connsiteY708" fmla="*/ 710905 h 967051"/>
                <a:gd name="connsiteX709" fmla="*/ 141085 w 1453314"/>
                <a:gd name="connsiteY709" fmla="*/ 701317 h 967051"/>
                <a:gd name="connsiteX710" fmla="*/ 142455 w 1453314"/>
                <a:gd name="connsiteY710" fmla="*/ 695838 h 967051"/>
                <a:gd name="connsiteX711" fmla="*/ 135606 w 1453314"/>
                <a:gd name="connsiteY711" fmla="*/ 688989 h 967051"/>
                <a:gd name="connsiteX712" fmla="*/ 141085 w 1453314"/>
                <a:gd name="connsiteY712" fmla="*/ 687620 h 967051"/>
                <a:gd name="connsiteX713" fmla="*/ 139716 w 1453314"/>
                <a:gd name="connsiteY713" fmla="*/ 672552 h 967051"/>
                <a:gd name="connsiteX714" fmla="*/ 139716 w 1453314"/>
                <a:gd name="connsiteY714" fmla="*/ 667073 h 967051"/>
                <a:gd name="connsiteX715" fmla="*/ 142455 w 1453314"/>
                <a:gd name="connsiteY715" fmla="*/ 652006 h 967051"/>
                <a:gd name="connsiteX716" fmla="*/ 147934 w 1453314"/>
                <a:gd name="connsiteY716" fmla="*/ 643787 h 967051"/>
                <a:gd name="connsiteX717" fmla="*/ 145195 w 1453314"/>
                <a:gd name="connsiteY717" fmla="*/ 641048 h 967051"/>
                <a:gd name="connsiteX718" fmla="*/ 153413 w 1453314"/>
                <a:gd name="connsiteY718" fmla="*/ 627350 h 967051"/>
                <a:gd name="connsiteX719" fmla="*/ 152044 w 1453314"/>
                <a:gd name="connsiteY719" fmla="*/ 612283 h 967051"/>
                <a:gd name="connsiteX720" fmla="*/ 136976 w 1453314"/>
                <a:gd name="connsiteY720" fmla="*/ 573929 h 967051"/>
                <a:gd name="connsiteX721" fmla="*/ 131497 w 1453314"/>
                <a:gd name="connsiteY721" fmla="*/ 569820 h 967051"/>
                <a:gd name="connsiteX722" fmla="*/ 134237 w 1453314"/>
                <a:gd name="connsiteY722" fmla="*/ 565711 h 967051"/>
                <a:gd name="connsiteX723" fmla="*/ 130127 w 1453314"/>
                <a:gd name="connsiteY723" fmla="*/ 556123 h 967051"/>
                <a:gd name="connsiteX724" fmla="*/ 131497 w 1453314"/>
                <a:gd name="connsiteY724" fmla="*/ 545164 h 967051"/>
                <a:gd name="connsiteX725" fmla="*/ 124648 w 1453314"/>
                <a:gd name="connsiteY725" fmla="*/ 543795 h 967051"/>
                <a:gd name="connsiteX726" fmla="*/ 117799 w 1453314"/>
                <a:gd name="connsiteY726" fmla="*/ 535576 h 967051"/>
                <a:gd name="connsiteX727" fmla="*/ 112321 w 1453314"/>
                <a:gd name="connsiteY727" fmla="*/ 539686 h 967051"/>
                <a:gd name="connsiteX728" fmla="*/ 108211 w 1453314"/>
                <a:gd name="connsiteY728" fmla="*/ 538316 h 967051"/>
                <a:gd name="connsiteX729" fmla="*/ 112321 w 1453314"/>
                <a:gd name="connsiteY729" fmla="*/ 531467 h 967051"/>
                <a:gd name="connsiteX730" fmla="*/ 116430 w 1453314"/>
                <a:gd name="connsiteY730" fmla="*/ 535576 h 967051"/>
                <a:gd name="connsiteX731" fmla="*/ 123279 w 1453314"/>
                <a:gd name="connsiteY731" fmla="*/ 525988 h 967051"/>
                <a:gd name="connsiteX732" fmla="*/ 119169 w 1453314"/>
                <a:gd name="connsiteY732" fmla="*/ 521879 h 967051"/>
                <a:gd name="connsiteX733" fmla="*/ 117799 w 1453314"/>
                <a:gd name="connsiteY733" fmla="*/ 515030 h 967051"/>
                <a:gd name="connsiteX734" fmla="*/ 121909 w 1453314"/>
                <a:gd name="connsiteY734" fmla="*/ 509551 h 967051"/>
                <a:gd name="connsiteX735" fmla="*/ 112321 w 1453314"/>
                <a:gd name="connsiteY735" fmla="*/ 487635 h 967051"/>
                <a:gd name="connsiteX736" fmla="*/ 119169 w 1453314"/>
                <a:gd name="connsiteY736" fmla="*/ 473937 h 967051"/>
                <a:gd name="connsiteX737" fmla="*/ 108211 w 1453314"/>
                <a:gd name="connsiteY737" fmla="*/ 460240 h 967051"/>
                <a:gd name="connsiteX738" fmla="*/ 108211 w 1453314"/>
                <a:gd name="connsiteY738" fmla="*/ 453391 h 967051"/>
                <a:gd name="connsiteX739" fmla="*/ 109581 w 1453314"/>
                <a:gd name="connsiteY739" fmla="*/ 447912 h 967051"/>
                <a:gd name="connsiteX740" fmla="*/ 105472 w 1453314"/>
                <a:gd name="connsiteY740" fmla="*/ 428735 h 967051"/>
                <a:gd name="connsiteX741" fmla="*/ 123279 w 1453314"/>
                <a:gd name="connsiteY741" fmla="*/ 327373 h 967051"/>
                <a:gd name="connsiteX742" fmla="*/ 120539 w 1453314"/>
                <a:gd name="connsiteY742" fmla="*/ 319154 h 967051"/>
                <a:gd name="connsiteX743" fmla="*/ 101362 w 1453314"/>
                <a:gd name="connsiteY743" fmla="*/ 343810 h 967051"/>
                <a:gd name="connsiteX744" fmla="*/ 97253 w 1453314"/>
                <a:gd name="connsiteY744" fmla="*/ 368465 h 967051"/>
                <a:gd name="connsiteX745" fmla="*/ 75337 w 1453314"/>
                <a:gd name="connsiteY745" fmla="*/ 420516 h 967051"/>
                <a:gd name="connsiteX746" fmla="*/ 75337 w 1453314"/>
                <a:gd name="connsiteY746" fmla="*/ 434214 h 967051"/>
                <a:gd name="connsiteX747" fmla="*/ 75337 w 1453314"/>
                <a:gd name="connsiteY747" fmla="*/ 457500 h 967051"/>
                <a:gd name="connsiteX748" fmla="*/ 71228 w 1453314"/>
                <a:gd name="connsiteY748" fmla="*/ 469828 h 967051"/>
                <a:gd name="connsiteX749" fmla="*/ 75337 w 1453314"/>
                <a:gd name="connsiteY749" fmla="*/ 478046 h 967051"/>
                <a:gd name="connsiteX750" fmla="*/ 67118 w 1453314"/>
                <a:gd name="connsiteY750" fmla="*/ 495853 h 967051"/>
                <a:gd name="connsiteX751" fmla="*/ 50681 w 1453314"/>
                <a:gd name="connsiteY751" fmla="*/ 482156 h 967051"/>
                <a:gd name="connsiteX752" fmla="*/ 56160 w 1453314"/>
                <a:gd name="connsiteY752" fmla="*/ 468458 h 967051"/>
                <a:gd name="connsiteX753" fmla="*/ 56160 w 1453314"/>
                <a:gd name="connsiteY753" fmla="*/ 461609 h 967051"/>
                <a:gd name="connsiteX754" fmla="*/ 58900 w 1453314"/>
                <a:gd name="connsiteY754" fmla="*/ 445172 h 967051"/>
                <a:gd name="connsiteX755" fmla="*/ 64379 w 1453314"/>
                <a:gd name="connsiteY755" fmla="*/ 401340 h 967051"/>
                <a:gd name="connsiteX756" fmla="*/ 67118 w 1453314"/>
                <a:gd name="connsiteY756" fmla="*/ 376684 h 967051"/>
                <a:gd name="connsiteX757" fmla="*/ 68488 w 1453314"/>
                <a:gd name="connsiteY757" fmla="*/ 354768 h 967051"/>
                <a:gd name="connsiteX758" fmla="*/ 91774 w 1453314"/>
                <a:gd name="connsiteY758" fmla="*/ 301347 h 967051"/>
                <a:gd name="connsiteX759" fmla="*/ 109581 w 1453314"/>
                <a:gd name="connsiteY759" fmla="*/ 268473 h 967051"/>
                <a:gd name="connsiteX760" fmla="*/ 132867 w 1453314"/>
                <a:gd name="connsiteY760" fmla="*/ 265734 h 967051"/>
                <a:gd name="connsiteX761" fmla="*/ 161632 w 1453314"/>
                <a:gd name="connsiteY761" fmla="*/ 256145 h 967051"/>
                <a:gd name="connsiteX762" fmla="*/ 164371 w 1453314"/>
                <a:gd name="connsiteY762" fmla="*/ 242448 h 967051"/>
                <a:gd name="connsiteX763" fmla="*/ 154783 w 1453314"/>
                <a:gd name="connsiteY763" fmla="*/ 223271 h 967051"/>
                <a:gd name="connsiteX764" fmla="*/ 160262 w 1453314"/>
                <a:gd name="connsiteY764" fmla="*/ 212313 h 967051"/>
                <a:gd name="connsiteX765" fmla="*/ 160262 w 1453314"/>
                <a:gd name="connsiteY765" fmla="*/ 208204 h 967051"/>
                <a:gd name="connsiteX766" fmla="*/ 187657 w 1453314"/>
                <a:gd name="connsiteY766" fmla="*/ 184918 h 967051"/>
                <a:gd name="connsiteX767" fmla="*/ 657484 w 1453314"/>
                <a:gd name="connsiteY767" fmla="*/ 150674 h 967051"/>
                <a:gd name="connsiteX768" fmla="*/ 686249 w 1453314"/>
                <a:gd name="connsiteY768" fmla="*/ 168481 h 967051"/>
                <a:gd name="connsiteX769" fmla="*/ 690359 w 1453314"/>
                <a:gd name="connsiteY769" fmla="*/ 193136 h 967051"/>
                <a:gd name="connsiteX770" fmla="*/ 698577 w 1453314"/>
                <a:gd name="connsiteY770" fmla="*/ 198615 h 967051"/>
                <a:gd name="connsiteX771" fmla="*/ 686249 w 1453314"/>
                <a:gd name="connsiteY771" fmla="*/ 217792 h 967051"/>
                <a:gd name="connsiteX772" fmla="*/ 679400 w 1453314"/>
                <a:gd name="connsiteY772" fmla="*/ 238338 h 967051"/>
                <a:gd name="connsiteX773" fmla="*/ 717754 w 1453314"/>
                <a:gd name="connsiteY773" fmla="*/ 264364 h 967051"/>
                <a:gd name="connsiteX774" fmla="*/ 756107 w 1453314"/>
                <a:gd name="connsiteY774" fmla="*/ 306826 h 967051"/>
                <a:gd name="connsiteX775" fmla="*/ 747888 w 1453314"/>
                <a:gd name="connsiteY775" fmla="*/ 339700 h 967051"/>
                <a:gd name="connsiteX776" fmla="*/ 756107 w 1453314"/>
                <a:gd name="connsiteY776" fmla="*/ 369835 h 967051"/>
                <a:gd name="connsiteX777" fmla="*/ 751998 w 1453314"/>
                <a:gd name="connsiteY777" fmla="*/ 390382 h 967051"/>
                <a:gd name="connsiteX778" fmla="*/ 756107 w 1453314"/>
                <a:gd name="connsiteY778" fmla="*/ 420516 h 967051"/>
                <a:gd name="connsiteX779" fmla="*/ 738300 w 1453314"/>
                <a:gd name="connsiteY779" fmla="*/ 447912 h 967051"/>
                <a:gd name="connsiteX780" fmla="*/ 699947 w 1453314"/>
                <a:gd name="connsiteY780" fmla="*/ 421886 h 967051"/>
                <a:gd name="connsiteX781" fmla="*/ 694468 w 1453314"/>
                <a:gd name="connsiteY781" fmla="*/ 462979 h 967051"/>
                <a:gd name="connsiteX782" fmla="*/ 715014 w 1453314"/>
                <a:gd name="connsiteY782" fmla="*/ 564341 h 967051"/>
                <a:gd name="connsiteX783" fmla="*/ 723233 w 1453314"/>
                <a:gd name="connsiteY783" fmla="*/ 571190 h 967051"/>
                <a:gd name="connsiteX784" fmla="*/ 715014 w 1453314"/>
                <a:gd name="connsiteY784" fmla="*/ 575299 h 967051"/>
                <a:gd name="connsiteX785" fmla="*/ 715014 w 1453314"/>
                <a:gd name="connsiteY785" fmla="*/ 615022 h 967051"/>
                <a:gd name="connsiteX786" fmla="*/ 710905 w 1453314"/>
                <a:gd name="connsiteY786" fmla="*/ 643787 h 967051"/>
                <a:gd name="connsiteX787" fmla="*/ 719123 w 1453314"/>
                <a:gd name="connsiteY787" fmla="*/ 643787 h 967051"/>
                <a:gd name="connsiteX788" fmla="*/ 731451 w 1453314"/>
                <a:gd name="connsiteY788" fmla="*/ 658855 h 967051"/>
                <a:gd name="connsiteX789" fmla="*/ 728712 w 1453314"/>
                <a:gd name="connsiteY789" fmla="*/ 662964 h 967051"/>
                <a:gd name="connsiteX790" fmla="*/ 734191 w 1453314"/>
                <a:gd name="connsiteY790" fmla="*/ 665704 h 967051"/>
                <a:gd name="connsiteX791" fmla="*/ 712275 w 1453314"/>
                <a:gd name="connsiteY791" fmla="*/ 672552 h 967051"/>
                <a:gd name="connsiteX792" fmla="*/ 701317 w 1453314"/>
                <a:gd name="connsiteY792" fmla="*/ 667073 h 967051"/>
                <a:gd name="connsiteX793" fmla="*/ 699947 w 1453314"/>
                <a:gd name="connsiteY793" fmla="*/ 669812 h 967051"/>
                <a:gd name="connsiteX794" fmla="*/ 704056 w 1453314"/>
                <a:gd name="connsiteY794" fmla="*/ 678031 h 967051"/>
                <a:gd name="connsiteX795" fmla="*/ 695838 w 1453314"/>
                <a:gd name="connsiteY795" fmla="*/ 687620 h 967051"/>
                <a:gd name="connsiteX796" fmla="*/ 698577 w 1453314"/>
                <a:gd name="connsiteY796" fmla="*/ 690359 h 967051"/>
                <a:gd name="connsiteX797" fmla="*/ 691728 w 1453314"/>
                <a:gd name="connsiteY797" fmla="*/ 764326 h 967051"/>
                <a:gd name="connsiteX798" fmla="*/ 660224 w 1453314"/>
                <a:gd name="connsiteY798" fmla="*/ 861579 h 967051"/>
                <a:gd name="connsiteX799" fmla="*/ 661594 w 1453314"/>
                <a:gd name="connsiteY799" fmla="*/ 887604 h 967051"/>
                <a:gd name="connsiteX800" fmla="*/ 675291 w 1453314"/>
                <a:gd name="connsiteY800" fmla="*/ 908151 h 967051"/>
                <a:gd name="connsiteX801" fmla="*/ 650635 w 1453314"/>
                <a:gd name="connsiteY801" fmla="*/ 920479 h 967051"/>
                <a:gd name="connsiteX802" fmla="*/ 627350 w 1453314"/>
                <a:gd name="connsiteY802" fmla="*/ 904041 h 967051"/>
                <a:gd name="connsiteX803" fmla="*/ 628719 w 1453314"/>
                <a:gd name="connsiteY803" fmla="*/ 891714 h 967051"/>
                <a:gd name="connsiteX804" fmla="*/ 623240 w 1453314"/>
                <a:gd name="connsiteY804" fmla="*/ 882125 h 967051"/>
                <a:gd name="connsiteX805" fmla="*/ 623240 w 1453314"/>
                <a:gd name="connsiteY805" fmla="*/ 873907 h 967051"/>
                <a:gd name="connsiteX806" fmla="*/ 634199 w 1453314"/>
                <a:gd name="connsiteY806" fmla="*/ 849251 h 967051"/>
                <a:gd name="connsiteX807" fmla="*/ 642417 w 1453314"/>
                <a:gd name="connsiteY807" fmla="*/ 825965 h 967051"/>
                <a:gd name="connsiteX808" fmla="*/ 642417 w 1453314"/>
                <a:gd name="connsiteY808" fmla="*/ 816377 h 967051"/>
                <a:gd name="connsiteX809" fmla="*/ 647896 w 1453314"/>
                <a:gd name="connsiteY809" fmla="*/ 765696 h 967051"/>
                <a:gd name="connsiteX810" fmla="*/ 647896 w 1453314"/>
                <a:gd name="connsiteY810" fmla="*/ 756107 h 967051"/>
                <a:gd name="connsiteX811" fmla="*/ 632829 w 1453314"/>
                <a:gd name="connsiteY811" fmla="*/ 746519 h 967051"/>
                <a:gd name="connsiteX812" fmla="*/ 636938 w 1453314"/>
                <a:gd name="connsiteY812" fmla="*/ 721864 h 967051"/>
                <a:gd name="connsiteX813" fmla="*/ 634199 w 1453314"/>
                <a:gd name="connsiteY813" fmla="*/ 720494 h 967051"/>
                <a:gd name="connsiteX814" fmla="*/ 624610 w 1453314"/>
                <a:gd name="connsiteY814" fmla="*/ 723233 h 967051"/>
                <a:gd name="connsiteX815" fmla="*/ 590366 w 1453314"/>
                <a:gd name="connsiteY815" fmla="*/ 688989 h 967051"/>
                <a:gd name="connsiteX816" fmla="*/ 593106 w 1453314"/>
                <a:gd name="connsiteY816" fmla="*/ 686250 h 967051"/>
                <a:gd name="connsiteX817" fmla="*/ 578038 w 1453314"/>
                <a:gd name="connsiteY817" fmla="*/ 678031 h 967051"/>
                <a:gd name="connsiteX818" fmla="*/ 556122 w 1453314"/>
                <a:gd name="connsiteY818" fmla="*/ 657485 h 967051"/>
                <a:gd name="connsiteX819" fmla="*/ 552013 w 1453314"/>
                <a:gd name="connsiteY819" fmla="*/ 660224 h 967051"/>
                <a:gd name="connsiteX820" fmla="*/ 549273 w 1453314"/>
                <a:gd name="connsiteY820" fmla="*/ 658855 h 967051"/>
                <a:gd name="connsiteX821" fmla="*/ 552013 w 1453314"/>
                <a:gd name="connsiteY821" fmla="*/ 656115 h 967051"/>
                <a:gd name="connsiteX822" fmla="*/ 557492 w 1453314"/>
                <a:gd name="connsiteY822" fmla="*/ 657485 h 967051"/>
                <a:gd name="connsiteX823" fmla="*/ 557492 w 1453314"/>
                <a:gd name="connsiteY823" fmla="*/ 647897 h 967051"/>
                <a:gd name="connsiteX824" fmla="*/ 539685 w 1453314"/>
                <a:gd name="connsiteY824" fmla="*/ 604064 h 967051"/>
                <a:gd name="connsiteX825" fmla="*/ 543794 w 1453314"/>
                <a:gd name="connsiteY825" fmla="*/ 590367 h 967051"/>
                <a:gd name="connsiteX826" fmla="*/ 542425 w 1453314"/>
                <a:gd name="connsiteY826" fmla="*/ 587627 h 967051"/>
                <a:gd name="connsiteX827" fmla="*/ 538315 w 1453314"/>
                <a:gd name="connsiteY827" fmla="*/ 576669 h 967051"/>
                <a:gd name="connsiteX828" fmla="*/ 538315 w 1453314"/>
                <a:gd name="connsiteY828" fmla="*/ 573929 h 967051"/>
                <a:gd name="connsiteX829" fmla="*/ 543794 w 1453314"/>
                <a:gd name="connsiteY829" fmla="*/ 571190 h 967051"/>
                <a:gd name="connsiteX830" fmla="*/ 543794 w 1453314"/>
                <a:gd name="connsiteY830" fmla="*/ 565711 h 967051"/>
                <a:gd name="connsiteX831" fmla="*/ 546534 w 1453314"/>
                <a:gd name="connsiteY831" fmla="*/ 549274 h 967051"/>
                <a:gd name="connsiteX832" fmla="*/ 547904 w 1453314"/>
                <a:gd name="connsiteY832" fmla="*/ 536946 h 967051"/>
                <a:gd name="connsiteX833" fmla="*/ 549273 w 1453314"/>
                <a:gd name="connsiteY833" fmla="*/ 525988 h 967051"/>
                <a:gd name="connsiteX834" fmla="*/ 549273 w 1453314"/>
                <a:gd name="connsiteY834" fmla="*/ 497223 h 967051"/>
                <a:gd name="connsiteX835" fmla="*/ 550643 w 1453314"/>
                <a:gd name="connsiteY835" fmla="*/ 489004 h 967051"/>
                <a:gd name="connsiteX836" fmla="*/ 564341 w 1453314"/>
                <a:gd name="connsiteY836" fmla="*/ 446542 h 967051"/>
                <a:gd name="connsiteX837" fmla="*/ 553383 w 1453314"/>
                <a:gd name="connsiteY837" fmla="*/ 376684 h 967051"/>
                <a:gd name="connsiteX838" fmla="*/ 553383 w 1453314"/>
                <a:gd name="connsiteY838" fmla="*/ 323264 h 967051"/>
                <a:gd name="connsiteX839" fmla="*/ 524618 w 1453314"/>
                <a:gd name="connsiteY839" fmla="*/ 345180 h 967051"/>
                <a:gd name="connsiteX840" fmla="*/ 501332 w 1453314"/>
                <a:gd name="connsiteY840" fmla="*/ 360247 h 967051"/>
                <a:gd name="connsiteX841" fmla="*/ 490374 w 1453314"/>
                <a:gd name="connsiteY841" fmla="*/ 397230 h 967051"/>
                <a:gd name="connsiteX842" fmla="*/ 482155 w 1453314"/>
                <a:gd name="connsiteY842" fmla="*/ 456130 h 967051"/>
                <a:gd name="connsiteX843" fmla="*/ 509550 w 1453314"/>
                <a:gd name="connsiteY843" fmla="*/ 520509 h 967051"/>
                <a:gd name="connsiteX844" fmla="*/ 509550 w 1453314"/>
                <a:gd name="connsiteY844" fmla="*/ 525988 h 967051"/>
                <a:gd name="connsiteX845" fmla="*/ 491743 w 1453314"/>
                <a:gd name="connsiteY845" fmla="*/ 510921 h 967051"/>
                <a:gd name="connsiteX846" fmla="*/ 487635 w 1453314"/>
                <a:gd name="connsiteY846" fmla="*/ 516400 h 967051"/>
                <a:gd name="connsiteX847" fmla="*/ 487635 w 1453314"/>
                <a:gd name="connsiteY847" fmla="*/ 519139 h 967051"/>
                <a:gd name="connsiteX848" fmla="*/ 489004 w 1453314"/>
                <a:gd name="connsiteY848" fmla="*/ 536946 h 967051"/>
                <a:gd name="connsiteX849" fmla="*/ 487635 w 1453314"/>
                <a:gd name="connsiteY849" fmla="*/ 553383 h 967051"/>
                <a:gd name="connsiteX850" fmla="*/ 484895 w 1453314"/>
                <a:gd name="connsiteY850" fmla="*/ 554753 h 967051"/>
                <a:gd name="connsiteX851" fmla="*/ 479416 w 1453314"/>
                <a:gd name="connsiteY851" fmla="*/ 521879 h 967051"/>
                <a:gd name="connsiteX852" fmla="*/ 465718 w 1453314"/>
                <a:gd name="connsiteY852" fmla="*/ 556123 h 967051"/>
                <a:gd name="connsiteX853" fmla="*/ 465718 w 1453314"/>
                <a:gd name="connsiteY853" fmla="*/ 524618 h 967051"/>
                <a:gd name="connsiteX854" fmla="*/ 450651 w 1453314"/>
                <a:gd name="connsiteY854" fmla="*/ 546534 h 967051"/>
                <a:gd name="connsiteX855" fmla="*/ 450651 w 1453314"/>
                <a:gd name="connsiteY855" fmla="*/ 541055 h 967051"/>
                <a:gd name="connsiteX856" fmla="*/ 460239 w 1453314"/>
                <a:gd name="connsiteY856" fmla="*/ 520509 h 967051"/>
                <a:gd name="connsiteX857" fmla="*/ 460239 w 1453314"/>
                <a:gd name="connsiteY857" fmla="*/ 510921 h 967051"/>
                <a:gd name="connsiteX858" fmla="*/ 456130 w 1453314"/>
                <a:gd name="connsiteY858" fmla="*/ 509551 h 967051"/>
                <a:gd name="connsiteX859" fmla="*/ 436953 w 1453314"/>
                <a:gd name="connsiteY859" fmla="*/ 520509 h 967051"/>
                <a:gd name="connsiteX860" fmla="*/ 460239 w 1453314"/>
                <a:gd name="connsiteY860" fmla="*/ 486265 h 967051"/>
                <a:gd name="connsiteX861" fmla="*/ 460239 w 1453314"/>
                <a:gd name="connsiteY861" fmla="*/ 478046 h 967051"/>
                <a:gd name="connsiteX862" fmla="*/ 452020 w 1453314"/>
                <a:gd name="connsiteY862" fmla="*/ 461609 h 967051"/>
                <a:gd name="connsiteX863" fmla="*/ 453390 w 1453314"/>
                <a:gd name="connsiteY863" fmla="*/ 456130 h 967051"/>
                <a:gd name="connsiteX864" fmla="*/ 460239 w 1453314"/>
                <a:gd name="connsiteY864" fmla="*/ 457500 h 967051"/>
                <a:gd name="connsiteX865" fmla="*/ 460239 w 1453314"/>
                <a:gd name="connsiteY865" fmla="*/ 364356 h 967051"/>
                <a:gd name="connsiteX866" fmla="*/ 467088 w 1453314"/>
                <a:gd name="connsiteY866" fmla="*/ 335591 h 967051"/>
                <a:gd name="connsiteX867" fmla="*/ 479416 w 1453314"/>
                <a:gd name="connsiteY867" fmla="*/ 327373 h 967051"/>
                <a:gd name="connsiteX868" fmla="*/ 535576 w 1453314"/>
                <a:gd name="connsiteY868" fmla="*/ 268473 h 967051"/>
                <a:gd name="connsiteX869" fmla="*/ 550643 w 1453314"/>
                <a:gd name="connsiteY869" fmla="*/ 250666 h 967051"/>
                <a:gd name="connsiteX870" fmla="*/ 571189 w 1453314"/>
                <a:gd name="connsiteY870" fmla="*/ 245187 h 967051"/>
                <a:gd name="connsiteX871" fmla="*/ 616392 w 1453314"/>
                <a:gd name="connsiteY871" fmla="*/ 234229 h 967051"/>
                <a:gd name="connsiteX872" fmla="*/ 625980 w 1453314"/>
                <a:gd name="connsiteY872" fmla="*/ 221901 h 967051"/>
                <a:gd name="connsiteX873" fmla="*/ 619131 w 1453314"/>
                <a:gd name="connsiteY873" fmla="*/ 199985 h 967051"/>
                <a:gd name="connsiteX874" fmla="*/ 621871 w 1453314"/>
                <a:gd name="connsiteY874" fmla="*/ 182178 h 967051"/>
                <a:gd name="connsiteX875" fmla="*/ 657484 w 1453314"/>
                <a:gd name="connsiteY875" fmla="*/ 150674 h 967051"/>
                <a:gd name="connsiteX876" fmla="*/ 1160186 w 1453314"/>
                <a:gd name="connsiteY876" fmla="*/ 0 h 967051"/>
                <a:gd name="connsiteX877" fmla="*/ 1190320 w 1453314"/>
                <a:gd name="connsiteY877" fmla="*/ 8219 h 967051"/>
                <a:gd name="connsiteX878" fmla="*/ 1217716 w 1453314"/>
                <a:gd name="connsiteY878" fmla="*/ 63009 h 967051"/>
                <a:gd name="connsiteX879" fmla="*/ 1197169 w 1453314"/>
                <a:gd name="connsiteY879" fmla="*/ 123278 h 967051"/>
                <a:gd name="connsiteX880" fmla="*/ 1236892 w 1453314"/>
                <a:gd name="connsiteY880" fmla="*/ 146564 h 967051"/>
                <a:gd name="connsiteX881" fmla="*/ 1271136 w 1453314"/>
                <a:gd name="connsiteY881" fmla="*/ 156153 h 967051"/>
                <a:gd name="connsiteX882" fmla="*/ 1277985 w 1453314"/>
                <a:gd name="connsiteY882" fmla="*/ 169850 h 967051"/>
                <a:gd name="connsiteX883" fmla="*/ 1284834 w 1453314"/>
                <a:gd name="connsiteY883" fmla="*/ 206834 h 967051"/>
                <a:gd name="connsiteX884" fmla="*/ 1280724 w 1453314"/>
                <a:gd name="connsiteY884" fmla="*/ 227380 h 967051"/>
                <a:gd name="connsiteX885" fmla="*/ 1297162 w 1453314"/>
                <a:gd name="connsiteY885" fmla="*/ 289019 h 967051"/>
                <a:gd name="connsiteX886" fmla="*/ 1310859 w 1453314"/>
                <a:gd name="connsiteY886" fmla="*/ 364356 h 967051"/>
                <a:gd name="connsiteX887" fmla="*/ 1345103 w 1453314"/>
                <a:gd name="connsiteY887" fmla="*/ 473937 h 967051"/>
                <a:gd name="connsiteX888" fmla="*/ 1349212 w 1453314"/>
                <a:gd name="connsiteY888" fmla="*/ 491744 h 967051"/>
                <a:gd name="connsiteX889" fmla="*/ 1356061 w 1453314"/>
                <a:gd name="connsiteY889" fmla="*/ 491744 h 967051"/>
                <a:gd name="connsiteX890" fmla="*/ 1350582 w 1453314"/>
                <a:gd name="connsiteY890" fmla="*/ 497223 h 967051"/>
                <a:gd name="connsiteX891" fmla="*/ 1353322 w 1453314"/>
                <a:gd name="connsiteY891" fmla="*/ 513660 h 967051"/>
                <a:gd name="connsiteX892" fmla="*/ 1342364 w 1453314"/>
                <a:gd name="connsiteY892" fmla="*/ 525988 h 967051"/>
                <a:gd name="connsiteX893" fmla="*/ 1325927 w 1453314"/>
                <a:gd name="connsiteY893" fmla="*/ 489004 h 967051"/>
                <a:gd name="connsiteX894" fmla="*/ 1324557 w 1453314"/>
                <a:gd name="connsiteY894" fmla="*/ 505441 h 967051"/>
                <a:gd name="connsiteX895" fmla="*/ 1321817 w 1453314"/>
                <a:gd name="connsiteY895" fmla="*/ 508181 h 967051"/>
                <a:gd name="connsiteX896" fmla="*/ 1319078 w 1453314"/>
                <a:gd name="connsiteY896" fmla="*/ 505441 h 967051"/>
                <a:gd name="connsiteX897" fmla="*/ 1319078 w 1453314"/>
                <a:gd name="connsiteY897" fmla="*/ 457500 h 967051"/>
                <a:gd name="connsiteX898" fmla="*/ 1258808 w 1453314"/>
                <a:gd name="connsiteY898" fmla="*/ 341070 h 967051"/>
                <a:gd name="connsiteX899" fmla="*/ 1242371 w 1453314"/>
                <a:gd name="connsiteY899" fmla="*/ 282171 h 967051"/>
                <a:gd name="connsiteX900" fmla="*/ 1239632 w 1453314"/>
                <a:gd name="connsiteY900" fmla="*/ 279431 h 967051"/>
                <a:gd name="connsiteX901" fmla="*/ 1232783 w 1453314"/>
                <a:gd name="connsiteY901" fmla="*/ 301347 h 967051"/>
                <a:gd name="connsiteX902" fmla="*/ 1224565 w 1453314"/>
                <a:gd name="connsiteY902" fmla="*/ 315045 h 967051"/>
                <a:gd name="connsiteX903" fmla="*/ 1221825 w 1453314"/>
                <a:gd name="connsiteY903" fmla="*/ 327373 h 967051"/>
                <a:gd name="connsiteX904" fmla="*/ 1220455 w 1453314"/>
                <a:gd name="connsiteY904" fmla="*/ 378054 h 967051"/>
                <a:gd name="connsiteX905" fmla="*/ 1224565 w 1453314"/>
                <a:gd name="connsiteY905" fmla="*/ 425995 h 967051"/>
                <a:gd name="connsiteX906" fmla="*/ 1231413 w 1453314"/>
                <a:gd name="connsiteY906" fmla="*/ 438323 h 967051"/>
                <a:gd name="connsiteX907" fmla="*/ 1245111 w 1453314"/>
                <a:gd name="connsiteY907" fmla="*/ 482156 h 967051"/>
                <a:gd name="connsiteX908" fmla="*/ 1254699 w 1453314"/>
                <a:gd name="connsiteY908" fmla="*/ 484895 h 967051"/>
                <a:gd name="connsiteX909" fmla="*/ 1247850 w 1453314"/>
                <a:gd name="connsiteY909" fmla="*/ 486265 h 967051"/>
                <a:gd name="connsiteX910" fmla="*/ 1246481 w 1453314"/>
                <a:gd name="connsiteY910" fmla="*/ 512290 h 967051"/>
                <a:gd name="connsiteX911" fmla="*/ 1238262 w 1453314"/>
                <a:gd name="connsiteY911" fmla="*/ 591736 h 967051"/>
                <a:gd name="connsiteX912" fmla="*/ 1212237 w 1453314"/>
                <a:gd name="connsiteY912" fmla="*/ 650636 h 967051"/>
                <a:gd name="connsiteX913" fmla="*/ 1219085 w 1453314"/>
                <a:gd name="connsiteY913" fmla="*/ 668443 h 967051"/>
                <a:gd name="connsiteX914" fmla="*/ 1213606 w 1453314"/>
                <a:gd name="connsiteY914" fmla="*/ 678031 h 967051"/>
                <a:gd name="connsiteX915" fmla="*/ 1217716 w 1453314"/>
                <a:gd name="connsiteY915" fmla="*/ 699947 h 967051"/>
                <a:gd name="connsiteX916" fmla="*/ 1225934 w 1453314"/>
                <a:gd name="connsiteY916" fmla="*/ 699947 h 967051"/>
                <a:gd name="connsiteX917" fmla="*/ 1228674 w 1453314"/>
                <a:gd name="connsiteY917" fmla="*/ 712275 h 967051"/>
                <a:gd name="connsiteX918" fmla="*/ 1214976 w 1453314"/>
                <a:gd name="connsiteY918" fmla="*/ 719124 h 967051"/>
                <a:gd name="connsiteX919" fmla="*/ 1221825 w 1453314"/>
                <a:gd name="connsiteY919" fmla="*/ 757477 h 967051"/>
                <a:gd name="connsiteX920" fmla="*/ 1217716 w 1453314"/>
                <a:gd name="connsiteY920" fmla="*/ 760217 h 967051"/>
                <a:gd name="connsiteX921" fmla="*/ 1217716 w 1453314"/>
                <a:gd name="connsiteY921" fmla="*/ 809528 h 967051"/>
                <a:gd name="connsiteX922" fmla="*/ 1210867 w 1453314"/>
                <a:gd name="connsiteY922" fmla="*/ 828705 h 967051"/>
                <a:gd name="connsiteX923" fmla="*/ 1221825 w 1453314"/>
                <a:gd name="connsiteY923" fmla="*/ 839663 h 967051"/>
                <a:gd name="connsiteX924" fmla="*/ 1213606 w 1453314"/>
                <a:gd name="connsiteY924" fmla="*/ 850621 h 967051"/>
                <a:gd name="connsiteX925" fmla="*/ 1204018 w 1453314"/>
                <a:gd name="connsiteY925" fmla="*/ 850621 h 967051"/>
                <a:gd name="connsiteX926" fmla="*/ 1193060 w 1453314"/>
                <a:gd name="connsiteY926" fmla="*/ 893083 h 967051"/>
                <a:gd name="connsiteX927" fmla="*/ 1193060 w 1453314"/>
                <a:gd name="connsiteY927" fmla="*/ 921848 h 967051"/>
                <a:gd name="connsiteX928" fmla="*/ 1187581 w 1453314"/>
                <a:gd name="connsiteY928" fmla="*/ 957462 h 967051"/>
                <a:gd name="connsiteX929" fmla="*/ 1179362 w 1453314"/>
                <a:gd name="connsiteY929" fmla="*/ 962941 h 967051"/>
                <a:gd name="connsiteX930" fmla="*/ 1177993 w 1453314"/>
                <a:gd name="connsiteY930" fmla="*/ 960202 h 967051"/>
                <a:gd name="connsiteX931" fmla="*/ 1171691 w 1453314"/>
                <a:gd name="connsiteY931" fmla="*/ 961462 h 967051"/>
                <a:gd name="connsiteX932" fmla="*/ 1168404 w 1453314"/>
                <a:gd name="connsiteY932" fmla="*/ 958832 h 967051"/>
                <a:gd name="connsiteX933" fmla="*/ 1161555 w 1453314"/>
                <a:gd name="connsiteY933" fmla="*/ 964311 h 967051"/>
                <a:gd name="connsiteX934" fmla="*/ 1164295 w 1453314"/>
                <a:gd name="connsiteY934" fmla="*/ 967051 h 967051"/>
                <a:gd name="connsiteX935" fmla="*/ 1153337 w 1453314"/>
                <a:gd name="connsiteY935" fmla="*/ 961571 h 967051"/>
                <a:gd name="connsiteX936" fmla="*/ 1147858 w 1453314"/>
                <a:gd name="connsiteY936" fmla="*/ 965681 h 967051"/>
                <a:gd name="connsiteX937" fmla="*/ 1142379 w 1453314"/>
                <a:gd name="connsiteY937" fmla="*/ 961571 h 967051"/>
                <a:gd name="connsiteX938" fmla="*/ 1142379 w 1453314"/>
                <a:gd name="connsiteY938" fmla="*/ 964311 h 967051"/>
                <a:gd name="connsiteX939" fmla="*/ 1139639 w 1453314"/>
                <a:gd name="connsiteY939" fmla="*/ 962941 h 967051"/>
                <a:gd name="connsiteX940" fmla="*/ 1139639 w 1453314"/>
                <a:gd name="connsiteY940" fmla="*/ 957462 h 967051"/>
                <a:gd name="connsiteX941" fmla="*/ 1135530 w 1453314"/>
                <a:gd name="connsiteY941" fmla="*/ 962941 h 967051"/>
                <a:gd name="connsiteX942" fmla="*/ 1131421 w 1453314"/>
                <a:gd name="connsiteY942" fmla="*/ 962941 h 967051"/>
                <a:gd name="connsiteX943" fmla="*/ 1134160 w 1453314"/>
                <a:gd name="connsiteY943" fmla="*/ 958832 h 967051"/>
                <a:gd name="connsiteX944" fmla="*/ 1131421 w 1453314"/>
                <a:gd name="connsiteY944" fmla="*/ 957462 h 967051"/>
                <a:gd name="connsiteX945" fmla="*/ 1145118 w 1453314"/>
                <a:gd name="connsiteY945" fmla="*/ 939655 h 967051"/>
                <a:gd name="connsiteX946" fmla="*/ 1157446 w 1453314"/>
                <a:gd name="connsiteY946" fmla="*/ 904041 h 967051"/>
                <a:gd name="connsiteX947" fmla="*/ 1157446 w 1453314"/>
                <a:gd name="connsiteY947" fmla="*/ 832814 h 967051"/>
                <a:gd name="connsiteX948" fmla="*/ 1151967 w 1453314"/>
                <a:gd name="connsiteY948" fmla="*/ 815007 h 967051"/>
                <a:gd name="connsiteX949" fmla="*/ 1151967 w 1453314"/>
                <a:gd name="connsiteY949" fmla="*/ 786242 h 967051"/>
                <a:gd name="connsiteX950" fmla="*/ 1154707 w 1453314"/>
                <a:gd name="connsiteY950" fmla="*/ 749259 h 967051"/>
                <a:gd name="connsiteX951" fmla="*/ 1132791 w 1453314"/>
                <a:gd name="connsiteY951" fmla="*/ 756107 h 967051"/>
                <a:gd name="connsiteX952" fmla="*/ 1120463 w 1453314"/>
                <a:gd name="connsiteY952" fmla="*/ 753368 h 967051"/>
                <a:gd name="connsiteX953" fmla="*/ 1110874 w 1453314"/>
                <a:gd name="connsiteY953" fmla="*/ 757477 h 967051"/>
                <a:gd name="connsiteX954" fmla="*/ 1095807 w 1453314"/>
                <a:gd name="connsiteY954" fmla="*/ 754738 h 967051"/>
                <a:gd name="connsiteX955" fmla="*/ 1094437 w 1453314"/>
                <a:gd name="connsiteY955" fmla="*/ 756107 h 967051"/>
                <a:gd name="connsiteX956" fmla="*/ 1094437 w 1453314"/>
                <a:gd name="connsiteY956" fmla="*/ 750628 h 967051"/>
                <a:gd name="connsiteX957" fmla="*/ 1102656 w 1453314"/>
                <a:gd name="connsiteY957" fmla="*/ 743780 h 967051"/>
                <a:gd name="connsiteX958" fmla="*/ 1097177 w 1453314"/>
                <a:gd name="connsiteY958" fmla="*/ 738300 h 967051"/>
                <a:gd name="connsiteX959" fmla="*/ 1082109 w 1453314"/>
                <a:gd name="connsiteY959" fmla="*/ 749259 h 967051"/>
                <a:gd name="connsiteX960" fmla="*/ 1084849 w 1453314"/>
                <a:gd name="connsiteY960" fmla="*/ 754738 h 967051"/>
                <a:gd name="connsiteX961" fmla="*/ 1079370 w 1453314"/>
                <a:gd name="connsiteY961" fmla="*/ 756107 h 967051"/>
                <a:gd name="connsiteX962" fmla="*/ 1076631 w 1453314"/>
                <a:gd name="connsiteY962" fmla="*/ 750628 h 967051"/>
                <a:gd name="connsiteX963" fmla="*/ 1024580 w 1453314"/>
                <a:gd name="connsiteY963" fmla="*/ 725973 h 967051"/>
                <a:gd name="connsiteX964" fmla="*/ 1030059 w 1453314"/>
                <a:gd name="connsiteY964" fmla="*/ 723233 h 967051"/>
                <a:gd name="connsiteX965" fmla="*/ 1027319 w 1453314"/>
                <a:gd name="connsiteY965" fmla="*/ 717754 h 967051"/>
                <a:gd name="connsiteX966" fmla="*/ 1039647 w 1453314"/>
                <a:gd name="connsiteY966" fmla="*/ 699947 h 967051"/>
                <a:gd name="connsiteX967" fmla="*/ 1027319 w 1453314"/>
                <a:gd name="connsiteY967" fmla="*/ 623241 h 967051"/>
                <a:gd name="connsiteX968" fmla="*/ 1027319 w 1453314"/>
                <a:gd name="connsiteY968" fmla="*/ 594476 h 967051"/>
                <a:gd name="connsiteX969" fmla="*/ 1030059 w 1453314"/>
                <a:gd name="connsiteY969" fmla="*/ 573929 h 967051"/>
                <a:gd name="connsiteX970" fmla="*/ 1028689 w 1453314"/>
                <a:gd name="connsiteY970" fmla="*/ 565711 h 967051"/>
                <a:gd name="connsiteX971" fmla="*/ 1027319 w 1453314"/>
                <a:gd name="connsiteY971" fmla="*/ 564341 h 967051"/>
                <a:gd name="connsiteX972" fmla="*/ 1030059 w 1453314"/>
                <a:gd name="connsiteY972" fmla="*/ 560232 h 967051"/>
                <a:gd name="connsiteX973" fmla="*/ 1028689 w 1453314"/>
                <a:gd name="connsiteY973" fmla="*/ 423256 h 967051"/>
                <a:gd name="connsiteX974" fmla="*/ 1030059 w 1453314"/>
                <a:gd name="connsiteY974" fmla="*/ 415037 h 967051"/>
                <a:gd name="connsiteX975" fmla="*/ 1039647 w 1453314"/>
                <a:gd name="connsiteY975" fmla="*/ 390382 h 967051"/>
                <a:gd name="connsiteX976" fmla="*/ 1027319 w 1453314"/>
                <a:gd name="connsiteY976" fmla="*/ 380793 h 967051"/>
                <a:gd name="connsiteX977" fmla="*/ 961571 w 1453314"/>
                <a:gd name="connsiteY977" fmla="*/ 331482 h 967051"/>
                <a:gd name="connsiteX978" fmla="*/ 976638 w 1453314"/>
                <a:gd name="connsiteY978" fmla="*/ 282171 h 967051"/>
                <a:gd name="connsiteX979" fmla="*/ 995815 w 1453314"/>
                <a:gd name="connsiteY979" fmla="*/ 231489 h 967051"/>
                <a:gd name="connsiteX980" fmla="*/ 1012252 w 1453314"/>
                <a:gd name="connsiteY980" fmla="*/ 193136 h 967051"/>
                <a:gd name="connsiteX981" fmla="*/ 1039647 w 1453314"/>
                <a:gd name="connsiteY981" fmla="*/ 152043 h 967051"/>
                <a:gd name="connsiteX982" fmla="*/ 1068412 w 1453314"/>
                <a:gd name="connsiteY982" fmla="*/ 139716 h 967051"/>
                <a:gd name="connsiteX983" fmla="*/ 1078000 w 1453314"/>
                <a:gd name="connsiteY983" fmla="*/ 131497 h 967051"/>
                <a:gd name="connsiteX984" fmla="*/ 1119093 w 1453314"/>
                <a:gd name="connsiteY984" fmla="*/ 116430 h 967051"/>
                <a:gd name="connsiteX985" fmla="*/ 1110874 w 1453314"/>
                <a:gd name="connsiteY985" fmla="*/ 76707 h 967051"/>
                <a:gd name="connsiteX986" fmla="*/ 1113614 w 1453314"/>
                <a:gd name="connsiteY986" fmla="*/ 54790 h 967051"/>
                <a:gd name="connsiteX987" fmla="*/ 1160186 w 1453314"/>
                <a:gd name="connsiteY987" fmla="*/ 0 h 96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</a:cxnLst>
              <a:rect l="l" t="t" r="r" b="b"/>
              <a:pathLst>
                <a:path w="1453314" h="967051">
                  <a:moveTo>
                    <a:pt x="1171691" y="961462"/>
                  </a:moveTo>
                  <a:lnTo>
                    <a:pt x="1175253" y="964311"/>
                  </a:lnTo>
                  <a:cubicBezTo>
                    <a:pt x="1173883" y="964311"/>
                    <a:pt x="1171144" y="962941"/>
                    <a:pt x="1171144" y="961571"/>
                  </a:cubicBezTo>
                  <a:close/>
                  <a:moveTo>
                    <a:pt x="1150769" y="958661"/>
                  </a:moveTo>
                  <a:cubicBezTo>
                    <a:pt x="1149913" y="958147"/>
                    <a:pt x="1149228" y="958147"/>
                    <a:pt x="1149228" y="960202"/>
                  </a:cubicBezTo>
                  <a:cubicBezTo>
                    <a:pt x="1149228" y="962941"/>
                    <a:pt x="1151967" y="961571"/>
                    <a:pt x="1153337" y="960202"/>
                  </a:cubicBezTo>
                  <a:cubicBezTo>
                    <a:pt x="1152652" y="960202"/>
                    <a:pt x="1151625" y="959174"/>
                    <a:pt x="1150769" y="958661"/>
                  </a:cubicBezTo>
                  <a:close/>
                  <a:moveTo>
                    <a:pt x="1328666" y="924588"/>
                  </a:moveTo>
                  <a:lnTo>
                    <a:pt x="1332775" y="924588"/>
                  </a:lnTo>
                  <a:cubicBezTo>
                    <a:pt x="1332775" y="925958"/>
                    <a:pt x="1334145" y="928697"/>
                    <a:pt x="1334145" y="930067"/>
                  </a:cubicBezTo>
                  <a:cubicBezTo>
                    <a:pt x="1332775" y="930067"/>
                    <a:pt x="1330036" y="931437"/>
                    <a:pt x="1327296" y="930067"/>
                  </a:cubicBezTo>
                  <a:close/>
                  <a:moveTo>
                    <a:pt x="1338254" y="872537"/>
                  </a:moveTo>
                  <a:cubicBezTo>
                    <a:pt x="1339624" y="875276"/>
                    <a:pt x="1342364" y="876646"/>
                    <a:pt x="1343734" y="876646"/>
                  </a:cubicBezTo>
                  <a:cubicBezTo>
                    <a:pt x="1342364" y="876646"/>
                    <a:pt x="1339624" y="876646"/>
                    <a:pt x="1336885" y="878016"/>
                  </a:cubicBezTo>
                  <a:cubicBezTo>
                    <a:pt x="1336885" y="876646"/>
                    <a:pt x="1338254" y="873907"/>
                    <a:pt x="1338254" y="872537"/>
                  </a:cubicBezTo>
                  <a:close/>
                  <a:moveTo>
                    <a:pt x="1388935" y="857470"/>
                  </a:moveTo>
                  <a:lnTo>
                    <a:pt x="1391675" y="860209"/>
                  </a:lnTo>
                  <a:lnTo>
                    <a:pt x="1384826" y="860209"/>
                  </a:lnTo>
                  <a:cubicBezTo>
                    <a:pt x="1386196" y="858840"/>
                    <a:pt x="1387566" y="857470"/>
                    <a:pt x="1388935" y="857470"/>
                  </a:cubicBezTo>
                  <a:close/>
                  <a:moveTo>
                    <a:pt x="1349212" y="850621"/>
                  </a:moveTo>
                  <a:cubicBezTo>
                    <a:pt x="1349212" y="847881"/>
                    <a:pt x="1353322" y="849251"/>
                    <a:pt x="1354692" y="850621"/>
                  </a:cubicBezTo>
                  <a:cubicBezTo>
                    <a:pt x="1354692" y="850621"/>
                    <a:pt x="1354692" y="851991"/>
                    <a:pt x="1353322" y="853360"/>
                  </a:cubicBezTo>
                  <a:cubicBezTo>
                    <a:pt x="1351952" y="853360"/>
                    <a:pt x="1349212" y="854730"/>
                    <a:pt x="1349212" y="850621"/>
                  </a:cubicBezTo>
                  <a:close/>
                  <a:moveTo>
                    <a:pt x="1302641" y="849251"/>
                  </a:moveTo>
                  <a:lnTo>
                    <a:pt x="1306750" y="849251"/>
                  </a:lnTo>
                  <a:cubicBezTo>
                    <a:pt x="1308120" y="850621"/>
                    <a:pt x="1309489" y="851991"/>
                    <a:pt x="1309489" y="854730"/>
                  </a:cubicBezTo>
                  <a:cubicBezTo>
                    <a:pt x="1308120" y="854730"/>
                    <a:pt x="1308120" y="856100"/>
                    <a:pt x="1305380" y="856100"/>
                  </a:cubicBezTo>
                  <a:cubicBezTo>
                    <a:pt x="1301271" y="856100"/>
                    <a:pt x="1301271" y="854730"/>
                    <a:pt x="1299901" y="853360"/>
                  </a:cubicBezTo>
                  <a:cubicBezTo>
                    <a:pt x="1299901" y="851991"/>
                    <a:pt x="1301271" y="850621"/>
                    <a:pt x="1302641" y="849251"/>
                  </a:cubicBezTo>
                  <a:close/>
                  <a:moveTo>
                    <a:pt x="1388935" y="845142"/>
                  </a:moveTo>
                  <a:cubicBezTo>
                    <a:pt x="1388935" y="849251"/>
                    <a:pt x="1393045" y="846512"/>
                    <a:pt x="1393045" y="847881"/>
                  </a:cubicBezTo>
                  <a:cubicBezTo>
                    <a:pt x="1391675" y="847881"/>
                    <a:pt x="1388935" y="849251"/>
                    <a:pt x="1388935" y="845142"/>
                  </a:cubicBezTo>
                  <a:close/>
                  <a:moveTo>
                    <a:pt x="1396641" y="838635"/>
                  </a:moveTo>
                  <a:cubicBezTo>
                    <a:pt x="1397839" y="838978"/>
                    <a:pt x="1399209" y="839663"/>
                    <a:pt x="1399894" y="839663"/>
                  </a:cubicBezTo>
                  <a:cubicBezTo>
                    <a:pt x="1399894" y="839663"/>
                    <a:pt x="1399894" y="841033"/>
                    <a:pt x="1398524" y="842403"/>
                  </a:cubicBezTo>
                  <a:cubicBezTo>
                    <a:pt x="1397154" y="842403"/>
                    <a:pt x="1394415" y="843772"/>
                    <a:pt x="1394415" y="839663"/>
                  </a:cubicBezTo>
                  <a:cubicBezTo>
                    <a:pt x="1394415" y="838293"/>
                    <a:pt x="1395442" y="838293"/>
                    <a:pt x="1396641" y="838635"/>
                  </a:cubicBezTo>
                  <a:close/>
                  <a:moveTo>
                    <a:pt x="478046" y="831444"/>
                  </a:moveTo>
                  <a:lnTo>
                    <a:pt x="483525" y="832814"/>
                  </a:lnTo>
                  <a:cubicBezTo>
                    <a:pt x="483525" y="834184"/>
                    <a:pt x="482155" y="835553"/>
                    <a:pt x="480785" y="836923"/>
                  </a:cubicBezTo>
                  <a:cubicBezTo>
                    <a:pt x="479416" y="835553"/>
                    <a:pt x="478046" y="835553"/>
                    <a:pt x="476676" y="834184"/>
                  </a:cubicBezTo>
                  <a:cubicBezTo>
                    <a:pt x="476676" y="834184"/>
                    <a:pt x="478046" y="832814"/>
                    <a:pt x="478046" y="831444"/>
                  </a:cubicBezTo>
                  <a:close/>
                  <a:moveTo>
                    <a:pt x="1016361" y="820486"/>
                  </a:moveTo>
                  <a:cubicBezTo>
                    <a:pt x="1016361" y="820486"/>
                    <a:pt x="1016361" y="821856"/>
                    <a:pt x="1017731" y="823226"/>
                  </a:cubicBezTo>
                  <a:cubicBezTo>
                    <a:pt x="1016361" y="823226"/>
                    <a:pt x="1014991" y="823226"/>
                    <a:pt x="1013621" y="821856"/>
                  </a:cubicBezTo>
                  <a:cubicBezTo>
                    <a:pt x="1013621" y="821856"/>
                    <a:pt x="1016361" y="821856"/>
                    <a:pt x="1016361" y="820486"/>
                  </a:cubicBezTo>
                  <a:close/>
                  <a:moveTo>
                    <a:pt x="1054714" y="809528"/>
                  </a:moveTo>
                  <a:lnTo>
                    <a:pt x="1060193" y="809528"/>
                  </a:lnTo>
                  <a:cubicBezTo>
                    <a:pt x="1061563" y="810898"/>
                    <a:pt x="1062933" y="812268"/>
                    <a:pt x="1062933" y="815007"/>
                  </a:cubicBezTo>
                  <a:cubicBezTo>
                    <a:pt x="1061563" y="815007"/>
                    <a:pt x="1058824" y="815007"/>
                    <a:pt x="1056084" y="816377"/>
                  </a:cubicBezTo>
                  <a:cubicBezTo>
                    <a:pt x="1054714" y="815007"/>
                    <a:pt x="1053344" y="815007"/>
                    <a:pt x="1053344" y="812268"/>
                  </a:cubicBezTo>
                  <a:cubicBezTo>
                    <a:pt x="1053344" y="808158"/>
                    <a:pt x="1054714" y="810898"/>
                    <a:pt x="1054714" y="809528"/>
                  </a:cubicBezTo>
                  <a:close/>
                  <a:moveTo>
                    <a:pt x="1273876" y="802680"/>
                  </a:moveTo>
                  <a:cubicBezTo>
                    <a:pt x="1275246" y="804049"/>
                    <a:pt x="1276615" y="804049"/>
                    <a:pt x="1276615" y="805419"/>
                  </a:cubicBezTo>
                  <a:lnTo>
                    <a:pt x="1272506" y="805419"/>
                  </a:lnTo>
                  <a:cubicBezTo>
                    <a:pt x="1272506" y="805419"/>
                    <a:pt x="1272506" y="804049"/>
                    <a:pt x="1273876" y="802680"/>
                  </a:cubicBezTo>
                  <a:close/>
                  <a:moveTo>
                    <a:pt x="1431056" y="792920"/>
                  </a:moveTo>
                  <a:cubicBezTo>
                    <a:pt x="1431741" y="792749"/>
                    <a:pt x="1432768" y="793091"/>
                    <a:pt x="1434138" y="793091"/>
                  </a:cubicBezTo>
                  <a:cubicBezTo>
                    <a:pt x="1434138" y="794461"/>
                    <a:pt x="1435507" y="795830"/>
                    <a:pt x="1435507" y="799940"/>
                  </a:cubicBezTo>
                  <a:lnTo>
                    <a:pt x="1431398" y="799940"/>
                  </a:lnTo>
                  <a:cubicBezTo>
                    <a:pt x="1431398" y="798570"/>
                    <a:pt x="1430028" y="798570"/>
                    <a:pt x="1430028" y="795830"/>
                  </a:cubicBezTo>
                  <a:cubicBezTo>
                    <a:pt x="1430028" y="793776"/>
                    <a:pt x="1430371" y="793091"/>
                    <a:pt x="1431056" y="792920"/>
                  </a:cubicBezTo>
                  <a:close/>
                  <a:moveTo>
                    <a:pt x="468458" y="790352"/>
                  </a:moveTo>
                  <a:lnTo>
                    <a:pt x="473937" y="790352"/>
                  </a:lnTo>
                  <a:cubicBezTo>
                    <a:pt x="473937" y="788982"/>
                    <a:pt x="475307" y="791721"/>
                    <a:pt x="475307" y="794461"/>
                  </a:cubicBezTo>
                  <a:cubicBezTo>
                    <a:pt x="472567" y="791721"/>
                    <a:pt x="469827" y="788982"/>
                    <a:pt x="468458" y="790352"/>
                  </a:cubicBezTo>
                  <a:close/>
                  <a:moveTo>
                    <a:pt x="1138270" y="787612"/>
                  </a:moveTo>
                  <a:cubicBezTo>
                    <a:pt x="1141009" y="787612"/>
                    <a:pt x="1143749" y="806788"/>
                    <a:pt x="1143749" y="813638"/>
                  </a:cubicBezTo>
                  <a:cubicBezTo>
                    <a:pt x="1143749" y="817747"/>
                    <a:pt x="1146488" y="820486"/>
                    <a:pt x="1146488" y="823226"/>
                  </a:cubicBezTo>
                  <a:cubicBezTo>
                    <a:pt x="1146488" y="831444"/>
                    <a:pt x="1139639" y="835553"/>
                    <a:pt x="1134160" y="835553"/>
                  </a:cubicBezTo>
                  <a:cubicBezTo>
                    <a:pt x="1120463" y="835553"/>
                    <a:pt x="1124572" y="817747"/>
                    <a:pt x="1123202" y="815007"/>
                  </a:cubicBezTo>
                  <a:cubicBezTo>
                    <a:pt x="1121832" y="810898"/>
                    <a:pt x="1120463" y="806788"/>
                    <a:pt x="1120463" y="802680"/>
                  </a:cubicBezTo>
                  <a:cubicBezTo>
                    <a:pt x="1120463" y="797200"/>
                    <a:pt x="1132791" y="787612"/>
                    <a:pt x="1138270" y="787612"/>
                  </a:cubicBezTo>
                  <a:close/>
                  <a:moveTo>
                    <a:pt x="432844" y="775284"/>
                  </a:moveTo>
                  <a:cubicBezTo>
                    <a:pt x="432844" y="775284"/>
                    <a:pt x="434214" y="776654"/>
                    <a:pt x="434214" y="778024"/>
                  </a:cubicBezTo>
                  <a:lnTo>
                    <a:pt x="430105" y="778024"/>
                  </a:lnTo>
                  <a:close/>
                  <a:moveTo>
                    <a:pt x="1261548" y="771175"/>
                  </a:moveTo>
                  <a:cubicBezTo>
                    <a:pt x="1262918" y="771175"/>
                    <a:pt x="1262918" y="772545"/>
                    <a:pt x="1262918" y="773915"/>
                  </a:cubicBezTo>
                  <a:lnTo>
                    <a:pt x="1258808" y="773915"/>
                  </a:lnTo>
                  <a:close/>
                  <a:moveTo>
                    <a:pt x="1338254" y="768435"/>
                  </a:moveTo>
                  <a:cubicBezTo>
                    <a:pt x="1338254" y="769805"/>
                    <a:pt x="1335515" y="771175"/>
                    <a:pt x="1335515" y="772545"/>
                  </a:cubicBezTo>
                  <a:lnTo>
                    <a:pt x="1332775" y="769805"/>
                  </a:lnTo>
                  <a:cubicBezTo>
                    <a:pt x="1334145" y="768435"/>
                    <a:pt x="1335515" y="767065"/>
                    <a:pt x="1338254" y="768435"/>
                  </a:cubicBezTo>
                  <a:close/>
                  <a:moveTo>
                    <a:pt x="1138270" y="768435"/>
                  </a:moveTo>
                  <a:cubicBezTo>
                    <a:pt x="1138270" y="771175"/>
                    <a:pt x="1138270" y="775284"/>
                    <a:pt x="1139639" y="776654"/>
                  </a:cubicBezTo>
                  <a:cubicBezTo>
                    <a:pt x="1138270" y="776654"/>
                    <a:pt x="1135530" y="775284"/>
                    <a:pt x="1132791" y="773915"/>
                  </a:cubicBezTo>
                  <a:cubicBezTo>
                    <a:pt x="1132791" y="773915"/>
                    <a:pt x="1132791" y="772545"/>
                    <a:pt x="1131421" y="771175"/>
                  </a:cubicBezTo>
                  <a:cubicBezTo>
                    <a:pt x="1132791" y="769805"/>
                    <a:pt x="1135530" y="768435"/>
                    <a:pt x="1138270" y="768435"/>
                  </a:cubicBezTo>
                  <a:close/>
                  <a:moveTo>
                    <a:pt x="499962" y="768435"/>
                  </a:moveTo>
                  <a:lnTo>
                    <a:pt x="505441" y="769805"/>
                  </a:lnTo>
                  <a:cubicBezTo>
                    <a:pt x="501414" y="772216"/>
                    <a:pt x="502592" y="772736"/>
                    <a:pt x="502579" y="772764"/>
                  </a:cubicBezTo>
                  <a:cubicBezTo>
                    <a:pt x="502579" y="772777"/>
                    <a:pt x="501989" y="772545"/>
                    <a:pt x="498592" y="772545"/>
                  </a:cubicBezTo>
                  <a:close/>
                  <a:moveTo>
                    <a:pt x="462979" y="768435"/>
                  </a:moveTo>
                  <a:cubicBezTo>
                    <a:pt x="462979" y="768435"/>
                    <a:pt x="464348" y="769805"/>
                    <a:pt x="464348" y="771175"/>
                  </a:cubicBezTo>
                  <a:lnTo>
                    <a:pt x="460239" y="771175"/>
                  </a:lnTo>
                  <a:close/>
                  <a:moveTo>
                    <a:pt x="1306750" y="764326"/>
                  </a:moveTo>
                  <a:cubicBezTo>
                    <a:pt x="1308120" y="764326"/>
                    <a:pt x="1309489" y="764326"/>
                    <a:pt x="1310859" y="765696"/>
                  </a:cubicBezTo>
                  <a:cubicBezTo>
                    <a:pt x="1309489" y="768435"/>
                    <a:pt x="1308120" y="769805"/>
                    <a:pt x="1305380" y="769805"/>
                  </a:cubicBezTo>
                  <a:cubicBezTo>
                    <a:pt x="1305380" y="769805"/>
                    <a:pt x="1305380" y="768435"/>
                    <a:pt x="1304011" y="767065"/>
                  </a:cubicBezTo>
                  <a:close/>
                  <a:moveTo>
                    <a:pt x="1099403" y="761587"/>
                  </a:moveTo>
                  <a:cubicBezTo>
                    <a:pt x="1100601" y="761244"/>
                    <a:pt x="1101971" y="761587"/>
                    <a:pt x="1102656" y="761587"/>
                  </a:cubicBezTo>
                  <a:cubicBezTo>
                    <a:pt x="1104026" y="761587"/>
                    <a:pt x="1109505" y="762956"/>
                    <a:pt x="1112244" y="767065"/>
                  </a:cubicBezTo>
                  <a:cubicBezTo>
                    <a:pt x="1109505" y="769805"/>
                    <a:pt x="1106765" y="772545"/>
                    <a:pt x="1104026" y="772545"/>
                  </a:cubicBezTo>
                  <a:cubicBezTo>
                    <a:pt x="1099916" y="772545"/>
                    <a:pt x="1097177" y="769805"/>
                    <a:pt x="1097177" y="765696"/>
                  </a:cubicBezTo>
                  <a:cubicBezTo>
                    <a:pt x="1097177" y="762957"/>
                    <a:pt x="1098204" y="761929"/>
                    <a:pt x="1099403" y="761587"/>
                  </a:cubicBezTo>
                  <a:close/>
                  <a:moveTo>
                    <a:pt x="1228674" y="756107"/>
                  </a:moveTo>
                  <a:cubicBezTo>
                    <a:pt x="1234153" y="756107"/>
                    <a:pt x="1234153" y="757477"/>
                    <a:pt x="1235523" y="757477"/>
                  </a:cubicBezTo>
                  <a:cubicBezTo>
                    <a:pt x="1232783" y="761587"/>
                    <a:pt x="1228674" y="762956"/>
                    <a:pt x="1225934" y="762956"/>
                  </a:cubicBezTo>
                  <a:cubicBezTo>
                    <a:pt x="1227304" y="761587"/>
                    <a:pt x="1227304" y="758847"/>
                    <a:pt x="1228674" y="756107"/>
                  </a:cubicBezTo>
                  <a:close/>
                  <a:moveTo>
                    <a:pt x="1050605" y="756107"/>
                  </a:moveTo>
                  <a:cubicBezTo>
                    <a:pt x="1050605" y="756107"/>
                    <a:pt x="1051975" y="756107"/>
                    <a:pt x="1053344" y="757477"/>
                  </a:cubicBezTo>
                  <a:lnTo>
                    <a:pt x="1050605" y="760217"/>
                  </a:lnTo>
                  <a:cubicBezTo>
                    <a:pt x="1049235" y="758847"/>
                    <a:pt x="1047866" y="758847"/>
                    <a:pt x="1046496" y="758847"/>
                  </a:cubicBezTo>
                  <a:cubicBezTo>
                    <a:pt x="1046496" y="757477"/>
                    <a:pt x="1049235" y="756107"/>
                    <a:pt x="1050605" y="756107"/>
                  </a:cubicBezTo>
                  <a:close/>
                  <a:moveTo>
                    <a:pt x="1028689" y="750628"/>
                  </a:moveTo>
                  <a:cubicBezTo>
                    <a:pt x="1028689" y="751998"/>
                    <a:pt x="1027319" y="753368"/>
                    <a:pt x="1025949" y="754738"/>
                  </a:cubicBezTo>
                  <a:lnTo>
                    <a:pt x="1019101" y="753368"/>
                  </a:lnTo>
                  <a:cubicBezTo>
                    <a:pt x="1019101" y="751998"/>
                    <a:pt x="1023210" y="749259"/>
                    <a:pt x="1028689" y="750628"/>
                  </a:cubicBezTo>
                  <a:close/>
                  <a:moveTo>
                    <a:pt x="583517" y="750628"/>
                  </a:moveTo>
                  <a:cubicBezTo>
                    <a:pt x="593106" y="750628"/>
                    <a:pt x="599954" y="749259"/>
                    <a:pt x="605434" y="767065"/>
                  </a:cubicBezTo>
                  <a:cubicBezTo>
                    <a:pt x="598585" y="767065"/>
                    <a:pt x="601324" y="772545"/>
                    <a:pt x="594476" y="772545"/>
                  </a:cubicBezTo>
                  <a:cubicBezTo>
                    <a:pt x="588996" y="772545"/>
                    <a:pt x="571189" y="767065"/>
                    <a:pt x="571189" y="765696"/>
                  </a:cubicBezTo>
                  <a:cubicBezTo>
                    <a:pt x="569820" y="764326"/>
                    <a:pt x="569820" y="761587"/>
                    <a:pt x="569820" y="758847"/>
                  </a:cubicBezTo>
                  <a:cubicBezTo>
                    <a:pt x="569820" y="747889"/>
                    <a:pt x="579408" y="750628"/>
                    <a:pt x="583517" y="750628"/>
                  </a:cubicBezTo>
                  <a:close/>
                  <a:moveTo>
                    <a:pt x="851990" y="745150"/>
                  </a:moveTo>
                  <a:cubicBezTo>
                    <a:pt x="854730" y="745150"/>
                    <a:pt x="860209" y="751998"/>
                    <a:pt x="864318" y="754738"/>
                  </a:cubicBezTo>
                  <a:cubicBezTo>
                    <a:pt x="861579" y="757477"/>
                    <a:pt x="858839" y="757477"/>
                    <a:pt x="856099" y="757477"/>
                  </a:cubicBezTo>
                  <a:cubicBezTo>
                    <a:pt x="851990" y="757477"/>
                    <a:pt x="845141" y="756107"/>
                    <a:pt x="845141" y="751998"/>
                  </a:cubicBezTo>
                  <a:cubicBezTo>
                    <a:pt x="845141" y="747889"/>
                    <a:pt x="847881" y="745150"/>
                    <a:pt x="851990" y="745150"/>
                  </a:cubicBezTo>
                  <a:close/>
                  <a:moveTo>
                    <a:pt x="150674" y="742410"/>
                  </a:moveTo>
                  <a:cubicBezTo>
                    <a:pt x="153413" y="742410"/>
                    <a:pt x="157522" y="743780"/>
                    <a:pt x="161632" y="743780"/>
                  </a:cubicBezTo>
                  <a:cubicBezTo>
                    <a:pt x="163002" y="745150"/>
                    <a:pt x="164371" y="747889"/>
                    <a:pt x="165741" y="750628"/>
                  </a:cubicBezTo>
                  <a:cubicBezTo>
                    <a:pt x="164371" y="751998"/>
                    <a:pt x="163002" y="754738"/>
                    <a:pt x="160262" y="754738"/>
                  </a:cubicBezTo>
                  <a:cubicBezTo>
                    <a:pt x="156153" y="754738"/>
                    <a:pt x="152044" y="753368"/>
                    <a:pt x="147934" y="751998"/>
                  </a:cubicBezTo>
                  <a:cubicBezTo>
                    <a:pt x="147934" y="750628"/>
                    <a:pt x="146564" y="750628"/>
                    <a:pt x="146564" y="746519"/>
                  </a:cubicBezTo>
                  <a:cubicBezTo>
                    <a:pt x="146564" y="743780"/>
                    <a:pt x="147934" y="742410"/>
                    <a:pt x="150674" y="742410"/>
                  </a:cubicBezTo>
                  <a:close/>
                  <a:moveTo>
                    <a:pt x="1227304" y="736931"/>
                  </a:moveTo>
                  <a:cubicBezTo>
                    <a:pt x="1228674" y="736931"/>
                    <a:pt x="1231413" y="739670"/>
                    <a:pt x="1232783" y="742410"/>
                  </a:cubicBezTo>
                  <a:cubicBezTo>
                    <a:pt x="1232783" y="743780"/>
                    <a:pt x="1231413" y="745150"/>
                    <a:pt x="1231413" y="746519"/>
                  </a:cubicBezTo>
                  <a:cubicBezTo>
                    <a:pt x="1230043" y="746519"/>
                    <a:pt x="1225934" y="745150"/>
                    <a:pt x="1225934" y="741040"/>
                  </a:cubicBezTo>
                  <a:cubicBezTo>
                    <a:pt x="1225934" y="738300"/>
                    <a:pt x="1227304" y="736931"/>
                    <a:pt x="1227304" y="736931"/>
                  </a:cubicBezTo>
                  <a:close/>
                  <a:moveTo>
                    <a:pt x="704056" y="735561"/>
                  </a:moveTo>
                  <a:lnTo>
                    <a:pt x="709535" y="736931"/>
                  </a:lnTo>
                  <a:cubicBezTo>
                    <a:pt x="709535" y="736931"/>
                    <a:pt x="708165" y="739670"/>
                    <a:pt x="706796" y="739670"/>
                  </a:cubicBezTo>
                  <a:lnTo>
                    <a:pt x="702687" y="739670"/>
                  </a:lnTo>
                  <a:close/>
                  <a:moveTo>
                    <a:pt x="1014991" y="732822"/>
                  </a:moveTo>
                  <a:cubicBezTo>
                    <a:pt x="1014991" y="732822"/>
                    <a:pt x="1014991" y="734192"/>
                    <a:pt x="1013621" y="735561"/>
                  </a:cubicBezTo>
                  <a:cubicBezTo>
                    <a:pt x="1013621" y="735561"/>
                    <a:pt x="1012252" y="735561"/>
                    <a:pt x="1010882" y="734192"/>
                  </a:cubicBezTo>
                  <a:cubicBezTo>
                    <a:pt x="1012252" y="734192"/>
                    <a:pt x="1013621" y="732822"/>
                    <a:pt x="1014991" y="732822"/>
                  </a:cubicBezTo>
                  <a:close/>
                  <a:moveTo>
                    <a:pt x="149304" y="730082"/>
                  </a:moveTo>
                  <a:lnTo>
                    <a:pt x="153413" y="730082"/>
                  </a:lnTo>
                  <a:cubicBezTo>
                    <a:pt x="153413" y="731452"/>
                    <a:pt x="153413" y="732822"/>
                    <a:pt x="149304" y="734192"/>
                  </a:cubicBezTo>
                  <a:close/>
                  <a:moveTo>
                    <a:pt x="584887" y="727342"/>
                  </a:moveTo>
                  <a:cubicBezTo>
                    <a:pt x="583517" y="728712"/>
                    <a:pt x="583517" y="731452"/>
                    <a:pt x="583517" y="735561"/>
                  </a:cubicBezTo>
                  <a:cubicBezTo>
                    <a:pt x="582148" y="735561"/>
                    <a:pt x="580778" y="736931"/>
                    <a:pt x="576669" y="736931"/>
                  </a:cubicBezTo>
                  <a:cubicBezTo>
                    <a:pt x="575299" y="735561"/>
                    <a:pt x="573929" y="732822"/>
                    <a:pt x="573929" y="731452"/>
                  </a:cubicBezTo>
                  <a:cubicBezTo>
                    <a:pt x="576669" y="728712"/>
                    <a:pt x="580778" y="728712"/>
                    <a:pt x="584887" y="727342"/>
                  </a:cubicBezTo>
                  <a:close/>
                  <a:moveTo>
                    <a:pt x="1136900" y="719124"/>
                  </a:moveTo>
                  <a:lnTo>
                    <a:pt x="1136900" y="723233"/>
                  </a:lnTo>
                  <a:lnTo>
                    <a:pt x="1141009" y="723233"/>
                  </a:lnTo>
                  <a:cubicBezTo>
                    <a:pt x="1141009" y="721864"/>
                    <a:pt x="1138270" y="719124"/>
                    <a:pt x="1136900" y="719124"/>
                  </a:cubicBezTo>
                  <a:close/>
                  <a:moveTo>
                    <a:pt x="1420440" y="717754"/>
                  </a:moveTo>
                  <a:cubicBezTo>
                    <a:pt x="1423180" y="717754"/>
                    <a:pt x="1427289" y="723233"/>
                    <a:pt x="1431398" y="728712"/>
                  </a:cubicBezTo>
                  <a:cubicBezTo>
                    <a:pt x="1430028" y="730082"/>
                    <a:pt x="1427289" y="730082"/>
                    <a:pt x="1424549" y="730082"/>
                  </a:cubicBezTo>
                  <a:cubicBezTo>
                    <a:pt x="1420440" y="730082"/>
                    <a:pt x="1413591" y="728712"/>
                    <a:pt x="1413591" y="724603"/>
                  </a:cubicBezTo>
                  <a:cubicBezTo>
                    <a:pt x="1413591" y="719124"/>
                    <a:pt x="1414961" y="717754"/>
                    <a:pt x="1420440" y="717754"/>
                  </a:cubicBezTo>
                  <a:close/>
                  <a:moveTo>
                    <a:pt x="1006773" y="717754"/>
                  </a:moveTo>
                  <a:cubicBezTo>
                    <a:pt x="1008143" y="717754"/>
                    <a:pt x="1010882" y="719124"/>
                    <a:pt x="1012252" y="720494"/>
                  </a:cubicBezTo>
                  <a:lnTo>
                    <a:pt x="1004033" y="720494"/>
                  </a:lnTo>
                  <a:close/>
                  <a:moveTo>
                    <a:pt x="990336" y="717754"/>
                  </a:moveTo>
                  <a:cubicBezTo>
                    <a:pt x="991705" y="717754"/>
                    <a:pt x="994445" y="719124"/>
                    <a:pt x="994445" y="720494"/>
                  </a:cubicBezTo>
                  <a:lnTo>
                    <a:pt x="987596" y="720494"/>
                  </a:lnTo>
                  <a:close/>
                  <a:moveTo>
                    <a:pt x="1235523" y="715015"/>
                  </a:moveTo>
                  <a:lnTo>
                    <a:pt x="1246481" y="715015"/>
                  </a:lnTo>
                  <a:cubicBezTo>
                    <a:pt x="1246481" y="716385"/>
                    <a:pt x="1247850" y="719124"/>
                    <a:pt x="1243741" y="719124"/>
                  </a:cubicBezTo>
                  <a:cubicBezTo>
                    <a:pt x="1241001" y="719124"/>
                    <a:pt x="1238262" y="716385"/>
                    <a:pt x="1235523" y="715015"/>
                  </a:cubicBezTo>
                  <a:close/>
                  <a:moveTo>
                    <a:pt x="1006773" y="708166"/>
                  </a:moveTo>
                  <a:cubicBezTo>
                    <a:pt x="1006773" y="709536"/>
                    <a:pt x="1008143" y="710905"/>
                    <a:pt x="1008143" y="712275"/>
                  </a:cubicBezTo>
                  <a:cubicBezTo>
                    <a:pt x="1006773" y="712275"/>
                    <a:pt x="1004033" y="713645"/>
                    <a:pt x="1001294" y="712275"/>
                  </a:cubicBezTo>
                  <a:cubicBezTo>
                    <a:pt x="1001294" y="710905"/>
                    <a:pt x="999924" y="706796"/>
                    <a:pt x="1006773" y="708166"/>
                  </a:cubicBezTo>
                  <a:close/>
                  <a:moveTo>
                    <a:pt x="575299" y="705427"/>
                  </a:moveTo>
                  <a:lnTo>
                    <a:pt x="580778" y="705427"/>
                  </a:lnTo>
                  <a:cubicBezTo>
                    <a:pt x="579408" y="709536"/>
                    <a:pt x="580778" y="715015"/>
                    <a:pt x="580778" y="720494"/>
                  </a:cubicBezTo>
                  <a:lnTo>
                    <a:pt x="578038" y="721864"/>
                  </a:lnTo>
                  <a:cubicBezTo>
                    <a:pt x="578038" y="720494"/>
                    <a:pt x="576669" y="720494"/>
                    <a:pt x="576669" y="717754"/>
                  </a:cubicBezTo>
                  <a:cubicBezTo>
                    <a:pt x="576669" y="713645"/>
                    <a:pt x="579408" y="715015"/>
                    <a:pt x="579408" y="712275"/>
                  </a:cubicBezTo>
                  <a:cubicBezTo>
                    <a:pt x="579408" y="708166"/>
                    <a:pt x="575299" y="709536"/>
                    <a:pt x="573929" y="708166"/>
                  </a:cubicBezTo>
                  <a:cubicBezTo>
                    <a:pt x="573929" y="708166"/>
                    <a:pt x="575299" y="706796"/>
                    <a:pt x="575299" y="705427"/>
                  </a:cubicBezTo>
                  <a:close/>
                  <a:moveTo>
                    <a:pt x="196127" y="705398"/>
                  </a:moveTo>
                  <a:lnTo>
                    <a:pt x="198051" y="705990"/>
                  </a:lnTo>
                  <a:lnTo>
                    <a:pt x="197245" y="706796"/>
                  </a:lnTo>
                  <a:close/>
                  <a:moveTo>
                    <a:pt x="179439" y="704057"/>
                  </a:moveTo>
                  <a:lnTo>
                    <a:pt x="186440" y="704386"/>
                  </a:lnTo>
                  <a:lnTo>
                    <a:pt x="183548" y="706796"/>
                  </a:lnTo>
                  <a:cubicBezTo>
                    <a:pt x="182178" y="705427"/>
                    <a:pt x="180808" y="704057"/>
                    <a:pt x="179439" y="704057"/>
                  </a:cubicBezTo>
                  <a:close/>
                  <a:moveTo>
                    <a:pt x="1261548" y="702687"/>
                  </a:moveTo>
                  <a:cubicBezTo>
                    <a:pt x="1264288" y="702687"/>
                    <a:pt x="1267027" y="708166"/>
                    <a:pt x="1269766" y="709536"/>
                  </a:cubicBezTo>
                  <a:cubicBezTo>
                    <a:pt x="1287573" y="712275"/>
                    <a:pt x="1286204" y="716385"/>
                    <a:pt x="1287573" y="731452"/>
                  </a:cubicBezTo>
                  <a:cubicBezTo>
                    <a:pt x="1288943" y="732822"/>
                    <a:pt x="1291683" y="732822"/>
                    <a:pt x="1291683" y="734192"/>
                  </a:cubicBezTo>
                  <a:cubicBezTo>
                    <a:pt x="1290313" y="734192"/>
                    <a:pt x="1287573" y="732822"/>
                    <a:pt x="1286204" y="732822"/>
                  </a:cubicBezTo>
                  <a:cubicBezTo>
                    <a:pt x="1284834" y="734192"/>
                    <a:pt x="1283464" y="736931"/>
                    <a:pt x="1282094" y="736931"/>
                  </a:cubicBezTo>
                  <a:cubicBezTo>
                    <a:pt x="1277985" y="739670"/>
                    <a:pt x="1272506" y="741040"/>
                    <a:pt x="1268397" y="741040"/>
                  </a:cubicBezTo>
                  <a:cubicBezTo>
                    <a:pt x="1253329" y="741040"/>
                    <a:pt x="1254699" y="715015"/>
                    <a:pt x="1251960" y="709536"/>
                  </a:cubicBezTo>
                  <a:lnTo>
                    <a:pt x="1251960" y="705427"/>
                  </a:lnTo>
                  <a:cubicBezTo>
                    <a:pt x="1254699" y="704057"/>
                    <a:pt x="1257439" y="702687"/>
                    <a:pt x="1261548" y="702687"/>
                  </a:cubicBezTo>
                  <a:close/>
                  <a:moveTo>
                    <a:pt x="1005403" y="702687"/>
                  </a:moveTo>
                  <a:cubicBezTo>
                    <a:pt x="1008143" y="701317"/>
                    <a:pt x="1010882" y="702687"/>
                    <a:pt x="1012252" y="704057"/>
                  </a:cubicBezTo>
                  <a:cubicBezTo>
                    <a:pt x="1012252" y="704057"/>
                    <a:pt x="1012252" y="705427"/>
                    <a:pt x="1010882" y="706796"/>
                  </a:cubicBezTo>
                  <a:cubicBezTo>
                    <a:pt x="1009513" y="706796"/>
                    <a:pt x="1006773" y="704057"/>
                    <a:pt x="1005403" y="702687"/>
                  </a:cubicBezTo>
                  <a:close/>
                  <a:moveTo>
                    <a:pt x="326003" y="702687"/>
                  </a:moveTo>
                  <a:lnTo>
                    <a:pt x="328742" y="705427"/>
                  </a:lnTo>
                  <a:lnTo>
                    <a:pt x="320524" y="706796"/>
                  </a:lnTo>
                  <a:cubicBezTo>
                    <a:pt x="321894" y="705427"/>
                    <a:pt x="324633" y="702687"/>
                    <a:pt x="326003" y="702687"/>
                  </a:cubicBezTo>
                  <a:close/>
                  <a:moveTo>
                    <a:pt x="475307" y="699947"/>
                  </a:moveTo>
                  <a:cubicBezTo>
                    <a:pt x="476676" y="701317"/>
                    <a:pt x="478046" y="701317"/>
                    <a:pt x="478046" y="702687"/>
                  </a:cubicBezTo>
                  <a:cubicBezTo>
                    <a:pt x="478046" y="702687"/>
                    <a:pt x="476676" y="704057"/>
                    <a:pt x="475307" y="704057"/>
                  </a:cubicBezTo>
                  <a:cubicBezTo>
                    <a:pt x="473937" y="702687"/>
                    <a:pt x="473937" y="701317"/>
                    <a:pt x="475307" y="699947"/>
                  </a:cubicBezTo>
                  <a:close/>
                  <a:moveTo>
                    <a:pt x="191767" y="699947"/>
                  </a:moveTo>
                  <a:lnTo>
                    <a:pt x="196127" y="705398"/>
                  </a:lnTo>
                  <a:lnTo>
                    <a:pt x="193992" y="704742"/>
                  </a:lnTo>
                  <a:lnTo>
                    <a:pt x="186440" y="704386"/>
                  </a:lnTo>
                  <a:close/>
                  <a:moveTo>
                    <a:pt x="1245111" y="697208"/>
                  </a:moveTo>
                  <a:lnTo>
                    <a:pt x="1250590" y="698577"/>
                  </a:lnTo>
                  <a:lnTo>
                    <a:pt x="1245111" y="699947"/>
                  </a:lnTo>
                  <a:close/>
                  <a:moveTo>
                    <a:pt x="580778" y="697208"/>
                  </a:moveTo>
                  <a:lnTo>
                    <a:pt x="586257" y="697208"/>
                  </a:lnTo>
                  <a:cubicBezTo>
                    <a:pt x="587627" y="698577"/>
                    <a:pt x="588996" y="699947"/>
                    <a:pt x="588996" y="702687"/>
                  </a:cubicBezTo>
                  <a:lnTo>
                    <a:pt x="579408" y="701317"/>
                  </a:lnTo>
                  <a:close/>
                  <a:moveTo>
                    <a:pt x="497223" y="697208"/>
                  </a:moveTo>
                  <a:cubicBezTo>
                    <a:pt x="498592" y="697208"/>
                    <a:pt x="499962" y="698577"/>
                    <a:pt x="501332" y="698577"/>
                  </a:cubicBezTo>
                  <a:cubicBezTo>
                    <a:pt x="501332" y="699947"/>
                    <a:pt x="499962" y="702687"/>
                    <a:pt x="498592" y="702687"/>
                  </a:cubicBezTo>
                  <a:close/>
                  <a:moveTo>
                    <a:pt x="642417" y="691729"/>
                  </a:moveTo>
                  <a:cubicBezTo>
                    <a:pt x="642417" y="697208"/>
                    <a:pt x="646526" y="699947"/>
                    <a:pt x="646526" y="704057"/>
                  </a:cubicBezTo>
                  <a:cubicBezTo>
                    <a:pt x="646526" y="706796"/>
                    <a:pt x="641047" y="710905"/>
                    <a:pt x="641047" y="715015"/>
                  </a:cubicBezTo>
                  <a:cubicBezTo>
                    <a:pt x="641047" y="717754"/>
                    <a:pt x="646526" y="719124"/>
                    <a:pt x="649266" y="721864"/>
                  </a:cubicBezTo>
                  <a:lnTo>
                    <a:pt x="650635" y="699947"/>
                  </a:lnTo>
                  <a:cubicBezTo>
                    <a:pt x="649266" y="697208"/>
                    <a:pt x="649266" y="694469"/>
                    <a:pt x="647896" y="691729"/>
                  </a:cubicBezTo>
                  <a:close/>
                  <a:moveTo>
                    <a:pt x="560231" y="691729"/>
                  </a:moveTo>
                  <a:lnTo>
                    <a:pt x="565711" y="691729"/>
                  </a:lnTo>
                  <a:lnTo>
                    <a:pt x="565711" y="697208"/>
                  </a:lnTo>
                  <a:cubicBezTo>
                    <a:pt x="564341" y="695838"/>
                    <a:pt x="560231" y="697208"/>
                    <a:pt x="560231" y="691729"/>
                  </a:cubicBezTo>
                  <a:close/>
                  <a:moveTo>
                    <a:pt x="712275" y="690359"/>
                  </a:moveTo>
                  <a:cubicBezTo>
                    <a:pt x="713645" y="691729"/>
                    <a:pt x="715014" y="691729"/>
                    <a:pt x="715014" y="693099"/>
                  </a:cubicBezTo>
                  <a:lnTo>
                    <a:pt x="710905" y="693099"/>
                  </a:lnTo>
                  <a:cubicBezTo>
                    <a:pt x="710905" y="693099"/>
                    <a:pt x="710905" y="691729"/>
                    <a:pt x="712275" y="690359"/>
                  </a:cubicBezTo>
                  <a:close/>
                  <a:moveTo>
                    <a:pt x="731451" y="686250"/>
                  </a:moveTo>
                  <a:lnTo>
                    <a:pt x="738300" y="687620"/>
                  </a:lnTo>
                  <a:cubicBezTo>
                    <a:pt x="738300" y="688989"/>
                    <a:pt x="738300" y="690359"/>
                    <a:pt x="735561" y="690359"/>
                  </a:cubicBezTo>
                  <a:cubicBezTo>
                    <a:pt x="731451" y="690359"/>
                    <a:pt x="731451" y="687620"/>
                    <a:pt x="731451" y="686250"/>
                  </a:cubicBezTo>
                  <a:close/>
                  <a:moveTo>
                    <a:pt x="580778" y="684880"/>
                  </a:moveTo>
                  <a:cubicBezTo>
                    <a:pt x="582148" y="686250"/>
                    <a:pt x="578038" y="688989"/>
                    <a:pt x="576669" y="690359"/>
                  </a:cubicBezTo>
                  <a:lnTo>
                    <a:pt x="576669" y="686250"/>
                  </a:lnTo>
                  <a:cubicBezTo>
                    <a:pt x="578038" y="686250"/>
                    <a:pt x="579408" y="684880"/>
                    <a:pt x="580778" y="684880"/>
                  </a:cubicBezTo>
                  <a:close/>
                  <a:moveTo>
                    <a:pt x="1368389" y="682141"/>
                  </a:moveTo>
                  <a:cubicBezTo>
                    <a:pt x="1369759" y="683510"/>
                    <a:pt x="1371129" y="683510"/>
                    <a:pt x="1371129" y="684880"/>
                  </a:cubicBezTo>
                  <a:cubicBezTo>
                    <a:pt x="1371129" y="684880"/>
                    <a:pt x="1369759" y="686250"/>
                    <a:pt x="1368389" y="686250"/>
                  </a:cubicBezTo>
                  <a:lnTo>
                    <a:pt x="1365650" y="683510"/>
                  </a:lnTo>
                  <a:cubicBezTo>
                    <a:pt x="1365650" y="683510"/>
                    <a:pt x="1367019" y="683510"/>
                    <a:pt x="1368389" y="682141"/>
                  </a:cubicBezTo>
                  <a:close/>
                  <a:moveTo>
                    <a:pt x="128757" y="682141"/>
                  </a:moveTo>
                  <a:cubicBezTo>
                    <a:pt x="130127" y="683510"/>
                    <a:pt x="130127" y="682141"/>
                    <a:pt x="130127" y="684880"/>
                  </a:cubicBezTo>
                  <a:cubicBezTo>
                    <a:pt x="130127" y="691729"/>
                    <a:pt x="128757" y="698577"/>
                    <a:pt x="121909" y="698577"/>
                  </a:cubicBezTo>
                  <a:cubicBezTo>
                    <a:pt x="117799" y="698577"/>
                    <a:pt x="116430" y="697208"/>
                    <a:pt x="113690" y="695838"/>
                  </a:cubicBezTo>
                  <a:cubicBezTo>
                    <a:pt x="123279" y="679401"/>
                    <a:pt x="119169" y="687620"/>
                    <a:pt x="128757" y="682141"/>
                  </a:cubicBezTo>
                  <a:close/>
                  <a:moveTo>
                    <a:pt x="1010882" y="679401"/>
                  </a:moveTo>
                  <a:cubicBezTo>
                    <a:pt x="1010882" y="680771"/>
                    <a:pt x="1012252" y="680771"/>
                    <a:pt x="1012252" y="684880"/>
                  </a:cubicBezTo>
                  <a:lnTo>
                    <a:pt x="1004033" y="684880"/>
                  </a:lnTo>
                  <a:cubicBezTo>
                    <a:pt x="1005403" y="682141"/>
                    <a:pt x="1004033" y="679401"/>
                    <a:pt x="1010882" y="679401"/>
                  </a:cubicBezTo>
                  <a:close/>
                  <a:moveTo>
                    <a:pt x="195876" y="678031"/>
                  </a:moveTo>
                  <a:cubicBezTo>
                    <a:pt x="191767" y="679401"/>
                    <a:pt x="189027" y="682141"/>
                    <a:pt x="187657" y="684880"/>
                  </a:cubicBezTo>
                  <a:cubicBezTo>
                    <a:pt x="190397" y="686250"/>
                    <a:pt x="190397" y="684880"/>
                    <a:pt x="191767" y="683510"/>
                  </a:cubicBezTo>
                  <a:cubicBezTo>
                    <a:pt x="193136" y="686250"/>
                    <a:pt x="194506" y="687620"/>
                    <a:pt x="197245" y="688989"/>
                  </a:cubicBezTo>
                  <a:close/>
                  <a:moveTo>
                    <a:pt x="875276" y="675292"/>
                  </a:moveTo>
                  <a:lnTo>
                    <a:pt x="880755" y="675292"/>
                  </a:lnTo>
                  <a:cubicBezTo>
                    <a:pt x="880755" y="679401"/>
                    <a:pt x="880755" y="683510"/>
                    <a:pt x="883495" y="687620"/>
                  </a:cubicBezTo>
                  <a:lnTo>
                    <a:pt x="879385" y="691729"/>
                  </a:lnTo>
                  <a:lnTo>
                    <a:pt x="867057" y="690359"/>
                  </a:lnTo>
                  <a:cubicBezTo>
                    <a:pt x="868427" y="686250"/>
                    <a:pt x="878016" y="680771"/>
                    <a:pt x="875276" y="675292"/>
                  </a:cubicBezTo>
                  <a:close/>
                  <a:moveTo>
                    <a:pt x="565711" y="675292"/>
                  </a:moveTo>
                  <a:cubicBezTo>
                    <a:pt x="565711" y="676662"/>
                    <a:pt x="567080" y="678031"/>
                    <a:pt x="567080" y="680771"/>
                  </a:cubicBezTo>
                  <a:cubicBezTo>
                    <a:pt x="565711" y="680771"/>
                    <a:pt x="564341" y="682141"/>
                    <a:pt x="562971" y="683510"/>
                  </a:cubicBezTo>
                  <a:cubicBezTo>
                    <a:pt x="562971" y="683510"/>
                    <a:pt x="561601" y="683510"/>
                    <a:pt x="561601" y="680771"/>
                  </a:cubicBezTo>
                  <a:cubicBezTo>
                    <a:pt x="561601" y="676662"/>
                    <a:pt x="562971" y="676662"/>
                    <a:pt x="565711" y="675292"/>
                  </a:cubicBezTo>
                  <a:close/>
                  <a:moveTo>
                    <a:pt x="1114984" y="673922"/>
                  </a:moveTo>
                  <a:cubicBezTo>
                    <a:pt x="1112244" y="679401"/>
                    <a:pt x="1112244" y="686250"/>
                    <a:pt x="1110874" y="694469"/>
                  </a:cubicBezTo>
                  <a:cubicBezTo>
                    <a:pt x="1113614" y="694469"/>
                    <a:pt x="1116354" y="695838"/>
                    <a:pt x="1117723" y="698577"/>
                  </a:cubicBezTo>
                  <a:cubicBezTo>
                    <a:pt x="1101286" y="698577"/>
                    <a:pt x="1112244" y="715015"/>
                    <a:pt x="1106765" y="724603"/>
                  </a:cubicBezTo>
                  <a:lnTo>
                    <a:pt x="1106765" y="728712"/>
                  </a:lnTo>
                  <a:cubicBezTo>
                    <a:pt x="1109505" y="730082"/>
                    <a:pt x="1112244" y="731452"/>
                    <a:pt x="1114984" y="734192"/>
                  </a:cubicBezTo>
                  <a:cubicBezTo>
                    <a:pt x="1113614" y="735561"/>
                    <a:pt x="1112244" y="735561"/>
                    <a:pt x="1112244" y="739670"/>
                  </a:cubicBezTo>
                  <a:cubicBezTo>
                    <a:pt x="1112244" y="742410"/>
                    <a:pt x="1116354" y="742410"/>
                    <a:pt x="1117723" y="745150"/>
                  </a:cubicBezTo>
                  <a:cubicBezTo>
                    <a:pt x="1116354" y="746519"/>
                    <a:pt x="1114984" y="745150"/>
                    <a:pt x="1114984" y="747889"/>
                  </a:cubicBezTo>
                  <a:cubicBezTo>
                    <a:pt x="1114984" y="751998"/>
                    <a:pt x="1117723" y="750628"/>
                    <a:pt x="1119093" y="750628"/>
                  </a:cubicBezTo>
                  <a:cubicBezTo>
                    <a:pt x="1120463" y="747889"/>
                    <a:pt x="1123202" y="745150"/>
                    <a:pt x="1124572" y="742410"/>
                  </a:cubicBezTo>
                  <a:cubicBezTo>
                    <a:pt x="1121832" y="742410"/>
                    <a:pt x="1119093" y="743780"/>
                    <a:pt x="1117723" y="742410"/>
                  </a:cubicBezTo>
                  <a:cubicBezTo>
                    <a:pt x="1119093" y="739670"/>
                    <a:pt x="1123202" y="736931"/>
                    <a:pt x="1125942" y="736931"/>
                  </a:cubicBezTo>
                  <a:cubicBezTo>
                    <a:pt x="1130051" y="736931"/>
                    <a:pt x="1134160" y="743780"/>
                    <a:pt x="1136900" y="745150"/>
                  </a:cubicBezTo>
                  <a:cubicBezTo>
                    <a:pt x="1138270" y="746519"/>
                    <a:pt x="1141009" y="745150"/>
                    <a:pt x="1142379" y="746519"/>
                  </a:cubicBezTo>
                  <a:cubicBezTo>
                    <a:pt x="1141009" y="747889"/>
                    <a:pt x="1141009" y="750628"/>
                    <a:pt x="1143749" y="751998"/>
                  </a:cubicBezTo>
                  <a:cubicBezTo>
                    <a:pt x="1147858" y="747889"/>
                    <a:pt x="1151967" y="746519"/>
                    <a:pt x="1153337" y="745150"/>
                  </a:cubicBezTo>
                  <a:cubicBezTo>
                    <a:pt x="1154707" y="743780"/>
                    <a:pt x="1156077" y="739670"/>
                    <a:pt x="1156077" y="736931"/>
                  </a:cubicBezTo>
                  <a:cubicBezTo>
                    <a:pt x="1156077" y="728712"/>
                    <a:pt x="1153337" y="731452"/>
                    <a:pt x="1146488" y="724603"/>
                  </a:cubicBezTo>
                  <a:lnTo>
                    <a:pt x="1146488" y="731452"/>
                  </a:lnTo>
                  <a:cubicBezTo>
                    <a:pt x="1146488" y="734192"/>
                    <a:pt x="1149228" y="735561"/>
                    <a:pt x="1150597" y="736931"/>
                  </a:cubicBezTo>
                  <a:cubicBezTo>
                    <a:pt x="1149228" y="738300"/>
                    <a:pt x="1147858" y="739670"/>
                    <a:pt x="1147858" y="741040"/>
                  </a:cubicBezTo>
                  <a:cubicBezTo>
                    <a:pt x="1143749" y="739670"/>
                    <a:pt x="1142379" y="732822"/>
                    <a:pt x="1139639" y="732822"/>
                  </a:cubicBezTo>
                  <a:cubicBezTo>
                    <a:pt x="1135530" y="732822"/>
                    <a:pt x="1135530" y="734192"/>
                    <a:pt x="1134160" y="732822"/>
                  </a:cubicBezTo>
                  <a:cubicBezTo>
                    <a:pt x="1136900" y="731452"/>
                    <a:pt x="1139639" y="728712"/>
                    <a:pt x="1141009" y="725973"/>
                  </a:cubicBezTo>
                  <a:cubicBezTo>
                    <a:pt x="1134160" y="730082"/>
                    <a:pt x="1124572" y="735561"/>
                    <a:pt x="1120463" y="735561"/>
                  </a:cubicBezTo>
                  <a:cubicBezTo>
                    <a:pt x="1117723" y="735561"/>
                    <a:pt x="1113614" y="730082"/>
                    <a:pt x="1113614" y="725973"/>
                  </a:cubicBezTo>
                  <a:cubicBezTo>
                    <a:pt x="1113614" y="710905"/>
                    <a:pt x="1134160" y="716385"/>
                    <a:pt x="1138270" y="705427"/>
                  </a:cubicBezTo>
                  <a:cubicBezTo>
                    <a:pt x="1123202" y="701317"/>
                    <a:pt x="1114984" y="691729"/>
                    <a:pt x="1114984" y="680771"/>
                  </a:cubicBezTo>
                  <a:cubicBezTo>
                    <a:pt x="1114984" y="678031"/>
                    <a:pt x="1116354" y="675292"/>
                    <a:pt x="1114984" y="673922"/>
                  </a:cubicBezTo>
                  <a:close/>
                  <a:moveTo>
                    <a:pt x="1225934" y="672552"/>
                  </a:moveTo>
                  <a:lnTo>
                    <a:pt x="1227304" y="672552"/>
                  </a:lnTo>
                  <a:cubicBezTo>
                    <a:pt x="1228674" y="672552"/>
                    <a:pt x="1230043" y="672552"/>
                    <a:pt x="1231413" y="673922"/>
                  </a:cubicBezTo>
                  <a:cubicBezTo>
                    <a:pt x="1231413" y="673922"/>
                    <a:pt x="1230043" y="676662"/>
                    <a:pt x="1228674" y="675292"/>
                  </a:cubicBezTo>
                  <a:cubicBezTo>
                    <a:pt x="1227304" y="675292"/>
                    <a:pt x="1225934" y="675292"/>
                    <a:pt x="1225934" y="672552"/>
                  </a:cubicBezTo>
                  <a:close/>
                  <a:moveTo>
                    <a:pt x="1257439" y="671182"/>
                  </a:moveTo>
                  <a:cubicBezTo>
                    <a:pt x="1258808" y="671182"/>
                    <a:pt x="1260178" y="673922"/>
                    <a:pt x="1261548" y="673922"/>
                  </a:cubicBezTo>
                  <a:cubicBezTo>
                    <a:pt x="1265657" y="672552"/>
                    <a:pt x="1271136" y="673922"/>
                    <a:pt x="1271136" y="679401"/>
                  </a:cubicBezTo>
                  <a:cubicBezTo>
                    <a:pt x="1271136" y="682141"/>
                    <a:pt x="1268397" y="684880"/>
                    <a:pt x="1265657" y="684880"/>
                  </a:cubicBezTo>
                  <a:cubicBezTo>
                    <a:pt x="1261548" y="684880"/>
                    <a:pt x="1256069" y="679401"/>
                    <a:pt x="1256069" y="676662"/>
                  </a:cubicBezTo>
                  <a:cubicBezTo>
                    <a:pt x="1256069" y="672552"/>
                    <a:pt x="1257439" y="671182"/>
                    <a:pt x="1257439" y="671182"/>
                  </a:cubicBezTo>
                  <a:close/>
                  <a:moveTo>
                    <a:pt x="317784" y="669812"/>
                  </a:moveTo>
                  <a:cubicBezTo>
                    <a:pt x="317784" y="667073"/>
                    <a:pt x="321894" y="668443"/>
                    <a:pt x="323263" y="669812"/>
                  </a:cubicBezTo>
                  <a:cubicBezTo>
                    <a:pt x="323263" y="669812"/>
                    <a:pt x="321894" y="671182"/>
                    <a:pt x="321894" y="672552"/>
                  </a:cubicBezTo>
                  <a:cubicBezTo>
                    <a:pt x="320524" y="672552"/>
                    <a:pt x="317784" y="673922"/>
                    <a:pt x="317784" y="669812"/>
                  </a:cubicBezTo>
                  <a:close/>
                  <a:moveTo>
                    <a:pt x="280801" y="669812"/>
                  </a:moveTo>
                  <a:cubicBezTo>
                    <a:pt x="282171" y="669812"/>
                    <a:pt x="284910" y="668443"/>
                    <a:pt x="286280" y="669812"/>
                  </a:cubicBezTo>
                  <a:cubicBezTo>
                    <a:pt x="284910" y="669812"/>
                    <a:pt x="283540" y="672552"/>
                    <a:pt x="283540" y="673922"/>
                  </a:cubicBezTo>
                  <a:cubicBezTo>
                    <a:pt x="283540" y="672552"/>
                    <a:pt x="282171" y="671182"/>
                    <a:pt x="280801" y="669812"/>
                  </a:cubicBezTo>
                  <a:close/>
                  <a:moveTo>
                    <a:pt x="636938" y="667073"/>
                  </a:moveTo>
                  <a:cubicBezTo>
                    <a:pt x="638308" y="668443"/>
                    <a:pt x="641047" y="669812"/>
                    <a:pt x="642417" y="671182"/>
                  </a:cubicBezTo>
                  <a:cubicBezTo>
                    <a:pt x="636938" y="673922"/>
                    <a:pt x="635568" y="675292"/>
                    <a:pt x="634199" y="678031"/>
                  </a:cubicBezTo>
                  <a:cubicBezTo>
                    <a:pt x="635568" y="679401"/>
                    <a:pt x="635568" y="682141"/>
                    <a:pt x="639677" y="682141"/>
                  </a:cubicBezTo>
                  <a:cubicBezTo>
                    <a:pt x="642417" y="682141"/>
                    <a:pt x="642417" y="680771"/>
                    <a:pt x="643787" y="680771"/>
                  </a:cubicBezTo>
                  <a:lnTo>
                    <a:pt x="645157" y="676662"/>
                  </a:lnTo>
                  <a:cubicBezTo>
                    <a:pt x="645157" y="673922"/>
                    <a:pt x="642417" y="669812"/>
                    <a:pt x="641047" y="667073"/>
                  </a:cubicBezTo>
                  <a:close/>
                  <a:moveTo>
                    <a:pt x="128757" y="667073"/>
                  </a:moveTo>
                  <a:cubicBezTo>
                    <a:pt x="127388" y="669812"/>
                    <a:pt x="126018" y="672552"/>
                    <a:pt x="123279" y="675292"/>
                  </a:cubicBezTo>
                  <a:lnTo>
                    <a:pt x="123279" y="669812"/>
                  </a:lnTo>
                  <a:cubicBezTo>
                    <a:pt x="124648" y="668443"/>
                    <a:pt x="127388" y="668443"/>
                    <a:pt x="128757" y="667073"/>
                  </a:cubicBezTo>
                  <a:close/>
                  <a:moveTo>
                    <a:pt x="639677" y="660224"/>
                  </a:moveTo>
                  <a:lnTo>
                    <a:pt x="636938" y="662964"/>
                  </a:lnTo>
                  <a:cubicBezTo>
                    <a:pt x="638308" y="664334"/>
                    <a:pt x="639677" y="664334"/>
                    <a:pt x="639677" y="664334"/>
                  </a:cubicBezTo>
                  <a:cubicBezTo>
                    <a:pt x="641047" y="661594"/>
                    <a:pt x="641047" y="661594"/>
                    <a:pt x="639677" y="660224"/>
                  </a:cubicBezTo>
                  <a:close/>
                  <a:moveTo>
                    <a:pt x="110951" y="658855"/>
                  </a:moveTo>
                  <a:cubicBezTo>
                    <a:pt x="110951" y="662964"/>
                    <a:pt x="117799" y="661594"/>
                    <a:pt x="120539" y="661594"/>
                  </a:cubicBezTo>
                  <a:cubicBezTo>
                    <a:pt x="120539" y="661594"/>
                    <a:pt x="120539" y="662964"/>
                    <a:pt x="121909" y="664334"/>
                  </a:cubicBezTo>
                  <a:cubicBezTo>
                    <a:pt x="120539" y="665704"/>
                    <a:pt x="119169" y="668443"/>
                    <a:pt x="117799" y="669812"/>
                  </a:cubicBezTo>
                  <a:cubicBezTo>
                    <a:pt x="113690" y="667073"/>
                    <a:pt x="110951" y="662964"/>
                    <a:pt x="110951" y="658855"/>
                  </a:cubicBezTo>
                  <a:close/>
                  <a:moveTo>
                    <a:pt x="1376607" y="653376"/>
                  </a:moveTo>
                  <a:cubicBezTo>
                    <a:pt x="1377977" y="652006"/>
                    <a:pt x="1380717" y="652006"/>
                    <a:pt x="1382087" y="653376"/>
                  </a:cubicBezTo>
                  <a:cubicBezTo>
                    <a:pt x="1382087" y="653376"/>
                    <a:pt x="1382087" y="654745"/>
                    <a:pt x="1380717" y="656115"/>
                  </a:cubicBezTo>
                  <a:cubicBezTo>
                    <a:pt x="1379347" y="656115"/>
                    <a:pt x="1377977" y="654745"/>
                    <a:pt x="1376607" y="653376"/>
                  </a:cubicBezTo>
                  <a:close/>
                  <a:moveTo>
                    <a:pt x="1288943" y="653376"/>
                  </a:moveTo>
                  <a:lnTo>
                    <a:pt x="1294422" y="653376"/>
                  </a:lnTo>
                  <a:cubicBezTo>
                    <a:pt x="1295792" y="654745"/>
                    <a:pt x="1295792" y="653376"/>
                    <a:pt x="1295792" y="657485"/>
                  </a:cubicBezTo>
                  <a:cubicBezTo>
                    <a:pt x="1295792" y="660224"/>
                    <a:pt x="1294422" y="661594"/>
                    <a:pt x="1293052" y="662964"/>
                  </a:cubicBezTo>
                  <a:lnTo>
                    <a:pt x="1286204" y="662964"/>
                  </a:lnTo>
                  <a:cubicBezTo>
                    <a:pt x="1286204" y="661594"/>
                    <a:pt x="1284834" y="661594"/>
                    <a:pt x="1284834" y="658855"/>
                  </a:cubicBezTo>
                  <a:cubicBezTo>
                    <a:pt x="1284834" y="654745"/>
                    <a:pt x="1287573" y="654745"/>
                    <a:pt x="1288943" y="653376"/>
                  </a:cubicBezTo>
                  <a:close/>
                  <a:moveTo>
                    <a:pt x="172590" y="653376"/>
                  </a:moveTo>
                  <a:cubicBezTo>
                    <a:pt x="172590" y="654745"/>
                    <a:pt x="171220" y="657485"/>
                    <a:pt x="171220" y="662964"/>
                  </a:cubicBezTo>
                  <a:cubicBezTo>
                    <a:pt x="173960" y="660224"/>
                    <a:pt x="175329" y="657485"/>
                    <a:pt x="179439" y="657485"/>
                  </a:cubicBezTo>
                  <a:cubicBezTo>
                    <a:pt x="178069" y="656115"/>
                    <a:pt x="176699" y="654745"/>
                    <a:pt x="176699" y="653376"/>
                  </a:cubicBezTo>
                  <a:close/>
                  <a:moveTo>
                    <a:pt x="749258" y="652006"/>
                  </a:moveTo>
                  <a:cubicBezTo>
                    <a:pt x="750628" y="652006"/>
                    <a:pt x="753368" y="653376"/>
                    <a:pt x="753368" y="654745"/>
                  </a:cubicBezTo>
                  <a:lnTo>
                    <a:pt x="747888" y="654745"/>
                  </a:lnTo>
                  <a:close/>
                  <a:moveTo>
                    <a:pt x="72598" y="652006"/>
                  </a:moveTo>
                  <a:cubicBezTo>
                    <a:pt x="72598" y="649266"/>
                    <a:pt x="76707" y="650636"/>
                    <a:pt x="78076" y="652006"/>
                  </a:cubicBezTo>
                  <a:cubicBezTo>
                    <a:pt x="78076" y="652006"/>
                    <a:pt x="78076" y="653376"/>
                    <a:pt x="76707" y="654745"/>
                  </a:cubicBezTo>
                  <a:cubicBezTo>
                    <a:pt x="75337" y="654745"/>
                    <a:pt x="72598" y="656115"/>
                    <a:pt x="72598" y="652006"/>
                  </a:cubicBezTo>
                  <a:close/>
                  <a:moveTo>
                    <a:pt x="1442356" y="649266"/>
                  </a:moveTo>
                  <a:lnTo>
                    <a:pt x="1446465" y="649266"/>
                  </a:lnTo>
                  <a:cubicBezTo>
                    <a:pt x="1447835" y="650636"/>
                    <a:pt x="1449205" y="652006"/>
                    <a:pt x="1449205" y="653376"/>
                  </a:cubicBezTo>
                  <a:lnTo>
                    <a:pt x="1443726" y="654745"/>
                  </a:lnTo>
                  <a:cubicBezTo>
                    <a:pt x="1443726" y="653376"/>
                    <a:pt x="1442356" y="650636"/>
                    <a:pt x="1442356" y="649266"/>
                  </a:cubicBezTo>
                  <a:close/>
                  <a:moveTo>
                    <a:pt x="1430028" y="647897"/>
                  </a:moveTo>
                  <a:cubicBezTo>
                    <a:pt x="1434138" y="647897"/>
                    <a:pt x="1436877" y="649266"/>
                    <a:pt x="1436877" y="653376"/>
                  </a:cubicBezTo>
                  <a:cubicBezTo>
                    <a:pt x="1436877" y="656115"/>
                    <a:pt x="1432768" y="660224"/>
                    <a:pt x="1430028" y="660224"/>
                  </a:cubicBezTo>
                  <a:cubicBezTo>
                    <a:pt x="1425919" y="660224"/>
                    <a:pt x="1424549" y="657485"/>
                    <a:pt x="1424549" y="653376"/>
                  </a:cubicBezTo>
                  <a:cubicBezTo>
                    <a:pt x="1424549" y="650636"/>
                    <a:pt x="1427289" y="647897"/>
                    <a:pt x="1430028" y="647897"/>
                  </a:cubicBezTo>
                  <a:close/>
                  <a:moveTo>
                    <a:pt x="745149" y="646527"/>
                  </a:moveTo>
                  <a:lnTo>
                    <a:pt x="749258" y="647897"/>
                  </a:lnTo>
                  <a:lnTo>
                    <a:pt x="743779" y="649266"/>
                  </a:lnTo>
                  <a:close/>
                  <a:moveTo>
                    <a:pt x="536946" y="646527"/>
                  </a:moveTo>
                  <a:cubicBezTo>
                    <a:pt x="541055" y="646527"/>
                    <a:pt x="542425" y="647897"/>
                    <a:pt x="545164" y="647897"/>
                  </a:cubicBezTo>
                  <a:lnTo>
                    <a:pt x="545164" y="654745"/>
                  </a:lnTo>
                  <a:cubicBezTo>
                    <a:pt x="536946" y="661594"/>
                    <a:pt x="542425" y="665704"/>
                    <a:pt x="541055" y="669812"/>
                  </a:cubicBezTo>
                  <a:cubicBezTo>
                    <a:pt x="538315" y="675292"/>
                    <a:pt x="534206" y="678031"/>
                    <a:pt x="528727" y="678031"/>
                  </a:cubicBezTo>
                  <a:cubicBezTo>
                    <a:pt x="525988" y="678031"/>
                    <a:pt x="517769" y="672552"/>
                    <a:pt x="512290" y="672552"/>
                  </a:cubicBezTo>
                  <a:cubicBezTo>
                    <a:pt x="512290" y="671182"/>
                    <a:pt x="515030" y="671182"/>
                    <a:pt x="515030" y="669812"/>
                  </a:cubicBezTo>
                  <a:cubicBezTo>
                    <a:pt x="510920" y="661594"/>
                    <a:pt x="523248" y="650636"/>
                    <a:pt x="531466" y="652006"/>
                  </a:cubicBezTo>
                  <a:cubicBezTo>
                    <a:pt x="532836" y="650636"/>
                    <a:pt x="534206" y="646527"/>
                    <a:pt x="536946" y="646527"/>
                  </a:cubicBezTo>
                  <a:close/>
                  <a:moveTo>
                    <a:pt x="1223195" y="645157"/>
                  </a:moveTo>
                  <a:cubicBezTo>
                    <a:pt x="1224565" y="646527"/>
                    <a:pt x="1224565" y="647897"/>
                    <a:pt x="1224565" y="649266"/>
                  </a:cubicBezTo>
                  <a:cubicBezTo>
                    <a:pt x="1223195" y="649266"/>
                    <a:pt x="1220455" y="650636"/>
                    <a:pt x="1220455" y="646527"/>
                  </a:cubicBezTo>
                  <a:cubicBezTo>
                    <a:pt x="1220455" y="643787"/>
                    <a:pt x="1221825" y="645157"/>
                    <a:pt x="1223195" y="645157"/>
                  </a:cubicBezTo>
                  <a:close/>
                  <a:moveTo>
                    <a:pt x="268473" y="641048"/>
                  </a:moveTo>
                  <a:lnTo>
                    <a:pt x="271213" y="641048"/>
                  </a:lnTo>
                  <a:lnTo>
                    <a:pt x="272582" y="646527"/>
                  </a:lnTo>
                  <a:cubicBezTo>
                    <a:pt x="271213" y="646527"/>
                    <a:pt x="269843" y="646527"/>
                    <a:pt x="268473" y="645157"/>
                  </a:cubicBezTo>
                  <a:close/>
                  <a:moveTo>
                    <a:pt x="1368389" y="636939"/>
                  </a:moveTo>
                  <a:cubicBezTo>
                    <a:pt x="1372499" y="636939"/>
                    <a:pt x="1373868" y="638308"/>
                    <a:pt x="1375238" y="641048"/>
                  </a:cubicBezTo>
                  <a:cubicBezTo>
                    <a:pt x="1372499" y="643787"/>
                    <a:pt x="1371129" y="647897"/>
                    <a:pt x="1367019" y="647897"/>
                  </a:cubicBezTo>
                  <a:cubicBezTo>
                    <a:pt x="1364280" y="647897"/>
                    <a:pt x="1362910" y="646527"/>
                    <a:pt x="1361540" y="645157"/>
                  </a:cubicBezTo>
                  <a:cubicBezTo>
                    <a:pt x="1361540" y="639678"/>
                    <a:pt x="1365650" y="636939"/>
                    <a:pt x="1368389" y="636939"/>
                  </a:cubicBezTo>
                  <a:close/>
                  <a:moveTo>
                    <a:pt x="4110" y="636939"/>
                  </a:moveTo>
                  <a:lnTo>
                    <a:pt x="8219" y="636939"/>
                  </a:lnTo>
                  <a:lnTo>
                    <a:pt x="8219" y="642417"/>
                  </a:lnTo>
                  <a:cubicBezTo>
                    <a:pt x="5479" y="643787"/>
                    <a:pt x="2740" y="643787"/>
                    <a:pt x="0" y="642417"/>
                  </a:cubicBezTo>
                  <a:cubicBezTo>
                    <a:pt x="1370" y="641048"/>
                    <a:pt x="2740" y="638308"/>
                    <a:pt x="4110" y="636939"/>
                  </a:cubicBezTo>
                  <a:close/>
                  <a:moveTo>
                    <a:pt x="95883" y="630089"/>
                  </a:moveTo>
                  <a:cubicBezTo>
                    <a:pt x="97253" y="630089"/>
                    <a:pt x="97253" y="632829"/>
                    <a:pt x="95883" y="634199"/>
                  </a:cubicBezTo>
                  <a:cubicBezTo>
                    <a:pt x="94514" y="634199"/>
                    <a:pt x="94514" y="632829"/>
                    <a:pt x="93144" y="631459"/>
                  </a:cubicBezTo>
                  <a:cubicBezTo>
                    <a:pt x="93144" y="631459"/>
                    <a:pt x="94514" y="630089"/>
                    <a:pt x="95883" y="630089"/>
                  </a:cubicBezTo>
                  <a:close/>
                  <a:moveTo>
                    <a:pt x="746519" y="627350"/>
                  </a:moveTo>
                  <a:cubicBezTo>
                    <a:pt x="747888" y="627350"/>
                    <a:pt x="750628" y="630089"/>
                    <a:pt x="750628" y="631459"/>
                  </a:cubicBezTo>
                  <a:cubicBezTo>
                    <a:pt x="749258" y="632829"/>
                    <a:pt x="747888" y="632829"/>
                    <a:pt x="746519" y="632829"/>
                  </a:cubicBezTo>
                  <a:lnTo>
                    <a:pt x="743779" y="630089"/>
                  </a:lnTo>
                  <a:cubicBezTo>
                    <a:pt x="743779" y="628720"/>
                    <a:pt x="745149" y="628720"/>
                    <a:pt x="746519" y="627350"/>
                  </a:cubicBezTo>
                  <a:close/>
                  <a:moveTo>
                    <a:pt x="978008" y="625981"/>
                  </a:moveTo>
                  <a:cubicBezTo>
                    <a:pt x="980748" y="624611"/>
                    <a:pt x="983487" y="625981"/>
                    <a:pt x="984857" y="627350"/>
                  </a:cubicBezTo>
                  <a:cubicBezTo>
                    <a:pt x="984857" y="627350"/>
                    <a:pt x="984857" y="628720"/>
                    <a:pt x="982117" y="628720"/>
                  </a:cubicBezTo>
                  <a:cubicBezTo>
                    <a:pt x="978008" y="628720"/>
                    <a:pt x="979378" y="627350"/>
                    <a:pt x="978008" y="625981"/>
                  </a:cubicBezTo>
                  <a:close/>
                  <a:moveTo>
                    <a:pt x="1305380" y="624611"/>
                  </a:moveTo>
                  <a:cubicBezTo>
                    <a:pt x="1305380" y="624611"/>
                    <a:pt x="1306750" y="625981"/>
                    <a:pt x="1306750" y="627350"/>
                  </a:cubicBezTo>
                  <a:cubicBezTo>
                    <a:pt x="1305380" y="627350"/>
                    <a:pt x="1304011" y="627350"/>
                    <a:pt x="1302641" y="625981"/>
                  </a:cubicBezTo>
                  <a:cubicBezTo>
                    <a:pt x="1302641" y="625981"/>
                    <a:pt x="1304011" y="624611"/>
                    <a:pt x="1305380" y="624611"/>
                  </a:cubicBezTo>
                  <a:close/>
                  <a:moveTo>
                    <a:pt x="853360" y="624611"/>
                  </a:moveTo>
                  <a:lnTo>
                    <a:pt x="857469" y="624611"/>
                  </a:lnTo>
                  <a:cubicBezTo>
                    <a:pt x="857469" y="625981"/>
                    <a:pt x="857469" y="627350"/>
                    <a:pt x="856099" y="628720"/>
                  </a:cubicBezTo>
                  <a:cubicBezTo>
                    <a:pt x="854730" y="628720"/>
                    <a:pt x="851990" y="627350"/>
                    <a:pt x="853360" y="624611"/>
                  </a:cubicBezTo>
                  <a:close/>
                  <a:moveTo>
                    <a:pt x="539685" y="623241"/>
                  </a:moveTo>
                  <a:lnTo>
                    <a:pt x="541055" y="623241"/>
                  </a:lnTo>
                  <a:cubicBezTo>
                    <a:pt x="541055" y="625981"/>
                    <a:pt x="538315" y="628720"/>
                    <a:pt x="536946" y="631459"/>
                  </a:cubicBezTo>
                  <a:lnTo>
                    <a:pt x="530097" y="631459"/>
                  </a:lnTo>
                  <a:cubicBezTo>
                    <a:pt x="530097" y="630089"/>
                    <a:pt x="528727" y="631459"/>
                    <a:pt x="528727" y="627350"/>
                  </a:cubicBezTo>
                  <a:cubicBezTo>
                    <a:pt x="528727" y="623241"/>
                    <a:pt x="534206" y="621871"/>
                    <a:pt x="539685" y="623241"/>
                  </a:cubicBezTo>
                  <a:close/>
                  <a:moveTo>
                    <a:pt x="143825" y="623241"/>
                  </a:moveTo>
                  <a:lnTo>
                    <a:pt x="149304" y="624611"/>
                  </a:lnTo>
                  <a:cubicBezTo>
                    <a:pt x="147934" y="627350"/>
                    <a:pt x="146564" y="628720"/>
                    <a:pt x="145195" y="630089"/>
                  </a:cubicBezTo>
                  <a:cubicBezTo>
                    <a:pt x="143825" y="628720"/>
                    <a:pt x="142455" y="628720"/>
                    <a:pt x="142455" y="625981"/>
                  </a:cubicBezTo>
                  <a:cubicBezTo>
                    <a:pt x="142455" y="621871"/>
                    <a:pt x="142455" y="624611"/>
                    <a:pt x="143825" y="623241"/>
                  </a:cubicBezTo>
                  <a:close/>
                  <a:moveTo>
                    <a:pt x="1280724" y="621871"/>
                  </a:moveTo>
                  <a:lnTo>
                    <a:pt x="1286204" y="621871"/>
                  </a:lnTo>
                  <a:lnTo>
                    <a:pt x="1288943" y="624611"/>
                  </a:lnTo>
                  <a:cubicBezTo>
                    <a:pt x="1287573" y="625981"/>
                    <a:pt x="1284834" y="627350"/>
                    <a:pt x="1282094" y="628720"/>
                  </a:cubicBezTo>
                  <a:cubicBezTo>
                    <a:pt x="1282094" y="627350"/>
                    <a:pt x="1282094" y="624611"/>
                    <a:pt x="1280724" y="621871"/>
                  </a:cubicBezTo>
                  <a:close/>
                  <a:moveTo>
                    <a:pt x="1309489" y="620501"/>
                  </a:moveTo>
                  <a:lnTo>
                    <a:pt x="1313599" y="620501"/>
                  </a:lnTo>
                  <a:cubicBezTo>
                    <a:pt x="1313599" y="620501"/>
                    <a:pt x="1313599" y="621871"/>
                    <a:pt x="1312229" y="623241"/>
                  </a:cubicBezTo>
                  <a:cubicBezTo>
                    <a:pt x="1310859" y="621871"/>
                    <a:pt x="1309489" y="621871"/>
                    <a:pt x="1309489" y="620501"/>
                  </a:cubicBezTo>
                  <a:close/>
                  <a:moveTo>
                    <a:pt x="180808" y="617762"/>
                  </a:moveTo>
                  <a:cubicBezTo>
                    <a:pt x="180808" y="623241"/>
                    <a:pt x="178069" y="631459"/>
                    <a:pt x="178069" y="635569"/>
                  </a:cubicBezTo>
                  <a:cubicBezTo>
                    <a:pt x="178069" y="638308"/>
                    <a:pt x="179439" y="638308"/>
                    <a:pt x="179439" y="638308"/>
                  </a:cubicBezTo>
                  <a:cubicBezTo>
                    <a:pt x="184918" y="635569"/>
                    <a:pt x="190397" y="631459"/>
                    <a:pt x="194506" y="630089"/>
                  </a:cubicBezTo>
                  <a:cubicBezTo>
                    <a:pt x="193136" y="625981"/>
                    <a:pt x="193136" y="621871"/>
                    <a:pt x="193136" y="617762"/>
                  </a:cubicBezTo>
                  <a:cubicBezTo>
                    <a:pt x="190397" y="619132"/>
                    <a:pt x="190397" y="621871"/>
                    <a:pt x="189027" y="623241"/>
                  </a:cubicBezTo>
                  <a:cubicBezTo>
                    <a:pt x="187657" y="620501"/>
                    <a:pt x="183548" y="619132"/>
                    <a:pt x="180808" y="617762"/>
                  </a:cubicBezTo>
                  <a:close/>
                  <a:moveTo>
                    <a:pt x="1260178" y="613652"/>
                  </a:moveTo>
                  <a:lnTo>
                    <a:pt x="1260178" y="620501"/>
                  </a:lnTo>
                  <a:cubicBezTo>
                    <a:pt x="1258808" y="620501"/>
                    <a:pt x="1256069" y="621871"/>
                    <a:pt x="1254699" y="621871"/>
                  </a:cubicBezTo>
                  <a:lnTo>
                    <a:pt x="1251960" y="619132"/>
                  </a:lnTo>
                  <a:lnTo>
                    <a:pt x="1251960" y="615022"/>
                  </a:lnTo>
                  <a:cubicBezTo>
                    <a:pt x="1253329" y="615022"/>
                    <a:pt x="1254699" y="613652"/>
                    <a:pt x="1260178" y="613652"/>
                  </a:cubicBezTo>
                  <a:close/>
                  <a:moveTo>
                    <a:pt x="135606" y="609543"/>
                  </a:moveTo>
                  <a:lnTo>
                    <a:pt x="139716" y="609543"/>
                  </a:lnTo>
                  <a:cubicBezTo>
                    <a:pt x="139716" y="609543"/>
                    <a:pt x="139716" y="610913"/>
                    <a:pt x="141085" y="612283"/>
                  </a:cubicBezTo>
                  <a:cubicBezTo>
                    <a:pt x="139716" y="613652"/>
                    <a:pt x="139716" y="615022"/>
                    <a:pt x="138346" y="616392"/>
                  </a:cubicBezTo>
                  <a:cubicBezTo>
                    <a:pt x="136976" y="616392"/>
                    <a:pt x="135606" y="616392"/>
                    <a:pt x="134237" y="615022"/>
                  </a:cubicBezTo>
                  <a:close/>
                  <a:moveTo>
                    <a:pt x="1291683" y="606804"/>
                  </a:moveTo>
                  <a:cubicBezTo>
                    <a:pt x="1290313" y="609543"/>
                    <a:pt x="1290313" y="612283"/>
                    <a:pt x="1290313" y="615022"/>
                  </a:cubicBezTo>
                  <a:cubicBezTo>
                    <a:pt x="1288943" y="613652"/>
                    <a:pt x="1287573" y="610913"/>
                    <a:pt x="1284834" y="609543"/>
                  </a:cubicBezTo>
                  <a:cubicBezTo>
                    <a:pt x="1286204" y="606804"/>
                    <a:pt x="1288943" y="606804"/>
                    <a:pt x="1291683" y="606804"/>
                  </a:cubicBezTo>
                  <a:close/>
                  <a:moveTo>
                    <a:pt x="510920" y="605434"/>
                  </a:moveTo>
                  <a:cubicBezTo>
                    <a:pt x="512290" y="605434"/>
                    <a:pt x="515030" y="606804"/>
                    <a:pt x="517769" y="608174"/>
                  </a:cubicBezTo>
                  <a:lnTo>
                    <a:pt x="517769" y="612283"/>
                  </a:lnTo>
                  <a:cubicBezTo>
                    <a:pt x="516399" y="613652"/>
                    <a:pt x="517769" y="613652"/>
                    <a:pt x="513660" y="613652"/>
                  </a:cubicBezTo>
                  <a:cubicBezTo>
                    <a:pt x="510920" y="613652"/>
                    <a:pt x="509550" y="612283"/>
                    <a:pt x="509550" y="608174"/>
                  </a:cubicBezTo>
                  <a:cubicBezTo>
                    <a:pt x="509550" y="605434"/>
                    <a:pt x="509550" y="606804"/>
                    <a:pt x="510920" y="605434"/>
                  </a:cubicBezTo>
                  <a:close/>
                  <a:moveTo>
                    <a:pt x="439693" y="604064"/>
                  </a:moveTo>
                  <a:cubicBezTo>
                    <a:pt x="441062" y="605434"/>
                    <a:pt x="441062" y="605434"/>
                    <a:pt x="439693" y="608174"/>
                  </a:cubicBezTo>
                  <a:cubicBezTo>
                    <a:pt x="439693" y="608174"/>
                    <a:pt x="438323" y="608174"/>
                    <a:pt x="436953" y="606804"/>
                  </a:cubicBezTo>
                  <a:close/>
                  <a:moveTo>
                    <a:pt x="115060" y="602694"/>
                  </a:moveTo>
                  <a:cubicBezTo>
                    <a:pt x="115060" y="602694"/>
                    <a:pt x="116430" y="604064"/>
                    <a:pt x="116430" y="605434"/>
                  </a:cubicBezTo>
                  <a:cubicBezTo>
                    <a:pt x="116430" y="605434"/>
                    <a:pt x="115060" y="606804"/>
                    <a:pt x="113690" y="606804"/>
                  </a:cubicBezTo>
                  <a:cubicBezTo>
                    <a:pt x="113690" y="606804"/>
                    <a:pt x="113690" y="602694"/>
                    <a:pt x="115060" y="602694"/>
                  </a:cubicBezTo>
                  <a:close/>
                  <a:moveTo>
                    <a:pt x="1324557" y="601324"/>
                  </a:moveTo>
                  <a:lnTo>
                    <a:pt x="1328666" y="601324"/>
                  </a:lnTo>
                  <a:cubicBezTo>
                    <a:pt x="1328666" y="602694"/>
                    <a:pt x="1330036" y="604064"/>
                    <a:pt x="1330036" y="605434"/>
                  </a:cubicBezTo>
                  <a:cubicBezTo>
                    <a:pt x="1328666" y="605434"/>
                    <a:pt x="1325927" y="606804"/>
                    <a:pt x="1323187" y="605434"/>
                  </a:cubicBezTo>
                  <a:close/>
                  <a:moveTo>
                    <a:pt x="1299901" y="601324"/>
                  </a:moveTo>
                  <a:cubicBezTo>
                    <a:pt x="1299901" y="605434"/>
                    <a:pt x="1297162" y="605434"/>
                    <a:pt x="1297162" y="608174"/>
                  </a:cubicBezTo>
                  <a:lnTo>
                    <a:pt x="1297162" y="602694"/>
                  </a:lnTo>
                  <a:cubicBezTo>
                    <a:pt x="1297162" y="602694"/>
                    <a:pt x="1298531" y="601324"/>
                    <a:pt x="1299901" y="601324"/>
                  </a:cubicBezTo>
                  <a:close/>
                  <a:moveTo>
                    <a:pt x="169850" y="598585"/>
                  </a:moveTo>
                  <a:lnTo>
                    <a:pt x="169850" y="605434"/>
                  </a:lnTo>
                  <a:lnTo>
                    <a:pt x="173960" y="609543"/>
                  </a:lnTo>
                  <a:cubicBezTo>
                    <a:pt x="173960" y="608174"/>
                    <a:pt x="175329" y="606804"/>
                    <a:pt x="175329" y="606804"/>
                  </a:cubicBezTo>
                  <a:cubicBezTo>
                    <a:pt x="175329" y="604064"/>
                    <a:pt x="172590" y="601324"/>
                    <a:pt x="169850" y="598585"/>
                  </a:cubicBezTo>
                  <a:close/>
                  <a:moveTo>
                    <a:pt x="1010882" y="593106"/>
                  </a:moveTo>
                  <a:cubicBezTo>
                    <a:pt x="1012252" y="594476"/>
                    <a:pt x="1013621" y="594476"/>
                    <a:pt x="1014991" y="595846"/>
                  </a:cubicBezTo>
                  <a:cubicBezTo>
                    <a:pt x="1013621" y="597216"/>
                    <a:pt x="1012252" y="597216"/>
                    <a:pt x="1010882" y="597216"/>
                  </a:cubicBezTo>
                  <a:lnTo>
                    <a:pt x="1008143" y="594476"/>
                  </a:lnTo>
                  <a:cubicBezTo>
                    <a:pt x="1008143" y="594476"/>
                    <a:pt x="1010882" y="594476"/>
                    <a:pt x="1010882" y="593106"/>
                  </a:cubicBezTo>
                  <a:close/>
                  <a:moveTo>
                    <a:pt x="445172" y="593106"/>
                  </a:moveTo>
                  <a:lnTo>
                    <a:pt x="453390" y="593106"/>
                  </a:lnTo>
                  <a:cubicBezTo>
                    <a:pt x="453390" y="594476"/>
                    <a:pt x="454760" y="597216"/>
                    <a:pt x="454760" y="598585"/>
                  </a:cubicBezTo>
                  <a:cubicBezTo>
                    <a:pt x="453390" y="599955"/>
                    <a:pt x="452020" y="601324"/>
                    <a:pt x="449281" y="601324"/>
                  </a:cubicBezTo>
                  <a:cubicBezTo>
                    <a:pt x="445172" y="601324"/>
                    <a:pt x="445172" y="599955"/>
                    <a:pt x="443802" y="598585"/>
                  </a:cubicBezTo>
                  <a:close/>
                  <a:moveTo>
                    <a:pt x="515030" y="580778"/>
                  </a:moveTo>
                  <a:lnTo>
                    <a:pt x="520508" y="580778"/>
                  </a:lnTo>
                  <a:lnTo>
                    <a:pt x="520508" y="584888"/>
                  </a:lnTo>
                  <a:cubicBezTo>
                    <a:pt x="519139" y="584888"/>
                    <a:pt x="516399" y="583518"/>
                    <a:pt x="515030" y="580778"/>
                  </a:cubicBezTo>
                  <a:close/>
                  <a:moveTo>
                    <a:pt x="113690" y="580778"/>
                  </a:moveTo>
                  <a:cubicBezTo>
                    <a:pt x="115060" y="582148"/>
                    <a:pt x="115060" y="583518"/>
                    <a:pt x="115060" y="584888"/>
                  </a:cubicBezTo>
                  <a:cubicBezTo>
                    <a:pt x="113690" y="586257"/>
                    <a:pt x="109581" y="582148"/>
                    <a:pt x="109581" y="584888"/>
                  </a:cubicBezTo>
                  <a:cubicBezTo>
                    <a:pt x="109581" y="582148"/>
                    <a:pt x="112321" y="580778"/>
                    <a:pt x="113690" y="580778"/>
                  </a:cubicBezTo>
                  <a:close/>
                  <a:moveTo>
                    <a:pt x="172590" y="573929"/>
                  </a:moveTo>
                  <a:cubicBezTo>
                    <a:pt x="172590" y="576669"/>
                    <a:pt x="175329" y="578039"/>
                    <a:pt x="175329" y="579409"/>
                  </a:cubicBezTo>
                  <a:cubicBezTo>
                    <a:pt x="172590" y="580778"/>
                    <a:pt x="171220" y="579409"/>
                    <a:pt x="171220" y="583518"/>
                  </a:cubicBezTo>
                  <a:cubicBezTo>
                    <a:pt x="171220" y="586257"/>
                    <a:pt x="179439" y="591736"/>
                    <a:pt x="182178" y="594476"/>
                  </a:cubicBezTo>
                  <a:lnTo>
                    <a:pt x="189027" y="594476"/>
                  </a:lnTo>
                  <a:lnTo>
                    <a:pt x="189027" y="584888"/>
                  </a:lnTo>
                  <a:cubicBezTo>
                    <a:pt x="189027" y="573929"/>
                    <a:pt x="179439" y="575299"/>
                    <a:pt x="172590" y="573929"/>
                  </a:cubicBezTo>
                  <a:close/>
                  <a:moveTo>
                    <a:pt x="78076" y="571190"/>
                  </a:moveTo>
                  <a:cubicBezTo>
                    <a:pt x="79446" y="571190"/>
                    <a:pt x="80816" y="571190"/>
                    <a:pt x="82186" y="572560"/>
                  </a:cubicBezTo>
                  <a:cubicBezTo>
                    <a:pt x="82186" y="572560"/>
                    <a:pt x="82186" y="573929"/>
                    <a:pt x="78076" y="575299"/>
                  </a:cubicBezTo>
                  <a:close/>
                  <a:moveTo>
                    <a:pt x="245187" y="568451"/>
                  </a:moveTo>
                  <a:cubicBezTo>
                    <a:pt x="246557" y="569820"/>
                    <a:pt x="249296" y="569820"/>
                    <a:pt x="252036" y="571190"/>
                  </a:cubicBezTo>
                  <a:lnTo>
                    <a:pt x="252036" y="576669"/>
                  </a:lnTo>
                  <a:cubicBezTo>
                    <a:pt x="250666" y="578039"/>
                    <a:pt x="247927" y="578039"/>
                    <a:pt x="245187" y="576669"/>
                  </a:cubicBezTo>
                  <a:close/>
                  <a:moveTo>
                    <a:pt x="512290" y="567081"/>
                  </a:moveTo>
                  <a:lnTo>
                    <a:pt x="517769" y="568451"/>
                  </a:lnTo>
                  <a:cubicBezTo>
                    <a:pt x="516399" y="569820"/>
                    <a:pt x="515030" y="572560"/>
                    <a:pt x="513660" y="573929"/>
                  </a:cubicBezTo>
                  <a:cubicBezTo>
                    <a:pt x="513660" y="572560"/>
                    <a:pt x="513660" y="569820"/>
                    <a:pt x="512290" y="567081"/>
                  </a:cubicBezTo>
                  <a:close/>
                  <a:moveTo>
                    <a:pt x="1384826" y="564341"/>
                  </a:moveTo>
                  <a:cubicBezTo>
                    <a:pt x="1386196" y="564341"/>
                    <a:pt x="1388935" y="565711"/>
                    <a:pt x="1388935" y="567081"/>
                  </a:cubicBezTo>
                  <a:lnTo>
                    <a:pt x="1383457" y="568451"/>
                  </a:lnTo>
                  <a:close/>
                  <a:moveTo>
                    <a:pt x="480785" y="564341"/>
                  </a:moveTo>
                  <a:cubicBezTo>
                    <a:pt x="480785" y="561602"/>
                    <a:pt x="484895" y="562971"/>
                    <a:pt x="486265" y="564341"/>
                  </a:cubicBezTo>
                  <a:cubicBezTo>
                    <a:pt x="486265" y="564341"/>
                    <a:pt x="486265" y="565711"/>
                    <a:pt x="484895" y="567081"/>
                  </a:cubicBezTo>
                  <a:cubicBezTo>
                    <a:pt x="483525" y="567081"/>
                    <a:pt x="480785" y="568451"/>
                    <a:pt x="480785" y="564341"/>
                  </a:cubicBezTo>
                  <a:close/>
                  <a:moveTo>
                    <a:pt x="19177" y="564341"/>
                  </a:moveTo>
                  <a:cubicBezTo>
                    <a:pt x="20547" y="564341"/>
                    <a:pt x="21916" y="564341"/>
                    <a:pt x="23286" y="565711"/>
                  </a:cubicBezTo>
                  <a:lnTo>
                    <a:pt x="20547" y="568451"/>
                  </a:lnTo>
                  <a:cubicBezTo>
                    <a:pt x="20547" y="567081"/>
                    <a:pt x="19177" y="565711"/>
                    <a:pt x="19177" y="564341"/>
                  </a:cubicBezTo>
                  <a:close/>
                  <a:moveTo>
                    <a:pt x="506811" y="562971"/>
                  </a:moveTo>
                  <a:lnTo>
                    <a:pt x="506811" y="565711"/>
                  </a:lnTo>
                  <a:cubicBezTo>
                    <a:pt x="506811" y="562971"/>
                    <a:pt x="505441" y="564341"/>
                    <a:pt x="504071" y="564341"/>
                  </a:cubicBezTo>
                  <a:cubicBezTo>
                    <a:pt x="504071" y="564341"/>
                    <a:pt x="505441" y="562971"/>
                    <a:pt x="506811" y="562971"/>
                  </a:cubicBezTo>
                  <a:close/>
                  <a:moveTo>
                    <a:pt x="117799" y="558862"/>
                  </a:moveTo>
                  <a:cubicBezTo>
                    <a:pt x="117799" y="561602"/>
                    <a:pt x="115060" y="557492"/>
                    <a:pt x="115060" y="560232"/>
                  </a:cubicBezTo>
                  <a:cubicBezTo>
                    <a:pt x="115060" y="557492"/>
                    <a:pt x="116430" y="558862"/>
                    <a:pt x="117799" y="558862"/>
                  </a:cubicBezTo>
                  <a:close/>
                  <a:moveTo>
                    <a:pt x="275322" y="557492"/>
                  </a:moveTo>
                  <a:cubicBezTo>
                    <a:pt x="279431" y="557492"/>
                    <a:pt x="284910" y="561602"/>
                    <a:pt x="284910" y="564341"/>
                  </a:cubicBezTo>
                  <a:cubicBezTo>
                    <a:pt x="284910" y="568451"/>
                    <a:pt x="282171" y="572560"/>
                    <a:pt x="279431" y="575299"/>
                  </a:cubicBezTo>
                  <a:cubicBezTo>
                    <a:pt x="279431" y="576669"/>
                    <a:pt x="280801" y="575299"/>
                    <a:pt x="280801" y="578039"/>
                  </a:cubicBezTo>
                  <a:cubicBezTo>
                    <a:pt x="280801" y="583518"/>
                    <a:pt x="272582" y="584888"/>
                    <a:pt x="271213" y="584888"/>
                  </a:cubicBezTo>
                  <a:cubicBezTo>
                    <a:pt x="265733" y="584888"/>
                    <a:pt x="264364" y="583518"/>
                    <a:pt x="264364" y="578039"/>
                  </a:cubicBezTo>
                  <a:cubicBezTo>
                    <a:pt x="264364" y="573929"/>
                    <a:pt x="265733" y="568451"/>
                    <a:pt x="265733" y="565711"/>
                  </a:cubicBezTo>
                  <a:cubicBezTo>
                    <a:pt x="265733" y="557492"/>
                    <a:pt x="273952" y="557492"/>
                    <a:pt x="275322" y="557492"/>
                  </a:cubicBezTo>
                  <a:close/>
                  <a:moveTo>
                    <a:pt x="1364280" y="554753"/>
                  </a:moveTo>
                  <a:lnTo>
                    <a:pt x="1368389" y="554753"/>
                  </a:lnTo>
                  <a:lnTo>
                    <a:pt x="1368389" y="557492"/>
                  </a:lnTo>
                  <a:lnTo>
                    <a:pt x="1364280" y="557492"/>
                  </a:lnTo>
                  <a:close/>
                  <a:moveTo>
                    <a:pt x="91774" y="553383"/>
                  </a:moveTo>
                  <a:lnTo>
                    <a:pt x="98623" y="553383"/>
                  </a:lnTo>
                  <a:cubicBezTo>
                    <a:pt x="98623" y="556123"/>
                    <a:pt x="99993" y="557492"/>
                    <a:pt x="98623" y="562971"/>
                  </a:cubicBezTo>
                  <a:cubicBezTo>
                    <a:pt x="97253" y="562971"/>
                    <a:pt x="94514" y="564341"/>
                    <a:pt x="91774" y="562971"/>
                  </a:cubicBezTo>
                  <a:cubicBezTo>
                    <a:pt x="91774" y="560232"/>
                    <a:pt x="90404" y="557492"/>
                    <a:pt x="91774" y="553383"/>
                  </a:cubicBezTo>
                  <a:close/>
                  <a:moveTo>
                    <a:pt x="49311" y="549274"/>
                  </a:moveTo>
                  <a:cubicBezTo>
                    <a:pt x="47942" y="549274"/>
                    <a:pt x="46572" y="547904"/>
                    <a:pt x="46572" y="550644"/>
                  </a:cubicBezTo>
                  <a:cubicBezTo>
                    <a:pt x="46572" y="547904"/>
                    <a:pt x="49311" y="550644"/>
                    <a:pt x="49311" y="549274"/>
                  </a:cubicBezTo>
                  <a:close/>
                  <a:moveTo>
                    <a:pt x="178069" y="545164"/>
                  </a:moveTo>
                  <a:cubicBezTo>
                    <a:pt x="175329" y="546534"/>
                    <a:pt x="173960" y="549274"/>
                    <a:pt x="173960" y="562971"/>
                  </a:cubicBezTo>
                  <a:cubicBezTo>
                    <a:pt x="175329" y="561602"/>
                    <a:pt x="179439" y="561602"/>
                    <a:pt x="180808" y="561602"/>
                  </a:cubicBezTo>
                  <a:cubicBezTo>
                    <a:pt x="179439" y="553383"/>
                    <a:pt x="178069" y="549274"/>
                    <a:pt x="178069" y="545164"/>
                  </a:cubicBezTo>
                  <a:close/>
                  <a:moveTo>
                    <a:pt x="38353" y="536946"/>
                  </a:moveTo>
                  <a:cubicBezTo>
                    <a:pt x="39723" y="536946"/>
                    <a:pt x="41093" y="536946"/>
                    <a:pt x="42463" y="538316"/>
                  </a:cubicBezTo>
                  <a:cubicBezTo>
                    <a:pt x="41093" y="539686"/>
                    <a:pt x="41093" y="542425"/>
                    <a:pt x="39723" y="543795"/>
                  </a:cubicBezTo>
                  <a:cubicBezTo>
                    <a:pt x="39723" y="542425"/>
                    <a:pt x="38353" y="541055"/>
                    <a:pt x="38353" y="536946"/>
                  </a:cubicBezTo>
                  <a:close/>
                  <a:moveTo>
                    <a:pt x="32875" y="530097"/>
                  </a:moveTo>
                  <a:cubicBezTo>
                    <a:pt x="34244" y="531467"/>
                    <a:pt x="34244" y="532837"/>
                    <a:pt x="34244" y="534206"/>
                  </a:cubicBezTo>
                  <a:cubicBezTo>
                    <a:pt x="34244" y="534206"/>
                    <a:pt x="32875" y="534206"/>
                    <a:pt x="31505" y="532837"/>
                  </a:cubicBezTo>
                  <a:cubicBezTo>
                    <a:pt x="31505" y="532837"/>
                    <a:pt x="31505" y="531467"/>
                    <a:pt x="32875" y="530097"/>
                  </a:cubicBezTo>
                  <a:close/>
                  <a:moveTo>
                    <a:pt x="95883" y="517769"/>
                  </a:moveTo>
                  <a:lnTo>
                    <a:pt x="101362" y="517769"/>
                  </a:lnTo>
                  <a:cubicBezTo>
                    <a:pt x="102732" y="519139"/>
                    <a:pt x="102732" y="517769"/>
                    <a:pt x="102732" y="520509"/>
                  </a:cubicBezTo>
                  <a:cubicBezTo>
                    <a:pt x="102732" y="524618"/>
                    <a:pt x="101362" y="525988"/>
                    <a:pt x="98623" y="527358"/>
                  </a:cubicBezTo>
                  <a:cubicBezTo>
                    <a:pt x="95883" y="525988"/>
                    <a:pt x="95883" y="523248"/>
                    <a:pt x="95883" y="520509"/>
                  </a:cubicBezTo>
                  <a:lnTo>
                    <a:pt x="95883" y="519139"/>
                  </a:lnTo>
                  <a:close/>
                  <a:moveTo>
                    <a:pt x="80816" y="505441"/>
                  </a:moveTo>
                  <a:cubicBezTo>
                    <a:pt x="82186" y="505441"/>
                    <a:pt x="84925" y="508181"/>
                    <a:pt x="87665" y="509551"/>
                  </a:cubicBezTo>
                  <a:lnTo>
                    <a:pt x="87665" y="515030"/>
                  </a:lnTo>
                  <a:cubicBezTo>
                    <a:pt x="87665" y="515030"/>
                    <a:pt x="87665" y="516400"/>
                    <a:pt x="84925" y="516400"/>
                  </a:cubicBezTo>
                  <a:cubicBezTo>
                    <a:pt x="80816" y="516400"/>
                    <a:pt x="80816" y="513660"/>
                    <a:pt x="78076" y="513660"/>
                  </a:cubicBezTo>
                  <a:cubicBezTo>
                    <a:pt x="79446" y="510921"/>
                    <a:pt x="79446" y="508181"/>
                    <a:pt x="80816" y="505441"/>
                  </a:cubicBezTo>
                  <a:close/>
                  <a:moveTo>
                    <a:pt x="1431398" y="504072"/>
                  </a:moveTo>
                  <a:cubicBezTo>
                    <a:pt x="1434138" y="504072"/>
                    <a:pt x="1436877" y="506811"/>
                    <a:pt x="1438247" y="508181"/>
                  </a:cubicBezTo>
                  <a:lnTo>
                    <a:pt x="1431398" y="508181"/>
                  </a:lnTo>
                  <a:cubicBezTo>
                    <a:pt x="1430028" y="506811"/>
                    <a:pt x="1430028" y="505441"/>
                    <a:pt x="1431398" y="504072"/>
                  </a:cubicBezTo>
                  <a:close/>
                  <a:moveTo>
                    <a:pt x="395860" y="482156"/>
                  </a:moveTo>
                  <a:cubicBezTo>
                    <a:pt x="397230" y="482156"/>
                    <a:pt x="397230" y="483525"/>
                    <a:pt x="397230" y="484895"/>
                  </a:cubicBezTo>
                  <a:lnTo>
                    <a:pt x="393121" y="484895"/>
                  </a:lnTo>
                  <a:cubicBezTo>
                    <a:pt x="394491" y="483525"/>
                    <a:pt x="394491" y="482156"/>
                    <a:pt x="395860" y="482156"/>
                  </a:cubicBezTo>
                  <a:close/>
                  <a:moveTo>
                    <a:pt x="1383457" y="475307"/>
                  </a:moveTo>
                  <a:lnTo>
                    <a:pt x="1388935" y="476676"/>
                  </a:lnTo>
                  <a:cubicBezTo>
                    <a:pt x="1388935" y="478046"/>
                    <a:pt x="1387566" y="480786"/>
                    <a:pt x="1386196" y="482156"/>
                  </a:cubicBezTo>
                  <a:cubicBezTo>
                    <a:pt x="1384826" y="480786"/>
                    <a:pt x="1380717" y="480786"/>
                    <a:pt x="1383457" y="475307"/>
                  </a:cubicBezTo>
                  <a:close/>
                  <a:moveTo>
                    <a:pt x="1362910" y="472567"/>
                  </a:moveTo>
                  <a:cubicBezTo>
                    <a:pt x="1362910" y="473937"/>
                    <a:pt x="1364280" y="473937"/>
                    <a:pt x="1364280" y="478046"/>
                  </a:cubicBezTo>
                  <a:cubicBezTo>
                    <a:pt x="1364280" y="480786"/>
                    <a:pt x="1362910" y="482156"/>
                    <a:pt x="1360171" y="483525"/>
                  </a:cubicBezTo>
                  <a:lnTo>
                    <a:pt x="1353322" y="483525"/>
                  </a:lnTo>
                  <a:cubicBezTo>
                    <a:pt x="1353322" y="483525"/>
                    <a:pt x="1351952" y="483525"/>
                    <a:pt x="1351952" y="480786"/>
                  </a:cubicBezTo>
                  <a:cubicBezTo>
                    <a:pt x="1351952" y="475307"/>
                    <a:pt x="1357431" y="472567"/>
                    <a:pt x="1362910" y="472567"/>
                  </a:cubicBezTo>
                  <a:close/>
                  <a:moveTo>
                    <a:pt x="268473" y="465718"/>
                  </a:moveTo>
                  <a:cubicBezTo>
                    <a:pt x="269843" y="465718"/>
                    <a:pt x="271213" y="465718"/>
                    <a:pt x="272582" y="467088"/>
                  </a:cubicBezTo>
                  <a:cubicBezTo>
                    <a:pt x="272582" y="469828"/>
                    <a:pt x="271213" y="469828"/>
                    <a:pt x="268473" y="471198"/>
                  </a:cubicBezTo>
                  <a:cubicBezTo>
                    <a:pt x="268473" y="469828"/>
                    <a:pt x="267103" y="467088"/>
                    <a:pt x="268473" y="465718"/>
                  </a:cubicBezTo>
                  <a:close/>
                  <a:moveTo>
                    <a:pt x="545164" y="464348"/>
                  </a:moveTo>
                  <a:lnTo>
                    <a:pt x="549273" y="464348"/>
                  </a:lnTo>
                  <a:cubicBezTo>
                    <a:pt x="549273" y="465718"/>
                    <a:pt x="549273" y="467088"/>
                    <a:pt x="547904" y="468458"/>
                  </a:cubicBezTo>
                  <a:cubicBezTo>
                    <a:pt x="546534" y="468458"/>
                    <a:pt x="543794" y="467088"/>
                    <a:pt x="545164" y="464348"/>
                  </a:cubicBezTo>
                  <a:close/>
                  <a:moveTo>
                    <a:pt x="1451945" y="450651"/>
                  </a:moveTo>
                  <a:cubicBezTo>
                    <a:pt x="1453314" y="450651"/>
                    <a:pt x="1453314" y="452021"/>
                    <a:pt x="1453314" y="453391"/>
                  </a:cubicBezTo>
                  <a:cubicBezTo>
                    <a:pt x="1451945" y="453391"/>
                    <a:pt x="1450575" y="453391"/>
                    <a:pt x="1449205" y="452021"/>
                  </a:cubicBezTo>
                  <a:cubicBezTo>
                    <a:pt x="1449205" y="452021"/>
                    <a:pt x="1450575" y="450651"/>
                    <a:pt x="1451945" y="450651"/>
                  </a:cubicBezTo>
                  <a:close/>
                  <a:moveTo>
                    <a:pt x="1379347" y="347919"/>
                  </a:moveTo>
                  <a:cubicBezTo>
                    <a:pt x="1380717" y="347919"/>
                    <a:pt x="1383457" y="349289"/>
                    <a:pt x="1384826" y="352028"/>
                  </a:cubicBezTo>
                  <a:cubicBezTo>
                    <a:pt x="1383457" y="353398"/>
                    <a:pt x="1382087" y="353398"/>
                    <a:pt x="1380717" y="353398"/>
                  </a:cubicBezTo>
                  <a:close/>
                  <a:moveTo>
                    <a:pt x="1039647" y="280801"/>
                  </a:moveTo>
                  <a:cubicBezTo>
                    <a:pt x="1031428" y="289019"/>
                    <a:pt x="1017731" y="299977"/>
                    <a:pt x="1017731" y="308196"/>
                  </a:cubicBezTo>
                  <a:cubicBezTo>
                    <a:pt x="1017731" y="320524"/>
                    <a:pt x="1031428" y="326003"/>
                    <a:pt x="1043756" y="335591"/>
                  </a:cubicBezTo>
                  <a:close/>
                  <a:moveTo>
                    <a:pt x="187657" y="184918"/>
                  </a:moveTo>
                  <a:cubicBezTo>
                    <a:pt x="205464" y="184918"/>
                    <a:pt x="210943" y="191766"/>
                    <a:pt x="215052" y="216422"/>
                  </a:cubicBezTo>
                  <a:cubicBezTo>
                    <a:pt x="216422" y="217792"/>
                    <a:pt x="219162" y="217792"/>
                    <a:pt x="219162" y="221901"/>
                  </a:cubicBezTo>
                  <a:cubicBezTo>
                    <a:pt x="219162" y="239708"/>
                    <a:pt x="208204" y="230120"/>
                    <a:pt x="208204" y="250666"/>
                  </a:cubicBezTo>
                  <a:cubicBezTo>
                    <a:pt x="208204" y="260254"/>
                    <a:pt x="216422" y="267103"/>
                    <a:pt x="226010" y="267103"/>
                  </a:cubicBezTo>
                  <a:cubicBezTo>
                    <a:pt x="230120" y="267103"/>
                    <a:pt x="230120" y="264364"/>
                    <a:pt x="236968" y="258885"/>
                  </a:cubicBezTo>
                  <a:cubicBezTo>
                    <a:pt x="239708" y="261624"/>
                    <a:pt x="242448" y="268473"/>
                    <a:pt x="247927" y="271212"/>
                  </a:cubicBezTo>
                  <a:cubicBezTo>
                    <a:pt x="250666" y="273952"/>
                    <a:pt x="258885" y="269843"/>
                    <a:pt x="262994" y="273952"/>
                  </a:cubicBezTo>
                  <a:cubicBezTo>
                    <a:pt x="269843" y="279431"/>
                    <a:pt x="273952" y="294499"/>
                    <a:pt x="273952" y="298608"/>
                  </a:cubicBezTo>
                  <a:lnTo>
                    <a:pt x="273952" y="328742"/>
                  </a:lnTo>
                  <a:cubicBezTo>
                    <a:pt x="275322" y="336961"/>
                    <a:pt x="272582" y="345180"/>
                    <a:pt x="275322" y="353398"/>
                  </a:cubicBezTo>
                  <a:cubicBezTo>
                    <a:pt x="279431" y="367096"/>
                    <a:pt x="282171" y="369835"/>
                    <a:pt x="282171" y="380793"/>
                  </a:cubicBezTo>
                  <a:cubicBezTo>
                    <a:pt x="282171" y="393121"/>
                    <a:pt x="279431" y="404079"/>
                    <a:pt x="260255" y="404079"/>
                  </a:cubicBezTo>
                  <a:cubicBezTo>
                    <a:pt x="253406" y="394491"/>
                    <a:pt x="247927" y="384903"/>
                    <a:pt x="243817" y="375314"/>
                  </a:cubicBezTo>
                  <a:cubicBezTo>
                    <a:pt x="236968" y="384903"/>
                    <a:pt x="232859" y="404079"/>
                    <a:pt x="232859" y="416407"/>
                  </a:cubicBezTo>
                  <a:cubicBezTo>
                    <a:pt x="232859" y="420516"/>
                    <a:pt x="241078" y="443802"/>
                    <a:pt x="241078" y="446542"/>
                  </a:cubicBezTo>
                  <a:cubicBezTo>
                    <a:pt x="241078" y="450651"/>
                    <a:pt x="235599" y="473937"/>
                    <a:pt x="235599" y="478046"/>
                  </a:cubicBezTo>
                  <a:cubicBezTo>
                    <a:pt x="235599" y="480786"/>
                    <a:pt x="241078" y="505441"/>
                    <a:pt x="243817" y="519139"/>
                  </a:cubicBezTo>
                  <a:cubicBezTo>
                    <a:pt x="247927" y="516400"/>
                    <a:pt x="252036" y="510921"/>
                    <a:pt x="254775" y="510921"/>
                  </a:cubicBezTo>
                  <a:cubicBezTo>
                    <a:pt x="258885" y="510921"/>
                    <a:pt x="267103" y="513660"/>
                    <a:pt x="272582" y="515030"/>
                  </a:cubicBezTo>
                  <a:cubicBezTo>
                    <a:pt x="275322" y="516400"/>
                    <a:pt x="278061" y="519139"/>
                    <a:pt x="278061" y="521879"/>
                  </a:cubicBezTo>
                  <a:cubicBezTo>
                    <a:pt x="278061" y="528728"/>
                    <a:pt x="269843" y="531467"/>
                    <a:pt x="268473" y="531467"/>
                  </a:cubicBezTo>
                  <a:cubicBezTo>
                    <a:pt x="264364" y="531467"/>
                    <a:pt x="252036" y="527358"/>
                    <a:pt x="242448" y="523248"/>
                  </a:cubicBezTo>
                  <a:cubicBezTo>
                    <a:pt x="242448" y="530097"/>
                    <a:pt x="242448" y="545164"/>
                    <a:pt x="232859" y="553383"/>
                  </a:cubicBezTo>
                  <a:cubicBezTo>
                    <a:pt x="232859" y="554753"/>
                    <a:pt x="235599" y="557492"/>
                    <a:pt x="238338" y="557492"/>
                  </a:cubicBezTo>
                  <a:cubicBezTo>
                    <a:pt x="236968" y="558862"/>
                    <a:pt x="235599" y="558862"/>
                    <a:pt x="232859" y="558862"/>
                  </a:cubicBezTo>
                  <a:lnTo>
                    <a:pt x="232859" y="568451"/>
                  </a:lnTo>
                  <a:cubicBezTo>
                    <a:pt x="234229" y="568451"/>
                    <a:pt x="238338" y="569820"/>
                    <a:pt x="239708" y="569820"/>
                  </a:cubicBezTo>
                  <a:cubicBezTo>
                    <a:pt x="239708" y="569820"/>
                    <a:pt x="239708" y="571190"/>
                    <a:pt x="238338" y="572560"/>
                  </a:cubicBezTo>
                  <a:cubicBezTo>
                    <a:pt x="238338" y="573929"/>
                    <a:pt x="235599" y="573929"/>
                    <a:pt x="232859" y="575299"/>
                  </a:cubicBezTo>
                  <a:cubicBezTo>
                    <a:pt x="232859" y="605434"/>
                    <a:pt x="231490" y="610913"/>
                    <a:pt x="231490" y="613652"/>
                  </a:cubicBezTo>
                  <a:cubicBezTo>
                    <a:pt x="231490" y="617762"/>
                    <a:pt x="234229" y="620501"/>
                    <a:pt x="234229" y="624611"/>
                  </a:cubicBezTo>
                  <a:cubicBezTo>
                    <a:pt x="234229" y="627350"/>
                    <a:pt x="231490" y="625981"/>
                    <a:pt x="231490" y="628720"/>
                  </a:cubicBezTo>
                  <a:cubicBezTo>
                    <a:pt x="231490" y="632829"/>
                    <a:pt x="235599" y="632829"/>
                    <a:pt x="235599" y="635569"/>
                  </a:cubicBezTo>
                  <a:cubicBezTo>
                    <a:pt x="235599" y="639678"/>
                    <a:pt x="232859" y="635569"/>
                    <a:pt x="232859" y="639678"/>
                  </a:cubicBezTo>
                  <a:cubicBezTo>
                    <a:pt x="232859" y="642417"/>
                    <a:pt x="234229" y="649266"/>
                    <a:pt x="234229" y="654745"/>
                  </a:cubicBezTo>
                  <a:cubicBezTo>
                    <a:pt x="235599" y="660224"/>
                    <a:pt x="234229" y="669812"/>
                    <a:pt x="234229" y="673922"/>
                  </a:cubicBezTo>
                  <a:lnTo>
                    <a:pt x="234229" y="682141"/>
                  </a:lnTo>
                  <a:cubicBezTo>
                    <a:pt x="236968" y="683510"/>
                    <a:pt x="239708" y="684880"/>
                    <a:pt x="239708" y="688989"/>
                  </a:cubicBezTo>
                  <a:cubicBezTo>
                    <a:pt x="239708" y="691729"/>
                    <a:pt x="239708" y="691729"/>
                    <a:pt x="238338" y="691729"/>
                  </a:cubicBezTo>
                  <a:cubicBezTo>
                    <a:pt x="221901" y="695838"/>
                    <a:pt x="230120" y="702687"/>
                    <a:pt x="230120" y="708166"/>
                  </a:cubicBezTo>
                  <a:cubicBezTo>
                    <a:pt x="230120" y="710905"/>
                    <a:pt x="227380" y="710905"/>
                    <a:pt x="226010" y="712275"/>
                  </a:cubicBezTo>
                  <a:cubicBezTo>
                    <a:pt x="224641" y="719124"/>
                    <a:pt x="224641" y="725973"/>
                    <a:pt x="221901" y="732822"/>
                  </a:cubicBezTo>
                  <a:cubicBezTo>
                    <a:pt x="223271" y="734192"/>
                    <a:pt x="226010" y="734192"/>
                    <a:pt x="227380" y="735561"/>
                  </a:cubicBezTo>
                  <a:lnTo>
                    <a:pt x="220531" y="735561"/>
                  </a:lnTo>
                  <a:cubicBezTo>
                    <a:pt x="219162" y="745150"/>
                    <a:pt x="215052" y="760217"/>
                    <a:pt x="215052" y="762956"/>
                  </a:cubicBezTo>
                  <a:cubicBezTo>
                    <a:pt x="215052" y="767065"/>
                    <a:pt x="227380" y="812268"/>
                    <a:pt x="227380" y="815007"/>
                  </a:cubicBezTo>
                  <a:cubicBezTo>
                    <a:pt x="227380" y="825965"/>
                    <a:pt x="216422" y="825965"/>
                    <a:pt x="213683" y="825965"/>
                  </a:cubicBezTo>
                  <a:cubicBezTo>
                    <a:pt x="194506" y="825965"/>
                    <a:pt x="190397" y="812268"/>
                    <a:pt x="191767" y="791721"/>
                  </a:cubicBezTo>
                  <a:cubicBezTo>
                    <a:pt x="191767" y="788982"/>
                    <a:pt x="191767" y="784872"/>
                    <a:pt x="193136" y="780763"/>
                  </a:cubicBezTo>
                  <a:cubicBezTo>
                    <a:pt x="189027" y="765696"/>
                    <a:pt x="183548" y="739670"/>
                    <a:pt x="183548" y="735561"/>
                  </a:cubicBezTo>
                  <a:cubicBezTo>
                    <a:pt x="183548" y="732822"/>
                    <a:pt x="183548" y="723233"/>
                    <a:pt x="186287" y="723233"/>
                  </a:cubicBezTo>
                  <a:cubicBezTo>
                    <a:pt x="195876" y="723233"/>
                    <a:pt x="193136" y="735561"/>
                    <a:pt x="193136" y="738300"/>
                  </a:cubicBezTo>
                  <a:cubicBezTo>
                    <a:pt x="193136" y="738300"/>
                    <a:pt x="191767" y="739670"/>
                    <a:pt x="195876" y="739670"/>
                  </a:cubicBezTo>
                  <a:cubicBezTo>
                    <a:pt x="201355" y="739670"/>
                    <a:pt x="202725" y="725973"/>
                    <a:pt x="202725" y="724603"/>
                  </a:cubicBezTo>
                  <a:cubicBezTo>
                    <a:pt x="202725" y="721864"/>
                    <a:pt x="201355" y="716385"/>
                    <a:pt x="201355" y="713645"/>
                  </a:cubicBezTo>
                  <a:cubicBezTo>
                    <a:pt x="201355" y="709878"/>
                    <a:pt x="200584" y="707652"/>
                    <a:pt x="199279" y="706368"/>
                  </a:cubicBezTo>
                  <a:lnTo>
                    <a:pt x="198051" y="705990"/>
                  </a:lnTo>
                  <a:lnTo>
                    <a:pt x="199985" y="704057"/>
                  </a:lnTo>
                  <a:lnTo>
                    <a:pt x="199985" y="695838"/>
                  </a:lnTo>
                  <a:cubicBezTo>
                    <a:pt x="198615" y="694469"/>
                    <a:pt x="186287" y="694469"/>
                    <a:pt x="187657" y="690359"/>
                  </a:cubicBezTo>
                  <a:cubicBezTo>
                    <a:pt x="187657" y="688989"/>
                    <a:pt x="183548" y="687620"/>
                    <a:pt x="183548" y="690359"/>
                  </a:cubicBezTo>
                  <a:cubicBezTo>
                    <a:pt x="183548" y="694469"/>
                    <a:pt x="184918" y="694469"/>
                    <a:pt x="186287" y="695838"/>
                  </a:cubicBezTo>
                  <a:cubicBezTo>
                    <a:pt x="184918" y="695838"/>
                    <a:pt x="183548" y="698577"/>
                    <a:pt x="182178" y="698577"/>
                  </a:cubicBezTo>
                  <a:cubicBezTo>
                    <a:pt x="182178" y="697208"/>
                    <a:pt x="183548" y="695838"/>
                    <a:pt x="184918" y="694469"/>
                  </a:cubicBezTo>
                  <a:cubicBezTo>
                    <a:pt x="183548" y="693099"/>
                    <a:pt x="184918" y="691729"/>
                    <a:pt x="180808" y="691729"/>
                  </a:cubicBezTo>
                  <a:cubicBezTo>
                    <a:pt x="178069" y="691729"/>
                    <a:pt x="178069" y="694469"/>
                    <a:pt x="176699" y="694469"/>
                  </a:cubicBezTo>
                  <a:cubicBezTo>
                    <a:pt x="176699" y="691729"/>
                    <a:pt x="175329" y="688989"/>
                    <a:pt x="173960" y="686250"/>
                  </a:cubicBezTo>
                  <a:lnTo>
                    <a:pt x="169850" y="686250"/>
                  </a:lnTo>
                  <a:cubicBezTo>
                    <a:pt x="169850" y="691729"/>
                    <a:pt x="163002" y="704057"/>
                    <a:pt x="160262" y="705427"/>
                  </a:cubicBezTo>
                  <a:cubicBezTo>
                    <a:pt x="156153" y="706796"/>
                    <a:pt x="154783" y="708166"/>
                    <a:pt x="156153" y="713645"/>
                  </a:cubicBezTo>
                  <a:lnTo>
                    <a:pt x="152044" y="713645"/>
                  </a:lnTo>
                  <a:cubicBezTo>
                    <a:pt x="152044" y="712275"/>
                    <a:pt x="153413" y="712275"/>
                    <a:pt x="154783" y="710905"/>
                  </a:cubicBezTo>
                  <a:cubicBezTo>
                    <a:pt x="152044" y="706796"/>
                    <a:pt x="146564" y="704057"/>
                    <a:pt x="141085" y="701317"/>
                  </a:cubicBezTo>
                  <a:cubicBezTo>
                    <a:pt x="142455" y="699947"/>
                    <a:pt x="142455" y="699947"/>
                    <a:pt x="142455" y="695838"/>
                  </a:cubicBezTo>
                  <a:cubicBezTo>
                    <a:pt x="142455" y="691729"/>
                    <a:pt x="141085" y="687620"/>
                    <a:pt x="135606" y="688989"/>
                  </a:cubicBezTo>
                  <a:cubicBezTo>
                    <a:pt x="135606" y="687620"/>
                    <a:pt x="138346" y="687620"/>
                    <a:pt x="141085" y="687620"/>
                  </a:cubicBezTo>
                  <a:cubicBezTo>
                    <a:pt x="141085" y="683510"/>
                    <a:pt x="139716" y="676662"/>
                    <a:pt x="139716" y="672552"/>
                  </a:cubicBezTo>
                  <a:lnTo>
                    <a:pt x="139716" y="667073"/>
                  </a:lnTo>
                  <a:cubicBezTo>
                    <a:pt x="141085" y="662964"/>
                    <a:pt x="142455" y="657485"/>
                    <a:pt x="142455" y="652006"/>
                  </a:cubicBezTo>
                  <a:cubicBezTo>
                    <a:pt x="145195" y="650636"/>
                    <a:pt x="147934" y="646527"/>
                    <a:pt x="147934" y="643787"/>
                  </a:cubicBezTo>
                  <a:cubicBezTo>
                    <a:pt x="147934" y="639678"/>
                    <a:pt x="146564" y="641048"/>
                    <a:pt x="145195" y="641048"/>
                  </a:cubicBezTo>
                  <a:cubicBezTo>
                    <a:pt x="147934" y="638308"/>
                    <a:pt x="153413" y="628720"/>
                    <a:pt x="153413" y="627350"/>
                  </a:cubicBezTo>
                  <a:cubicBezTo>
                    <a:pt x="153413" y="624611"/>
                    <a:pt x="152044" y="616392"/>
                    <a:pt x="152044" y="612283"/>
                  </a:cubicBezTo>
                  <a:cubicBezTo>
                    <a:pt x="152044" y="609543"/>
                    <a:pt x="139716" y="586257"/>
                    <a:pt x="136976" y="573929"/>
                  </a:cubicBezTo>
                  <a:cubicBezTo>
                    <a:pt x="134237" y="562971"/>
                    <a:pt x="141085" y="568451"/>
                    <a:pt x="131497" y="569820"/>
                  </a:cubicBezTo>
                  <a:cubicBezTo>
                    <a:pt x="132867" y="568451"/>
                    <a:pt x="134237" y="568451"/>
                    <a:pt x="134237" y="565711"/>
                  </a:cubicBezTo>
                  <a:cubicBezTo>
                    <a:pt x="134237" y="561602"/>
                    <a:pt x="131497" y="558862"/>
                    <a:pt x="130127" y="556123"/>
                  </a:cubicBezTo>
                  <a:cubicBezTo>
                    <a:pt x="130127" y="553383"/>
                    <a:pt x="131497" y="549274"/>
                    <a:pt x="131497" y="545164"/>
                  </a:cubicBezTo>
                  <a:cubicBezTo>
                    <a:pt x="130127" y="543795"/>
                    <a:pt x="127388" y="543795"/>
                    <a:pt x="124648" y="543795"/>
                  </a:cubicBezTo>
                  <a:cubicBezTo>
                    <a:pt x="123279" y="542425"/>
                    <a:pt x="120539" y="538316"/>
                    <a:pt x="117799" y="535576"/>
                  </a:cubicBezTo>
                  <a:cubicBezTo>
                    <a:pt x="116430" y="535576"/>
                    <a:pt x="115060" y="538316"/>
                    <a:pt x="112321" y="539686"/>
                  </a:cubicBezTo>
                  <a:cubicBezTo>
                    <a:pt x="110951" y="539686"/>
                    <a:pt x="109581" y="539686"/>
                    <a:pt x="108211" y="538316"/>
                  </a:cubicBezTo>
                  <a:cubicBezTo>
                    <a:pt x="109581" y="536946"/>
                    <a:pt x="109581" y="534206"/>
                    <a:pt x="112321" y="531467"/>
                  </a:cubicBezTo>
                  <a:lnTo>
                    <a:pt x="116430" y="535576"/>
                  </a:lnTo>
                  <a:cubicBezTo>
                    <a:pt x="119169" y="534206"/>
                    <a:pt x="123279" y="528728"/>
                    <a:pt x="123279" y="525988"/>
                  </a:cubicBezTo>
                  <a:cubicBezTo>
                    <a:pt x="123279" y="521879"/>
                    <a:pt x="120539" y="523248"/>
                    <a:pt x="119169" y="521879"/>
                  </a:cubicBezTo>
                  <a:cubicBezTo>
                    <a:pt x="119169" y="520509"/>
                    <a:pt x="117799" y="519139"/>
                    <a:pt x="117799" y="515030"/>
                  </a:cubicBezTo>
                  <a:cubicBezTo>
                    <a:pt x="117799" y="512290"/>
                    <a:pt x="121909" y="512290"/>
                    <a:pt x="121909" y="509551"/>
                  </a:cubicBezTo>
                  <a:cubicBezTo>
                    <a:pt x="121909" y="505441"/>
                    <a:pt x="112321" y="490374"/>
                    <a:pt x="112321" y="487635"/>
                  </a:cubicBezTo>
                  <a:cubicBezTo>
                    <a:pt x="112321" y="483525"/>
                    <a:pt x="119169" y="478046"/>
                    <a:pt x="119169" y="473937"/>
                  </a:cubicBezTo>
                  <a:cubicBezTo>
                    <a:pt x="119169" y="471198"/>
                    <a:pt x="110951" y="464348"/>
                    <a:pt x="108211" y="460240"/>
                  </a:cubicBezTo>
                  <a:cubicBezTo>
                    <a:pt x="106841" y="458870"/>
                    <a:pt x="108211" y="456130"/>
                    <a:pt x="108211" y="453391"/>
                  </a:cubicBezTo>
                  <a:cubicBezTo>
                    <a:pt x="109581" y="452021"/>
                    <a:pt x="109581" y="452021"/>
                    <a:pt x="109581" y="447912"/>
                  </a:cubicBezTo>
                  <a:cubicBezTo>
                    <a:pt x="109581" y="445172"/>
                    <a:pt x="105472" y="435584"/>
                    <a:pt x="105472" y="428735"/>
                  </a:cubicBezTo>
                  <a:lnTo>
                    <a:pt x="123279" y="327373"/>
                  </a:lnTo>
                  <a:cubicBezTo>
                    <a:pt x="121909" y="324633"/>
                    <a:pt x="121909" y="321894"/>
                    <a:pt x="120539" y="319154"/>
                  </a:cubicBezTo>
                  <a:cubicBezTo>
                    <a:pt x="110951" y="323264"/>
                    <a:pt x="102732" y="336961"/>
                    <a:pt x="101362" y="343810"/>
                  </a:cubicBezTo>
                  <a:cubicBezTo>
                    <a:pt x="98623" y="350659"/>
                    <a:pt x="99993" y="360247"/>
                    <a:pt x="97253" y="368465"/>
                  </a:cubicBezTo>
                  <a:cubicBezTo>
                    <a:pt x="91774" y="384903"/>
                    <a:pt x="83556" y="401340"/>
                    <a:pt x="75337" y="420516"/>
                  </a:cubicBezTo>
                  <a:cubicBezTo>
                    <a:pt x="73967" y="423256"/>
                    <a:pt x="75337" y="430105"/>
                    <a:pt x="75337" y="434214"/>
                  </a:cubicBezTo>
                  <a:cubicBezTo>
                    <a:pt x="75337" y="441063"/>
                    <a:pt x="76707" y="449281"/>
                    <a:pt x="75337" y="457500"/>
                  </a:cubicBezTo>
                  <a:cubicBezTo>
                    <a:pt x="75337" y="461609"/>
                    <a:pt x="71228" y="465718"/>
                    <a:pt x="71228" y="469828"/>
                  </a:cubicBezTo>
                  <a:cubicBezTo>
                    <a:pt x="71228" y="472567"/>
                    <a:pt x="75337" y="473937"/>
                    <a:pt x="75337" y="478046"/>
                  </a:cubicBezTo>
                  <a:cubicBezTo>
                    <a:pt x="75337" y="480786"/>
                    <a:pt x="71228" y="490374"/>
                    <a:pt x="67118" y="495853"/>
                  </a:cubicBezTo>
                  <a:cubicBezTo>
                    <a:pt x="63009" y="490374"/>
                    <a:pt x="50681" y="484895"/>
                    <a:pt x="50681" y="482156"/>
                  </a:cubicBezTo>
                  <a:cubicBezTo>
                    <a:pt x="50681" y="478046"/>
                    <a:pt x="54791" y="472567"/>
                    <a:pt x="56160" y="468458"/>
                  </a:cubicBezTo>
                  <a:cubicBezTo>
                    <a:pt x="57530" y="467088"/>
                    <a:pt x="56160" y="464348"/>
                    <a:pt x="56160" y="461609"/>
                  </a:cubicBezTo>
                  <a:cubicBezTo>
                    <a:pt x="57530" y="456130"/>
                    <a:pt x="58900" y="450651"/>
                    <a:pt x="58900" y="445172"/>
                  </a:cubicBezTo>
                  <a:cubicBezTo>
                    <a:pt x="60270" y="430105"/>
                    <a:pt x="65749" y="415037"/>
                    <a:pt x="64379" y="401340"/>
                  </a:cubicBezTo>
                  <a:cubicBezTo>
                    <a:pt x="65749" y="393121"/>
                    <a:pt x="65749" y="384903"/>
                    <a:pt x="67118" y="376684"/>
                  </a:cubicBezTo>
                  <a:cubicBezTo>
                    <a:pt x="68488" y="369835"/>
                    <a:pt x="68488" y="357507"/>
                    <a:pt x="68488" y="354768"/>
                  </a:cubicBezTo>
                  <a:cubicBezTo>
                    <a:pt x="68488" y="350659"/>
                    <a:pt x="83556" y="319154"/>
                    <a:pt x="91774" y="301347"/>
                  </a:cubicBezTo>
                  <a:cubicBezTo>
                    <a:pt x="97253" y="289019"/>
                    <a:pt x="98623" y="278061"/>
                    <a:pt x="109581" y="268473"/>
                  </a:cubicBezTo>
                  <a:cubicBezTo>
                    <a:pt x="113690" y="262994"/>
                    <a:pt x="124648" y="267103"/>
                    <a:pt x="132867" y="265734"/>
                  </a:cubicBezTo>
                  <a:cubicBezTo>
                    <a:pt x="142455" y="264364"/>
                    <a:pt x="153413" y="258885"/>
                    <a:pt x="161632" y="256145"/>
                  </a:cubicBezTo>
                  <a:cubicBezTo>
                    <a:pt x="163002" y="252036"/>
                    <a:pt x="164371" y="246557"/>
                    <a:pt x="164371" y="242448"/>
                  </a:cubicBezTo>
                  <a:cubicBezTo>
                    <a:pt x="164371" y="239708"/>
                    <a:pt x="154783" y="226011"/>
                    <a:pt x="154783" y="223271"/>
                  </a:cubicBezTo>
                  <a:cubicBezTo>
                    <a:pt x="154783" y="219162"/>
                    <a:pt x="158892" y="216422"/>
                    <a:pt x="160262" y="212313"/>
                  </a:cubicBezTo>
                  <a:lnTo>
                    <a:pt x="160262" y="208204"/>
                  </a:lnTo>
                  <a:cubicBezTo>
                    <a:pt x="164371" y="184918"/>
                    <a:pt x="175329" y="184918"/>
                    <a:pt x="187657" y="184918"/>
                  </a:cubicBezTo>
                  <a:close/>
                  <a:moveTo>
                    <a:pt x="657484" y="150674"/>
                  </a:moveTo>
                  <a:cubicBezTo>
                    <a:pt x="668442" y="150674"/>
                    <a:pt x="679400" y="152043"/>
                    <a:pt x="686249" y="168481"/>
                  </a:cubicBezTo>
                  <a:cubicBezTo>
                    <a:pt x="690359" y="175329"/>
                    <a:pt x="687619" y="184918"/>
                    <a:pt x="690359" y="193136"/>
                  </a:cubicBezTo>
                  <a:cubicBezTo>
                    <a:pt x="690359" y="195876"/>
                    <a:pt x="698577" y="195876"/>
                    <a:pt x="698577" y="198615"/>
                  </a:cubicBezTo>
                  <a:cubicBezTo>
                    <a:pt x="698577" y="201355"/>
                    <a:pt x="687619" y="215052"/>
                    <a:pt x="686249" y="217792"/>
                  </a:cubicBezTo>
                  <a:cubicBezTo>
                    <a:pt x="682140" y="223271"/>
                    <a:pt x="679400" y="234229"/>
                    <a:pt x="679400" y="238338"/>
                  </a:cubicBezTo>
                  <a:cubicBezTo>
                    <a:pt x="679400" y="241078"/>
                    <a:pt x="702687" y="257515"/>
                    <a:pt x="717754" y="264364"/>
                  </a:cubicBezTo>
                  <a:cubicBezTo>
                    <a:pt x="739670" y="276692"/>
                    <a:pt x="756107" y="286280"/>
                    <a:pt x="756107" y="306826"/>
                  </a:cubicBezTo>
                  <a:cubicBezTo>
                    <a:pt x="756107" y="309566"/>
                    <a:pt x="747888" y="335591"/>
                    <a:pt x="747888" y="339700"/>
                  </a:cubicBezTo>
                  <a:cubicBezTo>
                    <a:pt x="747888" y="352028"/>
                    <a:pt x="756107" y="358877"/>
                    <a:pt x="756107" y="369835"/>
                  </a:cubicBezTo>
                  <a:cubicBezTo>
                    <a:pt x="756107" y="373945"/>
                    <a:pt x="751998" y="386272"/>
                    <a:pt x="751998" y="390382"/>
                  </a:cubicBezTo>
                  <a:cubicBezTo>
                    <a:pt x="751998" y="393121"/>
                    <a:pt x="756107" y="416407"/>
                    <a:pt x="756107" y="420516"/>
                  </a:cubicBezTo>
                  <a:cubicBezTo>
                    <a:pt x="756107" y="423256"/>
                    <a:pt x="742410" y="439693"/>
                    <a:pt x="738300" y="447912"/>
                  </a:cubicBezTo>
                  <a:cubicBezTo>
                    <a:pt x="727342" y="449281"/>
                    <a:pt x="710905" y="428735"/>
                    <a:pt x="699947" y="421886"/>
                  </a:cubicBezTo>
                  <a:cubicBezTo>
                    <a:pt x="698577" y="435584"/>
                    <a:pt x="694468" y="460240"/>
                    <a:pt x="694468" y="462979"/>
                  </a:cubicBezTo>
                  <a:cubicBezTo>
                    <a:pt x="694468" y="467088"/>
                    <a:pt x="709535" y="531467"/>
                    <a:pt x="715014" y="564341"/>
                  </a:cubicBezTo>
                  <a:cubicBezTo>
                    <a:pt x="717754" y="567081"/>
                    <a:pt x="720493" y="560232"/>
                    <a:pt x="723233" y="571190"/>
                  </a:cubicBezTo>
                  <a:cubicBezTo>
                    <a:pt x="720493" y="572560"/>
                    <a:pt x="717754" y="572560"/>
                    <a:pt x="715014" y="575299"/>
                  </a:cubicBezTo>
                  <a:lnTo>
                    <a:pt x="715014" y="615022"/>
                  </a:lnTo>
                  <a:cubicBezTo>
                    <a:pt x="713645" y="623241"/>
                    <a:pt x="712275" y="631459"/>
                    <a:pt x="710905" y="643787"/>
                  </a:cubicBezTo>
                  <a:cubicBezTo>
                    <a:pt x="713645" y="645157"/>
                    <a:pt x="716384" y="645157"/>
                    <a:pt x="719123" y="643787"/>
                  </a:cubicBezTo>
                  <a:cubicBezTo>
                    <a:pt x="724603" y="650636"/>
                    <a:pt x="731451" y="650636"/>
                    <a:pt x="731451" y="658855"/>
                  </a:cubicBezTo>
                  <a:cubicBezTo>
                    <a:pt x="731451" y="662964"/>
                    <a:pt x="730082" y="661594"/>
                    <a:pt x="728712" y="662964"/>
                  </a:cubicBezTo>
                  <a:cubicBezTo>
                    <a:pt x="730082" y="664334"/>
                    <a:pt x="732821" y="665704"/>
                    <a:pt x="734191" y="665704"/>
                  </a:cubicBezTo>
                  <a:cubicBezTo>
                    <a:pt x="727342" y="667073"/>
                    <a:pt x="716384" y="672552"/>
                    <a:pt x="712275" y="672552"/>
                  </a:cubicBezTo>
                  <a:cubicBezTo>
                    <a:pt x="709535" y="672552"/>
                    <a:pt x="705426" y="669812"/>
                    <a:pt x="701317" y="667073"/>
                  </a:cubicBezTo>
                  <a:cubicBezTo>
                    <a:pt x="701317" y="667073"/>
                    <a:pt x="699947" y="665704"/>
                    <a:pt x="699947" y="669812"/>
                  </a:cubicBezTo>
                  <a:cubicBezTo>
                    <a:pt x="699947" y="672552"/>
                    <a:pt x="704056" y="675292"/>
                    <a:pt x="704056" y="678031"/>
                  </a:cubicBezTo>
                  <a:cubicBezTo>
                    <a:pt x="704056" y="682141"/>
                    <a:pt x="699947" y="683510"/>
                    <a:pt x="695838" y="687620"/>
                  </a:cubicBezTo>
                  <a:cubicBezTo>
                    <a:pt x="695838" y="688989"/>
                    <a:pt x="697207" y="690359"/>
                    <a:pt x="698577" y="690359"/>
                  </a:cubicBezTo>
                  <a:cubicBezTo>
                    <a:pt x="688989" y="715015"/>
                    <a:pt x="699947" y="739670"/>
                    <a:pt x="691728" y="764326"/>
                  </a:cubicBezTo>
                  <a:cubicBezTo>
                    <a:pt x="679400" y="801310"/>
                    <a:pt x="660224" y="828705"/>
                    <a:pt x="660224" y="861579"/>
                  </a:cubicBezTo>
                  <a:cubicBezTo>
                    <a:pt x="660224" y="865688"/>
                    <a:pt x="658854" y="879386"/>
                    <a:pt x="661594" y="887604"/>
                  </a:cubicBezTo>
                  <a:cubicBezTo>
                    <a:pt x="665703" y="898563"/>
                    <a:pt x="675291" y="902672"/>
                    <a:pt x="675291" y="908151"/>
                  </a:cubicBezTo>
                  <a:cubicBezTo>
                    <a:pt x="675291" y="916369"/>
                    <a:pt x="653375" y="920479"/>
                    <a:pt x="650635" y="920479"/>
                  </a:cubicBezTo>
                  <a:cubicBezTo>
                    <a:pt x="643787" y="920479"/>
                    <a:pt x="621871" y="915000"/>
                    <a:pt x="627350" y="904041"/>
                  </a:cubicBezTo>
                  <a:cubicBezTo>
                    <a:pt x="627350" y="899932"/>
                    <a:pt x="628719" y="895823"/>
                    <a:pt x="628719" y="891714"/>
                  </a:cubicBezTo>
                  <a:cubicBezTo>
                    <a:pt x="628719" y="884865"/>
                    <a:pt x="624610" y="886235"/>
                    <a:pt x="623240" y="882125"/>
                  </a:cubicBezTo>
                  <a:cubicBezTo>
                    <a:pt x="621871" y="879386"/>
                    <a:pt x="623240" y="878016"/>
                    <a:pt x="623240" y="873907"/>
                  </a:cubicBezTo>
                  <a:cubicBezTo>
                    <a:pt x="623240" y="860209"/>
                    <a:pt x="624610" y="865688"/>
                    <a:pt x="634199" y="849251"/>
                  </a:cubicBezTo>
                  <a:cubicBezTo>
                    <a:pt x="638308" y="842403"/>
                    <a:pt x="641047" y="834184"/>
                    <a:pt x="642417" y="825965"/>
                  </a:cubicBezTo>
                  <a:lnTo>
                    <a:pt x="642417" y="816377"/>
                  </a:lnTo>
                  <a:cubicBezTo>
                    <a:pt x="643787" y="799940"/>
                    <a:pt x="645157" y="782133"/>
                    <a:pt x="647896" y="765696"/>
                  </a:cubicBezTo>
                  <a:lnTo>
                    <a:pt x="647896" y="756107"/>
                  </a:lnTo>
                  <a:cubicBezTo>
                    <a:pt x="639677" y="756107"/>
                    <a:pt x="632829" y="754738"/>
                    <a:pt x="632829" y="746519"/>
                  </a:cubicBezTo>
                  <a:cubicBezTo>
                    <a:pt x="632829" y="743780"/>
                    <a:pt x="634199" y="730082"/>
                    <a:pt x="636938" y="721864"/>
                  </a:cubicBezTo>
                  <a:cubicBezTo>
                    <a:pt x="636938" y="721864"/>
                    <a:pt x="636938" y="720494"/>
                    <a:pt x="634199" y="720494"/>
                  </a:cubicBezTo>
                  <a:cubicBezTo>
                    <a:pt x="630089" y="720494"/>
                    <a:pt x="627350" y="723233"/>
                    <a:pt x="624610" y="723233"/>
                  </a:cubicBezTo>
                  <a:cubicBezTo>
                    <a:pt x="609543" y="723233"/>
                    <a:pt x="605434" y="691729"/>
                    <a:pt x="590366" y="688989"/>
                  </a:cubicBezTo>
                  <a:lnTo>
                    <a:pt x="593106" y="686250"/>
                  </a:lnTo>
                  <a:cubicBezTo>
                    <a:pt x="588996" y="682141"/>
                    <a:pt x="582148" y="680771"/>
                    <a:pt x="578038" y="678031"/>
                  </a:cubicBezTo>
                  <a:cubicBezTo>
                    <a:pt x="567080" y="672552"/>
                    <a:pt x="556122" y="657485"/>
                    <a:pt x="556122" y="657485"/>
                  </a:cubicBezTo>
                  <a:cubicBezTo>
                    <a:pt x="552013" y="657485"/>
                    <a:pt x="552013" y="658855"/>
                    <a:pt x="552013" y="660224"/>
                  </a:cubicBezTo>
                  <a:cubicBezTo>
                    <a:pt x="552013" y="660224"/>
                    <a:pt x="550643" y="660224"/>
                    <a:pt x="549273" y="658855"/>
                  </a:cubicBezTo>
                  <a:lnTo>
                    <a:pt x="552013" y="656115"/>
                  </a:lnTo>
                  <a:cubicBezTo>
                    <a:pt x="553383" y="657485"/>
                    <a:pt x="554753" y="657485"/>
                    <a:pt x="557492" y="657485"/>
                  </a:cubicBezTo>
                  <a:lnTo>
                    <a:pt x="557492" y="647897"/>
                  </a:lnTo>
                  <a:cubicBezTo>
                    <a:pt x="550643" y="634199"/>
                    <a:pt x="554753" y="612283"/>
                    <a:pt x="539685" y="604064"/>
                  </a:cubicBezTo>
                  <a:cubicBezTo>
                    <a:pt x="543794" y="599955"/>
                    <a:pt x="543794" y="594476"/>
                    <a:pt x="543794" y="590367"/>
                  </a:cubicBezTo>
                  <a:cubicBezTo>
                    <a:pt x="543794" y="587627"/>
                    <a:pt x="542425" y="588997"/>
                    <a:pt x="542425" y="587627"/>
                  </a:cubicBezTo>
                  <a:cubicBezTo>
                    <a:pt x="543794" y="583518"/>
                    <a:pt x="543794" y="578039"/>
                    <a:pt x="538315" y="576669"/>
                  </a:cubicBezTo>
                  <a:lnTo>
                    <a:pt x="538315" y="573929"/>
                  </a:lnTo>
                  <a:cubicBezTo>
                    <a:pt x="539685" y="572560"/>
                    <a:pt x="541055" y="573929"/>
                    <a:pt x="543794" y="571190"/>
                  </a:cubicBezTo>
                  <a:cubicBezTo>
                    <a:pt x="545164" y="569820"/>
                    <a:pt x="543794" y="567081"/>
                    <a:pt x="543794" y="565711"/>
                  </a:cubicBezTo>
                  <a:cubicBezTo>
                    <a:pt x="545164" y="560232"/>
                    <a:pt x="546534" y="554753"/>
                    <a:pt x="546534" y="549274"/>
                  </a:cubicBezTo>
                  <a:cubicBezTo>
                    <a:pt x="546534" y="545164"/>
                    <a:pt x="547904" y="541055"/>
                    <a:pt x="547904" y="536946"/>
                  </a:cubicBezTo>
                  <a:cubicBezTo>
                    <a:pt x="547904" y="534206"/>
                    <a:pt x="547904" y="530097"/>
                    <a:pt x="549273" y="525988"/>
                  </a:cubicBezTo>
                  <a:lnTo>
                    <a:pt x="549273" y="497223"/>
                  </a:lnTo>
                  <a:cubicBezTo>
                    <a:pt x="549273" y="493114"/>
                    <a:pt x="550643" y="491744"/>
                    <a:pt x="550643" y="489004"/>
                  </a:cubicBezTo>
                  <a:cubicBezTo>
                    <a:pt x="547904" y="476676"/>
                    <a:pt x="562971" y="457500"/>
                    <a:pt x="564341" y="446542"/>
                  </a:cubicBezTo>
                  <a:lnTo>
                    <a:pt x="553383" y="376684"/>
                  </a:lnTo>
                  <a:lnTo>
                    <a:pt x="553383" y="323264"/>
                  </a:lnTo>
                  <a:cubicBezTo>
                    <a:pt x="543794" y="331482"/>
                    <a:pt x="534206" y="338331"/>
                    <a:pt x="524618" y="345180"/>
                  </a:cubicBezTo>
                  <a:cubicBezTo>
                    <a:pt x="517769" y="350659"/>
                    <a:pt x="505441" y="352028"/>
                    <a:pt x="501332" y="360247"/>
                  </a:cubicBezTo>
                  <a:cubicBezTo>
                    <a:pt x="494483" y="369835"/>
                    <a:pt x="493113" y="384903"/>
                    <a:pt x="490374" y="397230"/>
                  </a:cubicBezTo>
                  <a:cubicBezTo>
                    <a:pt x="484895" y="415037"/>
                    <a:pt x="482155" y="453391"/>
                    <a:pt x="482155" y="456130"/>
                  </a:cubicBezTo>
                  <a:cubicBezTo>
                    <a:pt x="482155" y="472567"/>
                    <a:pt x="504071" y="509551"/>
                    <a:pt x="509550" y="520509"/>
                  </a:cubicBezTo>
                  <a:lnTo>
                    <a:pt x="509550" y="525988"/>
                  </a:lnTo>
                  <a:cubicBezTo>
                    <a:pt x="502702" y="521879"/>
                    <a:pt x="495853" y="510921"/>
                    <a:pt x="491743" y="510921"/>
                  </a:cubicBezTo>
                  <a:cubicBezTo>
                    <a:pt x="489004" y="510921"/>
                    <a:pt x="487635" y="512290"/>
                    <a:pt x="487635" y="516400"/>
                  </a:cubicBezTo>
                  <a:lnTo>
                    <a:pt x="487635" y="519139"/>
                  </a:lnTo>
                  <a:cubicBezTo>
                    <a:pt x="489004" y="520509"/>
                    <a:pt x="489004" y="523248"/>
                    <a:pt x="489004" y="536946"/>
                  </a:cubicBezTo>
                  <a:cubicBezTo>
                    <a:pt x="489004" y="545164"/>
                    <a:pt x="490374" y="547904"/>
                    <a:pt x="487635" y="553383"/>
                  </a:cubicBezTo>
                  <a:lnTo>
                    <a:pt x="484895" y="554753"/>
                  </a:lnTo>
                  <a:cubicBezTo>
                    <a:pt x="484895" y="543795"/>
                    <a:pt x="484895" y="532837"/>
                    <a:pt x="479416" y="521879"/>
                  </a:cubicBezTo>
                  <a:cubicBezTo>
                    <a:pt x="467088" y="528728"/>
                    <a:pt x="473937" y="543795"/>
                    <a:pt x="465718" y="556123"/>
                  </a:cubicBezTo>
                  <a:lnTo>
                    <a:pt x="465718" y="524618"/>
                  </a:lnTo>
                  <a:cubicBezTo>
                    <a:pt x="457500" y="527358"/>
                    <a:pt x="460239" y="538316"/>
                    <a:pt x="450651" y="546534"/>
                  </a:cubicBezTo>
                  <a:lnTo>
                    <a:pt x="450651" y="541055"/>
                  </a:lnTo>
                  <a:cubicBezTo>
                    <a:pt x="453390" y="534206"/>
                    <a:pt x="456130" y="527358"/>
                    <a:pt x="460239" y="520509"/>
                  </a:cubicBezTo>
                  <a:lnTo>
                    <a:pt x="460239" y="510921"/>
                  </a:lnTo>
                  <a:cubicBezTo>
                    <a:pt x="458870" y="510921"/>
                    <a:pt x="458870" y="509551"/>
                    <a:pt x="456130" y="509551"/>
                  </a:cubicBezTo>
                  <a:cubicBezTo>
                    <a:pt x="452020" y="509551"/>
                    <a:pt x="443802" y="517769"/>
                    <a:pt x="436953" y="520509"/>
                  </a:cubicBezTo>
                  <a:cubicBezTo>
                    <a:pt x="443802" y="506811"/>
                    <a:pt x="461609" y="497223"/>
                    <a:pt x="460239" y="486265"/>
                  </a:cubicBezTo>
                  <a:lnTo>
                    <a:pt x="460239" y="478046"/>
                  </a:lnTo>
                  <a:cubicBezTo>
                    <a:pt x="460239" y="469828"/>
                    <a:pt x="458870" y="464348"/>
                    <a:pt x="452020" y="461609"/>
                  </a:cubicBezTo>
                  <a:cubicBezTo>
                    <a:pt x="452020" y="460240"/>
                    <a:pt x="453390" y="457500"/>
                    <a:pt x="453390" y="456130"/>
                  </a:cubicBezTo>
                  <a:cubicBezTo>
                    <a:pt x="454760" y="456130"/>
                    <a:pt x="457500" y="457500"/>
                    <a:pt x="460239" y="457500"/>
                  </a:cubicBezTo>
                  <a:lnTo>
                    <a:pt x="460239" y="364356"/>
                  </a:lnTo>
                  <a:cubicBezTo>
                    <a:pt x="461609" y="354768"/>
                    <a:pt x="462979" y="343810"/>
                    <a:pt x="467088" y="335591"/>
                  </a:cubicBezTo>
                  <a:cubicBezTo>
                    <a:pt x="469827" y="330112"/>
                    <a:pt x="475307" y="330112"/>
                    <a:pt x="479416" y="327373"/>
                  </a:cubicBezTo>
                  <a:cubicBezTo>
                    <a:pt x="498592" y="308196"/>
                    <a:pt x="517769" y="287650"/>
                    <a:pt x="535576" y="268473"/>
                  </a:cubicBezTo>
                  <a:cubicBezTo>
                    <a:pt x="539685" y="262994"/>
                    <a:pt x="543794" y="254776"/>
                    <a:pt x="550643" y="250666"/>
                  </a:cubicBezTo>
                  <a:cubicBezTo>
                    <a:pt x="556122" y="245187"/>
                    <a:pt x="564341" y="247927"/>
                    <a:pt x="571189" y="245187"/>
                  </a:cubicBezTo>
                  <a:cubicBezTo>
                    <a:pt x="586257" y="241078"/>
                    <a:pt x="601324" y="236969"/>
                    <a:pt x="616392" y="234229"/>
                  </a:cubicBezTo>
                  <a:cubicBezTo>
                    <a:pt x="627350" y="232859"/>
                    <a:pt x="625980" y="227380"/>
                    <a:pt x="625980" y="221901"/>
                  </a:cubicBezTo>
                  <a:cubicBezTo>
                    <a:pt x="625980" y="219162"/>
                    <a:pt x="619131" y="202724"/>
                    <a:pt x="619131" y="199985"/>
                  </a:cubicBezTo>
                  <a:cubicBezTo>
                    <a:pt x="619131" y="195876"/>
                    <a:pt x="621871" y="187657"/>
                    <a:pt x="621871" y="182178"/>
                  </a:cubicBezTo>
                  <a:cubicBezTo>
                    <a:pt x="616392" y="161632"/>
                    <a:pt x="642417" y="150674"/>
                    <a:pt x="657484" y="150674"/>
                  </a:cubicBezTo>
                  <a:close/>
                  <a:moveTo>
                    <a:pt x="1160186" y="0"/>
                  </a:moveTo>
                  <a:cubicBezTo>
                    <a:pt x="1171144" y="0"/>
                    <a:pt x="1179362" y="4109"/>
                    <a:pt x="1190320" y="8219"/>
                  </a:cubicBezTo>
                  <a:cubicBezTo>
                    <a:pt x="1214976" y="19177"/>
                    <a:pt x="1217716" y="47942"/>
                    <a:pt x="1217716" y="63009"/>
                  </a:cubicBezTo>
                  <a:cubicBezTo>
                    <a:pt x="1217716" y="86295"/>
                    <a:pt x="1214976" y="97253"/>
                    <a:pt x="1197169" y="123278"/>
                  </a:cubicBezTo>
                  <a:cubicBezTo>
                    <a:pt x="1208127" y="130127"/>
                    <a:pt x="1223195" y="143825"/>
                    <a:pt x="1236892" y="146564"/>
                  </a:cubicBezTo>
                  <a:cubicBezTo>
                    <a:pt x="1245111" y="149304"/>
                    <a:pt x="1262918" y="147934"/>
                    <a:pt x="1271136" y="156153"/>
                  </a:cubicBezTo>
                  <a:cubicBezTo>
                    <a:pt x="1275246" y="158892"/>
                    <a:pt x="1277985" y="165741"/>
                    <a:pt x="1277985" y="169850"/>
                  </a:cubicBezTo>
                  <a:cubicBezTo>
                    <a:pt x="1280724" y="182178"/>
                    <a:pt x="1284834" y="204094"/>
                    <a:pt x="1284834" y="206834"/>
                  </a:cubicBezTo>
                  <a:cubicBezTo>
                    <a:pt x="1284834" y="210943"/>
                    <a:pt x="1280724" y="224641"/>
                    <a:pt x="1280724" y="227380"/>
                  </a:cubicBezTo>
                  <a:cubicBezTo>
                    <a:pt x="1280724" y="246557"/>
                    <a:pt x="1288943" y="265734"/>
                    <a:pt x="1297162" y="289019"/>
                  </a:cubicBezTo>
                  <a:cubicBezTo>
                    <a:pt x="1306750" y="312305"/>
                    <a:pt x="1304011" y="339700"/>
                    <a:pt x="1310859" y="364356"/>
                  </a:cubicBezTo>
                  <a:cubicBezTo>
                    <a:pt x="1319078" y="398600"/>
                    <a:pt x="1327296" y="436953"/>
                    <a:pt x="1345103" y="473937"/>
                  </a:cubicBezTo>
                  <a:cubicBezTo>
                    <a:pt x="1347843" y="478046"/>
                    <a:pt x="1349212" y="486265"/>
                    <a:pt x="1349212" y="491744"/>
                  </a:cubicBezTo>
                  <a:cubicBezTo>
                    <a:pt x="1350582" y="493114"/>
                    <a:pt x="1353322" y="491744"/>
                    <a:pt x="1356061" y="491744"/>
                  </a:cubicBezTo>
                  <a:cubicBezTo>
                    <a:pt x="1354692" y="494483"/>
                    <a:pt x="1350582" y="493114"/>
                    <a:pt x="1350582" y="497223"/>
                  </a:cubicBezTo>
                  <a:cubicBezTo>
                    <a:pt x="1350582" y="499963"/>
                    <a:pt x="1353322" y="510921"/>
                    <a:pt x="1353322" y="513660"/>
                  </a:cubicBezTo>
                  <a:cubicBezTo>
                    <a:pt x="1353322" y="517769"/>
                    <a:pt x="1346473" y="523248"/>
                    <a:pt x="1342364" y="525988"/>
                  </a:cubicBezTo>
                  <a:cubicBezTo>
                    <a:pt x="1338254" y="513660"/>
                    <a:pt x="1338254" y="501332"/>
                    <a:pt x="1325927" y="489004"/>
                  </a:cubicBezTo>
                  <a:cubicBezTo>
                    <a:pt x="1325927" y="494483"/>
                    <a:pt x="1324557" y="499963"/>
                    <a:pt x="1324557" y="505441"/>
                  </a:cubicBezTo>
                  <a:lnTo>
                    <a:pt x="1321817" y="508181"/>
                  </a:lnTo>
                  <a:cubicBezTo>
                    <a:pt x="1321817" y="508181"/>
                    <a:pt x="1319078" y="509551"/>
                    <a:pt x="1319078" y="505441"/>
                  </a:cubicBezTo>
                  <a:lnTo>
                    <a:pt x="1319078" y="457500"/>
                  </a:lnTo>
                  <a:cubicBezTo>
                    <a:pt x="1305380" y="420516"/>
                    <a:pt x="1280724" y="382163"/>
                    <a:pt x="1258808" y="341070"/>
                  </a:cubicBezTo>
                  <a:cubicBezTo>
                    <a:pt x="1249220" y="323264"/>
                    <a:pt x="1246481" y="302717"/>
                    <a:pt x="1242371" y="282171"/>
                  </a:cubicBezTo>
                  <a:cubicBezTo>
                    <a:pt x="1241001" y="282171"/>
                    <a:pt x="1241001" y="280801"/>
                    <a:pt x="1239632" y="279431"/>
                  </a:cubicBezTo>
                  <a:cubicBezTo>
                    <a:pt x="1236892" y="286280"/>
                    <a:pt x="1235523" y="294499"/>
                    <a:pt x="1232783" y="301347"/>
                  </a:cubicBezTo>
                  <a:cubicBezTo>
                    <a:pt x="1231413" y="305457"/>
                    <a:pt x="1227304" y="309566"/>
                    <a:pt x="1224565" y="315045"/>
                  </a:cubicBezTo>
                  <a:cubicBezTo>
                    <a:pt x="1221825" y="317784"/>
                    <a:pt x="1223195" y="323264"/>
                    <a:pt x="1221825" y="327373"/>
                  </a:cubicBezTo>
                  <a:lnTo>
                    <a:pt x="1220455" y="378054"/>
                  </a:lnTo>
                  <a:cubicBezTo>
                    <a:pt x="1220455" y="393121"/>
                    <a:pt x="1219085" y="409558"/>
                    <a:pt x="1224565" y="425995"/>
                  </a:cubicBezTo>
                  <a:cubicBezTo>
                    <a:pt x="1225934" y="430105"/>
                    <a:pt x="1230043" y="434214"/>
                    <a:pt x="1231413" y="438323"/>
                  </a:cubicBezTo>
                  <a:cubicBezTo>
                    <a:pt x="1236892" y="450651"/>
                    <a:pt x="1243741" y="467088"/>
                    <a:pt x="1245111" y="482156"/>
                  </a:cubicBezTo>
                  <a:cubicBezTo>
                    <a:pt x="1247850" y="482156"/>
                    <a:pt x="1251960" y="482156"/>
                    <a:pt x="1254699" y="484895"/>
                  </a:cubicBezTo>
                  <a:cubicBezTo>
                    <a:pt x="1253329" y="484895"/>
                    <a:pt x="1250590" y="486265"/>
                    <a:pt x="1247850" y="486265"/>
                  </a:cubicBezTo>
                  <a:cubicBezTo>
                    <a:pt x="1246481" y="487635"/>
                    <a:pt x="1246481" y="490374"/>
                    <a:pt x="1246481" y="512290"/>
                  </a:cubicBezTo>
                  <a:cubicBezTo>
                    <a:pt x="1245111" y="538316"/>
                    <a:pt x="1245111" y="565711"/>
                    <a:pt x="1238262" y="591736"/>
                  </a:cubicBezTo>
                  <a:cubicBezTo>
                    <a:pt x="1234153" y="610913"/>
                    <a:pt x="1212237" y="646527"/>
                    <a:pt x="1212237" y="650636"/>
                  </a:cubicBezTo>
                  <a:cubicBezTo>
                    <a:pt x="1212237" y="657485"/>
                    <a:pt x="1219085" y="661594"/>
                    <a:pt x="1219085" y="668443"/>
                  </a:cubicBezTo>
                  <a:cubicBezTo>
                    <a:pt x="1219085" y="675292"/>
                    <a:pt x="1213606" y="669812"/>
                    <a:pt x="1213606" y="678031"/>
                  </a:cubicBezTo>
                  <a:cubicBezTo>
                    <a:pt x="1213606" y="684880"/>
                    <a:pt x="1213606" y="697208"/>
                    <a:pt x="1217716" y="699947"/>
                  </a:cubicBezTo>
                  <a:cubicBezTo>
                    <a:pt x="1220455" y="701317"/>
                    <a:pt x="1223195" y="699947"/>
                    <a:pt x="1225934" y="699947"/>
                  </a:cubicBezTo>
                  <a:cubicBezTo>
                    <a:pt x="1227304" y="704057"/>
                    <a:pt x="1228674" y="709536"/>
                    <a:pt x="1228674" y="712275"/>
                  </a:cubicBezTo>
                  <a:cubicBezTo>
                    <a:pt x="1228674" y="721864"/>
                    <a:pt x="1214976" y="715015"/>
                    <a:pt x="1214976" y="719124"/>
                  </a:cubicBezTo>
                  <a:cubicBezTo>
                    <a:pt x="1214976" y="731452"/>
                    <a:pt x="1214976" y="750628"/>
                    <a:pt x="1221825" y="757477"/>
                  </a:cubicBezTo>
                  <a:cubicBezTo>
                    <a:pt x="1221825" y="758847"/>
                    <a:pt x="1219085" y="758847"/>
                    <a:pt x="1217716" y="760217"/>
                  </a:cubicBezTo>
                  <a:lnTo>
                    <a:pt x="1217716" y="809528"/>
                  </a:lnTo>
                  <a:cubicBezTo>
                    <a:pt x="1216346" y="816377"/>
                    <a:pt x="1214976" y="821856"/>
                    <a:pt x="1210867" y="828705"/>
                  </a:cubicBezTo>
                  <a:cubicBezTo>
                    <a:pt x="1220455" y="823226"/>
                    <a:pt x="1221825" y="835553"/>
                    <a:pt x="1221825" y="839663"/>
                  </a:cubicBezTo>
                  <a:cubicBezTo>
                    <a:pt x="1221825" y="842403"/>
                    <a:pt x="1223195" y="847881"/>
                    <a:pt x="1213606" y="850621"/>
                  </a:cubicBezTo>
                  <a:cubicBezTo>
                    <a:pt x="1210867" y="851991"/>
                    <a:pt x="1206758" y="850621"/>
                    <a:pt x="1204018" y="850621"/>
                  </a:cubicBezTo>
                  <a:cubicBezTo>
                    <a:pt x="1199909" y="864318"/>
                    <a:pt x="1193060" y="888974"/>
                    <a:pt x="1193060" y="893083"/>
                  </a:cubicBezTo>
                  <a:lnTo>
                    <a:pt x="1193060" y="921848"/>
                  </a:lnTo>
                  <a:cubicBezTo>
                    <a:pt x="1191690" y="934176"/>
                    <a:pt x="1187581" y="953353"/>
                    <a:pt x="1187581" y="957462"/>
                  </a:cubicBezTo>
                  <a:cubicBezTo>
                    <a:pt x="1187581" y="960202"/>
                    <a:pt x="1183472" y="962941"/>
                    <a:pt x="1179362" y="962941"/>
                  </a:cubicBezTo>
                  <a:cubicBezTo>
                    <a:pt x="1176623" y="962941"/>
                    <a:pt x="1179362" y="961571"/>
                    <a:pt x="1177993" y="960202"/>
                  </a:cubicBezTo>
                  <a:lnTo>
                    <a:pt x="1171691" y="961462"/>
                  </a:lnTo>
                  <a:lnTo>
                    <a:pt x="1168404" y="958832"/>
                  </a:lnTo>
                  <a:cubicBezTo>
                    <a:pt x="1165665" y="961571"/>
                    <a:pt x="1164295" y="962941"/>
                    <a:pt x="1161555" y="964311"/>
                  </a:cubicBezTo>
                  <a:cubicBezTo>
                    <a:pt x="1162925" y="965681"/>
                    <a:pt x="1164295" y="965681"/>
                    <a:pt x="1164295" y="967051"/>
                  </a:cubicBezTo>
                  <a:cubicBezTo>
                    <a:pt x="1161555" y="964311"/>
                    <a:pt x="1157446" y="961571"/>
                    <a:pt x="1153337" y="961571"/>
                  </a:cubicBezTo>
                  <a:cubicBezTo>
                    <a:pt x="1150597" y="961571"/>
                    <a:pt x="1149228" y="962941"/>
                    <a:pt x="1147858" y="965681"/>
                  </a:cubicBezTo>
                  <a:cubicBezTo>
                    <a:pt x="1149228" y="964311"/>
                    <a:pt x="1143749" y="961571"/>
                    <a:pt x="1142379" y="961571"/>
                  </a:cubicBezTo>
                  <a:cubicBezTo>
                    <a:pt x="1139639" y="961571"/>
                    <a:pt x="1141009" y="962941"/>
                    <a:pt x="1142379" y="964311"/>
                  </a:cubicBezTo>
                  <a:cubicBezTo>
                    <a:pt x="1142379" y="964311"/>
                    <a:pt x="1141009" y="962941"/>
                    <a:pt x="1139639" y="962941"/>
                  </a:cubicBezTo>
                  <a:cubicBezTo>
                    <a:pt x="1139639" y="961571"/>
                    <a:pt x="1141009" y="960202"/>
                    <a:pt x="1139639" y="957462"/>
                  </a:cubicBezTo>
                  <a:cubicBezTo>
                    <a:pt x="1138270" y="958832"/>
                    <a:pt x="1135530" y="960202"/>
                    <a:pt x="1135530" y="962941"/>
                  </a:cubicBezTo>
                  <a:lnTo>
                    <a:pt x="1131421" y="962941"/>
                  </a:lnTo>
                  <a:cubicBezTo>
                    <a:pt x="1131421" y="961571"/>
                    <a:pt x="1134160" y="961571"/>
                    <a:pt x="1134160" y="958832"/>
                  </a:cubicBezTo>
                  <a:cubicBezTo>
                    <a:pt x="1134160" y="954723"/>
                    <a:pt x="1131421" y="960202"/>
                    <a:pt x="1131421" y="957462"/>
                  </a:cubicBezTo>
                  <a:cubicBezTo>
                    <a:pt x="1131421" y="953353"/>
                    <a:pt x="1142379" y="945134"/>
                    <a:pt x="1145118" y="939655"/>
                  </a:cubicBezTo>
                  <a:cubicBezTo>
                    <a:pt x="1150597" y="928697"/>
                    <a:pt x="1153337" y="916369"/>
                    <a:pt x="1157446" y="904041"/>
                  </a:cubicBezTo>
                  <a:lnTo>
                    <a:pt x="1157446" y="832814"/>
                  </a:lnTo>
                  <a:cubicBezTo>
                    <a:pt x="1156077" y="828705"/>
                    <a:pt x="1151967" y="817747"/>
                    <a:pt x="1151967" y="815007"/>
                  </a:cubicBezTo>
                  <a:lnTo>
                    <a:pt x="1151967" y="786242"/>
                  </a:lnTo>
                  <a:cubicBezTo>
                    <a:pt x="1151967" y="773915"/>
                    <a:pt x="1154707" y="773915"/>
                    <a:pt x="1154707" y="749259"/>
                  </a:cubicBezTo>
                  <a:cubicBezTo>
                    <a:pt x="1149228" y="751998"/>
                    <a:pt x="1136900" y="756107"/>
                    <a:pt x="1132791" y="756107"/>
                  </a:cubicBezTo>
                  <a:cubicBezTo>
                    <a:pt x="1130051" y="756107"/>
                    <a:pt x="1123202" y="753368"/>
                    <a:pt x="1120463" y="753368"/>
                  </a:cubicBezTo>
                  <a:cubicBezTo>
                    <a:pt x="1116354" y="753368"/>
                    <a:pt x="1113614" y="757477"/>
                    <a:pt x="1110874" y="757477"/>
                  </a:cubicBezTo>
                  <a:cubicBezTo>
                    <a:pt x="1106765" y="757477"/>
                    <a:pt x="1101286" y="756107"/>
                    <a:pt x="1095807" y="754738"/>
                  </a:cubicBezTo>
                  <a:lnTo>
                    <a:pt x="1094437" y="756107"/>
                  </a:lnTo>
                  <a:lnTo>
                    <a:pt x="1094437" y="750628"/>
                  </a:lnTo>
                  <a:cubicBezTo>
                    <a:pt x="1097177" y="749259"/>
                    <a:pt x="1099916" y="746519"/>
                    <a:pt x="1102656" y="743780"/>
                  </a:cubicBezTo>
                  <a:cubicBezTo>
                    <a:pt x="1101286" y="741040"/>
                    <a:pt x="1099916" y="738300"/>
                    <a:pt x="1097177" y="738300"/>
                  </a:cubicBezTo>
                  <a:cubicBezTo>
                    <a:pt x="1093067" y="738300"/>
                    <a:pt x="1082109" y="745150"/>
                    <a:pt x="1082109" y="749259"/>
                  </a:cubicBezTo>
                  <a:cubicBezTo>
                    <a:pt x="1082109" y="751998"/>
                    <a:pt x="1084849" y="751998"/>
                    <a:pt x="1084849" y="754738"/>
                  </a:cubicBezTo>
                  <a:cubicBezTo>
                    <a:pt x="1083479" y="754738"/>
                    <a:pt x="1083479" y="756107"/>
                    <a:pt x="1079370" y="756107"/>
                  </a:cubicBezTo>
                  <a:cubicBezTo>
                    <a:pt x="1076631" y="756107"/>
                    <a:pt x="1078000" y="751998"/>
                    <a:pt x="1076631" y="750628"/>
                  </a:cubicBezTo>
                  <a:cubicBezTo>
                    <a:pt x="1051975" y="762956"/>
                    <a:pt x="1045126" y="721864"/>
                    <a:pt x="1024580" y="725973"/>
                  </a:cubicBezTo>
                  <a:cubicBezTo>
                    <a:pt x="1024580" y="724603"/>
                    <a:pt x="1027319" y="724603"/>
                    <a:pt x="1030059" y="723233"/>
                  </a:cubicBezTo>
                  <a:cubicBezTo>
                    <a:pt x="1030059" y="721864"/>
                    <a:pt x="1027319" y="721864"/>
                    <a:pt x="1027319" y="717754"/>
                  </a:cubicBezTo>
                  <a:cubicBezTo>
                    <a:pt x="1027319" y="708166"/>
                    <a:pt x="1039647" y="705427"/>
                    <a:pt x="1039647" y="699947"/>
                  </a:cubicBezTo>
                  <a:cubicBezTo>
                    <a:pt x="1039647" y="695838"/>
                    <a:pt x="1031428" y="649266"/>
                    <a:pt x="1027319" y="623241"/>
                  </a:cubicBezTo>
                  <a:cubicBezTo>
                    <a:pt x="1028689" y="597216"/>
                    <a:pt x="1027319" y="595846"/>
                    <a:pt x="1027319" y="594476"/>
                  </a:cubicBezTo>
                  <a:cubicBezTo>
                    <a:pt x="1028689" y="587627"/>
                    <a:pt x="1030059" y="578039"/>
                    <a:pt x="1030059" y="573929"/>
                  </a:cubicBezTo>
                  <a:cubicBezTo>
                    <a:pt x="1030059" y="571190"/>
                    <a:pt x="1030059" y="568451"/>
                    <a:pt x="1028689" y="565711"/>
                  </a:cubicBezTo>
                  <a:cubicBezTo>
                    <a:pt x="1028689" y="565711"/>
                    <a:pt x="1027319" y="567081"/>
                    <a:pt x="1027319" y="564341"/>
                  </a:cubicBezTo>
                  <a:cubicBezTo>
                    <a:pt x="1027319" y="560232"/>
                    <a:pt x="1030059" y="562971"/>
                    <a:pt x="1030059" y="560232"/>
                  </a:cubicBezTo>
                  <a:lnTo>
                    <a:pt x="1028689" y="423256"/>
                  </a:lnTo>
                  <a:cubicBezTo>
                    <a:pt x="1030059" y="420516"/>
                    <a:pt x="1030059" y="417777"/>
                    <a:pt x="1030059" y="415037"/>
                  </a:cubicBezTo>
                  <a:cubicBezTo>
                    <a:pt x="1032798" y="406819"/>
                    <a:pt x="1039647" y="394491"/>
                    <a:pt x="1039647" y="390382"/>
                  </a:cubicBezTo>
                  <a:cubicBezTo>
                    <a:pt x="1039647" y="387642"/>
                    <a:pt x="1031428" y="380793"/>
                    <a:pt x="1027319" y="380793"/>
                  </a:cubicBezTo>
                  <a:cubicBezTo>
                    <a:pt x="993075" y="378054"/>
                    <a:pt x="961571" y="364356"/>
                    <a:pt x="961571" y="331482"/>
                  </a:cubicBezTo>
                  <a:cubicBezTo>
                    <a:pt x="961571" y="327373"/>
                    <a:pt x="972529" y="298608"/>
                    <a:pt x="976638" y="282171"/>
                  </a:cubicBezTo>
                  <a:cubicBezTo>
                    <a:pt x="978008" y="267103"/>
                    <a:pt x="984857" y="243817"/>
                    <a:pt x="995815" y="231489"/>
                  </a:cubicBezTo>
                  <a:cubicBezTo>
                    <a:pt x="1005403" y="217792"/>
                    <a:pt x="1012252" y="202724"/>
                    <a:pt x="1012252" y="193136"/>
                  </a:cubicBezTo>
                  <a:cubicBezTo>
                    <a:pt x="1012252" y="180808"/>
                    <a:pt x="1021840" y="160262"/>
                    <a:pt x="1039647" y="152043"/>
                  </a:cubicBezTo>
                  <a:cubicBezTo>
                    <a:pt x="1047866" y="147934"/>
                    <a:pt x="1058824" y="145195"/>
                    <a:pt x="1068412" y="139716"/>
                  </a:cubicBezTo>
                  <a:cubicBezTo>
                    <a:pt x="1071151" y="138346"/>
                    <a:pt x="1073891" y="132867"/>
                    <a:pt x="1078000" y="131497"/>
                  </a:cubicBezTo>
                  <a:cubicBezTo>
                    <a:pt x="1090328" y="124648"/>
                    <a:pt x="1119093" y="119169"/>
                    <a:pt x="1119093" y="116430"/>
                  </a:cubicBezTo>
                  <a:cubicBezTo>
                    <a:pt x="1119093" y="112320"/>
                    <a:pt x="1110874" y="79446"/>
                    <a:pt x="1110874" y="76707"/>
                  </a:cubicBezTo>
                  <a:cubicBezTo>
                    <a:pt x="1110874" y="72597"/>
                    <a:pt x="1113614" y="60270"/>
                    <a:pt x="1113614" y="54790"/>
                  </a:cubicBezTo>
                  <a:cubicBezTo>
                    <a:pt x="1117723" y="23286"/>
                    <a:pt x="1131421" y="0"/>
                    <a:pt x="1160186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0" name="Freeform 8">
              <a:extLst>
                <a:ext uri="{FF2B5EF4-FFF2-40B4-BE49-F238E27FC236}">
                  <a16:creationId xmlns:a16="http://schemas.microsoft.com/office/drawing/2014/main" id="{F8F2AAD2-85F9-4C83-7FBA-0FB29CBB068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4726" y="6451596"/>
              <a:ext cx="965908" cy="1242006"/>
            </a:xfrm>
            <a:custGeom>
              <a:avLst/>
              <a:gdLst>
                <a:gd name="T0" fmla="*/ 221 w 475"/>
                <a:gd name="T1" fmla="*/ 63 h 609"/>
                <a:gd name="T2" fmla="*/ 260 w 475"/>
                <a:gd name="T3" fmla="*/ 91 h 609"/>
                <a:gd name="T4" fmla="*/ 260 w 475"/>
                <a:gd name="T5" fmla="*/ 106 h 609"/>
                <a:gd name="T6" fmla="*/ 245 w 475"/>
                <a:gd name="T7" fmla="*/ 125 h 609"/>
                <a:gd name="T8" fmla="*/ 260 w 475"/>
                <a:gd name="T9" fmla="*/ 136 h 609"/>
                <a:gd name="T10" fmla="*/ 362 w 475"/>
                <a:gd name="T11" fmla="*/ 143 h 609"/>
                <a:gd name="T12" fmla="*/ 422 w 475"/>
                <a:gd name="T13" fmla="*/ 105 h 609"/>
                <a:gd name="T14" fmla="*/ 452 w 475"/>
                <a:gd name="T15" fmla="*/ 96 h 609"/>
                <a:gd name="T16" fmla="*/ 452 w 475"/>
                <a:gd name="T17" fmla="*/ 104 h 609"/>
                <a:gd name="T18" fmla="*/ 451 w 475"/>
                <a:gd name="T19" fmla="*/ 118 h 609"/>
                <a:gd name="T20" fmla="*/ 435 w 475"/>
                <a:gd name="T21" fmla="*/ 121 h 609"/>
                <a:gd name="T22" fmla="*/ 423 w 475"/>
                <a:gd name="T23" fmla="*/ 124 h 609"/>
                <a:gd name="T24" fmla="*/ 404 w 475"/>
                <a:gd name="T25" fmla="*/ 144 h 609"/>
                <a:gd name="T26" fmla="*/ 373 w 475"/>
                <a:gd name="T27" fmla="*/ 166 h 609"/>
                <a:gd name="T28" fmla="*/ 343 w 475"/>
                <a:gd name="T29" fmla="*/ 168 h 609"/>
                <a:gd name="T30" fmla="*/ 283 w 475"/>
                <a:gd name="T31" fmla="*/ 170 h 609"/>
                <a:gd name="T32" fmla="*/ 281 w 475"/>
                <a:gd name="T33" fmla="*/ 207 h 609"/>
                <a:gd name="T34" fmla="*/ 280 w 475"/>
                <a:gd name="T35" fmla="*/ 285 h 609"/>
                <a:gd name="T36" fmla="*/ 280 w 475"/>
                <a:gd name="T37" fmla="*/ 337 h 609"/>
                <a:gd name="T38" fmla="*/ 273 w 475"/>
                <a:gd name="T39" fmla="*/ 348 h 609"/>
                <a:gd name="T40" fmla="*/ 256 w 475"/>
                <a:gd name="T41" fmla="*/ 444 h 609"/>
                <a:gd name="T42" fmla="*/ 236 w 475"/>
                <a:gd name="T43" fmla="*/ 430 h 609"/>
                <a:gd name="T44" fmla="*/ 232 w 475"/>
                <a:gd name="T45" fmla="*/ 410 h 609"/>
                <a:gd name="T46" fmla="*/ 227 w 475"/>
                <a:gd name="T47" fmla="*/ 391 h 609"/>
                <a:gd name="T48" fmla="*/ 220 w 475"/>
                <a:gd name="T49" fmla="*/ 415 h 609"/>
                <a:gd name="T50" fmla="*/ 220 w 475"/>
                <a:gd name="T51" fmla="*/ 445 h 609"/>
                <a:gd name="T52" fmla="*/ 220 w 475"/>
                <a:gd name="T53" fmla="*/ 477 h 609"/>
                <a:gd name="T54" fmla="*/ 214 w 475"/>
                <a:gd name="T55" fmla="*/ 556 h 609"/>
                <a:gd name="T56" fmla="*/ 226 w 475"/>
                <a:gd name="T57" fmla="*/ 581 h 609"/>
                <a:gd name="T58" fmla="*/ 228 w 475"/>
                <a:gd name="T59" fmla="*/ 598 h 609"/>
                <a:gd name="T60" fmla="*/ 195 w 475"/>
                <a:gd name="T61" fmla="*/ 602 h 609"/>
                <a:gd name="T62" fmla="*/ 195 w 475"/>
                <a:gd name="T63" fmla="*/ 588 h 609"/>
                <a:gd name="T64" fmla="*/ 194 w 475"/>
                <a:gd name="T65" fmla="*/ 573 h 609"/>
                <a:gd name="T66" fmla="*/ 194 w 475"/>
                <a:gd name="T67" fmla="*/ 561 h 609"/>
                <a:gd name="T68" fmla="*/ 186 w 475"/>
                <a:gd name="T69" fmla="*/ 478 h 609"/>
                <a:gd name="T70" fmla="*/ 191 w 475"/>
                <a:gd name="T71" fmla="*/ 428 h 609"/>
                <a:gd name="T72" fmla="*/ 176 w 475"/>
                <a:gd name="T73" fmla="*/ 347 h 609"/>
                <a:gd name="T74" fmla="*/ 158 w 475"/>
                <a:gd name="T75" fmla="*/ 343 h 609"/>
                <a:gd name="T76" fmla="*/ 160 w 475"/>
                <a:gd name="T77" fmla="*/ 308 h 609"/>
                <a:gd name="T78" fmla="*/ 177 w 475"/>
                <a:gd name="T79" fmla="*/ 280 h 609"/>
                <a:gd name="T80" fmla="*/ 181 w 475"/>
                <a:gd name="T81" fmla="*/ 270 h 609"/>
                <a:gd name="T82" fmla="*/ 170 w 475"/>
                <a:gd name="T83" fmla="*/ 225 h 609"/>
                <a:gd name="T84" fmla="*/ 172 w 475"/>
                <a:gd name="T85" fmla="*/ 180 h 609"/>
                <a:gd name="T86" fmla="*/ 98 w 475"/>
                <a:gd name="T87" fmla="*/ 132 h 609"/>
                <a:gd name="T88" fmla="*/ 81 w 475"/>
                <a:gd name="T89" fmla="*/ 120 h 609"/>
                <a:gd name="T90" fmla="*/ 31 w 475"/>
                <a:gd name="T91" fmla="*/ 57 h 609"/>
                <a:gd name="T92" fmla="*/ 5 w 475"/>
                <a:gd name="T93" fmla="*/ 35 h 609"/>
                <a:gd name="T94" fmla="*/ 7 w 475"/>
                <a:gd name="T95" fmla="*/ 26 h 609"/>
                <a:gd name="T96" fmla="*/ 11 w 475"/>
                <a:gd name="T97" fmla="*/ 20 h 609"/>
                <a:gd name="T98" fmla="*/ 10 w 475"/>
                <a:gd name="T99" fmla="*/ 9 h 609"/>
                <a:gd name="T100" fmla="*/ 47 w 475"/>
                <a:gd name="T101" fmla="*/ 53 h 609"/>
                <a:gd name="T102" fmla="*/ 102 w 475"/>
                <a:gd name="T103" fmla="*/ 109 h 609"/>
                <a:gd name="T104" fmla="*/ 191 w 475"/>
                <a:gd name="T105" fmla="*/ 135 h 609"/>
                <a:gd name="T106" fmla="*/ 207 w 475"/>
                <a:gd name="T107" fmla="*/ 119 h 609"/>
                <a:gd name="T108" fmla="*/ 201 w 475"/>
                <a:gd name="T109" fmla="*/ 105 h 609"/>
                <a:gd name="T110" fmla="*/ 205 w 475"/>
                <a:gd name="T111" fmla="*/ 93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75" h="609">
                  <a:moveTo>
                    <a:pt x="206" y="91"/>
                  </a:moveTo>
                  <a:cubicBezTo>
                    <a:pt x="206" y="91"/>
                    <a:pt x="210" y="68"/>
                    <a:pt x="221" y="63"/>
                  </a:cubicBezTo>
                  <a:cubicBezTo>
                    <a:pt x="221" y="63"/>
                    <a:pt x="239" y="50"/>
                    <a:pt x="254" y="70"/>
                  </a:cubicBezTo>
                  <a:cubicBezTo>
                    <a:pt x="254" y="70"/>
                    <a:pt x="262" y="78"/>
                    <a:pt x="260" y="91"/>
                  </a:cubicBezTo>
                  <a:cubicBezTo>
                    <a:pt x="260" y="91"/>
                    <a:pt x="259" y="97"/>
                    <a:pt x="259" y="97"/>
                  </a:cubicBezTo>
                  <a:cubicBezTo>
                    <a:pt x="266" y="95"/>
                    <a:pt x="262" y="104"/>
                    <a:pt x="260" y="106"/>
                  </a:cubicBezTo>
                  <a:cubicBezTo>
                    <a:pt x="257" y="110"/>
                    <a:pt x="257" y="110"/>
                    <a:pt x="255" y="109"/>
                  </a:cubicBezTo>
                  <a:cubicBezTo>
                    <a:pt x="255" y="109"/>
                    <a:pt x="247" y="119"/>
                    <a:pt x="245" y="125"/>
                  </a:cubicBezTo>
                  <a:cubicBezTo>
                    <a:pt x="244" y="131"/>
                    <a:pt x="247" y="132"/>
                    <a:pt x="247" y="132"/>
                  </a:cubicBezTo>
                  <a:cubicBezTo>
                    <a:pt x="247" y="132"/>
                    <a:pt x="254" y="132"/>
                    <a:pt x="260" y="136"/>
                  </a:cubicBezTo>
                  <a:cubicBezTo>
                    <a:pt x="265" y="140"/>
                    <a:pt x="288" y="133"/>
                    <a:pt x="299" y="140"/>
                  </a:cubicBezTo>
                  <a:cubicBezTo>
                    <a:pt x="310" y="146"/>
                    <a:pt x="358" y="143"/>
                    <a:pt x="362" y="143"/>
                  </a:cubicBezTo>
                  <a:cubicBezTo>
                    <a:pt x="366" y="143"/>
                    <a:pt x="396" y="122"/>
                    <a:pt x="396" y="122"/>
                  </a:cubicBezTo>
                  <a:cubicBezTo>
                    <a:pt x="396" y="122"/>
                    <a:pt x="418" y="109"/>
                    <a:pt x="422" y="105"/>
                  </a:cubicBezTo>
                  <a:cubicBezTo>
                    <a:pt x="425" y="102"/>
                    <a:pt x="475" y="78"/>
                    <a:pt x="471" y="87"/>
                  </a:cubicBezTo>
                  <a:cubicBezTo>
                    <a:pt x="471" y="87"/>
                    <a:pt x="454" y="96"/>
                    <a:pt x="452" y="96"/>
                  </a:cubicBezTo>
                  <a:cubicBezTo>
                    <a:pt x="451" y="96"/>
                    <a:pt x="455" y="98"/>
                    <a:pt x="455" y="100"/>
                  </a:cubicBezTo>
                  <a:cubicBezTo>
                    <a:pt x="455" y="102"/>
                    <a:pt x="451" y="103"/>
                    <a:pt x="452" y="104"/>
                  </a:cubicBezTo>
                  <a:cubicBezTo>
                    <a:pt x="459" y="108"/>
                    <a:pt x="452" y="109"/>
                    <a:pt x="454" y="110"/>
                  </a:cubicBezTo>
                  <a:cubicBezTo>
                    <a:pt x="460" y="115"/>
                    <a:pt x="451" y="118"/>
                    <a:pt x="451" y="118"/>
                  </a:cubicBezTo>
                  <a:cubicBezTo>
                    <a:pt x="451" y="118"/>
                    <a:pt x="444" y="120"/>
                    <a:pt x="442" y="120"/>
                  </a:cubicBezTo>
                  <a:cubicBezTo>
                    <a:pt x="440" y="120"/>
                    <a:pt x="435" y="121"/>
                    <a:pt x="435" y="121"/>
                  </a:cubicBezTo>
                  <a:cubicBezTo>
                    <a:pt x="435" y="121"/>
                    <a:pt x="433" y="122"/>
                    <a:pt x="430" y="122"/>
                  </a:cubicBezTo>
                  <a:cubicBezTo>
                    <a:pt x="427" y="123"/>
                    <a:pt x="423" y="124"/>
                    <a:pt x="423" y="124"/>
                  </a:cubicBezTo>
                  <a:cubicBezTo>
                    <a:pt x="423" y="124"/>
                    <a:pt x="423" y="124"/>
                    <a:pt x="421" y="127"/>
                  </a:cubicBezTo>
                  <a:cubicBezTo>
                    <a:pt x="418" y="129"/>
                    <a:pt x="408" y="141"/>
                    <a:pt x="404" y="144"/>
                  </a:cubicBezTo>
                  <a:cubicBezTo>
                    <a:pt x="400" y="148"/>
                    <a:pt x="383" y="159"/>
                    <a:pt x="383" y="159"/>
                  </a:cubicBezTo>
                  <a:cubicBezTo>
                    <a:pt x="383" y="159"/>
                    <a:pt x="377" y="163"/>
                    <a:pt x="373" y="166"/>
                  </a:cubicBezTo>
                  <a:cubicBezTo>
                    <a:pt x="371" y="167"/>
                    <a:pt x="372" y="169"/>
                    <a:pt x="359" y="167"/>
                  </a:cubicBezTo>
                  <a:cubicBezTo>
                    <a:pt x="356" y="167"/>
                    <a:pt x="343" y="168"/>
                    <a:pt x="343" y="168"/>
                  </a:cubicBezTo>
                  <a:cubicBezTo>
                    <a:pt x="343" y="168"/>
                    <a:pt x="320" y="178"/>
                    <a:pt x="291" y="166"/>
                  </a:cubicBezTo>
                  <a:cubicBezTo>
                    <a:pt x="291" y="166"/>
                    <a:pt x="283" y="165"/>
                    <a:pt x="283" y="170"/>
                  </a:cubicBezTo>
                  <a:cubicBezTo>
                    <a:pt x="282" y="175"/>
                    <a:pt x="280" y="181"/>
                    <a:pt x="279" y="188"/>
                  </a:cubicBezTo>
                  <a:cubicBezTo>
                    <a:pt x="277" y="194"/>
                    <a:pt x="281" y="207"/>
                    <a:pt x="281" y="207"/>
                  </a:cubicBezTo>
                  <a:cubicBezTo>
                    <a:pt x="281" y="207"/>
                    <a:pt x="266" y="263"/>
                    <a:pt x="266" y="267"/>
                  </a:cubicBezTo>
                  <a:cubicBezTo>
                    <a:pt x="265" y="271"/>
                    <a:pt x="279" y="282"/>
                    <a:pt x="280" y="285"/>
                  </a:cubicBezTo>
                  <a:cubicBezTo>
                    <a:pt x="280" y="289"/>
                    <a:pt x="281" y="314"/>
                    <a:pt x="281" y="314"/>
                  </a:cubicBezTo>
                  <a:cubicBezTo>
                    <a:pt x="281" y="314"/>
                    <a:pt x="277" y="334"/>
                    <a:pt x="280" y="337"/>
                  </a:cubicBezTo>
                  <a:cubicBezTo>
                    <a:pt x="280" y="337"/>
                    <a:pt x="282" y="339"/>
                    <a:pt x="278" y="342"/>
                  </a:cubicBezTo>
                  <a:cubicBezTo>
                    <a:pt x="273" y="346"/>
                    <a:pt x="273" y="348"/>
                    <a:pt x="273" y="348"/>
                  </a:cubicBezTo>
                  <a:cubicBezTo>
                    <a:pt x="273" y="348"/>
                    <a:pt x="274" y="378"/>
                    <a:pt x="272" y="388"/>
                  </a:cubicBezTo>
                  <a:cubicBezTo>
                    <a:pt x="270" y="398"/>
                    <a:pt x="267" y="442"/>
                    <a:pt x="256" y="444"/>
                  </a:cubicBezTo>
                  <a:cubicBezTo>
                    <a:pt x="256" y="444"/>
                    <a:pt x="247" y="446"/>
                    <a:pt x="241" y="438"/>
                  </a:cubicBezTo>
                  <a:cubicBezTo>
                    <a:pt x="241" y="438"/>
                    <a:pt x="235" y="433"/>
                    <a:pt x="236" y="430"/>
                  </a:cubicBezTo>
                  <a:cubicBezTo>
                    <a:pt x="236" y="426"/>
                    <a:pt x="236" y="426"/>
                    <a:pt x="236" y="426"/>
                  </a:cubicBezTo>
                  <a:cubicBezTo>
                    <a:pt x="236" y="426"/>
                    <a:pt x="231" y="415"/>
                    <a:pt x="232" y="410"/>
                  </a:cubicBezTo>
                  <a:cubicBezTo>
                    <a:pt x="231" y="395"/>
                    <a:pt x="231" y="395"/>
                    <a:pt x="231" y="395"/>
                  </a:cubicBezTo>
                  <a:cubicBezTo>
                    <a:pt x="231" y="395"/>
                    <a:pt x="228" y="393"/>
                    <a:pt x="227" y="391"/>
                  </a:cubicBezTo>
                  <a:cubicBezTo>
                    <a:pt x="226" y="389"/>
                    <a:pt x="225" y="385"/>
                    <a:pt x="225" y="385"/>
                  </a:cubicBezTo>
                  <a:cubicBezTo>
                    <a:pt x="225" y="385"/>
                    <a:pt x="219" y="410"/>
                    <a:pt x="220" y="415"/>
                  </a:cubicBezTo>
                  <a:cubicBezTo>
                    <a:pt x="221" y="420"/>
                    <a:pt x="220" y="431"/>
                    <a:pt x="220" y="431"/>
                  </a:cubicBezTo>
                  <a:cubicBezTo>
                    <a:pt x="220" y="431"/>
                    <a:pt x="223" y="439"/>
                    <a:pt x="220" y="445"/>
                  </a:cubicBezTo>
                  <a:cubicBezTo>
                    <a:pt x="218" y="450"/>
                    <a:pt x="217" y="457"/>
                    <a:pt x="217" y="457"/>
                  </a:cubicBezTo>
                  <a:cubicBezTo>
                    <a:pt x="217" y="457"/>
                    <a:pt x="222" y="470"/>
                    <a:pt x="220" y="477"/>
                  </a:cubicBezTo>
                  <a:cubicBezTo>
                    <a:pt x="219" y="484"/>
                    <a:pt x="214" y="513"/>
                    <a:pt x="214" y="513"/>
                  </a:cubicBezTo>
                  <a:cubicBezTo>
                    <a:pt x="214" y="513"/>
                    <a:pt x="213" y="553"/>
                    <a:pt x="214" y="556"/>
                  </a:cubicBezTo>
                  <a:cubicBezTo>
                    <a:pt x="216" y="559"/>
                    <a:pt x="224" y="567"/>
                    <a:pt x="223" y="571"/>
                  </a:cubicBezTo>
                  <a:cubicBezTo>
                    <a:pt x="222" y="575"/>
                    <a:pt x="225" y="577"/>
                    <a:pt x="226" y="581"/>
                  </a:cubicBezTo>
                  <a:cubicBezTo>
                    <a:pt x="228" y="584"/>
                    <a:pt x="225" y="591"/>
                    <a:pt x="225" y="591"/>
                  </a:cubicBezTo>
                  <a:cubicBezTo>
                    <a:pt x="225" y="591"/>
                    <a:pt x="231" y="597"/>
                    <a:pt x="228" y="598"/>
                  </a:cubicBezTo>
                  <a:cubicBezTo>
                    <a:pt x="226" y="599"/>
                    <a:pt x="208" y="605"/>
                    <a:pt x="206" y="607"/>
                  </a:cubicBezTo>
                  <a:cubicBezTo>
                    <a:pt x="203" y="609"/>
                    <a:pt x="196" y="605"/>
                    <a:pt x="195" y="602"/>
                  </a:cubicBezTo>
                  <a:cubicBezTo>
                    <a:pt x="194" y="600"/>
                    <a:pt x="196" y="595"/>
                    <a:pt x="195" y="593"/>
                  </a:cubicBezTo>
                  <a:cubicBezTo>
                    <a:pt x="194" y="591"/>
                    <a:pt x="195" y="588"/>
                    <a:pt x="195" y="588"/>
                  </a:cubicBezTo>
                  <a:cubicBezTo>
                    <a:pt x="194" y="581"/>
                    <a:pt x="194" y="581"/>
                    <a:pt x="194" y="581"/>
                  </a:cubicBezTo>
                  <a:cubicBezTo>
                    <a:pt x="194" y="573"/>
                    <a:pt x="194" y="573"/>
                    <a:pt x="194" y="573"/>
                  </a:cubicBezTo>
                  <a:cubicBezTo>
                    <a:pt x="194" y="573"/>
                    <a:pt x="196" y="571"/>
                    <a:pt x="194" y="568"/>
                  </a:cubicBezTo>
                  <a:cubicBezTo>
                    <a:pt x="192" y="565"/>
                    <a:pt x="194" y="561"/>
                    <a:pt x="194" y="561"/>
                  </a:cubicBezTo>
                  <a:cubicBezTo>
                    <a:pt x="196" y="558"/>
                    <a:pt x="196" y="558"/>
                    <a:pt x="196" y="558"/>
                  </a:cubicBezTo>
                  <a:cubicBezTo>
                    <a:pt x="196" y="558"/>
                    <a:pt x="186" y="484"/>
                    <a:pt x="186" y="478"/>
                  </a:cubicBezTo>
                  <a:cubicBezTo>
                    <a:pt x="187" y="471"/>
                    <a:pt x="187" y="453"/>
                    <a:pt x="190" y="453"/>
                  </a:cubicBezTo>
                  <a:cubicBezTo>
                    <a:pt x="192" y="453"/>
                    <a:pt x="192" y="432"/>
                    <a:pt x="191" y="428"/>
                  </a:cubicBezTo>
                  <a:cubicBezTo>
                    <a:pt x="191" y="424"/>
                    <a:pt x="189" y="422"/>
                    <a:pt x="187" y="417"/>
                  </a:cubicBezTo>
                  <a:cubicBezTo>
                    <a:pt x="185" y="412"/>
                    <a:pt x="173" y="376"/>
                    <a:pt x="176" y="347"/>
                  </a:cubicBezTo>
                  <a:cubicBezTo>
                    <a:pt x="177" y="336"/>
                    <a:pt x="175" y="356"/>
                    <a:pt x="166" y="344"/>
                  </a:cubicBezTo>
                  <a:cubicBezTo>
                    <a:pt x="163" y="340"/>
                    <a:pt x="158" y="343"/>
                    <a:pt x="158" y="343"/>
                  </a:cubicBezTo>
                  <a:cubicBezTo>
                    <a:pt x="158" y="343"/>
                    <a:pt x="141" y="347"/>
                    <a:pt x="155" y="329"/>
                  </a:cubicBezTo>
                  <a:cubicBezTo>
                    <a:pt x="159" y="323"/>
                    <a:pt x="160" y="310"/>
                    <a:pt x="160" y="308"/>
                  </a:cubicBezTo>
                  <a:cubicBezTo>
                    <a:pt x="160" y="306"/>
                    <a:pt x="163" y="306"/>
                    <a:pt x="163" y="306"/>
                  </a:cubicBezTo>
                  <a:cubicBezTo>
                    <a:pt x="163" y="306"/>
                    <a:pt x="174" y="280"/>
                    <a:pt x="177" y="280"/>
                  </a:cubicBezTo>
                  <a:cubicBezTo>
                    <a:pt x="180" y="280"/>
                    <a:pt x="183" y="275"/>
                    <a:pt x="183" y="275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76" y="263"/>
                    <a:pt x="173" y="260"/>
                  </a:cubicBezTo>
                  <a:cubicBezTo>
                    <a:pt x="170" y="256"/>
                    <a:pt x="170" y="225"/>
                    <a:pt x="170" y="225"/>
                  </a:cubicBezTo>
                  <a:cubicBezTo>
                    <a:pt x="170" y="196"/>
                    <a:pt x="170" y="196"/>
                    <a:pt x="170" y="196"/>
                  </a:cubicBezTo>
                  <a:cubicBezTo>
                    <a:pt x="170" y="196"/>
                    <a:pt x="172" y="182"/>
                    <a:pt x="172" y="180"/>
                  </a:cubicBezTo>
                  <a:cubicBezTo>
                    <a:pt x="172" y="178"/>
                    <a:pt x="162" y="159"/>
                    <a:pt x="159" y="157"/>
                  </a:cubicBezTo>
                  <a:cubicBezTo>
                    <a:pt x="156" y="155"/>
                    <a:pt x="121" y="154"/>
                    <a:pt x="98" y="132"/>
                  </a:cubicBezTo>
                  <a:cubicBezTo>
                    <a:pt x="98" y="132"/>
                    <a:pt x="94" y="131"/>
                    <a:pt x="87" y="128"/>
                  </a:cubicBezTo>
                  <a:cubicBezTo>
                    <a:pt x="86" y="128"/>
                    <a:pt x="82" y="121"/>
                    <a:pt x="81" y="120"/>
                  </a:cubicBezTo>
                  <a:cubicBezTo>
                    <a:pt x="64" y="111"/>
                    <a:pt x="43" y="86"/>
                    <a:pt x="36" y="64"/>
                  </a:cubicBezTo>
                  <a:cubicBezTo>
                    <a:pt x="36" y="64"/>
                    <a:pt x="32" y="57"/>
                    <a:pt x="31" y="57"/>
                  </a:cubicBezTo>
                  <a:cubicBezTo>
                    <a:pt x="30" y="57"/>
                    <a:pt x="17" y="52"/>
                    <a:pt x="14" y="50"/>
                  </a:cubicBezTo>
                  <a:cubicBezTo>
                    <a:pt x="7" y="46"/>
                    <a:pt x="1" y="38"/>
                    <a:pt x="5" y="35"/>
                  </a:cubicBezTo>
                  <a:cubicBezTo>
                    <a:pt x="6" y="34"/>
                    <a:pt x="3" y="31"/>
                    <a:pt x="5" y="28"/>
                  </a:cubicBezTo>
                  <a:cubicBezTo>
                    <a:pt x="5" y="27"/>
                    <a:pt x="6" y="27"/>
                    <a:pt x="7" y="26"/>
                  </a:cubicBezTo>
                  <a:cubicBezTo>
                    <a:pt x="7" y="25"/>
                    <a:pt x="7" y="22"/>
                    <a:pt x="7" y="20"/>
                  </a:cubicBezTo>
                  <a:cubicBezTo>
                    <a:pt x="8" y="18"/>
                    <a:pt x="11" y="19"/>
                    <a:pt x="11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2" y="0"/>
                    <a:pt x="10" y="9"/>
                  </a:cubicBezTo>
                  <a:cubicBezTo>
                    <a:pt x="14" y="12"/>
                    <a:pt x="23" y="19"/>
                    <a:pt x="30" y="28"/>
                  </a:cubicBezTo>
                  <a:cubicBezTo>
                    <a:pt x="39" y="39"/>
                    <a:pt x="47" y="53"/>
                    <a:pt x="47" y="53"/>
                  </a:cubicBezTo>
                  <a:cubicBezTo>
                    <a:pt x="47" y="53"/>
                    <a:pt x="63" y="66"/>
                    <a:pt x="75" y="78"/>
                  </a:cubicBezTo>
                  <a:cubicBezTo>
                    <a:pt x="90" y="93"/>
                    <a:pt x="101" y="108"/>
                    <a:pt x="102" y="109"/>
                  </a:cubicBezTo>
                  <a:cubicBezTo>
                    <a:pt x="106" y="112"/>
                    <a:pt x="116" y="111"/>
                    <a:pt x="151" y="126"/>
                  </a:cubicBezTo>
                  <a:cubicBezTo>
                    <a:pt x="154" y="128"/>
                    <a:pt x="163" y="122"/>
                    <a:pt x="191" y="135"/>
                  </a:cubicBezTo>
                  <a:cubicBezTo>
                    <a:pt x="191" y="135"/>
                    <a:pt x="199" y="131"/>
                    <a:pt x="206" y="128"/>
                  </a:cubicBezTo>
                  <a:cubicBezTo>
                    <a:pt x="210" y="126"/>
                    <a:pt x="207" y="119"/>
                    <a:pt x="207" y="119"/>
                  </a:cubicBezTo>
                  <a:cubicBezTo>
                    <a:pt x="207" y="119"/>
                    <a:pt x="206" y="109"/>
                    <a:pt x="204" y="108"/>
                  </a:cubicBezTo>
                  <a:cubicBezTo>
                    <a:pt x="204" y="108"/>
                    <a:pt x="201" y="105"/>
                    <a:pt x="201" y="105"/>
                  </a:cubicBezTo>
                  <a:cubicBezTo>
                    <a:pt x="201" y="105"/>
                    <a:pt x="199" y="94"/>
                    <a:pt x="201" y="93"/>
                  </a:cubicBezTo>
                  <a:cubicBezTo>
                    <a:pt x="203" y="92"/>
                    <a:pt x="205" y="93"/>
                    <a:pt x="205" y="93"/>
                  </a:cubicBezTo>
                  <a:lnTo>
                    <a:pt x="206" y="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4794F4F-16E3-E281-592A-1ACFE00D7DD3}"/>
              </a:ext>
            </a:extLst>
          </p:cNvPr>
          <p:cNvSpPr txBox="1"/>
          <p:nvPr/>
        </p:nvSpPr>
        <p:spPr>
          <a:xfrm>
            <a:off x="1206045" y="1330461"/>
            <a:ext cx="679384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rgbClr val="0169FC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几何风工作汇报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2736CEC-D315-A9D1-6D37-C7A6390D4CB3}"/>
              </a:ext>
            </a:extLst>
          </p:cNvPr>
          <p:cNvSpPr txBox="1"/>
          <p:nvPr/>
        </p:nvSpPr>
        <p:spPr>
          <a:xfrm>
            <a:off x="1245168" y="2390797"/>
            <a:ext cx="52091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i="1" dirty="0">
                <a:gradFill>
                  <a:gsLst>
                    <a:gs pos="100000">
                      <a:schemeClr val="bg1">
                        <a:lumMod val="50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0"/>
                <a:sym typeface="+mn-lt"/>
              </a:rPr>
              <a:t>Geometric Wind Business Generic Template</a:t>
            </a:r>
            <a:endParaRPr lang="zh-CN" altLang="en-US" sz="2000" i="1" dirty="0">
              <a:gradFill>
                <a:gsLst>
                  <a:gs pos="100000">
                    <a:schemeClr val="bg1">
                      <a:lumMod val="50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ea typeface="思源黑体 CN Heavy" panose="020B0A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30FFE74F-900A-3EFF-C64C-A439E86B3ACB}"/>
              </a:ext>
            </a:extLst>
          </p:cNvPr>
          <p:cNvSpPr/>
          <p:nvPr/>
        </p:nvSpPr>
        <p:spPr>
          <a:xfrm rot="5400000">
            <a:off x="3589409" y="666848"/>
            <a:ext cx="400109" cy="5014963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499F2130-B28F-530A-2EF3-2D90FC312F9E}"/>
              </a:ext>
            </a:extLst>
          </p:cNvPr>
          <p:cNvSpPr txBox="1"/>
          <p:nvPr/>
        </p:nvSpPr>
        <p:spPr>
          <a:xfrm>
            <a:off x="1749633" y="3005053"/>
            <a:ext cx="42001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latin typeface="+mn-ea"/>
                <a:cs typeface="+mn-ea"/>
                <a:sym typeface="+mn-lt"/>
              </a:rPr>
              <a:t>工作汇报 </a:t>
            </a:r>
            <a:r>
              <a:rPr lang="en-US" altLang="zh-CN" sz="1600" b="1" dirty="0">
                <a:latin typeface="+mn-ea"/>
                <a:cs typeface="+mn-ea"/>
                <a:sym typeface="+mn-lt"/>
              </a:rPr>
              <a:t>/ </a:t>
            </a:r>
            <a:r>
              <a:rPr lang="zh-CN" altLang="en-US" sz="1600" b="1" dirty="0">
                <a:latin typeface="+mn-ea"/>
                <a:cs typeface="+mn-ea"/>
                <a:sym typeface="+mn-lt"/>
              </a:rPr>
              <a:t>工作总结 </a:t>
            </a:r>
            <a:r>
              <a:rPr lang="en-US" altLang="zh-CN" sz="1600" b="1" dirty="0">
                <a:latin typeface="+mn-ea"/>
                <a:cs typeface="+mn-ea"/>
                <a:sym typeface="+mn-lt"/>
              </a:rPr>
              <a:t>/  </a:t>
            </a:r>
            <a:r>
              <a:rPr lang="zh-CN" altLang="en-US" sz="1600" b="1" dirty="0">
                <a:latin typeface="+mn-ea"/>
                <a:cs typeface="+mn-ea"/>
                <a:sym typeface="+mn-lt"/>
              </a:rPr>
              <a:t>述职演示  </a:t>
            </a:r>
            <a:r>
              <a:rPr lang="en-US" altLang="zh-CN" sz="1600" b="1" dirty="0">
                <a:latin typeface="+mn-ea"/>
                <a:cs typeface="+mn-ea"/>
                <a:sym typeface="+mn-lt"/>
              </a:rPr>
              <a:t>/  </a:t>
            </a:r>
            <a:r>
              <a:rPr lang="zh-CN" altLang="en-US" sz="1600" b="1" dirty="0">
                <a:latin typeface="+mn-ea"/>
                <a:cs typeface="+mn-ea"/>
                <a:sym typeface="+mn-lt"/>
              </a:rPr>
              <a:t>项目汇报</a:t>
            </a: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AD88F930-50D1-9344-9359-90DC7AE77A6E}"/>
              </a:ext>
            </a:extLst>
          </p:cNvPr>
          <p:cNvSpPr/>
          <p:nvPr/>
        </p:nvSpPr>
        <p:spPr>
          <a:xfrm>
            <a:off x="-1130818" y="4394964"/>
            <a:ext cx="2182448" cy="2182448"/>
          </a:xfrm>
          <a:prstGeom prst="ellipse">
            <a:avLst/>
          </a:prstGeom>
          <a:gradFill>
            <a:gsLst>
              <a:gs pos="0">
                <a:srgbClr val="27BAFD">
                  <a:alpha val="3000"/>
                </a:srgbClr>
              </a:gs>
              <a:gs pos="100000">
                <a:srgbClr val="0169FC">
                  <a:alpha val="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F6C719A5-E760-0262-7935-D1A122BF173C}"/>
              </a:ext>
            </a:extLst>
          </p:cNvPr>
          <p:cNvGrpSpPr/>
          <p:nvPr/>
        </p:nvGrpSpPr>
        <p:grpSpPr>
          <a:xfrm>
            <a:off x="1444646" y="3869110"/>
            <a:ext cx="4727442" cy="1866360"/>
            <a:chOff x="4459978" y="6451596"/>
            <a:chExt cx="3272463" cy="1291945"/>
          </a:xfrm>
          <a:gradFill>
            <a:gsLst>
              <a:gs pos="100000">
                <a:srgbClr val="0169FC"/>
              </a:gs>
              <a:gs pos="0">
                <a:srgbClr val="27BAFD"/>
              </a:gs>
            </a:gsLst>
            <a:lin ang="5400000" scaled="1"/>
          </a:gradFill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0ECCF6C7-08AD-F681-E781-FC4320D9BBF6}"/>
                </a:ext>
              </a:extLst>
            </p:cNvPr>
            <p:cNvSpPr/>
            <p:nvPr/>
          </p:nvSpPr>
          <p:spPr>
            <a:xfrm flipH="1">
              <a:off x="4459978" y="6816213"/>
              <a:ext cx="1311228" cy="927328"/>
            </a:xfrm>
            <a:custGeom>
              <a:avLst/>
              <a:gdLst>
                <a:gd name="connsiteX0" fmla="*/ 723132 w 1311227"/>
                <a:gd name="connsiteY0" fmla="*/ 924120 h 927328"/>
                <a:gd name="connsiteX1" fmla="*/ 724970 w 1311227"/>
                <a:gd name="connsiteY1" fmla="*/ 925958 h 927328"/>
                <a:gd name="connsiteX2" fmla="*/ 722231 w 1311227"/>
                <a:gd name="connsiteY2" fmla="*/ 924588 h 927328"/>
                <a:gd name="connsiteX3" fmla="*/ 737632 w 1311227"/>
                <a:gd name="connsiteY3" fmla="*/ 922984 h 927328"/>
                <a:gd name="connsiteX4" fmla="*/ 740038 w 1311227"/>
                <a:gd name="connsiteY4" fmla="*/ 924588 h 927328"/>
                <a:gd name="connsiteX5" fmla="*/ 738155 w 1311227"/>
                <a:gd name="connsiteY5" fmla="*/ 924760 h 927328"/>
                <a:gd name="connsiteX6" fmla="*/ 711578 w 1311227"/>
                <a:gd name="connsiteY6" fmla="*/ 922914 h 927328"/>
                <a:gd name="connsiteX7" fmla="*/ 711445 w 1311227"/>
                <a:gd name="connsiteY7" fmla="*/ 923561 h 927328"/>
                <a:gd name="connsiteX8" fmla="*/ 707164 w 1311227"/>
                <a:gd name="connsiteY8" fmla="*/ 927328 h 927328"/>
                <a:gd name="connsiteX9" fmla="*/ 694973 w 1311227"/>
                <a:gd name="connsiteY9" fmla="*/ 917705 h 927328"/>
                <a:gd name="connsiteX10" fmla="*/ 694836 w 1311227"/>
                <a:gd name="connsiteY10" fmla="*/ 921849 h 927328"/>
                <a:gd name="connsiteX11" fmla="*/ 694836 w 1311227"/>
                <a:gd name="connsiteY11" fmla="*/ 917739 h 927328"/>
                <a:gd name="connsiteX12" fmla="*/ 575667 w 1311227"/>
                <a:gd name="connsiteY12" fmla="*/ 867058 h 927328"/>
                <a:gd name="connsiteX13" fmla="*/ 579776 w 1311227"/>
                <a:gd name="connsiteY13" fmla="*/ 869798 h 927328"/>
                <a:gd name="connsiteX14" fmla="*/ 574297 w 1311227"/>
                <a:gd name="connsiteY14" fmla="*/ 871168 h 927328"/>
                <a:gd name="connsiteX15" fmla="*/ 571558 w 1311227"/>
                <a:gd name="connsiteY15" fmla="*/ 824596 h 927328"/>
                <a:gd name="connsiteX16" fmla="*/ 571558 w 1311227"/>
                <a:gd name="connsiteY16" fmla="*/ 828705 h 927328"/>
                <a:gd name="connsiteX17" fmla="*/ 570775 w 1311227"/>
                <a:gd name="connsiteY17" fmla="*/ 824791 h 927328"/>
                <a:gd name="connsiteX18" fmla="*/ 570188 w 1311227"/>
                <a:gd name="connsiteY18" fmla="*/ 821856 h 927328"/>
                <a:gd name="connsiteX19" fmla="*/ 570775 w 1311227"/>
                <a:gd name="connsiteY19" fmla="*/ 824791 h 927328"/>
                <a:gd name="connsiteX20" fmla="*/ 566078 w 1311227"/>
                <a:gd name="connsiteY20" fmla="*/ 825965 h 927328"/>
                <a:gd name="connsiteX21" fmla="*/ 570188 w 1311227"/>
                <a:gd name="connsiteY21" fmla="*/ 821856 h 927328"/>
                <a:gd name="connsiteX22" fmla="*/ 527725 w 1311227"/>
                <a:gd name="connsiteY22" fmla="*/ 809528 h 927328"/>
                <a:gd name="connsiteX23" fmla="*/ 530465 w 1311227"/>
                <a:gd name="connsiteY23" fmla="*/ 810898 h 927328"/>
                <a:gd name="connsiteX24" fmla="*/ 526355 w 1311227"/>
                <a:gd name="connsiteY24" fmla="*/ 812268 h 927328"/>
                <a:gd name="connsiteX25" fmla="*/ 527725 w 1311227"/>
                <a:gd name="connsiteY25" fmla="*/ 809528 h 927328"/>
                <a:gd name="connsiteX26" fmla="*/ 597583 w 1311227"/>
                <a:gd name="connsiteY26" fmla="*/ 801310 h 927328"/>
                <a:gd name="connsiteX27" fmla="*/ 603062 w 1311227"/>
                <a:gd name="connsiteY27" fmla="*/ 805419 h 927328"/>
                <a:gd name="connsiteX28" fmla="*/ 594843 w 1311227"/>
                <a:gd name="connsiteY28" fmla="*/ 805419 h 927328"/>
                <a:gd name="connsiteX29" fmla="*/ 597583 w 1311227"/>
                <a:gd name="connsiteY29" fmla="*/ 801310 h 927328"/>
                <a:gd name="connsiteX30" fmla="*/ 807156 w 1311227"/>
                <a:gd name="connsiteY30" fmla="*/ 768435 h 927328"/>
                <a:gd name="connsiteX31" fmla="*/ 812635 w 1311227"/>
                <a:gd name="connsiteY31" fmla="*/ 769805 h 927328"/>
                <a:gd name="connsiteX32" fmla="*/ 808526 w 1311227"/>
                <a:gd name="connsiteY32" fmla="*/ 773915 h 927328"/>
                <a:gd name="connsiteX33" fmla="*/ 804416 w 1311227"/>
                <a:gd name="connsiteY33" fmla="*/ 771175 h 927328"/>
                <a:gd name="connsiteX34" fmla="*/ 740038 w 1311227"/>
                <a:gd name="connsiteY34" fmla="*/ 749259 h 927328"/>
                <a:gd name="connsiteX35" fmla="*/ 755105 w 1311227"/>
                <a:gd name="connsiteY35" fmla="*/ 761587 h 927328"/>
                <a:gd name="connsiteX36" fmla="*/ 750996 w 1311227"/>
                <a:gd name="connsiteY36" fmla="*/ 775285 h 927328"/>
                <a:gd name="connsiteX37" fmla="*/ 750996 w 1311227"/>
                <a:gd name="connsiteY37" fmla="*/ 784873 h 927328"/>
                <a:gd name="connsiteX38" fmla="*/ 744147 w 1311227"/>
                <a:gd name="connsiteY38" fmla="*/ 790352 h 927328"/>
                <a:gd name="connsiteX39" fmla="*/ 733189 w 1311227"/>
                <a:gd name="connsiteY39" fmla="*/ 779394 h 927328"/>
                <a:gd name="connsiteX40" fmla="*/ 734559 w 1311227"/>
                <a:gd name="connsiteY40" fmla="*/ 773915 h 927328"/>
                <a:gd name="connsiteX41" fmla="*/ 734559 w 1311227"/>
                <a:gd name="connsiteY41" fmla="*/ 764327 h 927328"/>
                <a:gd name="connsiteX42" fmla="*/ 740038 w 1311227"/>
                <a:gd name="connsiteY42" fmla="*/ 749259 h 927328"/>
                <a:gd name="connsiteX43" fmla="*/ 396229 w 1311227"/>
                <a:gd name="connsiteY43" fmla="*/ 747889 h 927328"/>
                <a:gd name="connsiteX44" fmla="*/ 398968 w 1311227"/>
                <a:gd name="connsiteY44" fmla="*/ 751999 h 927328"/>
                <a:gd name="connsiteX45" fmla="*/ 392119 w 1311227"/>
                <a:gd name="connsiteY45" fmla="*/ 754738 h 927328"/>
                <a:gd name="connsiteX46" fmla="*/ 390749 w 1311227"/>
                <a:gd name="connsiteY46" fmla="*/ 750629 h 927328"/>
                <a:gd name="connsiteX47" fmla="*/ 396229 w 1311227"/>
                <a:gd name="connsiteY47" fmla="*/ 747889 h 927328"/>
                <a:gd name="connsiteX48" fmla="*/ 741408 w 1311227"/>
                <a:gd name="connsiteY48" fmla="*/ 734192 h 927328"/>
                <a:gd name="connsiteX49" fmla="*/ 745517 w 1311227"/>
                <a:gd name="connsiteY49" fmla="*/ 735562 h 927328"/>
                <a:gd name="connsiteX50" fmla="*/ 738668 w 1311227"/>
                <a:gd name="connsiteY50" fmla="*/ 739671 h 927328"/>
                <a:gd name="connsiteX51" fmla="*/ 741408 w 1311227"/>
                <a:gd name="connsiteY51" fmla="*/ 734192 h 927328"/>
                <a:gd name="connsiteX52" fmla="*/ 572927 w 1311227"/>
                <a:gd name="connsiteY52" fmla="*/ 732822 h 927328"/>
                <a:gd name="connsiteX53" fmla="*/ 574297 w 1311227"/>
                <a:gd name="connsiteY53" fmla="*/ 735562 h 927328"/>
                <a:gd name="connsiteX54" fmla="*/ 570188 w 1311227"/>
                <a:gd name="connsiteY54" fmla="*/ 735562 h 927328"/>
                <a:gd name="connsiteX55" fmla="*/ 594843 w 1311227"/>
                <a:gd name="connsiteY55" fmla="*/ 730082 h 927328"/>
                <a:gd name="connsiteX56" fmla="*/ 598953 w 1311227"/>
                <a:gd name="connsiteY56" fmla="*/ 731452 h 927328"/>
                <a:gd name="connsiteX57" fmla="*/ 597583 w 1311227"/>
                <a:gd name="connsiteY57" fmla="*/ 734192 h 927328"/>
                <a:gd name="connsiteX58" fmla="*/ 594843 w 1311227"/>
                <a:gd name="connsiteY58" fmla="*/ 730082 h 927328"/>
                <a:gd name="connsiteX59" fmla="*/ 767433 w 1311227"/>
                <a:gd name="connsiteY59" fmla="*/ 727343 h 927328"/>
                <a:gd name="connsiteX60" fmla="*/ 774282 w 1311227"/>
                <a:gd name="connsiteY60" fmla="*/ 727343 h 927328"/>
                <a:gd name="connsiteX61" fmla="*/ 774282 w 1311227"/>
                <a:gd name="connsiteY61" fmla="*/ 735562 h 927328"/>
                <a:gd name="connsiteX62" fmla="*/ 770173 w 1311227"/>
                <a:gd name="connsiteY62" fmla="*/ 736931 h 927328"/>
                <a:gd name="connsiteX63" fmla="*/ 763324 w 1311227"/>
                <a:gd name="connsiteY63" fmla="*/ 732822 h 927328"/>
                <a:gd name="connsiteX64" fmla="*/ 767433 w 1311227"/>
                <a:gd name="connsiteY64" fmla="*/ 727343 h 927328"/>
                <a:gd name="connsiteX65" fmla="*/ 812635 w 1311227"/>
                <a:gd name="connsiteY65" fmla="*/ 723234 h 927328"/>
                <a:gd name="connsiteX66" fmla="*/ 818114 w 1311227"/>
                <a:gd name="connsiteY66" fmla="*/ 724603 h 927328"/>
                <a:gd name="connsiteX67" fmla="*/ 815375 w 1311227"/>
                <a:gd name="connsiteY67" fmla="*/ 725973 h 927328"/>
                <a:gd name="connsiteX68" fmla="*/ 659222 w 1311227"/>
                <a:gd name="connsiteY68" fmla="*/ 723234 h 927328"/>
                <a:gd name="connsiteX69" fmla="*/ 664701 w 1311227"/>
                <a:gd name="connsiteY69" fmla="*/ 724603 h 927328"/>
                <a:gd name="connsiteX70" fmla="*/ 664701 w 1311227"/>
                <a:gd name="connsiteY70" fmla="*/ 728712 h 927328"/>
                <a:gd name="connsiteX71" fmla="*/ 659222 w 1311227"/>
                <a:gd name="connsiteY71" fmla="*/ 723234 h 927328"/>
                <a:gd name="connsiteX72" fmla="*/ 834551 w 1311227"/>
                <a:gd name="connsiteY72" fmla="*/ 717754 h 927328"/>
                <a:gd name="connsiteX73" fmla="*/ 841400 w 1311227"/>
                <a:gd name="connsiteY73" fmla="*/ 719124 h 927328"/>
                <a:gd name="connsiteX74" fmla="*/ 838661 w 1311227"/>
                <a:gd name="connsiteY74" fmla="*/ 721864 h 927328"/>
                <a:gd name="connsiteX75" fmla="*/ 834551 w 1311227"/>
                <a:gd name="connsiteY75" fmla="*/ 717754 h 927328"/>
                <a:gd name="connsiteX76" fmla="*/ 983855 w 1311227"/>
                <a:gd name="connsiteY76" fmla="*/ 713645 h 927328"/>
                <a:gd name="connsiteX77" fmla="*/ 990704 w 1311227"/>
                <a:gd name="connsiteY77" fmla="*/ 719124 h 927328"/>
                <a:gd name="connsiteX78" fmla="*/ 981115 w 1311227"/>
                <a:gd name="connsiteY78" fmla="*/ 723234 h 927328"/>
                <a:gd name="connsiteX79" fmla="*/ 974267 w 1311227"/>
                <a:gd name="connsiteY79" fmla="*/ 721864 h 927328"/>
                <a:gd name="connsiteX80" fmla="*/ 983855 w 1311227"/>
                <a:gd name="connsiteY80" fmla="*/ 713645 h 927328"/>
                <a:gd name="connsiteX81" fmla="*/ 664701 w 1311227"/>
                <a:gd name="connsiteY81" fmla="*/ 706797 h 927328"/>
                <a:gd name="connsiteX82" fmla="*/ 666071 w 1311227"/>
                <a:gd name="connsiteY82" fmla="*/ 709536 h 927328"/>
                <a:gd name="connsiteX83" fmla="*/ 660592 w 1311227"/>
                <a:gd name="connsiteY83" fmla="*/ 713645 h 927328"/>
                <a:gd name="connsiteX84" fmla="*/ 660592 w 1311227"/>
                <a:gd name="connsiteY84" fmla="*/ 709536 h 927328"/>
                <a:gd name="connsiteX85" fmla="*/ 664701 w 1311227"/>
                <a:gd name="connsiteY85" fmla="*/ 706797 h 927328"/>
                <a:gd name="connsiteX86" fmla="*/ 1160554 w 1311227"/>
                <a:gd name="connsiteY86" fmla="*/ 704057 h 927328"/>
                <a:gd name="connsiteX87" fmla="*/ 1166033 w 1311227"/>
                <a:gd name="connsiteY87" fmla="*/ 708166 h 927328"/>
                <a:gd name="connsiteX88" fmla="*/ 1152335 w 1311227"/>
                <a:gd name="connsiteY88" fmla="*/ 716385 h 927328"/>
                <a:gd name="connsiteX89" fmla="*/ 1146856 w 1311227"/>
                <a:gd name="connsiteY89" fmla="*/ 712275 h 927328"/>
                <a:gd name="connsiteX90" fmla="*/ 1150966 w 1311227"/>
                <a:gd name="connsiteY90" fmla="*/ 705427 h 927328"/>
                <a:gd name="connsiteX91" fmla="*/ 1160554 w 1311227"/>
                <a:gd name="connsiteY91" fmla="*/ 704057 h 927328"/>
                <a:gd name="connsiteX92" fmla="*/ 401707 w 1311227"/>
                <a:gd name="connsiteY92" fmla="*/ 699947 h 927328"/>
                <a:gd name="connsiteX93" fmla="*/ 401707 w 1311227"/>
                <a:gd name="connsiteY93" fmla="*/ 704057 h 927328"/>
                <a:gd name="connsiteX94" fmla="*/ 407187 w 1311227"/>
                <a:gd name="connsiteY94" fmla="*/ 704057 h 927328"/>
                <a:gd name="connsiteX95" fmla="*/ 400338 w 1311227"/>
                <a:gd name="connsiteY95" fmla="*/ 708166 h 927328"/>
                <a:gd name="connsiteX96" fmla="*/ 401707 w 1311227"/>
                <a:gd name="connsiteY96" fmla="*/ 699947 h 927328"/>
                <a:gd name="connsiteX97" fmla="*/ 1157814 w 1311227"/>
                <a:gd name="connsiteY97" fmla="*/ 690359 h 927328"/>
                <a:gd name="connsiteX98" fmla="*/ 1163293 w 1311227"/>
                <a:gd name="connsiteY98" fmla="*/ 693099 h 927328"/>
                <a:gd name="connsiteX99" fmla="*/ 1161924 w 1311227"/>
                <a:gd name="connsiteY99" fmla="*/ 695839 h 927328"/>
                <a:gd name="connsiteX100" fmla="*/ 1157814 w 1311227"/>
                <a:gd name="connsiteY100" fmla="*/ 690359 h 927328"/>
                <a:gd name="connsiteX101" fmla="*/ 864686 w 1311227"/>
                <a:gd name="connsiteY101" fmla="*/ 690359 h 927328"/>
                <a:gd name="connsiteX102" fmla="*/ 868795 w 1311227"/>
                <a:gd name="connsiteY102" fmla="*/ 693099 h 927328"/>
                <a:gd name="connsiteX103" fmla="*/ 866056 w 1311227"/>
                <a:gd name="connsiteY103" fmla="*/ 694469 h 927328"/>
                <a:gd name="connsiteX104" fmla="*/ 864686 w 1311227"/>
                <a:gd name="connsiteY104" fmla="*/ 690359 h 927328"/>
                <a:gd name="connsiteX105" fmla="*/ 849619 w 1311227"/>
                <a:gd name="connsiteY105" fmla="*/ 690359 h 927328"/>
                <a:gd name="connsiteX106" fmla="*/ 853728 w 1311227"/>
                <a:gd name="connsiteY106" fmla="*/ 693099 h 927328"/>
                <a:gd name="connsiteX107" fmla="*/ 848249 w 1311227"/>
                <a:gd name="connsiteY107" fmla="*/ 693099 h 927328"/>
                <a:gd name="connsiteX108" fmla="*/ 444170 w 1311227"/>
                <a:gd name="connsiteY108" fmla="*/ 688989 h 927328"/>
                <a:gd name="connsiteX109" fmla="*/ 449649 w 1311227"/>
                <a:gd name="connsiteY109" fmla="*/ 688989 h 927328"/>
                <a:gd name="connsiteX110" fmla="*/ 448279 w 1311227"/>
                <a:gd name="connsiteY110" fmla="*/ 691729 h 927328"/>
                <a:gd name="connsiteX111" fmla="*/ 444170 w 1311227"/>
                <a:gd name="connsiteY111" fmla="*/ 688989 h 927328"/>
                <a:gd name="connsiteX112" fmla="*/ 649634 w 1311227"/>
                <a:gd name="connsiteY112" fmla="*/ 687620 h 927328"/>
                <a:gd name="connsiteX113" fmla="*/ 656483 w 1311227"/>
                <a:gd name="connsiteY113" fmla="*/ 688989 h 927328"/>
                <a:gd name="connsiteX114" fmla="*/ 648264 w 1311227"/>
                <a:gd name="connsiteY114" fmla="*/ 690359 h 927328"/>
                <a:gd name="connsiteX115" fmla="*/ 855098 w 1311227"/>
                <a:gd name="connsiteY115" fmla="*/ 682141 h 927328"/>
                <a:gd name="connsiteX116" fmla="*/ 856468 w 1311227"/>
                <a:gd name="connsiteY116" fmla="*/ 684880 h 927328"/>
                <a:gd name="connsiteX117" fmla="*/ 850988 w 1311227"/>
                <a:gd name="connsiteY117" fmla="*/ 684880 h 927328"/>
                <a:gd name="connsiteX118" fmla="*/ 855098 w 1311227"/>
                <a:gd name="connsiteY118" fmla="*/ 682141 h 927328"/>
                <a:gd name="connsiteX119" fmla="*/ 412666 w 1311227"/>
                <a:gd name="connsiteY119" fmla="*/ 679401 h 927328"/>
                <a:gd name="connsiteX120" fmla="*/ 416775 w 1311227"/>
                <a:gd name="connsiteY120" fmla="*/ 680771 h 927328"/>
                <a:gd name="connsiteX121" fmla="*/ 415405 w 1311227"/>
                <a:gd name="connsiteY121" fmla="*/ 683511 h 927328"/>
                <a:gd name="connsiteX122" fmla="*/ 411296 w 1311227"/>
                <a:gd name="connsiteY122" fmla="*/ 682141 h 927328"/>
                <a:gd name="connsiteX123" fmla="*/ 412666 w 1311227"/>
                <a:gd name="connsiteY123" fmla="*/ 679401 h 927328"/>
                <a:gd name="connsiteX124" fmla="*/ 368833 w 1311227"/>
                <a:gd name="connsiteY124" fmla="*/ 679401 h 927328"/>
                <a:gd name="connsiteX125" fmla="*/ 372943 w 1311227"/>
                <a:gd name="connsiteY125" fmla="*/ 679401 h 927328"/>
                <a:gd name="connsiteX126" fmla="*/ 375682 w 1311227"/>
                <a:gd name="connsiteY126" fmla="*/ 684880 h 927328"/>
                <a:gd name="connsiteX127" fmla="*/ 367464 w 1311227"/>
                <a:gd name="connsiteY127" fmla="*/ 684880 h 927328"/>
                <a:gd name="connsiteX128" fmla="*/ 366094 w 1311227"/>
                <a:gd name="connsiteY128" fmla="*/ 682141 h 927328"/>
                <a:gd name="connsiteX129" fmla="*/ 643470 w 1311227"/>
                <a:gd name="connsiteY129" fmla="*/ 677860 h 927328"/>
                <a:gd name="connsiteX130" fmla="*/ 644155 w 1311227"/>
                <a:gd name="connsiteY130" fmla="*/ 680771 h 927328"/>
                <a:gd name="connsiteX131" fmla="*/ 640046 w 1311227"/>
                <a:gd name="connsiteY131" fmla="*/ 688989 h 927328"/>
                <a:gd name="connsiteX132" fmla="*/ 638676 w 1311227"/>
                <a:gd name="connsiteY132" fmla="*/ 701317 h 927328"/>
                <a:gd name="connsiteX133" fmla="*/ 629087 w 1311227"/>
                <a:gd name="connsiteY133" fmla="*/ 709536 h 927328"/>
                <a:gd name="connsiteX134" fmla="*/ 614020 w 1311227"/>
                <a:gd name="connsiteY134" fmla="*/ 702687 h 927328"/>
                <a:gd name="connsiteX135" fmla="*/ 609911 w 1311227"/>
                <a:gd name="connsiteY135" fmla="*/ 704057 h 927328"/>
                <a:gd name="connsiteX136" fmla="*/ 612650 w 1311227"/>
                <a:gd name="connsiteY136" fmla="*/ 699947 h 927328"/>
                <a:gd name="connsiteX137" fmla="*/ 615390 w 1311227"/>
                <a:gd name="connsiteY137" fmla="*/ 688989 h 927328"/>
                <a:gd name="connsiteX138" fmla="*/ 634566 w 1311227"/>
                <a:gd name="connsiteY138" fmla="*/ 678032 h 927328"/>
                <a:gd name="connsiteX139" fmla="*/ 642785 w 1311227"/>
                <a:gd name="connsiteY139" fmla="*/ 678032 h 927328"/>
                <a:gd name="connsiteX140" fmla="*/ 643470 w 1311227"/>
                <a:gd name="connsiteY140" fmla="*/ 677860 h 927328"/>
                <a:gd name="connsiteX141" fmla="*/ 646894 w 1311227"/>
                <a:gd name="connsiteY141" fmla="*/ 672552 h 927328"/>
                <a:gd name="connsiteX142" fmla="*/ 649634 w 1311227"/>
                <a:gd name="connsiteY142" fmla="*/ 673922 h 927328"/>
                <a:gd name="connsiteX143" fmla="*/ 645524 w 1311227"/>
                <a:gd name="connsiteY143" fmla="*/ 675292 h 927328"/>
                <a:gd name="connsiteX144" fmla="*/ 646894 w 1311227"/>
                <a:gd name="connsiteY144" fmla="*/ 672552 h 927328"/>
                <a:gd name="connsiteX145" fmla="*/ 1131789 w 1311227"/>
                <a:gd name="connsiteY145" fmla="*/ 665704 h 927328"/>
                <a:gd name="connsiteX146" fmla="*/ 1127679 w 1311227"/>
                <a:gd name="connsiteY146" fmla="*/ 668443 h 927328"/>
                <a:gd name="connsiteX147" fmla="*/ 1125964 w 1311227"/>
                <a:gd name="connsiteY147" fmla="*/ 667218 h 927328"/>
                <a:gd name="connsiteX148" fmla="*/ 985225 w 1311227"/>
                <a:gd name="connsiteY148" fmla="*/ 664334 h 927328"/>
                <a:gd name="connsiteX149" fmla="*/ 989334 w 1311227"/>
                <a:gd name="connsiteY149" fmla="*/ 664334 h 927328"/>
                <a:gd name="connsiteX150" fmla="*/ 992073 w 1311227"/>
                <a:gd name="connsiteY150" fmla="*/ 668443 h 927328"/>
                <a:gd name="connsiteX151" fmla="*/ 985225 w 1311227"/>
                <a:gd name="connsiteY151" fmla="*/ 668443 h 927328"/>
                <a:gd name="connsiteX152" fmla="*/ 985225 w 1311227"/>
                <a:gd name="connsiteY152" fmla="*/ 664334 h 927328"/>
                <a:gd name="connsiteX153" fmla="*/ 9957 w 1311227"/>
                <a:gd name="connsiteY153" fmla="*/ 661594 h 927328"/>
                <a:gd name="connsiteX154" fmla="*/ 15435 w 1311227"/>
                <a:gd name="connsiteY154" fmla="*/ 662964 h 927328"/>
                <a:gd name="connsiteX155" fmla="*/ 14066 w 1311227"/>
                <a:gd name="connsiteY155" fmla="*/ 665704 h 927328"/>
                <a:gd name="connsiteX156" fmla="*/ 8587 w 1311227"/>
                <a:gd name="connsiteY156" fmla="*/ 665704 h 927328"/>
                <a:gd name="connsiteX157" fmla="*/ 279799 w 1311227"/>
                <a:gd name="connsiteY157" fmla="*/ 660224 h 927328"/>
                <a:gd name="connsiteX158" fmla="*/ 296236 w 1311227"/>
                <a:gd name="connsiteY158" fmla="*/ 669813 h 927328"/>
                <a:gd name="connsiteX159" fmla="*/ 288018 w 1311227"/>
                <a:gd name="connsiteY159" fmla="*/ 680771 h 927328"/>
                <a:gd name="connsiteX160" fmla="*/ 279799 w 1311227"/>
                <a:gd name="connsiteY160" fmla="*/ 680771 h 927328"/>
                <a:gd name="connsiteX161" fmla="*/ 268841 w 1311227"/>
                <a:gd name="connsiteY161" fmla="*/ 684880 h 927328"/>
                <a:gd name="connsiteX162" fmla="*/ 266102 w 1311227"/>
                <a:gd name="connsiteY162" fmla="*/ 683511 h 927328"/>
                <a:gd name="connsiteX163" fmla="*/ 256513 w 1311227"/>
                <a:gd name="connsiteY163" fmla="*/ 678032 h 927328"/>
                <a:gd name="connsiteX164" fmla="*/ 279799 w 1311227"/>
                <a:gd name="connsiteY164" fmla="*/ 660224 h 927328"/>
                <a:gd name="connsiteX165" fmla="*/ 849619 w 1311227"/>
                <a:gd name="connsiteY165" fmla="*/ 657485 h 927328"/>
                <a:gd name="connsiteX166" fmla="*/ 855098 w 1311227"/>
                <a:gd name="connsiteY166" fmla="*/ 661594 h 927328"/>
                <a:gd name="connsiteX167" fmla="*/ 850988 w 1311227"/>
                <a:gd name="connsiteY167" fmla="*/ 662964 h 927328"/>
                <a:gd name="connsiteX168" fmla="*/ 846879 w 1311227"/>
                <a:gd name="connsiteY168" fmla="*/ 660224 h 927328"/>
                <a:gd name="connsiteX169" fmla="*/ 960569 w 1311227"/>
                <a:gd name="connsiteY169" fmla="*/ 654746 h 927328"/>
                <a:gd name="connsiteX170" fmla="*/ 964678 w 1311227"/>
                <a:gd name="connsiteY170" fmla="*/ 654746 h 927328"/>
                <a:gd name="connsiteX171" fmla="*/ 963309 w 1311227"/>
                <a:gd name="connsiteY171" fmla="*/ 658855 h 927328"/>
                <a:gd name="connsiteX172" fmla="*/ 960569 w 1311227"/>
                <a:gd name="connsiteY172" fmla="*/ 654746 h 927328"/>
                <a:gd name="connsiteX173" fmla="*/ 1127923 w 1311227"/>
                <a:gd name="connsiteY173" fmla="*/ 654400 h 927328"/>
                <a:gd name="connsiteX174" fmla="*/ 1130419 w 1311227"/>
                <a:gd name="connsiteY174" fmla="*/ 660224 h 927328"/>
                <a:gd name="connsiteX175" fmla="*/ 1127679 w 1311227"/>
                <a:gd name="connsiteY175" fmla="*/ 654746 h 927328"/>
                <a:gd name="connsiteX176" fmla="*/ 760584 w 1311227"/>
                <a:gd name="connsiteY176" fmla="*/ 652006 h 927328"/>
                <a:gd name="connsiteX177" fmla="*/ 759215 w 1311227"/>
                <a:gd name="connsiteY177" fmla="*/ 660224 h 927328"/>
                <a:gd name="connsiteX178" fmla="*/ 741408 w 1311227"/>
                <a:gd name="connsiteY178" fmla="*/ 678032 h 927328"/>
                <a:gd name="connsiteX179" fmla="*/ 742777 w 1311227"/>
                <a:gd name="connsiteY179" fmla="*/ 684880 h 927328"/>
                <a:gd name="connsiteX180" fmla="*/ 761954 w 1311227"/>
                <a:gd name="connsiteY180" fmla="*/ 695839 h 927328"/>
                <a:gd name="connsiteX181" fmla="*/ 755105 w 1311227"/>
                <a:gd name="connsiteY181" fmla="*/ 705427 h 927328"/>
                <a:gd name="connsiteX182" fmla="*/ 738668 w 1311227"/>
                <a:gd name="connsiteY182" fmla="*/ 697208 h 927328"/>
                <a:gd name="connsiteX183" fmla="*/ 742777 w 1311227"/>
                <a:gd name="connsiteY183" fmla="*/ 702687 h 927328"/>
                <a:gd name="connsiteX184" fmla="*/ 740038 w 1311227"/>
                <a:gd name="connsiteY184" fmla="*/ 704057 h 927328"/>
                <a:gd name="connsiteX185" fmla="*/ 733189 w 1311227"/>
                <a:gd name="connsiteY185" fmla="*/ 709536 h 927328"/>
                <a:gd name="connsiteX186" fmla="*/ 730450 w 1311227"/>
                <a:gd name="connsiteY186" fmla="*/ 706797 h 927328"/>
                <a:gd name="connsiteX187" fmla="*/ 733189 w 1311227"/>
                <a:gd name="connsiteY187" fmla="*/ 695839 h 927328"/>
                <a:gd name="connsiteX188" fmla="*/ 724970 w 1311227"/>
                <a:gd name="connsiteY188" fmla="*/ 705427 h 927328"/>
                <a:gd name="connsiteX189" fmla="*/ 726340 w 1311227"/>
                <a:gd name="connsiteY189" fmla="*/ 715015 h 927328"/>
                <a:gd name="connsiteX190" fmla="*/ 738668 w 1311227"/>
                <a:gd name="connsiteY190" fmla="*/ 719124 h 927328"/>
                <a:gd name="connsiteX191" fmla="*/ 737298 w 1311227"/>
                <a:gd name="connsiteY191" fmla="*/ 715015 h 927328"/>
                <a:gd name="connsiteX192" fmla="*/ 749626 w 1311227"/>
                <a:gd name="connsiteY192" fmla="*/ 706797 h 927328"/>
                <a:gd name="connsiteX193" fmla="*/ 756475 w 1311227"/>
                <a:gd name="connsiteY193" fmla="*/ 712275 h 927328"/>
                <a:gd name="connsiteX194" fmla="*/ 752366 w 1311227"/>
                <a:gd name="connsiteY194" fmla="*/ 712275 h 927328"/>
                <a:gd name="connsiteX195" fmla="*/ 757845 w 1311227"/>
                <a:gd name="connsiteY195" fmla="*/ 719124 h 927328"/>
                <a:gd name="connsiteX196" fmla="*/ 760584 w 1311227"/>
                <a:gd name="connsiteY196" fmla="*/ 716385 h 927328"/>
                <a:gd name="connsiteX197" fmla="*/ 757845 w 1311227"/>
                <a:gd name="connsiteY197" fmla="*/ 712275 h 927328"/>
                <a:gd name="connsiteX198" fmla="*/ 760584 w 1311227"/>
                <a:gd name="connsiteY198" fmla="*/ 709536 h 927328"/>
                <a:gd name="connsiteX199" fmla="*/ 767433 w 1311227"/>
                <a:gd name="connsiteY199" fmla="*/ 698578 h 927328"/>
                <a:gd name="connsiteX200" fmla="*/ 764693 w 1311227"/>
                <a:gd name="connsiteY200" fmla="*/ 675292 h 927328"/>
                <a:gd name="connsiteX201" fmla="*/ 757845 w 1311227"/>
                <a:gd name="connsiteY201" fmla="*/ 673922 h 927328"/>
                <a:gd name="connsiteX202" fmla="*/ 763324 w 1311227"/>
                <a:gd name="connsiteY202" fmla="*/ 667074 h 927328"/>
                <a:gd name="connsiteX203" fmla="*/ 760584 w 1311227"/>
                <a:gd name="connsiteY203" fmla="*/ 652006 h 927328"/>
                <a:gd name="connsiteX204" fmla="*/ 660592 w 1311227"/>
                <a:gd name="connsiteY204" fmla="*/ 652006 h 927328"/>
                <a:gd name="connsiteX205" fmla="*/ 666071 w 1311227"/>
                <a:gd name="connsiteY205" fmla="*/ 653376 h 927328"/>
                <a:gd name="connsiteX206" fmla="*/ 661962 w 1311227"/>
                <a:gd name="connsiteY206" fmla="*/ 654746 h 927328"/>
                <a:gd name="connsiteX207" fmla="*/ 660592 w 1311227"/>
                <a:gd name="connsiteY207" fmla="*/ 652006 h 927328"/>
                <a:gd name="connsiteX208" fmla="*/ 638676 w 1311227"/>
                <a:gd name="connsiteY208" fmla="*/ 650636 h 927328"/>
                <a:gd name="connsiteX209" fmla="*/ 640046 w 1311227"/>
                <a:gd name="connsiteY209" fmla="*/ 654746 h 927328"/>
                <a:gd name="connsiteX210" fmla="*/ 634566 w 1311227"/>
                <a:gd name="connsiteY210" fmla="*/ 661594 h 927328"/>
                <a:gd name="connsiteX211" fmla="*/ 627718 w 1311227"/>
                <a:gd name="connsiteY211" fmla="*/ 660224 h 927328"/>
                <a:gd name="connsiteX212" fmla="*/ 627718 w 1311227"/>
                <a:gd name="connsiteY212" fmla="*/ 654746 h 927328"/>
                <a:gd name="connsiteX213" fmla="*/ 638676 w 1311227"/>
                <a:gd name="connsiteY213" fmla="*/ 650636 h 927328"/>
                <a:gd name="connsiteX214" fmla="*/ 1172882 w 1311227"/>
                <a:gd name="connsiteY214" fmla="*/ 649267 h 927328"/>
                <a:gd name="connsiteX215" fmla="*/ 1176991 w 1311227"/>
                <a:gd name="connsiteY215" fmla="*/ 650636 h 927328"/>
                <a:gd name="connsiteX216" fmla="*/ 1172749 w 1311227"/>
                <a:gd name="connsiteY216" fmla="*/ 649576 h 927328"/>
                <a:gd name="connsiteX217" fmla="*/ 1183840 w 1311227"/>
                <a:gd name="connsiteY217" fmla="*/ 643788 h 927328"/>
                <a:gd name="connsiteX218" fmla="*/ 1198907 w 1311227"/>
                <a:gd name="connsiteY218" fmla="*/ 657485 h 927328"/>
                <a:gd name="connsiteX219" fmla="*/ 1190689 w 1311227"/>
                <a:gd name="connsiteY219" fmla="*/ 660224 h 927328"/>
                <a:gd name="connsiteX220" fmla="*/ 1181100 w 1311227"/>
                <a:gd name="connsiteY220" fmla="*/ 645157 h 927328"/>
                <a:gd name="connsiteX221" fmla="*/ 142823 w 1311227"/>
                <a:gd name="connsiteY221" fmla="*/ 642418 h 927328"/>
                <a:gd name="connsiteX222" fmla="*/ 149672 w 1311227"/>
                <a:gd name="connsiteY222" fmla="*/ 643788 h 927328"/>
                <a:gd name="connsiteX223" fmla="*/ 151042 w 1311227"/>
                <a:gd name="connsiteY223" fmla="*/ 646527 h 927328"/>
                <a:gd name="connsiteX224" fmla="*/ 144193 w 1311227"/>
                <a:gd name="connsiteY224" fmla="*/ 649267 h 927328"/>
                <a:gd name="connsiteX225" fmla="*/ 1115352 w 1311227"/>
                <a:gd name="connsiteY225" fmla="*/ 639678 h 927328"/>
                <a:gd name="connsiteX226" fmla="*/ 1115352 w 1311227"/>
                <a:gd name="connsiteY226" fmla="*/ 649267 h 927328"/>
                <a:gd name="connsiteX227" fmla="*/ 1119461 w 1311227"/>
                <a:gd name="connsiteY227" fmla="*/ 649267 h 927328"/>
                <a:gd name="connsiteX228" fmla="*/ 1119461 w 1311227"/>
                <a:gd name="connsiteY228" fmla="*/ 645157 h 927328"/>
                <a:gd name="connsiteX229" fmla="*/ 1122201 w 1311227"/>
                <a:gd name="connsiteY229" fmla="*/ 647897 h 927328"/>
                <a:gd name="connsiteX230" fmla="*/ 1124940 w 1311227"/>
                <a:gd name="connsiteY230" fmla="*/ 643788 h 927328"/>
                <a:gd name="connsiteX231" fmla="*/ 1115352 w 1311227"/>
                <a:gd name="connsiteY231" fmla="*/ 639678 h 927328"/>
                <a:gd name="connsiteX232" fmla="*/ 607171 w 1311227"/>
                <a:gd name="connsiteY232" fmla="*/ 635569 h 927328"/>
                <a:gd name="connsiteX233" fmla="*/ 614020 w 1311227"/>
                <a:gd name="connsiteY233" fmla="*/ 635569 h 927328"/>
                <a:gd name="connsiteX234" fmla="*/ 615390 w 1311227"/>
                <a:gd name="connsiteY234" fmla="*/ 641048 h 927328"/>
                <a:gd name="connsiteX235" fmla="*/ 611281 w 1311227"/>
                <a:gd name="connsiteY235" fmla="*/ 643788 h 927328"/>
                <a:gd name="connsiteX236" fmla="*/ 607171 w 1311227"/>
                <a:gd name="connsiteY236" fmla="*/ 642418 h 927328"/>
                <a:gd name="connsiteX237" fmla="*/ 607171 w 1311227"/>
                <a:gd name="connsiteY237" fmla="*/ 635569 h 927328"/>
                <a:gd name="connsiteX238" fmla="*/ 279799 w 1311227"/>
                <a:gd name="connsiteY238" fmla="*/ 634199 h 927328"/>
                <a:gd name="connsiteX239" fmla="*/ 290757 w 1311227"/>
                <a:gd name="connsiteY239" fmla="*/ 638309 h 927328"/>
                <a:gd name="connsiteX240" fmla="*/ 290757 w 1311227"/>
                <a:gd name="connsiteY240" fmla="*/ 643788 h 927328"/>
                <a:gd name="connsiteX241" fmla="*/ 286648 w 1311227"/>
                <a:gd name="connsiteY241" fmla="*/ 645157 h 927328"/>
                <a:gd name="connsiteX242" fmla="*/ 279799 w 1311227"/>
                <a:gd name="connsiteY242" fmla="*/ 634199 h 927328"/>
                <a:gd name="connsiteX243" fmla="*/ 1026317 w 1311227"/>
                <a:gd name="connsiteY243" fmla="*/ 631459 h 927328"/>
                <a:gd name="connsiteX244" fmla="*/ 1030427 w 1311227"/>
                <a:gd name="connsiteY244" fmla="*/ 631459 h 927328"/>
                <a:gd name="connsiteX245" fmla="*/ 1029057 w 1311227"/>
                <a:gd name="connsiteY245" fmla="*/ 635569 h 927328"/>
                <a:gd name="connsiteX246" fmla="*/ 1026317 w 1311227"/>
                <a:gd name="connsiteY246" fmla="*/ 631459 h 927328"/>
                <a:gd name="connsiteX247" fmla="*/ 1183840 w 1311227"/>
                <a:gd name="connsiteY247" fmla="*/ 628720 h 927328"/>
                <a:gd name="connsiteX248" fmla="*/ 1189319 w 1311227"/>
                <a:gd name="connsiteY248" fmla="*/ 631459 h 927328"/>
                <a:gd name="connsiteX249" fmla="*/ 1187949 w 1311227"/>
                <a:gd name="connsiteY249" fmla="*/ 636939 h 927328"/>
                <a:gd name="connsiteX250" fmla="*/ 1183840 w 1311227"/>
                <a:gd name="connsiteY250" fmla="*/ 628720 h 927328"/>
                <a:gd name="connsiteX251" fmla="*/ 992073 w 1311227"/>
                <a:gd name="connsiteY251" fmla="*/ 628720 h 927328"/>
                <a:gd name="connsiteX252" fmla="*/ 993443 w 1311227"/>
                <a:gd name="connsiteY252" fmla="*/ 634199 h 927328"/>
                <a:gd name="connsiteX253" fmla="*/ 989334 w 1311227"/>
                <a:gd name="connsiteY253" fmla="*/ 631459 h 927328"/>
                <a:gd name="connsiteX254" fmla="*/ 992073 w 1311227"/>
                <a:gd name="connsiteY254" fmla="*/ 628720 h 927328"/>
                <a:gd name="connsiteX255" fmla="*/ 668811 w 1311227"/>
                <a:gd name="connsiteY255" fmla="*/ 628720 h 927328"/>
                <a:gd name="connsiteX256" fmla="*/ 670180 w 1311227"/>
                <a:gd name="connsiteY256" fmla="*/ 631459 h 927328"/>
                <a:gd name="connsiteX257" fmla="*/ 666071 w 1311227"/>
                <a:gd name="connsiteY257" fmla="*/ 630090 h 927328"/>
                <a:gd name="connsiteX258" fmla="*/ 668811 w 1311227"/>
                <a:gd name="connsiteY258" fmla="*/ 628720 h 927328"/>
                <a:gd name="connsiteX259" fmla="*/ 540053 w 1311227"/>
                <a:gd name="connsiteY259" fmla="*/ 621871 h 927328"/>
                <a:gd name="connsiteX260" fmla="*/ 548272 w 1311227"/>
                <a:gd name="connsiteY260" fmla="*/ 621871 h 927328"/>
                <a:gd name="connsiteX261" fmla="*/ 549641 w 1311227"/>
                <a:gd name="connsiteY261" fmla="*/ 628720 h 927328"/>
                <a:gd name="connsiteX262" fmla="*/ 541423 w 1311227"/>
                <a:gd name="connsiteY262" fmla="*/ 630090 h 927328"/>
                <a:gd name="connsiteX263" fmla="*/ 1198222 w 1311227"/>
                <a:gd name="connsiteY263" fmla="*/ 619132 h 927328"/>
                <a:gd name="connsiteX264" fmla="*/ 1201647 w 1311227"/>
                <a:gd name="connsiteY264" fmla="*/ 620502 h 927328"/>
                <a:gd name="connsiteX265" fmla="*/ 1197537 w 1311227"/>
                <a:gd name="connsiteY265" fmla="*/ 630090 h 927328"/>
                <a:gd name="connsiteX266" fmla="*/ 1194798 w 1311227"/>
                <a:gd name="connsiteY266" fmla="*/ 631459 h 927328"/>
                <a:gd name="connsiteX267" fmla="*/ 1190689 w 1311227"/>
                <a:gd name="connsiteY267" fmla="*/ 625981 h 927328"/>
                <a:gd name="connsiteX268" fmla="*/ 1198222 w 1311227"/>
                <a:gd name="connsiteY268" fmla="*/ 619132 h 927328"/>
                <a:gd name="connsiteX269" fmla="*/ 1135898 w 1311227"/>
                <a:gd name="connsiteY269" fmla="*/ 615023 h 927328"/>
                <a:gd name="connsiteX270" fmla="*/ 1133159 w 1311227"/>
                <a:gd name="connsiteY270" fmla="*/ 619132 h 927328"/>
                <a:gd name="connsiteX271" fmla="*/ 1141377 w 1311227"/>
                <a:gd name="connsiteY271" fmla="*/ 624611 h 927328"/>
                <a:gd name="connsiteX272" fmla="*/ 1141377 w 1311227"/>
                <a:gd name="connsiteY272" fmla="*/ 620502 h 927328"/>
                <a:gd name="connsiteX273" fmla="*/ 1135898 w 1311227"/>
                <a:gd name="connsiteY273" fmla="*/ 615023 h 927328"/>
                <a:gd name="connsiteX274" fmla="*/ 1235890 w 1311227"/>
                <a:gd name="connsiteY274" fmla="*/ 612283 h 927328"/>
                <a:gd name="connsiteX275" fmla="*/ 1240000 w 1311227"/>
                <a:gd name="connsiteY275" fmla="*/ 615023 h 927328"/>
                <a:gd name="connsiteX276" fmla="*/ 1235890 w 1311227"/>
                <a:gd name="connsiteY276" fmla="*/ 616392 h 927328"/>
                <a:gd name="connsiteX277" fmla="*/ 1235890 w 1311227"/>
                <a:gd name="connsiteY277" fmla="*/ 612283 h 927328"/>
                <a:gd name="connsiteX278" fmla="*/ 874274 w 1311227"/>
                <a:gd name="connsiteY278" fmla="*/ 610913 h 927328"/>
                <a:gd name="connsiteX279" fmla="*/ 875644 w 1311227"/>
                <a:gd name="connsiteY279" fmla="*/ 613653 h 927328"/>
                <a:gd name="connsiteX280" fmla="*/ 871535 w 1311227"/>
                <a:gd name="connsiteY280" fmla="*/ 613653 h 927328"/>
                <a:gd name="connsiteX281" fmla="*/ 612650 w 1311227"/>
                <a:gd name="connsiteY281" fmla="*/ 609544 h 927328"/>
                <a:gd name="connsiteX282" fmla="*/ 618129 w 1311227"/>
                <a:gd name="connsiteY282" fmla="*/ 609544 h 927328"/>
                <a:gd name="connsiteX283" fmla="*/ 618129 w 1311227"/>
                <a:gd name="connsiteY283" fmla="*/ 613653 h 927328"/>
                <a:gd name="connsiteX284" fmla="*/ 612650 w 1311227"/>
                <a:gd name="connsiteY284" fmla="*/ 609544 h 927328"/>
                <a:gd name="connsiteX285" fmla="*/ 289387 w 1311227"/>
                <a:gd name="connsiteY285" fmla="*/ 609544 h 927328"/>
                <a:gd name="connsiteX286" fmla="*/ 290757 w 1311227"/>
                <a:gd name="connsiteY286" fmla="*/ 612283 h 927328"/>
                <a:gd name="connsiteX287" fmla="*/ 286648 w 1311227"/>
                <a:gd name="connsiteY287" fmla="*/ 617762 h 927328"/>
                <a:gd name="connsiteX288" fmla="*/ 289387 w 1311227"/>
                <a:gd name="connsiteY288" fmla="*/ 625981 h 927328"/>
                <a:gd name="connsiteX289" fmla="*/ 282538 w 1311227"/>
                <a:gd name="connsiteY289" fmla="*/ 628720 h 927328"/>
                <a:gd name="connsiteX290" fmla="*/ 283908 w 1311227"/>
                <a:gd name="connsiteY290" fmla="*/ 612283 h 927328"/>
                <a:gd name="connsiteX291" fmla="*/ 289387 w 1311227"/>
                <a:gd name="connsiteY291" fmla="*/ 609544 h 927328"/>
                <a:gd name="connsiteX292" fmla="*/ 397598 w 1311227"/>
                <a:gd name="connsiteY292" fmla="*/ 605434 h 927328"/>
                <a:gd name="connsiteX293" fmla="*/ 401707 w 1311227"/>
                <a:gd name="connsiteY293" fmla="*/ 608174 h 927328"/>
                <a:gd name="connsiteX294" fmla="*/ 398968 w 1311227"/>
                <a:gd name="connsiteY294" fmla="*/ 609544 h 927328"/>
                <a:gd name="connsiteX295" fmla="*/ 397598 w 1311227"/>
                <a:gd name="connsiteY295" fmla="*/ 605434 h 927328"/>
                <a:gd name="connsiteX296" fmla="*/ 1040015 w 1311227"/>
                <a:gd name="connsiteY296" fmla="*/ 602695 h 927328"/>
                <a:gd name="connsiteX297" fmla="*/ 1044124 w 1311227"/>
                <a:gd name="connsiteY297" fmla="*/ 604064 h 927328"/>
                <a:gd name="connsiteX298" fmla="*/ 1040015 w 1311227"/>
                <a:gd name="connsiteY298" fmla="*/ 608174 h 927328"/>
                <a:gd name="connsiteX299" fmla="*/ 374312 w 1311227"/>
                <a:gd name="connsiteY299" fmla="*/ 601325 h 927328"/>
                <a:gd name="connsiteX300" fmla="*/ 377052 w 1311227"/>
                <a:gd name="connsiteY300" fmla="*/ 604064 h 927328"/>
                <a:gd name="connsiteX301" fmla="*/ 375682 w 1311227"/>
                <a:gd name="connsiteY301" fmla="*/ 606804 h 927328"/>
                <a:gd name="connsiteX302" fmla="*/ 370203 w 1311227"/>
                <a:gd name="connsiteY302" fmla="*/ 605434 h 927328"/>
                <a:gd name="connsiteX303" fmla="*/ 374312 w 1311227"/>
                <a:gd name="connsiteY303" fmla="*/ 601325 h 927328"/>
                <a:gd name="connsiteX304" fmla="*/ 639703 w 1311227"/>
                <a:gd name="connsiteY304" fmla="*/ 600983 h 927328"/>
                <a:gd name="connsiteX305" fmla="*/ 644155 w 1311227"/>
                <a:gd name="connsiteY305" fmla="*/ 606804 h 927328"/>
                <a:gd name="connsiteX306" fmla="*/ 637306 w 1311227"/>
                <a:gd name="connsiteY306" fmla="*/ 606804 h 927328"/>
                <a:gd name="connsiteX307" fmla="*/ 637306 w 1311227"/>
                <a:gd name="connsiteY307" fmla="*/ 601325 h 927328"/>
                <a:gd name="connsiteX308" fmla="*/ 639703 w 1311227"/>
                <a:gd name="connsiteY308" fmla="*/ 600983 h 927328"/>
                <a:gd name="connsiteX309" fmla="*/ 1304378 w 1311227"/>
                <a:gd name="connsiteY309" fmla="*/ 598586 h 927328"/>
                <a:gd name="connsiteX310" fmla="*/ 1309857 w 1311227"/>
                <a:gd name="connsiteY310" fmla="*/ 598586 h 927328"/>
                <a:gd name="connsiteX311" fmla="*/ 1311227 w 1311227"/>
                <a:gd name="connsiteY311" fmla="*/ 604064 h 927328"/>
                <a:gd name="connsiteX312" fmla="*/ 1308488 w 1311227"/>
                <a:gd name="connsiteY312" fmla="*/ 605434 h 927328"/>
                <a:gd name="connsiteX313" fmla="*/ 1304378 w 1311227"/>
                <a:gd name="connsiteY313" fmla="*/ 602695 h 927328"/>
                <a:gd name="connsiteX314" fmla="*/ 278429 w 1311227"/>
                <a:gd name="connsiteY314" fmla="*/ 595846 h 927328"/>
                <a:gd name="connsiteX315" fmla="*/ 282538 w 1311227"/>
                <a:gd name="connsiteY315" fmla="*/ 595846 h 927328"/>
                <a:gd name="connsiteX316" fmla="*/ 278429 w 1311227"/>
                <a:gd name="connsiteY316" fmla="*/ 602695 h 927328"/>
                <a:gd name="connsiteX317" fmla="*/ 283908 w 1311227"/>
                <a:gd name="connsiteY317" fmla="*/ 601325 h 927328"/>
                <a:gd name="connsiteX318" fmla="*/ 286648 w 1311227"/>
                <a:gd name="connsiteY318" fmla="*/ 604064 h 927328"/>
                <a:gd name="connsiteX319" fmla="*/ 282538 w 1311227"/>
                <a:gd name="connsiteY319" fmla="*/ 608174 h 927328"/>
                <a:gd name="connsiteX320" fmla="*/ 277060 w 1311227"/>
                <a:gd name="connsiteY320" fmla="*/ 608174 h 927328"/>
                <a:gd name="connsiteX321" fmla="*/ 274320 w 1311227"/>
                <a:gd name="connsiteY321" fmla="*/ 605434 h 927328"/>
                <a:gd name="connsiteX322" fmla="*/ 279799 w 1311227"/>
                <a:gd name="connsiteY322" fmla="*/ 598586 h 927328"/>
                <a:gd name="connsiteX323" fmla="*/ 278429 w 1311227"/>
                <a:gd name="connsiteY323" fmla="*/ 595846 h 927328"/>
                <a:gd name="connsiteX324" fmla="*/ 209941 w 1311227"/>
                <a:gd name="connsiteY324" fmla="*/ 595846 h 927328"/>
                <a:gd name="connsiteX325" fmla="*/ 207202 w 1311227"/>
                <a:gd name="connsiteY325" fmla="*/ 605434 h 927328"/>
                <a:gd name="connsiteX326" fmla="*/ 207202 w 1311227"/>
                <a:gd name="connsiteY326" fmla="*/ 627351 h 927328"/>
                <a:gd name="connsiteX327" fmla="*/ 218160 w 1311227"/>
                <a:gd name="connsiteY327" fmla="*/ 621871 h 927328"/>
                <a:gd name="connsiteX328" fmla="*/ 212681 w 1311227"/>
                <a:gd name="connsiteY328" fmla="*/ 608174 h 927328"/>
                <a:gd name="connsiteX329" fmla="*/ 216790 w 1311227"/>
                <a:gd name="connsiteY329" fmla="*/ 595846 h 927328"/>
                <a:gd name="connsiteX330" fmla="*/ 611281 w 1311227"/>
                <a:gd name="connsiteY330" fmla="*/ 594476 h 927328"/>
                <a:gd name="connsiteX331" fmla="*/ 615390 w 1311227"/>
                <a:gd name="connsiteY331" fmla="*/ 595846 h 927328"/>
                <a:gd name="connsiteX332" fmla="*/ 611281 w 1311227"/>
                <a:gd name="connsiteY332" fmla="*/ 602695 h 927328"/>
                <a:gd name="connsiteX333" fmla="*/ 301715 w 1311227"/>
                <a:gd name="connsiteY333" fmla="*/ 594476 h 927328"/>
                <a:gd name="connsiteX334" fmla="*/ 305825 w 1311227"/>
                <a:gd name="connsiteY334" fmla="*/ 594476 h 927328"/>
                <a:gd name="connsiteX335" fmla="*/ 308564 w 1311227"/>
                <a:gd name="connsiteY335" fmla="*/ 597216 h 927328"/>
                <a:gd name="connsiteX336" fmla="*/ 304455 w 1311227"/>
                <a:gd name="connsiteY336" fmla="*/ 601325 h 927328"/>
                <a:gd name="connsiteX337" fmla="*/ 300345 w 1311227"/>
                <a:gd name="connsiteY337" fmla="*/ 601325 h 927328"/>
                <a:gd name="connsiteX338" fmla="*/ 137344 w 1311227"/>
                <a:gd name="connsiteY338" fmla="*/ 594476 h 927328"/>
                <a:gd name="connsiteX339" fmla="*/ 141453 w 1311227"/>
                <a:gd name="connsiteY339" fmla="*/ 594476 h 927328"/>
                <a:gd name="connsiteX340" fmla="*/ 138714 w 1311227"/>
                <a:gd name="connsiteY340" fmla="*/ 598586 h 927328"/>
                <a:gd name="connsiteX341" fmla="*/ 137344 w 1311227"/>
                <a:gd name="connsiteY341" fmla="*/ 594476 h 927328"/>
                <a:gd name="connsiteX342" fmla="*/ 577036 w 1311227"/>
                <a:gd name="connsiteY342" fmla="*/ 593106 h 927328"/>
                <a:gd name="connsiteX343" fmla="*/ 583885 w 1311227"/>
                <a:gd name="connsiteY343" fmla="*/ 593106 h 927328"/>
                <a:gd name="connsiteX344" fmla="*/ 581146 w 1311227"/>
                <a:gd name="connsiteY344" fmla="*/ 595846 h 927328"/>
                <a:gd name="connsiteX345" fmla="*/ 577036 w 1311227"/>
                <a:gd name="connsiteY345" fmla="*/ 593106 h 927328"/>
                <a:gd name="connsiteX346" fmla="*/ 114058 w 1311227"/>
                <a:gd name="connsiteY346" fmla="*/ 588997 h 927328"/>
                <a:gd name="connsiteX347" fmla="*/ 119537 w 1311227"/>
                <a:gd name="connsiteY347" fmla="*/ 588997 h 927328"/>
                <a:gd name="connsiteX348" fmla="*/ 116798 w 1311227"/>
                <a:gd name="connsiteY348" fmla="*/ 593106 h 927328"/>
                <a:gd name="connsiteX349" fmla="*/ 111319 w 1311227"/>
                <a:gd name="connsiteY349" fmla="*/ 593106 h 927328"/>
                <a:gd name="connsiteX350" fmla="*/ 114058 w 1311227"/>
                <a:gd name="connsiteY350" fmla="*/ 588997 h 927328"/>
                <a:gd name="connsiteX351" fmla="*/ 283908 w 1311227"/>
                <a:gd name="connsiteY351" fmla="*/ 587628 h 927328"/>
                <a:gd name="connsiteX352" fmla="*/ 289387 w 1311227"/>
                <a:gd name="connsiteY352" fmla="*/ 590367 h 927328"/>
                <a:gd name="connsiteX353" fmla="*/ 288018 w 1311227"/>
                <a:gd name="connsiteY353" fmla="*/ 593106 h 927328"/>
                <a:gd name="connsiteX354" fmla="*/ 281169 w 1311227"/>
                <a:gd name="connsiteY354" fmla="*/ 588997 h 927328"/>
                <a:gd name="connsiteX355" fmla="*/ 283908 w 1311227"/>
                <a:gd name="connsiteY355" fmla="*/ 587628 h 927328"/>
                <a:gd name="connsiteX356" fmla="*/ 1163293 w 1311227"/>
                <a:gd name="connsiteY356" fmla="*/ 586258 h 927328"/>
                <a:gd name="connsiteX357" fmla="*/ 1170142 w 1311227"/>
                <a:gd name="connsiteY357" fmla="*/ 586258 h 927328"/>
                <a:gd name="connsiteX358" fmla="*/ 1167402 w 1311227"/>
                <a:gd name="connsiteY358" fmla="*/ 591736 h 927328"/>
                <a:gd name="connsiteX359" fmla="*/ 1163293 w 1311227"/>
                <a:gd name="connsiteY359" fmla="*/ 586258 h 927328"/>
                <a:gd name="connsiteX360" fmla="*/ 1120831 w 1311227"/>
                <a:gd name="connsiteY360" fmla="*/ 579409 h 927328"/>
                <a:gd name="connsiteX361" fmla="*/ 1118091 w 1311227"/>
                <a:gd name="connsiteY361" fmla="*/ 591736 h 927328"/>
                <a:gd name="connsiteX362" fmla="*/ 1131789 w 1311227"/>
                <a:gd name="connsiteY362" fmla="*/ 599955 h 927328"/>
                <a:gd name="connsiteX363" fmla="*/ 1131789 w 1311227"/>
                <a:gd name="connsiteY363" fmla="*/ 579409 h 927328"/>
                <a:gd name="connsiteX364" fmla="*/ 1123570 w 1311227"/>
                <a:gd name="connsiteY364" fmla="*/ 584888 h 927328"/>
                <a:gd name="connsiteX365" fmla="*/ 1120831 w 1311227"/>
                <a:gd name="connsiteY365" fmla="*/ 579409 h 927328"/>
                <a:gd name="connsiteX366" fmla="*/ 300345 w 1311227"/>
                <a:gd name="connsiteY366" fmla="*/ 576669 h 927328"/>
                <a:gd name="connsiteX367" fmla="*/ 305825 w 1311227"/>
                <a:gd name="connsiteY367" fmla="*/ 582148 h 927328"/>
                <a:gd name="connsiteX368" fmla="*/ 304455 w 1311227"/>
                <a:gd name="connsiteY368" fmla="*/ 586258 h 927328"/>
                <a:gd name="connsiteX369" fmla="*/ 298976 w 1311227"/>
                <a:gd name="connsiteY369" fmla="*/ 580779 h 927328"/>
                <a:gd name="connsiteX370" fmla="*/ 300345 w 1311227"/>
                <a:gd name="connsiteY370" fmla="*/ 576669 h 927328"/>
                <a:gd name="connsiteX371" fmla="*/ 1172882 w 1311227"/>
                <a:gd name="connsiteY371" fmla="*/ 571190 h 927328"/>
                <a:gd name="connsiteX372" fmla="*/ 1176991 w 1311227"/>
                <a:gd name="connsiteY372" fmla="*/ 571190 h 927328"/>
                <a:gd name="connsiteX373" fmla="*/ 1178361 w 1311227"/>
                <a:gd name="connsiteY373" fmla="*/ 576669 h 927328"/>
                <a:gd name="connsiteX374" fmla="*/ 1175621 w 1311227"/>
                <a:gd name="connsiteY374" fmla="*/ 578039 h 927328"/>
                <a:gd name="connsiteX375" fmla="*/ 1171512 w 1311227"/>
                <a:gd name="connsiteY375" fmla="*/ 573930 h 927328"/>
                <a:gd name="connsiteX376" fmla="*/ 1172882 w 1311227"/>
                <a:gd name="connsiteY376" fmla="*/ 571190 h 927328"/>
                <a:gd name="connsiteX377" fmla="*/ 222269 w 1311227"/>
                <a:gd name="connsiteY377" fmla="*/ 568451 h 927328"/>
                <a:gd name="connsiteX378" fmla="*/ 214050 w 1311227"/>
                <a:gd name="connsiteY378" fmla="*/ 578039 h 927328"/>
                <a:gd name="connsiteX379" fmla="*/ 219530 w 1311227"/>
                <a:gd name="connsiteY379" fmla="*/ 584888 h 927328"/>
                <a:gd name="connsiteX380" fmla="*/ 225009 w 1311227"/>
                <a:gd name="connsiteY380" fmla="*/ 579409 h 927328"/>
                <a:gd name="connsiteX381" fmla="*/ 216790 w 1311227"/>
                <a:gd name="connsiteY381" fmla="*/ 572560 h 927328"/>
                <a:gd name="connsiteX382" fmla="*/ 222269 w 1311227"/>
                <a:gd name="connsiteY382" fmla="*/ 568451 h 927328"/>
                <a:gd name="connsiteX383" fmla="*/ 1209865 w 1311227"/>
                <a:gd name="connsiteY383" fmla="*/ 565711 h 927328"/>
                <a:gd name="connsiteX384" fmla="*/ 1211235 w 1311227"/>
                <a:gd name="connsiteY384" fmla="*/ 568451 h 927328"/>
                <a:gd name="connsiteX385" fmla="*/ 1205756 w 1311227"/>
                <a:gd name="connsiteY385" fmla="*/ 569821 h 927328"/>
                <a:gd name="connsiteX386" fmla="*/ 1209865 w 1311227"/>
                <a:gd name="connsiteY386" fmla="*/ 565711 h 927328"/>
                <a:gd name="connsiteX387" fmla="*/ 219530 w 1311227"/>
                <a:gd name="connsiteY387" fmla="*/ 561602 h 927328"/>
                <a:gd name="connsiteX388" fmla="*/ 218160 w 1311227"/>
                <a:gd name="connsiteY388" fmla="*/ 564341 h 927328"/>
                <a:gd name="connsiteX389" fmla="*/ 222269 w 1311227"/>
                <a:gd name="connsiteY389" fmla="*/ 562971 h 927328"/>
                <a:gd name="connsiteX390" fmla="*/ 219530 w 1311227"/>
                <a:gd name="connsiteY390" fmla="*/ 561602 h 927328"/>
                <a:gd name="connsiteX391" fmla="*/ 1142747 w 1311227"/>
                <a:gd name="connsiteY391" fmla="*/ 560232 h 927328"/>
                <a:gd name="connsiteX392" fmla="*/ 1137268 w 1311227"/>
                <a:gd name="connsiteY392" fmla="*/ 567081 h 927328"/>
                <a:gd name="connsiteX393" fmla="*/ 1138638 w 1311227"/>
                <a:gd name="connsiteY393" fmla="*/ 571190 h 927328"/>
                <a:gd name="connsiteX394" fmla="*/ 1142747 w 1311227"/>
                <a:gd name="connsiteY394" fmla="*/ 568451 h 927328"/>
                <a:gd name="connsiteX395" fmla="*/ 98991 w 1311227"/>
                <a:gd name="connsiteY395" fmla="*/ 560232 h 927328"/>
                <a:gd name="connsiteX396" fmla="*/ 104470 w 1311227"/>
                <a:gd name="connsiteY396" fmla="*/ 561602 h 927328"/>
                <a:gd name="connsiteX397" fmla="*/ 101730 w 1311227"/>
                <a:gd name="connsiteY397" fmla="*/ 564341 h 927328"/>
                <a:gd name="connsiteX398" fmla="*/ 98991 w 1311227"/>
                <a:gd name="connsiteY398" fmla="*/ 560232 h 927328"/>
                <a:gd name="connsiteX399" fmla="*/ 82554 w 1311227"/>
                <a:gd name="connsiteY399" fmla="*/ 560232 h 927328"/>
                <a:gd name="connsiteX400" fmla="*/ 88033 w 1311227"/>
                <a:gd name="connsiteY400" fmla="*/ 561602 h 927328"/>
                <a:gd name="connsiteX401" fmla="*/ 85293 w 1311227"/>
                <a:gd name="connsiteY401" fmla="*/ 564341 h 927328"/>
                <a:gd name="connsiteX402" fmla="*/ 82554 w 1311227"/>
                <a:gd name="connsiteY402" fmla="*/ 560232 h 927328"/>
                <a:gd name="connsiteX403" fmla="*/ 94881 w 1311227"/>
                <a:gd name="connsiteY403" fmla="*/ 552014 h 927328"/>
                <a:gd name="connsiteX404" fmla="*/ 100361 w 1311227"/>
                <a:gd name="connsiteY404" fmla="*/ 552014 h 927328"/>
                <a:gd name="connsiteX405" fmla="*/ 94881 w 1311227"/>
                <a:gd name="connsiteY405" fmla="*/ 556123 h 927328"/>
                <a:gd name="connsiteX406" fmla="*/ 14066 w 1311227"/>
                <a:gd name="connsiteY406" fmla="*/ 549274 h 927328"/>
                <a:gd name="connsiteX407" fmla="*/ 15435 w 1311227"/>
                <a:gd name="connsiteY407" fmla="*/ 554753 h 927328"/>
                <a:gd name="connsiteX408" fmla="*/ 11327 w 1311227"/>
                <a:gd name="connsiteY408" fmla="*/ 554753 h 927328"/>
                <a:gd name="connsiteX409" fmla="*/ 9957 w 1311227"/>
                <a:gd name="connsiteY409" fmla="*/ 550644 h 927328"/>
                <a:gd name="connsiteX410" fmla="*/ 14066 w 1311227"/>
                <a:gd name="connsiteY410" fmla="*/ 549274 h 927328"/>
                <a:gd name="connsiteX411" fmla="*/ 329110 w 1311227"/>
                <a:gd name="connsiteY411" fmla="*/ 546535 h 927328"/>
                <a:gd name="connsiteX412" fmla="*/ 338699 w 1311227"/>
                <a:gd name="connsiteY412" fmla="*/ 552014 h 927328"/>
                <a:gd name="connsiteX413" fmla="*/ 352396 w 1311227"/>
                <a:gd name="connsiteY413" fmla="*/ 558863 h 927328"/>
                <a:gd name="connsiteX414" fmla="*/ 355136 w 1311227"/>
                <a:gd name="connsiteY414" fmla="*/ 569821 h 927328"/>
                <a:gd name="connsiteX415" fmla="*/ 359245 w 1311227"/>
                <a:gd name="connsiteY415" fmla="*/ 573930 h 927328"/>
                <a:gd name="connsiteX416" fmla="*/ 337329 w 1311227"/>
                <a:gd name="connsiteY416" fmla="*/ 580779 h 927328"/>
                <a:gd name="connsiteX417" fmla="*/ 326371 w 1311227"/>
                <a:gd name="connsiteY417" fmla="*/ 572560 h 927328"/>
                <a:gd name="connsiteX418" fmla="*/ 323631 w 1311227"/>
                <a:gd name="connsiteY418" fmla="*/ 556123 h 927328"/>
                <a:gd name="connsiteX419" fmla="*/ 322261 w 1311227"/>
                <a:gd name="connsiteY419" fmla="*/ 549274 h 927328"/>
                <a:gd name="connsiteX420" fmla="*/ 329110 w 1311227"/>
                <a:gd name="connsiteY420" fmla="*/ 546535 h 927328"/>
                <a:gd name="connsiteX421" fmla="*/ 98991 w 1311227"/>
                <a:gd name="connsiteY421" fmla="*/ 545165 h 927328"/>
                <a:gd name="connsiteX422" fmla="*/ 104470 w 1311227"/>
                <a:gd name="connsiteY422" fmla="*/ 546535 h 927328"/>
                <a:gd name="connsiteX423" fmla="*/ 103100 w 1311227"/>
                <a:gd name="connsiteY423" fmla="*/ 549274 h 927328"/>
                <a:gd name="connsiteX424" fmla="*/ 98991 w 1311227"/>
                <a:gd name="connsiteY424" fmla="*/ 545165 h 927328"/>
                <a:gd name="connsiteX425" fmla="*/ 30503 w 1311227"/>
                <a:gd name="connsiteY425" fmla="*/ 545165 h 927328"/>
                <a:gd name="connsiteX426" fmla="*/ 42831 w 1311227"/>
                <a:gd name="connsiteY426" fmla="*/ 560232 h 927328"/>
                <a:gd name="connsiteX427" fmla="*/ 34612 w 1311227"/>
                <a:gd name="connsiteY427" fmla="*/ 564341 h 927328"/>
                <a:gd name="connsiteX428" fmla="*/ 26394 w 1311227"/>
                <a:gd name="connsiteY428" fmla="*/ 557493 h 927328"/>
                <a:gd name="connsiteX429" fmla="*/ 26394 w 1311227"/>
                <a:gd name="connsiteY429" fmla="*/ 546535 h 927328"/>
                <a:gd name="connsiteX430" fmla="*/ 30503 w 1311227"/>
                <a:gd name="connsiteY430" fmla="*/ 545165 h 927328"/>
                <a:gd name="connsiteX431" fmla="*/ 1198393 w 1311227"/>
                <a:gd name="connsiteY431" fmla="*/ 542254 h 927328"/>
                <a:gd name="connsiteX432" fmla="*/ 1200277 w 1311227"/>
                <a:gd name="connsiteY432" fmla="*/ 542425 h 927328"/>
                <a:gd name="connsiteX433" fmla="*/ 1201647 w 1311227"/>
                <a:gd name="connsiteY433" fmla="*/ 549274 h 927328"/>
                <a:gd name="connsiteX434" fmla="*/ 1197537 w 1311227"/>
                <a:gd name="connsiteY434" fmla="*/ 545165 h 927328"/>
                <a:gd name="connsiteX435" fmla="*/ 1198393 w 1311227"/>
                <a:gd name="connsiteY435" fmla="*/ 542254 h 927328"/>
                <a:gd name="connsiteX436" fmla="*/ 316783 w 1311227"/>
                <a:gd name="connsiteY436" fmla="*/ 541056 h 927328"/>
                <a:gd name="connsiteX437" fmla="*/ 320892 w 1311227"/>
                <a:gd name="connsiteY437" fmla="*/ 541056 h 927328"/>
                <a:gd name="connsiteX438" fmla="*/ 320892 w 1311227"/>
                <a:gd name="connsiteY438" fmla="*/ 543795 h 927328"/>
                <a:gd name="connsiteX439" fmla="*/ 316783 w 1311227"/>
                <a:gd name="connsiteY439" fmla="*/ 543795 h 927328"/>
                <a:gd name="connsiteX440" fmla="*/ 1140007 w 1311227"/>
                <a:gd name="connsiteY440" fmla="*/ 535576 h 927328"/>
                <a:gd name="connsiteX441" fmla="*/ 1122201 w 1311227"/>
                <a:gd name="connsiteY441" fmla="*/ 556123 h 927328"/>
                <a:gd name="connsiteX442" fmla="*/ 1127679 w 1311227"/>
                <a:gd name="connsiteY442" fmla="*/ 556123 h 927328"/>
                <a:gd name="connsiteX443" fmla="*/ 1141377 w 1311227"/>
                <a:gd name="connsiteY443" fmla="*/ 547904 h 927328"/>
                <a:gd name="connsiteX444" fmla="*/ 1141377 w 1311227"/>
                <a:gd name="connsiteY444" fmla="*/ 542425 h 927328"/>
                <a:gd name="connsiteX445" fmla="*/ 1135898 w 1311227"/>
                <a:gd name="connsiteY445" fmla="*/ 539686 h 927328"/>
                <a:gd name="connsiteX446" fmla="*/ 1140007 w 1311227"/>
                <a:gd name="connsiteY446" fmla="*/ 535576 h 927328"/>
                <a:gd name="connsiteX447" fmla="*/ 1233151 w 1311227"/>
                <a:gd name="connsiteY447" fmla="*/ 532837 h 927328"/>
                <a:gd name="connsiteX448" fmla="*/ 1234521 w 1311227"/>
                <a:gd name="connsiteY448" fmla="*/ 535576 h 927328"/>
                <a:gd name="connsiteX449" fmla="*/ 1229042 w 1311227"/>
                <a:gd name="connsiteY449" fmla="*/ 535576 h 927328"/>
                <a:gd name="connsiteX450" fmla="*/ 1233151 w 1311227"/>
                <a:gd name="connsiteY450" fmla="*/ 532837 h 927328"/>
                <a:gd name="connsiteX451" fmla="*/ 1067410 w 1311227"/>
                <a:gd name="connsiteY451" fmla="*/ 530098 h 927328"/>
                <a:gd name="connsiteX452" fmla="*/ 1067410 w 1311227"/>
                <a:gd name="connsiteY452" fmla="*/ 536946 h 927328"/>
                <a:gd name="connsiteX453" fmla="*/ 1061931 w 1311227"/>
                <a:gd name="connsiteY453" fmla="*/ 539686 h 927328"/>
                <a:gd name="connsiteX454" fmla="*/ 1060561 w 1311227"/>
                <a:gd name="connsiteY454" fmla="*/ 532837 h 927328"/>
                <a:gd name="connsiteX455" fmla="*/ 1064671 w 1311227"/>
                <a:gd name="connsiteY455" fmla="*/ 532837 h 927328"/>
                <a:gd name="connsiteX456" fmla="*/ 1292050 w 1311227"/>
                <a:gd name="connsiteY456" fmla="*/ 525988 h 927328"/>
                <a:gd name="connsiteX457" fmla="*/ 1289311 w 1311227"/>
                <a:gd name="connsiteY457" fmla="*/ 527358 h 927328"/>
                <a:gd name="connsiteX458" fmla="*/ 1292050 w 1311227"/>
                <a:gd name="connsiteY458" fmla="*/ 525988 h 927328"/>
                <a:gd name="connsiteX459" fmla="*/ 100361 w 1311227"/>
                <a:gd name="connsiteY459" fmla="*/ 524618 h 927328"/>
                <a:gd name="connsiteX460" fmla="*/ 104470 w 1311227"/>
                <a:gd name="connsiteY460" fmla="*/ 528728 h 927328"/>
                <a:gd name="connsiteX461" fmla="*/ 96251 w 1311227"/>
                <a:gd name="connsiteY461" fmla="*/ 528728 h 927328"/>
                <a:gd name="connsiteX462" fmla="*/ 1196167 w 1311227"/>
                <a:gd name="connsiteY462" fmla="*/ 520509 h 927328"/>
                <a:gd name="connsiteX463" fmla="*/ 1197537 w 1311227"/>
                <a:gd name="connsiteY463" fmla="*/ 523249 h 927328"/>
                <a:gd name="connsiteX464" fmla="*/ 1193428 w 1311227"/>
                <a:gd name="connsiteY464" fmla="*/ 521879 h 927328"/>
                <a:gd name="connsiteX465" fmla="*/ 1196167 w 1311227"/>
                <a:gd name="connsiteY465" fmla="*/ 520509 h 927328"/>
                <a:gd name="connsiteX466" fmla="*/ 1035906 w 1311227"/>
                <a:gd name="connsiteY466" fmla="*/ 519139 h 927328"/>
                <a:gd name="connsiteX467" fmla="*/ 1045494 w 1311227"/>
                <a:gd name="connsiteY467" fmla="*/ 530098 h 927328"/>
                <a:gd name="connsiteX468" fmla="*/ 1048233 w 1311227"/>
                <a:gd name="connsiteY468" fmla="*/ 539686 h 927328"/>
                <a:gd name="connsiteX469" fmla="*/ 1040015 w 1311227"/>
                <a:gd name="connsiteY469" fmla="*/ 546535 h 927328"/>
                <a:gd name="connsiteX470" fmla="*/ 1033166 w 1311227"/>
                <a:gd name="connsiteY470" fmla="*/ 543795 h 927328"/>
                <a:gd name="connsiteX471" fmla="*/ 1027687 w 1311227"/>
                <a:gd name="connsiteY471" fmla="*/ 527358 h 927328"/>
                <a:gd name="connsiteX472" fmla="*/ 1035906 w 1311227"/>
                <a:gd name="connsiteY472" fmla="*/ 519139 h 927328"/>
                <a:gd name="connsiteX473" fmla="*/ 327741 w 1311227"/>
                <a:gd name="connsiteY473" fmla="*/ 517770 h 927328"/>
                <a:gd name="connsiteX474" fmla="*/ 340068 w 1311227"/>
                <a:gd name="connsiteY474" fmla="*/ 520509 h 927328"/>
                <a:gd name="connsiteX475" fmla="*/ 340068 w 1311227"/>
                <a:gd name="connsiteY475" fmla="*/ 528728 h 927328"/>
                <a:gd name="connsiteX476" fmla="*/ 334589 w 1311227"/>
                <a:gd name="connsiteY476" fmla="*/ 530098 h 927328"/>
                <a:gd name="connsiteX477" fmla="*/ 326371 w 1311227"/>
                <a:gd name="connsiteY477" fmla="*/ 521879 h 927328"/>
                <a:gd name="connsiteX478" fmla="*/ 327741 w 1311227"/>
                <a:gd name="connsiteY478" fmla="*/ 517770 h 927328"/>
                <a:gd name="connsiteX479" fmla="*/ 1215344 w 1311227"/>
                <a:gd name="connsiteY479" fmla="*/ 515030 h 927328"/>
                <a:gd name="connsiteX480" fmla="*/ 1219453 w 1311227"/>
                <a:gd name="connsiteY480" fmla="*/ 515030 h 927328"/>
                <a:gd name="connsiteX481" fmla="*/ 1222193 w 1311227"/>
                <a:gd name="connsiteY481" fmla="*/ 520509 h 927328"/>
                <a:gd name="connsiteX482" fmla="*/ 1220823 w 1311227"/>
                <a:gd name="connsiteY482" fmla="*/ 524618 h 927328"/>
                <a:gd name="connsiteX483" fmla="*/ 1216714 w 1311227"/>
                <a:gd name="connsiteY483" fmla="*/ 525988 h 927328"/>
                <a:gd name="connsiteX484" fmla="*/ 1212605 w 1311227"/>
                <a:gd name="connsiteY484" fmla="*/ 519139 h 927328"/>
                <a:gd name="connsiteX485" fmla="*/ 1215344 w 1311227"/>
                <a:gd name="connsiteY485" fmla="*/ 515030 h 927328"/>
                <a:gd name="connsiteX486" fmla="*/ 1264655 w 1311227"/>
                <a:gd name="connsiteY486" fmla="*/ 510921 h 927328"/>
                <a:gd name="connsiteX487" fmla="*/ 1264655 w 1311227"/>
                <a:gd name="connsiteY487" fmla="*/ 515030 h 927328"/>
                <a:gd name="connsiteX488" fmla="*/ 1261916 w 1311227"/>
                <a:gd name="connsiteY488" fmla="*/ 512291 h 927328"/>
                <a:gd name="connsiteX489" fmla="*/ 1264655 w 1311227"/>
                <a:gd name="connsiteY489" fmla="*/ 510921 h 927328"/>
                <a:gd name="connsiteX490" fmla="*/ 490742 w 1311227"/>
                <a:gd name="connsiteY490" fmla="*/ 508181 h 927328"/>
                <a:gd name="connsiteX491" fmla="*/ 492112 w 1311227"/>
                <a:gd name="connsiteY491" fmla="*/ 510921 h 927328"/>
                <a:gd name="connsiteX492" fmla="*/ 486632 w 1311227"/>
                <a:gd name="connsiteY492" fmla="*/ 510921 h 927328"/>
                <a:gd name="connsiteX493" fmla="*/ 490742 w 1311227"/>
                <a:gd name="connsiteY493" fmla="*/ 508181 h 927328"/>
                <a:gd name="connsiteX494" fmla="*/ 1137268 w 1311227"/>
                <a:gd name="connsiteY494" fmla="*/ 506811 h 927328"/>
                <a:gd name="connsiteX495" fmla="*/ 1130419 w 1311227"/>
                <a:gd name="connsiteY495" fmla="*/ 521879 h 927328"/>
                <a:gd name="connsiteX496" fmla="*/ 1138638 w 1311227"/>
                <a:gd name="connsiteY496" fmla="*/ 524618 h 927328"/>
                <a:gd name="connsiteX497" fmla="*/ 1137268 w 1311227"/>
                <a:gd name="connsiteY497" fmla="*/ 506811 h 927328"/>
                <a:gd name="connsiteX498" fmla="*/ 437321 w 1311227"/>
                <a:gd name="connsiteY498" fmla="*/ 499963 h 927328"/>
                <a:gd name="connsiteX499" fmla="*/ 441431 w 1311227"/>
                <a:gd name="connsiteY499" fmla="*/ 499963 h 927328"/>
                <a:gd name="connsiteX500" fmla="*/ 440061 w 1311227"/>
                <a:gd name="connsiteY500" fmla="*/ 504072 h 927328"/>
                <a:gd name="connsiteX501" fmla="*/ 437321 w 1311227"/>
                <a:gd name="connsiteY501" fmla="*/ 499963 h 927328"/>
                <a:gd name="connsiteX502" fmla="*/ 359245 w 1311227"/>
                <a:gd name="connsiteY502" fmla="*/ 499963 h 927328"/>
                <a:gd name="connsiteX503" fmla="*/ 363354 w 1311227"/>
                <a:gd name="connsiteY503" fmla="*/ 504072 h 927328"/>
                <a:gd name="connsiteX504" fmla="*/ 360615 w 1311227"/>
                <a:gd name="connsiteY504" fmla="*/ 509551 h 927328"/>
                <a:gd name="connsiteX505" fmla="*/ 355136 w 1311227"/>
                <a:gd name="connsiteY505" fmla="*/ 509551 h 927328"/>
                <a:gd name="connsiteX506" fmla="*/ 352396 w 1311227"/>
                <a:gd name="connsiteY506" fmla="*/ 506811 h 927328"/>
                <a:gd name="connsiteX507" fmla="*/ 359245 w 1311227"/>
                <a:gd name="connsiteY507" fmla="*/ 499963 h 927328"/>
                <a:gd name="connsiteX508" fmla="*/ 1272874 w 1311227"/>
                <a:gd name="connsiteY508" fmla="*/ 498593 h 927328"/>
                <a:gd name="connsiteX509" fmla="*/ 1272874 w 1311227"/>
                <a:gd name="connsiteY509" fmla="*/ 505442 h 927328"/>
                <a:gd name="connsiteX510" fmla="*/ 1270134 w 1311227"/>
                <a:gd name="connsiteY510" fmla="*/ 499963 h 927328"/>
                <a:gd name="connsiteX511" fmla="*/ 1272874 w 1311227"/>
                <a:gd name="connsiteY511" fmla="*/ 498593 h 927328"/>
                <a:gd name="connsiteX512" fmla="*/ 429103 w 1311227"/>
                <a:gd name="connsiteY512" fmla="*/ 486265 h 927328"/>
                <a:gd name="connsiteX513" fmla="*/ 434582 w 1311227"/>
                <a:gd name="connsiteY513" fmla="*/ 487635 h 927328"/>
                <a:gd name="connsiteX514" fmla="*/ 434582 w 1311227"/>
                <a:gd name="connsiteY514" fmla="*/ 493114 h 927328"/>
                <a:gd name="connsiteX515" fmla="*/ 429103 w 1311227"/>
                <a:gd name="connsiteY515" fmla="*/ 495853 h 927328"/>
                <a:gd name="connsiteX516" fmla="*/ 423624 w 1311227"/>
                <a:gd name="connsiteY516" fmla="*/ 494484 h 927328"/>
                <a:gd name="connsiteX517" fmla="*/ 422254 w 1311227"/>
                <a:gd name="connsiteY517" fmla="*/ 491744 h 927328"/>
                <a:gd name="connsiteX518" fmla="*/ 429103 w 1311227"/>
                <a:gd name="connsiteY518" fmla="*/ 486265 h 927328"/>
                <a:gd name="connsiteX519" fmla="*/ 1205756 w 1311227"/>
                <a:gd name="connsiteY519" fmla="*/ 484895 h 927328"/>
                <a:gd name="connsiteX520" fmla="*/ 1203016 w 1311227"/>
                <a:gd name="connsiteY520" fmla="*/ 486265 h 927328"/>
                <a:gd name="connsiteX521" fmla="*/ 1205756 w 1311227"/>
                <a:gd name="connsiteY521" fmla="*/ 484895 h 927328"/>
                <a:gd name="connsiteX522" fmla="*/ 549641 w 1311227"/>
                <a:gd name="connsiteY522" fmla="*/ 482156 h 927328"/>
                <a:gd name="connsiteX523" fmla="*/ 557860 w 1311227"/>
                <a:gd name="connsiteY523" fmla="*/ 486265 h 927328"/>
                <a:gd name="connsiteX524" fmla="*/ 557860 w 1311227"/>
                <a:gd name="connsiteY524" fmla="*/ 490375 h 927328"/>
                <a:gd name="connsiteX525" fmla="*/ 549641 w 1311227"/>
                <a:gd name="connsiteY525" fmla="*/ 490375 h 927328"/>
                <a:gd name="connsiteX526" fmla="*/ 549641 w 1311227"/>
                <a:gd name="connsiteY526" fmla="*/ 482156 h 927328"/>
                <a:gd name="connsiteX527" fmla="*/ 1211235 w 1311227"/>
                <a:gd name="connsiteY527" fmla="*/ 479416 h 927328"/>
                <a:gd name="connsiteX528" fmla="*/ 1216714 w 1311227"/>
                <a:gd name="connsiteY528" fmla="*/ 479416 h 927328"/>
                <a:gd name="connsiteX529" fmla="*/ 1216714 w 1311227"/>
                <a:gd name="connsiteY529" fmla="*/ 489005 h 927328"/>
                <a:gd name="connsiteX530" fmla="*/ 1209865 w 1311227"/>
                <a:gd name="connsiteY530" fmla="*/ 486265 h 927328"/>
                <a:gd name="connsiteX531" fmla="*/ 74335 w 1311227"/>
                <a:gd name="connsiteY531" fmla="*/ 475307 h 927328"/>
                <a:gd name="connsiteX532" fmla="*/ 78445 w 1311227"/>
                <a:gd name="connsiteY532" fmla="*/ 478047 h 927328"/>
                <a:gd name="connsiteX533" fmla="*/ 74335 w 1311227"/>
                <a:gd name="connsiteY533" fmla="*/ 475307 h 927328"/>
                <a:gd name="connsiteX534" fmla="*/ 349657 w 1311227"/>
                <a:gd name="connsiteY534" fmla="*/ 472568 h 927328"/>
                <a:gd name="connsiteX535" fmla="*/ 355136 w 1311227"/>
                <a:gd name="connsiteY535" fmla="*/ 472568 h 927328"/>
                <a:gd name="connsiteX536" fmla="*/ 356506 w 1311227"/>
                <a:gd name="connsiteY536" fmla="*/ 476677 h 927328"/>
                <a:gd name="connsiteX537" fmla="*/ 349657 w 1311227"/>
                <a:gd name="connsiteY537" fmla="*/ 476677 h 927328"/>
                <a:gd name="connsiteX538" fmla="*/ 378422 w 1311227"/>
                <a:gd name="connsiteY538" fmla="*/ 469828 h 927328"/>
                <a:gd name="connsiteX539" fmla="*/ 379791 w 1311227"/>
                <a:gd name="connsiteY539" fmla="*/ 472568 h 927328"/>
                <a:gd name="connsiteX540" fmla="*/ 375682 w 1311227"/>
                <a:gd name="connsiteY540" fmla="*/ 472568 h 927328"/>
                <a:gd name="connsiteX541" fmla="*/ 1229042 w 1311227"/>
                <a:gd name="connsiteY541" fmla="*/ 467088 h 927328"/>
                <a:gd name="connsiteX542" fmla="*/ 1233151 w 1311227"/>
                <a:gd name="connsiteY542" fmla="*/ 467088 h 927328"/>
                <a:gd name="connsiteX543" fmla="*/ 1234521 w 1311227"/>
                <a:gd name="connsiteY543" fmla="*/ 473937 h 927328"/>
                <a:gd name="connsiteX544" fmla="*/ 1226302 w 1311227"/>
                <a:gd name="connsiteY544" fmla="*/ 478047 h 927328"/>
                <a:gd name="connsiteX545" fmla="*/ 1224932 w 1311227"/>
                <a:gd name="connsiteY545" fmla="*/ 473937 h 927328"/>
                <a:gd name="connsiteX546" fmla="*/ 1229042 w 1311227"/>
                <a:gd name="connsiteY546" fmla="*/ 467088 h 927328"/>
                <a:gd name="connsiteX547" fmla="*/ 357875 w 1311227"/>
                <a:gd name="connsiteY547" fmla="*/ 457500 h 927328"/>
                <a:gd name="connsiteX548" fmla="*/ 357875 w 1311227"/>
                <a:gd name="connsiteY548" fmla="*/ 465719 h 927328"/>
                <a:gd name="connsiteX549" fmla="*/ 352396 w 1311227"/>
                <a:gd name="connsiteY549" fmla="*/ 460240 h 927328"/>
                <a:gd name="connsiteX550" fmla="*/ 357875 w 1311227"/>
                <a:gd name="connsiteY550" fmla="*/ 457500 h 927328"/>
                <a:gd name="connsiteX551" fmla="*/ 389380 w 1311227"/>
                <a:gd name="connsiteY551" fmla="*/ 453391 h 927328"/>
                <a:gd name="connsiteX552" fmla="*/ 393489 w 1311227"/>
                <a:gd name="connsiteY552" fmla="*/ 454761 h 927328"/>
                <a:gd name="connsiteX553" fmla="*/ 388010 w 1311227"/>
                <a:gd name="connsiteY553" fmla="*/ 457500 h 927328"/>
                <a:gd name="connsiteX554" fmla="*/ 101730 w 1311227"/>
                <a:gd name="connsiteY554" fmla="*/ 446542 h 927328"/>
                <a:gd name="connsiteX555" fmla="*/ 105840 w 1311227"/>
                <a:gd name="connsiteY555" fmla="*/ 447912 h 927328"/>
                <a:gd name="connsiteX556" fmla="*/ 104470 w 1311227"/>
                <a:gd name="connsiteY556" fmla="*/ 450651 h 927328"/>
                <a:gd name="connsiteX557" fmla="*/ 101730 w 1311227"/>
                <a:gd name="connsiteY557" fmla="*/ 446542 h 927328"/>
                <a:gd name="connsiteX558" fmla="*/ 1041385 w 1311227"/>
                <a:gd name="connsiteY558" fmla="*/ 427365 h 927328"/>
                <a:gd name="connsiteX559" fmla="*/ 1045494 w 1311227"/>
                <a:gd name="connsiteY559" fmla="*/ 428735 h 927328"/>
                <a:gd name="connsiteX560" fmla="*/ 1044124 w 1311227"/>
                <a:gd name="connsiteY560" fmla="*/ 432845 h 927328"/>
                <a:gd name="connsiteX561" fmla="*/ 1040015 w 1311227"/>
                <a:gd name="connsiteY561" fmla="*/ 431475 h 927328"/>
                <a:gd name="connsiteX562" fmla="*/ 442800 w 1311227"/>
                <a:gd name="connsiteY562" fmla="*/ 420517 h 927328"/>
                <a:gd name="connsiteX563" fmla="*/ 448279 w 1311227"/>
                <a:gd name="connsiteY563" fmla="*/ 421887 h 927328"/>
                <a:gd name="connsiteX564" fmla="*/ 442800 w 1311227"/>
                <a:gd name="connsiteY564" fmla="*/ 424626 h 927328"/>
                <a:gd name="connsiteX565" fmla="*/ 368 w 1311227"/>
                <a:gd name="connsiteY565" fmla="*/ 399970 h 927328"/>
                <a:gd name="connsiteX566" fmla="*/ 5847 w 1311227"/>
                <a:gd name="connsiteY566" fmla="*/ 401340 h 927328"/>
                <a:gd name="connsiteX567" fmla="*/ 5847 w 1311227"/>
                <a:gd name="connsiteY567" fmla="*/ 409559 h 927328"/>
                <a:gd name="connsiteX568" fmla="*/ 59 w 1311227"/>
                <a:gd name="connsiteY568" fmla="*/ 409559 h 927328"/>
                <a:gd name="connsiteX569" fmla="*/ 62 w 1311227"/>
                <a:gd name="connsiteY569" fmla="*/ 409058 h 927328"/>
                <a:gd name="connsiteX570" fmla="*/ 0 w 1311227"/>
                <a:gd name="connsiteY570" fmla="*/ 400339 h 927328"/>
                <a:gd name="connsiteX571" fmla="*/ 486632 w 1311227"/>
                <a:gd name="connsiteY571" fmla="*/ 364357 h 927328"/>
                <a:gd name="connsiteX572" fmla="*/ 493482 w 1311227"/>
                <a:gd name="connsiteY572" fmla="*/ 368466 h 927328"/>
                <a:gd name="connsiteX573" fmla="*/ 486632 w 1311227"/>
                <a:gd name="connsiteY573" fmla="*/ 368466 h 927328"/>
                <a:gd name="connsiteX574" fmla="*/ 486632 w 1311227"/>
                <a:gd name="connsiteY574" fmla="*/ 364357 h 927328"/>
                <a:gd name="connsiteX575" fmla="*/ 319522 w 1311227"/>
                <a:gd name="connsiteY575" fmla="*/ 345180 h 927328"/>
                <a:gd name="connsiteX576" fmla="*/ 325001 w 1311227"/>
                <a:gd name="connsiteY576" fmla="*/ 346550 h 927328"/>
                <a:gd name="connsiteX577" fmla="*/ 323631 w 1311227"/>
                <a:gd name="connsiteY577" fmla="*/ 349289 h 927328"/>
                <a:gd name="connsiteX578" fmla="*/ 319522 w 1311227"/>
                <a:gd name="connsiteY578" fmla="*/ 349289 h 927328"/>
                <a:gd name="connsiteX579" fmla="*/ 319522 w 1311227"/>
                <a:gd name="connsiteY579" fmla="*/ 345180 h 927328"/>
                <a:gd name="connsiteX580" fmla="*/ 823593 w 1311227"/>
                <a:gd name="connsiteY580" fmla="*/ 319154 h 927328"/>
                <a:gd name="connsiteX581" fmla="*/ 820854 w 1311227"/>
                <a:gd name="connsiteY581" fmla="*/ 365726 h 927328"/>
                <a:gd name="connsiteX582" fmla="*/ 842770 w 1311227"/>
                <a:gd name="connsiteY582" fmla="*/ 341071 h 927328"/>
                <a:gd name="connsiteX583" fmla="*/ 823593 w 1311227"/>
                <a:gd name="connsiteY583" fmla="*/ 319154 h 927328"/>
                <a:gd name="connsiteX584" fmla="*/ 1123570 w 1311227"/>
                <a:gd name="connsiteY584" fmla="*/ 146565 h 927328"/>
                <a:gd name="connsiteX585" fmla="*/ 1152335 w 1311227"/>
                <a:gd name="connsiteY585" fmla="*/ 176699 h 927328"/>
                <a:gd name="connsiteX586" fmla="*/ 1157814 w 1311227"/>
                <a:gd name="connsiteY586" fmla="*/ 184918 h 927328"/>
                <a:gd name="connsiteX587" fmla="*/ 1148226 w 1311227"/>
                <a:gd name="connsiteY587" fmla="*/ 201355 h 927328"/>
                <a:gd name="connsiteX588" fmla="*/ 1148226 w 1311227"/>
                <a:gd name="connsiteY588" fmla="*/ 208204 h 927328"/>
                <a:gd name="connsiteX589" fmla="*/ 1148226 w 1311227"/>
                <a:gd name="connsiteY589" fmla="*/ 216423 h 927328"/>
                <a:gd name="connsiteX590" fmla="*/ 1179730 w 1311227"/>
                <a:gd name="connsiteY590" fmla="*/ 227381 h 927328"/>
                <a:gd name="connsiteX591" fmla="*/ 1203016 w 1311227"/>
                <a:gd name="connsiteY591" fmla="*/ 230120 h 927328"/>
                <a:gd name="connsiteX592" fmla="*/ 1215344 w 1311227"/>
                <a:gd name="connsiteY592" fmla="*/ 254776 h 927328"/>
                <a:gd name="connsiteX593" fmla="*/ 1230412 w 1311227"/>
                <a:gd name="connsiteY593" fmla="*/ 289020 h 927328"/>
                <a:gd name="connsiteX594" fmla="*/ 1242739 w 1311227"/>
                <a:gd name="connsiteY594" fmla="*/ 313675 h 927328"/>
                <a:gd name="connsiteX595" fmla="*/ 1242739 w 1311227"/>
                <a:gd name="connsiteY595" fmla="*/ 330112 h 927328"/>
                <a:gd name="connsiteX596" fmla="*/ 1252327 w 1311227"/>
                <a:gd name="connsiteY596" fmla="*/ 406819 h 927328"/>
                <a:gd name="connsiteX597" fmla="*/ 1255067 w 1311227"/>
                <a:gd name="connsiteY597" fmla="*/ 430105 h 927328"/>
                <a:gd name="connsiteX598" fmla="*/ 1261916 w 1311227"/>
                <a:gd name="connsiteY598" fmla="*/ 442433 h 927328"/>
                <a:gd name="connsiteX599" fmla="*/ 1246849 w 1311227"/>
                <a:gd name="connsiteY599" fmla="*/ 457500 h 927328"/>
                <a:gd name="connsiteX600" fmla="*/ 1237260 w 1311227"/>
                <a:gd name="connsiteY600" fmla="*/ 438323 h 927328"/>
                <a:gd name="connsiteX601" fmla="*/ 1240000 w 1311227"/>
                <a:gd name="connsiteY601" fmla="*/ 430105 h 927328"/>
                <a:gd name="connsiteX602" fmla="*/ 1235890 w 1311227"/>
                <a:gd name="connsiteY602" fmla="*/ 410928 h 927328"/>
                <a:gd name="connsiteX603" fmla="*/ 1235890 w 1311227"/>
                <a:gd name="connsiteY603" fmla="*/ 405449 h 927328"/>
                <a:gd name="connsiteX604" fmla="*/ 1235890 w 1311227"/>
                <a:gd name="connsiteY604" fmla="*/ 382163 h 927328"/>
                <a:gd name="connsiteX605" fmla="*/ 1215344 w 1311227"/>
                <a:gd name="connsiteY605" fmla="*/ 334222 h 927328"/>
                <a:gd name="connsiteX606" fmla="*/ 1209865 w 1311227"/>
                <a:gd name="connsiteY606" fmla="*/ 305457 h 927328"/>
                <a:gd name="connsiteX607" fmla="*/ 1193428 w 1311227"/>
                <a:gd name="connsiteY607" fmla="*/ 280801 h 927328"/>
                <a:gd name="connsiteX608" fmla="*/ 1189319 w 1311227"/>
                <a:gd name="connsiteY608" fmla="*/ 289020 h 927328"/>
                <a:gd name="connsiteX609" fmla="*/ 1207125 w 1311227"/>
                <a:gd name="connsiteY609" fmla="*/ 391752 h 927328"/>
                <a:gd name="connsiteX610" fmla="*/ 1201647 w 1311227"/>
                <a:gd name="connsiteY610" fmla="*/ 408189 h 927328"/>
                <a:gd name="connsiteX611" fmla="*/ 1204386 w 1311227"/>
                <a:gd name="connsiteY611" fmla="*/ 419147 h 927328"/>
                <a:gd name="connsiteX612" fmla="*/ 1193428 w 1311227"/>
                <a:gd name="connsiteY612" fmla="*/ 435584 h 927328"/>
                <a:gd name="connsiteX613" fmla="*/ 1200277 w 1311227"/>
                <a:gd name="connsiteY613" fmla="*/ 449282 h 927328"/>
                <a:gd name="connsiteX614" fmla="*/ 1189319 w 1311227"/>
                <a:gd name="connsiteY614" fmla="*/ 471198 h 927328"/>
                <a:gd name="connsiteX615" fmla="*/ 1194798 w 1311227"/>
                <a:gd name="connsiteY615" fmla="*/ 476677 h 927328"/>
                <a:gd name="connsiteX616" fmla="*/ 1189319 w 1311227"/>
                <a:gd name="connsiteY616" fmla="*/ 487635 h 927328"/>
                <a:gd name="connsiteX617" fmla="*/ 1194798 w 1311227"/>
                <a:gd name="connsiteY617" fmla="*/ 497223 h 927328"/>
                <a:gd name="connsiteX618" fmla="*/ 1200277 w 1311227"/>
                <a:gd name="connsiteY618" fmla="*/ 493114 h 927328"/>
                <a:gd name="connsiteX619" fmla="*/ 1203016 w 1311227"/>
                <a:gd name="connsiteY619" fmla="*/ 495853 h 927328"/>
                <a:gd name="connsiteX620" fmla="*/ 1203016 w 1311227"/>
                <a:gd name="connsiteY620" fmla="*/ 501333 h 927328"/>
                <a:gd name="connsiteX621" fmla="*/ 1196167 w 1311227"/>
                <a:gd name="connsiteY621" fmla="*/ 497223 h 927328"/>
                <a:gd name="connsiteX622" fmla="*/ 1182470 w 1311227"/>
                <a:gd name="connsiteY622" fmla="*/ 505442 h 927328"/>
                <a:gd name="connsiteX623" fmla="*/ 1179730 w 1311227"/>
                <a:gd name="connsiteY623" fmla="*/ 530098 h 927328"/>
                <a:gd name="connsiteX624" fmla="*/ 1175621 w 1311227"/>
                <a:gd name="connsiteY624" fmla="*/ 531467 h 927328"/>
                <a:gd name="connsiteX625" fmla="*/ 1159184 w 1311227"/>
                <a:gd name="connsiteY625" fmla="*/ 588997 h 927328"/>
                <a:gd name="connsiteX626" fmla="*/ 1167402 w 1311227"/>
                <a:gd name="connsiteY626" fmla="*/ 602695 h 927328"/>
                <a:gd name="connsiteX627" fmla="*/ 1164663 w 1311227"/>
                <a:gd name="connsiteY627" fmla="*/ 605434 h 927328"/>
                <a:gd name="connsiteX628" fmla="*/ 1168772 w 1311227"/>
                <a:gd name="connsiteY628" fmla="*/ 613653 h 927328"/>
                <a:gd name="connsiteX629" fmla="*/ 1168772 w 1311227"/>
                <a:gd name="connsiteY629" fmla="*/ 616392 h 927328"/>
                <a:gd name="connsiteX630" fmla="*/ 1171512 w 1311227"/>
                <a:gd name="connsiteY630" fmla="*/ 628720 h 927328"/>
                <a:gd name="connsiteX631" fmla="*/ 1171512 w 1311227"/>
                <a:gd name="connsiteY631" fmla="*/ 649267 h 927328"/>
                <a:gd name="connsiteX632" fmla="*/ 1172749 w 1311227"/>
                <a:gd name="connsiteY632" fmla="*/ 649576 h 927328"/>
                <a:gd name="connsiteX633" fmla="*/ 1168772 w 1311227"/>
                <a:gd name="connsiteY633" fmla="*/ 658855 h 927328"/>
                <a:gd name="connsiteX634" fmla="*/ 1171512 w 1311227"/>
                <a:gd name="connsiteY634" fmla="*/ 662964 h 927328"/>
                <a:gd name="connsiteX635" fmla="*/ 1157814 w 1311227"/>
                <a:gd name="connsiteY635" fmla="*/ 669813 h 927328"/>
                <a:gd name="connsiteX636" fmla="*/ 1160554 w 1311227"/>
                <a:gd name="connsiteY636" fmla="*/ 675292 h 927328"/>
                <a:gd name="connsiteX637" fmla="*/ 1156444 w 1311227"/>
                <a:gd name="connsiteY637" fmla="*/ 675292 h 927328"/>
                <a:gd name="connsiteX638" fmla="*/ 1157814 w 1311227"/>
                <a:gd name="connsiteY638" fmla="*/ 671183 h 927328"/>
                <a:gd name="connsiteX639" fmla="*/ 1150966 w 1311227"/>
                <a:gd name="connsiteY639" fmla="*/ 667074 h 927328"/>
                <a:gd name="connsiteX640" fmla="*/ 1140007 w 1311227"/>
                <a:gd name="connsiteY640" fmla="*/ 647897 h 927328"/>
                <a:gd name="connsiteX641" fmla="*/ 1135898 w 1311227"/>
                <a:gd name="connsiteY641" fmla="*/ 656116 h 927328"/>
                <a:gd name="connsiteX642" fmla="*/ 1129734 w 1311227"/>
                <a:gd name="connsiteY642" fmla="*/ 651835 h 927328"/>
                <a:gd name="connsiteX643" fmla="*/ 1127923 w 1311227"/>
                <a:gd name="connsiteY643" fmla="*/ 654400 h 927328"/>
                <a:gd name="connsiteX644" fmla="*/ 1126310 w 1311227"/>
                <a:gd name="connsiteY644" fmla="*/ 650636 h 927328"/>
                <a:gd name="connsiteX645" fmla="*/ 1122201 w 1311227"/>
                <a:gd name="connsiteY645" fmla="*/ 654746 h 927328"/>
                <a:gd name="connsiteX646" fmla="*/ 1112612 w 1311227"/>
                <a:gd name="connsiteY646" fmla="*/ 657485 h 927328"/>
                <a:gd name="connsiteX647" fmla="*/ 1112612 w 1311227"/>
                <a:gd name="connsiteY647" fmla="*/ 665704 h 927328"/>
                <a:gd name="connsiteX648" fmla="*/ 1115352 w 1311227"/>
                <a:gd name="connsiteY648" fmla="*/ 667074 h 927328"/>
                <a:gd name="connsiteX649" fmla="*/ 1118091 w 1311227"/>
                <a:gd name="connsiteY649" fmla="*/ 661594 h 927328"/>
                <a:gd name="connsiteX650" fmla="*/ 1125964 w 1311227"/>
                <a:gd name="connsiteY650" fmla="*/ 667218 h 927328"/>
                <a:gd name="connsiteX651" fmla="*/ 1123228 w 1311227"/>
                <a:gd name="connsiteY651" fmla="*/ 667930 h 927328"/>
                <a:gd name="connsiteX652" fmla="*/ 1116721 w 1311227"/>
                <a:gd name="connsiteY652" fmla="*/ 667074 h 927328"/>
                <a:gd name="connsiteX653" fmla="*/ 1109873 w 1311227"/>
                <a:gd name="connsiteY653" fmla="*/ 678032 h 927328"/>
                <a:gd name="connsiteX654" fmla="*/ 1112612 w 1311227"/>
                <a:gd name="connsiteY654" fmla="*/ 680771 h 927328"/>
                <a:gd name="connsiteX655" fmla="*/ 1109873 w 1311227"/>
                <a:gd name="connsiteY655" fmla="*/ 687620 h 927328"/>
                <a:gd name="connsiteX656" fmla="*/ 1118091 w 1311227"/>
                <a:gd name="connsiteY656" fmla="*/ 701317 h 927328"/>
                <a:gd name="connsiteX657" fmla="*/ 1126310 w 1311227"/>
                <a:gd name="connsiteY657" fmla="*/ 684880 h 927328"/>
                <a:gd name="connsiteX658" fmla="*/ 1129049 w 1311227"/>
                <a:gd name="connsiteY658" fmla="*/ 701317 h 927328"/>
                <a:gd name="connsiteX659" fmla="*/ 1124940 w 1311227"/>
                <a:gd name="connsiteY659" fmla="*/ 708166 h 927328"/>
                <a:gd name="connsiteX660" fmla="*/ 1119461 w 1311227"/>
                <a:gd name="connsiteY660" fmla="*/ 734192 h 927328"/>
                <a:gd name="connsiteX661" fmla="*/ 1118091 w 1311227"/>
                <a:gd name="connsiteY661" fmla="*/ 773915 h 927328"/>
                <a:gd name="connsiteX662" fmla="*/ 1097545 w 1311227"/>
                <a:gd name="connsiteY662" fmla="*/ 787612 h 927328"/>
                <a:gd name="connsiteX663" fmla="*/ 1085217 w 1311227"/>
                <a:gd name="connsiteY663" fmla="*/ 776654 h 927328"/>
                <a:gd name="connsiteX664" fmla="*/ 1097545 w 1311227"/>
                <a:gd name="connsiteY664" fmla="*/ 724603 h 927328"/>
                <a:gd name="connsiteX665" fmla="*/ 1090696 w 1311227"/>
                <a:gd name="connsiteY665" fmla="*/ 699947 h 927328"/>
                <a:gd name="connsiteX666" fmla="*/ 1085217 w 1311227"/>
                <a:gd name="connsiteY666" fmla="*/ 697208 h 927328"/>
                <a:gd name="connsiteX667" fmla="*/ 1090696 w 1311227"/>
                <a:gd name="connsiteY667" fmla="*/ 693099 h 927328"/>
                <a:gd name="connsiteX668" fmla="*/ 1087956 w 1311227"/>
                <a:gd name="connsiteY668" fmla="*/ 687620 h 927328"/>
                <a:gd name="connsiteX669" fmla="*/ 1083847 w 1311227"/>
                <a:gd name="connsiteY669" fmla="*/ 665704 h 927328"/>
                <a:gd name="connsiteX670" fmla="*/ 1072889 w 1311227"/>
                <a:gd name="connsiteY670" fmla="*/ 650636 h 927328"/>
                <a:gd name="connsiteX671" fmla="*/ 1078368 w 1311227"/>
                <a:gd name="connsiteY671" fmla="*/ 642418 h 927328"/>
                <a:gd name="connsiteX672" fmla="*/ 1076998 w 1311227"/>
                <a:gd name="connsiteY672" fmla="*/ 632829 h 927328"/>
                <a:gd name="connsiteX673" fmla="*/ 1076998 w 1311227"/>
                <a:gd name="connsiteY673" fmla="*/ 597216 h 927328"/>
                <a:gd name="connsiteX674" fmla="*/ 1081108 w 1311227"/>
                <a:gd name="connsiteY674" fmla="*/ 590367 h 927328"/>
                <a:gd name="connsiteX675" fmla="*/ 1078368 w 1311227"/>
                <a:gd name="connsiteY675" fmla="*/ 586258 h 927328"/>
                <a:gd name="connsiteX676" fmla="*/ 1081108 w 1311227"/>
                <a:gd name="connsiteY676" fmla="*/ 578039 h 927328"/>
                <a:gd name="connsiteX677" fmla="*/ 1079738 w 1311227"/>
                <a:gd name="connsiteY677" fmla="*/ 536946 h 927328"/>
                <a:gd name="connsiteX678" fmla="*/ 1072889 w 1311227"/>
                <a:gd name="connsiteY678" fmla="*/ 534207 h 927328"/>
                <a:gd name="connsiteX679" fmla="*/ 1072889 w 1311227"/>
                <a:gd name="connsiteY679" fmla="*/ 531467 h 927328"/>
                <a:gd name="connsiteX680" fmla="*/ 1079738 w 1311227"/>
                <a:gd name="connsiteY680" fmla="*/ 525988 h 927328"/>
                <a:gd name="connsiteX681" fmla="*/ 1076998 w 1311227"/>
                <a:gd name="connsiteY681" fmla="*/ 519139 h 927328"/>
                <a:gd name="connsiteX682" fmla="*/ 1078368 w 1311227"/>
                <a:gd name="connsiteY682" fmla="*/ 515030 h 927328"/>
                <a:gd name="connsiteX683" fmla="*/ 1070150 w 1311227"/>
                <a:gd name="connsiteY683" fmla="*/ 501333 h 927328"/>
                <a:gd name="connsiteX684" fmla="*/ 1070150 w 1311227"/>
                <a:gd name="connsiteY684" fmla="*/ 484895 h 927328"/>
                <a:gd name="connsiteX685" fmla="*/ 1042755 w 1311227"/>
                <a:gd name="connsiteY685" fmla="*/ 493114 h 927328"/>
                <a:gd name="connsiteX686" fmla="*/ 1034536 w 1311227"/>
                <a:gd name="connsiteY686" fmla="*/ 483526 h 927328"/>
                <a:gd name="connsiteX687" fmla="*/ 1037275 w 1311227"/>
                <a:gd name="connsiteY687" fmla="*/ 478047 h 927328"/>
                <a:gd name="connsiteX688" fmla="*/ 1056452 w 1311227"/>
                <a:gd name="connsiteY688" fmla="*/ 472568 h 927328"/>
                <a:gd name="connsiteX689" fmla="*/ 1066040 w 1311227"/>
                <a:gd name="connsiteY689" fmla="*/ 480786 h 927328"/>
                <a:gd name="connsiteX690" fmla="*/ 1070150 w 1311227"/>
                <a:gd name="connsiteY690" fmla="*/ 480786 h 927328"/>
                <a:gd name="connsiteX691" fmla="*/ 1070150 w 1311227"/>
                <a:gd name="connsiteY691" fmla="*/ 473937 h 927328"/>
                <a:gd name="connsiteX692" fmla="*/ 1071520 w 1311227"/>
                <a:gd name="connsiteY692" fmla="*/ 467088 h 927328"/>
                <a:gd name="connsiteX693" fmla="*/ 1076998 w 1311227"/>
                <a:gd name="connsiteY693" fmla="*/ 439693 h 927328"/>
                <a:gd name="connsiteX694" fmla="*/ 1070150 w 1311227"/>
                <a:gd name="connsiteY694" fmla="*/ 408189 h 927328"/>
                <a:gd name="connsiteX695" fmla="*/ 1079738 w 1311227"/>
                <a:gd name="connsiteY695" fmla="*/ 379424 h 927328"/>
                <a:gd name="connsiteX696" fmla="*/ 1070150 w 1311227"/>
                <a:gd name="connsiteY696" fmla="*/ 336961 h 927328"/>
                <a:gd name="connsiteX697" fmla="*/ 1052343 w 1311227"/>
                <a:gd name="connsiteY697" fmla="*/ 365726 h 927328"/>
                <a:gd name="connsiteX698" fmla="*/ 1030427 w 1311227"/>
                <a:gd name="connsiteY698" fmla="*/ 342440 h 927328"/>
                <a:gd name="connsiteX699" fmla="*/ 1030427 w 1311227"/>
                <a:gd name="connsiteY699" fmla="*/ 334222 h 927328"/>
                <a:gd name="connsiteX700" fmla="*/ 1035906 w 1311227"/>
                <a:gd name="connsiteY700" fmla="*/ 312306 h 927328"/>
                <a:gd name="connsiteX701" fmla="*/ 1038645 w 1311227"/>
                <a:gd name="connsiteY701" fmla="*/ 290389 h 927328"/>
                <a:gd name="connsiteX702" fmla="*/ 1038645 w 1311227"/>
                <a:gd name="connsiteY702" fmla="*/ 260255 h 927328"/>
                <a:gd name="connsiteX703" fmla="*/ 1049603 w 1311227"/>
                <a:gd name="connsiteY703" fmla="*/ 235599 h 927328"/>
                <a:gd name="connsiteX704" fmla="*/ 1064671 w 1311227"/>
                <a:gd name="connsiteY704" fmla="*/ 232859 h 927328"/>
                <a:gd name="connsiteX705" fmla="*/ 1074259 w 1311227"/>
                <a:gd name="connsiteY705" fmla="*/ 220532 h 927328"/>
                <a:gd name="connsiteX706" fmla="*/ 1085217 w 1311227"/>
                <a:gd name="connsiteY706" fmla="*/ 228750 h 927328"/>
                <a:gd name="connsiteX707" fmla="*/ 1104394 w 1311227"/>
                <a:gd name="connsiteY707" fmla="*/ 212313 h 927328"/>
                <a:gd name="connsiteX708" fmla="*/ 1093436 w 1311227"/>
                <a:gd name="connsiteY708" fmla="*/ 183548 h 927328"/>
                <a:gd name="connsiteX709" fmla="*/ 1097545 w 1311227"/>
                <a:gd name="connsiteY709" fmla="*/ 171220 h 927328"/>
                <a:gd name="connsiteX710" fmla="*/ 1123570 w 1311227"/>
                <a:gd name="connsiteY710" fmla="*/ 146565 h 927328"/>
                <a:gd name="connsiteX711" fmla="*/ 720861 w 1311227"/>
                <a:gd name="connsiteY711" fmla="*/ 79447 h 927328"/>
                <a:gd name="connsiteX712" fmla="*/ 763324 w 1311227"/>
                <a:gd name="connsiteY712" fmla="*/ 143825 h 927328"/>
                <a:gd name="connsiteX713" fmla="*/ 756475 w 1311227"/>
                <a:gd name="connsiteY713" fmla="*/ 178069 h 927328"/>
                <a:gd name="connsiteX714" fmla="*/ 797568 w 1311227"/>
                <a:gd name="connsiteY714" fmla="*/ 197246 h 927328"/>
                <a:gd name="connsiteX715" fmla="*/ 838661 w 1311227"/>
                <a:gd name="connsiteY715" fmla="*/ 223271 h 927328"/>
                <a:gd name="connsiteX716" fmla="*/ 852358 w 1311227"/>
                <a:gd name="connsiteY716" fmla="*/ 265734 h 927328"/>
                <a:gd name="connsiteX717" fmla="*/ 860577 w 1311227"/>
                <a:gd name="connsiteY717" fmla="*/ 276692 h 927328"/>
                <a:gd name="connsiteX718" fmla="*/ 878384 w 1311227"/>
                <a:gd name="connsiteY718" fmla="*/ 327373 h 927328"/>
                <a:gd name="connsiteX719" fmla="*/ 890711 w 1311227"/>
                <a:gd name="connsiteY719" fmla="*/ 361617 h 927328"/>
                <a:gd name="connsiteX720" fmla="*/ 823593 w 1311227"/>
                <a:gd name="connsiteY720" fmla="*/ 410928 h 927328"/>
                <a:gd name="connsiteX721" fmla="*/ 833181 w 1311227"/>
                <a:gd name="connsiteY721" fmla="*/ 436954 h 927328"/>
                <a:gd name="connsiteX722" fmla="*/ 833181 w 1311227"/>
                <a:gd name="connsiteY722" fmla="*/ 541056 h 927328"/>
                <a:gd name="connsiteX723" fmla="*/ 831812 w 1311227"/>
                <a:gd name="connsiteY723" fmla="*/ 556123 h 927328"/>
                <a:gd name="connsiteX724" fmla="*/ 834551 w 1311227"/>
                <a:gd name="connsiteY724" fmla="*/ 558863 h 927328"/>
                <a:gd name="connsiteX725" fmla="*/ 831812 w 1311227"/>
                <a:gd name="connsiteY725" fmla="*/ 567081 h 927328"/>
                <a:gd name="connsiteX726" fmla="*/ 834551 w 1311227"/>
                <a:gd name="connsiteY726" fmla="*/ 584888 h 927328"/>
                <a:gd name="connsiteX727" fmla="*/ 834551 w 1311227"/>
                <a:gd name="connsiteY727" fmla="*/ 609544 h 927328"/>
                <a:gd name="connsiteX728" fmla="*/ 824963 w 1311227"/>
                <a:gd name="connsiteY728" fmla="*/ 668443 h 927328"/>
                <a:gd name="connsiteX729" fmla="*/ 834551 w 1311227"/>
                <a:gd name="connsiteY729" fmla="*/ 688989 h 927328"/>
                <a:gd name="connsiteX730" fmla="*/ 831812 w 1311227"/>
                <a:gd name="connsiteY730" fmla="*/ 694469 h 927328"/>
                <a:gd name="connsiteX731" fmla="*/ 837291 w 1311227"/>
                <a:gd name="connsiteY731" fmla="*/ 697208 h 927328"/>
                <a:gd name="connsiteX732" fmla="*/ 816744 w 1311227"/>
                <a:gd name="connsiteY732" fmla="*/ 706797 h 927328"/>
                <a:gd name="connsiteX733" fmla="*/ 809896 w 1311227"/>
                <a:gd name="connsiteY733" fmla="*/ 716385 h 927328"/>
                <a:gd name="connsiteX734" fmla="*/ 793458 w 1311227"/>
                <a:gd name="connsiteY734" fmla="*/ 717754 h 927328"/>
                <a:gd name="connsiteX735" fmla="*/ 787980 w 1311227"/>
                <a:gd name="connsiteY735" fmla="*/ 721864 h 927328"/>
                <a:gd name="connsiteX736" fmla="*/ 786610 w 1311227"/>
                <a:gd name="connsiteY736" fmla="*/ 716385 h 927328"/>
                <a:gd name="connsiteX737" fmla="*/ 772912 w 1311227"/>
                <a:gd name="connsiteY737" fmla="*/ 706797 h 927328"/>
                <a:gd name="connsiteX738" fmla="*/ 770173 w 1311227"/>
                <a:gd name="connsiteY738" fmla="*/ 712275 h 927328"/>
                <a:gd name="connsiteX739" fmla="*/ 778391 w 1311227"/>
                <a:gd name="connsiteY739" fmla="*/ 719124 h 927328"/>
                <a:gd name="connsiteX740" fmla="*/ 766063 w 1311227"/>
                <a:gd name="connsiteY740" fmla="*/ 723234 h 927328"/>
                <a:gd name="connsiteX741" fmla="*/ 755105 w 1311227"/>
                <a:gd name="connsiteY741" fmla="*/ 719124 h 927328"/>
                <a:gd name="connsiteX742" fmla="*/ 737298 w 1311227"/>
                <a:gd name="connsiteY742" fmla="*/ 723234 h 927328"/>
                <a:gd name="connsiteX743" fmla="*/ 726340 w 1311227"/>
                <a:gd name="connsiteY743" fmla="*/ 717754 h 927328"/>
                <a:gd name="connsiteX744" fmla="*/ 724970 w 1311227"/>
                <a:gd name="connsiteY744" fmla="*/ 721864 h 927328"/>
                <a:gd name="connsiteX745" fmla="*/ 729080 w 1311227"/>
                <a:gd name="connsiteY745" fmla="*/ 761587 h 927328"/>
                <a:gd name="connsiteX746" fmla="*/ 723601 w 1311227"/>
                <a:gd name="connsiteY746" fmla="*/ 790352 h 927328"/>
                <a:gd name="connsiteX747" fmla="*/ 723601 w 1311227"/>
                <a:gd name="connsiteY747" fmla="*/ 819117 h 927328"/>
                <a:gd name="connsiteX748" fmla="*/ 731819 w 1311227"/>
                <a:gd name="connsiteY748" fmla="*/ 875277 h 927328"/>
                <a:gd name="connsiteX749" fmla="*/ 746887 w 1311227"/>
                <a:gd name="connsiteY749" fmla="*/ 897193 h 927328"/>
                <a:gd name="connsiteX750" fmla="*/ 741408 w 1311227"/>
                <a:gd name="connsiteY750" fmla="*/ 919109 h 927328"/>
                <a:gd name="connsiteX751" fmla="*/ 737298 w 1311227"/>
                <a:gd name="connsiteY751" fmla="*/ 916370 h 927328"/>
                <a:gd name="connsiteX752" fmla="*/ 737298 w 1311227"/>
                <a:gd name="connsiteY752" fmla="*/ 921849 h 927328"/>
                <a:gd name="connsiteX753" fmla="*/ 737632 w 1311227"/>
                <a:gd name="connsiteY753" fmla="*/ 922984 h 927328"/>
                <a:gd name="connsiteX754" fmla="*/ 731819 w 1311227"/>
                <a:gd name="connsiteY754" fmla="*/ 919109 h 927328"/>
                <a:gd name="connsiteX755" fmla="*/ 726512 w 1311227"/>
                <a:gd name="connsiteY755" fmla="*/ 922362 h 927328"/>
                <a:gd name="connsiteX756" fmla="*/ 723132 w 1311227"/>
                <a:gd name="connsiteY756" fmla="*/ 924120 h 927328"/>
                <a:gd name="connsiteX757" fmla="*/ 720861 w 1311227"/>
                <a:gd name="connsiteY757" fmla="*/ 921849 h 927328"/>
                <a:gd name="connsiteX758" fmla="*/ 715382 w 1311227"/>
                <a:gd name="connsiteY758" fmla="*/ 923218 h 927328"/>
                <a:gd name="connsiteX759" fmla="*/ 714012 w 1311227"/>
                <a:gd name="connsiteY759" fmla="*/ 920479 h 927328"/>
                <a:gd name="connsiteX760" fmla="*/ 711578 w 1311227"/>
                <a:gd name="connsiteY760" fmla="*/ 922914 h 927328"/>
                <a:gd name="connsiteX761" fmla="*/ 712643 w 1311227"/>
                <a:gd name="connsiteY761" fmla="*/ 917739 h 927328"/>
                <a:gd name="connsiteX762" fmla="*/ 703054 w 1311227"/>
                <a:gd name="connsiteY762" fmla="*/ 927328 h 927328"/>
                <a:gd name="connsiteX763" fmla="*/ 703054 w 1311227"/>
                <a:gd name="connsiteY763" fmla="*/ 923218 h 927328"/>
                <a:gd name="connsiteX764" fmla="*/ 708534 w 1311227"/>
                <a:gd name="connsiteY764" fmla="*/ 920479 h 927328"/>
                <a:gd name="connsiteX765" fmla="*/ 707164 w 1311227"/>
                <a:gd name="connsiteY765" fmla="*/ 916370 h 927328"/>
                <a:gd name="connsiteX766" fmla="*/ 701685 w 1311227"/>
                <a:gd name="connsiteY766" fmla="*/ 917739 h 927328"/>
                <a:gd name="connsiteX767" fmla="*/ 705794 w 1311227"/>
                <a:gd name="connsiteY767" fmla="*/ 919109 h 927328"/>
                <a:gd name="connsiteX768" fmla="*/ 700315 w 1311227"/>
                <a:gd name="connsiteY768" fmla="*/ 924588 h 927328"/>
                <a:gd name="connsiteX769" fmla="*/ 697575 w 1311227"/>
                <a:gd name="connsiteY769" fmla="*/ 923218 h 927328"/>
                <a:gd name="connsiteX770" fmla="*/ 700315 w 1311227"/>
                <a:gd name="connsiteY770" fmla="*/ 916370 h 927328"/>
                <a:gd name="connsiteX771" fmla="*/ 694973 w 1311227"/>
                <a:gd name="connsiteY771" fmla="*/ 917705 h 927328"/>
                <a:gd name="connsiteX772" fmla="*/ 695350 w 1311227"/>
                <a:gd name="connsiteY772" fmla="*/ 906268 h 927328"/>
                <a:gd name="connsiteX773" fmla="*/ 698945 w 1311227"/>
                <a:gd name="connsiteY773" fmla="*/ 895823 h 927328"/>
                <a:gd name="connsiteX774" fmla="*/ 693466 w 1311227"/>
                <a:gd name="connsiteY774" fmla="*/ 862949 h 927328"/>
                <a:gd name="connsiteX775" fmla="*/ 694836 w 1311227"/>
                <a:gd name="connsiteY775" fmla="*/ 843772 h 927328"/>
                <a:gd name="connsiteX776" fmla="*/ 686617 w 1311227"/>
                <a:gd name="connsiteY776" fmla="*/ 808159 h 927328"/>
                <a:gd name="connsiteX777" fmla="*/ 683878 w 1311227"/>
                <a:gd name="connsiteY777" fmla="*/ 802680 h 927328"/>
                <a:gd name="connsiteX778" fmla="*/ 675659 w 1311227"/>
                <a:gd name="connsiteY778" fmla="*/ 802680 h 927328"/>
                <a:gd name="connsiteX779" fmla="*/ 668811 w 1311227"/>
                <a:gd name="connsiteY779" fmla="*/ 793091 h 927328"/>
                <a:gd name="connsiteX780" fmla="*/ 678399 w 1311227"/>
                <a:gd name="connsiteY780" fmla="*/ 782133 h 927328"/>
                <a:gd name="connsiteX781" fmla="*/ 672920 w 1311227"/>
                <a:gd name="connsiteY781" fmla="*/ 768435 h 927328"/>
                <a:gd name="connsiteX782" fmla="*/ 672920 w 1311227"/>
                <a:gd name="connsiteY782" fmla="*/ 727343 h 927328"/>
                <a:gd name="connsiteX783" fmla="*/ 670180 w 1311227"/>
                <a:gd name="connsiteY783" fmla="*/ 723234 h 927328"/>
                <a:gd name="connsiteX784" fmla="*/ 674289 w 1311227"/>
                <a:gd name="connsiteY784" fmla="*/ 708166 h 927328"/>
                <a:gd name="connsiteX785" fmla="*/ 674289 w 1311227"/>
                <a:gd name="connsiteY785" fmla="*/ 690359 h 927328"/>
                <a:gd name="connsiteX786" fmla="*/ 663331 w 1311227"/>
                <a:gd name="connsiteY786" fmla="*/ 686250 h 927328"/>
                <a:gd name="connsiteX787" fmla="*/ 664701 w 1311227"/>
                <a:gd name="connsiteY787" fmla="*/ 675292 h 927328"/>
                <a:gd name="connsiteX788" fmla="*/ 675659 w 1311227"/>
                <a:gd name="connsiteY788" fmla="*/ 675292 h 927328"/>
                <a:gd name="connsiteX789" fmla="*/ 677029 w 1311227"/>
                <a:gd name="connsiteY789" fmla="*/ 654746 h 927328"/>
                <a:gd name="connsiteX790" fmla="*/ 671550 w 1311227"/>
                <a:gd name="connsiteY790" fmla="*/ 647897 h 927328"/>
                <a:gd name="connsiteX791" fmla="*/ 677029 w 1311227"/>
                <a:gd name="connsiteY791" fmla="*/ 635569 h 927328"/>
                <a:gd name="connsiteX792" fmla="*/ 655113 w 1311227"/>
                <a:gd name="connsiteY792" fmla="*/ 584888 h 927328"/>
                <a:gd name="connsiteX793" fmla="*/ 649634 w 1311227"/>
                <a:gd name="connsiteY793" fmla="*/ 534207 h 927328"/>
                <a:gd name="connsiteX794" fmla="*/ 649634 w 1311227"/>
                <a:gd name="connsiteY794" fmla="*/ 494484 h 927328"/>
                <a:gd name="connsiteX795" fmla="*/ 641415 w 1311227"/>
                <a:gd name="connsiteY795" fmla="*/ 491744 h 927328"/>
                <a:gd name="connsiteX796" fmla="*/ 648264 w 1311227"/>
                <a:gd name="connsiteY796" fmla="*/ 487635 h 927328"/>
                <a:gd name="connsiteX797" fmla="*/ 670180 w 1311227"/>
                <a:gd name="connsiteY797" fmla="*/ 425995 h 927328"/>
                <a:gd name="connsiteX798" fmla="*/ 670180 w 1311227"/>
                <a:gd name="connsiteY798" fmla="*/ 375315 h 927328"/>
                <a:gd name="connsiteX799" fmla="*/ 667441 w 1311227"/>
                <a:gd name="connsiteY799" fmla="*/ 350659 h 927328"/>
                <a:gd name="connsiteX800" fmla="*/ 660592 w 1311227"/>
                <a:gd name="connsiteY800" fmla="*/ 339701 h 927328"/>
                <a:gd name="connsiteX801" fmla="*/ 655113 w 1311227"/>
                <a:gd name="connsiteY801" fmla="*/ 317785 h 927328"/>
                <a:gd name="connsiteX802" fmla="*/ 634566 w 1311227"/>
                <a:gd name="connsiteY802" fmla="*/ 373945 h 927328"/>
                <a:gd name="connsiteX803" fmla="*/ 603062 w 1311227"/>
                <a:gd name="connsiteY803" fmla="*/ 427365 h 927328"/>
                <a:gd name="connsiteX804" fmla="*/ 585255 w 1311227"/>
                <a:gd name="connsiteY804" fmla="*/ 476677 h 927328"/>
                <a:gd name="connsiteX805" fmla="*/ 585255 w 1311227"/>
                <a:gd name="connsiteY805" fmla="*/ 510921 h 927328"/>
                <a:gd name="connsiteX806" fmla="*/ 579776 w 1311227"/>
                <a:gd name="connsiteY806" fmla="*/ 495853 h 927328"/>
                <a:gd name="connsiteX807" fmla="*/ 567448 w 1311227"/>
                <a:gd name="connsiteY807" fmla="*/ 525988 h 927328"/>
                <a:gd name="connsiteX808" fmla="*/ 555120 w 1311227"/>
                <a:gd name="connsiteY808" fmla="*/ 498593 h 927328"/>
                <a:gd name="connsiteX809" fmla="*/ 560600 w 1311227"/>
                <a:gd name="connsiteY809" fmla="*/ 498593 h 927328"/>
                <a:gd name="connsiteX810" fmla="*/ 577036 w 1311227"/>
                <a:gd name="connsiteY810" fmla="*/ 447912 h 927328"/>
                <a:gd name="connsiteX811" fmla="*/ 598953 w 1311227"/>
                <a:gd name="connsiteY811" fmla="*/ 356138 h 927328"/>
                <a:gd name="connsiteX812" fmla="*/ 619499 w 1311227"/>
                <a:gd name="connsiteY812" fmla="*/ 272583 h 927328"/>
                <a:gd name="connsiteX813" fmla="*/ 616759 w 1311227"/>
                <a:gd name="connsiteY813" fmla="*/ 253406 h 927328"/>
                <a:gd name="connsiteX814" fmla="*/ 618129 w 1311227"/>
                <a:gd name="connsiteY814" fmla="*/ 234229 h 927328"/>
                <a:gd name="connsiteX815" fmla="*/ 629087 w 1311227"/>
                <a:gd name="connsiteY815" fmla="*/ 210943 h 927328"/>
                <a:gd name="connsiteX816" fmla="*/ 656483 w 1311227"/>
                <a:gd name="connsiteY816" fmla="*/ 204095 h 927328"/>
                <a:gd name="connsiteX817" fmla="*/ 689357 w 1311227"/>
                <a:gd name="connsiteY817" fmla="*/ 183548 h 927328"/>
                <a:gd name="connsiteX818" fmla="*/ 675659 w 1311227"/>
                <a:gd name="connsiteY818" fmla="*/ 160262 h 927328"/>
                <a:gd name="connsiteX819" fmla="*/ 672920 w 1311227"/>
                <a:gd name="connsiteY819" fmla="*/ 132867 h 927328"/>
                <a:gd name="connsiteX820" fmla="*/ 720861 w 1311227"/>
                <a:gd name="connsiteY820" fmla="*/ 79447 h 927328"/>
                <a:gd name="connsiteX821" fmla="*/ 198983 w 1311227"/>
                <a:gd name="connsiteY821" fmla="*/ 0 h 927328"/>
                <a:gd name="connsiteX822" fmla="*/ 222269 w 1311227"/>
                <a:gd name="connsiteY822" fmla="*/ 5479 h 927328"/>
                <a:gd name="connsiteX823" fmla="*/ 238706 w 1311227"/>
                <a:gd name="connsiteY823" fmla="*/ 43833 h 927328"/>
                <a:gd name="connsiteX824" fmla="*/ 241446 w 1311227"/>
                <a:gd name="connsiteY824" fmla="*/ 56160 h 927328"/>
                <a:gd name="connsiteX825" fmla="*/ 234597 w 1311227"/>
                <a:gd name="connsiteY825" fmla="*/ 79447 h 927328"/>
                <a:gd name="connsiteX826" fmla="*/ 244185 w 1311227"/>
                <a:gd name="connsiteY826" fmla="*/ 91774 h 927328"/>
                <a:gd name="connsiteX827" fmla="*/ 259253 w 1311227"/>
                <a:gd name="connsiteY827" fmla="*/ 93144 h 927328"/>
                <a:gd name="connsiteX828" fmla="*/ 293497 w 1311227"/>
                <a:gd name="connsiteY828" fmla="*/ 104102 h 927328"/>
                <a:gd name="connsiteX829" fmla="*/ 314043 w 1311227"/>
                <a:gd name="connsiteY829" fmla="*/ 108211 h 927328"/>
                <a:gd name="connsiteX830" fmla="*/ 405817 w 1311227"/>
                <a:gd name="connsiteY830" fmla="*/ 199985 h 927328"/>
                <a:gd name="connsiteX831" fmla="*/ 414035 w 1311227"/>
                <a:gd name="connsiteY831" fmla="*/ 223271 h 927328"/>
                <a:gd name="connsiteX832" fmla="*/ 418145 w 1311227"/>
                <a:gd name="connsiteY832" fmla="*/ 272583 h 927328"/>
                <a:gd name="connsiteX833" fmla="*/ 415405 w 1311227"/>
                <a:gd name="connsiteY833" fmla="*/ 336961 h 927328"/>
                <a:gd name="connsiteX834" fmla="*/ 423624 w 1311227"/>
                <a:gd name="connsiteY834" fmla="*/ 336961 h 927328"/>
                <a:gd name="connsiteX835" fmla="*/ 424994 w 1311227"/>
                <a:gd name="connsiteY835" fmla="*/ 341071 h 927328"/>
                <a:gd name="connsiteX836" fmla="*/ 416775 w 1311227"/>
                <a:gd name="connsiteY836" fmla="*/ 347919 h 927328"/>
                <a:gd name="connsiteX837" fmla="*/ 416775 w 1311227"/>
                <a:gd name="connsiteY837" fmla="*/ 358877 h 927328"/>
                <a:gd name="connsiteX838" fmla="*/ 442800 w 1311227"/>
                <a:gd name="connsiteY838" fmla="*/ 406819 h 927328"/>
                <a:gd name="connsiteX839" fmla="*/ 438691 w 1311227"/>
                <a:gd name="connsiteY839" fmla="*/ 406819 h 927328"/>
                <a:gd name="connsiteX840" fmla="*/ 420884 w 1311227"/>
                <a:gd name="connsiteY840" fmla="*/ 394491 h 927328"/>
                <a:gd name="connsiteX841" fmla="*/ 416775 w 1311227"/>
                <a:gd name="connsiteY841" fmla="*/ 401340 h 927328"/>
                <a:gd name="connsiteX842" fmla="*/ 427733 w 1311227"/>
                <a:gd name="connsiteY842" fmla="*/ 434214 h 927328"/>
                <a:gd name="connsiteX843" fmla="*/ 424994 w 1311227"/>
                <a:gd name="connsiteY843" fmla="*/ 435584 h 927328"/>
                <a:gd name="connsiteX844" fmla="*/ 411296 w 1311227"/>
                <a:gd name="connsiteY844" fmla="*/ 412298 h 927328"/>
                <a:gd name="connsiteX845" fmla="*/ 409926 w 1311227"/>
                <a:gd name="connsiteY845" fmla="*/ 415038 h 927328"/>
                <a:gd name="connsiteX846" fmla="*/ 412666 w 1311227"/>
                <a:gd name="connsiteY846" fmla="*/ 443803 h 927328"/>
                <a:gd name="connsiteX847" fmla="*/ 407187 w 1311227"/>
                <a:gd name="connsiteY847" fmla="*/ 446542 h 927328"/>
                <a:gd name="connsiteX848" fmla="*/ 401707 w 1311227"/>
                <a:gd name="connsiteY848" fmla="*/ 410928 h 927328"/>
                <a:gd name="connsiteX849" fmla="*/ 396229 w 1311227"/>
                <a:gd name="connsiteY849" fmla="*/ 409559 h 927328"/>
                <a:gd name="connsiteX850" fmla="*/ 388010 w 1311227"/>
                <a:gd name="connsiteY850" fmla="*/ 445172 h 927328"/>
                <a:gd name="connsiteX851" fmla="*/ 385271 w 1311227"/>
                <a:gd name="connsiteY851" fmla="*/ 408189 h 927328"/>
                <a:gd name="connsiteX852" fmla="*/ 386640 w 1311227"/>
                <a:gd name="connsiteY852" fmla="*/ 399970 h 927328"/>
                <a:gd name="connsiteX853" fmla="*/ 381161 w 1311227"/>
                <a:gd name="connsiteY853" fmla="*/ 397231 h 927328"/>
                <a:gd name="connsiteX854" fmla="*/ 363354 w 1311227"/>
                <a:gd name="connsiteY854" fmla="*/ 413668 h 927328"/>
                <a:gd name="connsiteX855" fmla="*/ 361984 w 1311227"/>
                <a:gd name="connsiteY855" fmla="*/ 409559 h 927328"/>
                <a:gd name="connsiteX856" fmla="*/ 392119 w 1311227"/>
                <a:gd name="connsiteY856" fmla="*/ 347919 h 927328"/>
                <a:gd name="connsiteX857" fmla="*/ 392119 w 1311227"/>
                <a:gd name="connsiteY857" fmla="*/ 321894 h 927328"/>
                <a:gd name="connsiteX858" fmla="*/ 370203 w 1311227"/>
                <a:gd name="connsiteY858" fmla="*/ 230120 h 927328"/>
                <a:gd name="connsiteX859" fmla="*/ 312673 w 1311227"/>
                <a:gd name="connsiteY859" fmla="*/ 190397 h 927328"/>
                <a:gd name="connsiteX860" fmla="*/ 312673 w 1311227"/>
                <a:gd name="connsiteY860" fmla="*/ 252036 h 927328"/>
                <a:gd name="connsiteX861" fmla="*/ 301715 w 1311227"/>
                <a:gd name="connsiteY861" fmla="*/ 326003 h 927328"/>
                <a:gd name="connsiteX862" fmla="*/ 312673 w 1311227"/>
                <a:gd name="connsiteY862" fmla="*/ 352029 h 927328"/>
                <a:gd name="connsiteX863" fmla="*/ 319522 w 1311227"/>
                <a:gd name="connsiteY863" fmla="*/ 393122 h 927328"/>
                <a:gd name="connsiteX864" fmla="*/ 323631 w 1311227"/>
                <a:gd name="connsiteY864" fmla="*/ 462979 h 927328"/>
                <a:gd name="connsiteX865" fmla="*/ 329110 w 1311227"/>
                <a:gd name="connsiteY865" fmla="*/ 464349 h 927328"/>
                <a:gd name="connsiteX866" fmla="*/ 330480 w 1311227"/>
                <a:gd name="connsiteY866" fmla="*/ 467088 h 927328"/>
                <a:gd name="connsiteX867" fmla="*/ 325001 w 1311227"/>
                <a:gd name="connsiteY867" fmla="*/ 473937 h 927328"/>
                <a:gd name="connsiteX868" fmla="*/ 325001 w 1311227"/>
                <a:gd name="connsiteY868" fmla="*/ 484895 h 927328"/>
                <a:gd name="connsiteX869" fmla="*/ 326371 w 1311227"/>
                <a:gd name="connsiteY869" fmla="*/ 498593 h 927328"/>
                <a:gd name="connsiteX870" fmla="*/ 308564 w 1311227"/>
                <a:gd name="connsiteY870" fmla="*/ 554753 h 927328"/>
                <a:gd name="connsiteX871" fmla="*/ 312673 w 1311227"/>
                <a:gd name="connsiteY871" fmla="*/ 558863 h 927328"/>
                <a:gd name="connsiteX872" fmla="*/ 315413 w 1311227"/>
                <a:gd name="connsiteY872" fmla="*/ 556123 h 927328"/>
                <a:gd name="connsiteX873" fmla="*/ 318152 w 1311227"/>
                <a:gd name="connsiteY873" fmla="*/ 560232 h 927328"/>
                <a:gd name="connsiteX874" fmla="*/ 309934 w 1311227"/>
                <a:gd name="connsiteY874" fmla="*/ 558863 h 927328"/>
                <a:gd name="connsiteX875" fmla="*/ 272950 w 1311227"/>
                <a:gd name="connsiteY875" fmla="*/ 584888 h 927328"/>
                <a:gd name="connsiteX876" fmla="*/ 271580 w 1311227"/>
                <a:gd name="connsiteY876" fmla="*/ 588997 h 927328"/>
                <a:gd name="connsiteX877" fmla="*/ 274320 w 1311227"/>
                <a:gd name="connsiteY877" fmla="*/ 593106 h 927328"/>
                <a:gd name="connsiteX878" fmla="*/ 268841 w 1311227"/>
                <a:gd name="connsiteY878" fmla="*/ 593106 h 927328"/>
                <a:gd name="connsiteX879" fmla="*/ 235967 w 1311227"/>
                <a:gd name="connsiteY879" fmla="*/ 630090 h 927328"/>
                <a:gd name="connsiteX880" fmla="*/ 222269 w 1311227"/>
                <a:gd name="connsiteY880" fmla="*/ 628720 h 927328"/>
                <a:gd name="connsiteX881" fmla="*/ 227748 w 1311227"/>
                <a:gd name="connsiteY881" fmla="*/ 656116 h 927328"/>
                <a:gd name="connsiteX882" fmla="*/ 209941 w 1311227"/>
                <a:gd name="connsiteY882" fmla="*/ 669813 h 927328"/>
                <a:gd name="connsiteX883" fmla="*/ 216790 w 1311227"/>
                <a:gd name="connsiteY883" fmla="*/ 749259 h 927328"/>
                <a:gd name="connsiteX884" fmla="*/ 238706 w 1311227"/>
                <a:gd name="connsiteY884" fmla="*/ 798570 h 927328"/>
                <a:gd name="connsiteX885" fmla="*/ 231857 w 1311227"/>
                <a:gd name="connsiteY885" fmla="*/ 810898 h 927328"/>
                <a:gd name="connsiteX886" fmla="*/ 231857 w 1311227"/>
                <a:gd name="connsiteY886" fmla="*/ 836923 h 927328"/>
                <a:gd name="connsiteX887" fmla="*/ 205832 w 1311227"/>
                <a:gd name="connsiteY887" fmla="*/ 846512 h 927328"/>
                <a:gd name="connsiteX888" fmla="*/ 179807 w 1311227"/>
                <a:gd name="connsiteY888" fmla="*/ 834184 h 927328"/>
                <a:gd name="connsiteX889" fmla="*/ 192134 w 1311227"/>
                <a:gd name="connsiteY889" fmla="*/ 813638 h 927328"/>
                <a:gd name="connsiteX890" fmla="*/ 196244 w 1311227"/>
                <a:gd name="connsiteY890" fmla="*/ 801310 h 927328"/>
                <a:gd name="connsiteX891" fmla="*/ 196244 w 1311227"/>
                <a:gd name="connsiteY891" fmla="*/ 794461 h 927328"/>
                <a:gd name="connsiteX892" fmla="*/ 197614 w 1311227"/>
                <a:gd name="connsiteY892" fmla="*/ 779394 h 927328"/>
                <a:gd name="connsiteX893" fmla="*/ 157891 w 1311227"/>
                <a:gd name="connsiteY893" fmla="*/ 656116 h 927328"/>
                <a:gd name="connsiteX894" fmla="*/ 157891 w 1311227"/>
                <a:gd name="connsiteY894" fmla="*/ 598586 h 927328"/>
                <a:gd name="connsiteX895" fmla="*/ 153781 w 1311227"/>
                <a:gd name="connsiteY895" fmla="*/ 595846 h 927328"/>
                <a:gd name="connsiteX896" fmla="*/ 156521 w 1311227"/>
                <a:gd name="connsiteY896" fmla="*/ 593106 h 927328"/>
                <a:gd name="connsiteX897" fmla="*/ 148302 w 1311227"/>
                <a:gd name="connsiteY897" fmla="*/ 580779 h 927328"/>
                <a:gd name="connsiteX898" fmla="*/ 152411 w 1311227"/>
                <a:gd name="connsiteY898" fmla="*/ 568451 h 927328"/>
                <a:gd name="connsiteX899" fmla="*/ 137344 w 1311227"/>
                <a:gd name="connsiteY899" fmla="*/ 573930 h 927328"/>
                <a:gd name="connsiteX900" fmla="*/ 115428 w 1311227"/>
                <a:gd name="connsiteY900" fmla="*/ 567081 h 927328"/>
                <a:gd name="connsiteX901" fmla="*/ 120907 w 1311227"/>
                <a:gd name="connsiteY901" fmla="*/ 564341 h 927328"/>
                <a:gd name="connsiteX902" fmla="*/ 118168 w 1311227"/>
                <a:gd name="connsiteY902" fmla="*/ 558863 h 927328"/>
                <a:gd name="connsiteX903" fmla="*/ 131865 w 1311227"/>
                <a:gd name="connsiteY903" fmla="*/ 542425 h 927328"/>
                <a:gd name="connsiteX904" fmla="*/ 134604 w 1311227"/>
                <a:gd name="connsiteY904" fmla="*/ 543795 h 927328"/>
                <a:gd name="connsiteX905" fmla="*/ 140084 w 1311227"/>
                <a:gd name="connsiteY905" fmla="*/ 543795 h 927328"/>
                <a:gd name="connsiteX906" fmla="*/ 141453 w 1311227"/>
                <a:gd name="connsiteY906" fmla="*/ 541056 h 927328"/>
                <a:gd name="connsiteX907" fmla="*/ 135974 w 1311227"/>
                <a:gd name="connsiteY907" fmla="*/ 508181 h 927328"/>
                <a:gd name="connsiteX908" fmla="*/ 135974 w 1311227"/>
                <a:gd name="connsiteY908" fmla="*/ 464349 h 927328"/>
                <a:gd name="connsiteX909" fmla="*/ 127756 w 1311227"/>
                <a:gd name="connsiteY909" fmla="*/ 464349 h 927328"/>
                <a:gd name="connsiteX910" fmla="*/ 126386 w 1311227"/>
                <a:gd name="connsiteY910" fmla="*/ 460240 h 927328"/>
                <a:gd name="connsiteX911" fmla="*/ 135974 w 1311227"/>
                <a:gd name="connsiteY911" fmla="*/ 447912 h 927328"/>
                <a:gd name="connsiteX912" fmla="*/ 137344 w 1311227"/>
                <a:gd name="connsiteY912" fmla="*/ 438323 h 927328"/>
                <a:gd name="connsiteX913" fmla="*/ 159260 w 1311227"/>
                <a:gd name="connsiteY913" fmla="*/ 345180 h 927328"/>
                <a:gd name="connsiteX914" fmla="*/ 152411 w 1311227"/>
                <a:gd name="connsiteY914" fmla="*/ 298608 h 927328"/>
                <a:gd name="connsiteX915" fmla="*/ 111319 w 1311227"/>
                <a:gd name="connsiteY915" fmla="*/ 327373 h 927328"/>
                <a:gd name="connsiteX916" fmla="*/ 92142 w 1311227"/>
                <a:gd name="connsiteY916" fmla="*/ 295869 h 927328"/>
                <a:gd name="connsiteX917" fmla="*/ 94881 w 1311227"/>
                <a:gd name="connsiteY917" fmla="*/ 268473 h 927328"/>
                <a:gd name="connsiteX918" fmla="*/ 92142 w 1311227"/>
                <a:gd name="connsiteY918" fmla="*/ 242448 h 927328"/>
                <a:gd name="connsiteX919" fmla="*/ 100361 w 1311227"/>
                <a:gd name="connsiteY919" fmla="*/ 206834 h 927328"/>
                <a:gd name="connsiteX920" fmla="*/ 90773 w 1311227"/>
                <a:gd name="connsiteY920" fmla="*/ 171220 h 927328"/>
                <a:gd name="connsiteX921" fmla="*/ 131865 w 1311227"/>
                <a:gd name="connsiteY921" fmla="*/ 126018 h 927328"/>
                <a:gd name="connsiteX922" fmla="*/ 174327 w 1311227"/>
                <a:gd name="connsiteY922" fmla="*/ 95883 h 927328"/>
                <a:gd name="connsiteX923" fmla="*/ 155151 w 1311227"/>
                <a:gd name="connsiteY923" fmla="*/ 57530 h 927328"/>
                <a:gd name="connsiteX924" fmla="*/ 155151 w 1311227"/>
                <a:gd name="connsiteY924" fmla="*/ 52051 h 927328"/>
                <a:gd name="connsiteX925" fmla="*/ 163369 w 1311227"/>
                <a:gd name="connsiteY925" fmla="*/ 50682 h 927328"/>
                <a:gd name="connsiteX926" fmla="*/ 198983 w 1311227"/>
                <a:gd name="connsiteY926" fmla="*/ 0 h 927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</a:cxnLst>
              <a:rect l="l" t="t" r="r" b="b"/>
              <a:pathLst>
                <a:path w="1311227" h="927328">
                  <a:moveTo>
                    <a:pt x="723132" y="924120"/>
                  </a:moveTo>
                  <a:lnTo>
                    <a:pt x="724970" y="925958"/>
                  </a:lnTo>
                  <a:cubicBezTo>
                    <a:pt x="723601" y="925958"/>
                    <a:pt x="722231" y="924588"/>
                    <a:pt x="722231" y="924588"/>
                  </a:cubicBezTo>
                  <a:close/>
                  <a:moveTo>
                    <a:pt x="737632" y="922984"/>
                  </a:moveTo>
                  <a:lnTo>
                    <a:pt x="740038" y="924588"/>
                  </a:lnTo>
                  <a:cubicBezTo>
                    <a:pt x="739353" y="924588"/>
                    <a:pt x="738668" y="924931"/>
                    <a:pt x="738155" y="924760"/>
                  </a:cubicBezTo>
                  <a:close/>
                  <a:moveTo>
                    <a:pt x="711578" y="922914"/>
                  </a:moveTo>
                  <a:lnTo>
                    <a:pt x="711445" y="923561"/>
                  </a:lnTo>
                  <a:cubicBezTo>
                    <a:pt x="710588" y="924588"/>
                    <a:pt x="709218" y="925273"/>
                    <a:pt x="707164" y="927328"/>
                  </a:cubicBezTo>
                  <a:close/>
                  <a:moveTo>
                    <a:pt x="694973" y="917705"/>
                  </a:moveTo>
                  <a:lnTo>
                    <a:pt x="694836" y="921849"/>
                  </a:lnTo>
                  <a:cubicBezTo>
                    <a:pt x="693466" y="920479"/>
                    <a:pt x="693466" y="919109"/>
                    <a:pt x="694836" y="917739"/>
                  </a:cubicBezTo>
                  <a:close/>
                  <a:moveTo>
                    <a:pt x="575667" y="867058"/>
                  </a:moveTo>
                  <a:cubicBezTo>
                    <a:pt x="577036" y="867058"/>
                    <a:pt x="579776" y="868428"/>
                    <a:pt x="579776" y="869798"/>
                  </a:cubicBezTo>
                  <a:lnTo>
                    <a:pt x="574297" y="871168"/>
                  </a:lnTo>
                  <a:close/>
                  <a:moveTo>
                    <a:pt x="571558" y="824596"/>
                  </a:moveTo>
                  <a:lnTo>
                    <a:pt x="571558" y="828705"/>
                  </a:lnTo>
                  <a:lnTo>
                    <a:pt x="570775" y="824791"/>
                  </a:lnTo>
                  <a:close/>
                  <a:moveTo>
                    <a:pt x="570188" y="821856"/>
                  </a:moveTo>
                  <a:lnTo>
                    <a:pt x="570775" y="824791"/>
                  </a:lnTo>
                  <a:lnTo>
                    <a:pt x="566078" y="825965"/>
                  </a:lnTo>
                  <a:cubicBezTo>
                    <a:pt x="566078" y="824596"/>
                    <a:pt x="568818" y="824596"/>
                    <a:pt x="570188" y="821856"/>
                  </a:cubicBezTo>
                  <a:close/>
                  <a:moveTo>
                    <a:pt x="527725" y="809528"/>
                  </a:moveTo>
                  <a:cubicBezTo>
                    <a:pt x="527725" y="809528"/>
                    <a:pt x="529095" y="809528"/>
                    <a:pt x="530465" y="810898"/>
                  </a:cubicBezTo>
                  <a:cubicBezTo>
                    <a:pt x="529095" y="812268"/>
                    <a:pt x="527725" y="812268"/>
                    <a:pt x="526355" y="812268"/>
                  </a:cubicBezTo>
                  <a:cubicBezTo>
                    <a:pt x="526355" y="810898"/>
                    <a:pt x="526355" y="809528"/>
                    <a:pt x="527725" y="809528"/>
                  </a:cubicBezTo>
                  <a:close/>
                  <a:moveTo>
                    <a:pt x="597583" y="801310"/>
                  </a:moveTo>
                  <a:cubicBezTo>
                    <a:pt x="598953" y="801310"/>
                    <a:pt x="601692" y="802680"/>
                    <a:pt x="603062" y="805419"/>
                  </a:cubicBezTo>
                  <a:lnTo>
                    <a:pt x="594843" y="805419"/>
                  </a:lnTo>
                  <a:cubicBezTo>
                    <a:pt x="596213" y="804050"/>
                    <a:pt x="596213" y="802680"/>
                    <a:pt x="597583" y="801310"/>
                  </a:cubicBezTo>
                  <a:close/>
                  <a:moveTo>
                    <a:pt x="807156" y="768435"/>
                  </a:moveTo>
                  <a:lnTo>
                    <a:pt x="812635" y="769805"/>
                  </a:lnTo>
                  <a:cubicBezTo>
                    <a:pt x="811265" y="772545"/>
                    <a:pt x="812635" y="773915"/>
                    <a:pt x="808526" y="773915"/>
                  </a:cubicBezTo>
                  <a:cubicBezTo>
                    <a:pt x="805786" y="773915"/>
                    <a:pt x="805786" y="772545"/>
                    <a:pt x="804416" y="771175"/>
                  </a:cubicBezTo>
                  <a:close/>
                  <a:moveTo>
                    <a:pt x="740038" y="749259"/>
                  </a:moveTo>
                  <a:cubicBezTo>
                    <a:pt x="744147" y="754738"/>
                    <a:pt x="755105" y="753368"/>
                    <a:pt x="755105" y="761587"/>
                  </a:cubicBezTo>
                  <a:cubicBezTo>
                    <a:pt x="755105" y="765696"/>
                    <a:pt x="752366" y="769805"/>
                    <a:pt x="750996" y="775285"/>
                  </a:cubicBezTo>
                  <a:cubicBezTo>
                    <a:pt x="750996" y="778024"/>
                    <a:pt x="752366" y="782133"/>
                    <a:pt x="750996" y="784873"/>
                  </a:cubicBezTo>
                  <a:cubicBezTo>
                    <a:pt x="749626" y="787612"/>
                    <a:pt x="746887" y="790352"/>
                    <a:pt x="744147" y="790352"/>
                  </a:cubicBezTo>
                  <a:cubicBezTo>
                    <a:pt x="737298" y="790352"/>
                    <a:pt x="733189" y="784873"/>
                    <a:pt x="733189" y="779394"/>
                  </a:cubicBezTo>
                  <a:cubicBezTo>
                    <a:pt x="733189" y="776654"/>
                    <a:pt x="734559" y="775285"/>
                    <a:pt x="734559" y="773915"/>
                  </a:cubicBezTo>
                  <a:cubicBezTo>
                    <a:pt x="735929" y="771175"/>
                    <a:pt x="734559" y="767066"/>
                    <a:pt x="734559" y="764327"/>
                  </a:cubicBezTo>
                  <a:cubicBezTo>
                    <a:pt x="734559" y="760217"/>
                    <a:pt x="737298" y="754738"/>
                    <a:pt x="740038" y="749259"/>
                  </a:cubicBezTo>
                  <a:close/>
                  <a:moveTo>
                    <a:pt x="396229" y="747889"/>
                  </a:moveTo>
                  <a:cubicBezTo>
                    <a:pt x="396229" y="749259"/>
                    <a:pt x="397598" y="750629"/>
                    <a:pt x="398968" y="751999"/>
                  </a:cubicBezTo>
                  <a:cubicBezTo>
                    <a:pt x="397598" y="753368"/>
                    <a:pt x="394859" y="754738"/>
                    <a:pt x="392119" y="754738"/>
                  </a:cubicBezTo>
                  <a:cubicBezTo>
                    <a:pt x="392119" y="753368"/>
                    <a:pt x="390749" y="754738"/>
                    <a:pt x="390749" y="750629"/>
                  </a:cubicBezTo>
                  <a:cubicBezTo>
                    <a:pt x="390749" y="747889"/>
                    <a:pt x="393489" y="747889"/>
                    <a:pt x="396229" y="747889"/>
                  </a:cubicBezTo>
                  <a:close/>
                  <a:moveTo>
                    <a:pt x="741408" y="734192"/>
                  </a:moveTo>
                  <a:cubicBezTo>
                    <a:pt x="742777" y="734192"/>
                    <a:pt x="744147" y="734192"/>
                    <a:pt x="745517" y="735562"/>
                  </a:cubicBezTo>
                  <a:cubicBezTo>
                    <a:pt x="744147" y="738301"/>
                    <a:pt x="741408" y="739671"/>
                    <a:pt x="738668" y="739671"/>
                  </a:cubicBezTo>
                  <a:cubicBezTo>
                    <a:pt x="740038" y="738301"/>
                    <a:pt x="740038" y="734192"/>
                    <a:pt x="741408" y="734192"/>
                  </a:cubicBezTo>
                  <a:close/>
                  <a:moveTo>
                    <a:pt x="572927" y="732822"/>
                  </a:moveTo>
                  <a:cubicBezTo>
                    <a:pt x="572927" y="732822"/>
                    <a:pt x="574297" y="734192"/>
                    <a:pt x="574297" y="735562"/>
                  </a:cubicBezTo>
                  <a:lnTo>
                    <a:pt x="570188" y="735562"/>
                  </a:lnTo>
                  <a:close/>
                  <a:moveTo>
                    <a:pt x="594843" y="730082"/>
                  </a:moveTo>
                  <a:cubicBezTo>
                    <a:pt x="596213" y="730082"/>
                    <a:pt x="597583" y="730082"/>
                    <a:pt x="598953" y="731452"/>
                  </a:cubicBezTo>
                  <a:cubicBezTo>
                    <a:pt x="598953" y="731452"/>
                    <a:pt x="598953" y="732822"/>
                    <a:pt x="597583" y="734192"/>
                  </a:cubicBezTo>
                  <a:cubicBezTo>
                    <a:pt x="594843" y="732822"/>
                    <a:pt x="593474" y="731452"/>
                    <a:pt x="594843" y="730082"/>
                  </a:cubicBezTo>
                  <a:close/>
                  <a:moveTo>
                    <a:pt x="767433" y="727343"/>
                  </a:moveTo>
                  <a:lnTo>
                    <a:pt x="774282" y="727343"/>
                  </a:lnTo>
                  <a:cubicBezTo>
                    <a:pt x="774282" y="728712"/>
                    <a:pt x="775652" y="730082"/>
                    <a:pt x="774282" y="735562"/>
                  </a:cubicBezTo>
                  <a:cubicBezTo>
                    <a:pt x="772912" y="735562"/>
                    <a:pt x="772912" y="736931"/>
                    <a:pt x="770173" y="736931"/>
                  </a:cubicBezTo>
                  <a:cubicBezTo>
                    <a:pt x="766063" y="736931"/>
                    <a:pt x="766063" y="735562"/>
                    <a:pt x="763324" y="732822"/>
                  </a:cubicBezTo>
                  <a:cubicBezTo>
                    <a:pt x="763324" y="731452"/>
                    <a:pt x="764693" y="728712"/>
                    <a:pt x="767433" y="727343"/>
                  </a:cubicBezTo>
                  <a:close/>
                  <a:moveTo>
                    <a:pt x="812635" y="723234"/>
                  </a:moveTo>
                  <a:lnTo>
                    <a:pt x="818114" y="724603"/>
                  </a:lnTo>
                  <a:cubicBezTo>
                    <a:pt x="818114" y="724603"/>
                    <a:pt x="816744" y="724603"/>
                    <a:pt x="815375" y="725973"/>
                  </a:cubicBezTo>
                  <a:close/>
                  <a:moveTo>
                    <a:pt x="659222" y="723234"/>
                  </a:moveTo>
                  <a:lnTo>
                    <a:pt x="664701" y="724603"/>
                  </a:lnTo>
                  <a:lnTo>
                    <a:pt x="664701" y="728712"/>
                  </a:lnTo>
                  <a:cubicBezTo>
                    <a:pt x="663331" y="727343"/>
                    <a:pt x="659222" y="728712"/>
                    <a:pt x="659222" y="723234"/>
                  </a:cubicBezTo>
                  <a:close/>
                  <a:moveTo>
                    <a:pt x="834551" y="717754"/>
                  </a:moveTo>
                  <a:cubicBezTo>
                    <a:pt x="838661" y="717754"/>
                    <a:pt x="840030" y="719124"/>
                    <a:pt x="841400" y="719124"/>
                  </a:cubicBezTo>
                  <a:cubicBezTo>
                    <a:pt x="841400" y="720494"/>
                    <a:pt x="841400" y="721864"/>
                    <a:pt x="838661" y="721864"/>
                  </a:cubicBezTo>
                  <a:cubicBezTo>
                    <a:pt x="834551" y="721864"/>
                    <a:pt x="834551" y="719124"/>
                    <a:pt x="834551" y="717754"/>
                  </a:cubicBezTo>
                  <a:close/>
                  <a:moveTo>
                    <a:pt x="983855" y="713645"/>
                  </a:moveTo>
                  <a:cubicBezTo>
                    <a:pt x="986595" y="713645"/>
                    <a:pt x="989334" y="716385"/>
                    <a:pt x="990704" y="719124"/>
                  </a:cubicBezTo>
                  <a:cubicBezTo>
                    <a:pt x="987964" y="721864"/>
                    <a:pt x="983855" y="723234"/>
                    <a:pt x="981115" y="723234"/>
                  </a:cubicBezTo>
                  <a:cubicBezTo>
                    <a:pt x="977006" y="723234"/>
                    <a:pt x="977006" y="723234"/>
                    <a:pt x="974267" y="721864"/>
                  </a:cubicBezTo>
                  <a:cubicBezTo>
                    <a:pt x="977006" y="719124"/>
                    <a:pt x="979745" y="713645"/>
                    <a:pt x="983855" y="713645"/>
                  </a:cubicBezTo>
                  <a:close/>
                  <a:moveTo>
                    <a:pt x="664701" y="706797"/>
                  </a:moveTo>
                  <a:cubicBezTo>
                    <a:pt x="664701" y="706797"/>
                    <a:pt x="664701" y="708166"/>
                    <a:pt x="666071" y="709536"/>
                  </a:cubicBezTo>
                  <a:cubicBezTo>
                    <a:pt x="664701" y="710906"/>
                    <a:pt x="663331" y="713645"/>
                    <a:pt x="660592" y="713645"/>
                  </a:cubicBezTo>
                  <a:lnTo>
                    <a:pt x="660592" y="709536"/>
                  </a:lnTo>
                  <a:cubicBezTo>
                    <a:pt x="661962" y="708166"/>
                    <a:pt x="663331" y="706797"/>
                    <a:pt x="664701" y="706797"/>
                  </a:cubicBezTo>
                  <a:close/>
                  <a:moveTo>
                    <a:pt x="1160554" y="704057"/>
                  </a:moveTo>
                  <a:cubicBezTo>
                    <a:pt x="1164663" y="704057"/>
                    <a:pt x="1166033" y="705427"/>
                    <a:pt x="1166033" y="708166"/>
                  </a:cubicBezTo>
                  <a:cubicBezTo>
                    <a:pt x="1166033" y="713645"/>
                    <a:pt x="1155075" y="716385"/>
                    <a:pt x="1152335" y="716385"/>
                  </a:cubicBezTo>
                  <a:cubicBezTo>
                    <a:pt x="1148226" y="716385"/>
                    <a:pt x="1148226" y="713645"/>
                    <a:pt x="1146856" y="712275"/>
                  </a:cubicBezTo>
                  <a:cubicBezTo>
                    <a:pt x="1146856" y="710906"/>
                    <a:pt x="1148226" y="708166"/>
                    <a:pt x="1150966" y="705427"/>
                  </a:cubicBezTo>
                  <a:cubicBezTo>
                    <a:pt x="1153705" y="705427"/>
                    <a:pt x="1157814" y="704057"/>
                    <a:pt x="1160554" y="704057"/>
                  </a:cubicBezTo>
                  <a:close/>
                  <a:moveTo>
                    <a:pt x="401707" y="699947"/>
                  </a:moveTo>
                  <a:lnTo>
                    <a:pt x="401707" y="704057"/>
                  </a:lnTo>
                  <a:lnTo>
                    <a:pt x="407187" y="704057"/>
                  </a:lnTo>
                  <a:cubicBezTo>
                    <a:pt x="405817" y="704057"/>
                    <a:pt x="401707" y="704057"/>
                    <a:pt x="400338" y="708166"/>
                  </a:cubicBezTo>
                  <a:cubicBezTo>
                    <a:pt x="400338" y="705427"/>
                    <a:pt x="401707" y="702687"/>
                    <a:pt x="401707" y="699947"/>
                  </a:cubicBezTo>
                  <a:close/>
                  <a:moveTo>
                    <a:pt x="1157814" y="690359"/>
                  </a:moveTo>
                  <a:cubicBezTo>
                    <a:pt x="1159184" y="691729"/>
                    <a:pt x="1161924" y="691729"/>
                    <a:pt x="1163293" y="693099"/>
                  </a:cubicBezTo>
                  <a:cubicBezTo>
                    <a:pt x="1163293" y="693099"/>
                    <a:pt x="1163293" y="694469"/>
                    <a:pt x="1161924" y="695839"/>
                  </a:cubicBezTo>
                  <a:cubicBezTo>
                    <a:pt x="1160554" y="695839"/>
                    <a:pt x="1159184" y="693099"/>
                    <a:pt x="1157814" y="690359"/>
                  </a:cubicBezTo>
                  <a:close/>
                  <a:moveTo>
                    <a:pt x="864686" y="690359"/>
                  </a:moveTo>
                  <a:cubicBezTo>
                    <a:pt x="866056" y="690359"/>
                    <a:pt x="868795" y="691729"/>
                    <a:pt x="868795" y="693099"/>
                  </a:cubicBezTo>
                  <a:cubicBezTo>
                    <a:pt x="868795" y="693099"/>
                    <a:pt x="867426" y="693099"/>
                    <a:pt x="866056" y="694469"/>
                  </a:cubicBezTo>
                  <a:cubicBezTo>
                    <a:pt x="864686" y="693099"/>
                    <a:pt x="863316" y="690359"/>
                    <a:pt x="864686" y="690359"/>
                  </a:cubicBezTo>
                  <a:close/>
                  <a:moveTo>
                    <a:pt x="849619" y="690359"/>
                  </a:moveTo>
                  <a:cubicBezTo>
                    <a:pt x="850988" y="690359"/>
                    <a:pt x="853728" y="691729"/>
                    <a:pt x="853728" y="693099"/>
                  </a:cubicBezTo>
                  <a:lnTo>
                    <a:pt x="848249" y="693099"/>
                  </a:lnTo>
                  <a:close/>
                  <a:moveTo>
                    <a:pt x="444170" y="688989"/>
                  </a:moveTo>
                  <a:cubicBezTo>
                    <a:pt x="445540" y="687620"/>
                    <a:pt x="448279" y="687620"/>
                    <a:pt x="449649" y="688989"/>
                  </a:cubicBezTo>
                  <a:cubicBezTo>
                    <a:pt x="449649" y="688989"/>
                    <a:pt x="449649" y="690359"/>
                    <a:pt x="448279" y="691729"/>
                  </a:cubicBezTo>
                  <a:cubicBezTo>
                    <a:pt x="446910" y="691729"/>
                    <a:pt x="445540" y="690359"/>
                    <a:pt x="444170" y="688989"/>
                  </a:cubicBezTo>
                  <a:close/>
                  <a:moveTo>
                    <a:pt x="649634" y="687620"/>
                  </a:moveTo>
                  <a:lnTo>
                    <a:pt x="656483" y="688989"/>
                  </a:lnTo>
                  <a:cubicBezTo>
                    <a:pt x="655113" y="688989"/>
                    <a:pt x="652373" y="690359"/>
                    <a:pt x="648264" y="690359"/>
                  </a:cubicBezTo>
                  <a:close/>
                  <a:moveTo>
                    <a:pt x="855098" y="682141"/>
                  </a:moveTo>
                  <a:cubicBezTo>
                    <a:pt x="855098" y="682141"/>
                    <a:pt x="856468" y="683511"/>
                    <a:pt x="856468" y="684880"/>
                  </a:cubicBezTo>
                  <a:cubicBezTo>
                    <a:pt x="855098" y="686250"/>
                    <a:pt x="852358" y="684880"/>
                    <a:pt x="850988" y="684880"/>
                  </a:cubicBezTo>
                  <a:cubicBezTo>
                    <a:pt x="852358" y="683511"/>
                    <a:pt x="853728" y="682141"/>
                    <a:pt x="855098" y="682141"/>
                  </a:cubicBezTo>
                  <a:close/>
                  <a:moveTo>
                    <a:pt x="412666" y="679401"/>
                  </a:moveTo>
                  <a:cubicBezTo>
                    <a:pt x="414035" y="679401"/>
                    <a:pt x="415405" y="679401"/>
                    <a:pt x="416775" y="680771"/>
                  </a:cubicBezTo>
                  <a:cubicBezTo>
                    <a:pt x="416775" y="680771"/>
                    <a:pt x="416775" y="682141"/>
                    <a:pt x="415405" y="683511"/>
                  </a:cubicBezTo>
                  <a:cubicBezTo>
                    <a:pt x="414035" y="683511"/>
                    <a:pt x="412666" y="683511"/>
                    <a:pt x="411296" y="682141"/>
                  </a:cubicBezTo>
                  <a:cubicBezTo>
                    <a:pt x="411296" y="682141"/>
                    <a:pt x="412666" y="680771"/>
                    <a:pt x="412666" y="679401"/>
                  </a:cubicBezTo>
                  <a:close/>
                  <a:moveTo>
                    <a:pt x="368833" y="679401"/>
                  </a:moveTo>
                  <a:lnTo>
                    <a:pt x="372943" y="679401"/>
                  </a:lnTo>
                  <a:cubicBezTo>
                    <a:pt x="374312" y="680771"/>
                    <a:pt x="375682" y="682141"/>
                    <a:pt x="375682" y="684880"/>
                  </a:cubicBezTo>
                  <a:lnTo>
                    <a:pt x="367464" y="684880"/>
                  </a:lnTo>
                  <a:cubicBezTo>
                    <a:pt x="367464" y="684880"/>
                    <a:pt x="367464" y="683511"/>
                    <a:pt x="366094" y="682141"/>
                  </a:cubicBezTo>
                  <a:close/>
                  <a:moveTo>
                    <a:pt x="643470" y="677860"/>
                  </a:moveTo>
                  <a:cubicBezTo>
                    <a:pt x="643813" y="678032"/>
                    <a:pt x="644155" y="678716"/>
                    <a:pt x="644155" y="680771"/>
                  </a:cubicBezTo>
                  <a:cubicBezTo>
                    <a:pt x="644155" y="683511"/>
                    <a:pt x="641415" y="686250"/>
                    <a:pt x="640046" y="688989"/>
                  </a:cubicBezTo>
                  <a:cubicBezTo>
                    <a:pt x="638676" y="691729"/>
                    <a:pt x="640046" y="697208"/>
                    <a:pt x="638676" y="701317"/>
                  </a:cubicBezTo>
                  <a:cubicBezTo>
                    <a:pt x="637306" y="705427"/>
                    <a:pt x="634566" y="709536"/>
                    <a:pt x="629087" y="709536"/>
                  </a:cubicBezTo>
                  <a:cubicBezTo>
                    <a:pt x="622239" y="709536"/>
                    <a:pt x="618129" y="706797"/>
                    <a:pt x="614020" y="702687"/>
                  </a:cubicBezTo>
                  <a:cubicBezTo>
                    <a:pt x="612650" y="702687"/>
                    <a:pt x="611281" y="704057"/>
                    <a:pt x="609911" y="704057"/>
                  </a:cubicBezTo>
                  <a:cubicBezTo>
                    <a:pt x="609911" y="702687"/>
                    <a:pt x="612650" y="702687"/>
                    <a:pt x="612650" y="699947"/>
                  </a:cubicBezTo>
                  <a:cubicBezTo>
                    <a:pt x="612650" y="697208"/>
                    <a:pt x="612650" y="691729"/>
                    <a:pt x="615390" y="688989"/>
                  </a:cubicBezTo>
                  <a:cubicBezTo>
                    <a:pt x="620869" y="680771"/>
                    <a:pt x="627718" y="688989"/>
                    <a:pt x="634566" y="678032"/>
                  </a:cubicBezTo>
                  <a:lnTo>
                    <a:pt x="642785" y="678032"/>
                  </a:lnTo>
                  <a:cubicBezTo>
                    <a:pt x="642785" y="678032"/>
                    <a:pt x="643128" y="677689"/>
                    <a:pt x="643470" y="677860"/>
                  </a:cubicBezTo>
                  <a:close/>
                  <a:moveTo>
                    <a:pt x="646894" y="672552"/>
                  </a:moveTo>
                  <a:cubicBezTo>
                    <a:pt x="646894" y="672552"/>
                    <a:pt x="648264" y="672552"/>
                    <a:pt x="649634" y="673922"/>
                  </a:cubicBezTo>
                  <a:cubicBezTo>
                    <a:pt x="648264" y="675292"/>
                    <a:pt x="646894" y="675292"/>
                    <a:pt x="645524" y="675292"/>
                  </a:cubicBezTo>
                  <a:cubicBezTo>
                    <a:pt x="645524" y="673922"/>
                    <a:pt x="645524" y="672552"/>
                    <a:pt x="646894" y="672552"/>
                  </a:cubicBezTo>
                  <a:close/>
                  <a:moveTo>
                    <a:pt x="1131789" y="665704"/>
                  </a:moveTo>
                  <a:cubicBezTo>
                    <a:pt x="1130419" y="665704"/>
                    <a:pt x="1129049" y="667074"/>
                    <a:pt x="1127679" y="668443"/>
                  </a:cubicBezTo>
                  <a:lnTo>
                    <a:pt x="1125964" y="667218"/>
                  </a:lnTo>
                  <a:close/>
                  <a:moveTo>
                    <a:pt x="985225" y="664334"/>
                  </a:moveTo>
                  <a:lnTo>
                    <a:pt x="989334" y="664334"/>
                  </a:lnTo>
                  <a:cubicBezTo>
                    <a:pt x="989334" y="665704"/>
                    <a:pt x="990704" y="667074"/>
                    <a:pt x="992073" y="668443"/>
                  </a:cubicBezTo>
                  <a:lnTo>
                    <a:pt x="985225" y="668443"/>
                  </a:lnTo>
                  <a:cubicBezTo>
                    <a:pt x="983855" y="667074"/>
                    <a:pt x="983855" y="665704"/>
                    <a:pt x="985225" y="664334"/>
                  </a:cubicBezTo>
                  <a:close/>
                  <a:moveTo>
                    <a:pt x="9957" y="661594"/>
                  </a:moveTo>
                  <a:lnTo>
                    <a:pt x="15435" y="662964"/>
                  </a:lnTo>
                  <a:lnTo>
                    <a:pt x="14066" y="665704"/>
                  </a:lnTo>
                  <a:cubicBezTo>
                    <a:pt x="12696" y="667074"/>
                    <a:pt x="9957" y="665704"/>
                    <a:pt x="8587" y="665704"/>
                  </a:cubicBezTo>
                  <a:close/>
                  <a:moveTo>
                    <a:pt x="279799" y="660224"/>
                  </a:moveTo>
                  <a:cubicBezTo>
                    <a:pt x="286648" y="660224"/>
                    <a:pt x="296236" y="657485"/>
                    <a:pt x="296236" y="669813"/>
                  </a:cubicBezTo>
                  <a:cubicBezTo>
                    <a:pt x="296236" y="671183"/>
                    <a:pt x="292127" y="679401"/>
                    <a:pt x="288018" y="680771"/>
                  </a:cubicBezTo>
                  <a:cubicBezTo>
                    <a:pt x="285278" y="682141"/>
                    <a:pt x="282538" y="679401"/>
                    <a:pt x="279799" y="680771"/>
                  </a:cubicBezTo>
                  <a:cubicBezTo>
                    <a:pt x="275690" y="680771"/>
                    <a:pt x="272950" y="684880"/>
                    <a:pt x="268841" y="684880"/>
                  </a:cubicBezTo>
                  <a:cubicBezTo>
                    <a:pt x="266102" y="684880"/>
                    <a:pt x="267471" y="684880"/>
                    <a:pt x="266102" y="683511"/>
                  </a:cubicBezTo>
                  <a:cubicBezTo>
                    <a:pt x="261992" y="680771"/>
                    <a:pt x="260622" y="678032"/>
                    <a:pt x="256513" y="678032"/>
                  </a:cubicBezTo>
                  <a:cubicBezTo>
                    <a:pt x="263362" y="656116"/>
                    <a:pt x="267471" y="660224"/>
                    <a:pt x="279799" y="660224"/>
                  </a:cubicBezTo>
                  <a:close/>
                  <a:moveTo>
                    <a:pt x="849619" y="657485"/>
                  </a:moveTo>
                  <a:cubicBezTo>
                    <a:pt x="850988" y="657485"/>
                    <a:pt x="853728" y="658855"/>
                    <a:pt x="855098" y="661594"/>
                  </a:cubicBezTo>
                  <a:cubicBezTo>
                    <a:pt x="853728" y="661594"/>
                    <a:pt x="855098" y="662964"/>
                    <a:pt x="850988" y="662964"/>
                  </a:cubicBezTo>
                  <a:cubicBezTo>
                    <a:pt x="848249" y="662964"/>
                    <a:pt x="848249" y="661594"/>
                    <a:pt x="846879" y="660224"/>
                  </a:cubicBezTo>
                  <a:close/>
                  <a:moveTo>
                    <a:pt x="960569" y="654746"/>
                  </a:moveTo>
                  <a:lnTo>
                    <a:pt x="964678" y="654746"/>
                  </a:lnTo>
                  <a:cubicBezTo>
                    <a:pt x="964678" y="657485"/>
                    <a:pt x="963309" y="657485"/>
                    <a:pt x="963309" y="658855"/>
                  </a:cubicBezTo>
                  <a:cubicBezTo>
                    <a:pt x="961939" y="658855"/>
                    <a:pt x="959199" y="657485"/>
                    <a:pt x="960569" y="654746"/>
                  </a:cubicBezTo>
                  <a:close/>
                  <a:moveTo>
                    <a:pt x="1127923" y="654400"/>
                  </a:moveTo>
                  <a:lnTo>
                    <a:pt x="1130419" y="660224"/>
                  </a:lnTo>
                  <a:cubicBezTo>
                    <a:pt x="1130419" y="658855"/>
                    <a:pt x="1127679" y="658855"/>
                    <a:pt x="1127679" y="654746"/>
                  </a:cubicBezTo>
                  <a:close/>
                  <a:moveTo>
                    <a:pt x="760584" y="652006"/>
                  </a:moveTo>
                  <a:lnTo>
                    <a:pt x="759215" y="660224"/>
                  </a:lnTo>
                  <a:cubicBezTo>
                    <a:pt x="761954" y="665704"/>
                    <a:pt x="746887" y="680771"/>
                    <a:pt x="741408" y="678032"/>
                  </a:cubicBezTo>
                  <a:cubicBezTo>
                    <a:pt x="741408" y="682141"/>
                    <a:pt x="742777" y="683511"/>
                    <a:pt x="742777" y="684880"/>
                  </a:cubicBezTo>
                  <a:cubicBezTo>
                    <a:pt x="746887" y="684880"/>
                    <a:pt x="761954" y="687620"/>
                    <a:pt x="761954" y="695839"/>
                  </a:cubicBezTo>
                  <a:cubicBezTo>
                    <a:pt x="761954" y="699947"/>
                    <a:pt x="757845" y="705427"/>
                    <a:pt x="755105" y="705427"/>
                  </a:cubicBezTo>
                  <a:cubicBezTo>
                    <a:pt x="750996" y="705427"/>
                    <a:pt x="744147" y="701317"/>
                    <a:pt x="738668" y="697208"/>
                  </a:cubicBezTo>
                  <a:cubicBezTo>
                    <a:pt x="738668" y="699947"/>
                    <a:pt x="741408" y="701317"/>
                    <a:pt x="742777" y="702687"/>
                  </a:cubicBezTo>
                  <a:cubicBezTo>
                    <a:pt x="741408" y="704057"/>
                    <a:pt x="740038" y="704057"/>
                    <a:pt x="740038" y="704057"/>
                  </a:cubicBezTo>
                  <a:cubicBezTo>
                    <a:pt x="737298" y="704057"/>
                    <a:pt x="735929" y="708166"/>
                    <a:pt x="733189" y="709536"/>
                  </a:cubicBezTo>
                  <a:lnTo>
                    <a:pt x="730450" y="706797"/>
                  </a:lnTo>
                  <a:cubicBezTo>
                    <a:pt x="731819" y="704057"/>
                    <a:pt x="733189" y="701317"/>
                    <a:pt x="733189" y="695839"/>
                  </a:cubicBezTo>
                  <a:cubicBezTo>
                    <a:pt x="730450" y="698578"/>
                    <a:pt x="724970" y="701317"/>
                    <a:pt x="724970" y="705427"/>
                  </a:cubicBezTo>
                  <a:cubicBezTo>
                    <a:pt x="724970" y="708166"/>
                    <a:pt x="726340" y="712275"/>
                    <a:pt x="726340" y="715015"/>
                  </a:cubicBezTo>
                  <a:cubicBezTo>
                    <a:pt x="731819" y="715015"/>
                    <a:pt x="734559" y="716385"/>
                    <a:pt x="738668" y="719124"/>
                  </a:cubicBezTo>
                  <a:cubicBezTo>
                    <a:pt x="738668" y="717754"/>
                    <a:pt x="737298" y="716385"/>
                    <a:pt x="737298" y="715015"/>
                  </a:cubicBezTo>
                  <a:cubicBezTo>
                    <a:pt x="742777" y="712275"/>
                    <a:pt x="746887" y="706797"/>
                    <a:pt x="749626" y="706797"/>
                  </a:cubicBezTo>
                  <a:cubicBezTo>
                    <a:pt x="750996" y="706797"/>
                    <a:pt x="756475" y="706797"/>
                    <a:pt x="756475" y="712275"/>
                  </a:cubicBezTo>
                  <a:cubicBezTo>
                    <a:pt x="755105" y="710906"/>
                    <a:pt x="752366" y="710906"/>
                    <a:pt x="752366" y="712275"/>
                  </a:cubicBezTo>
                  <a:cubicBezTo>
                    <a:pt x="755105" y="715015"/>
                    <a:pt x="756475" y="717754"/>
                    <a:pt x="757845" y="719124"/>
                  </a:cubicBezTo>
                  <a:lnTo>
                    <a:pt x="760584" y="716385"/>
                  </a:lnTo>
                  <a:cubicBezTo>
                    <a:pt x="760584" y="715015"/>
                    <a:pt x="757845" y="716385"/>
                    <a:pt x="757845" y="712275"/>
                  </a:cubicBezTo>
                  <a:cubicBezTo>
                    <a:pt x="757845" y="709536"/>
                    <a:pt x="760584" y="710906"/>
                    <a:pt x="760584" y="709536"/>
                  </a:cubicBezTo>
                  <a:cubicBezTo>
                    <a:pt x="761954" y="706797"/>
                    <a:pt x="759215" y="699947"/>
                    <a:pt x="767433" y="698578"/>
                  </a:cubicBezTo>
                  <a:cubicBezTo>
                    <a:pt x="761954" y="690359"/>
                    <a:pt x="764693" y="680771"/>
                    <a:pt x="764693" y="675292"/>
                  </a:cubicBezTo>
                  <a:cubicBezTo>
                    <a:pt x="761954" y="675292"/>
                    <a:pt x="759215" y="675292"/>
                    <a:pt x="757845" y="673922"/>
                  </a:cubicBezTo>
                  <a:cubicBezTo>
                    <a:pt x="763324" y="668443"/>
                    <a:pt x="763324" y="671183"/>
                    <a:pt x="763324" y="667074"/>
                  </a:cubicBezTo>
                  <a:cubicBezTo>
                    <a:pt x="763324" y="662964"/>
                    <a:pt x="761954" y="656116"/>
                    <a:pt x="760584" y="652006"/>
                  </a:cubicBezTo>
                  <a:close/>
                  <a:moveTo>
                    <a:pt x="660592" y="652006"/>
                  </a:moveTo>
                  <a:cubicBezTo>
                    <a:pt x="661962" y="652006"/>
                    <a:pt x="664701" y="652006"/>
                    <a:pt x="666071" y="653376"/>
                  </a:cubicBezTo>
                  <a:cubicBezTo>
                    <a:pt x="664701" y="653376"/>
                    <a:pt x="663331" y="654746"/>
                    <a:pt x="661962" y="654746"/>
                  </a:cubicBezTo>
                  <a:cubicBezTo>
                    <a:pt x="661962" y="654746"/>
                    <a:pt x="660592" y="654746"/>
                    <a:pt x="660592" y="652006"/>
                  </a:cubicBezTo>
                  <a:close/>
                  <a:moveTo>
                    <a:pt x="638676" y="650636"/>
                  </a:moveTo>
                  <a:cubicBezTo>
                    <a:pt x="638676" y="652006"/>
                    <a:pt x="640046" y="650636"/>
                    <a:pt x="640046" y="654746"/>
                  </a:cubicBezTo>
                  <a:cubicBezTo>
                    <a:pt x="640046" y="657485"/>
                    <a:pt x="637306" y="658855"/>
                    <a:pt x="634566" y="661594"/>
                  </a:cubicBezTo>
                  <a:lnTo>
                    <a:pt x="627718" y="660224"/>
                  </a:lnTo>
                  <a:lnTo>
                    <a:pt x="627718" y="654746"/>
                  </a:lnTo>
                  <a:cubicBezTo>
                    <a:pt x="630457" y="653376"/>
                    <a:pt x="634566" y="653376"/>
                    <a:pt x="638676" y="650636"/>
                  </a:cubicBezTo>
                  <a:close/>
                  <a:moveTo>
                    <a:pt x="1172882" y="649267"/>
                  </a:moveTo>
                  <a:cubicBezTo>
                    <a:pt x="1174251" y="649267"/>
                    <a:pt x="1175621" y="649267"/>
                    <a:pt x="1176991" y="650636"/>
                  </a:cubicBezTo>
                  <a:lnTo>
                    <a:pt x="1172749" y="649576"/>
                  </a:lnTo>
                  <a:close/>
                  <a:moveTo>
                    <a:pt x="1183840" y="643788"/>
                  </a:moveTo>
                  <a:cubicBezTo>
                    <a:pt x="1189319" y="645157"/>
                    <a:pt x="1193428" y="647897"/>
                    <a:pt x="1198907" y="657485"/>
                  </a:cubicBezTo>
                  <a:cubicBezTo>
                    <a:pt x="1196167" y="658855"/>
                    <a:pt x="1193428" y="660224"/>
                    <a:pt x="1190689" y="660224"/>
                  </a:cubicBezTo>
                  <a:cubicBezTo>
                    <a:pt x="1182470" y="660224"/>
                    <a:pt x="1185209" y="654746"/>
                    <a:pt x="1181100" y="645157"/>
                  </a:cubicBezTo>
                  <a:close/>
                  <a:moveTo>
                    <a:pt x="142823" y="642418"/>
                  </a:moveTo>
                  <a:cubicBezTo>
                    <a:pt x="144193" y="642418"/>
                    <a:pt x="146932" y="642418"/>
                    <a:pt x="149672" y="643788"/>
                  </a:cubicBezTo>
                  <a:cubicBezTo>
                    <a:pt x="149672" y="643788"/>
                    <a:pt x="149672" y="645157"/>
                    <a:pt x="151042" y="646527"/>
                  </a:cubicBezTo>
                  <a:cubicBezTo>
                    <a:pt x="149672" y="647897"/>
                    <a:pt x="146932" y="649267"/>
                    <a:pt x="144193" y="649267"/>
                  </a:cubicBezTo>
                  <a:close/>
                  <a:moveTo>
                    <a:pt x="1115352" y="639678"/>
                  </a:moveTo>
                  <a:lnTo>
                    <a:pt x="1115352" y="649267"/>
                  </a:lnTo>
                  <a:lnTo>
                    <a:pt x="1119461" y="649267"/>
                  </a:lnTo>
                  <a:cubicBezTo>
                    <a:pt x="1119461" y="647897"/>
                    <a:pt x="1118091" y="646527"/>
                    <a:pt x="1119461" y="645157"/>
                  </a:cubicBezTo>
                  <a:cubicBezTo>
                    <a:pt x="1120831" y="646527"/>
                    <a:pt x="1119461" y="647897"/>
                    <a:pt x="1122201" y="647897"/>
                  </a:cubicBezTo>
                  <a:cubicBezTo>
                    <a:pt x="1126310" y="647897"/>
                    <a:pt x="1124940" y="645157"/>
                    <a:pt x="1124940" y="643788"/>
                  </a:cubicBezTo>
                  <a:cubicBezTo>
                    <a:pt x="1120831" y="642418"/>
                    <a:pt x="1118091" y="639678"/>
                    <a:pt x="1115352" y="639678"/>
                  </a:cubicBezTo>
                  <a:close/>
                  <a:moveTo>
                    <a:pt x="607171" y="635569"/>
                  </a:moveTo>
                  <a:lnTo>
                    <a:pt x="614020" y="635569"/>
                  </a:lnTo>
                  <a:cubicBezTo>
                    <a:pt x="614020" y="636939"/>
                    <a:pt x="615390" y="639678"/>
                    <a:pt x="615390" y="641048"/>
                  </a:cubicBezTo>
                  <a:cubicBezTo>
                    <a:pt x="614020" y="642418"/>
                    <a:pt x="614020" y="643788"/>
                    <a:pt x="611281" y="643788"/>
                  </a:cubicBezTo>
                  <a:cubicBezTo>
                    <a:pt x="607171" y="643788"/>
                    <a:pt x="609911" y="643788"/>
                    <a:pt x="607171" y="642418"/>
                  </a:cubicBezTo>
                  <a:cubicBezTo>
                    <a:pt x="607171" y="641048"/>
                    <a:pt x="605801" y="638309"/>
                    <a:pt x="607171" y="635569"/>
                  </a:cubicBezTo>
                  <a:close/>
                  <a:moveTo>
                    <a:pt x="279799" y="634199"/>
                  </a:moveTo>
                  <a:cubicBezTo>
                    <a:pt x="282538" y="635569"/>
                    <a:pt x="286648" y="635569"/>
                    <a:pt x="290757" y="638309"/>
                  </a:cubicBezTo>
                  <a:lnTo>
                    <a:pt x="290757" y="643788"/>
                  </a:lnTo>
                  <a:cubicBezTo>
                    <a:pt x="289387" y="645157"/>
                    <a:pt x="289387" y="645157"/>
                    <a:pt x="286648" y="645157"/>
                  </a:cubicBezTo>
                  <a:cubicBezTo>
                    <a:pt x="279799" y="645157"/>
                    <a:pt x="281169" y="639678"/>
                    <a:pt x="279799" y="634199"/>
                  </a:cubicBezTo>
                  <a:close/>
                  <a:moveTo>
                    <a:pt x="1026317" y="631459"/>
                  </a:moveTo>
                  <a:cubicBezTo>
                    <a:pt x="1027687" y="630090"/>
                    <a:pt x="1029057" y="631459"/>
                    <a:pt x="1030427" y="631459"/>
                  </a:cubicBezTo>
                  <a:cubicBezTo>
                    <a:pt x="1029057" y="632829"/>
                    <a:pt x="1029057" y="634199"/>
                    <a:pt x="1029057" y="635569"/>
                  </a:cubicBezTo>
                  <a:cubicBezTo>
                    <a:pt x="1029057" y="634199"/>
                    <a:pt x="1027687" y="631459"/>
                    <a:pt x="1026317" y="631459"/>
                  </a:cubicBezTo>
                  <a:close/>
                  <a:moveTo>
                    <a:pt x="1183840" y="628720"/>
                  </a:moveTo>
                  <a:cubicBezTo>
                    <a:pt x="1185209" y="630090"/>
                    <a:pt x="1187949" y="630090"/>
                    <a:pt x="1189319" y="631459"/>
                  </a:cubicBezTo>
                  <a:lnTo>
                    <a:pt x="1187949" y="636939"/>
                  </a:lnTo>
                  <a:cubicBezTo>
                    <a:pt x="1186579" y="635569"/>
                    <a:pt x="1183840" y="631459"/>
                    <a:pt x="1183840" y="628720"/>
                  </a:cubicBezTo>
                  <a:close/>
                  <a:moveTo>
                    <a:pt x="992073" y="628720"/>
                  </a:moveTo>
                  <a:lnTo>
                    <a:pt x="993443" y="634199"/>
                  </a:lnTo>
                  <a:cubicBezTo>
                    <a:pt x="992073" y="634199"/>
                    <a:pt x="989334" y="635569"/>
                    <a:pt x="989334" y="631459"/>
                  </a:cubicBezTo>
                  <a:cubicBezTo>
                    <a:pt x="989334" y="628720"/>
                    <a:pt x="990704" y="630090"/>
                    <a:pt x="992073" y="628720"/>
                  </a:cubicBezTo>
                  <a:close/>
                  <a:moveTo>
                    <a:pt x="668811" y="628720"/>
                  </a:moveTo>
                  <a:cubicBezTo>
                    <a:pt x="670180" y="628720"/>
                    <a:pt x="670180" y="630090"/>
                    <a:pt x="670180" y="631459"/>
                  </a:cubicBezTo>
                  <a:cubicBezTo>
                    <a:pt x="668811" y="631459"/>
                    <a:pt x="667441" y="631459"/>
                    <a:pt x="666071" y="630090"/>
                  </a:cubicBezTo>
                  <a:cubicBezTo>
                    <a:pt x="666071" y="630090"/>
                    <a:pt x="667441" y="628720"/>
                    <a:pt x="668811" y="628720"/>
                  </a:cubicBezTo>
                  <a:close/>
                  <a:moveTo>
                    <a:pt x="540053" y="621871"/>
                  </a:moveTo>
                  <a:lnTo>
                    <a:pt x="548272" y="621871"/>
                  </a:lnTo>
                  <a:cubicBezTo>
                    <a:pt x="548272" y="623241"/>
                    <a:pt x="549641" y="624611"/>
                    <a:pt x="549641" y="628720"/>
                  </a:cubicBezTo>
                  <a:lnTo>
                    <a:pt x="541423" y="630090"/>
                  </a:lnTo>
                  <a:close/>
                  <a:moveTo>
                    <a:pt x="1198222" y="619132"/>
                  </a:moveTo>
                  <a:cubicBezTo>
                    <a:pt x="1200277" y="619132"/>
                    <a:pt x="1201647" y="620502"/>
                    <a:pt x="1201647" y="620502"/>
                  </a:cubicBezTo>
                  <a:cubicBezTo>
                    <a:pt x="1201647" y="621871"/>
                    <a:pt x="1197537" y="621871"/>
                    <a:pt x="1197537" y="630090"/>
                  </a:cubicBezTo>
                  <a:cubicBezTo>
                    <a:pt x="1197537" y="630090"/>
                    <a:pt x="1196167" y="630090"/>
                    <a:pt x="1194798" y="631459"/>
                  </a:cubicBezTo>
                  <a:cubicBezTo>
                    <a:pt x="1193428" y="630090"/>
                    <a:pt x="1192058" y="627351"/>
                    <a:pt x="1190689" y="625981"/>
                  </a:cubicBezTo>
                  <a:cubicBezTo>
                    <a:pt x="1193428" y="620502"/>
                    <a:pt x="1196167" y="619132"/>
                    <a:pt x="1198222" y="619132"/>
                  </a:cubicBezTo>
                  <a:close/>
                  <a:moveTo>
                    <a:pt x="1135898" y="615023"/>
                  </a:moveTo>
                  <a:cubicBezTo>
                    <a:pt x="1134528" y="616392"/>
                    <a:pt x="1133159" y="617762"/>
                    <a:pt x="1133159" y="619132"/>
                  </a:cubicBezTo>
                  <a:cubicBezTo>
                    <a:pt x="1140007" y="620502"/>
                    <a:pt x="1137268" y="621871"/>
                    <a:pt x="1141377" y="624611"/>
                  </a:cubicBezTo>
                  <a:lnTo>
                    <a:pt x="1141377" y="620502"/>
                  </a:lnTo>
                  <a:cubicBezTo>
                    <a:pt x="1140007" y="617762"/>
                    <a:pt x="1138638" y="615023"/>
                    <a:pt x="1135898" y="615023"/>
                  </a:cubicBezTo>
                  <a:close/>
                  <a:moveTo>
                    <a:pt x="1235890" y="612283"/>
                  </a:moveTo>
                  <a:cubicBezTo>
                    <a:pt x="1237260" y="612283"/>
                    <a:pt x="1240000" y="613653"/>
                    <a:pt x="1240000" y="615023"/>
                  </a:cubicBezTo>
                  <a:cubicBezTo>
                    <a:pt x="1238630" y="615023"/>
                    <a:pt x="1237260" y="616392"/>
                    <a:pt x="1235890" y="616392"/>
                  </a:cubicBezTo>
                  <a:cubicBezTo>
                    <a:pt x="1234521" y="615023"/>
                    <a:pt x="1234521" y="613653"/>
                    <a:pt x="1235890" y="612283"/>
                  </a:cubicBezTo>
                  <a:close/>
                  <a:moveTo>
                    <a:pt x="874274" y="610913"/>
                  </a:moveTo>
                  <a:cubicBezTo>
                    <a:pt x="875644" y="610913"/>
                    <a:pt x="875644" y="612283"/>
                    <a:pt x="875644" y="613653"/>
                  </a:cubicBezTo>
                  <a:lnTo>
                    <a:pt x="871535" y="613653"/>
                  </a:lnTo>
                  <a:close/>
                  <a:moveTo>
                    <a:pt x="612650" y="609544"/>
                  </a:moveTo>
                  <a:lnTo>
                    <a:pt x="618129" y="609544"/>
                  </a:lnTo>
                  <a:lnTo>
                    <a:pt x="618129" y="613653"/>
                  </a:lnTo>
                  <a:cubicBezTo>
                    <a:pt x="616759" y="613653"/>
                    <a:pt x="614020" y="612283"/>
                    <a:pt x="612650" y="609544"/>
                  </a:cubicBezTo>
                  <a:close/>
                  <a:moveTo>
                    <a:pt x="289387" y="609544"/>
                  </a:moveTo>
                  <a:cubicBezTo>
                    <a:pt x="290757" y="610913"/>
                    <a:pt x="290757" y="609544"/>
                    <a:pt x="290757" y="612283"/>
                  </a:cubicBezTo>
                  <a:cubicBezTo>
                    <a:pt x="290757" y="616392"/>
                    <a:pt x="286648" y="615023"/>
                    <a:pt x="286648" y="617762"/>
                  </a:cubicBezTo>
                  <a:cubicBezTo>
                    <a:pt x="286648" y="621871"/>
                    <a:pt x="288018" y="623241"/>
                    <a:pt x="289387" y="625981"/>
                  </a:cubicBezTo>
                  <a:cubicBezTo>
                    <a:pt x="288018" y="627351"/>
                    <a:pt x="285278" y="628720"/>
                    <a:pt x="282538" y="628720"/>
                  </a:cubicBezTo>
                  <a:cubicBezTo>
                    <a:pt x="283908" y="623241"/>
                    <a:pt x="283908" y="616392"/>
                    <a:pt x="283908" y="612283"/>
                  </a:cubicBezTo>
                  <a:cubicBezTo>
                    <a:pt x="283908" y="609544"/>
                    <a:pt x="288018" y="609544"/>
                    <a:pt x="289387" y="609544"/>
                  </a:cubicBezTo>
                  <a:close/>
                  <a:moveTo>
                    <a:pt x="397598" y="605434"/>
                  </a:moveTo>
                  <a:cubicBezTo>
                    <a:pt x="398968" y="605434"/>
                    <a:pt x="401707" y="606804"/>
                    <a:pt x="401707" y="608174"/>
                  </a:cubicBezTo>
                  <a:cubicBezTo>
                    <a:pt x="401707" y="608174"/>
                    <a:pt x="400338" y="608174"/>
                    <a:pt x="398968" y="609544"/>
                  </a:cubicBezTo>
                  <a:cubicBezTo>
                    <a:pt x="397598" y="608174"/>
                    <a:pt x="397598" y="606804"/>
                    <a:pt x="397598" y="605434"/>
                  </a:cubicBezTo>
                  <a:close/>
                  <a:moveTo>
                    <a:pt x="1040015" y="602695"/>
                  </a:moveTo>
                  <a:cubicBezTo>
                    <a:pt x="1041385" y="602695"/>
                    <a:pt x="1042755" y="602695"/>
                    <a:pt x="1044124" y="604064"/>
                  </a:cubicBezTo>
                  <a:cubicBezTo>
                    <a:pt x="1044124" y="605434"/>
                    <a:pt x="1044124" y="606804"/>
                    <a:pt x="1040015" y="608174"/>
                  </a:cubicBezTo>
                  <a:close/>
                  <a:moveTo>
                    <a:pt x="374312" y="601325"/>
                  </a:moveTo>
                  <a:lnTo>
                    <a:pt x="377052" y="604064"/>
                  </a:lnTo>
                  <a:cubicBezTo>
                    <a:pt x="377052" y="604064"/>
                    <a:pt x="375682" y="605434"/>
                    <a:pt x="375682" y="606804"/>
                  </a:cubicBezTo>
                  <a:lnTo>
                    <a:pt x="370203" y="605434"/>
                  </a:lnTo>
                  <a:cubicBezTo>
                    <a:pt x="370203" y="604064"/>
                    <a:pt x="372943" y="601325"/>
                    <a:pt x="374312" y="601325"/>
                  </a:cubicBezTo>
                  <a:close/>
                  <a:moveTo>
                    <a:pt x="639703" y="600983"/>
                  </a:moveTo>
                  <a:cubicBezTo>
                    <a:pt x="641073" y="601325"/>
                    <a:pt x="642785" y="602695"/>
                    <a:pt x="644155" y="606804"/>
                  </a:cubicBezTo>
                  <a:cubicBezTo>
                    <a:pt x="642785" y="606804"/>
                    <a:pt x="640046" y="608174"/>
                    <a:pt x="637306" y="606804"/>
                  </a:cubicBezTo>
                  <a:cubicBezTo>
                    <a:pt x="637306" y="605434"/>
                    <a:pt x="635936" y="604064"/>
                    <a:pt x="637306" y="601325"/>
                  </a:cubicBezTo>
                  <a:cubicBezTo>
                    <a:pt x="637306" y="601325"/>
                    <a:pt x="638333" y="600640"/>
                    <a:pt x="639703" y="600983"/>
                  </a:cubicBezTo>
                  <a:close/>
                  <a:moveTo>
                    <a:pt x="1304378" y="598586"/>
                  </a:moveTo>
                  <a:lnTo>
                    <a:pt x="1309857" y="598586"/>
                  </a:lnTo>
                  <a:cubicBezTo>
                    <a:pt x="1309857" y="599955"/>
                    <a:pt x="1311227" y="602695"/>
                    <a:pt x="1311227" y="604064"/>
                  </a:cubicBezTo>
                  <a:cubicBezTo>
                    <a:pt x="1311227" y="604064"/>
                    <a:pt x="1309857" y="604064"/>
                    <a:pt x="1308488" y="605434"/>
                  </a:cubicBezTo>
                  <a:cubicBezTo>
                    <a:pt x="1307118" y="605434"/>
                    <a:pt x="1305748" y="604064"/>
                    <a:pt x="1304378" y="602695"/>
                  </a:cubicBezTo>
                  <a:close/>
                  <a:moveTo>
                    <a:pt x="278429" y="595846"/>
                  </a:moveTo>
                  <a:lnTo>
                    <a:pt x="282538" y="595846"/>
                  </a:lnTo>
                  <a:cubicBezTo>
                    <a:pt x="282538" y="597216"/>
                    <a:pt x="279799" y="598586"/>
                    <a:pt x="278429" y="602695"/>
                  </a:cubicBezTo>
                  <a:cubicBezTo>
                    <a:pt x="279799" y="602695"/>
                    <a:pt x="282538" y="602695"/>
                    <a:pt x="283908" y="601325"/>
                  </a:cubicBezTo>
                  <a:lnTo>
                    <a:pt x="286648" y="604064"/>
                  </a:lnTo>
                  <a:cubicBezTo>
                    <a:pt x="286648" y="605434"/>
                    <a:pt x="283908" y="606804"/>
                    <a:pt x="282538" y="608174"/>
                  </a:cubicBezTo>
                  <a:lnTo>
                    <a:pt x="277060" y="608174"/>
                  </a:lnTo>
                  <a:lnTo>
                    <a:pt x="274320" y="605434"/>
                  </a:lnTo>
                  <a:cubicBezTo>
                    <a:pt x="274320" y="604064"/>
                    <a:pt x="277060" y="601325"/>
                    <a:pt x="279799" y="598586"/>
                  </a:cubicBezTo>
                  <a:cubicBezTo>
                    <a:pt x="279799" y="598586"/>
                    <a:pt x="278429" y="597216"/>
                    <a:pt x="278429" y="595846"/>
                  </a:cubicBezTo>
                  <a:close/>
                  <a:moveTo>
                    <a:pt x="209941" y="595846"/>
                  </a:moveTo>
                  <a:cubicBezTo>
                    <a:pt x="208572" y="598586"/>
                    <a:pt x="208572" y="602695"/>
                    <a:pt x="207202" y="605434"/>
                  </a:cubicBezTo>
                  <a:lnTo>
                    <a:pt x="207202" y="627351"/>
                  </a:lnTo>
                  <a:cubicBezTo>
                    <a:pt x="211311" y="625981"/>
                    <a:pt x="215420" y="624611"/>
                    <a:pt x="218160" y="621871"/>
                  </a:cubicBezTo>
                  <a:cubicBezTo>
                    <a:pt x="215420" y="617762"/>
                    <a:pt x="212681" y="610913"/>
                    <a:pt x="212681" y="608174"/>
                  </a:cubicBezTo>
                  <a:cubicBezTo>
                    <a:pt x="212681" y="604064"/>
                    <a:pt x="215420" y="599955"/>
                    <a:pt x="216790" y="595846"/>
                  </a:cubicBezTo>
                  <a:close/>
                  <a:moveTo>
                    <a:pt x="611281" y="594476"/>
                  </a:moveTo>
                  <a:cubicBezTo>
                    <a:pt x="612650" y="595846"/>
                    <a:pt x="614020" y="595846"/>
                    <a:pt x="615390" y="595846"/>
                  </a:cubicBezTo>
                  <a:cubicBezTo>
                    <a:pt x="615390" y="597216"/>
                    <a:pt x="612650" y="599955"/>
                    <a:pt x="611281" y="602695"/>
                  </a:cubicBezTo>
                  <a:close/>
                  <a:moveTo>
                    <a:pt x="301715" y="594476"/>
                  </a:moveTo>
                  <a:lnTo>
                    <a:pt x="305825" y="594476"/>
                  </a:lnTo>
                  <a:lnTo>
                    <a:pt x="308564" y="597216"/>
                  </a:lnTo>
                  <a:lnTo>
                    <a:pt x="304455" y="601325"/>
                  </a:lnTo>
                  <a:lnTo>
                    <a:pt x="300345" y="601325"/>
                  </a:lnTo>
                  <a:close/>
                  <a:moveTo>
                    <a:pt x="137344" y="594476"/>
                  </a:moveTo>
                  <a:lnTo>
                    <a:pt x="141453" y="594476"/>
                  </a:lnTo>
                  <a:cubicBezTo>
                    <a:pt x="141453" y="594476"/>
                    <a:pt x="140084" y="597216"/>
                    <a:pt x="138714" y="598586"/>
                  </a:cubicBezTo>
                  <a:cubicBezTo>
                    <a:pt x="137344" y="597216"/>
                    <a:pt x="135974" y="594476"/>
                    <a:pt x="137344" y="594476"/>
                  </a:cubicBezTo>
                  <a:close/>
                  <a:moveTo>
                    <a:pt x="577036" y="593106"/>
                  </a:moveTo>
                  <a:lnTo>
                    <a:pt x="583885" y="593106"/>
                  </a:lnTo>
                  <a:lnTo>
                    <a:pt x="581146" y="595846"/>
                  </a:lnTo>
                  <a:cubicBezTo>
                    <a:pt x="579776" y="595846"/>
                    <a:pt x="578406" y="594476"/>
                    <a:pt x="577036" y="593106"/>
                  </a:cubicBezTo>
                  <a:close/>
                  <a:moveTo>
                    <a:pt x="114058" y="588997"/>
                  </a:moveTo>
                  <a:lnTo>
                    <a:pt x="119537" y="588997"/>
                  </a:lnTo>
                  <a:cubicBezTo>
                    <a:pt x="119537" y="590367"/>
                    <a:pt x="118168" y="591736"/>
                    <a:pt x="116798" y="593106"/>
                  </a:cubicBezTo>
                  <a:lnTo>
                    <a:pt x="111319" y="593106"/>
                  </a:lnTo>
                  <a:cubicBezTo>
                    <a:pt x="111319" y="591736"/>
                    <a:pt x="112688" y="590367"/>
                    <a:pt x="114058" y="588997"/>
                  </a:cubicBezTo>
                  <a:close/>
                  <a:moveTo>
                    <a:pt x="283908" y="587628"/>
                  </a:moveTo>
                  <a:cubicBezTo>
                    <a:pt x="285278" y="587628"/>
                    <a:pt x="288018" y="588997"/>
                    <a:pt x="289387" y="590367"/>
                  </a:cubicBezTo>
                  <a:cubicBezTo>
                    <a:pt x="289387" y="591736"/>
                    <a:pt x="288018" y="594476"/>
                    <a:pt x="288018" y="593106"/>
                  </a:cubicBezTo>
                  <a:cubicBezTo>
                    <a:pt x="286648" y="590367"/>
                    <a:pt x="283908" y="590367"/>
                    <a:pt x="281169" y="588997"/>
                  </a:cubicBezTo>
                  <a:cubicBezTo>
                    <a:pt x="281169" y="588997"/>
                    <a:pt x="283908" y="588997"/>
                    <a:pt x="283908" y="587628"/>
                  </a:cubicBezTo>
                  <a:close/>
                  <a:moveTo>
                    <a:pt x="1163293" y="586258"/>
                  </a:moveTo>
                  <a:lnTo>
                    <a:pt x="1170142" y="586258"/>
                  </a:lnTo>
                  <a:cubicBezTo>
                    <a:pt x="1170142" y="587628"/>
                    <a:pt x="1168772" y="590367"/>
                    <a:pt x="1167402" y="591736"/>
                  </a:cubicBezTo>
                  <a:cubicBezTo>
                    <a:pt x="1166033" y="590367"/>
                    <a:pt x="1163293" y="587628"/>
                    <a:pt x="1163293" y="586258"/>
                  </a:cubicBezTo>
                  <a:close/>
                  <a:moveTo>
                    <a:pt x="1120831" y="579409"/>
                  </a:moveTo>
                  <a:cubicBezTo>
                    <a:pt x="1119461" y="583518"/>
                    <a:pt x="1119461" y="587628"/>
                    <a:pt x="1118091" y="591736"/>
                  </a:cubicBezTo>
                  <a:cubicBezTo>
                    <a:pt x="1122201" y="593106"/>
                    <a:pt x="1127679" y="597216"/>
                    <a:pt x="1131789" y="599955"/>
                  </a:cubicBezTo>
                  <a:lnTo>
                    <a:pt x="1131789" y="579409"/>
                  </a:lnTo>
                  <a:cubicBezTo>
                    <a:pt x="1129049" y="580779"/>
                    <a:pt x="1124940" y="582148"/>
                    <a:pt x="1123570" y="584888"/>
                  </a:cubicBezTo>
                  <a:cubicBezTo>
                    <a:pt x="1122201" y="583518"/>
                    <a:pt x="1122201" y="580779"/>
                    <a:pt x="1120831" y="579409"/>
                  </a:cubicBezTo>
                  <a:close/>
                  <a:moveTo>
                    <a:pt x="300345" y="576669"/>
                  </a:moveTo>
                  <a:cubicBezTo>
                    <a:pt x="301715" y="578039"/>
                    <a:pt x="304455" y="579409"/>
                    <a:pt x="305825" y="582148"/>
                  </a:cubicBezTo>
                  <a:cubicBezTo>
                    <a:pt x="305825" y="583518"/>
                    <a:pt x="304455" y="584888"/>
                    <a:pt x="304455" y="586258"/>
                  </a:cubicBezTo>
                  <a:cubicBezTo>
                    <a:pt x="303085" y="586258"/>
                    <a:pt x="298976" y="583518"/>
                    <a:pt x="298976" y="580779"/>
                  </a:cubicBezTo>
                  <a:cubicBezTo>
                    <a:pt x="298976" y="576669"/>
                    <a:pt x="300345" y="576669"/>
                    <a:pt x="300345" y="576669"/>
                  </a:cubicBezTo>
                  <a:close/>
                  <a:moveTo>
                    <a:pt x="1172882" y="571190"/>
                  </a:moveTo>
                  <a:lnTo>
                    <a:pt x="1176991" y="571190"/>
                  </a:lnTo>
                  <a:cubicBezTo>
                    <a:pt x="1176991" y="572560"/>
                    <a:pt x="1178361" y="575299"/>
                    <a:pt x="1178361" y="576669"/>
                  </a:cubicBezTo>
                  <a:cubicBezTo>
                    <a:pt x="1178361" y="576669"/>
                    <a:pt x="1178361" y="578039"/>
                    <a:pt x="1175621" y="578039"/>
                  </a:cubicBezTo>
                  <a:cubicBezTo>
                    <a:pt x="1172882" y="578039"/>
                    <a:pt x="1171512" y="575299"/>
                    <a:pt x="1171512" y="573930"/>
                  </a:cubicBezTo>
                  <a:cubicBezTo>
                    <a:pt x="1171512" y="569821"/>
                    <a:pt x="1171512" y="572560"/>
                    <a:pt x="1172882" y="571190"/>
                  </a:cubicBezTo>
                  <a:close/>
                  <a:moveTo>
                    <a:pt x="222269" y="568451"/>
                  </a:moveTo>
                  <a:cubicBezTo>
                    <a:pt x="214050" y="567081"/>
                    <a:pt x="214050" y="573930"/>
                    <a:pt x="214050" y="578039"/>
                  </a:cubicBezTo>
                  <a:cubicBezTo>
                    <a:pt x="214050" y="578039"/>
                    <a:pt x="212681" y="584888"/>
                    <a:pt x="219530" y="584888"/>
                  </a:cubicBezTo>
                  <a:cubicBezTo>
                    <a:pt x="222269" y="584888"/>
                    <a:pt x="225009" y="580779"/>
                    <a:pt x="225009" y="579409"/>
                  </a:cubicBezTo>
                  <a:cubicBezTo>
                    <a:pt x="222269" y="575299"/>
                    <a:pt x="218160" y="575299"/>
                    <a:pt x="216790" y="572560"/>
                  </a:cubicBezTo>
                  <a:cubicBezTo>
                    <a:pt x="218160" y="571190"/>
                    <a:pt x="220899" y="569821"/>
                    <a:pt x="222269" y="568451"/>
                  </a:cubicBezTo>
                  <a:close/>
                  <a:moveTo>
                    <a:pt x="1209865" y="565711"/>
                  </a:moveTo>
                  <a:cubicBezTo>
                    <a:pt x="1209865" y="565711"/>
                    <a:pt x="1211235" y="567081"/>
                    <a:pt x="1211235" y="568451"/>
                  </a:cubicBezTo>
                  <a:cubicBezTo>
                    <a:pt x="1209865" y="568451"/>
                    <a:pt x="1207125" y="569821"/>
                    <a:pt x="1205756" y="569821"/>
                  </a:cubicBezTo>
                  <a:cubicBezTo>
                    <a:pt x="1205756" y="568451"/>
                    <a:pt x="1208495" y="565711"/>
                    <a:pt x="1209865" y="565711"/>
                  </a:cubicBezTo>
                  <a:close/>
                  <a:moveTo>
                    <a:pt x="219530" y="561602"/>
                  </a:moveTo>
                  <a:cubicBezTo>
                    <a:pt x="218160" y="561602"/>
                    <a:pt x="218160" y="562971"/>
                    <a:pt x="218160" y="564341"/>
                  </a:cubicBezTo>
                  <a:cubicBezTo>
                    <a:pt x="219530" y="564341"/>
                    <a:pt x="220899" y="564341"/>
                    <a:pt x="222269" y="562971"/>
                  </a:cubicBezTo>
                  <a:cubicBezTo>
                    <a:pt x="220899" y="561602"/>
                    <a:pt x="219530" y="561602"/>
                    <a:pt x="219530" y="561602"/>
                  </a:cubicBezTo>
                  <a:close/>
                  <a:moveTo>
                    <a:pt x="1142747" y="560232"/>
                  </a:moveTo>
                  <a:cubicBezTo>
                    <a:pt x="1140007" y="562971"/>
                    <a:pt x="1137268" y="562971"/>
                    <a:pt x="1137268" y="567081"/>
                  </a:cubicBezTo>
                  <a:cubicBezTo>
                    <a:pt x="1137268" y="569821"/>
                    <a:pt x="1138638" y="569821"/>
                    <a:pt x="1138638" y="571190"/>
                  </a:cubicBezTo>
                  <a:cubicBezTo>
                    <a:pt x="1140007" y="569821"/>
                    <a:pt x="1141377" y="568451"/>
                    <a:pt x="1142747" y="568451"/>
                  </a:cubicBezTo>
                  <a:close/>
                  <a:moveTo>
                    <a:pt x="98991" y="560232"/>
                  </a:moveTo>
                  <a:lnTo>
                    <a:pt x="104470" y="561602"/>
                  </a:lnTo>
                  <a:lnTo>
                    <a:pt x="101730" y="564341"/>
                  </a:lnTo>
                  <a:cubicBezTo>
                    <a:pt x="100361" y="562971"/>
                    <a:pt x="93512" y="560232"/>
                    <a:pt x="98991" y="560232"/>
                  </a:cubicBezTo>
                  <a:close/>
                  <a:moveTo>
                    <a:pt x="82554" y="560232"/>
                  </a:moveTo>
                  <a:cubicBezTo>
                    <a:pt x="83923" y="560232"/>
                    <a:pt x="86663" y="560232"/>
                    <a:pt x="88033" y="561602"/>
                  </a:cubicBezTo>
                  <a:lnTo>
                    <a:pt x="85293" y="564341"/>
                  </a:lnTo>
                  <a:cubicBezTo>
                    <a:pt x="83923" y="562971"/>
                    <a:pt x="82554" y="562971"/>
                    <a:pt x="82554" y="560232"/>
                  </a:cubicBezTo>
                  <a:close/>
                  <a:moveTo>
                    <a:pt x="94881" y="552014"/>
                  </a:moveTo>
                  <a:lnTo>
                    <a:pt x="100361" y="552014"/>
                  </a:lnTo>
                  <a:cubicBezTo>
                    <a:pt x="98991" y="554753"/>
                    <a:pt x="97621" y="556123"/>
                    <a:pt x="94881" y="556123"/>
                  </a:cubicBezTo>
                  <a:close/>
                  <a:moveTo>
                    <a:pt x="14066" y="549274"/>
                  </a:moveTo>
                  <a:cubicBezTo>
                    <a:pt x="14066" y="550644"/>
                    <a:pt x="15435" y="553383"/>
                    <a:pt x="15435" y="554753"/>
                  </a:cubicBezTo>
                  <a:lnTo>
                    <a:pt x="11327" y="554753"/>
                  </a:lnTo>
                  <a:cubicBezTo>
                    <a:pt x="11327" y="553383"/>
                    <a:pt x="9957" y="552014"/>
                    <a:pt x="9957" y="550644"/>
                  </a:cubicBezTo>
                  <a:cubicBezTo>
                    <a:pt x="9957" y="550644"/>
                    <a:pt x="11327" y="549274"/>
                    <a:pt x="14066" y="549274"/>
                  </a:cubicBezTo>
                  <a:close/>
                  <a:moveTo>
                    <a:pt x="329110" y="546535"/>
                  </a:moveTo>
                  <a:cubicBezTo>
                    <a:pt x="333220" y="546535"/>
                    <a:pt x="337329" y="550644"/>
                    <a:pt x="338699" y="552014"/>
                  </a:cubicBezTo>
                  <a:cubicBezTo>
                    <a:pt x="341438" y="553383"/>
                    <a:pt x="349657" y="552014"/>
                    <a:pt x="352396" y="558863"/>
                  </a:cubicBezTo>
                  <a:cubicBezTo>
                    <a:pt x="355136" y="561602"/>
                    <a:pt x="356506" y="567081"/>
                    <a:pt x="355136" y="569821"/>
                  </a:cubicBezTo>
                  <a:cubicBezTo>
                    <a:pt x="356506" y="572560"/>
                    <a:pt x="357875" y="572560"/>
                    <a:pt x="359245" y="573930"/>
                  </a:cubicBezTo>
                  <a:cubicBezTo>
                    <a:pt x="352396" y="575299"/>
                    <a:pt x="341438" y="580779"/>
                    <a:pt x="337329" y="580779"/>
                  </a:cubicBezTo>
                  <a:cubicBezTo>
                    <a:pt x="334589" y="580779"/>
                    <a:pt x="327741" y="576669"/>
                    <a:pt x="326371" y="572560"/>
                  </a:cubicBezTo>
                  <a:cubicBezTo>
                    <a:pt x="323631" y="567081"/>
                    <a:pt x="325001" y="561602"/>
                    <a:pt x="323631" y="556123"/>
                  </a:cubicBezTo>
                  <a:cubicBezTo>
                    <a:pt x="322261" y="554753"/>
                    <a:pt x="323631" y="552014"/>
                    <a:pt x="322261" y="549274"/>
                  </a:cubicBezTo>
                  <a:cubicBezTo>
                    <a:pt x="325001" y="547904"/>
                    <a:pt x="326371" y="546535"/>
                    <a:pt x="329110" y="546535"/>
                  </a:cubicBezTo>
                  <a:close/>
                  <a:moveTo>
                    <a:pt x="98991" y="545165"/>
                  </a:moveTo>
                  <a:lnTo>
                    <a:pt x="104470" y="546535"/>
                  </a:lnTo>
                  <a:cubicBezTo>
                    <a:pt x="104470" y="546535"/>
                    <a:pt x="104470" y="547904"/>
                    <a:pt x="103100" y="549274"/>
                  </a:cubicBezTo>
                  <a:cubicBezTo>
                    <a:pt x="101730" y="549274"/>
                    <a:pt x="98991" y="546535"/>
                    <a:pt x="98991" y="545165"/>
                  </a:cubicBezTo>
                  <a:close/>
                  <a:moveTo>
                    <a:pt x="30503" y="545165"/>
                  </a:moveTo>
                  <a:cubicBezTo>
                    <a:pt x="35982" y="545165"/>
                    <a:pt x="40091" y="554753"/>
                    <a:pt x="42831" y="560232"/>
                  </a:cubicBezTo>
                  <a:cubicBezTo>
                    <a:pt x="40091" y="561602"/>
                    <a:pt x="38722" y="564341"/>
                    <a:pt x="34612" y="564341"/>
                  </a:cubicBezTo>
                  <a:cubicBezTo>
                    <a:pt x="31873" y="564341"/>
                    <a:pt x="29133" y="560232"/>
                    <a:pt x="26394" y="557493"/>
                  </a:cubicBezTo>
                  <a:lnTo>
                    <a:pt x="26394" y="546535"/>
                  </a:lnTo>
                  <a:cubicBezTo>
                    <a:pt x="27763" y="546535"/>
                    <a:pt x="26394" y="545165"/>
                    <a:pt x="30503" y="545165"/>
                  </a:cubicBezTo>
                  <a:close/>
                  <a:moveTo>
                    <a:pt x="1198393" y="542254"/>
                  </a:moveTo>
                  <a:cubicBezTo>
                    <a:pt x="1198907" y="542083"/>
                    <a:pt x="1199592" y="542425"/>
                    <a:pt x="1200277" y="542425"/>
                  </a:cubicBezTo>
                  <a:lnTo>
                    <a:pt x="1201647" y="549274"/>
                  </a:lnTo>
                  <a:cubicBezTo>
                    <a:pt x="1198907" y="547904"/>
                    <a:pt x="1197537" y="547904"/>
                    <a:pt x="1197537" y="545165"/>
                  </a:cubicBezTo>
                  <a:cubicBezTo>
                    <a:pt x="1197537" y="543110"/>
                    <a:pt x="1197880" y="542425"/>
                    <a:pt x="1198393" y="542254"/>
                  </a:cubicBezTo>
                  <a:close/>
                  <a:moveTo>
                    <a:pt x="316783" y="541056"/>
                  </a:moveTo>
                  <a:lnTo>
                    <a:pt x="320892" y="541056"/>
                  </a:lnTo>
                  <a:lnTo>
                    <a:pt x="320892" y="543795"/>
                  </a:lnTo>
                  <a:lnTo>
                    <a:pt x="316783" y="543795"/>
                  </a:lnTo>
                  <a:close/>
                  <a:moveTo>
                    <a:pt x="1140007" y="535576"/>
                  </a:moveTo>
                  <a:cubicBezTo>
                    <a:pt x="1124940" y="534207"/>
                    <a:pt x="1120831" y="546535"/>
                    <a:pt x="1122201" y="556123"/>
                  </a:cubicBezTo>
                  <a:lnTo>
                    <a:pt x="1127679" y="556123"/>
                  </a:lnTo>
                  <a:cubicBezTo>
                    <a:pt x="1131789" y="556123"/>
                    <a:pt x="1137268" y="552014"/>
                    <a:pt x="1141377" y="547904"/>
                  </a:cubicBezTo>
                  <a:lnTo>
                    <a:pt x="1141377" y="542425"/>
                  </a:lnTo>
                  <a:cubicBezTo>
                    <a:pt x="1140007" y="542425"/>
                    <a:pt x="1137268" y="541056"/>
                    <a:pt x="1135898" y="539686"/>
                  </a:cubicBezTo>
                  <a:cubicBezTo>
                    <a:pt x="1138638" y="538316"/>
                    <a:pt x="1140007" y="536946"/>
                    <a:pt x="1140007" y="535576"/>
                  </a:cubicBezTo>
                  <a:close/>
                  <a:moveTo>
                    <a:pt x="1233151" y="532837"/>
                  </a:moveTo>
                  <a:cubicBezTo>
                    <a:pt x="1234521" y="532837"/>
                    <a:pt x="1234521" y="534207"/>
                    <a:pt x="1234521" y="535576"/>
                  </a:cubicBezTo>
                  <a:cubicBezTo>
                    <a:pt x="1233151" y="535576"/>
                    <a:pt x="1230412" y="536946"/>
                    <a:pt x="1229042" y="535576"/>
                  </a:cubicBezTo>
                  <a:cubicBezTo>
                    <a:pt x="1230412" y="534207"/>
                    <a:pt x="1231781" y="532837"/>
                    <a:pt x="1233151" y="532837"/>
                  </a:cubicBezTo>
                  <a:close/>
                  <a:moveTo>
                    <a:pt x="1067410" y="530098"/>
                  </a:moveTo>
                  <a:cubicBezTo>
                    <a:pt x="1067410" y="531467"/>
                    <a:pt x="1066040" y="534207"/>
                    <a:pt x="1067410" y="536946"/>
                  </a:cubicBezTo>
                  <a:cubicBezTo>
                    <a:pt x="1066040" y="538316"/>
                    <a:pt x="1063301" y="539686"/>
                    <a:pt x="1061931" y="539686"/>
                  </a:cubicBezTo>
                  <a:lnTo>
                    <a:pt x="1060561" y="532837"/>
                  </a:lnTo>
                  <a:cubicBezTo>
                    <a:pt x="1061931" y="532837"/>
                    <a:pt x="1063301" y="531467"/>
                    <a:pt x="1064671" y="532837"/>
                  </a:cubicBezTo>
                  <a:close/>
                  <a:moveTo>
                    <a:pt x="1292050" y="525988"/>
                  </a:moveTo>
                  <a:cubicBezTo>
                    <a:pt x="1292050" y="528728"/>
                    <a:pt x="1289311" y="524618"/>
                    <a:pt x="1289311" y="527358"/>
                  </a:cubicBezTo>
                  <a:cubicBezTo>
                    <a:pt x="1289311" y="524618"/>
                    <a:pt x="1290681" y="525988"/>
                    <a:pt x="1292050" y="525988"/>
                  </a:cubicBezTo>
                  <a:close/>
                  <a:moveTo>
                    <a:pt x="100361" y="524618"/>
                  </a:moveTo>
                  <a:cubicBezTo>
                    <a:pt x="101730" y="524618"/>
                    <a:pt x="103100" y="524618"/>
                    <a:pt x="104470" y="528728"/>
                  </a:cubicBezTo>
                  <a:cubicBezTo>
                    <a:pt x="101730" y="530098"/>
                    <a:pt x="98991" y="530098"/>
                    <a:pt x="96251" y="528728"/>
                  </a:cubicBezTo>
                  <a:close/>
                  <a:moveTo>
                    <a:pt x="1196167" y="520509"/>
                  </a:moveTo>
                  <a:cubicBezTo>
                    <a:pt x="1196167" y="520509"/>
                    <a:pt x="1197537" y="521879"/>
                    <a:pt x="1197537" y="523249"/>
                  </a:cubicBezTo>
                  <a:cubicBezTo>
                    <a:pt x="1197537" y="523249"/>
                    <a:pt x="1193428" y="525988"/>
                    <a:pt x="1193428" y="521879"/>
                  </a:cubicBezTo>
                  <a:cubicBezTo>
                    <a:pt x="1193428" y="519139"/>
                    <a:pt x="1194798" y="520509"/>
                    <a:pt x="1196167" y="520509"/>
                  </a:cubicBezTo>
                  <a:close/>
                  <a:moveTo>
                    <a:pt x="1035906" y="519139"/>
                  </a:moveTo>
                  <a:cubicBezTo>
                    <a:pt x="1044124" y="519139"/>
                    <a:pt x="1045494" y="525988"/>
                    <a:pt x="1045494" y="530098"/>
                  </a:cubicBezTo>
                  <a:cubicBezTo>
                    <a:pt x="1045494" y="532837"/>
                    <a:pt x="1048233" y="535576"/>
                    <a:pt x="1048233" y="539686"/>
                  </a:cubicBezTo>
                  <a:cubicBezTo>
                    <a:pt x="1048233" y="545165"/>
                    <a:pt x="1042755" y="546535"/>
                    <a:pt x="1040015" y="546535"/>
                  </a:cubicBezTo>
                  <a:cubicBezTo>
                    <a:pt x="1037275" y="546535"/>
                    <a:pt x="1035906" y="545165"/>
                    <a:pt x="1033166" y="543795"/>
                  </a:cubicBezTo>
                  <a:cubicBezTo>
                    <a:pt x="1033166" y="538316"/>
                    <a:pt x="1027687" y="530098"/>
                    <a:pt x="1027687" y="527358"/>
                  </a:cubicBezTo>
                  <a:cubicBezTo>
                    <a:pt x="1027687" y="519139"/>
                    <a:pt x="1034536" y="519139"/>
                    <a:pt x="1035906" y="519139"/>
                  </a:cubicBezTo>
                  <a:close/>
                  <a:moveTo>
                    <a:pt x="327741" y="517770"/>
                  </a:moveTo>
                  <a:cubicBezTo>
                    <a:pt x="330480" y="519139"/>
                    <a:pt x="334589" y="519139"/>
                    <a:pt x="340068" y="520509"/>
                  </a:cubicBezTo>
                  <a:cubicBezTo>
                    <a:pt x="340068" y="521879"/>
                    <a:pt x="341438" y="524618"/>
                    <a:pt x="340068" y="528728"/>
                  </a:cubicBezTo>
                  <a:cubicBezTo>
                    <a:pt x="338699" y="528728"/>
                    <a:pt x="338699" y="530098"/>
                    <a:pt x="334589" y="530098"/>
                  </a:cubicBezTo>
                  <a:cubicBezTo>
                    <a:pt x="331850" y="530098"/>
                    <a:pt x="326371" y="524618"/>
                    <a:pt x="326371" y="521879"/>
                  </a:cubicBezTo>
                  <a:cubicBezTo>
                    <a:pt x="326371" y="517770"/>
                    <a:pt x="327741" y="519139"/>
                    <a:pt x="327741" y="517770"/>
                  </a:cubicBezTo>
                  <a:close/>
                  <a:moveTo>
                    <a:pt x="1215344" y="515030"/>
                  </a:moveTo>
                  <a:lnTo>
                    <a:pt x="1219453" y="515030"/>
                  </a:lnTo>
                  <a:cubicBezTo>
                    <a:pt x="1220823" y="516400"/>
                    <a:pt x="1222193" y="516400"/>
                    <a:pt x="1222193" y="520509"/>
                  </a:cubicBezTo>
                  <a:cubicBezTo>
                    <a:pt x="1222193" y="523249"/>
                    <a:pt x="1220823" y="524618"/>
                    <a:pt x="1220823" y="524618"/>
                  </a:cubicBezTo>
                  <a:cubicBezTo>
                    <a:pt x="1219453" y="524618"/>
                    <a:pt x="1220823" y="525988"/>
                    <a:pt x="1216714" y="525988"/>
                  </a:cubicBezTo>
                  <a:cubicBezTo>
                    <a:pt x="1213974" y="525988"/>
                    <a:pt x="1212605" y="523249"/>
                    <a:pt x="1212605" y="519139"/>
                  </a:cubicBezTo>
                  <a:cubicBezTo>
                    <a:pt x="1212605" y="516400"/>
                    <a:pt x="1213974" y="516400"/>
                    <a:pt x="1215344" y="515030"/>
                  </a:cubicBezTo>
                  <a:close/>
                  <a:moveTo>
                    <a:pt x="1264655" y="510921"/>
                  </a:moveTo>
                  <a:cubicBezTo>
                    <a:pt x="1266025" y="512291"/>
                    <a:pt x="1266025" y="513660"/>
                    <a:pt x="1264655" y="515030"/>
                  </a:cubicBezTo>
                  <a:lnTo>
                    <a:pt x="1261916" y="512291"/>
                  </a:lnTo>
                  <a:cubicBezTo>
                    <a:pt x="1261916" y="512291"/>
                    <a:pt x="1263285" y="510921"/>
                    <a:pt x="1264655" y="510921"/>
                  </a:cubicBezTo>
                  <a:close/>
                  <a:moveTo>
                    <a:pt x="490742" y="508181"/>
                  </a:moveTo>
                  <a:cubicBezTo>
                    <a:pt x="490742" y="508181"/>
                    <a:pt x="492112" y="509551"/>
                    <a:pt x="492112" y="510921"/>
                  </a:cubicBezTo>
                  <a:lnTo>
                    <a:pt x="486632" y="510921"/>
                  </a:lnTo>
                  <a:cubicBezTo>
                    <a:pt x="488002" y="509551"/>
                    <a:pt x="489372" y="508181"/>
                    <a:pt x="490742" y="508181"/>
                  </a:cubicBezTo>
                  <a:close/>
                  <a:moveTo>
                    <a:pt x="1137268" y="506811"/>
                  </a:moveTo>
                  <a:cubicBezTo>
                    <a:pt x="1131789" y="509551"/>
                    <a:pt x="1133159" y="516400"/>
                    <a:pt x="1130419" y="521879"/>
                  </a:cubicBezTo>
                  <a:cubicBezTo>
                    <a:pt x="1133159" y="523249"/>
                    <a:pt x="1135898" y="523249"/>
                    <a:pt x="1138638" y="524618"/>
                  </a:cubicBezTo>
                  <a:cubicBezTo>
                    <a:pt x="1138638" y="510921"/>
                    <a:pt x="1137268" y="508181"/>
                    <a:pt x="1137268" y="506811"/>
                  </a:cubicBezTo>
                  <a:close/>
                  <a:moveTo>
                    <a:pt x="437321" y="499963"/>
                  </a:moveTo>
                  <a:lnTo>
                    <a:pt x="441431" y="499963"/>
                  </a:lnTo>
                  <a:cubicBezTo>
                    <a:pt x="441431" y="501333"/>
                    <a:pt x="441431" y="502702"/>
                    <a:pt x="440061" y="504072"/>
                  </a:cubicBezTo>
                  <a:cubicBezTo>
                    <a:pt x="438691" y="502702"/>
                    <a:pt x="437321" y="501333"/>
                    <a:pt x="437321" y="499963"/>
                  </a:cubicBezTo>
                  <a:close/>
                  <a:moveTo>
                    <a:pt x="359245" y="499963"/>
                  </a:moveTo>
                  <a:cubicBezTo>
                    <a:pt x="360615" y="501333"/>
                    <a:pt x="363354" y="499963"/>
                    <a:pt x="363354" y="504072"/>
                  </a:cubicBezTo>
                  <a:cubicBezTo>
                    <a:pt x="363354" y="506811"/>
                    <a:pt x="361984" y="508181"/>
                    <a:pt x="360615" y="509551"/>
                  </a:cubicBezTo>
                  <a:lnTo>
                    <a:pt x="355136" y="509551"/>
                  </a:lnTo>
                  <a:lnTo>
                    <a:pt x="352396" y="506811"/>
                  </a:lnTo>
                  <a:cubicBezTo>
                    <a:pt x="353766" y="504072"/>
                    <a:pt x="356506" y="501333"/>
                    <a:pt x="359245" y="499963"/>
                  </a:cubicBezTo>
                  <a:close/>
                  <a:moveTo>
                    <a:pt x="1272874" y="498593"/>
                  </a:moveTo>
                  <a:cubicBezTo>
                    <a:pt x="1274244" y="499963"/>
                    <a:pt x="1272874" y="502702"/>
                    <a:pt x="1272874" y="505442"/>
                  </a:cubicBezTo>
                  <a:cubicBezTo>
                    <a:pt x="1271504" y="505442"/>
                    <a:pt x="1271504" y="502702"/>
                    <a:pt x="1270134" y="499963"/>
                  </a:cubicBezTo>
                  <a:cubicBezTo>
                    <a:pt x="1270134" y="499963"/>
                    <a:pt x="1271504" y="498593"/>
                    <a:pt x="1272874" y="498593"/>
                  </a:cubicBezTo>
                  <a:close/>
                  <a:moveTo>
                    <a:pt x="429103" y="486265"/>
                  </a:moveTo>
                  <a:cubicBezTo>
                    <a:pt x="433212" y="486265"/>
                    <a:pt x="433212" y="487635"/>
                    <a:pt x="434582" y="487635"/>
                  </a:cubicBezTo>
                  <a:lnTo>
                    <a:pt x="434582" y="493114"/>
                  </a:lnTo>
                  <a:cubicBezTo>
                    <a:pt x="433212" y="494484"/>
                    <a:pt x="431842" y="495853"/>
                    <a:pt x="429103" y="495853"/>
                  </a:cubicBezTo>
                  <a:cubicBezTo>
                    <a:pt x="424994" y="495853"/>
                    <a:pt x="424994" y="494484"/>
                    <a:pt x="423624" y="494484"/>
                  </a:cubicBezTo>
                  <a:cubicBezTo>
                    <a:pt x="423624" y="494484"/>
                    <a:pt x="422254" y="494484"/>
                    <a:pt x="422254" y="491744"/>
                  </a:cubicBezTo>
                  <a:cubicBezTo>
                    <a:pt x="422254" y="487635"/>
                    <a:pt x="426363" y="486265"/>
                    <a:pt x="429103" y="486265"/>
                  </a:cubicBezTo>
                  <a:close/>
                  <a:moveTo>
                    <a:pt x="1205756" y="484895"/>
                  </a:moveTo>
                  <a:cubicBezTo>
                    <a:pt x="1204386" y="484895"/>
                    <a:pt x="1203016" y="483526"/>
                    <a:pt x="1203016" y="486265"/>
                  </a:cubicBezTo>
                  <a:cubicBezTo>
                    <a:pt x="1203016" y="483526"/>
                    <a:pt x="1205756" y="486265"/>
                    <a:pt x="1205756" y="484895"/>
                  </a:cubicBezTo>
                  <a:close/>
                  <a:moveTo>
                    <a:pt x="549641" y="482156"/>
                  </a:moveTo>
                  <a:cubicBezTo>
                    <a:pt x="552381" y="482156"/>
                    <a:pt x="555120" y="483526"/>
                    <a:pt x="557860" y="486265"/>
                  </a:cubicBezTo>
                  <a:lnTo>
                    <a:pt x="557860" y="490375"/>
                  </a:lnTo>
                  <a:lnTo>
                    <a:pt x="549641" y="490375"/>
                  </a:lnTo>
                  <a:cubicBezTo>
                    <a:pt x="548272" y="487635"/>
                    <a:pt x="548272" y="484895"/>
                    <a:pt x="549641" y="482156"/>
                  </a:cubicBezTo>
                  <a:close/>
                  <a:moveTo>
                    <a:pt x="1211235" y="479416"/>
                  </a:moveTo>
                  <a:lnTo>
                    <a:pt x="1216714" y="479416"/>
                  </a:lnTo>
                  <a:cubicBezTo>
                    <a:pt x="1216714" y="482156"/>
                    <a:pt x="1218084" y="486265"/>
                    <a:pt x="1216714" y="489005"/>
                  </a:cubicBezTo>
                  <a:cubicBezTo>
                    <a:pt x="1215344" y="489005"/>
                    <a:pt x="1212605" y="487635"/>
                    <a:pt x="1209865" y="486265"/>
                  </a:cubicBezTo>
                  <a:close/>
                  <a:moveTo>
                    <a:pt x="74335" y="475307"/>
                  </a:moveTo>
                  <a:cubicBezTo>
                    <a:pt x="74335" y="479416"/>
                    <a:pt x="78445" y="476677"/>
                    <a:pt x="78445" y="478047"/>
                  </a:cubicBezTo>
                  <a:cubicBezTo>
                    <a:pt x="77075" y="478047"/>
                    <a:pt x="74335" y="479416"/>
                    <a:pt x="74335" y="475307"/>
                  </a:cubicBezTo>
                  <a:close/>
                  <a:moveTo>
                    <a:pt x="349657" y="472568"/>
                  </a:moveTo>
                  <a:lnTo>
                    <a:pt x="355136" y="472568"/>
                  </a:lnTo>
                  <a:cubicBezTo>
                    <a:pt x="355136" y="472568"/>
                    <a:pt x="356506" y="473937"/>
                    <a:pt x="356506" y="476677"/>
                  </a:cubicBezTo>
                  <a:cubicBezTo>
                    <a:pt x="355136" y="476677"/>
                    <a:pt x="352396" y="478047"/>
                    <a:pt x="349657" y="476677"/>
                  </a:cubicBezTo>
                  <a:close/>
                  <a:moveTo>
                    <a:pt x="378422" y="469828"/>
                  </a:moveTo>
                  <a:cubicBezTo>
                    <a:pt x="378422" y="469828"/>
                    <a:pt x="379791" y="471198"/>
                    <a:pt x="379791" y="472568"/>
                  </a:cubicBezTo>
                  <a:lnTo>
                    <a:pt x="375682" y="472568"/>
                  </a:lnTo>
                  <a:close/>
                  <a:moveTo>
                    <a:pt x="1229042" y="467088"/>
                  </a:moveTo>
                  <a:lnTo>
                    <a:pt x="1233151" y="467088"/>
                  </a:lnTo>
                  <a:cubicBezTo>
                    <a:pt x="1233151" y="468458"/>
                    <a:pt x="1234521" y="469828"/>
                    <a:pt x="1234521" y="473937"/>
                  </a:cubicBezTo>
                  <a:cubicBezTo>
                    <a:pt x="1234521" y="476677"/>
                    <a:pt x="1229042" y="478047"/>
                    <a:pt x="1226302" y="478047"/>
                  </a:cubicBezTo>
                  <a:cubicBezTo>
                    <a:pt x="1224932" y="476677"/>
                    <a:pt x="1224932" y="476677"/>
                    <a:pt x="1224932" y="473937"/>
                  </a:cubicBezTo>
                  <a:cubicBezTo>
                    <a:pt x="1224932" y="469828"/>
                    <a:pt x="1227672" y="469828"/>
                    <a:pt x="1229042" y="467088"/>
                  </a:cubicBezTo>
                  <a:close/>
                  <a:moveTo>
                    <a:pt x="357875" y="457500"/>
                  </a:moveTo>
                  <a:lnTo>
                    <a:pt x="357875" y="465719"/>
                  </a:lnTo>
                  <a:cubicBezTo>
                    <a:pt x="356506" y="464349"/>
                    <a:pt x="355136" y="461610"/>
                    <a:pt x="352396" y="460240"/>
                  </a:cubicBezTo>
                  <a:cubicBezTo>
                    <a:pt x="353766" y="458870"/>
                    <a:pt x="356506" y="457500"/>
                    <a:pt x="357875" y="457500"/>
                  </a:cubicBezTo>
                  <a:close/>
                  <a:moveTo>
                    <a:pt x="389380" y="453391"/>
                  </a:moveTo>
                  <a:cubicBezTo>
                    <a:pt x="390749" y="453391"/>
                    <a:pt x="392119" y="453391"/>
                    <a:pt x="393489" y="454761"/>
                  </a:cubicBezTo>
                  <a:cubicBezTo>
                    <a:pt x="392119" y="457500"/>
                    <a:pt x="389380" y="457500"/>
                    <a:pt x="388010" y="457500"/>
                  </a:cubicBezTo>
                  <a:close/>
                  <a:moveTo>
                    <a:pt x="101730" y="446542"/>
                  </a:moveTo>
                  <a:cubicBezTo>
                    <a:pt x="103100" y="446542"/>
                    <a:pt x="104470" y="446542"/>
                    <a:pt x="105840" y="447912"/>
                  </a:cubicBezTo>
                  <a:cubicBezTo>
                    <a:pt x="105840" y="447912"/>
                    <a:pt x="105840" y="449282"/>
                    <a:pt x="104470" y="450651"/>
                  </a:cubicBezTo>
                  <a:cubicBezTo>
                    <a:pt x="103100" y="449282"/>
                    <a:pt x="101730" y="447912"/>
                    <a:pt x="101730" y="446542"/>
                  </a:cubicBezTo>
                  <a:close/>
                  <a:moveTo>
                    <a:pt x="1041385" y="427365"/>
                  </a:moveTo>
                  <a:cubicBezTo>
                    <a:pt x="1042755" y="427365"/>
                    <a:pt x="1044124" y="427365"/>
                    <a:pt x="1045494" y="428735"/>
                  </a:cubicBezTo>
                  <a:cubicBezTo>
                    <a:pt x="1045494" y="431475"/>
                    <a:pt x="1044124" y="431475"/>
                    <a:pt x="1044124" y="432845"/>
                  </a:cubicBezTo>
                  <a:cubicBezTo>
                    <a:pt x="1042755" y="432845"/>
                    <a:pt x="1041385" y="432845"/>
                    <a:pt x="1040015" y="431475"/>
                  </a:cubicBezTo>
                  <a:close/>
                  <a:moveTo>
                    <a:pt x="442800" y="420517"/>
                  </a:moveTo>
                  <a:lnTo>
                    <a:pt x="448279" y="421887"/>
                  </a:lnTo>
                  <a:cubicBezTo>
                    <a:pt x="446910" y="423256"/>
                    <a:pt x="445540" y="424626"/>
                    <a:pt x="442800" y="424626"/>
                  </a:cubicBezTo>
                  <a:close/>
                  <a:moveTo>
                    <a:pt x="368" y="399970"/>
                  </a:moveTo>
                  <a:lnTo>
                    <a:pt x="5847" y="401340"/>
                  </a:lnTo>
                  <a:lnTo>
                    <a:pt x="5847" y="409559"/>
                  </a:lnTo>
                  <a:lnTo>
                    <a:pt x="59" y="409559"/>
                  </a:lnTo>
                  <a:lnTo>
                    <a:pt x="62" y="409058"/>
                  </a:lnTo>
                  <a:lnTo>
                    <a:pt x="0" y="400339"/>
                  </a:lnTo>
                  <a:close/>
                  <a:moveTo>
                    <a:pt x="486632" y="364357"/>
                  </a:moveTo>
                  <a:cubicBezTo>
                    <a:pt x="488002" y="364357"/>
                    <a:pt x="490742" y="367096"/>
                    <a:pt x="493482" y="368466"/>
                  </a:cubicBezTo>
                  <a:cubicBezTo>
                    <a:pt x="492112" y="368466"/>
                    <a:pt x="489372" y="367096"/>
                    <a:pt x="486632" y="368466"/>
                  </a:cubicBezTo>
                  <a:cubicBezTo>
                    <a:pt x="485263" y="367096"/>
                    <a:pt x="485263" y="365726"/>
                    <a:pt x="486632" y="364357"/>
                  </a:cubicBezTo>
                  <a:close/>
                  <a:moveTo>
                    <a:pt x="319522" y="345180"/>
                  </a:moveTo>
                  <a:lnTo>
                    <a:pt x="325001" y="346550"/>
                  </a:lnTo>
                  <a:lnTo>
                    <a:pt x="323631" y="349289"/>
                  </a:lnTo>
                  <a:lnTo>
                    <a:pt x="319522" y="349289"/>
                  </a:lnTo>
                  <a:cubicBezTo>
                    <a:pt x="318152" y="347919"/>
                    <a:pt x="318152" y="346550"/>
                    <a:pt x="319522" y="345180"/>
                  </a:cubicBezTo>
                  <a:close/>
                  <a:moveTo>
                    <a:pt x="823593" y="319154"/>
                  </a:moveTo>
                  <a:cubicBezTo>
                    <a:pt x="823593" y="332852"/>
                    <a:pt x="822223" y="346550"/>
                    <a:pt x="820854" y="365726"/>
                  </a:cubicBezTo>
                  <a:cubicBezTo>
                    <a:pt x="833181" y="354768"/>
                    <a:pt x="842770" y="353399"/>
                    <a:pt x="842770" y="341071"/>
                  </a:cubicBezTo>
                  <a:cubicBezTo>
                    <a:pt x="842770" y="336961"/>
                    <a:pt x="829072" y="324634"/>
                    <a:pt x="823593" y="319154"/>
                  </a:cubicBezTo>
                  <a:close/>
                  <a:moveTo>
                    <a:pt x="1123570" y="146565"/>
                  </a:moveTo>
                  <a:cubicBezTo>
                    <a:pt x="1144117" y="146565"/>
                    <a:pt x="1146856" y="152044"/>
                    <a:pt x="1152335" y="176699"/>
                  </a:cubicBezTo>
                  <a:cubicBezTo>
                    <a:pt x="1152335" y="179439"/>
                    <a:pt x="1157814" y="180809"/>
                    <a:pt x="1157814" y="184918"/>
                  </a:cubicBezTo>
                  <a:cubicBezTo>
                    <a:pt x="1157814" y="187658"/>
                    <a:pt x="1149596" y="195876"/>
                    <a:pt x="1148226" y="201355"/>
                  </a:cubicBezTo>
                  <a:cubicBezTo>
                    <a:pt x="1146856" y="202725"/>
                    <a:pt x="1148226" y="205464"/>
                    <a:pt x="1148226" y="208204"/>
                  </a:cubicBezTo>
                  <a:lnTo>
                    <a:pt x="1148226" y="216423"/>
                  </a:lnTo>
                  <a:cubicBezTo>
                    <a:pt x="1157814" y="220532"/>
                    <a:pt x="1168772" y="224641"/>
                    <a:pt x="1179730" y="227381"/>
                  </a:cubicBezTo>
                  <a:cubicBezTo>
                    <a:pt x="1185209" y="228750"/>
                    <a:pt x="1194798" y="223271"/>
                    <a:pt x="1203016" y="230120"/>
                  </a:cubicBezTo>
                  <a:cubicBezTo>
                    <a:pt x="1211235" y="236969"/>
                    <a:pt x="1211235" y="245187"/>
                    <a:pt x="1215344" y="254776"/>
                  </a:cubicBezTo>
                  <a:cubicBezTo>
                    <a:pt x="1219453" y="262994"/>
                    <a:pt x="1226302" y="279431"/>
                    <a:pt x="1230412" y="289020"/>
                  </a:cubicBezTo>
                  <a:cubicBezTo>
                    <a:pt x="1233151" y="297238"/>
                    <a:pt x="1241370" y="304087"/>
                    <a:pt x="1242739" y="313675"/>
                  </a:cubicBezTo>
                  <a:cubicBezTo>
                    <a:pt x="1244109" y="317785"/>
                    <a:pt x="1241370" y="324634"/>
                    <a:pt x="1242739" y="330112"/>
                  </a:cubicBezTo>
                  <a:cubicBezTo>
                    <a:pt x="1242739" y="338331"/>
                    <a:pt x="1252327" y="389012"/>
                    <a:pt x="1252327" y="406819"/>
                  </a:cubicBezTo>
                  <a:cubicBezTo>
                    <a:pt x="1252327" y="409559"/>
                    <a:pt x="1253697" y="421887"/>
                    <a:pt x="1255067" y="430105"/>
                  </a:cubicBezTo>
                  <a:cubicBezTo>
                    <a:pt x="1255067" y="434214"/>
                    <a:pt x="1261916" y="439693"/>
                    <a:pt x="1261916" y="442433"/>
                  </a:cubicBezTo>
                  <a:cubicBezTo>
                    <a:pt x="1261916" y="449282"/>
                    <a:pt x="1249588" y="449282"/>
                    <a:pt x="1246849" y="457500"/>
                  </a:cubicBezTo>
                  <a:cubicBezTo>
                    <a:pt x="1245479" y="456130"/>
                    <a:pt x="1237260" y="441063"/>
                    <a:pt x="1237260" y="438323"/>
                  </a:cubicBezTo>
                  <a:cubicBezTo>
                    <a:pt x="1237260" y="435584"/>
                    <a:pt x="1240000" y="434214"/>
                    <a:pt x="1240000" y="430105"/>
                  </a:cubicBezTo>
                  <a:cubicBezTo>
                    <a:pt x="1240000" y="427365"/>
                    <a:pt x="1235890" y="417777"/>
                    <a:pt x="1235890" y="410928"/>
                  </a:cubicBezTo>
                  <a:lnTo>
                    <a:pt x="1235890" y="405449"/>
                  </a:lnTo>
                  <a:cubicBezTo>
                    <a:pt x="1235890" y="398600"/>
                    <a:pt x="1238630" y="389012"/>
                    <a:pt x="1235890" y="382163"/>
                  </a:cubicBezTo>
                  <a:cubicBezTo>
                    <a:pt x="1230412" y="365726"/>
                    <a:pt x="1220823" y="350659"/>
                    <a:pt x="1215344" y="334222"/>
                  </a:cubicBezTo>
                  <a:cubicBezTo>
                    <a:pt x="1211235" y="324634"/>
                    <a:pt x="1212605" y="313675"/>
                    <a:pt x="1209865" y="305457"/>
                  </a:cubicBezTo>
                  <a:cubicBezTo>
                    <a:pt x="1207125" y="295869"/>
                    <a:pt x="1200277" y="289020"/>
                    <a:pt x="1193428" y="280801"/>
                  </a:cubicBezTo>
                  <a:cubicBezTo>
                    <a:pt x="1190689" y="282171"/>
                    <a:pt x="1189319" y="286280"/>
                    <a:pt x="1189319" y="289020"/>
                  </a:cubicBezTo>
                  <a:lnTo>
                    <a:pt x="1207125" y="391752"/>
                  </a:lnTo>
                  <a:cubicBezTo>
                    <a:pt x="1207125" y="399970"/>
                    <a:pt x="1201647" y="402710"/>
                    <a:pt x="1201647" y="408189"/>
                  </a:cubicBezTo>
                  <a:cubicBezTo>
                    <a:pt x="1201647" y="410928"/>
                    <a:pt x="1204386" y="415038"/>
                    <a:pt x="1204386" y="419147"/>
                  </a:cubicBezTo>
                  <a:cubicBezTo>
                    <a:pt x="1204386" y="421887"/>
                    <a:pt x="1193428" y="431475"/>
                    <a:pt x="1193428" y="435584"/>
                  </a:cubicBezTo>
                  <a:cubicBezTo>
                    <a:pt x="1193428" y="438323"/>
                    <a:pt x="1200277" y="445172"/>
                    <a:pt x="1200277" y="449282"/>
                  </a:cubicBezTo>
                  <a:cubicBezTo>
                    <a:pt x="1200277" y="452021"/>
                    <a:pt x="1194798" y="464349"/>
                    <a:pt x="1189319" y="471198"/>
                  </a:cubicBezTo>
                  <a:cubicBezTo>
                    <a:pt x="1190689" y="472568"/>
                    <a:pt x="1194798" y="473937"/>
                    <a:pt x="1194798" y="476677"/>
                  </a:cubicBezTo>
                  <a:cubicBezTo>
                    <a:pt x="1194798" y="480786"/>
                    <a:pt x="1189319" y="483526"/>
                    <a:pt x="1189319" y="487635"/>
                  </a:cubicBezTo>
                  <a:cubicBezTo>
                    <a:pt x="1189319" y="490375"/>
                    <a:pt x="1192058" y="494484"/>
                    <a:pt x="1194798" y="497223"/>
                  </a:cubicBezTo>
                  <a:cubicBezTo>
                    <a:pt x="1196167" y="497223"/>
                    <a:pt x="1198907" y="494484"/>
                    <a:pt x="1200277" y="493114"/>
                  </a:cubicBezTo>
                  <a:lnTo>
                    <a:pt x="1203016" y="495853"/>
                  </a:lnTo>
                  <a:lnTo>
                    <a:pt x="1203016" y="501333"/>
                  </a:lnTo>
                  <a:cubicBezTo>
                    <a:pt x="1200277" y="501333"/>
                    <a:pt x="1197537" y="499963"/>
                    <a:pt x="1196167" y="497223"/>
                  </a:cubicBezTo>
                  <a:cubicBezTo>
                    <a:pt x="1189319" y="498593"/>
                    <a:pt x="1187949" y="509551"/>
                    <a:pt x="1182470" y="505442"/>
                  </a:cubicBezTo>
                  <a:cubicBezTo>
                    <a:pt x="1181100" y="513660"/>
                    <a:pt x="1179730" y="527358"/>
                    <a:pt x="1179730" y="530098"/>
                  </a:cubicBezTo>
                  <a:cubicBezTo>
                    <a:pt x="1179730" y="534207"/>
                    <a:pt x="1176991" y="530098"/>
                    <a:pt x="1175621" y="531467"/>
                  </a:cubicBezTo>
                  <a:cubicBezTo>
                    <a:pt x="1167402" y="553383"/>
                    <a:pt x="1159184" y="567081"/>
                    <a:pt x="1159184" y="588997"/>
                  </a:cubicBezTo>
                  <a:cubicBezTo>
                    <a:pt x="1159184" y="588997"/>
                    <a:pt x="1164663" y="599955"/>
                    <a:pt x="1167402" y="602695"/>
                  </a:cubicBezTo>
                  <a:cubicBezTo>
                    <a:pt x="1166033" y="602695"/>
                    <a:pt x="1164663" y="602695"/>
                    <a:pt x="1164663" y="605434"/>
                  </a:cubicBezTo>
                  <a:cubicBezTo>
                    <a:pt x="1164663" y="609544"/>
                    <a:pt x="1167402" y="613653"/>
                    <a:pt x="1168772" y="613653"/>
                  </a:cubicBezTo>
                  <a:lnTo>
                    <a:pt x="1168772" y="616392"/>
                  </a:lnTo>
                  <a:cubicBezTo>
                    <a:pt x="1168772" y="619132"/>
                    <a:pt x="1171512" y="624611"/>
                    <a:pt x="1171512" y="628720"/>
                  </a:cubicBezTo>
                  <a:cubicBezTo>
                    <a:pt x="1172882" y="634199"/>
                    <a:pt x="1171512" y="641048"/>
                    <a:pt x="1171512" y="649267"/>
                  </a:cubicBezTo>
                  <a:lnTo>
                    <a:pt x="1172749" y="649576"/>
                  </a:lnTo>
                  <a:lnTo>
                    <a:pt x="1168772" y="658855"/>
                  </a:lnTo>
                  <a:cubicBezTo>
                    <a:pt x="1168772" y="662964"/>
                    <a:pt x="1170142" y="661594"/>
                    <a:pt x="1171512" y="662964"/>
                  </a:cubicBezTo>
                  <a:cubicBezTo>
                    <a:pt x="1167402" y="664334"/>
                    <a:pt x="1161924" y="667074"/>
                    <a:pt x="1157814" y="669813"/>
                  </a:cubicBezTo>
                  <a:cubicBezTo>
                    <a:pt x="1157814" y="671183"/>
                    <a:pt x="1159184" y="673922"/>
                    <a:pt x="1160554" y="675292"/>
                  </a:cubicBezTo>
                  <a:lnTo>
                    <a:pt x="1156444" y="675292"/>
                  </a:lnTo>
                  <a:cubicBezTo>
                    <a:pt x="1156444" y="673922"/>
                    <a:pt x="1157814" y="673922"/>
                    <a:pt x="1157814" y="671183"/>
                  </a:cubicBezTo>
                  <a:cubicBezTo>
                    <a:pt x="1157814" y="667074"/>
                    <a:pt x="1152335" y="667074"/>
                    <a:pt x="1150966" y="667074"/>
                  </a:cubicBezTo>
                  <a:cubicBezTo>
                    <a:pt x="1142747" y="661594"/>
                    <a:pt x="1142747" y="653376"/>
                    <a:pt x="1140007" y="647897"/>
                  </a:cubicBezTo>
                  <a:cubicBezTo>
                    <a:pt x="1137268" y="649267"/>
                    <a:pt x="1135898" y="653376"/>
                    <a:pt x="1135898" y="656116"/>
                  </a:cubicBezTo>
                  <a:cubicBezTo>
                    <a:pt x="1133159" y="653376"/>
                    <a:pt x="1131104" y="652006"/>
                    <a:pt x="1129734" y="651835"/>
                  </a:cubicBezTo>
                  <a:lnTo>
                    <a:pt x="1127923" y="654400"/>
                  </a:lnTo>
                  <a:lnTo>
                    <a:pt x="1126310" y="650636"/>
                  </a:lnTo>
                  <a:cubicBezTo>
                    <a:pt x="1124940" y="650636"/>
                    <a:pt x="1123570" y="653376"/>
                    <a:pt x="1122201" y="654746"/>
                  </a:cubicBezTo>
                  <a:cubicBezTo>
                    <a:pt x="1119461" y="656116"/>
                    <a:pt x="1115352" y="656116"/>
                    <a:pt x="1112612" y="657485"/>
                  </a:cubicBezTo>
                  <a:lnTo>
                    <a:pt x="1112612" y="665704"/>
                  </a:lnTo>
                  <a:cubicBezTo>
                    <a:pt x="1112612" y="665704"/>
                    <a:pt x="1111243" y="667074"/>
                    <a:pt x="1115352" y="667074"/>
                  </a:cubicBezTo>
                  <a:cubicBezTo>
                    <a:pt x="1115352" y="667074"/>
                    <a:pt x="1122201" y="665704"/>
                    <a:pt x="1118091" y="661594"/>
                  </a:cubicBezTo>
                  <a:lnTo>
                    <a:pt x="1125964" y="667218"/>
                  </a:lnTo>
                  <a:lnTo>
                    <a:pt x="1123228" y="667930"/>
                  </a:lnTo>
                  <a:cubicBezTo>
                    <a:pt x="1120831" y="667759"/>
                    <a:pt x="1118776" y="667074"/>
                    <a:pt x="1116721" y="667074"/>
                  </a:cubicBezTo>
                  <a:cubicBezTo>
                    <a:pt x="1109873" y="667074"/>
                    <a:pt x="1111243" y="675292"/>
                    <a:pt x="1109873" y="678032"/>
                  </a:cubicBezTo>
                  <a:lnTo>
                    <a:pt x="1112612" y="680771"/>
                  </a:lnTo>
                  <a:cubicBezTo>
                    <a:pt x="1109873" y="683511"/>
                    <a:pt x="1109873" y="684880"/>
                    <a:pt x="1109873" y="687620"/>
                  </a:cubicBezTo>
                  <a:cubicBezTo>
                    <a:pt x="1109873" y="693099"/>
                    <a:pt x="1109873" y="695839"/>
                    <a:pt x="1118091" y="701317"/>
                  </a:cubicBezTo>
                  <a:cubicBezTo>
                    <a:pt x="1120831" y="694469"/>
                    <a:pt x="1115352" y="686250"/>
                    <a:pt x="1126310" y="684880"/>
                  </a:cubicBezTo>
                  <a:cubicBezTo>
                    <a:pt x="1127679" y="690359"/>
                    <a:pt x="1129049" y="698578"/>
                    <a:pt x="1129049" y="701317"/>
                  </a:cubicBezTo>
                  <a:cubicBezTo>
                    <a:pt x="1129049" y="705427"/>
                    <a:pt x="1126310" y="706797"/>
                    <a:pt x="1124940" y="708166"/>
                  </a:cubicBezTo>
                  <a:cubicBezTo>
                    <a:pt x="1129049" y="713645"/>
                    <a:pt x="1119461" y="727343"/>
                    <a:pt x="1119461" y="734192"/>
                  </a:cubicBezTo>
                  <a:cubicBezTo>
                    <a:pt x="1118091" y="746519"/>
                    <a:pt x="1120831" y="760217"/>
                    <a:pt x="1118091" y="773915"/>
                  </a:cubicBezTo>
                  <a:cubicBezTo>
                    <a:pt x="1116721" y="784873"/>
                    <a:pt x="1103024" y="787612"/>
                    <a:pt x="1097545" y="787612"/>
                  </a:cubicBezTo>
                  <a:cubicBezTo>
                    <a:pt x="1087956" y="787612"/>
                    <a:pt x="1085217" y="783503"/>
                    <a:pt x="1085217" y="776654"/>
                  </a:cubicBezTo>
                  <a:cubicBezTo>
                    <a:pt x="1085217" y="772545"/>
                    <a:pt x="1097545" y="728712"/>
                    <a:pt x="1097545" y="724603"/>
                  </a:cubicBezTo>
                  <a:cubicBezTo>
                    <a:pt x="1097545" y="721864"/>
                    <a:pt x="1093436" y="708166"/>
                    <a:pt x="1090696" y="699947"/>
                  </a:cubicBezTo>
                  <a:cubicBezTo>
                    <a:pt x="1090696" y="698578"/>
                    <a:pt x="1087956" y="697208"/>
                    <a:pt x="1085217" y="697208"/>
                  </a:cubicBezTo>
                  <a:cubicBezTo>
                    <a:pt x="1086587" y="695839"/>
                    <a:pt x="1090696" y="697208"/>
                    <a:pt x="1090696" y="693099"/>
                  </a:cubicBezTo>
                  <a:cubicBezTo>
                    <a:pt x="1090696" y="690359"/>
                    <a:pt x="1089326" y="688989"/>
                    <a:pt x="1087956" y="687620"/>
                  </a:cubicBezTo>
                  <a:cubicBezTo>
                    <a:pt x="1087956" y="680771"/>
                    <a:pt x="1083847" y="669813"/>
                    <a:pt x="1083847" y="665704"/>
                  </a:cubicBezTo>
                  <a:cubicBezTo>
                    <a:pt x="1083847" y="654746"/>
                    <a:pt x="1072889" y="654746"/>
                    <a:pt x="1072889" y="650636"/>
                  </a:cubicBezTo>
                  <a:cubicBezTo>
                    <a:pt x="1072889" y="646527"/>
                    <a:pt x="1076998" y="645157"/>
                    <a:pt x="1078368" y="642418"/>
                  </a:cubicBezTo>
                  <a:cubicBezTo>
                    <a:pt x="1078368" y="639678"/>
                    <a:pt x="1076998" y="635569"/>
                    <a:pt x="1076998" y="632829"/>
                  </a:cubicBezTo>
                  <a:lnTo>
                    <a:pt x="1076998" y="597216"/>
                  </a:lnTo>
                  <a:cubicBezTo>
                    <a:pt x="1078368" y="595846"/>
                    <a:pt x="1081108" y="594476"/>
                    <a:pt x="1081108" y="590367"/>
                  </a:cubicBezTo>
                  <a:cubicBezTo>
                    <a:pt x="1081108" y="587628"/>
                    <a:pt x="1078368" y="588997"/>
                    <a:pt x="1078368" y="586258"/>
                  </a:cubicBezTo>
                  <a:cubicBezTo>
                    <a:pt x="1078368" y="582148"/>
                    <a:pt x="1081108" y="580779"/>
                    <a:pt x="1081108" y="578039"/>
                  </a:cubicBezTo>
                  <a:cubicBezTo>
                    <a:pt x="1081108" y="573930"/>
                    <a:pt x="1079738" y="571190"/>
                    <a:pt x="1079738" y="536946"/>
                  </a:cubicBezTo>
                  <a:cubicBezTo>
                    <a:pt x="1078368" y="535576"/>
                    <a:pt x="1075629" y="535576"/>
                    <a:pt x="1072889" y="534207"/>
                  </a:cubicBezTo>
                  <a:lnTo>
                    <a:pt x="1072889" y="531467"/>
                  </a:lnTo>
                  <a:cubicBezTo>
                    <a:pt x="1079738" y="530098"/>
                    <a:pt x="1079738" y="528728"/>
                    <a:pt x="1079738" y="525988"/>
                  </a:cubicBezTo>
                  <a:cubicBezTo>
                    <a:pt x="1079738" y="523249"/>
                    <a:pt x="1076998" y="520509"/>
                    <a:pt x="1076998" y="519139"/>
                  </a:cubicBezTo>
                  <a:cubicBezTo>
                    <a:pt x="1078368" y="517770"/>
                    <a:pt x="1078368" y="519139"/>
                    <a:pt x="1078368" y="515030"/>
                  </a:cubicBezTo>
                  <a:cubicBezTo>
                    <a:pt x="1078368" y="512291"/>
                    <a:pt x="1071520" y="505442"/>
                    <a:pt x="1070150" y="501333"/>
                  </a:cubicBezTo>
                  <a:cubicBezTo>
                    <a:pt x="1068780" y="497223"/>
                    <a:pt x="1070150" y="491744"/>
                    <a:pt x="1070150" y="484895"/>
                  </a:cubicBezTo>
                  <a:cubicBezTo>
                    <a:pt x="1059192" y="489005"/>
                    <a:pt x="1045494" y="493114"/>
                    <a:pt x="1042755" y="493114"/>
                  </a:cubicBezTo>
                  <a:cubicBezTo>
                    <a:pt x="1035906" y="493114"/>
                    <a:pt x="1034536" y="484895"/>
                    <a:pt x="1034536" y="483526"/>
                  </a:cubicBezTo>
                  <a:cubicBezTo>
                    <a:pt x="1034536" y="480786"/>
                    <a:pt x="1035906" y="479416"/>
                    <a:pt x="1037275" y="478047"/>
                  </a:cubicBezTo>
                  <a:cubicBezTo>
                    <a:pt x="1044124" y="476677"/>
                    <a:pt x="1053713" y="472568"/>
                    <a:pt x="1056452" y="472568"/>
                  </a:cubicBezTo>
                  <a:cubicBezTo>
                    <a:pt x="1060561" y="472568"/>
                    <a:pt x="1060561" y="473937"/>
                    <a:pt x="1066040" y="480786"/>
                  </a:cubicBezTo>
                  <a:lnTo>
                    <a:pt x="1070150" y="480786"/>
                  </a:lnTo>
                  <a:cubicBezTo>
                    <a:pt x="1066040" y="480786"/>
                    <a:pt x="1070150" y="476677"/>
                    <a:pt x="1070150" y="473937"/>
                  </a:cubicBezTo>
                  <a:cubicBezTo>
                    <a:pt x="1070150" y="472568"/>
                    <a:pt x="1070150" y="469828"/>
                    <a:pt x="1071520" y="467088"/>
                  </a:cubicBezTo>
                  <a:cubicBezTo>
                    <a:pt x="1070150" y="464349"/>
                    <a:pt x="1076998" y="443803"/>
                    <a:pt x="1076998" y="439693"/>
                  </a:cubicBezTo>
                  <a:cubicBezTo>
                    <a:pt x="1076998" y="436954"/>
                    <a:pt x="1070150" y="412298"/>
                    <a:pt x="1070150" y="408189"/>
                  </a:cubicBezTo>
                  <a:cubicBezTo>
                    <a:pt x="1070150" y="405449"/>
                    <a:pt x="1079738" y="382163"/>
                    <a:pt x="1079738" y="379424"/>
                  </a:cubicBezTo>
                  <a:cubicBezTo>
                    <a:pt x="1079738" y="367096"/>
                    <a:pt x="1074259" y="347919"/>
                    <a:pt x="1070150" y="336961"/>
                  </a:cubicBezTo>
                  <a:cubicBezTo>
                    <a:pt x="1064671" y="345180"/>
                    <a:pt x="1059192" y="356138"/>
                    <a:pt x="1052343" y="365726"/>
                  </a:cubicBezTo>
                  <a:cubicBezTo>
                    <a:pt x="1031796" y="365726"/>
                    <a:pt x="1030427" y="356138"/>
                    <a:pt x="1030427" y="342440"/>
                  </a:cubicBezTo>
                  <a:lnTo>
                    <a:pt x="1030427" y="334222"/>
                  </a:lnTo>
                  <a:cubicBezTo>
                    <a:pt x="1031796" y="327373"/>
                    <a:pt x="1035906" y="319154"/>
                    <a:pt x="1035906" y="312306"/>
                  </a:cubicBezTo>
                  <a:cubicBezTo>
                    <a:pt x="1035906" y="305457"/>
                    <a:pt x="1037275" y="297238"/>
                    <a:pt x="1038645" y="290389"/>
                  </a:cubicBezTo>
                  <a:lnTo>
                    <a:pt x="1038645" y="260255"/>
                  </a:lnTo>
                  <a:cubicBezTo>
                    <a:pt x="1041385" y="252036"/>
                    <a:pt x="1042755" y="242448"/>
                    <a:pt x="1049603" y="235599"/>
                  </a:cubicBezTo>
                  <a:cubicBezTo>
                    <a:pt x="1052343" y="232859"/>
                    <a:pt x="1059192" y="235599"/>
                    <a:pt x="1064671" y="232859"/>
                  </a:cubicBezTo>
                  <a:cubicBezTo>
                    <a:pt x="1068780" y="231490"/>
                    <a:pt x="1071520" y="224641"/>
                    <a:pt x="1074259" y="220532"/>
                  </a:cubicBezTo>
                  <a:cubicBezTo>
                    <a:pt x="1076998" y="223271"/>
                    <a:pt x="1082478" y="228750"/>
                    <a:pt x="1085217" y="228750"/>
                  </a:cubicBezTo>
                  <a:cubicBezTo>
                    <a:pt x="1098915" y="228750"/>
                    <a:pt x="1104394" y="220532"/>
                    <a:pt x="1104394" y="212313"/>
                  </a:cubicBezTo>
                  <a:cubicBezTo>
                    <a:pt x="1104394" y="191767"/>
                    <a:pt x="1093436" y="201355"/>
                    <a:pt x="1093436" y="183548"/>
                  </a:cubicBezTo>
                  <a:cubicBezTo>
                    <a:pt x="1093436" y="179439"/>
                    <a:pt x="1097545" y="179439"/>
                    <a:pt x="1097545" y="171220"/>
                  </a:cubicBezTo>
                  <a:cubicBezTo>
                    <a:pt x="1104394" y="146565"/>
                    <a:pt x="1109873" y="146565"/>
                    <a:pt x="1123570" y="146565"/>
                  </a:cubicBezTo>
                  <a:close/>
                  <a:moveTo>
                    <a:pt x="720861" y="79447"/>
                  </a:moveTo>
                  <a:cubicBezTo>
                    <a:pt x="755105" y="79447"/>
                    <a:pt x="763324" y="127388"/>
                    <a:pt x="763324" y="143825"/>
                  </a:cubicBezTo>
                  <a:cubicBezTo>
                    <a:pt x="763324" y="146565"/>
                    <a:pt x="756475" y="173960"/>
                    <a:pt x="756475" y="178069"/>
                  </a:cubicBezTo>
                  <a:cubicBezTo>
                    <a:pt x="756475" y="180809"/>
                    <a:pt x="786610" y="187658"/>
                    <a:pt x="797568" y="197246"/>
                  </a:cubicBezTo>
                  <a:cubicBezTo>
                    <a:pt x="807156" y="206834"/>
                    <a:pt x="827703" y="206834"/>
                    <a:pt x="838661" y="223271"/>
                  </a:cubicBezTo>
                  <a:cubicBezTo>
                    <a:pt x="848249" y="234229"/>
                    <a:pt x="845509" y="252036"/>
                    <a:pt x="852358" y="265734"/>
                  </a:cubicBezTo>
                  <a:cubicBezTo>
                    <a:pt x="853728" y="268473"/>
                    <a:pt x="857837" y="271213"/>
                    <a:pt x="860577" y="276692"/>
                  </a:cubicBezTo>
                  <a:cubicBezTo>
                    <a:pt x="868795" y="290389"/>
                    <a:pt x="874274" y="312306"/>
                    <a:pt x="878384" y="327373"/>
                  </a:cubicBezTo>
                  <a:cubicBezTo>
                    <a:pt x="881123" y="338331"/>
                    <a:pt x="890711" y="357508"/>
                    <a:pt x="890711" y="361617"/>
                  </a:cubicBezTo>
                  <a:cubicBezTo>
                    <a:pt x="890711" y="406819"/>
                    <a:pt x="823593" y="397231"/>
                    <a:pt x="823593" y="410928"/>
                  </a:cubicBezTo>
                  <a:cubicBezTo>
                    <a:pt x="823593" y="415038"/>
                    <a:pt x="831812" y="428735"/>
                    <a:pt x="833181" y="436954"/>
                  </a:cubicBezTo>
                  <a:cubicBezTo>
                    <a:pt x="834551" y="515030"/>
                    <a:pt x="834551" y="528728"/>
                    <a:pt x="833181" y="541056"/>
                  </a:cubicBezTo>
                  <a:cubicBezTo>
                    <a:pt x="833181" y="545165"/>
                    <a:pt x="831812" y="552014"/>
                    <a:pt x="831812" y="556123"/>
                  </a:cubicBezTo>
                  <a:cubicBezTo>
                    <a:pt x="831812" y="558863"/>
                    <a:pt x="834551" y="556123"/>
                    <a:pt x="834551" y="558863"/>
                  </a:cubicBezTo>
                  <a:cubicBezTo>
                    <a:pt x="834551" y="562971"/>
                    <a:pt x="831812" y="562971"/>
                    <a:pt x="831812" y="567081"/>
                  </a:cubicBezTo>
                  <a:cubicBezTo>
                    <a:pt x="831812" y="569821"/>
                    <a:pt x="833181" y="579409"/>
                    <a:pt x="834551" y="584888"/>
                  </a:cubicBezTo>
                  <a:cubicBezTo>
                    <a:pt x="834551" y="586258"/>
                    <a:pt x="833181" y="587628"/>
                    <a:pt x="834551" y="609544"/>
                  </a:cubicBezTo>
                  <a:cubicBezTo>
                    <a:pt x="831812" y="628720"/>
                    <a:pt x="824963" y="664334"/>
                    <a:pt x="824963" y="668443"/>
                  </a:cubicBezTo>
                  <a:cubicBezTo>
                    <a:pt x="824963" y="684880"/>
                    <a:pt x="834551" y="679401"/>
                    <a:pt x="834551" y="688989"/>
                  </a:cubicBezTo>
                  <a:cubicBezTo>
                    <a:pt x="834551" y="691729"/>
                    <a:pt x="833181" y="693099"/>
                    <a:pt x="831812" y="694469"/>
                  </a:cubicBezTo>
                  <a:cubicBezTo>
                    <a:pt x="833181" y="695839"/>
                    <a:pt x="835921" y="695839"/>
                    <a:pt x="837291" y="697208"/>
                  </a:cubicBezTo>
                  <a:cubicBezTo>
                    <a:pt x="830442" y="694469"/>
                    <a:pt x="819484" y="699947"/>
                    <a:pt x="816744" y="706797"/>
                  </a:cubicBezTo>
                  <a:cubicBezTo>
                    <a:pt x="815375" y="708166"/>
                    <a:pt x="814005" y="713645"/>
                    <a:pt x="809896" y="716385"/>
                  </a:cubicBezTo>
                  <a:cubicBezTo>
                    <a:pt x="804416" y="719124"/>
                    <a:pt x="798938" y="719124"/>
                    <a:pt x="793458" y="717754"/>
                  </a:cubicBezTo>
                  <a:cubicBezTo>
                    <a:pt x="792089" y="719124"/>
                    <a:pt x="790719" y="721864"/>
                    <a:pt x="787980" y="721864"/>
                  </a:cubicBezTo>
                  <a:cubicBezTo>
                    <a:pt x="786610" y="720494"/>
                    <a:pt x="787980" y="717754"/>
                    <a:pt x="786610" y="716385"/>
                  </a:cubicBezTo>
                  <a:cubicBezTo>
                    <a:pt x="783870" y="712275"/>
                    <a:pt x="778391" y="709536"/>
                    <a:pt x="772912" y="706797"/>
                  </a:cubicBezTo>
                  <a:cubicBezTo>
                    <a:pt x="772912" y="708166"/>
                    <a:pt x="771542" y="710906"/>
                    <a:pt x="770173" y="712275"/>
                  </a:cubicBezTo>
                  <a:cubicBezTo>
                    <a:pt x="772912" y="715015"/>
                    <a:pt x="775652" y="716385"/>
                    <a:pt x="778391" y="719124"/>
                  </a:cubicBezTo>
                  <a:cubicBezTo>
                    <a:pt x="775652" y="721864"/>
                    <a:pt x="768803" y="723234"/>
                    <a:pt x="766063" y="723234"/>
                  </a:cubicBezTo>
                  <a:cubicBezTo>
                    <a:pt x="761954" y="723234"/>
                    <a:pt x="757845" y="719124"/>
                    <a:pt x="755105" y="719124"/>
                  </a:cubicBezTo>
                  <a:cubicBezTo>
                    <a:pt x="750996" y="719124"/>
                    <a:pt x="740038" y="723234"/>
                    <a:pt x="737298" y="723234"/>
                  </a:cubicBezTo>
                  <a:cubicBezTo>
                    <a:pt x="733189" y="723234"/>
                    <a:pt x="730450" y="719124"/>
                    <a:pt x="726340" y="717754"/>
                  </a:cubicBezTo>
                  <a:cubicBezTo>
                    <a:pt x="724970" y="719124"/>
                    <a:pt x="724970" y="717754"/>
                    <a:pt x="724970" y="721864"/>
                  </a:cubicBezTo>
                  <a:cubicBezTo>
                    <a:pt x="724970" y="724603"/>
                    <a:pt x="729080" y="758847"/>
                    <a:pt x="729080" y="761587"/>
                  </a:cubicBezTo>
                  <a:cubicBezTo>
                    <a:pt x="729080" y="765696"/>
                    <a:pt x="724970" y="780763"/>
                    <a:pt x="723601" y="790352"/>
                  </a:cubicBezTo>
                  <a:cubicBezTo>
                    <a:pt x="722231" y="798570"/>
                    <a:pt x="723601" y="815007"/>
                    <a:pt x="723601" y="819117"/>
                  </a:cubicBezTo>
                  <a:cubicBezTo>
                    <a:pt x="723601" y="839663"/>
                    <a:pt x="719492" y="847882"/>
                    <a:pt x="731819" y="875277"/>
                  </a:cubicBezTo>
                  <a:cubicBezTo>
                    <a:pt x="734559" y="882126"/>
                    <a:pt x="746887" y="894453"/>
                    <a:pt x="746887" y="897193"/>
                  </a:cubicBezTo>
                  <a:cubicBezTo>
                    <a:pt x="746887" y="901302"/>
                    <a:pt x="742777" y="912260"/>
                    <a:pt x="741408" y="919109"/>
                  </a:cubicBezTo>
                  <a:cubicBezTo>
                    <a:pt x="740038" y="917739"/>
                    <a:pt x="738668" y="916370"/>
                    <a:pt x="737298" y="916370"/>
                  </a:cubicBezTo>
                  <a:cubicBezTo>
                    <a:pt x="735929" y="917739"/>
                    <a:pt x="737298" y="919109"/>
                    <a:pt x="737298" y="921849"/>
                  </a:cubicBezTo>
                  <a:lnTo>
                    <a:pt x="737632" y="922984"/>
                  </a:lnTo>
                  <a:lnTo>
                    <a:pt x="731819" y="919109"/>
                  </a:lnTo>
                  <a:cubicBezTo>
                    <a:pt x="727710" y="923219"/>
                    <a:pt x="727025" y="922876"/>
                    <a:pt x="726512" y="922362"/>
                  </a:cubicBezTo>
                  <a:lnTo>
                    <a:pt x="723132" y="924120"/>
                  </a:lnTo>
                  <a:lnTo>
                    <a:pt x="720861" y="921849"/>
                  </a:lnTo>
                  <a:cubicBezTo>
                    <a:pt x="718122" y="921849"/>
                    <a:pt x="715382" y="924588"/>
                    <a:pt x="715382" y="923218"/>
                  </a:cubicBezTo>
                  <a:cubicBezTo>
                    <a:pt x="715382" y="923218"/>
                    <a:pt x="715382" y="921849"/>
                    <a:pt x="714012" y="920479"/>
                  </a:cubicBezTo>
                  <a:lnTo>
                    <a:pt x="711578" y="922914"/>
                  </a:lnTo>
                  <a:lnTo>
                    <a:pt x="712643" y="917739"/>
                  </a:lnTo>
                  <a:lnTo>
                    <a:pt x="703054" y="927328"/>
                  </a:lnTo>
                  <a:lnTo>
                    <a:pt x="703054" y="923218"/>
                  </a:lnTo>
                  <a:cubicBezTo>
                    <a:pt x="704424" y="924588"/>
                    <a:pt x="707164" y="921849"/>
                    <a:pt x="708534" y="920479"/>
                  </a:cubicBezTo>
                  <a:cubicBezTo>
                    <a:pt x="708534" y="919109"/>
                    <a:pt x="708534" y="917739"/>
                    <a:pt x="707164" y="916370"/>
                  </a:cubicBezTo>
                  <a:lnTo>
                    <a:pt x="701685" y="917739"/>
                  </a:lnTo>
                  <a:cubicBezTo>
                    <a:pt x="701685" y="919109"/>
                    <a:pt x="703054" y="920479"/>
                    <a:pt x="705794" y="919109"/>
                  </a:cubicBezTo>
                  <a:cubicBezTo>
                    <a:pt x="704424" y="919109"/>
                    <a:pt x="700315" y="917739"/>
                    <a:pt x="700315" y="924588"/>
                  </a:cubicBezTo>
                  <a:cubicBezTo>
                    <a:pt x="700315" y="924588"/>
                    <a:pt x="698945" y="923218"/>
                    <a:pt x="697575" y="923218"/>
                  </a:cubicBezTo>
                  <a:cubicBezTo>
                    <a:pt x="697575" y="921849"/>
                    <a:pt x="700315" y="917739"/>
                    <a:pt x="700315" y="916370"/>
                  </a:cubicBezTo>
                  <a:lnTo>
                    <a:pt x="694973" y="917705"/>
                  </a:lnTo>
                  <a:lnTo>
                    <a:pt x="695350" y="906268"/>
                  </a:lnTo>
                  <a:cubicBezTo>
                    <a:pt x="696891" y="900960"/>
                    <a:pt x="698945" y="896508"/>
                    <a:pt x="698945" y="895823"/>
                  </a:cubicBezTo>
                  <a:cubicBezTo>
                    <a:pt x="698945" y="891714"/>
                    <a:pt x="694836" y="873907"/>
                    <a:pt x="693466" y="862949"/>
                  </a:cubicBezTo>
                  <a:cubicBezTo>
                    <a:pt x="692096" y="857470"/>
                    <a:pt x="694836" y="846512"/>
                    <a:pt x="694836" y="843772"/>
                  </a:cubicBezTo>
                  <a:cubicBezTo>
                    <a:pt x="694836" y="839663"/>
                    <a:pt x="690727" y="820487"/>
                    <a:pt x="686617" y="808159"/>
                  </a:cubicBezTo>
                  <a:cubicBezTo>
                    <a:pt x="686617" y="806789"/>
                    <a:pt x="685247" y="804050"/>
                    <a:pt x="683878" y="802680"/>
                  </a:cubicBezTo>
                  <a:cubicBezTo>
                    <a:pt x="681138" y="802680"/>
                    <a:pt x="678399" y="804050"/>
                    <a:pt x="675659" y="802680"/>
                  </a:cubicBezTo>
                  <a:cubicBezTo>
                    <a:pt x="672920" y="801310"/>
                    <a:pt x="668811" y="795831"/>
                    <a:pt x="668811" y="793091"/>
                  </a:cubicBezTo>
                  <a:cubicBezTo>
                    <a:pt x="668811" y="784873"/>
                    <a:pt x="678399" y="784873"/>
                    <a:pt x="678399" y="782133"/>
                  </a:cubicBezTo>
                  <a:cubicBezTo>
                    <a:pt x="678399" y="778024"/>
                    <a:pt x="672920" y="771175"/>
                    <a:pt x="672920" y="768435"/>
                  </a:cubicBezTo>
                  <a:lnTo>
                    <a:pt x="672920" y="727343"/>
                  </a:lnTo>
                  <a:cubicBezTo>
                    <a:pt x="671550" y="725973"/>
                    <a:pt x="670180" y="727343"/>
                    <a:pt x="670180" y="723234"/>
                  </a:cubicBezTo>
                  <a:cubicBezTo>
                    <a:pt x="670180" y="720494"/>
                    <a:pt x="672920" y="713645"/>
                    <a:pt x="674289" y="708166"/>
                  </a:cubicBezTo>
                  <a:lnTo>
                    <a:pt x="674289" y="690359"/>
                  </a:lnTo>
                  <a:cubicBezTo>
                    <a:pt x="672920" y="688989"/>
                    <a:pt x="663331" y="690359"/>
                    <a:pt x="663331" y="686250"/>
                  </a:cubicBezTo>
                  <a:cubicBezTo>
                    <a:pt x="663331" y="682141"/>
                    <a:pt x="664701" y="679401"/>
                    <a:pt x="664701" y="675292"/>
                  </a:cubicBezTo>
                  <a:cubicBezTo>
                    <a:pt x="667441" y="675292"/>
                    <a:pt x="670180" y="676662"/>
                    <a:pt x="675659" y="675292"/>
                  </a:cubicBezTo>
                  <a:cubicBezTo>
                    <a:pt x="675659" y="668443"/>
                    <a:pt x="677029" y="657485"/>
                    <a:pt x="677029" y="654746"/>
                  </a:cubicBezTo>
                  <a:cubicBezTo>
                    <a:pt x="677029" y="650636"/>
                    <a:pt x="671550" y="650636"/>
                    <a:pt x="671550" y="647897"/>
                  </a:cubicBezTo>
                  <a:cubicBezTo>
                    <a:pt x="671550" y="643788"/>
                    <a:pt x="677029" y="639678"/>
                    <a:pt x="677029" y="635569"/>
                  </a:cubicBezTo>
                  <a:cubicBezTo>
                    <a:pt x="677029" y="632829"/>
                    <a:pt x="659222" y="601325"/>
                    <a:pt x="655113" y="584888"/>
                  </a:cubicBezTo>
                  <a:cubicBezTo>
                    <a:pt x="649634" y="568451"/>
                    <a:pt x="649634" y="550644"/>
                    <a:pt x="649634" y="534207"/>
                  </a:cubicBezTo>
                  <a:cubicBezTo>
                    <a:pt x="646894" y="508181"/>
                    <a:pt x="648264" y="501333"/>
                    <a:pt x="649634" y="494484"/>
                  </a:cubicBezTo>
                  <a:cubicBezTo>
                    <a:pt x="646894" y="493114"/>
                    <a:pt x="644155" y="494484"/>
                    <a:pt x="641415" y="491744"/>
                  </a:cubicBezTo>
                  <a:cubicBezTo>
                    <a:pt x="644155" y="490375"/>
                    <a:pt x="646894" y="490375"/>
                    <a:pt x="648264" y="487635"/>
                  </a:cubicBezTo>
                  <a:cubicBezTo>
                    <a:pt x="651004" y="467088"/>
                    <a:pt x="666071" y="446542"/>
                    <a:pt x="670180" y="425995"/>
                  </a:cubicBezTo>
                  <a:lnTo>
                    <a:pt x="670180" y="375315"/>
                  </a:lnTo>
                  <a:cubicBezTo>
                    <a:pt x="668811" y="368466"/>
                    <a:pt x="668811" y="358877"/>
                    <a:pt x="667441" y="350659"/>
                  </a:cubicBezTo>
                  <a:cubicBezTo>
                    <a:pt x="667441" y="347919"/>
                    <a:pt x="661962" y="343810"/>
                    <a:pt x="660592" y="339701"/>
                  </a:cubicBezTo>
                  <a:cubicBezTo>
                    <a:pt x="657852" y="332852"/>
                    <a:pt x="656483" y="324634"/>
                    <a:pt x="655113" y="317785"/>
                  </a:cubicBezTo>
                  <a:cubicBezTo>
                    <a:pt x="645524" y="334222"/>
                    <a:pt x="644155" y="356138"/>
                    <a:pt x="634566" y="373945"/>
                  </a:cubicBezTo>
                  <a:cubicBezTo>
                    <a:pt x="624978" y="391752"/>
                    <a:pt x="611281" y="408189"/>
                    <a:pt x="603062" y="427365"/>
                  </a:cubicBezTo>
                  <a:cubicBezTo>
                    <a:pt x="596213" y="442433"/>
                    <a:pt x="586625" y="458870"/>
                    <a:pt x="585255" y="476677"/>
                  </a:cubicBezTo>
                  <a:cubicBezTo>
                    <a:pt x="581146" y="504072"/>
                    <a:pt x="586625" y="508181"/>
                    <a:pt x="585255" y="510921"/>
                  </a:cubicBezTo>
                  <a:cubicBezTo>
                    <a:pt x="577036" y="506811"/>
                    <a:pt x="582516" y="499963"/>
                    <a:pt x="579776" y="495853"/>
                  </a:cubicBezTo>
                  <a:cubicBezTo>
                    <a:pt x="571558" y="501333"/>
                    <a:pt x="566078" y="515030"/>
                    <a:pt x="567448" y="525988"/>
                  </a:cubicBezTo>
                  <a:cubicBezTo>
                    <a:pt x="546902" y="521879"/>
                    <a:pt x="566078" y="505442"/>
                    <a:pt x="555120" y="498593"/>
                  </a:cubicBezTo>
                  <a:lnTo>
                    <a:pt x="560600" y="498593"/>
                  </a:lnTo>
                  <a:cubicBezTo>
                    <a:pt x="559230" y="483526"/>
                    <a:pt x="572927" y="461610"/>
                    <a:pt x="577036" y="447912"/>
                  </a:cubicBezTo>
                  <a:cubicBezTo>
                    <a:pt x="585255" y="419147"/>
                    <a:pt x="596213" y="383533"/>
                    <a:pt x="598953" y="356138"/>
                  </a:cubicBezTo>
                  <a:cubicBezTo>
                    <a:pt x="607171" y="294499"/>
                    <a:pt x="619499" y="317785"/>
                    <a:pt x="619499" y="272583"/>
                  </a:cubicBezTo>
                  <a:cubicBezTo>
                    <a:pt x="619499" y="269843"/>
                    <a:pt x="616759" y="256146"/>
                    <a:pt x="616759" y="253406"/>
                  </a:cubicBezTo>
                  <a:cubicBezTo>
                    <a:pt x="616759" y="249297"/>
                    <a:pt x="618129" y="241078"/>
                    <a:pt x="618129" y="234229"/>
                  </a:cubicBezTo>
                  <a:cubicBezTo>
                    <a:pt x="619499" y="228750"/>
                    <a:pt x="618129" y="216423"/>
                    <a:pt x="629087" y="210943"/>
                  </a:cubicBezTo>
                  <a:cubicBezTo>
                    <a:pt x="635936" y="206834"/>
                    <a:pt x="646894" y="205464"/>
                    <a:pt x="656483" y="204095"/>
                  </a:cubicBezTo>
                  <a:cubicBezTo>
                    <a:pt x="663331" y="202725"/>
                    <a:pt x="689357" y="187658"/>
                    <a:pt x="689357" y="183548"/>
                  </a:cubicBezTo>
                  <a:cubicBezTo>
                    <a:pt x="689357" y="179439"/>
                    <a:pt x="678399" y="168481"/>
                    <a:pt x="675659" y="160262"/>
                  </a:cubicBezTo>
                  <a:cubicBezTo>
                    <a:pt x="672920" y="152044"/>
                    <a:pt x="672920" y="136976"/>
                    <a:pt x="672920" y="132867"/>
                  </a:cubicBezTo>
                  <a:cubicBezTo>
                    <a:pt x="672920" y="104102"/>
                    <a:pt x="689357" y="79447"/>
                    <a:pt x="720861" y="79447"/>
                  </a:cubicBezTo>
                  <a:close/>
                  <a:moveTo>
                    <a:pt x="198983" y="0"/>
                  </a:moveTo>
                  <a:cubicBezTo>
                    <a:pt x="205832" y="0"/>
                    <a:pt x="208572" y="0"/>
                    <a:pt x="222269" y="5479"/>
                  </a:cubicBezTo>
                  <a:cubicBezTo>
                    <a:pt x="240076" y="13698"/>
                    <a:pt x="238706" y="34244"/>
                    <a:pt x="238706" y="43833"/>
                  </a:cubicBezTo>
                  <a:cubicBezTo>
                    <a:pt x="238706" y="47942"/>
                    <a:pt x="241446" y="52051"/>
                    <a:pt x="241446" y="56160"/>
                  </a:cubicBezTo>
                  <a:cubicBezTo>
                    <a:pt x="241446" y="58900"/>
                    <a:pt x="234597" y="75337"/>
                    <a:pt x="234597" y="79447"/>
                  </a:cubicBezTo>
                  <a:cubicBezTo>
                    <a:pt x="234597" y="84925"/>
                    <a:pt x="231857" y="89035"/>
                    <a:pt x="244185" y="91774"/>
                  </a:cubicBezTo>
                  <a:cubicBezTo>
                    <a:pt x="246925" y="93144"/>
                    <a:pt x="253774" y="91774"/>
                    <a:pt x="259253" y="93144"/>
                  </a:cubicBezTo>
                  <a:cubicBezTo>
                    <a:pt x="270211" y="94514"/>
                    <a:pt x="281169" y="99993"/>
                    <a:pt x="293497" y="104102"/>
                  </a:cubicBezTo>
                  <a:cubicBezTo>
                    <a:pt x="298976" y="106842"/>
                    <a:pt x="307194" y="101363"/>
                    <a:pt x="314043" y="108211"/>
                  </a:cubicBezTo>
                  <a:cubicBezTo>
                    <a:pt x="341438" y="135607"/>
                    <a:pt x="371573" y="176699"/>
                    <a:pt x="405817" y="199985"/>
                  </a:cubicBezTo>
                  <a:cubicBezTo>
                    <a:pt x="411296" y="204095"/>
                    <a:pt x="412666" y="215053"/>
                    <a:pt x="414035" y="223271"/>
                  </a:cubicBezTo>
                  <a:cubicBezTo>
                    <a:pt x="416775" y="238339"/>
                    <a:pt x="418145" y="269843"/>
                    <a:pt x="418145" y="272583"/>
                  </a:cubicBezTo>
                  <a:lnTo>
                    <a:pt x="415405" y="336961"/>
                  </a:lnTo>
                  <a:cubicBezTo>
                    <a:pt x="418145" y="338331"/>
                    <a:pt x="420884" y="336961"/>
                    <a:pt x="423624" y="336961"/>
                  </a:cubicBezTo>
                  <a:cubicBezTo>
                    <a:pt x="424994" y="338331"/>
                    <a:pt x="424994" y="336961"/>
                    <a:pt x="424994" y="341071"/>
                  </a:cubicBezTo>
                  <a:cubicBezTo>
                    <a:pt x="424994" y="342440"/>
                    <a:pt x="422254" y="342440"/>
                    <a:pt x="416775" y="347919"/>
                  </a:cubicBezTo>
                  <a:lnTo>
                    <a:pt x="416775" y="358877"/>
                  </a:lnTo>
                  <a:cubicBezTo>
                    <a:pt x="416775" y="389012"/>
                    <a:pt x="419514" y="375315"/>
                    <a:pt x="442800" y="406819"/>
                  </a:cubicBezTo>
                  <a:lnTo>
                    <a:pt x="438691" y="406819"/>
                  </a:lnTo>
                  <a:cubicBezTo>
                    <a:pt x="433212" y="402710"/>
                    <a:pt x="426363" y="398600"/>
                    <a:pt x="420884" y="394491"/>
                  </a:cubicBezTo>
                  <a:cubicBezTo>
                    <a:pt x="416775" y="397231"/>
                    <a:pt x="416775" y="401340"/>
                    <a:pt x="416775" y="401340"/>
                  </a:cubicBezTo>
                  <a:cubicBezTo>
                    <a:pt x="416775" y="405449"/>
                    <a:pt x="423624" y="421887"/>
                    <a:pt x="427733" y="434214"/>
                  </a:cubicBezTo>
                  <a:cubicBezTo>
                    <a:pt x="427733" y="434214"/>
                    <a:pt x="427733" y="435584"/>
                    <a:pt x="424994" y="435584"/>
                  </a:cubicBezTo>
                  <a:cubicBezTo>
                    <a:pt x="420884" y="435584"/>
                    <a:pt x="415405" y="419147"/>
                    <a:pt x="411296" y="412298"/>
                  </a:cubicBezTo>
                  <a:cubicBezTo>
                    <a:pt x="409926" y="413668"/>
                    <a:pt x="409926" y="412298"/>
                    <a:pt x="409926" y="415038"/>
                  </a:cubicBezTo>
                  <a:cubicBezTo>
                    <a:pt x="409926" y="419147"/>
                    <a:pt x="411296" y="434214"/>
                    <a:pt x="412666" y="443803"/>
                  </a:cubicBezTo>
                  <a:cubicBezTo>
                    <a:pt x="411296" y="445172"/>
                    <a:pt x="409926" y="446542"/>
                    <a:pt x="407187" y="446542"/>
                  </a:cubicBezTo>
                  <a:cubicBezTo>
                    <a:pt x="405817" y="435584"/>
                    <a:pt x="403077" y="423256"/>
                    <a:pt x="401707" y="410928"/>
                  </a:cubicBezTo>
                  <a:cubicBezTo>
                    <a:pt x="400338" y="410928"/>
                    <a:pt x="400338" y="409559"/>
                    <a:pt x="396229" y="409559"/>
                  </a:cubicBezTo>
                  <a:cubicBezTo>
                    <a:pt x="386640" y="409559"/>
                    <a:pt x="389380" y="436954"/>
                    <a:pt x="388010" y="445172"/>
                  </a:cubicBezTo>
                  <a:cubicBezTo>
                    <a:pt x="382531" y="408189"/>
                    <a:pt x="385271" y="420517"/>
                    <a:pt x="385271" y="408189"/>
                  </a:cubicBezTo>
                  <a:cubicBezTo>
                    <a:pt x="385271" y="405449"/>
                    <a:pt x="385271" y="402710"/>
                    <a:pt x="386640" y="399970"/>
                  </a:cubicBezTo>
                  <a:cubicBezTo>
                    <a:pt x="385271" y="398600"/>
                    <a:pt x="383901" y="397231"/>
                    <a:pt x="381161" y="397231"/>
                  </a:cubicBezTo>
                  <a:cubicBezTo>
                    <a:pt x="377052" y="397231"/>
                    <a:pt x="370203" y="408189"/>
                    <a:pt x="363354" y="413668"/>
                  </a:cubicBezTo>
                  <a:cubicBezTo>
                    <a:pt x="361984" y="412298"/>
                    <a:pt x="361984" y="413668"/>
                    <a:pt x="361984" y="409559"/>
                  </a:cubicBezTo>
                  <a:cubicBezTo>
                    <a:pt x="361984" y="406819"/>
                    <a:pt x="381161" y="368466"/>
                    <a:pt x="392119" y="347919"/>
                  </a:cubicBezTo>
                  <a:lnTo>
                    <a:pt x="392119" y="321894"/>
                  </a:lnTo>
                  <a:cubicBezTo>
                    <a:pt x="389380" y="293129"/>
                    <a:pt x="377052" y="260255"/>
                    <a:pt x="370203" y="230120"/>
                  </a:cubicBezTo>
                  <a:cubicBezTo>
                    <a:pt x="351026" y="223271"/>
                    <a:pt x="333220" y="204095"/>
                    <a:pt x="312673" y="190397"/>
                  </a:cubicBezTo>
                  <a:lnTo>
                    <a:pt x="312673" y="252036"/>
                  </a:lnTo>
                  <a:cubicBezTo>
                    <a:pt x="308564" y="278062"/>
                    <a:pt x="301715" y="323264"/>
                    <a:pt x="301715" y="326003"/>
                  </a:cubicBezTo>
                  <a:cubicBezTo>
                    <a:pt x="301715" y="335592"/>
                    <a:pt x="309934" y="341071"/>
                    <a:pt x="312673" y="352029"/>
                  </a:cubicBezTo>
                  <a:cubicBezTo>
                    <a:pt x="316783" y="364357"/>
                    <a:pt x="318152" y="379424"/>
                    <a:pt x="319522" y="393122"/>
                  </a:cubicBezTo>
                  <a:cubicBezTo>
                    <a:pt x="320892" y="430105"/>
                    <a:pt x="322261" y="446542"/>
                    <a:pt x="323631" y="462979"/>
                  </a:cubicBezTo>
                  <a:cubicBezTo>
                    <a:pt x="325001" y="464349"/>
                    <a:pt x="329110" y="464349"/>
                    <a:pt x="329110" y="464349"/>
                  </a:cubicBezTo>
                  <a:cubicBezTo>
                    <a:pt x="330480" y="465719"/>
                    <a:pt x="330480" y="464349"/>
                    <a:pt x="330480" y="467088"/>
                  </a:cubicBezTo>
                  <a:cubicBezTo>
                    <a:pt x="330480" y="471198"/>
                    <a:pt x="327741" y="471198"/>
                    <a:pt x="325001" y="473937"/>
                  </a:cubicBezTo>
                  <a:lnTo>
                    <a:pt x="325001" y="484895"/>
                  </a:lnTo>
                  <a:cubicBezTo>
                    <a:pt x="325001" y="487635"/>
                    <a:pt x="325001" y="494484"/>
                    <a:pt x="326371" y="498593"/>
                  </a:cubicBezTo>
                  <a:cubicBezTo>
                    <a:pt x="312673" y="515030"/>
                    <a:pt x="312673" y="534207"/>
                    <a:pt x="308564" y="554753"/>
                  </a:cubicBezTo>
                  <a:lnTo>
                    <a:pt x="312673" y="558863"/>
                  </a:lnTo>
                  <a:cubicBezTo>
                    <a:pt x="314043" y="557493"/>
                    <a:pt x="312673" y="556123"/>
                    <a:pt x="315413" y="556123"/>
                  </a:cubicBezTo>
                  <a:cubicBezTo>
                    <a:pt x="319522" y="556123"/>
                    <a:pt x="318152" y="558863"/>
                    <a:pt x="318152" y="560232"/>
                  </a:cubicBezTo>
                  <a:cubicBezTo>
                    <a:pt x="315413" y="560232"/>
                    <a:pt x="312673" y="558863"/>
                    <a:pt x="309934" y="558863"/>
                  </a:cubicBezTo>
                  <a:cubicBezTo>
                    <a:pt x="305825" y="569821"/>
                    <a:pt x="286648" y="584888"/>
                    <a:pt x="272950" y="584888"/>
                  </a:cubicBezTo>
                  <a:cubicBezTo>
                    <a:pt x="272950" y="586258"/>
                    <a:pt x="271580" y="584888"/>
                    <a:pt x="271580" y="588997"/>
                  </a:cubicBezTo>
                  <a:cubicBezTo>
                    <a:pt x="271580" y="591736"/>
                    <a:pt x="272950" y="591736"/>
                    <a:pt x="274320" y="593106"/>
                  </a:cubicBezTo>
                  <a:lnTo>
                    <a:pt x="268841" y="593106"/>
                  </a:lnTo>
                  <a:cubicBezTo>
                    <a:pt x="257883" y="605434"/>
                    <a:pt x="248295" y="630090"/>
                    <a:pt x="235967" y="630090"/>
                  </a:cubicBezTo>
                  <a:cubicBezTo>
                    <a:pt x="235967" y="630090"/>
                    <a:pt x="222269" y="625981"/>
                    <a:pt x="222269" y="628720"/>
                  </a:cubicBezTo>
                  <a:cubicBezTo>
                    <a:pt x="222269" y="632829"/>
                    <a:pt x="227748" y="652006"/>
                    <a:pt x="227748" y="656116"/>
                  </a:cubicBezTo>
                  <a:cubicBezTo>
                    <a:pt x="227748" y="668443"/>
                    <a:pt x="209941" y="664334"/>
                    <a:pt x="209941" y="669813"/>
                  </a:cubicBezTo>
                  <a:cubicBezTo>
                    <a:pt x="209941" y="672552"/>
                    <a:pt x="214050" y="723234"/>
                    <a:pt x="216790" y="749259"/>
                  </a:cubicBezTo>
                  <a:cubicBezTo>
                    <a:pt x="218160" y="769805"/>
                    <a:pt x="238706" y="779394"/>
                    <a:pt x="238706" y="798570"/>
                  </a:cubicBezTo>
                  <a:cubicBezTo>
                    <a:pt x="238706" y="802680"/>
                    <a:pt x="234597" y="801310"/>
                    <a:pt x="231857" y="810898"/>
                  </a:cubicBezTo>
                  <a:cubicBezTo>
                    <a:pt x="229118" y="817747"/>
                    <a:pt x="233227" y="828705"/>
                    <a:pt x="231857" y="836923"/>
                  </a:cubicBezTo>
                  <a:cubicBezTo>
                    <a:pt x="222269" y="842403"/>
                    <a:pt x="215420" y="846512"/>
                    <a:pt x="205832" y="846512"/>
                  </a:cubicBezTo>
                  <a:cubicBezTo>
                    <a:pt x="198983" y="846512"/>
                    <a:pt x="179807" y="842403"/>
                    <a:pt x="179807" y="834184"/>
                  </a:cubicBezTo>
                  <a:cubicBezTo>
                    <a:pt x="179807" y="827335"/>
                    <a:pt x="188025" y="820487"/>
                    <a:pt x="192134" y="813638"/>
                  </a:cubicBezTo>
                  <a:cubicBezTo>
                    <a:pt x="194874" y="809528"/>
                    <a:pt x="194874" y="805419"/>
                    <a:pt x="196244" y="801310"/>
                  </a:cubicBezTo>
                  <a:lnTo>
                    <a:pt x="196244" y="794461"/>
                  </a:lnTo>
                  <a:cubicBezTo>
                    <a:pt x="196244" y="790352"/>
                    <a:pt x="197614" y="782133"/>
                    <a:pt x="197614" y="779394"/>
                  </a:cubicBezTo>
                  <a:cubicBezTo>
                    <a:pt x="197614" y="743780"/>
                    <a:pt x="157891" y="690359"/>
                    <a:pt x="157891" y="656116"/>
                  </a:cubicBezTo>
                  <a:lnTo>
                    <a:pt x="157891" y="598586"/>
                  </a:lnTo>
                  <a:cubicBezTo>
                    <a:pt x="156521" y="597216"/>
                    <a:pt x="155151" y="595846"/>
                    <a:pt x="153781" y="595846"/>
                  </a:cubicBezTo>
                  <a:cubicBezTo>
                    <a:pt x="153781" y="594476"/>
                    <a:pt x="155151" y="594476"/>
                    <a:pt x="156521" y="593106"/>
                  </a:cubicBezTo>
                  <a:cubicBezTo>
                    <a:pt x="155151" y="588997"/>
                    <a:pt x="148302" y="583518"/>
                    <a:pt x="148302" y="580779"/>
                  </a:cubicBezTo>
                  <a:cubicBezTo>
                    <a:pt x="148302" y="576669"/>
                    <a:pt x="153781" y="572560"/>
                    <a:pt x="152411" y="568451"/>
                  </a:cubicBezTo>
                  <a:cubicBezTo>
                    <a:pt x="145563" y="573930"/>
                    <a:pt x="142823" y="573930"/>
                    <a:pt x="137344" y="573930"/>
                  </a:cubicBezTo>
                  <a:cubicBezTo>
                    <a:pt x="125016" y="573930"/>
                    <a:pt x="126386" y="565711"/>
                    <a:pt x="115428" y="567081"/>
                  </a:cubicBezTo>
                  <a:cubicBezTo>
                    <a:pt x="116798" y="565711"/>
                    <a:pt x="119537" y="565711"/>
                    <a:pt x="120907" y="564341"/>
                  </a:cubicBezTo>
                  <a:cubicBezTo>
                    <a:pt x="119537" y="562971"/>
                    <a:pt x="118168" y="561602"/>
                    <a:pt x="118168" y="558863"/>
                  </a:cubicBezTo>
                  <a:cubicBezTo>
                    <a:pt x="118168" y="550644"/>
                    <a:pt x="126386" y="547904"/>
                    <a:pt x="131865" y="542425"/>
                  </a:cubicBezTo>
                  <a:cubicBezTo>
                    <a:pt x="131865" y="542425"/>
                    <a:pt x="130495" y="543795"/>
                    <a:pt x="134604" y="543795"/>
                  </a:cubicBezTo>
                  <a:lnTo>
                    <a:pt x="140084" y="543795"/>
                  </a:lnTo>
                  <a:cubicBezTo>
                    <a:pt x="140084" y="543795"/>
                    <a:pt x="141453" y="543795"/>
                    <a:pt x="141453" y="541056"/>
                  </a:cubicBezTo>
                  <a:cubicBezTo>
                    <a:pt x="141453" y="536946"/>
                    <a:pt x="135974" y="510921"/>
                    <a:pt x="135974" y="508181"/>
                  </a:cubicBezTo>
                  <a:lnTo>
                    <a:pt x="135974" y="464349"/>
                  </a:lnTo>
                  <a:lnTo>
                    <a:pt x="127756" y="464349"/>
                  </a:lnTo>
                  <a:cubicBezTo>
                    <a:pt x="127756" y="462979"/>
                    <a:pt x="127756" y="461610"/>
                    <a:pt x="126386" y="460240"/>
                  </a:cubicBezTo>
                  <a:cubicBezTo>
                    <a:pt x="129126" y="457500"/>
                    <a:pt x="138714" y="457500"/>
                    <a:pt x="135974" y="447912"/>
                  </a:cubicBezTo>
                  <a:cubicBezTo>
                    <a:pt x="137344" y="445172"/>
                    <a:pt x="137344" y="441063"/>
                    <a:pt x="137344" y="438323"/>
                  </a:cubicBezTo>
                  <a:cubicBezTo>
                    <a:pt x="144193" y="408189"/>
                    <a:pt x="159260" y="349289"/>
                    <a:pt x="159260" y="345180"/>
                  </a:cubicBezTo>
                  <a:cubicBezTo>
                    <a:pt x="159260" y="342440"/>
                    <a:pt x="155151" y="313675"/>
                    <a:pt x="152411" y="298608"/>
                  </a:cubicBezTo>
                  <a:cubicBezTo>
                    <a:pt x="140084" y="306827"/>
                    <a:pt x="122277" y="326003"/>
                    <a:pt x="111319" y="327373"/>
                  </a:cubicBezTo>
                  <a:cubicBezTo>
                    <a:pt x="98991" y="308196"/>
                    <a:pt x="92142" y="308196"/>
                    <a:pt x="92142" y="295869"/>
                  </a:cubicBezTo>
                  <a:cubicBezTo>
                    <a:pt x="92142" y="293129"/>
                    <a:pt x="94881" y="271213"/>
                    <a:pt x="94881" y="268473"/>
                  </a:cubicBezTo>
                  <a:cubicBezTo>
                    <a:pt x="94881" y="264364"/>
                    <a:pt x="92142" y="246557"/>
                    <a:pt x="92142" y="242448"/>
                  </a:cubicBezTo>
                  <a:cubicBezTo>
                    <a:pt x="92142" y="227381"/>
                    <a:pt x="100361" y="220532"/>
                    <a:pt x="100361" y="206834"/>
                  </a:cubicBezTo>
                  <a:cubicBezTo>
                    <a:pt x="100361" y="191767"/>
                    <a:pt x="90773" y="190397"/>
                    <a:pt x="90773" y="171220"/>
                  </a:cubicBezTo>
                  <a:cubicBezTo>
                    <a:pt x="90773" y="149304"/>
                    <a:pt x="104470" y="141086"/>
                    <a:pt x="131865" y="126018"/>
                  </a:cubicBezTo>
                  <a:cubicBezTo>
                    <a:pt x="135974" y="123279"/>
                    <a:pt x="174327" y="98623"/>
                    <a:pt x="174327" y="95883"/>
                  </a:cubicBezTo>
                  <a:cubicBezTo>
                    <a:pt x="174327" y="80816"/>
                    <a:pt x="164739" y="75337"/>
                    <a:pt x="155151" y="57530"/>
                  </a:cubicBezTo>
                  <a:lnTo>
                    <a:pt x="155151" y="52051"/>
                  </a:lnTo>
                  <a:cubicBezTo>
                    <a:pt x="156521" y="50682"/>
                    <a:pt x="159260" y="50682"/>
                    <a:pt x="163369" y="50682"/>
                  </a:cubicBezTo>
                  <a:cubicBezTo>
                    <a:pt x="162000" y="23286"/>
                    <a:pt x="170218" y="0"/>
                    <a:pt x="198983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B1F21A9A-851D-5618-DD52-DF19240BBEBE}"/>
                </a:ext>
              </a:extLst>
            </p:cNvPr>
            <p:cNvSpPr/>
            <p:nvPr/>
          </p:nvSpPr>
          <p:spPr>
            <a:xfrm flipH="1">
              <a:off x="6371774" y="6788199"/>
              <a:ext cx="1360667" cy="905403"/>
            </a:xfrm>
            <a:custGeom>
              <a:avLst/>
              <a:gdLst>
                <a:gd name="connsiteX0" fmla="*/ 1171691 w 1453314"/>
                <a:gd name="connsiteY0" fmla="*/ 961462 h 967051"/>
                <a:gd name="connsiteX1" fmla="*/ 1175253 w 1453314"/>
                <a:gd name="connsiteY1" fmla="*/ 964311 h 967051"/>
                <a:gd name="connsiteX2" fmla="*/ 1171144 w 1453314"/>
                <a:gd name="connsiteY2" fmla="*/ 961571 h 967051"/>
                <a:gd name="connsiteX3" fmla="*/ 1150769 w 1453314"/>
                <a:gd name="connsiteY3" fmla="*/ 958661 h 967051"/>
                <a:gd name="connsiteX4" fmla="*/ 1149228 w 1453314"/>
                <a:gd name="connsiteY4" fmla="*/ 960202 h 967051"/>
                <a:gd name="connsiteX5" fmla="*/ 1153337 w 1453314"/>
                <a:gd name="connsiteY5" fmla="*/ 960202 h 967051"/>
                <a:gd name="connsiteX6" fmla="*/ 1150769 w 1453314"/>
                <a:gd name="connsiteY6" fmla="*/ 958661 h 967051"/>
                <a:gd name="connsiteX7" fmla="*/ 1328666 w 1453314"/>
                <a:gd name="connsiteY7" fmla="*/ 924588 h 967051"/>
                <a:gd name="connsiteX8" fmla="*/ 1332775 w 1453314"/>
                <a:gd name="connsiteY8" fmla="*/ 924588 h 967051"/>
                <a:gd name="connsiteX9" fmla="*/ 1334145 w 1453314"/>
                <a:gd name="connsiteY9" fmla="*/ 930067 h 967051"/>
                <a:gd name="connsiteX10" fmla="*/ 1327296 w 1453314"/>
                <a:gd name="connsiteY10" fmla="*/ 930067 h 967051"/>
                <a:gd name="connsiteX11" fmla="*/ 1338254 w 1453314"/>
                <a:gd name="connsiteY11" fmla="*/ 872537 h 967051"/>
                <a:gd name="connsiteX12" fmla="*/ 1343734 w 1453314"/>
                <a:gd name="connsiteY12" fmla="*/ 876646 h 967051"/>
                <a:gd name="connsiteX13" fmla="*/ 1336885 w 1453314"/>
                <a:gd name="connsiteY13" fmla="*/ 878016 h 967051"/>
                <a:gd name="connsiteX14" fmla="*/ 1338254 w 1453314"/>
                <a:gd name="connsiteY14" fmla="*/ 872537 h 967051"/>
                <a:gd name="connsiteX15" fmla="*/ 1388935 w 1453314"/>
                <a:gd name="connsiteY15" fmla="*/ 857470 h 967051"/>
                <a:gd name="connsiteX16" fmla="*/ 1391675 w 1453314"/>
                <a:gd name="connsiteY16" fmla="*/ 860209 h 967051"/>
                <a:gd name="connsiteX17" fmla="*/ 1384826 w 1453314"/>
                <a:gd name="connsiteY17" fmla="*/ 860209 h 967051"/>
                <a:gd name="connsiteX18" fmla="*/ 1388935 w 1453314"/>
                <a:gd name="connsiteY18" fmla="*/ 857470 h 967051"/>
                <a:gd name="connsiteX19" fmla="*/ 1349212 w 1453314"/>
                <a:gd name="connsiteY19" fmla="*/ 850621 h 967051"/>
                <a:gd name="connsiteX20" fmla="*/ 1354692 w 1453314"/>
                <a:gd name="connsiteY20" fmla="*/ 850621 h 967051"/>
                <a:gd name="connsiteX21" fmla="*/ 1353322 w 1453314"/>
                <a:gd name="connsiteY21" fmla="*/ 853360 h 967051"/>
                <a:gd name="connsiteX22" fmla="*/ 1349212 w 1453314"/>
                <a:gd name="connsiteY22" fmla="*/ 850621 h 967051"/>
                <a:gd name="connsiteX23" fmla="*/ 1302641 w 1453314"/>
                <a:gd name="connsiteY23" fmla="*/ 849251 h 967051"/>
                <a:gd name="connsiteX24" fmla="*/ 1306750 w 1453314"/>
                <a:gd name="connsiteY24" fmla="*/ 849251 h 967051"/>
                <a:gd name="connsiteX25" fmla="*/ 1309489 w 1453314"/>
                <a:gd name="connsiteY25" fmla="*/ 854730 h 967051"/>
                <a:gd name="connsiteX26" fmla="*/ 1305380 w 1453314"/>
                <a:gd name="connsiteY26" fmla="*/ 856100 h 967051"/>
                <a:gd name="connsiteX27" fmla="*/ 1299901 w 1453314"/>
                <a:gd name="connsiteY27" fmla="*/ 853360 h 967051"/>
                <a:gd name="connsiteX28" fmla="*/ 1302641 w 1453314"/>
                <a:gd name="connsiteY28" fmla="*/ 849251 h 967051"/>
                <a:gd name="connsiteX29" fmla="*/ 1388935 w 1453314"/>
                <a:gd name="connsiteY29" fmla="*/ 845142 h 967051"/>
                <a:gd name="connsiteX30" fmla="*/ 1393045 w 1453314"/>
                <a:gd name="connsiteY30" fmla="*/ 847881 h 967051"/>
                <a:gd name="connsiteX31" fmla="*/ 1388935 w 1453314"/>
                <a:gd name="connsiteY31" fmla="*/ 845142 h 967051"/>
                <a:gd name="connsiteX32" fmla="*/ 1396641 w 1453314"/>
                <a:gd name="connsiteY32" fmla="*/ 838635 h 967051"/>
                <a:gd name="connsiteX33" fmla="*/ 1399894 w 1453314"/>
                <a:gd name="connsiteY33" fmla="*/ 839663 h 967051"/>
                <a:gd name="connsiteX34" fmla="*/ 1398524 w 1453314"/>
                <a:gd name="connsiteY34" fmla="*/ 842403 h 967051"/>
                <a:gd name="connsiteX35" fmla="*/ 1394415 w 1453314"/>
                <a:gd name="connsiteY35" fmla="*/ 839663 h 967051"/>
                <a:gd name="connsiteX36" fmla="*/ 1396641 w 1453314"/>
                <a:gd name="connsiteY36" fmla="*/ 838635 h 967051"/>
                <a:gd name="connsiteX37" fmla="*/ 478046 w 1453314"/>
                <a:gd name="connsiteY37" fmla="*/ 831444 h 967051"/>
                <a:gd name="connsiteX38" fmla="*/ 483525 w 1453314"/>
                <a:gd name="connsiteY38" fmla="*/ 832814 h 967051"/>
                <a:gd name="connsiteX39" fmla="*/ 480785 w 1453314"/>
                <a:gd name="connsiteY39" fmla="*/ 836923 h 967051"/>
                <a:gd name="connsiteX40" fmla="*/ 476676 w 1453314"/>
                <a:gd name="connsiteY40" fmla="*/ 834184 h 967051"/>
                <a:gd name="connsiteX41" fmla="*/ 478046 w 1453314"/>
                <a:gd name="connsiteY41" fmla="*/ 831444 h 967051"/>
                <a:gd name="connsiteX42" fmla="*/ 1016361 w 1453314"/>
                <a:gd name="connsiteY42" fmla="*/ 820486 h 967051"/>
                <a:gd name="connsiteX43" fmla="*/ 1017731 w 1453314"/>
                <a:gd name="connsiteY43" fmla="*/ 823226 h 967051"/>
                <a:gd name="connsiteX44" fmla="*/ 1013621 w 1453314"/>
                <a:gd name="connsiteY44" fmla="*/ 821856 h 967051"/>
                <a:gd name="connsiteX45" fmla="*/ 1016361 w 1453314"/>
                <a:gd name="connsiteY45" fmla="*/ 820486 h 967051"/>
                <a:gd name="connsiteX46" fmla="*/ 1054714 w 1453314"/>
                <a:gd name="connsiteY46" fmla="*/ 809528 h 967051"/>
                <a:gd name="connsiteX47" fmla="*/ 1060193 w 1453314"/>
                <a:gd name="connsiteY47" fmla="*/ 809528 h 967051"/>
                <a:gd name="connsiteX48" fmla="*/ 1062933 w 1453314"/>
                <a:gd name="connsiteY48" fmla="*/ 815007 h 967051"/>
                <a:gd name="connsiteX49" fmla="*/ 1056084 w 1453314"/>
                <a:gd name="connsiteY49" fmla="*/ 816377 h 967051"/>
                <a:gd name="connsiteX50" fmla="*/ 1053344 w 1453314"/>
                <a:gd name="connsiteY50" fmla="*/ 812268 h 967051"/>
                <a:gd name="connsiteX51" fmla="*/ 1054714 w 1453314"/>
                <a:gd name="connsiteY51" fmla="*/ 809528 h 967051"/>
                <a:gd name="connsiteX52" fmla="*/ 1273876 w 1453314"/>
                <a:gd name="connsiteY52" fmla="*/ 802680 h 967051"/>
                <a:gd name="connsiteX53" fmla="*/ 1276615 w 1453314"/>
                <a:gd name="connsiteY53" fmla="*/ 805419 h 967051"/>
                <a:gd name="connsiteX54" fmla="*/ 1272506 w 1453314"/>
                <a:gd name="connsiteY54" fmla="*/ 805419 h 967051"/>
                <a:gd name="connsiteX55" fmla="*/ 1273876 w 1453314"/>
                <a:gd name="connsiteY55" fmla="*/ 802680 h 967051"/>
                <a:gd name="connsiteX56" fmla="*/ 1431056 w 1453314"/>
                <a:gd name="connsiteY56" fmla="*/ 792920 h 967051"/>
                <a:gd name="connsiteX57" fmla="*/ 1434138 w 1453314"/>
                <a:gd name="connsiteY57" fmla="*/ 793091 h 967051"/>
                <a:gd name="connsiteX58" fmla="*/ 1435507 w 1453314"/>
                <a:gd name="connsiteY58" fmla="*/ 799940 h 967051"/>
                <a:gd name="connsiteX59" fmla="*/ 1431398 w 1453314"/>
                <a:gd name="connsiteY59" fmla="*/ 799940 h 967051"/>
                <a:gd name="connsiteX60" fmla="*/ 1430028 w 1453314"/>
                <a:gd name="connsiteY60" fmla="*/ 795830 h 967051"/>
                <a:gd name="connsiteX61" fmla="*/ 1431056 w 1453314"/>
                <a:gd name="connsiteY61" fmla="*/ 792920 h 967051"/>
                <a:gd name="connsiteX62" fmla="*/ 468458 w 1453314"/>
                <a:gd name="connsiteY62" fmla="*/ 790352 h 967051"/>
                <a:gd name="connsiteX63" fmla="*/ 473937 w 1453314"/>
                <a:gd name="connsiteY63" fmla="*/ 790352 h 967051"/>
                <a:gd name="connsiteX64" fmla="*/ 475307 w 1453314"/>
                <a:gd name="connsiteY64" fmla="*/ 794461 h 967051"/>
                <a:gd name="connsiteX65" fmla="*/ 468458 w 1453314"/>
                <a:gd name="connsiteY65" fmla="*/ 790352 h 967051"/>
                <a:gd name="connsiteX66" fmla="*/ 1138270 w 1453314"/>
                <a:gd name="connsiteY66" fmla="*/ 787612 h 967051"/>
                <a:gd name="connsiteX67" fmla="*/ 1143749 w 1453314"/>
                <a:gd name="connsiteY67" fmla="*/ 813638 h 967051"/>
                <a:gd name="connsiteX68" fmla="*/ 1146488 w 1453314"/>
                <a:gd name="connsiteY68" fmla="*/ 823226 h 967051"/>
                <a:gd name="connsiteX69" fmla="*/ 1134160 w 1453314"/>
                <a:gd name="connsiteY69" fmla="*/ 835553 h 967051"/>
                <a:gd name="connsiteX70" fmla="*/ 1123202 w 1453314"/>
                <a:gd name="connsiteY70" fmla="*/ 815007 h 967051"/>
                <a:gd name="connsiteX71" fmla="*/ 1120463 w 1453314"/>
                <a:gd name="connsiteY71" fmla="*/ 802680 h 967051"/>
                <a:gd name="connsiteX72" fmla="*/ 1138270 w 1453314"/>
                <a:gd name="connsiteY72" fmla="*/ 787612 h 967051"/>
                <a:gd name="connsiteX73" fmla="*/ 432844 w 1453314"/>
                <a:gd name="connsiteY73" fmla="*/ 775284 h 967051"/>
                <a:gd name="connsiteX74" fmla="*/ 434214 w 1453314"/>
                <a:gd name="connsiteY74" fmla="*/ 778024 h 967051"/>
                <a:gd name="connsiteX75" fmla="*/ 430105 w 1453314"/>
                <a:gd name="connsiteY75" fmla="*/ 778024 h 967051"/>
                <a:gd name="connsiteX76" fmla="*/ 1261548 w 1453314"/>
                <a:gd name="connsiteY76" fmla="*/ 771175 h 967051"/>
                <a:gd name="connsiteX77" fmla="*/ 1262918 w 1453314"/>
                <a:gd name="connsiteY77" fmla="*/ 773915 h 967051"/>
                <a:gd name="connsiteX78" fmla="*/ 1258808 w 1453314"/>
                <a:gd name="connsiteY78" fmla="*/ 773915 h 967051"/>
                <a:gd name="connsiteX79" fmla="*/ 1338254 w 1453314"/>
                <a:gd name="connsiteY79" fmla="*/ 768435 h 967051"/>
                <a:gd name="connsiteX80" fmla="*/ 1335515 w 1453314"/>
                <a:gd name="connsiteY80" fmla="*/ 772545 h 967051"/>
                <a:gd name="connsiteX81" fmla="*/ 1332775 w 1453314"/>
                <a:gd name="connsiteY81" fmla="*/ 769805 h 967051"/>
                <a:gd name="connsiteX82" fmla="*/ 1338254 w 1453314"/>
                <a:gd name="connsiteY82" fmla="*/ 768435 h 967051"/>
                <a:gd name="connsiteX83" fmla="*/ 1138270 w 1453314"/>
                <a:gd name="connsiteY83" fmla="*/ 768435 h 967051"/>
                <a:gd name="connsiteX84" fmla="*/ 1139639 w 1453314"/>
                <a:gd name="connsiteY84" fmla="*/ 776654 h 967051"/>
                <a:gd name="connsiteX85" fmla="*/ 1132791 w 1453314"/>
                <a:gd name="connsiteY85" fmla="*/ 773915 h 967051"/>
                <a:gd name="connsiteX86" fmla="*/ 1131421 w 1453314"/>
                <a:gd name="connsiteY86" fmla="*/ 771175 h 967051"/>
                <a:gd name="connsiteX87" fmla="*/ 1138270 w 1453314"/>
                <a:gd name="connsiteY87" fmla="*/ 768435 h 967051"/>
                <a:gd name="connsiteX88" fmla="*/ 499962 w 1453314"/>
                <a:gd name="connsiteY88" fmla="*/ 768435 h 967051"/>
                <a:gd name="connsiteX89" fmla="*/ 505441 w 1453314"/>
                <a:gd name="connsiteY89" fmla="*/ 769805 h 967051"/>
                <a:gd name="connsiteX90" fmla="*/ 502579 w 1453314"/>
                <a:gd name="connsiteY90" fmla="*/ 772764 h 967051"/>
                <a:gd name="connsiteX91" fmla="*/ 498592 w 1453314"/>
                <a:gd name="connsiteY91" fmla="*/ 772545 h 967051"/>
                <a:gd name="connsiteX92" fmla="*/ 462979 w 1453314"/>
                <a:gd name="connsiteY92" fmla="*/ 768435 h 967051"/>
                <a:gd name="connsiteX93" fmla="*/ 464348 w 1453314"/>
                <a:gd name="connsiteY93" fmla="*/ 771175 h 967051"/>
                <a:gd name="connsiteX94" fmla="*/ 460239 w 1453314"/>
                <a:gd name="connsiteY94" fmla="*/ 771175 h 967051"/>
                <a:gd name="connsiteX95" fmla="*/ 1306750 w 1453314"/>
                <a:gd name="connsiteY95" fmla="*/ 764326 h 967051"/>
                <a:gd name="connsiteX96" fmla="*/ 1310859 w 1453314"/>
                <a:gd name="connsiteY96" fmla="*/ 765696 h 967051"/>
                <a:gd name="connsiteX97" fmla="*/ 1305380 w 1453314"/>
                <a:gd name="connsiteY97" fmla="*/ 769805 h 967051"/>
                <a:gd name="connsiteX98" fmla="*/ 1304011 w 1453314"/>
                <a:gd name="connsiteY98" fmla="*/ 767065 h 967051"/>
                <a:gd name="connsiteX99" fmla="*/ 1099403 w 1453314"/>
                <a:gd name="connsiteY99" fmla="*/ 761587 h 967051"/>
                <a:gd name="connsiteX100" fmla="*/ 1102656 w 1453314"/>
                <a:gd name="connsiteY100" fmla="*/ 761587 h 967051"/>
                <a:gd name="connsiteX101" fmla="*/ 1112244 w 1453314"/>
                <a:gd name="connsiteY101" fmla="*/ 767065 h 967051"/>
                <a:gd name="connsiteX102" fmla="*/ 1104026 w 1453314"/>
                <a:gd name="connsiteY102" fmla="*/ 772545 h 967051"/>
                <a:gd name="connsiteX103" fmla="*/ 1097177 w 1453314"/>
                <a:gd name="connsiteY103" fmla="*/ 765696 h 967051"/>
                <a:gd name="connsiteX104" fmla="*/ 1099403 w 1453314"/>
                <a:gd name="connsiteY104" fmla="*/ 761587 h 967051"/>
                <a:gd name="connsiteX105" fmla="*/ 1228674 w 1453314"/>
                <a:gd name="connsiteY105" fmla="*/ 756107 h 967051"/>
                <a:gd name="connsiteX106" fmla="*/ 1235523 w 1453314"/>
                <a:gd name="connsiteY106" fmla="*/ 757477 h 967051"/>
                <a:gd name="connsiteX107" fmla="*/ 1225934 w 1453314"/>
                <a:gd name="connsiteY107" fmla="*/ 762956 h 967051"/>
                <a:gd name="connsiteX108" fmla="*/ 1228674 w 1453314"/>
                <a:gd name="connsiteY108" fmla="*/ 756107 h 967051"/>
                <a:gd name="connsiteX109" fmla="*/ 1050605 w 1453314"/>
                <a:gd name="connsiteY109" fmla="*/ 756107 h 967051"/>
                <a:gd name="connsiteX110" fmla="*/ 1053344 w 1453314"/>
                <a:gd name="connsiteY110" fmla="*/ 757477 h 967051"/>
                <a:gd name="connsiteX111" fmla="*/ 1050605 w 1453314"/>
                <a:gd name="connsiteY111" fmla="*/ 760217 h 967051"/>
                <a:gd name="connsiteX112" fmla="*/ 1046496 w 1453314"/>
                <a:gd name="connsiteY112" fmla="*/ 758847 h 967051"/>
                <a:gd name="connsiteX113" fmla="*/ 1050605 w 1453314"/>
                <a:gd name="connsiteY113" fmla="*/ 756107 h 967051"/>
                <a:gd name="connsiteX114" fmla="*/ 1028689 w 1453314"/>
                <a:gd name="connsiteY114" fmla="*/ 750628 h 967051"/>
                <a:gd name="connsiteX115" fmla="*/ 1025949 w 1453314"/>
                <a:gd name="connsiteY115" fmla="*/ 754738 h 967051"/>
                <a:gd name="connsiteX116" fmla="*/ 1019101 w 1453314"/>
                <a:gd name="connsiteY116" fmla="*/ 753368 h 967051"/>
                <a:gd name="connsiteX117" fmla="*/ 1028689 w 1453314"/>
                <a:gd name="connsiteY117" fmla="*/ 750628 h 967051"/>
                <a:gd name="connsiteX118" fmla="*/ 583517 w 1453314"/>
                <a:gd name="connsiteY118" fmla="*/ 750628 h 967051"/>
                <a:gd name="connsiteX119" fmla="*/ 605434 w 1453314"/>
                <a:gd name="connsiteY119" fmla="*/ 767065 h 967051"/>
                <a:gd name="connsiteX120" fmla="*/ 594476 w 1453314"/>
                <a:gd name="connsiteY120" fmla="*/ 772545 h 967051"/>
                <a:gd name="connsiteX121" fmla="*/ 571189 w 1453314"/>
                <a:gd name="connsiteY121" fmla="*/ 765696 h 967051"/>
                <a:gd name="connsiteX122" fmla="*/ 569820 w 1453314"/>
                <a:gd name="connsiteY122" fmla="*/ 758847 h 967051"/>
                <a:gd name="connsiteX123" fmla="*/ 583517 w 1453314"/>
                <a:gd name="connsiteY123" fmla="*/ 750628 h 967051"/>
                <a:gd name="connsiteX124" fmla="*/ 851990 w 1453314"/>
                <a:gd name="connsiteY124" fmla="*/ 745150 h 967051"/>
                <a:gd name="connsiteX125" fmla="*/ 864318 w 1453314"/>
                <a:gd name="connsiteY125" fmla="*/ 754738 h 967051"/>
                <a:gd name="connsiteX126" fmla="*/ 856099 w 1453314"/>
                <a:gd name="connsiteY126" fmla="*/ 757477 h 967051"/>
                <a:gd name="connsiteX127" fmla="*/ 845141 w 1453314"/>
                <a:gd name="connsiteY127" fmla="*/ 751998 h 967051"/>
                <a:gd name="connsiteX128" fmla="*/ 851990 w 1453314"/>
                <a:gd name="connsiteY128" fmla="*/ 745150 h 967051"/>
                <a:gd name="connsiteX129" fmla="*/ 150674 w 1453314"/>
                <a:gd name="connsiteY129" fmla="*/ 742410 h 967051"/>
                <a:gd name="connsiteX130" fmla="*/ 161632 w 1453314"/>
                <a:gd name="connsiteY130" fmla="*/ 743780 h 967051"/>
                <a:gd name="connsiteX131" fmla="*/ 165741 w 1453314"/>
                <a:gd name="connsiteY131" fmla="*/ 750628 h 967051"/>
                <a:gd name="connsiteX132" fmla="*/ 160262 w 1453314"/>
                <a:gd name="connsiteY132" fmla="*/ 754738 h 967051"/>
                <a:gd name="connsiteX133" fmla="*/ 147934 w 1453314"/>
                <a:gd name="connsiteY133" fmla="*/ 751998 h 967051"/>
                <a:gd name="connsiteX134" fmla="*/ 146564 w 1453314"/>
                <a:gd name="connsiteY134" fmla="*/ 746519 h 967051"/>
                <a:gd name="connsiteX135" fmla="*/ 150674 w 1453314"/>
                <a:gd name="connsiteY135" fmla="*/ 742410 h 967051"/>
                <a:gd name="connsiteX136" fmla="*/ 1227304 w 1453314"/>
                <a:gd name="connsiteY136" fmla="*/ 736931 h 967051"/>
                <a:gd name="connsiteX137" fmla="*/ 1232783 w 1453314"/>
                <a:gd name="connsiteY137" fmla="*/ 742410 h 967051"/>
                <a:gd name="connsiteX138" fmla="*/ 1231413 w 1453314"/>
                <a:gd name="connsiteY138" fmla="*/ 746519 h 967051"/>
                <a:gd name="connsiteX139" fmla="*/ 1225934 w 1453314"/>
                <a:gd name="connsiteY139" fmla="*/ 741040 h 967051"/>
                <a:gd name="connsiteX140" fmla="*/ 1227304 w 1453314"/>
                <a:gd name="connsiteY140" fmla="*/ 736931 h 967051"/>
                <a:gd name="connsiteX141" fmla="*/ 704056 w 1453314"/>
                <a:gd name="connsiteY141" fmla="*/ 735561 h 967051"/>
                <a:gd name="connsiteX142" fmla="*/ 709535 w 1453314"/>
                <a:gd name="connsiteY142" fmla="*/ 736931 h 967051"/>
                <a:gd name="connsiteX143" fmla="*/ 706796 w 1453314"/>
                <a:gd name="connsiteY143" fmla="*/ 739670 h 967051"/>
                <a:gd name="connsiteX144" fmla="*/ 702687 w 1453314"/>
                <a:gd name="connsiteY144" fmla="*/ 739670 h 967051"/>
                <a:gd name="connsiteX145" fmla="*/ 1014991 w 1453314"/>
                <a:gd name="connsiteY145" fmla="*/ 732822 h 967051"/>
                <a:gd name="connsiteX146" fmla="*/ 1013621 w 1453314"/>
                <a:gd name="connsiteY146" fmla="*/ 735561 h 967051"/>
                <a:gd name="connsiteX147" fmla="*/ 1010882 w 1453314"/>
                <a:gd name="connsiteY147" fmla="*/ 734192 h 967051"/>
                <a:gd name="connsiteX148" fmla="*/ 1014991 w 1453314"/>
                <a:gd name="connsiteY148" fmla="*/ 732822 h 967051"/>
                <a:gd name="connsiteX149" fmla="*/ 149304 w 1453314"/>
                <a:gd name="connsiteY149" fmla="*/ 730082 h 967051"/>
                <a:gd name="connsiteX150" fmla="*/ 153413 w 1453314"/>
                <a:gd name="connsiteY150" fmla="*/ 730082 h 967051"/>
                <a:gd name="connsiteX151" fmla="*/ 149304 w 1453314"/>
                <a:gd name="connsiteY151" fmla="*/ 734192 h 967051"/>
                <a:gd name="connsiteX152" fmla="*/ 584887 w 1453314"/>
                <a:gd name="connsiteY152" fmla="*/ 727342 h 967051"/>
                <a:gd name="connsiteX153" fmla="*/ 583517 w 1453314"/>
                <a:gd name="connsiteY153" fmla="*/ 735561 h 967051"/>
                <a:gd name="connsiteX154" fmla="*/ 576669 w 1453314"/>
                <a:gd name="connsiteY154" fmla="*/ 736931 h 967051"/>
                <a:gd name="connsiteX155" fmla="*/ 573929 w 1453314"/>
                <a:gd name="connsiteY155" fmla="*/ 731452 h 967051"/>
                <a:gd name="connsiteX156" fmla="*/ 584887 w 1453314"/>
                <a:gd name="connsiteY156" fmla="*/ 727342 h 967051"/>
                <a:gd name="connsiteX157" fmla="*/ 1136900 w 1453314"/>
                <a:gd name="connsiteY157" fmla="*/ 719124 h 967051"/>
                <a:gd name="connsiteX158" fmla="*/ 1136900 w 1453314"/>
                <a:gd name="connsiteY158" fmla="*/ 723233 h 967051"/>
                <a:gd name="connsiteX159" fmla="*/ 1141009 w 1453314"/>
                <a:gd name="connsiteY159" fmla="*/ 723233 h 967051"/>
                <a:gd name="connsiteX160" fmla="*/ 1136900 w 1453314"/>
                <a:gd name="connsiteY160" fmla="*/ 719124 h 967051"/>
                <a:gd name="connsiteX161" fmla="*/ 1420440 w 1453314"/>
                <a:gd name="connsiteY161" fmla="*/ 717754 h 967051"/>
                <a:gd name="connsiteX162" fmla="*/ 1431398 w 1453314"/>
                <a:gd name="connsiteY162" fmla="*/ 728712 h 967051"/>
                <a:gd name="connsiteX163" fmla="*/ 1424549 w 1453314"/>
                <a:gd name="connsiteY163" fmla="*/ 730082 h 967051"/>
                <a:gd name="connsiteX164" fmla="*/ 1413591 w 1453314"/>
                <a:gd name="connsiteY164" fmla="*/ 724603 h 967051"/>
                <a:gd name="connsiteX165" fmla="*/ 1420440 w 1453314"/>
                <a:gd name="connsiteY165" fmla="*/ 717754 h 967051"/>
                <a:gd name="connsiteX166" fmla="*/ 1006773 w 1453314"/>
                <a:gd name="connsiteY166" fmla="*/ 717754 h 967051"/>
                <a:gd name="connsiteX167" fmla="*/ 1012252 w 1453314"/>
                <a:gd name="connsiteY167" fmla="*/ 720494 h 967051"/>
                <a:gd name="connsiteX168" fmla="*/ 1004033 w 1453314"/>
                <a:gd name="connsiteY168" fmla="*/ 720494 h 967051"/>
                <a:gd name="connsiteX169" fmla="*/ 990336 w 1453314"/>
                <a:gd name="connsiteY169" fmla="*/ 717754 h 967051"/>
                <a:gd name="connsiteX170" fmla="*/ 994445 w 1453314"/>
                <a:gd name="connsiteY170" fmla="*/ 720494 h 967051"/>
                <a:gd name="connsiteX171" fmla="*/ 987596 w 1453314"/>
                <a:gd name="connsiteY171" fmla="*/ 720494 h 967051"/>
                <a:gd name="connsiteX172" fmla="*/ 1235523 w 1453314"/>
                <a:gd name="connsiteY172" fmla="*/ 715015 h 967051"/>
                <a:gd name="connsiteX173" fmla="*/ 1246481 w 1453314"/>
                <a:gd name="connsiteY173" fmla="*/ 715015 h 967051"/>
                <a:gd name="connsiteX174" fmla="*/ 1243741 w 1453314"/>
                <a:gd name="connsiteY174" fmla="*/ 719124 h 967051"/>
                <a:gd name="connsiteX175" fmla="*/ 1235523 w 1453314"/>
                <a:gd name="connsiteY175" fmla="*/ 715015 h 967051"/>
                <a:gd name="connsiteX176" fmla="*/ 1006773 w 1453314"/>
                <a:gd name="connsiteY176" fmla="*/ 708166 h 967051"/>
                <a:gd name="connsiteX177" fmla="*/ 1008143 w 1453314"/>
                <a:gd name="connsiteY177" fmla="*/ 712275 h 967051"/>
                <a:gd name="connsiteX178" fmla="*/ 1001294 w 1453314"/>
                <a:gd name="connsiteY178" fmla="*/ 712275 h 967051"/>
                <a:gd name="connsiteX179" fmla="*/ 1006773 w 1453314"/>
                <a:gd name="connsiteY179" fmla="*/ 708166 h 967051"/>
                <a:gd name="connsiteX180" fmla="*/ 575299 w 1453314"/>
                <a:gd name="connsiteY180" fmla="*/ 705427 h 967051"/>
                <a:gd name="connsiteX181" fmla="*/ 580778 w 1453314"/>
                <a:gd name="connsiteY181" fmla="*/ 705427 h 967051"/>
                <a:gd name="connsiteX182" fmla="*/ 580778 w 1453314"/>
                <a:gd name="connsiteY182" fmla="*/ 720494 h 967051"/>
                <a:gd name="connsiteX183" fmla="*/ 578038 w 1453314"/>
                <a:gd name="connsiteY183" fmla="*/ 721864 h 967051"/>
                <a:gd name="connsiteX184" fmla="*/ 576669 w 1453314"/>
                <a:gd name="connsiteY184" fmla="*/ 717754 h 967051"/>
                <a:gd name="connsiteX185" fmla="*/ 579408 w 1453314"/>
                <a:gd name="connsiteY185" fmla="*/ 712275 h 967051"/>
                <a:gd name="connsiteX186" fmla="*/ 573929 w 1453314"/>
                <a:gd name="connsiteY186" fmla="*/ 708166 h 967051"/>
                <a:gd name="connsiteX187" fmla="*/ 575299 w 1453314"/>
                <a:gd name="connsiteY187" fmla="*/ 705427 h 967051"/>
                <a:gd name="connsiteX188" fmla="*/ 196127 w 1453314"/>
                <a:gd name="connsiteY188" fmla="*/ 705398 h 967051"/>
                <a:gd name="connsiteX189" fmla="*/ 198051 w 1453314"/>
                <a:gd name="connsiteY189" fmla="*/ 705990 h 967051"/>
                <a:gd name="connsiteX190" fmla="*/ 197245 w 1453314"/>
                <a:gd name="connsiteY190" fmla="*/ 706796 h 967051"/>
                <a:gd name="connsiteX191" fmla="*/ 179439 w 1453314"/>
                <a:gd name="connsiteY191" fmla="*/ 704057 h 967051"/>
                <a:gd name="connsiteX192" fmla="*/ 186440 w 1453314"/>
                <a:gd name="connsiteY192" fmla="*/ 704386 h 967051"/>
                <a:gd name="connsiteX193" fmla="*/ 183548 w 1453314"/>
                <a:gd name="connsiteY193" fmla="*/ 706796 h 967051"/>
                <a:gd name="connsiteX194" fmla="*/ 179439 w 1453314"/>
                <a:gd name="connsiteY194" fmla="*/ 704057 h 967051"/>
                <a:gd name="connsiteX195" fmla="*/ 1261548 w 1453314"/>
                <a:gd name="connsiteY195" fmla="*/ 702687 h 967051"/>
                <a:gd name="connsiteX196" fmla="*/ 1269766 w 1453314"/>
                <a:gd name="connsiteY196" fmla="*/ 709536 h 967051"/>
                <a:gd name="connsiteX197" fmla="*/ 1287573 w 1453314"/>
                <a:gd name="connsiteY197" fmla="*/ 731452 h 967051"/>
                <a:gd name="connsiteX198" fmla="*/ 1291683 w 1453314"/>
                <a:gd name="connsiteY198" fmla="*/ 734192 h 967051"/>
                <a:gd name="connsiteX199" fmla="*/ 1286204 w 1453314"/>
                <a:gd name="connsiteY199" fmla="*/ 732822 h 967051"/>
                <a:gd name="connsiteX200" fmla="*/ 1282094 w 1453314"/>
                <a:gd name="connsiteY200" fmla="*/ 736931 h 967051"/>
                <a:gd name="connsiteX201" fmla="*/ 1268397 w 1453314"/>
                <a:gd name="connsiteY201" fmla="*/ 741040 h 967051"/>
                <a:gd name="connsiteX202" fmla="*/ 1251960 w 1453314"/>
                <a:gd name="connsiteY202" fmla="*/ 709536 h 967051"/>
                <a:gd name="connsiteX203" fmla="*/ 1251960 w 1453314"/>
                <a:gd name="connsiteY203" fmla="*/ 705427 h 967051"/>
                <a:gd name="connsiteX204" fmla="*/ 1261548 w 1453314"/>
                <a:gd name="connsiteY204" fmla="*/ 702687 h 967051"/>
                <a:gd name="connsiteX205" fmla="*/ 1005403 w 1453314"/>
                <a:gd name="connsiteY205" fmla="*/ 702687 h 967051"/>
                <a:gd name="connsiteX206" fmla="*/ 1012252 w 1453314"/>
                <a:gd name="connsiteY206" fmla="*/ 704057 h 967051"/>
                <a:gd name="connsiteX207" fmla="*/ 1010882 w 1453314"/>
                <a:gd name="connsiteY207" fmla="*/ 706796 h 967051"/>
                <a:gd name="connsiteX208" fmla="*/ 1005403 w 1453314"/>
                <a:gd name="connsiteY208" fmla="*/ 702687 h 967051"/>
                <a:gd name="connsiteX209" fmla="*/ 326003 w 1453314"/>
                <a:gd name="connsiteY209" fmla="*/ 702687 h 967051"/>
                <a:gd name="connsiteX210" fmla="*/ 328742 w 1453314"/>
                <a:gd name="connsiteY210" fmla="*/ 705427 h 967051"/>
                <a:gd name="connsiteX211" fmla="*/ 320524 w 1453314"/>
                <a:gd name="connsiteY211" fmla="*/ 706796 h 967051"/>
                <a:gd name="connsiteX212" fmla="*/ 326003 w 1453314"/>
                <a:gd name="connsiteY212" fmla="*/ 702687 h 967051"/>
                <a:gd name="connsiteX213" fmla="*/ 475307 w 1453314"/>
                <a:gd name="connsiteY213" fmla="*/ 699947 h 967051"/>
                <a:gd name="connsiteX214" fmla="*/ 478046 w 1453314"/>
                <a:gd name="connsiteY214" fmla="*/ 702687 h 967051"/>
                <a:gd name="connsiteX215" fmla="*/ 475307 w 1453314"/>
                <a:gd name="connsiteY215" fmla="*/ 704057 h 967051"/>
                <a:gd name="connsiteX216" fmla="*/ 475307 w 1453314"/>
                <a:gd name="connsiteY216" fmla="*/ 699947 h 967051"/>
                <a:gd name="connsiteX217" fmla="*/ 191767 w 1453314"/>
                <a:gd name="connsiteY217" fmla="*/ 699947 h 967051"/>
                <a:gd name="connsiteX218" fmla="*/ 196127 w 1453314"/>
                <a:gd name="connsiteY218" fmla="*/ 705398 h 967051"/>
                <a:gd name="connsiteX219" fmla="*/ 193992 w 1453314"/>
                <a:gd name="connsiteY219" fmla="*/ 704742 h 967051"/>
                <a:gd name="connsiteX220" fmla="*/ 186440 w 1453314"/>
                <a:gd name="connsiteY220" fmla="*/ 704386 h 967051"/>
                <a:gd name="connsiteX221" fmla="*/ 1245111 w 1453314"/>
                <a:gd name="connsiteY221" fmla="*/ 697208 h 967051"/>
                <a:gd name="connsiteX222" fmla="*/ 1250590 w 1453314"/>
                <a:gd name="connsiteY222" fmla="*/ 698577 h 967051"/>
                <a:gd name="connsiteX223" fmla="*/ 1245111 w 1453314"/>
                <a:gd name="connsiteY223" fmla="*/ 699947 h 967051"/>
                <a:gd name="connsiteX224" fmla="*/ 580778 w 1453314"/>
                <a:gd name="connsiteY224" fmla="*/ 697208 h 967051"/>
                <a:gd name="connsiteX225" fmla="*/ 586257 w 1453314"/>
                <a:gd name="connsiteY225" fmla="*/ 697208 h 967051"/>
                <a:gd name="connsiteX226" fmla="*/ 588996 w 1453314"/>
                <a:gd name="connsiteY226" fmla="*/ 702687 h 967051"/>
                <a:gd name="connsiteX227" fmla="*/ 579408 w 1453314"/>
                <a:gd name="connsiteY227" fmla="*/ 701317 h 967051"/>
                <a:gd name="connsiteX228" fmla="*/ 497223 w 1453314"/>
                <a:gd name="connsiteY228" fmla="*/ 697208 h 967051"/>
                <a:gd name="connsiteX229" fmla="*/ 501332 w 1453314"/>
                <a:gd name="connsiteY229" fmla="*/ 698577 h 967051"/>
                <a:gd name="connsiteX230" fmla="*/ 498592 w 1453314"/>
                <a:gd name="connsiteY230" fmla="*/ 702687 h 967051"/>
                <a:gd name="connsiteX231" fmla="*/ 642417 w 1453314"/>
                <a:gd name="connsiteY231" fmla="*/ 691729 h 967051"/>
                <a:gd name="connsiteX232" fmla="*/ 646526 w 1453314"/>
                <a:gd name="connsiteY232" fmla="*/ 704057 h 967051"/>
                <a:gd name="connsiteX233" fmla="*/ 641047 w 1453314"/>
                <a:gd name="connsiteY233" fmla="*/ 715015 h 967051"/>
                <a:gd name="connsiteX234" fmla="*/ 649266 w 1453314"/>
                <a:gd name="connsiteY234" fmla="*/ 721864 h 967051"/>
                <a:gd name="connsiteX235" fmla="*/ 650635 w 1453314"/>
                <a:gd name="connsiteY235" fmla="*/ 699947 h 967051"/>
                <a:gd name="connsiteX236" fmla="*/ 647896 w 1453314"/>
                <a:gd name="connsiteY236" fmla="*/ 691729 h 967051"/>
                <a:gd name="connsiteX237" fmla="*/ 560231 w 1453314"/>
                <a:gd name="connsiteY237" fmla="*/ 691729 h 967051"/>
                <a:gd name="connsiteX238" fmla="*/ 565711 w 1453314"/>
                <a:gd name="connsiteY238" fmla="*/ 691729 h 967051"/>
                <a:gd name="connsiteX239" fmla="*/ 565711 w 1453314"/>
                <a:gd name="connsiteY239" fmla="*/ 697208 h 967051"/>
                <a:gd name="connsiteX240" fmla="*/ 560231 w 1453314"/>
                <a:gd name="connsiteY240" fmla="*/ 691729 h 967051"/>
                <a:gd name="connsiteX241" fmla="*/ 712275 w 1453314"/>
                <a:gd name="connsiteY241" fmla="*/ 690359 h 967051"/>
                <a:gd name="connsiteX242" fmla="*/ 715014 w 1453314"/>
                <a:gd name="connsiteY242" fmla="*/ 693099 h 967051"/>
                <a:gd name="connsiteX243" fmla="*/ 710905 w 1453314"/>
                <a:gd name="connsiteY243" fmla="*/ 693099 h 967051"/>
                <a:gd name="connsiteX244" fmla="*/ 712275 w 1453314"/>
                <a:gd name="connsiteY244" fmla="*/ 690359 h 967051"/>
                <a:gd name="connsiteX245" fmla="*/ 731451 w 1453314"/>
                <a:gd name="connsiteY245" fmla="*/ 686250 h 967051"/>
                <a:gd name="connsiteX246" fmla="*/ 738300 w 1453314"/>
                <a:gd name="connsiteY246" fmla="*/ 687620 h 967051"/>
                <a:gd name="connsiteX247" fmla="*/ 735561 w 1453314"/>
                <a:gd name="connsiteY247" fmla="*/ 690359 h 967051"/>
                <a:gd name="connsiteX248" fmla="*/ 731451 w 1453314"/>
                <a:gd name="connsiteY248" fmla="*/ 686250 h 967051"/>
                <a:gd name="connsiteX249" fmla="*/ 580778 w 1453314"/>
                <a:gd name="connsiteY249" fmla="*/ 684880 h 967051"/>
                <a:gd name="connsiteX250" fmla="*/ 576669 w 1453314"/>
                <a:gd name="connsiteY250" fmla="*/ 690359 h 967051"/>
                <a:gd name="connsiteX251" fmla="*/ 576669 w 1453314"/>
                <a:gd name="connsiteY251" fmla="*/ 686250 h 967051"/>
                <a:gd name="connsiteX252" fmla="*/ 580778 w 1453314"/>
                <a:gd name="connsiteY252" fmla="*/ 684880 h 967051"/>
                <a:gd name="connsiteX253" fmla="*/ 1368389 w 1453314"/>
                <a:gd name="connsiteY253" fmla="*/ 682141 h 967051"/>
                <a:gd name="connsiteX254" fmla="*/ 1371129 w 1453314"/>
                <a:gd name="connsiteY254" fmla="*/ 684880 h 967051"/>
                <a:gd name="connsiteX255" fmla="*/ 1368389 w 1453314"/>
                <a:gd name="connsiteY255" fmla="*/ 686250 h 967051"/>
                <a:gd name="connsiteX256" fmla="*/ 1365650 w 1453314"/>
                <a:gd name="connsiteY256" fmla="*/ 683510 h 967051"/>
                <a:gd name="connsiteX257" fmla="*/ 1368389 w 1453314"/>
                <a:gd name="connsiteY257" fmla="*/ 682141 h 967051"/>
                <a:gd name="connsiteX258" fmla="*/ 128757 w 1453314"/>
                <a:gd name="connsiteY258" fmla="*/ 682141 h 967051"/>
                <a:gd name="connsiteX259" fmla="*/ 130127 w 1453314"/>
                <a:gd name="connsiteY259" fmla="*/ 684880 h 967051"/>
                <a:gd name="connsiteX260" fmla="*/ 121909 w 1453314"/>
                <a:gd name="connsiteY260" fmla="*/ 698577 h 967051"/>
                <a:gd name="connsiteX261" fmla="*/ 113690 w 1453314"/>
                <a:gd name="connsiteY261" fmla="*/ 695838 h 967051"/>
                <a:gd name="connsiteX262" fmla="*/ 128757 w 1453314"/>
                <a:gd name="connsiteY262" fmla="*/ 682141 h 967051"/>
                <a:gd name="connsiteX263" fmla="*/ 1010882 w 1453314"/>
                <a:gd name="connsiteY263" fmla="*/ 679401 h 967051"/>
                <a:gd name="connsiteX264" fmla="*/ 1012252 w 1453314"/>
                <a:gd name="connsiteY264" fmla="*/ 684880 h 967051"/>
                <a:gd name="connsiteX265" fmla="*/ 1004033 w 1453314"/>
                <a:gd name="connsiteY265" fmla="*/ 684880 h 967051"/>
                <a:gd name="connsiteX266" fmla="*/ 1010882 w 1453314"/>
                <a:gd name="connsiteY266" fmla="*/ 679401 h 967051"/>
                <a:gd name="connsiteX267" fmla="*/ 195876 w 1453314"/>
                <a:gd name="connsiteY267" fmla="*/ 678031 h 967051"/>
                <a:gd name="connsiteX268" fmla="*/ 187657 w 1453314"/>
                <a:gd name="connsiteY268" fmla="*/ 684880 h 967051"/>
                <a:gd name="connsiteX269" fmla="*/ 191767 w 1453314"/>
                <a:gd name="connsiteY269" fmla="*/ 683510 h 967051"/>
                <a:gd name="connsiteX270" fmla="*/ 197245 w 1453314"/>
                <a:gd name="connsiteY270" fmla="*/ 688989 h 967051"/>
                <a:gd name="connsiteX271" fmla="*/ 875276 w 1453314"/>
                <a:gd name="connsiteY271" fmla="*/ 675292 h 967051"/>
                <a:gd name="connsiteX272" fmla="*/ 880755 w 1453314"/>
                <a:gd name="connsiteY272" fmla="*/ 675292 h 967051"/>
                <a:gd name="connsiteX273" fmla="*/ 883495 w 1453314"/>
                <a:gd name="connsiteY273" fmla="*/ 687620 h 967051"/>
                <a:gd name="connsiteX274" fmla="*/ 879385 w 1453314"/>
                <a:gd name="connsiteY274" fmla="*/ 691729 h 967051"/>
                <a:gd name="connsiteX275" fmla="*/ 867057 w 1453314"/>
                <a:gd name="connsiteY275" fmla="*/ 690359 h 967051"/>
                <a:gd name="connsiteX276" fmla="*/ 875276 w 1453314"/>
                <a:gd name="connsiteY276" fmla="*/ 675292 h 967051"/>
                <a:gd name="connsiteX277" fmla="*/ 565711 w 1453314"/>
                <a:gd name="connsiteY277" fmla="*/ 675292 h 967051"/>
                <a:gd name="connsiteX278" fmla="*/ 567080 w 1453314"/>
                <a:gd name="connsiteY278" fmla="*/ 680771 h 967051"/>
                <a:gd name="connsiteX279" fmla="*/ 562971 w 1453314"/>
                <a:gd name="connsiteY279" fmla="*/ 683510 h 967051"/>
                <a:gd name="connsiteX280" fmla="*/ 561601 w 1453314"/>
                <a:gd name="connsiteY280" fmla="*/ 680771 h 967051"/>
                <a:gd name="connsiteX281" fmla="*/ 565711 w 1453314"/>
                <a:gd name="connsiteY281" fmla="*/ 675292 h 967051"/>
                <a:gd name="connsiteX282" fmla="*/ 1114984 w 1453314"/>
                <a:gd name="connsiteY282" fmla="*/ 673922 h 967051"/>
                <a:gd name="connsiteX283" fmla="*/ 1110874 w 1453314"/>
                <a:gd name="connsiteY283" fmla="*/ 694469 h 967051"/>
                <a:gd name="connsiteX284" fmla="*/ 1117723 w 1453314"/>
                <a:gd name="connsiteY284" fmla="*/ 698577 h 967051"/>
                <a:gd name="connsiteX285" fmla="*/ 1106765 w 1453314"/>
                <a:gd name="connsiteY285" fmla="*/ 724603 h 967051"/>
                <a:gd name="connsiteX286" fmla="*/ 1106765 w 1453314"/>
                <a:gd name="connsiteY286" fmla="*/ 728712 h 967051"/>
                <a:gd name="connsiteX287" fmla="*/ 1114984 w 1453314"/>
                <a:gd name="connsiteY287" fmla="*/ 734192 h 967051"/>
                <a:gd name="connsiteX288" fmla="*/ 1112244 w 1453314"/>
                <a:gd name="connsiteY288" fmla="*/ 739670 h 967051"/>
                <a:gd name="connsiteX289" fmla="*/ 1117723 w 1453314"/>
                <a:gd name="connsiteY289" fmla="*/ 745150 h 967051"/>
                <a:gd name="connsiteX290" fmla="*/ 1114984 w 1453314"/>
                <a:gd name="connsiteY290" fmla="*/ 747889 h 967051"/>
                <a:gd name="connsiteX291" fmla="*/ 1119093 w 1453314"/>
                <a:gd name="connsiteY291" fmla="*/ 750628 h 967051"/>
                <a:gd name="connsiteX292" fmla="*/ 1124572 w 1453314"/>
                <a:gd name="connsiteY292" fmla="*/ 742410 h 967051"/>
                <a:gd name="connsiteX293" fmla="*/ 1117723 w 1453314"/>
                <a:gd name="connsiteY293" fmla="*/ 742410 h 967051"/>
                <a:gd name="connsiteX294" fmla="*/ 1125942 w 1453314"/>
                <a:gd name="connsiteY294" fmla="*/ 736931 h 967051"/>
                <a:gd name="connsiteX295" fmla="*/ 1136900 w 1453314"/>
                <a:gd name="connsiteY295" fmla="*/ 745150 h 967051"/>
                <a:gd name="connsiteX296" fmla="*/ 1142379 w 1453314"/>
                <a:gd name="connsiteY296" fmla="*/ 746519 h 967051"/>
                <a:gd name="connsiteX297" fmla="*/ 1143749 w 1453314"/>
                <a:gd name="connsiteY297" fmla="*/ 751998 h 967051"/>
                <a:gd name="connsiteX298" fmla="*/ 1153337 w 1453314"/>
                <a:gd name="connsiteY298" fmla="*/ 745150 h 967051"/>
                <a:gd name="connsiteX299" fmla="*/ 1156077 w 1453314"/>
                <a:gd name="connsiteY299" fmla="*/ 736931 h 967051"/>
                <a:gd name="connsiteX300" fmla="*/ 1146488 w 1453314"/>
                <a:gd name="connsiteY300" fmla="*/ 724603 h 967051"/>
                <a:gd name="connsiteX301" fmla="*/ 1146488 w 1453314"/>
                <a:gd name="connsiteY301" fmla="*/ 731452 h 967051"/>
                <a:gd name="connsiteX302" fmla="*/ 1150597 w 1453314"/>
                <a:gd name="connsiteY302" fmla="*/ 736931 h 967051"/>
                <a:gd name="connsiteX303" fmla="*/ 1147858 w 1453314"/>
                <a:gd name="connsiteY303" fmla="*/ 741040 h 967051"/>
                <a:gd name="connsiteX304" fmla="*/ 1139639 w 1453314"/>
                <a:gd name="connsiteY304" fmla="*/ 732822 h 967051"/>
                <a:gd name="connsiteX305" fmla="*/ 1134160 w 1453314"/>
                <a:gd name="connsiteY305" fmla="*/ 732822 h 967051"/>
                <a:gd name="connsiteX306" fmla="*/ 1141009 w 1453314"/>
                <a:gd name="connsiteY306" fmla="*/ 725973 h 967051"/>
                <a:gd name="connsiteX307" fmla="*/ 1120463 w 1453314"/>
                <a:gd name="connsiteY307" fmla="*/ 735561 h 967051"/>
                <a:gd name="connsiteX308" fmla="*/ 1113614 w 1453314"/>
                <a:gd name="connsiteY308" fmla="*/ 725973 h 967051"/>
                <a:gd name="connsiteX309" fmla="*/ 1138270 w 1453314"/>
                <a:gd name="connsiteY309" fmla="*/ 705427 h 967051"/>
                <a:gd name="connsiteX310" fmla="*/ 1114984 w 1453314"/>
                <a:gd name="connsiteY310" fmla="*/ 680771 h 967051"/>
                <a:gd name="connsiteX311" fmla="*/ 1114984 w 1453314"/>
                <a:gd name="connsiteY311" fmla="*/ 673922 h 967051"/>
                <a:gd name="connsiteX312" fmla="*/ 1225934 w 1453314"/>
                <a:gd name="connsiteY312" fmla="*/ 672552 h 967051"/>
                <a:gd name="connsiteX313" fmla="*/ 1227304 w 1453314"/>
                <a:gd name="connsiteY313" fmla="*/ 672552 h 967051"/>
                <a:gd name="connsiteX314" fmla="*/ 1231413 w 1453314"/>
                <a:gd name="connsiteY314" fmla="*/ 673922 h 967051"/>
                <a:gd name="connsiteX315" fmla="*/ 1228674 w 1453314"/>
                <a:gd name="connsiteY315" fmla="*/ 675292 h 967051"/>
                <a:gd name="connsiteX316" fmla="*/ 1225934 w 1453314"/>
                <a:gd name="connsiteY316" fmla="*/ 672552 h 967051"/>
                <a:gd name="connsiteX317" fmla="*/ 1257439 w 1453314"/>
                <a:gd name="connsiteY317" fmla="*/ 671182 h 967051"/>
                <a:gd name="connsiteX318" fmla="*/ 1261548 w 1453314"/>
                <a:gd name="connsiteY318" fmla="*/ 673922 h 967051"/>
                <a:gd name="connsiteX319" fmla="*/ 1271136 w 1453314"/>
                <a:gd name="connsiteY319" fmla="*/ 679401 h 967051"/>
                <a:gd name="connsiteX320" fmla="*/ 1265657 w 1453314"/>
                <a:gd name="connsiteY320" fmla="*/ 684880 h 967051"/>
                <a:gd name="connsiteX321" fmla="*/ 1256069 w 1453314"/>
                <a:gd name="connsiteY321" fmla="*/ 676662 h 967051"/>
                <a:gd name="connsiteX322" fmla="*/ 1257439 w 1453314"/>
                <a:gd name="connsiteY322" fmla="*/ 671182 h 967051"/>
                <a:gd name="connsiteX323" fmla="*/ 317784 w 1453314"/>
                <a:gd name="connsiteY323" fmla="*/ 669812 h 967051"/>
                <a:gd name="connsiteX324" fmla="*/ 323263 w 1453314"/>
                <a:gd name="connsiteY324" fmla="*/ 669812 h 967051"/>
                <a:gd name="connsiteX325" fmla="*/ 321894 w 1453314"/>
                <a:gd name="connsiteY325" fmla="*/ 672552 h 967051"/>
                <a:gd name="connsiteX326" fmla="*/ 317784 w 1453314"/>
                <a:gd name="connsiteY326" fmla="*/ 669812 h 967051"/>
                <a:gd name="connsiteX327" fmla="*/ 280801 w 1453314"/>
                <a:gd name="connsiteY327" fmla="*/ 669812 h 967051"/>
                <a:gd name="connsiteX328" fmla="*/ 286280 w 1453314"/>
                <a:gd name="connsiteY328" fmla="*/ 669812 h 967051"/>
                <a:gd name="connsiteX329" fmla="*/ 283540 w 1453314"/>
                <a:gd name="connsiteY329" fmla="*/ 673922 h 967051"/>
                <a:gd name="connsiteX330" fmla="*/ 280801 w 1453314"/>
                <a:gd name="connsiteY330" fmla="*/ 669812 h 967051"/>
                <a:gd name="connsiteX331" fmla="*/ 636938 w 1453314"/>
                <a:gd name="connsiteY331" fmla="*/ 667073 h 967051"/>
                <a:gd name="connsiteX332" fmla="*/ 642417 w 1453314"/>
                <a:gd name="connsiteY332" fmla="*/ 671182 h 967051"/>
                <a:gd name="connsiteX333" fmla="*/ 634199 w 1453314"/>
                <a:gd name="connsiteY333" fmla="*/ 678031 h 967051"/>
                <a:gd name="connsiteX334" fmla="*/ 639677 w 1453314"/>
                <a:gd name="connsiteY334" fmla="*/ 682141 h 967051"/>
                <a:gd name="connsiteX335" fmla="*/ 643787 w 1453314"/>
                <a:gd name="connsiteY335" fmla="*/ 680771 h 967051"/>
                <a:gd name="connsiteX336" fmla="*/ 645157 w 1453314"/>
                <a:gd name="connsiteY336" fmla="*/ 676662 h 967051"/>
                <a:gd name="connsiteX337" fmla="*/ 641047 w 1453314"/>
                <a:gd name="connsiteY337" fmla="*/ 667073 h 967051"/>
                <a:gd name="connsiteX338" fmla="*/ 128757 w 1453314"/>
                <a:gd name="connsiteY338" fmla="*/ 667073 h 967051"/>
                <a:gd name="connsiteX339" fmla="*/ 123279 w 1453314"/>
                <a:gd name="connsiteY339" fmla="*/ 675292 h 967051"/>
                <a:gd name="connsiteX340" fmla="*/ 123279 w 1453314"/>
                <a:gd name="connsiteY340" fmla="*/ 669812 h 967051"/>
                <a:gd name="connsiteX341" fmla="*/ 128757 w 1453314"/>
                <a:gd name="connsiteY341" fmla="*/ 667073 h 967051"/>
                <a:gd name="connsiteX342" fmla="*/ 639677 w 1453314"/>
                <a:gd name="connsiteY342" fmla="*/ 660224 h 967051"/>
                <a:gd name="connsiteX343" fmla="*/ 636938 w 1453314"/>
                <a:gd name="connsiteY343" fmla="*/ 662964 h 967051"/>
                <a:gd name="connsiteX344" fmla="*/ 639677 w 1453314"/>
                <a:gd name="connsiteY344" fmla="*/ 664334 h 967051"/>
                <a:gd name="connsiteX345" fmla="*/ 639677 w 1453314"/>
                <a:gd name="connsiteY345" fmla="*/ 660224 h 967051"/>
                <a:gd name="connsiteX346" fmla="*/ 110951 w 1453314"/>
                <a:gd name="connsiteY346" fmla="*/ 658855 h 967051"/>
                <a:gd name="connsiteX347" fmla="*/ 120539 w 1453314"/>
                <a:gd name="connsiteY347" fmla="*/ 661594 h 967051"/>
                <a:gd name="connsiteX348" fmla="*/ 121909 w 1453314"/>
                <a:gd name="connsiteY348" fmla="*/ 664334 h 967051"/>
                <a:gd name="connsiteX349" fmla="*/ 117799 w 1453314"/>
                <a:gd name="connsiteY349" fmla="*/ 669812 h 967051"/>
                <a:gd name="connsiteX350" fmla="*/ 110951 w 1453314"/>
                <a:gd name="connsiteY350" fmla="*/ 658855 h 967051"/>
                <a:gd name="connsiteX351" fmla="*/ 1376607 w 1453314"/>
                <a:gd name="connsiteY351" fmla="*/ 653376 h 967051"/>
                <a:gd name="connsiteX352" fmla="*/ 1382087 w 1453314"/>
                <a:gd name="connsiteY352" fmla="*/ 653376 h 967051"/>
                <a:gd name="connsiteX353" fmla="*/ 1380717 w 1453314"/>
                <a:gd name="connsiteY353" fmla="*/ 656115 h 967051"/>
                <a:gd name="connsiteX354" fmla="*/ 1376607 w 1453314"/>
                <a:gd name="connsiteY354" fmla="*/ 653376 h 967051"/>
                <a:gd name="connsiteX355" fmla="*/ 1288943 w 1453314"/>
                <a:gd name="connsiteY355" fmla="*/ 653376 h 967051"/>
                <a:gd name="connsiteX356" fmla="*/ 1294422 w 1453314"/>
                <a:gd name="connsiteY356" fmla="*/ 653376 h 967051"/>
                <a:gd name="connsiteX357" fmla="*/ 1295792 w 1453314"/>
                <a:gd name="connsiteY357" fmla="*/ 657485 h 967051"/>
                <a:gd name="connsiteX358" fmla="*/ 1293052 w 1453314"/>
                <a:gd name="connsiteY358" fmla="*/ 662964 h 967051"/>
                <a:gd name="connsiteX359" fmla="*/ 1286204 w 1453314"/>
                <a:gd name="connsiteY359" fmla="*/ 662964 h 967051"/>
                <a:gd name="connsiteX360" fmla="*/ 1284834 w 1453314"/>
                <a:gd name="connsiteY360" fmla="*/ 658855 h 967051"/>
                <a:gd name="connsiteX361" fmla="*/ 1288943 w 1453314"/>
                <a:gd name="connsiteY361" fmla="*/ 653376 h 967051"/>
                <a:gd name="connsiteX362" fmla="*/ 172590 w 1453314"/>
                <a:gd name="connsiteY362" fmla="*/ 653376 h 967051"/>
                <a:gd name="connsiteX363" fmla="*/ 171220 w 1453314"/>
                <a:gd name="connsiteY363" fmla="*/ 662964 h 967051"/>
                <a:gd name="connsiteX364" fmla="*/ 179439 w 1453314"/>
                <a:gd name="connsiteY364" fmla="*/ 657485 h 967051"/>
                <a:gd name="connsiteX365" fmla="*/ 176699 w 1453314"/>
                <a:gd name="connsiteY365" fmla="*/ 653376 h 967051"/>
                <a:gd name="connsiteX366" fmla="*/ 749258 w 1453314"/>
                <a:gd name="connsiteY366" fmla="*/ 652006 h 967051"/>
                <a:gd name="connsiteX367" fmla="*/ 753368 w 1453314"/>
                <a:gd name="connsiteY367" fmla="*/ 654745 h 967051"/>
                <a:gd name="connsiteX368" fmla="*/ 747888 w 1453314"/>
                <a:gd name="connsiteY368" fmla="*/ 654745 h 967051"/>
                <a:gd name="connsiteX369" fmla="*/ 72598 w 1453314"/>
                <a:gd name="connsiteY369" fmla="*/ 652006 h 967051"/>
                <a:gd name="connsiteX370" fmla="*/ 78076 w 1453314"/>
                <a:gd name="connsiteY370" fmla="*/ 652006 h 967051"/>
                <a:gd name="connsiteX371" fmla="*/ 76707 w 1453314"/>
                <a:gd name="connsiteY371" fmla="*/ 654745 h 967051"/>
                <a:gd name="connsiteX372" fmla="*/ 72598 w 1453314"/>
                <a:gd name="connsiteY372" fmla="*/ 652006 h 967051"/>
                <a:gd name="connsiteX373" fmla="*/ 1442356 w 1453314"/>
                <a:gd name="connsiteY373" fmla="*/ 649266 h 967051"/>
                <a:gd name="connsiteX374" fmla="*/ 1446465 w 1453314"/>
                <a:gd name="connsiteY374" fmla="*/ 649266 h 967051"/>
                <a:gd name="connsiteX375" fmla="*/ 1449205 w 1453314"/>
                <a:gd name="connsiteY375" fmla="*/ 653376 h 967051"/>
                <a:gd name="connsiteX376" fmla="*/ 1443726 w 1453314"/>
                <a:gd name="connsiteY376" fmla="*/ 654745 h 967051"/>
                <a:gd name="connsiteX377" fmla="*/ 1442356 w 1453314"/>
                <a:gd name="connsiteY377" fmla="*/ 649266 h 967051"/>
                <a:gd name="connsiteX378" fmla="*/ 1430028 w 1453314"/>
                <a:gd name="connsiteY378" fmla="*/ 647897 h 967051"/>
                <a:gd name="connsiteX379" fmla="*/ 1436877 w 1453314"/>
                <a:gd name="connsiteY379" fmla="*/ 653376 h 967051"/>
                <a:gd name="connsiteX380" fmla="*/ 1430028 w 1453314"/>
                <a:gd name="connsiteY380" fmla="*/ 660224 h 967051"/>
                <a:gd name="connsiteX381" fmla="*/ 1424549 w 1453314"/>
                <a:gd name="connsiteY381" fmla="*/ 653376 h 967051"/>
                <a:gd name="connsiteX382" fmla="*/ 1430028 w 1453314"/>
                <a:gd name="connsiteY382" fmla="*/ 647897 h 967051"/>
                <a:gd name="connsiteX383" fmla="*/ 745149 w 1453314"/>
                <a:gd name="connsiteY383" fmla="*/ 646527 h 967051"/>
                <a:gd name="connsiteX384" fmla="*/ 749258 w 1453314"/>
                <a:gd name="connsiteY384" fmla="*/ 647897 h 967051"/>
                <a:gd name="connsiteX385" fmla="*/ 743779 w 1453314"/>
                <a:gd name="connsiteY385" fmla="*/ 649266 h 967051"/>
                <a:gd name="connsiteX386" fmla="*/ 536946 w 1453314"/>
                <a:gd name="connsiteY386" fmla="*/ 646527 h 967051"/>
                <a:gd name="connsiteX387" fmla="*/ 545164 w 1453314"/>
                <a:gd name="connsiteY387" fmla="*/ 647897 h 967051"/>
                <a:gd name="connsiteX388" fmla="*/ 545164 w 1453314"/>
                <a:gd name="connsiteY388" fmla="*/ 654745 h 967051"/>
                <a:gd name="connsiteX389" fmla="*/ 541055 w 1453314"/>
                <a:gd name="connsiteY389" fmla="*/ 669812 h 967051"/>
                <a:gd name="connsiteX390" fmla="*/ 528727 w 1453314"/>
                <a:gd name="connsiteY390" fmla="*/ 678031 h 967051"/>
                <a:gd name="connsiteX391" fmla="*/ 512290 w 1453314"/>
                <a:gd name="connsiteY391" fmla="*/ 672552 h 967051"/>
                <a:gd name="connsiteX392" fmla="*/ 515030 w 1453314"/>
                <a:gd name="connsiteY392" fmla="*/ 669812 h 967051"/>
                <a:gd name="connsiteX393" fmla="*/ 531466 w 1453314"/>
                <a:gd name="connsiteY393" fmla="*/ 652006 h 967051"/>
                <a:gd name="connsiteX394" fmla="*/ 536946 w 1453314"/>
                <a:gd name="connsiteY394" fmla="*/ 646527 h 967051"/>
                <a:gd name="connsiteX395" fmla="*/ 1223195 w 1453314"/>
                <a:gd name="connsiteY395" fmla="*/ 645157 h 967051"/>
                <a:gd name="connsiteX396" fmla="*/ 1224565 w 1453314"/>
                <a:gd name="connsiteY396" fmla="*/ 649266 h 967051"/>
                <a:gd name="connsiteX397" fmla="*/ 1220455 w 1453314"/>
                <a:gd name="connsiteY397" fmla="*/ 646527 h 967051"/>
                <a:gd name="connsiteX398" fmla="*/ 1223195 w 1453314"/>
                <a:gd name="connsiteY398" fmla="*/ 645157 h 967051"/>
                <a:gd name="connsiteX399" fmla="*/ 268473 w 1453314"/>
                <a:gd name="connsiteY399" fmla="*/ 641048 h 967051"/>
                <a:gd name="connsiteX400" fmla="*/ 271213 w 1453314"/>
                <a:gd name="connsiteY400" fmla="*/ 641048 h 967051"/>
                <a:gd name="connsiteX401" fmla="*/ 272582 w 1453314"/>
                <a:gd name="connsiteY401" fmla="*/ 646527 h 967051"/>
                <a:gd name="connsiteX402" fmla="*/ 268473 w 1453314"/>
                <a:gd name="connsiteY402" fmla="*/ 645157 h 967051"/>
                <a:gd name="connsiteX403" fmla="*/ 1368389 w 1453314"/>
                <a:gd name="connsiteY403" fmla="*/ 636939 h 967051"/>
                <a:gd name="connsiteX404" fmla="*/ 1375238 w 1453314"/>
                <a:gd name="connsiteY404" fmla="*/ 641048 h 967051"/>
                <a:gd name="connsiteX405" fmla="*/ 1367019 w 1453314"/>
                <a:gd name="connsiteY405" fmla="*/ 647897 h 967051"/>
                <a:gd name="connsiteX406" fmla="*/ 1361540 w 1453314"/>
                <a:gd name="connsiteY406" fmla="*/ 645157 h 967051"/>
                <a:gd name="connsiteX407" fmla="*/ 1368389 w 1453314"/>
                <a:gd name="connsiteY407" fmla="*/ 636939 h 967051"/>
                <a:gd name="connsiteX408" fmla="*/ 4110 w 1453314"/>
                <a:gd name="connsiteY408" fmla="*/ 636939 h 967051"/>
                <a:gd name="connsiteX409" fmla="*/ 8219 w 1453314"/>
                <a:gd name="connsiteY409" fmla="*/ 636939 h 967051"/>
                <a:gd name="connsiteX410" fmla="*/ 8219 w 1453314"/>
                <a:gd name="connsiteY410" fmla="*/ 642417 h 967051"/>
                <a:gd name="connsiteX411" fmla="*/ 0 w 1453314"/>
                <a:gd name="connsiteY411" fmla="*/ 642417 h 967051"/>
                <a:gd name="connsiteX412" fmla="*/ 4110 w 1453314"/>
                <a:gd name="connsiteY412" fmla="*/ 636939 h 967051"/>
                <a:gd name="connsiteX413" fmla="*/ 95883 w 1453314"/>
                <a:gd name="connsiteY413" fmla="*/ 630089 h 967051"/>
                <a:gd name="connsiteX414" fmla="*/ 95883 w 1453314"/>
                <a:gd name="connsiteY414" fmla="*/ 634199 h 967051"/>
                <a:gd name="connsiteX415" fmla="*/ 93144 w 1453314"/>
                <a:gd name="connsiteY415" fmla="*/ 631459 h 967051"/>
                <a:gd name="connsiteX416" fmla="*/ 95883 w 1453314"/>
                <a:gd name="connsiteY416" fmla="*/ 630089 h 967051"/>
                <a:gd name="connsiteX417" fmla="*/ 746519 w 1453314"/>
                <a:gd name="connsiteY417" fmla="*/ 627350 h 967051"/>
                <a:gd name="connsiteX418" fmla="*/ 750628 w 1453314"/>
                <a:gd name="connsiteY418" fmla="*/ 631459 h 967051"/>
                <a:gd name="connsiteX419" fmla="*/ 746519 w 1453314"/>
                <a:gd name="connsiteY419" fmla="*/ 632829 h 967051"/>
                <a:gd name="connsiteX420" fmla="*/ 743779 w 1453314"/>
                <a:gd name="connsiteY420" fmla="*/ 630089 h 967051"/>
                <a:gd name="connsiteX421" fmla="*/ 746519 w 1453314"/>
                <a:gd name="connsiteY421" fmla="*/ 627350 h 967051"/>
                <a:gd name="connsiteX422" fmla="*/ 978008 w 1453314"/>
                <a:gd name="connsiteY422" fmla="*/ 625981 h 967051"/>
                <a:gd name="connsiteX423" fmla="*/ 984857 w 1453314"/>
                <a:gd name="connsiteY423" fmla="*/ 627350 h 967051"/>
                <a:gd name="connsiteX424" fmla="*/ 982117 w 1453314"/>
                <a:gd name="connsiteY424" fmla="*/ 628720 h 967051"/>
                <a:gd name="connsiteX425" fmla="*/ 978008 w 1453314"/>
                <a:gd name="connsiteY425" fmla="*/ 625981 h 967051"/>
                <a:gd name="connsiteX426" fmla="*/ 1305380 w 1453314"/>
                <a:gd name="connsiteY426" fmla="*/ 624611 h 967051"/>
                <a:gd name="connsiteX427" fmla="*/ 1306750 w 1453314"/>
                <a:gd name="connsiteY427" fmla="*/ 627350 h 967051"/>
                <a:gd name="connsiteX428" fmla="*/ 1302641 w 1453314"/>
                <a:gd name="connsiteY428" fmla="*/ 625981 h 967051"/>
                <a:gd name="connsiteX429" fmla="*/ 1305380 w 1453314"/>
                <a:gd name="connsiteY429" fmla="*/ 624611 h 967051"/>
                <a:gd name="connsiteX430" fmla="*/ 853360 w 1453314"/>
                <a:gd name="connsiteY430" fmla="*/ 624611 h 967051"/>
                <a:gd name="connsiteX431" fmla="*/ 857469 w 1453314"/>
                <a:gd name="connsiteY431" fmla="*/ 624611 h 967051"/>
                <a:gd name="connsiteX432" fmla="*/ 856099 w 1453314"/>
                <a:gd name="connsiteY432" fmla="*/ 628720 h 967051"/>
                <a:gd name="connsiteX433" fmla="*/ 853360 w 1453314"/>
                <a:gd name="connsiteY433" fmla="*/ 624611 h 967051"/>
                <a:gd name="connsiteX434" fmla="*/ 539685 w 1453314"/>
                <a:gd name="connsiteY434" fmla="*/ 623241 h 967051"/>
                <a:gd name="connsiteX435" fmla="*/ 541055 w 1453314"/>
                <a:gd name="connsiteY435" fmla="*/ 623241 h 967051"/>
                <a:gd name="connsiteX436" fmla="*/ 536946 w 1453314"/>
                <a:gd name="connsiteY436" fmla="*/ 631459 h 967051"/>
                <a:gd name="connsiteX437" fmla="*/ 530097 w 1453314"/>
                <a:gd name="connsiteY437" fmla="*/ 631459 h 967051"/>
                <a:gd name="connsiteX438" fmla="*/ 528727 w 1453314"/>
                <a:gd name="connsiteY438" fmla="*/ 627350 h 967051"/>
                <a:gd name="connsiteX439" fmla="*/ 539685 w 1453314"/>
                <a:gd name="connsiteY439" fmla="*/ 623241 h 967051"/>
                <a:gd name="connsiteX440" fmla="*/ 143825 w 1453314"/>
                <a:gd name="connsiteY440" fmla="*/ 623241 h 967051"/>
                <a:gd name="connsiteX441" fmla="*/ 149304 w 1453314"/>
                <a:gd name="connsiteY441" fmla="*/ 624611 h 967051"/>
                <a:gd name="connsiteX442" fmla="*/ 145195 w 1453314"/>
                <a:gd name="connsiteY442" fmla="*/ 630089 h 967051"/>
                <a:gd name="connsiteX443" fmla="*/ 142455 w 1453314"/>
                <a:gd name="connsiteY443" fmla="*/ 625981 h 967051"/>
                <a:gd name="connsiteX444" fmla="*/ 143825 w 1453314"/>
                <a:gd name="connsiteY444" fmla="*/ 623241 h 967051"/>
                <a:gd name="connsiteX445" fmla="*/ 1280724 w 1453314"/>
                <a:gd name="connsiteY445" fmla="*/ 621871 h 967051"/>
                <a:gd name="connsiteX446" fmla="*/ 1286204 w 1453314"/>
                <a:gd name="connsiteY446" fmla="*/ 621871 h 967051"/>
                <a:gd name="connsiteX447" fmla="*/ 1288943 w 1453314"/>
                <a:gd name="connsiteY447" fmla="*/ 624611 h 967051"/>
                <a:gd name="connsiteX448" fmla="*/ 1282094 w 1453314"/>
                <a:gd name="connsiteY448" fmla="*/ 628720 h 967051"/>
                <a:gd name="connsiteX449" fmla="*/ 1280724 w 1453314"/>
                <a:gd name="connsiteY449" fmla="*/ 621871 h 967051"/>
                <a:gd name="connsiteX450" fmla="*/ 1309489 w 1453314"/>
                <a:gd name="connsiteY450" fmla="*/ 620501 h 967051"/>
                <a:gd name="connsiteX451" fmla="*/ 1313599 w 1453314"/>
                <a:gd name="connsiteY451" fmla="*/ 620501 h 967051"/>
                <a:gd name="connsiteX452" fmla="*/ 1312229 w 1453314"/>
                <a:gd name="connsiteY452" fmla="*/ 623241 h 967051"/>
                <a:gd name="connsiteX453" fmla="*/ 1309489 w 1453314"/>
                <a:gd name="connsiteY453" fmla="*/ 620501 h 967051"/>
                <a:gd name="connsiteX454" fmla="*/ 180808 w 1453314"/>
                <a:gd name="connsiteY454" fmla="*/ 617762 h 967051"/>
                <a:gd name="connsiteX455" fmla="*/ 178069 w 1453314"/>
                <a:gd name="connsiteY455" fmla="*/ 635569 h 967051"/>
                <a:gd name="connsiteX456" fmla="*/ 179439 w 1453314"/>
                <a:gd name="connsiteY456" fmla="*/ 638308 h 967051"/>
                <a:gd name="connsiteX457" fmla="*/ 194506 w 1453314"/>
                <a:gd name="connsiteY457" fmla="*/ 630089 h 967051"/>
                <a:gd name="connsiteX458" fmla="*/ 193136 w 1453314"/>
                <a:gd name="connsiteY458" fmla="*/ 617762 h 967051"/>
                <a:gd name="connsiteX459" fmla="*/ 189027 w 1453314"/>
                <a:gd name="connsiteY459" fmla="*/ 623241 h 967051"/>
                <a:gd name="connsiteX460" fmla="*/ 180808 w 1453314"/>
                <a:gd name="connsiteY460" fmla="*/ 617762 h 967051"/>
                <a:gd name="connsiteX461" fmla="*/ 1260178 w 1453314"/>
                <a:gd name="connsiteY461" fmla="*/ 613652 h 967051"/>
                <a:gd name="connsiteX462" fmla="*/ 1260178 w 1453314"/>
                <a:gd name="connsiteY462" fmla="*/ 620501 h 967051"/>
                <a:gd name="connsiteX463" fmla="*/ 1254699 w 1453314"/>
                <a:gd name="connsiteY463" fmla="*/ 621871 h 967051"/>
                <a:gd name="connsiteX464" fmla="*/ 1251960 w 1453314"/>
                <a:gd name="connsiteY464" fmla="*/ 619132 h 967051"/>
                <a:gd name="connsiteX465" fmla="*/ 1251960 w 1453314"/>
                <a:gd name="connsiteY465" fmla="*/ 615022 h 967051"/>
                <a:gd name="connsiteX466" fmla="*/ 1260178 w 1453314"/>
                <a:gd name="connsiteY466" fmla="*/ 613652 h 967051"/>
                <a:gd name="connsiteX467" fmla="*/ 135606 w 1453314"/>
                <a:gd name="connsiteY467" fmla="*/ 609543 h 967051"/>
                <a:gd name="connsiteX468" fmla="*/ 139716 w 1453314"/>
                <a:gd name="connsiteY468" fmla="*/ 609543 h 967051"/>
                <a:gd name="connsiteX469" fmla="*/ 141085 w 1453314"/>
                <a:gd name="connsiteY469" fmla="*/ 612283 h 967051"/>
                <a:gd name="connsiteX470" fmla="*/ 138346 w 1453314"/>
                <a:gd name="connsiteY470" fmla="*/ 616392 h 967051"/>
                <a:gd name="connsiteX471" fmla="*/ 134237 w 1453314"/>
                <a:gd name="connsiteY471" fmla="*/ 615022 h 967051"/>
                <a:gd name="connsiteX472" fmla="*/ 1291683 w 1453314"/>
                <a:gd name="connsiteY472" fmla="*/ 606804 h 967051"/>
                <a:gd name="connsiteX473" fmla="*/ 1290313 w 1453314"/>
                <a:gd name="connsiteY473" fmla="*/ 615022 h 967051"/>
                <a:gd name="connsiteX474" fmla="*/ 1284834 w 1453314"/>
                <a:gd name="connsiteY474" fmla="*/ 609543 h 967051"/>
                <a:gd name="connsiteX475" fmla="*/ 1291683 w 1453314"/>
                <a:gd name="connsiteY475" fmla="*/ 606804 h 967051"/>
                <a:gd name="connsiteX476" fmla="*/ 510920 w 1453314"/>
                <a:gd name="connsiteY476" fmla="*/ 605434 h 967051"/>
                <a:gd name="connsiteX477" fmla="*/ 517769 w 1453314"/>
                <a:gd name="connsiteY477" fmla="*/ 608174 h 967051"/>
                <a:gd name="connsiteX478" fmla="*/ 517769 w 1453314"/>
                <a:gd name="connsiteY478" fmla="*/ 612283 h 967051"/>
                <a:gd name="connsiteX479" fmla="*/ 513660 w 1453314"/>
                <a:gd name="connsiteY479" fmla="*/ 613652 h 967051"/>
                <a:gd name="connsiteX480" fmla="*/ 509550 w 1453314"/>
                <a:gd name="connsiteY480" fmla="*/ 608174 h 967051"/>
                <a:gd name="connsiteX481" fmla="*/ 510920 w 1453314"/>
                <a:gd name="connsiteY481" fmla="*/ 605434 h 967051"/>
                <a:gd name="connsiteX482" fmla="*/ 439693 w 1453314"/>
                <a:gd name="connsiteY482" fmla="*/ 604064 h 967051"/>
                <a:gd name="connsiteX483" fmla="*/ 439693 w 1453314"/>
                <a:gd name="connsiteY483" fmla="*/ 608174 h 967051"/>
                <a:gd name="connsiteX484" fmla="*/ 436953 w 1453314"/>
                <a:gd name="connsiteY484" fmla="*/ 606804 h 967051"/>
                <a:gd name="connsiteX485" fmla="*/ 115060 w 1453314"/>
                <a:gd name="connsiteY485" fmla="*/ 602694 h 967051"/>
                <a:gd name="connsiteX486" fmla="*/ 116430 w 1453314"/>
                <a:gd name="connsiteY486" fmla="*/ 605434 h 967051"/>
                <a:gd name="connsiteX487" fmla="*/ 113690 w 1453314"/>
                <a:gd name="connsiteY487" fmla="*/ 606804 h 967051"/>
                <a:gd name="connsiteX488" fmla="*/ 115060 w 1453314"/>
                <a:gd name="connsiteY488" fmla="*/ 602694 h 967051"/>
                <a:gd name="connsiteX489" fmla="*/ 1324557 w 1453314"/>
                <a:gd name="connsiteY489" fmla="*/ 601324 h 967051"/>
                <a:gd name="connsiteX490" fmla="*/ 1328666 w 1453314"/>
                <a:gd name="connsiteY490" fmla="*/ 601324 h 967051"/>
                <a:gd name="connsiteX491" fmla="*/ 1330036 w 1453314"/>
                <a:gd name="connsiteY491" fmla="*/ 605434 h 967051"/>
                <a:gd name="connsiteX492" fmla="*/ 1323187 w 1453314"/>
                <a:gd name="connsiteY492" fmla="*/ 605434 h 967051"/>
                <a:gd name="connsiteX493" fmla="*/ 1299901 w 1453314"/>
                <a:gd name="connsiteY493" fmla="*/ 601324 h 967051"/>
                <a:gd name="connsiteX494" fmla="*/ 1297162 w 1453314"/>
                <a:gd name="connsiteY494" fmla="*/ 608174 h 967051"/>
                <a:gd name="connsiteX495" fmla="*/ 1297162 w 1453314"/>
                <a:gd name="connsiteY495" fmla="*/ 602694 h 967051"/>
                <a:gd name="connsiteX496" fmla="*/ 1299901 w 1453314"/>
                <a:gd name="connsiteY496" fmla="*/ 601324 h 967051"/>
                <a:gd name="connsiteX497" fmla="*/ 169850 w 1453314"/>
                <a:gd name="connsiteY497" fmla="*/ 598585 h 967051"/>
                <a:gd name="connsiteX498" fmla="*/ 169850 w 1453314"/>
                <a:gd name="connsiteY498" fmla="*/ 605434 h 967051"/>
                <a:gd name="connsiteX499" fmla="*/ 173960 w 1453314"/>
                <a:gd name="connsiteY499" fmla="*/ 609543 h 967051"/>
                <a:gd name="connsiteX500" fmla="*/ 175329 w 1453314"/>
                <a:gd name="connsiteY500" fmla="*/ 606804 h 967051"/>
                <a:gd name="connsiteX501" fmla="*/ 169850 w 1453314"/>
                <a:gd name="connsiteY501" fmla="*/ 598585 h 967051"/>
                <a:gd name="connsiteX502" fmla="*/ 1010882 w 1453314"/>
                <a:gd name="connsiteY502" fmla="*/ 593106 h 967051"/>
                <a:gd name="connsiteX503" fmla="*/ 1014991 w 1453314"/>
                <a:gd name="connsiteY503" fmla="*/ 595846 h 967051"/>
                <a:gd name="connsiteX504" fmla="*/ 1010882 w 1453314"/>
                <a:gd name="connsiteY504" fmla="*/ 597216 h 967051"/>
                <a:gd name="connsiteX505" fmla="*/ 1008143 w 1453314"/>
                <a:gd name="connsiteY505" fmla="*/ 594476 h 967051"/>
                <a:gd name="connsiteX506" fmla="*/ 1010882 w 1453314"/>
                <a:gd name="connsiteY506" fmla="*/ 593106 h 967051"/>
                <a:gd name="connsiteX507" fmla="*/ 445172 w 1453314"/>
                <a:gd name="connsiteY507" fmla="*/ 593106 h 967051"/>
                <a:gd name="connsiteX508" fmla="*/ 453390 w 1453314"/>
                <a:gd name="connsiteY508" fmla="*/ 593106 h 967051"/>
                <a:gd name="connsiteX509" fmla="*/ 454760 w 1453314"/>
                <a:gd name="connsiteY509" fmla="*/ 598585 h 967051"/>
                <a:gd name="connsiteX510" fmla="*/ 449281 w 1453314"/>
                <a:gd name="connsiteY510" fmla="*/ 601324 h 967051"/>
                <a:gd name="connsiteX511" fmla="*/ 443802 w 1453314"/>
                <a:gd name="connsiteY511" fmla="*/ 598585 h 967051"/>
                <a:gd name="connsiteX512" fmla="*/ 515030 w 1453314"/>
                <a:gd name="connsiteY512" fmla="*/ 580778 h 967051"/>
                <a:gd name="connsiteX513" fmla="*/ 520508 w 1453314"/>
                <a:gd name="connsiteY513" fmla="*/ 580778 h 967051"/>
                <a:gd name="connsiteX514" fmla="*/ 520508 w 1453314"/>
                <a:gd name="connsiteY514" fmla="*/ 584888 h 967051"/>
                <a:gd name="connsiteX515" fmla="*/ 515030 w 1453314"/>
                <a:gd name="connsiteY515" fmla="*/ 580778 h 967051"/>
                <a:gd name="connsiteX516" fmla="*/ 113690 w 1453314"/>
                <a:gd name="connsiteY516" fmla="*/ 580778 h 967051"/>
                <a:gd name="connsiteX517" fmla="*/ 115060 w 1453314"/>
                <a:gd name="connsiteY517" fmla="*/ 584888 h 967051"/>
                <a:gd name="connsiteX518" fmla="*/ 109581 w 1453314"/>
                <a:gd name="connsiteY518" fmla="*/ 584888 h 967051"/>
                <a:gd name="connsiteX519" fmla="*/ 113690 w 1453314"/>
                <a:gd name="connsiteY519" fmla="*/ 580778 h 967051"/>
                <a:gd name="connsiteX520" fmla="*/ 172590 w 1453314"/>
                <a:gd name="connsiteY520" fmla="*/ 573929 h 967051"/>
                <a:gd name="connsiteX521" fmla="*/ 175329 w 1453314"/>
                <a:gd name="connsiteY521" fmla="*/ 579409 h 967051"/>
                <a:gd name="connsiteX522" fmla="*/ 171220 w 1453314"/>
                <a:gd name="connsiteY522" fmla="*/ 583518 h 967051"/>
                <a:gd name="connsiteX523" fmla="*/ 182178 w 1453314"/>
                <a:gd name="connsiteY523" fmla="*/ 594476 h 967051"/>
                <a:gd name="connsiteX524" fmla="*/ 189027 w 1453314"/>
                <a:gd name="connsiteY524" fmla="*/ 594476 h 967051"/>
                <a:gd name="connsiteX525" fmla="*/ 189027 w 1453314"/>
                <a:gd name="connsiteY525" fmla="*/ 584888 h 967051"/>
                <a:gd name="connsiteX526" fmla="*/ 172590 w 1453314"/>
                <a:gd name="connsiteY526" fmla="*/ 573929 h 967051"/>
                <a:gd name="connsiteX527" fmla="*/ 78076 w 1453314"/>
                <a:gd name="connsiteY527" fmla="*/ 571190 h 967051"/>
                <a:gd name="connsiteX528" fmla="*/ 82186 w 1453314"/>
                <a:gd name="connsiteY528" fmla="*/ 572560 h 967051"/>
                <a:gd name="connsiteX529" fmla="*/ 78076 w 1453314"/>
                <a:gd name="connsiteY529" fmla="*/ 575299 h 967051"/>
                <a:gd name="connsiteX530" fmla="*/ 245187 w 1453314"/>
                <a:gd name="connsiteY530" fmla="*/ 568451 h 967051"/>
                <a:gd name="connsiteX531" fmla="*/ 252036 w 1453314"/>
                <a:gd name="connsiteY531" fmla="*/ 571190 h 967051"/>
                <a:gd name="connsiteX532" fmla="*/ 252036 w 1453314"/>
                <a:gd name="connsiteY532" fmla="*/ 576669 h 967051"/>
                <a:gd name="connsiteX533" fmla="*/ 245187 w 1453314"/>
                <a:gd name="connsiteY533" fmla="*/ 576669 h 967051"/>
                <a:gd name="connsiteX534" fmla="*/ 512290 w 1453314"/>
                <a:gd name="connsiteY534" fmla="*/ 567081 h 967051"/>
                <a:gd name="connsiteX535" fmla="*/ 517769 w 1453314"/>
                <a:gd name="connsiteY535" fmla="*/ 568451 h 967051"/>
                <a:gd name="connsiteX536" fmla="*/ 513660 w 1453314"/>
                <a:gd name="connsiteY536" fmla="*/ 573929 h 967051"/>
                <a:gd name="connsiteX537" fmla="*/ 512290 w 1453314"/>
                <a:gd name="connsiteY537" fmla="*/ 567081 h 967051"/>
                <a:gd name="connsiteX538" fmla="*/ 1384826 w 1453314"/>
                <a:gd name="connsiteY538" fmla="*/ 564341 h 967051"/>
                <a:gd name="connsiteX539" fmla="*/ 1388935 w 1453314"/>
                <a:gd name="connsiteY539" fmla="*/ 567081 h 967051"/>
                <a:gd name="connsiteX540" fmla="*/ 1383457 w 1453314"/>
                <a:gd name="connsiteY540" fmla="*/ 568451 h 967051"/>
                <a:gd name="connsiteX541" fmla="*/ 480785 w 1453314"/>
                <a:gd name="connsiteY541" fmla="*/ 564341 h 967051"/>
                <a:gd name="connsiteX542" fmla="*/ 486265 w 1453314"/>
                <a:gd name="connsiteY542" fmla="*/ 564341 h 967051"/>
                <a:gd name="connsiteX543" fmla="*/ 484895 w 1453314"/>
                <a:gd name="connsiteY543" fmla="*/ 567081 h 967051"/>
                <a:gd name="connsiteX544" fmla="*/ 480785 w 1453314"/>
                <a:gd name="connsiteY544" fmla="*/ 564341 h 967051"/>
                <a:gd name="connsiteX545" fmla="*/ 19177 w 1453314"/>
                <a:gd name="connsiteY545" fmla="*/ 564341 h 967051"/>
                <a:gd name="connsiteX546" fmla="*/ 23286 w 1453314"/>
                <a:gd name="connsiteY546" fmla="*/ 565711 h 967051"/>
                <a:gd name="connsiteX547" fmla="*/ 20547 w 1453314"/>
                <a:gd name="connsiteY547" fmla="*/ 568451 h 967051"/>
                <a:gd name="connsiteX548" fmla="*/ 19177 w 1453314"/>
                <a:gd name="connsiteY548" fmla="*/ 564341 h 967051"/>
                <a:gd name="connsiteX549" fmla="*/ 506811 w 1453314"/>
                <a:gd name="connsiteY549" fmla="*/ 562971 h 967051"/>
                <a:gd name="connsiteX550" fmla="*/ 506811 w 1453314"/>
                <a:gd name="connsiteY550" fmla="*/ 565711 h 967051"/>
                <a:gd name="connsiteX551" fmla="*/ 504071 w 1453314"/>
                <a:gd name="connsiteY551" fmla="*/ 564341 h 967051"/>
                <a:gd name="connsiteX552" fmla="*/ 506811 w 1453314"/>
                <a:gd name="connsiteY552" fmla="*/ 562971 h 967051"/>
                <a:gd name="connsiteX553" fmla="*/ 117799 w 1453314"/>
                <a:gd name="connsiteY553" fmla="*/ 558862 h 967051"/>
                <a:gd name="connsiteX554" fmla="*/ 115060 w 1453314"/>
                <a:gd name="connsiteY554" fmla="*/ 560232 h 967051"/>
                <a:gd name="connsiteX555" fmla="*/ 117799 w 1453314"/>
                <a:gd name="connsiteY555" fmla="*/ 558862 h 967051"/>
                <a:gd name="connsiteX556" fmla="*/ 275322 w 1453314"/>
                <a:gd name="connsiteY556" fmla="*/ 557492 h 967051"/>
                <a:gd name="connsiteX557" fmla="*/ 284910 w 1453314"/>
                <a:gd name="connsiteY557" fmla="*/ 564341 h 967051"/>
                <a:gd name="connsiteX558" fmla="*/ 279431 w 1453314"/>
                <a:gd name="connsiteY558" fmla="*/ 575299 h 967051"/>
                <a:gd name="connsiteX559" fmla="*/ 280801 w 1453314"/>
                <a:gd name="connsiteY559" fmla="*/ 578039 h 967051"/>
                <a:gd name="connsiteX560" fmla="*/ 271213 w 1453314"/>
                <a:gd name="connsiteY560" fmla="*/ 584888 h 967051"/>
                <a:gd name="connsiteX561" fmla="*/ 264364 w 1453314"/>
                <a:gd name="connsiteY561" fmla="*/ 578039 h 967051"/>
                <a:gd name="connsiteX562" fmla="*/ 265733 w 1453314"/>
                <a:gd name="connsiteY562" fmla="*/ 565711 h 967051"/>
                <a:gd name="connsiteX563" fmla="*/ 275322 w 1453314"/>
                <a:gd name="connsiteY563" fmla="*/ 557492 h 967051"/>
                <a:gd name="connsiteX564" fmla="*/ 1364280 w 1453314"/>
                <a:gd name="connsiteY564" fmla="*/ 554753 h 967051"/>
                <a:gd name="connsiteX565" fmla="*/ 1368389 w 1453314"/>
                <a:gd name="connsiteY565" fmla="*/ 554753 h 967051"/>
                <a:gd name="connsiteX566" fmla="*/ 1368389 w 1453314"/>
                <a:gd name="connsiteY566" fmla="*/ 557492 h 967051"/>
                <a:gd name="connsiteX567" fmla="*/ 1364280 w 1453314"/>
                <a:gd name="connsiteY567" fmla="*/ 557492 h 967051"/>
                <a:gd name="connsiteX568" fmla="*/ 91774 w 1453314"/>
                <a:gd name="connsiteY568" fmla="*/ 553383 h 967051"/>
                <a:gd name="connsiteX569" fmla="*/ 98623 w 1453314"/>
                <a:gd name="connsiteY569" fmla="*/ 553383 h 967051"/>
                <a:gd name="connsiteX570" fmla="*/ 98623 w 1453314"/>
                <a:gd name="connsiteY570" fmla="*/ 562971 h 967051"/>
                <a:gd name="connsiteX571" fmla="*/ 91774 w 1453314"/>
                <a:gd name="connsiteY571" fmla="*/ 562971 h 967051"/>
                <a:gd name="connsiteX572" fmla="*/ 91774 w 1453314"/>
                <a:gd name="connsiteY572" fmla="*/ 553383 h 967051"/>
                <a:gd name="connsiteX573" fmla="*/ 49311 w 1453314"/>
                <a:gd name="connsiteY573" fmla="*/ 549274 h 967051"/>
                <a:gd name="connsiteX574" fmla="*/ 46572 w 1453314"/>
                <a:gd name="connsiteY574" fmla="*/ 550644 h 967051"/>
                <a:gd name="connsiteX575" fmla="*/ 49311 w 1453314"/>
                <a:gd name="connsiteY575" fmla="*/ 549274 h 967051"/>
                <a:gd name="connsiteX576" fmla="*/ 178069 w 1453314"/>
                <a:gd name="connsiteY576" fmla="*/ 545164 h 967051"/>
                <a:gd name="connsiteX577" fmla="*/ 173960 w 1453314"/>
                <a:gd name="connsiteY577" fmla="*/ 562971 h 967051"/>
                <a:gd name="connsiteX578" fmla="*/ 180808 w 1453314"/>
                <a:gd name="connsiteY578" fmla="*/ 561602 h 967051"/>
                <a:gd name="connsiteX579" fmla="*/ 178069 w 1453314"/>
                <a:gd name="connsiteY579" fmla="*/ 545164 h 967051"/>
                <a:gd name="connsiteX580" fmla="*/ 38353 w 1453314"/>
                <a:gd name="connsiteY580" fmla="*/ 536946 h 967051"/>
                <a:gd name="connsiteX581" fmla="*/ 42463 w 1453314"/>
                <a:gd name="connsiteY581" fmla="*/ 538316 h 967051"/>
                <a:gd name="connsiteX582" fmla="*/ 39723 w 1453314"/>
                <a:gd name="connsiteY582" fmla="*/ 543795 h 967051"/>
                <a:gd name="connsiteX583" fmla="*/ 38353 w 1453314"/>
                <a:gd name="connsiteY583" fmla="*/ 536946 h 967051"/>
                <a:gd name="connsiteX584" fmla="*/ 32875 w 1453314"/>
                <a:gd name="connsiteY584" fmla="*/ 530097 h 967051"/>
                <a:gd name="connsiteX585" fmla="*/ 34244 w 1453314"/>
                <a:gd name="connsiteY585" fmla="*/ 534206 h 967051"/>
                <a:gd name="connsiteX586" fmla="*/ 31505 w 1453314"/>
                <a:gd name="connsiteY586" fmla="*/ 532837 h 967051"/>
                <a:gd name="connsiteX587" fmla="*/ 32875 w 1453314"/>
                <a:gd name="connsiteY587" fmla="*/ 530097 h 967051"/>
                <a:gd name="connsiteX588" fmla="*/ 95883 w 1453314"/>
                <a:gd name="connsiteY588" fmla="*/ 517769 h 967051"/>
                <a:gd name="connsiteX589" fmla="*/ 101362 w 1453314"/>
                <a:gd name="connsiteY589" fmla="*/ 517769 h 967051"/>
                <a:gd name="connsiteX590" fmla="*/ 102732 w 1453314"/>
                <a:gd name="connsiteY590" fmla="*/ 520509 h 967051"/>
                <a:gd name="connsiteX591" fmla="*/ 98623 w 1453314"/>
                <a:gd name="connsiteY591" fmla="*/ 527358 h 967051"/>
                <a:gd name="connsiteX592" fmla="*/ 95883 w 1453314"/>
                <a:gd name="connsiteY592" fmla="*/ 520509 h 967051"/>
                <a:gd name="connsiteX593" fmla="*/ 95883 w 1453314"/>
                <a:gd name="connsiteY593" fmla="*/ 519139 h 967051"/>
                <a:gd name="connsiteX594" fmla="*/ 80816 w 1453314"/>
                <a:gd name="connsiteY594" fmla="*/ 505441 h 967051"/>
                <a:gd name="connsiteX595" fmla="*/ 87665 w 1453314"/>
                <a:gd name="connsiteY595" fmla="*/ 509551 h 967051"/>
                <a:gd name="connsiteX596" fmla="*/ 87665 w 1453314"/>
                <a:gd name="connsiteY596" fmla="*/ 515030 h 967051"/>
                <a:gd name="connsiteX597" fmla="*/ 84925 w 1453314"/>
                <a:gd name="connsiteY597" fmla="*/ 516400 h 967051"/>
                <a:gd name="connsiteX598" fmla="*/ 78076 w 1453314"/>
                <a:gd name="connsiteY598" fmla="*/ 513660 h 967051"/>
                <a:gd name="connsiteX599" fmla="*/ 80816 w 1453314"/>
                <a:gd name="connsiteY599" fmla="*/ 505441 h 967051"/>
                <a:gd name="connsiteX600" fmla="*/ 1431398 w 1453314"/>
                <a:gd name="connsiteY600" fmla="*/ 504072 h 967051"/>
                <a:gd name="connsiteX601" fmla="*/ 1438247 w 1453314"/>
                <a:gd name="connsiteY601" fmla="*/ 508181 h 967051"/>
                <a:gd name="connsiteX602" fmla="*/ 1431398 w 1453314"/>
                <a:gd name="connsiteY602" fmla="*/ 508181 h 967051"/>
                <a:gd name="connsiteX603" fmla="*/ 1431398 w 1453314"/>
                <a:gd name="connsiteY603" fmla="*/ 504072 h 967051"/>
                <a:gd name="connsiteX604" fmla="*/ 395860 w 1453314"/>
                <a:gd name="connsiteY604" fmla="*/ 482156 h 967051"/>
                <a:gd name="connsiteX605" fmla="*/ 397230 w 1453314"/>
                <a:gd name="connsiteY605" fmla="*/ 484895 h 967051"/>
                <a:gd name="connsiteX606" fmla="*/ 393121 w 1453314"/>
                <a:gd name="connsiteY606" fmla="*/ 484895 h 967051"/>
                <a:gd name="connsiteX607" fmla="*/ 395860 w 1453314"/>
                <a:gd name="connsiteY607" fmla="*/ 482156 h 967051"/>
                <a:gd name="connsiteX608" fmla="*/ 1383457 w 1453314"/>
                <a:gd name="connsiteY608" fmla="*/ 475307 h 967051"/>
                <a:gd name="connsiteX609" fmla="*/ 1388935 w 1453314"/>
                <a:gd name="connsiteY609" fmla="*/ 476676 h 967051"/>
                <a:gd name="connsiteX610" fmla="*/ 1386196 w 1453314"/>
                <a:gd name="connsiteY610" fmla="*/ 482156 h 967051"/>
                <a:gd name="connsiteX611" fmla="*/ 1383457 w 1453314"/>
                <a:gd name="connsiteY611" fmla="*/ 475307 h 967051"/>
                <a:gd name="connsiteX612" fmla="*/ 1362910 w 1453314"/>
                <a:gd name="connsiteY612" fmla="*/ 472567 h 967051"/>
                <a:gd name="connsiteX613" fmla="*/ 1364280 w 1453314"/>
                <a:gd name="connsiteY613" fmla="*/ 478046 h 967051"/>
                <a:gd name="connsiteX614" fmla="*/ 1360171 w 1453314"/>
                <a:gd name="connsiteY614" fmla="*/ 483525 h 967051"/>
                <a:gd name="connsiteX615" fmla="*/ 1353322 w 1453314"/>
                <a:gd name="connsiteY615" fmla="*/ 483525 h 967051"/>
                <a:gd name="connsiteX616" fmla="*/ 1351952 w 1453314"/>
                <a:gd name="connsiteY616" fmla="*/ 480786 h 967051"/>
                <a:gd name="connsiteX617" fmla="*/ 1362910 w 1453314"/>
                <a:gd name="connsiteY617" fmla="*/ 472567 h 967051"/>
                <a:gd name="connsiteX618" fmla="*/ 268473 w 1453314"/>
                <a:gd name="connsiteY618" fmla="*/ 465718 h 967051"/>
                <a:gd name="connsiteX619" fmla="*/ 272582 w 1453314"/>
                <a:gd name="connsiteY619" fmla="*/ 467088 h 967051"/>
                <a:gd name="connsiteX620" fmla="*/ 268473 w 1453314"/>
                <a:gd name="connsiteY620" fmla="*/ 471198 h 967051"/>
                <a:gd name="connsiteX621" fmla="*/ 268473 w 1453314"/>
                <a:gd name="connsiteY621" fmla="*/ 465718 h 967051"/>
                <a:gd name="connsiteX622" fmla="*/ 545164 w 1453314"/>
                <a:gd name="connsiteY622" fmla="*/ 464348 h 967051"/>
                <a:gd name="connsiteX623" fmla="*/ 549273 w 1453314"/>
                <a:gd name="connsiteY623" fmla="*/ 464348 h 967051"/>
                <a:gd name="connsiteX624" fmla="*/ 547904 w 1453314"/>
                <a:gd name="connsiteY624" fmla="*/ 468458 h 967051"/>
                <a:gd name="connsiteX625" fmla="*/ 545164 w 1453314"/>
                <a:gd name="connsiteY625" fmla="*/ 464348 h 967051"/>
                <a:gd name="connsiteX626" fmla="*/ 1451945 w 1453314"/>
                <a:gd name="connsiteY626" fmla="*/ 450651 h 967051"/>
                <a:gd name="connsiteX627" fmla="*/ 1453314 w 1453314"/>
                <a:gd name="connsiteY627" fmla="*/ 453391 h 967051"/>
                <a:gd name="connsiteX628" fmla="*/ 1449205 w 1453314"/>
                <a:gd name="connsiteY628" fmla="*/ 452021 h 967051"/>
                <a:gd name="connsiteX629" fmla="*/ 1451945 w 1453314"/>
                <a:gd name="connsiteY629" fmla="*/ 450651 h 967051"/>
                <a:gd name="connsiteX630" fmla="*/ 1379347 w 1453314"/>
                <a:gd name="connsiteY630" fmla="*/ 347919 h 967051"/>
                <a:gd name="connsiteX631" fmla="*/ 1384826 w 1453314"/>
                <a:gd name="connsiteY631" fmla="*/ 352028 h 967051"/>
                <a:gd name="connsiteX632" fmla="*/ 1380717 w 1453314"/>
                <a:gd name="connsiteY632" fmla="*/ 353398 h 967051"/>
                <a:gd name="connsiteX633" fmla="*/ 1039647 w 1453314"/>
                <a:gd name="connsiteY633" fmla="*/ 280801 h 967051"/>
                <a:gd name="connsiteX634" fmla="*/ 1017731 w 1453314"/>
                <a:gd name="connsiteY634" fmla="*/ 308196 h 967051"/>
                <a:gd name="connsiteX635" fmla="*/ 1043756 w 1453314"/>
                <a:gd name="connsiteY635" fmla="*/ 335591 h 967051"/>
                <a:gd name="connsiteX636" fmla="*/ 187657 w 1453314"/>
                <a:gd name="connsiteY636" fmla="*/ 184918 h 967051"/>
                <a:gd name="connsiteX637" fmla="*/ 215052 w 1453314"/>
                <a:gd name="connsiteY637" fmla="*/ 216422 h 967051"/>
                <a:gd name="connsiteX638" fmla="*/ 219162 w 1453314"/>
                <a:gd name="connsiteY638" fmla="*/ 221901 h 967051"/>
                <a:gd name="connsiteX639" fmla="*/ 208204 w 1453314"/>
                <a:gd name="connsiteY639" fmla="*/ 250666 h 967051"/>
                <a:gd name="connsiteX640" fmla="*/ 226010 w 1453314"/>
                <a:gd name="connsiteY640" fmla="*/ 267103 h 967051"/>
                <a:gd name="connsiteX641" fmla="*/ 236968 w 1453314"/>
                <a:gd name="connsiteY641" fmla="*/ 258885 h 967051"/>
                <a:gd name="connsiteX642" fmla="*/ 247927 w 1453314"/>
                <a:gd name="connsiteY642" fmla="*/ 271212 h 967051"/>
                <a:gd name="connsiteX643" fmla="*/ 262994 w 1453314"/>
                <a:gd name="connsiteY643" fmla="*/ 273952 h 967051"/>
                <a:gd name="connsiteX644" fmla="*/ 273952 w 1453314"/>
                <a:gd name="connsiteY644" fmla="*/ 298608 h 967051"/>
                <a:gd name="connsiteX645" fmla="*/ 273952 w 1453314"/>
                <a:gd name="connsiteY645" fmla="*/ 328742 h 967051"/>
                <a:gd name="connsiteX646" fmla="*/ 275322 w 1453314"/>
                <a:gd name="connsiteY646" fmla="*/ 353398 h 967051"/>
                <a:gd name="connsiteX647" fmla="*/ 282171 w 1453314"/>
                <a:gd name="connsiteY647" fmla="*/ 380793 h 967051"/>
                <a:gd name="connsiteX648" fmla="*/ 260255 w 1453314"/>
                <a:gd name="connsiteY648" fmla="*/ 404079 h 967051"/>
                <a:gd name="connsiteX649" fmla="*/ 243817 w 1453314"/>
                <a:gd name="connsiteY649" fmla="*/ 375314 h 967051"/>
                <a:gd name="connsiteX650" fmla="*/ 232859 w 1453314"/>
                <a:gd name="connsiteY650" fmla="*/ 416407 h 967051"/>
                <a:gd name="connsiteX651" fmla="*/ 241078 w 1453314"/>
                <a:gd name="connsiteY651" fmla="*/ 446542 h 967051"/>
                <a:gd name="connsiteX652" fmla="*/ 235599 w 1453314"/>
                <a:gd name="connsiteY652" fmla="*/ 478046 h 967051"/>
                <a:gd name="connsiteX653" fmla="*/ 243817 w 1453314"/>
                <a:gd name="connsiteY653" fmla="*/ 519139 h 967051"/>
                <a:gd name="connsiteX654" fmla="*/ 254775 w 1453314"/>
                <a:gd name="connsiteY654" fmla="*/ 510921 h 967051"/>
                <a:gd name="connsiteX655" fmla="*/ 272582 w 1453314"/>
                <a:gd name="connsiteY655" fmla="*/ 515030 h 967051"/>
                <a:gd name="connsiteX656" fmla="*/ 278061 w 1453314"/>
                <a:gd name="connsiteY656" fmla="*/ 521879 h 967051"/>
                <a:gd name="connsiteX657" fmla="*/ 268473 w 1453314"/>
                <a:gd name="connsiteY657" fmla="*/ 531467 h 967051"/>
                <a:gd name="connsiteX658" fmla="*/ 242448 w 1453314"/>
                <a:gd name="connsiteY658" fmla="*/ 523248 h 967051"/>
                <a:gd name="connsiteX659" fmla="*/ 232859 w 1453314"/>
                <a:gd name="connsiteY659" fmla="*/ 553383 h 967051"/>
                <a:gd name="connsiteX660" fmla="*/ 238338 w 1453314"/>
                <a:gd name="connsiteY660" fmla="*/ 557492 h 967051"/>
                <a:gd name="connsiteX661" fmla="*/ 232859 w 1453314"/>
                <a:gd name="connsiteY661" fmla="*/ 558862 h 967051"/>
                <a:gd name="connsiteX662" fmla="*/ 232859 w 1453314"/>
                <a:gd name="connsiteY662" fmla="*/ 568451 h 967051"/>
                <a:gd name="connsiteX663" fmla="*/ 239708 w 1453314"/>
                <a:gd name="connsiteY663" fmla="*/ 569820 h 967051"/>
                <a:gd name="connsiteX664" fmla="*/ 238338 w 1453314"/>
                <a:gd name="connsiteY664" fmla="*/ 572560 h 967051"/>
                <a:gd name="connsiteX665" fmla="*/ 232859 w 1453314"/>
                <a:gd name="connsiteY665" fmla="*/ 575299 h 967051"/>
                <a:gd name="connsiteX666" fmla="*/ 231490 w 1453314"/>
                <a:gd name="connsiteY666" fmla="*/ 613652 h 967051"/>
                <a:gd name="connsiteX667" fmla="*/ 234229 w 1453314"/>
                <a:gd name="connsiteY667" fmla="*/ 624611 h 967051"/>
                <a:gd name="connsiteX668" fmla="*/ 231490 w 1453314"/>
                <a:gd name="connsiteY668" fmla="*/ 628720 h 967051"/>
                <a:gd name="connsiteX669" fmla="*/ 235599 w 1453314"/>
                <a:gd name="connsiteY669" fmla="*/ 635569 h 967051"/>
                <a:gd name="connsiteX670" fmla="*/ 232859 w 1453314"/>
                <a:gd name="connsiteY670" fmla="*/ 639678 h 967051"/>
                <a:gd name="connsiteX671" fmla="*/ 234229 w 1453314"/>
                <a:gd name="connsiteY671" fmla="*/ 654745 h 967051"/>
                <a:gd name="connsiteX672" fmla="*/ 234229 w 1453314"/>
                <a:gd name="connsiteY672" fmla="*/ 673922 h 967051"/>
                <a:gd name="connsiteX673" fmla="*/ 234229 w 1453314"/>
                <a:gd name="connsiteY673" fmla="*/ 682141 h 967051"/>
                <a:gd name="connsiteX674" fmla="*/ 239708 w 1453314"/>
                <a:gd name="connsiteY674" fmla="*/ 688989 h 967051"/>
                <a:gd name="connsiteX675" fmla="*/ 238338 w 1453314"/>
                <a:gd name="connsiteY675" fmla="*/ 691729 h 967051"/>
                <a:gd name="connsiteX676" fmla="*/ 230120 w 1453314"/>
                <a:gd name="connsiteY676" fmla="*/ 708166 h 967051"/>
                <a:gd name="connsiteX677" fmla="*/ 226010 w 1453314"/>
                <a:gd name="connsiteY677" fmla="*/ 712275 h 967051"/>
                <a:gd name="connsiteX678" fmla="*/ 221901 w 1453314"/>
                <a:gd name="connsiteY678" fmla="*/ 732822 h 967051"/>
                <a:gd name="connsiteX679" fmla="*/ 227380 w 1453314"/>
                <a:gd name="connsiteY679" fmla="*/ 735561 h 967051"/>
                <a:gd name="connsiteX680" fmla="*/ 220531 w 1453314"/>
                <a:gd name="connsiteY680" fmla="*/ 735561 h 967051"/>
                <a:gd name="connsiteX681" fmla="*/ 215052 w 1453314"/>
                <a:gd name="connsiteY681" fmla="*/ 762956 h 967051"/>
                <a:gd name="connsiteX682" fmla="*/ 227380 w 1453314"/>
                <a:gd name="connsiteY682" fmla="*/ 815007 h 967051"/>
                <a:gd name="connsiteX683" fmla="*/ 213683 w 1453314"/>
                <a:gd name="connsiteY683" fmla="*/ 825965 h 967051"/>
                <a:gd name="connsiteX684" fmla="*/ 191767 w 1453314"/>
                <a:gd name="connsiteY684" fmla="*/ 791721 h 967051"/>
                <a:gd name="connsiteX685" fmla="*/ 193136 w 1453314"/>
                <a:gd name="connsiteY685" fmla="*/ 780763 h 967051"/>
                <a:gd name="connsiteX686" fmla="*/ 183548 w 1453314"/>
                <a:gd name="connsiteY686" fmla="*/ 735561 h 967051"/>
                <a:gd name="connsiteX687" fmla="*/ 186287 w 1453314"/>
                <a:gd name="connsiteY687" fmla="*/ 723233 h 967051"/>
                <a:gd name="connsiteX688" fmla="*/ 193136 w 1453314"/>
                <a:gd name="connsiteY688" fmla="*/ 738300 h 967051"/>
                <a:gd name="connsiteX689" fmla="*/ 195876 w 1453314"/>
                <a:gd name="connsiteY689" fmla="*/ 739670 h 967051"/>
                <a:gd name="connsiteX690" fmla="*/ 202725 w 1453314"/>
                <a:gd name="connsiteY690" fmla="*/ 724603 h 967051"/>
                <a:gd name="connsiteX691" fmla="*/ 201355 w 1453314"/>
                <a:gd name="connsiteY691" fmla="*/ 713645 h 967051"/>
                <a:gd name="connsiteX692" fmla="*/ 199279 w 1453314"/>
                <a:gd name="connsiteY692" fmla="*/ 706368 h 967051"/>
                <a:gd name="connsiteX693" fmla="*/ 198051 w 1453314"/>
                <a:gd name="connsiteY693" fmla="*/ 705990 h 967051"/>
                <a:gd name="connsiteX694" fmla="*/ 199985 w 1453314"/>
                <a:gd name="connsiteY694" fmla="*/ 704057 h 967051"/>
                <a:gd name="connsiteX695" fmla="*/ 199985 w 1453314"/>
                <a:gd name="connsiteY695" fmla="*/ 695838 h 967051"/>
                <a:gd name="connsiteX696" fmla="*/ 187657 w 1453314"/>
                <a:gd name="connsiteY696" fmla="*/ 690359 h 967051"/>
                <a:gd name="connsiteX697" fmla="*/ 183548 w 1453314"/>
                <a:gd name="connsiteY697" fmla="*/ 690359 h 967051"/>
                <a:gd name="connsiteX698" fmla="*/ 186287 w 1453314"/>
                <a:gd name="connsiteY698" fmla="*/ 695838 h 967051"/>
                <a:gd name="connsiteX699" fmla="*/ 182178 w 1453314"/>
                <a:gd name="connsiteY699" fmla="*/ 698577 h 967051"/>
                <a:gd name="connsiteX700" fmla="*/ 184918 w 1453314"/>
                <a:gd name="connsiteY700" fmla="*/ 694469 h 967051"/>
                <a:gd name="connsiteX701" fmla="*/ 180808 w 1453314"/>
                <a:gd name="connsiteY701" fmla="*/ 691729 h 967051"/>
                <a:gd name="connsiteX702" fmla="*/ 176699 w 1453314"/>
                <a:gd name="connsiteY702" fmla="*/ 694469 h 967051"/>
                <a:gd name="connsiteX703" fmla="*/ 173960 w 1453314"/>
                <a:gd name="connsiteY703" fmla="*/ 686250 h 967051"/>
                <a:gd name="connsiteX704" fmla="*/ 169850 w 1453314"/>
                <a:gd name="connsiteY704" fmla="*/ 686250 h 967051"/>
                <a:gd name="connsiteX705" fmla="*/ 160262 w 1453314"/>
                <a:gd name="connsiteY705" fmla="*/ 705427 h 967051"/>
                <a:gd name="connsiteX706" fmla="*/ 156153 w 1453314"/>
                <a:gd name="connsiteY706" fmla="*/ 713645 h 967051"/>
                <a:gd name="connsiteX707" fmla="*/ 152044 w 1453314"/>
                <a:gd name="connsiteY707" fmla="*/ 713645 h 967051"/>
                <a:gd name="connsiteX708" fmla="*/ 154783 w 1453314"/>
                <a:gd name="connsiteY708" fmla="*/ 710905 h 967051"/>
                <a:gd name="connsiteX709" fmla="*/ 141085 w 1453314"/>
                <a:gd name="connsiteY709" fmla="*/ 701317 h 967051"/>
                <a:gd name="connsiteX710" fmla="*/ 142455 w 1453314"/>
                <a:gd name="connsiteY710" fmla="*/ 695838 h 967051"/>
                <a:gd name="connsiteX711" fmla="*/ 135606 w 1453314"/>
                <a:gd name="connsiteY711" fmla="*/ 688989 h 967051"/>
                <a:gd name="connsiteX712" fmla="*/ 141085 w 1453314"/>
                <a:gd name="connsiteY712" fmla="*/ 687620 h 967051"/>
                <a:gd name="connsiteX713" fmla="*/ 139716 w 1453314"/>
                <a:gd name="connsiteY713" fmla="*/ 672552 h 967051"/>
                <a:gd name="connsiteX714" fmla="*/ 139716 w 1453314"/>
                <a:gd name="connsiteY714" fmla="*/ 667073 h 967051"/>
                <a:gd name="connsiteX715" fmla="*/ 142455 w 1453314"/>
                <a:gd name="connsiteY715" fmla="*/ 652006 h 967051"/>
                <a:gd name="connsiteX716" fmla="*/ 147934 w 1453314"/>
                <a:gd name="connsiteY716" fmla="*/ 643787 h 967051"/>
                <a:gd name="connsiteX717" fmla="*/ 145195 w 1453314"/>
                <a:gd name="connsiteY717" fmla="*/ 641048 h 967051"/>
                <a:gd name="connsiteX718" fmla="*/ 153413 w 1453314"/>
                <a:gd name="connsiteY718" fmla="*/ 627350 h 967051"/>
                <a:gd name="connsiteX719" fmla="*/ 152044 w 1453314"/>
                <a:gd name="connsiteY719" fmla="*/ 612283 h 967051"/>
                <a:gd name="connsiteX720" fmla="*/ 136976 w 1453314"/>
                <a:gd name="connsiteY720" fmla="*/ 573929 h 967051"/>
                <a:gd name="connsiteX721" fmla="*/ 131497 w 1453314"/>
                <a:gd name="connsiteY721" fmla="*/ 569820 h 967051"/>
                <a:gd name="connsiteX722" fmla="*/ 134237 w 1453314"/>
                <a:gd name="connsiteY722" fmla="*/ 565711 h 967051"/>
                <a:gd name="connsiteX723" fmla="*/ 130127 w 1453314"/>
                <a:gd name="connsiteY723" fmla="*/ 556123 h 967051"/>
                <a:gd name="connsiteX724" fmla="*/ 131497 w 1453314"/>
                <a:gd name="connsiteY724" fmla="*/ 545164 h 967051"/>
                <a:gd name="connsiteX725" fmla="*/ 124648 w 1453314"/>
                <a:gd name="connsiteY725" fmla="*/ 543795 h 967051"/>
                <a:gd name="connsiteX726" fmla="*/ 117799 w 1453314"/>
                <a:gd name="connsiteY726" fmla="*/ 535576 h 967051"/>
                <a:gd name="connsiteX727" fmla="*/ 112321 w 1453314"/>
                <a:gd name="connsiteY727" fmla="*/ 539686 h 967051"/>
                <a:gd name="connsiteX728" fmla="*/ 108211 w 1453314"/>
                <a:gd name="connsiteY728" fmla="*/ 538316 h 967051"/>
                <a:gd name="connsiteX729" fmla="*/ 112321 w 1453314"/>
                <a:gd name="connsiteY729" fmla="*/ 531467 h 967051"/>
                <a:gd name="connsiteX730" fmla="*/ 116430 w 1453314"/>
                <a:gd name="connsiteY730" fmla="*/ 535576 h 967051"/>
                <a:gd name="connsiteX731" fmla="*/ 123279 w 1453314"/>
                <a:gd name="connsiteY731" fmla="*/ 525988 h 967051"/>
                <a:gd name="connsiteX732" fmla="*/ 119169 w 1453314"/>
                <a:gd name="connsiteY732" fmla="*/ 521879 h 967051"/>
                <a:gd name="connsiteX733" fmla="*/ 117799 w 1453314"/>
                <a:gd name="connsiteY733" fmla="*/ 515030 h 967051"/>
                <a:gd name="connsiteX734" fmla="*/ 121909 w 1453314"/>
                <a:gd name="connsiteY734" fmla="*/ 509551 h 967051"/>
                <a:gd name="connsiteX735" fmla="*/ 112321 w 1453314"/>
                <a:gd name="connsiteY735" fmla="*/ 487635 h 967051"/>
                <a:gd name="connsiteX736" fmla="*/ 119169 w 1453314"/>
                <a:gd name="connsiteY736" fmla="*/ 473937 h 967051"/>
                <a:gd name="connsiteX737" fmla="*/ 108211 w 1453314"/>
                <a:gd name="connsiteY737" fmla="*/ 460240 h 967051"/>
                <a:gd name="connsiteX738" fmla="*/ 108211 w 1453314"/>
                <a:gd name="connsiteY738" fmla="*/ 453391 h 967051"/>
                <a:gd name="connsiteX739" fmla="*/ 109581 w 1453314"/>
                <a:gd name="connsiteY739" fmla="*/ 447912 h 967051"/>
                <a:gd name="connsiteX740" fmla="*/ 105472 w 1453314"/>
                <a:gd name="connsiteY740" fmla="*/ 428735 h 967051"/>
                <a:gd name="connsiteX741" fmla="*/ 123279 w 1453314"/>
                <a:gd name="connsiteY741" fmla="*/ 327373 h 967051"/>
                <a:gd name="connsiteX742" fmla="*/ 120539 w 1453314"/>
                <a:gd name="connsiteY742" fmla="*/ 319154 h 967051"/>
                <a:gd name="connsiteX743" fmla="*/ 101362 w 1453314"/>
                <a:gd name="connsiteY743" fmla="*/ 343810 h 967051"/>
                <a:gd name="connsiteX744" fmla="*/ 97253 w 1453314"/>
                <a:gd name="connsiteY744" fmla="*/ 368465 h 967051"/>
                <a:gd name="connsiteX745" fmla="*/ 75337 w 1453314"/>
                <a:gd name="connsiteY745" fmla="*/ 420516 h 967051"/>
                <a:gd name="connsiteX746" fmla="*/ 75337 w 1453314"/>
                <a:gd name="connsiteY746" fmla="*/ 434214 h 967051"/>
                <a:gd name="connsiteX747" fmla="*/ 75337 w 1453314"/>
                <a:gd name="connsiteY747" fmla="*/ 457500 h 967051"/>
                <a:gd name="connsiteX748" fmla="*/ 71228 w 1453314"/>
                <a:gd name="connsiteY748" fmla="*/ 469828 h 967051"/>
                <a:gd name="connsiteX749" fmla="*/ 75337 w 1453314"/>
                <a:gd name="connsiteY749" fmla="*/ 478046 h 967051"/>
                <a:gd name="connsiteX750" fmla="*/ 67118 w 1453314"/>
                <a:gd name="connsiteY750" fmla="*/ 495853 h 967051"/>
                <a:gd name="connsiteX751" fmla="*/ 50681 w 1453314"/>
                <a:gd name="connsiteY751" fmla="*/ 482156 h 967051"/>
                <a:gd name="connsiteX752" fmla="*/ 56160 w 1453314"/>
                <a:gd name="connsiteY752" fmla="*/ 468458 h 967051"/>
                <a:gd name="connsiteX753" fmla="*/ 56160 w 1453314"/>
                <a:gd name="connsiteY753" fmla="*/ 461609 h 967051"/>
                <a:gd name="connsiteX754" fmla="*/ 58900 w 1453314"/>
                <a:gd name="connsiteY754" fmla="*/ 445172 h 967051"/>
                <a:gd name="connsiteX755" fmla="*/ 64379 w 1453314"/>
                <a:gd name="connsiteY755" fmla="*/ 401340 h 967051"/>
                <a:gd name="connsiteX756" fmla="*/ 67118 w 1453314"/>
                <a:gd name="connsiteY756" fmla="*/ 376684 h 967051"/>
                <a:gd name="connsiteX757" fmla="*/ 68488 w 1453314"/>
                <a:gd name="connsiteY757" fmla="*/ 354768 h 967051"/>
                <a:gd name="connsiteX758" fmla="*/ 91774 w 1453314"/>
                <a:gd name="connsiteY758" fmla="*/ 301347 h 967051"/>
                <a:gd name="connsiteX759" fmla="*/ 109581 w 1453314"/>
                <a:gd name="connsiteY759" fmla="*/ 268473 h 967051"/>
                <a:gd name="connsiteX760" fmla="*/ 132867 w 1453314"/>
                <a:gd name="connsiteY760" fmla="*/ 265734 h 967051"/>
                <a:gd name="connsiteX761" fmla="*/ 161632 w 1453314"/>
                <a:gd name="connsiteY761" fmla="*/ 256145 h 967051"/>
                <a:gd name="connsiteX762" fmla="*/ 164371 w 1453314"/>
                <a:gd name="connsiteY762" fmla="*/ 242448 h 967051"/>
                <a:gd name="connsiteX763" fmla="*/ 154783 w 1453314"/>
                <a:gd name="connsiteY763" fmla="*/ 223271 h 967051"/>
                <a:gd name="connsiteX764" fmla="*/ 160262 w 1453314"/>
                <a:gd name="connsiteY764" fmla="*/ 212313 h 967051"/>
                <a:gd name="connsiteX765" fmla="*/ 160262 w 1453314"/>
                <a:gd name="connsiteY765" fmla="*/ 208204 h 967051"/>
                <a:gd name="connsiteX766" fmla="*/ 187657 w 1453314"/>
                <a:gd name="connsiteY766" fmla="*/ 184918 h 967051"/>
                <a:gd name="connsiteX767" fmla="*/ 657484 w 1453314"/>
                <a:gd name="connsiteY767" fmla="*/ 150674 h 967051"/>
                <a:gd name="connsiteX768" fmla="*/ 686249 w 1453314"/>
                <a:gd name="connsiteY768" fmla="*/ 168481 h 967051"/>
                <a:gd name="connsiteX769" fmla="*/ 690359 w 1453314"/>
                <a:gd name="connsiteY769" fmla="*/ 193136 h 967051"/>
                <a:gd name="connsiteX770" fmla="*/ 698577 w 1453314"/>
                <a:gd name="connsiteY770" fmla="*/ 198615 h 967051"/>
                <a:gd name="connsiteX771" fmla="*/ 686249 w 1453314"/>
                <a:gd name="connsiteY771" fmla="*/ 217792 h 967051"/>
                <a:gd name="connsiteX772" fmla="*/ 679400 w 1453314"/>
                <a:gd name="connsiteY772" fmla="*/ 238338 h 967051"/>
                <a:gd name="connsiteX773" fmla="*/ 717754 w 1453314"/>
                <a:gd name="connsiteY773" fmla="*/ 264364 h 967051"/>
                <a:gd name="connsiteX774" fmla="*/ 756107 w 1453314"/>
                <a:gd name="connsiteY774" fmla="*/ 306826 h 967051"/>
                <a:gd name="connsiteX775" fmla="*/ 747888 w 1453314"/>
                <a:gd name="connsiteY775" fmla="*/ 339700 h 967051"/>
                <a:gd name="connsiteX776" fmla="*/ 756107 w 1453314"/>
                <a:gd name="connsiteY776" fmla="*/ 369835 h 967051"/>
                <a:gd name="connsiteX777" fmla="*/ 751998 w 1453314"/>
                <a:gd name="connsiteY777" fmla="*/ 390382 h 967051"/>
                <a:gd name="connsiteX778" fmla="*/ 756107 w 1453314"/>
                <a:gd name="connsiteY778" fmla="*/ 420516 h 967051"/>
                <a:gd name="connsiteX779" fmla="*/ 738300 w 1453314"/>
                <a:gd name="connsiteY779" fmla="*/ 447912 h 967051"/>
                <a:gd name="connsiteX780" fmla="*/ 699947 w 1453314"/>
                <a:gd name="connsiteY780" fmla="*/ 421886 h 967051"/>
                <a:gd name="connsiteX781" fmla="*/ 694468 w 1453314"/>
                <a:gd name="connsiteY781" fmla="*/ 462979 h 967051"/>
                <a:gd name="connsiteX782" fmla="*/ 715014 w 1453314"/>
                <a:gd name="connsiteY782" fmla="*/ 564341 h 967051"/>
                <a:gd name="connsiteX783" fmla="*/ 723233 w 1453314"/>
                <a:gd name="connsiteY783" fmla="*/ 571190 h 967051"/>
                <a:gd name="connsiteX784" fmla="*/ 715014 w 1453314"/>
                <a:gd name="connsiteY784" fmla="*/ 575299 h 967051"/>
                <a:gd name="connsiteX785" fmla="*/ 715014 w 1453314"/>
                <a:gd name="connsiteY785" fmla="*/ 615022 h 967051"/>
                <a:gd name="connsiteX786" fmla="*/ 710905 w 1453314"/>
                <a:gd name="connsiteY786" fmla="*/ 643787 h 967051"/>
                <a:gd name="connsiteX787" fmla="*/ 719123 w 1453314"/>
                <a:gd name="connsiteY787" fmla="*/ 643787 h 967051"/>
                <a:gd name="connsiteX788" fmla="*/ 731451 w 1453314"/>
                <a:gd name="connsiteY788" fmla="*/ 658855 h 967051"/>
                <a:gd name="connsiteX789" fmla="*/ 728712 w 1453314"/>
                <a:gd name="connsiteY789" fmla="*/ 662964 h 967051"/>
                <a:gd name="connsiteX790" fmla="*/ 734191 w 1453314"/>
                <a:gd name="connsiteY790" fmla="*/ 665704 h 967051"/>
                <a:gd name="connsiteX791" fmla="*/ 712275 w 1453314"/>
                <a:gd name="connsiteY791" fmla="*/ 672552 h 967051"/>
                <a:gd name="connsiteX792" fmla="*/ 701317 w 1453314"/>
                <a:gd name="connsiteY792" fmla="*/ 667073 h 967051"/>
                <a:gd name="connsiteX793" fmla="*/ 699947 w 1453314"/>
                <a:gd name="connsiteY793" fmla="*/ 669812 h 967051"/>
                <a:gd name="connsiteX794" fmla="*/ 704056 w 1453314"/>
                <a:gd name="connsiteY794" fmla="*/ 678031 h 967051"/>
                <a:gd name="connsiteX795" fmla="*/ 695838 w 1453314"/>
                <a:gd name="connsiteY795" fmla="*/ 687620 h 967051"/>
                <a:gd name="connsiteX796" fmla="*/ 698577 w 1453314"/>
                <a:gd name="connsiteY796" fmla="*/ 690359 h 967051"/>
                <a:gd name="connsiteX797" fmla="*/ 691728 w 1453314"/>
                <a:gd name="connsiteY797" fmla="*/ 764326 h 967051"/>
                <a:gd name="connsiteX798" fmla="*/ 660224 w 1453314"/>
                <a:gd name="connsiteY798" fmla="*/ 861579 h 967051"/>
                <a:gd name="connsiteX799" fmla="*/ 661594 w 1453314"/>
                <a:gd name="connsiteY799" fmla="*/ 887604 h 967051"/>
                <a:gd name="connsiteX800" fmla="*/ 675291 w 1453314"/>
                <a:gd name="connsiteY800" fmla="*/ 908151 h 967051"/>
                <a:gd name="connsiteX801" fmla="*/ 650635 w 1453314"/>
                <a:gd name="connsiteY801" fmla="*/ 920479 h 967051"/>
                <a:gd name="connsiteX802" fmla="*/ 627350 w 1453314"/>
                <a:gd name="connsiteY802" fmla="*/ 904041 h 967051"/>
                <a:gd name="connsiteX803" fmla="*/ 628719 w 1453314"/>
                <a:gd name="connsiteY803" fmla="*/ 891714 h 967051"/>
                <a:gd name="connsiteX804" fmla="*/ 623240 w 1453314"/>
                <a:gd name="connsiteY804" fmla="*/ 882125 h 967051"/>
                <a:gd name="connsiteX805" fmla="*/ 623240 w 1453314"/>
                <a:gd name="connsiteY805" fmla="*/ 873907 h 967051"/>
                <a:gd name="connsiteX806" fmla="*/ 634199 w 1453314"/>
                <a:gd name="connsiteY806" fmla="*/ 849251 h 967051"/>
                <a:gd name="connsiteX807" fmla="*/ 642417 w 1453314"/>
                <a:gd name="connsiteY807" fmla="*/ 825965 h 967051"/>
                <a:gd name="connsiteX808" fmla="*/ 642417 w 1453314"/>
                <a:gd name="connsiteY808" fmla="*/ 816377 h 967051"/>
                <a:gd name="connsiteX809" fmla="*/ 647896 w 1453314"/>
                <a:gd name="connsiteY809" fmla="*/ 765696 h 967051"/>
                <a:gd name="connsiteX810" fmla="*/ 647896 w 1453314"/>
                <a:gd name="connsiteY810" fmla="*/ 756107 h 967051"/>
                <a:gd name="connsiteX811" fmla="*/ 632829 w 1453314"/>
                <a:gd name="connsiteY811" fmla="*/ 746519 h 967051"/>
                <a:gd name="connsiteX812" fmla="*/ 636938 w 1453314"/>
                <a:gd name="connsiteY812" fmla="*/ 721864 h 967051"/>
                <a:gd name="connsiteX813" fmla="*/ 634199 w 1453314"/>
                <a:gd name="connsiteY813" fmla="*/ 720494 h 967051"/>
                <a:gd name="connsiteX814" fmla="*/ 624610 w 1453314"/>
                <a:gd name="connsiteY814" fmla="*/ 723233 h 967051"/>
                <a:gd name="connsiteX815" fmla="*/ 590366 w 1453314"/>
                <a:gd name="connsiteY815" fmla="*/ 688989 h 967051"/>
                <a:gd name="connsiteX816" fmla="*/ 593106 w 1453314"/>
                <a:gd name="connsiteY816" fmla="*/ 686250 h 967051"/>
                <a:gd name="connsiteX817" fmla="*/ 578038 w 1453314"/>
                <a:gd name="connsiteY817" fmla="*/ 678031 h 967051"/>
                <a:gd name="connsiteX818" fmla="*/ 556122 w 1453314"/>
                <a:gd name="connsiteY818" fmla="*/ 657485 h 967051"/>
                <a:gd name="connsiteX819" fmla="*/ 552013 w 1453314"/>
                <a:gd name="connsiteY819" fmla="*/ 660224 h 967051"/>
                <a:gd name="connsiteX820" fmla="*/ 549273 w 1453314"/>
                <a:gd name="connsiteY820" fmla="*/ 658855 h 967051"/>
                <a:gd name="connsiteX821" fmla="*/ 552013 w 1453314"/>
                <a:gd name="connsiteY821" fmla="*/ 656115 h 967051"/>
                <a:gd name="connsiteX822" fmla="*/ 557492 w 1453314"/>
                <a:gd name="connsiteY822" fmla="*/ 657485 h 967051"/>
                <a:gd name="connsiteX823" fmla="*/ 557492 w 1453314"/>
                <a:gd name="connsiteY823" fmla="*/ 647897 h 967051"/>
                <a:gd name="connsiteX824" fmla="*/ 539685 w 1453314"/>
                <a:gd name="connsiteY824" fmla="*/ 604064 h 967051"/>
                <a:gd name="connsiteX825" fmla="*/ 543794 w 1453314"/>
                <a:gd name="connsiteY825" fmla="*/ 590367 h 967051"/>
                <a:gd name="connsiteX826" fmla="*/ 542425 w 1453314"/>
                <a:gd name="connsiteY826" fmla="*/ 587627 h 967051"/>
                <a:gd name="connsiteX827" fmla="*/ 538315 w 1453314"/>
                <a:gd name="connsiteY827" fmla="*/ 576669 h 967051"/>
                <a:gd name="connsiteX828" fmla="*/ 538315 w 1453314"/>
                <a:gd name="connsiteY828" fmla="*/ 573929 h 967051"/>
                <a:gd name="connsiteX829" fmla="*/ 543794 w 1453314"/>
                <a:gd name="connsiteY829" fmla="*/ 571190 h 967051"/>
                <a:gd name="connsiteX830" fmla="*/ 543794 w 1453314"/>
                <a:gd name="connsiteY830" fmla="*/ 565711 h 967051"/>
                <a:gd name="connsiteX831" fmla="*/ 546534 w 1453314"/>
                <a:gd name="connsiteY831" fmla="*/ 549274 h 967051"/>
                <a:gd name="connsiteX832" fmla="*/ 547904 w 1453314"/>
                <a:gd name="connsiteY832" fmla="*/ 536946 h 967051"/>
                <a:gd name="connsiteX833" fmla="*/ 549273 w 1453314"/>
                <a:gd name="connsiteY833" fmla="*/ 525988 h 967051"/>
                <a:gd name="connsiteX834" fmla="*/ 549273 w 1453314"/>
                <a:gd name="connsiteY834" fmla="*/ 497223 h 967051"/>
                <a:gd name="connsiteX835" fmla="*/ 550643 w 1453314"/>
                <a:gd name="connsiteY835" fmla="*/ 489004 h 967051"/>
                <a:gd name="connsiteX836" fmla="*/ 564341 w 1453314"/>
                <a:gd name="connsiteY836" fmla="*/ 446542 h 967051"/>
                <a:gd name="connsiteX837" fmla="*/ 553383 w 1453314"/>
                <a:gd name="connsiteY837" fmla="*/ 376684 h 967051"/>
                <a:gd name="connsiteX838" fmla="*/ 553383 w 1453314"/>
                <a:gd name="connsiteY838" fmla="*/ 323264 h 967051"/>
                <a:gd name="connsiteX839" fmla="*/ 524618 w 1453314"/>
                <a:gd name="connsiteY839" fmla="*/ 345180 h 967051"/>
                <a:gd name="connsiteX840" fmla="*/ 501332 w 1453314"/>
                <a:gd name="connsiteY840" fmla="*/ 360247 h 967051"/>
                <a:gd name="connsiteX841" fmla="*/ 490374 w 1453314"/>
                <a:gd name="connsiteY841" fmla="*/ 397230 h 967051"/>
                <a:gd name="connsiteX842" fmla="*/ 482155 w 1453314"/>
                <a:gd name="connsiteY842" fmla="*/ 456130 h 967051"/>
                <a:gd name="connsiteX843" fmla="*/ 509550 w 1453314"/>
                <a:gd name="connsiteY843" fmla="*/ 520509 h 967051"/>
                <a:gd name="connsiteX844" fmla="*/ 509550 w 1453314"/>
                <a:gd name="connsiteY844" fmla="*/ 525988 h 967051"/>
                <a:gd name="connsiteX845" fmla="*/ 491743 w 1453314"/>
                <a:gd name="connsiteY845" fmla="*/ 510921 h 967051"/>
                <a:gd name="connsiteX846" fmla="*/ 487635 w 1453314"/>
                <a:gd name="connsiteY846" fmla="*/ 516400 h 967051"/>
                <a:gd name="connsiteX847" fmla="*/ 487635 w 1453314"/>
                <a:gd name="connsiteY847" fmla="*/ 519139 h 967051"/>
                <a:gd name="connsiteX848" fmla="*/ 489004 w 1453314"/>
                <a:gd name="connsiteY848" fmla="*/ 536946 h 967051"/>
                <a:gd name="connsiteX849" fmla="*/ 487635 w 1453314"/>
                <a:gd name="connsiteY849" fmla="*/ 553383 h 967051"/>
                <a:gd name="connsiteX850" fmla="*/ 484895 w 1453314"/>
                <a:gd name="connsiteY850" fmla="*/ 554753 h 967051"/>
                <a:gd name="connsiteX851" fmla="*/ 479416 w 1453314"/>
                <a:gd name="connsiteY851" fmla="*/ 521879 h 967051"/>
                <a:gd name="connsiteX852" fmla="*/ 465718 w 1453314"/>
                <a:gd name="connsiteY852" fmla="*/ 556123 h 967051"/>
                <a:gd name="connsiteX853" fmla="*/ 465718 w 1453314"/>
                <a:gd name="connsiteY853" fmla="*/ 524618 h 967051"/>
                <a:gd name="connsiteX854" fmla="*/ 450651 w 1453314"/>
                <a:gd name="connsiteY854" fmla="*/ 546534 h 967051"/>
                <a:gd name="connsiteX855" fmla="*/ 450651 w 1453314"/>
                <a:gd name="connsiteY855" fmla="*/ 541055 h 967051"/>
                <a:gd name="connsiteX856" fmla="*/ 460239 w 1453314"/>
                <a:gd name="connsiteY856" fmla="*/ 520509 h 967051"/>
                <a:gd name="connsiteX857" fmla="*/ 460239 w 1453314"/>
                <a:gd name="connsiteY857" fmla="*/ 510921 h 967051"/>
                <a:gd name="connsiteX858" fmla="*/ 456130 w 1453314"/>
                <a:gd name="connsiteY858" fmla="*/ 509551 h 967051"/>
                <a:gd name="connsiteX859" fmla="*/ 436953 w 1453314"/>
                <a:gd name="connsiteY859" fmla="*/ 520509 h 967051"/>
                <a:gd name="connsiteX860" fmla="*/ 460239 w 1453314"/>
                <a:gd name="connsiteY860" fmla="*/ 486265 h 967051"/>
                <a:gd name="connsiteX861" fmla="*/ 460239 w 1453314"/>
                <a:gd name="connsiteY861" fmla="*/ 478046 h 967051"/>
                <a:gd name="connsiteX862" fmla="*/ 452020 w 1453314"/>
                <a:gd name="connsiteY862" fmla="*/ 461609 h 967051"/>
                <a:gd name="connsiteX863" fmla="*/ 453390 w 1453314"/>
                <a:gd name="connsiteY863" fmla="*/ 456130 h 967051"/>
                <a:gd name="connsiteX864" fmla="*/ 460239 w 1453314"/>
                <a:gd name="connsiteY864" fmla="*/ 457500 h 967051"/>
                <a:gd name="connsiteX865" fmla="*/ 460239 w 1453314"/>
                <a:gd name="connsiteY865" fmla="*/ 364356 h 967051"/>
                <a:gd name="connsiteX866" fmla="*/ 467088 w 1453314"/>
                <a:gd name="connsiteY866" fmla="*/ 335591 h 967051"/>
                <a:gd name="connsiteX867" fmla="*/ 479416 w 1453314"/>
                <a:gd name="connsiteY867" fmla="*/ 327373 h 967051"/>
                <a:gd name="connsiteX868" fmla="*/ 535576 w 1453314"/>
                <a:gd name="connsiteY868" fmla="*/ 268473 h 967051"/>
                <a:gd name="connsiteX869" fmla="*/ 550643 w 1453314"/>
                <a:gd name="connsiteY869" fmla="*/ 250666 h 967051"/>
                <a:gd name="connsiteX870" fmla="*/ 571189 w 1453314"/>
                <a:gd name="connsiteY870" fmla="*/ 245187 h 967051"/>
                <a:gd name="connsiteX871" fmla="*/ 616392 w 1453314"/>
                <a:gd name="connsiteY871" fmla="*/ 234229 h 967051"/>
                <a:gd name="connsiteX872" fmla="*/ 625980 w 1453314"/>
                <a:gd name="connsiteY872" fmla="*/ 221901 h 967051"/>
                <a:gd name="connsiteX873" fmla="*/ 619131 w 1453314"/>
                <a:gd name="connsiteY873" fmla="*/ 199985 h 967051"/>
                <a:gd name="connsiteX874" fmla="*/ 621871 w 1453314"/>
                <a:gd name="connsiteY874" fmla="*/ 182178 h 967051"/>
                <a:gd name="connsiteX875" fmla="*/ 657484 w 1453314"/>
                <a:gd name="connsiteY875" fmla="*/ 150674 h 967051"/>
                <a:gd name="connsiteX876" fmla="*/ 1160186 w 1453314"/>
                <a:gd name="connsiteY876" fmla="*/ 0 h 967051"/>
                <a:gd name="connsiteX877" fmla="*/ 1190320 w 1453314"/>
                <a:gd name="connsiteY877" fmla="*/ 8219 h 967051"/>
                <a:gd name="connsiteX878" fmla="*/ 1217716 w 1453314"/>
                <a:gd name="connsiteY878" fmla="*/ 63009 h 967051"/>
                <a:gd name="connsiteX879" fmla="*/ 1197169 w 1453314"/>
                <a:gd name="connsiteY879" fmla="*/ 123278 h 967051"/>
                <a:gd name="connsiteX880" fmla="*/ 1236892 w 1453314"/>
                <a:gd name="connsiteY880" fmla="*/ 146564 h 967051"/>
                <a:gd name="connsiteX881" fmla="*/ 1271136 w 1453314"/>
                <a:gd name="connsiteY881" fmla="*/ 156153 h 967051"/>
                <a:gd name="connsiteX882" fmla="*/ 1277985 w 1453314"/>
                <a:gd name="connsiteY882" fmla="*/ 169850 h 967051"/>
                <a:gd name="connsiteX883" fmla="*/ 1284834 w 1453314"/>
                <a:gd name="connsiteY883" fmla="*/ 206834 h 967051"/>
                <a:gd name="connsiteX884" fmla="*/ 1280724 w 1453314"/>
                <a:gd name="connsiteY884" fmla="*/ 227380 h 967051"/>
                <a:gd name="connsiteX885" fmla="*/ 1297162 w 1453314"/>
                <a:gd name="connsiteY885" fmla="*/ 289019 h 967051"/>
                <a:gd name="connsiteX886" fmla="*/ 1310859 w 1453314"/>
                <a:gd name="connsiteY886" fmla="*/ 364356 h 967051"/>
                <a:gd name="connsiteX887" fmla="*/ 1345103 w 1453314"/>
                <a:gd name="connsiteY887" fmla="*/ 473937 h 967051"/>
                <a:gd name="connsiteX888" fmla="*/ 1349212 w 1453314"/>
                <a:gd name="connsiteY888" fmla="*/ 491744 h 967051"/>
                <a:gd name="connsiteX889" fmla="*/ 1356061 w 1453314"/>
                <a:gd name="connsiteY889" fmla="*/ 491744 h 967051"/>
                <a:gd name="connsiteX890" fmla="*/ 1350582 w 1453314"/>
                <a:gd name="connsiteY890" fmla="*/ 497223 h 967051"/>
                <a:gd name="connsiteX891" fmla="*/ 1353322 w 1453314"/>
                <a:gd name="connsiteY891" fmla="*/ 513660 h 967051"/>
                <a:gd name="connsiteX892" fmla="*/ 1342364 w 1453314"/>
                <a:gd name="connsiteY892" fmla="*/ 525988 h 967051"/>
                <a:gd name="connsiteX893" fmla="*/ 1325927 w 1453314"/>
                <a:gd name="connsiteY893" fmla="*/ 489004 h 967051"/>
                <a:gd name="connsiteX894" fmla="*/ 1324557 w 1453314"/>
                <a:gd name="connsiteY894" fmla="*/ 505441 h 967051"/>
                <a:gd name="connsiteX895" fmla="*/ 1321817 w 1453314"/>
                <a:gd name="connsiteY895" fmla="*/ 508181 h 967051"/>
                <a:gd name="connsiteX896" fmla="*/ 1319078 w 1453314"/>
                <a:gd name="connsiteY896" fmla="*/ 505441 h 967051"/>
                <a:gd name="connsiteX897" fmla="*/ 1319078 w 1453314"/>
                <a:gd name="connsiteY897" fmla="*/ 457500 h 967051"/>
                <a:gd name="connsiteX898" fmla="*/ 1258808 w 1453314"/>
                <a:gd name="connsiteY898" fmla="*/ 341070 h 967051"/>
                <a:gd name="connsiteX899" fmla="*/ 1242371 w 1453314"/>
                <a:gd name="connsiteY899" fmla="*/ 282171 h 967051"/>
                <a:gd name="connsiteX900" fmla="*/ 1239632 w 1453314"/>
                <a:gd name="connsiteY900" fmla="*/ 279431 h 967051"/>
                <a:gd name="connsiteX901" fmla="*/ 1232783 w 1453314"/>
                <a:gd name="connsiteY901" fmla="*/ 301347 h 967051"/>
                <a:gd name="connsiteX902" fmla="*/ 1224565 w 1453314"/>
                <a:gd name="connsiteY902" fmla="*/ 315045 h 967051"/>
                <a:gd name="connsiteX903" fmla="*/ 1221825 w 1453314"/>
                <a:gd name="connsiteY903" fmla="*/ 327373 h 967051"/>
                <a:gd name="connsiteX904" fmla="*/ 1220455 w 1453314"/>
                <a:gd name="connsiteY904" fmla="*/ 378054 h 967051"/>
                <a:gd name="connsiteX905" fmla="*/ 1224565 w 1453314"/>
                <a:gd name="connsiteY905" fmla="*/ 425995 h 967051"/>
                <a:gd name="connsiteX906" fmla="*/ 1231413 w 1453314"/>
                <a:gd name="connsiteY906" fmla="*/ 438323 h 967051"/>
                <a:gd name="connsiteX907" fmla="*/ 1245111 w 1453314"/>
                <a:gd name="connsiteY907" fmla="*/ 482156 h 967051"/>
                <a:gd name="connsiteX908" fmla="*/ 1254699 w 1453314"/>
                <a:gd name="connsiteY908" fmla="*/ 484895 h 967051"/>
                <a:gd name="connsiteX909" fmla="*/ 1247850 w 1453314"/>
                <a:gd name="connsiteY909" fmla="*/ 486265 h 967051"/>
                <a:gd name="connsiteX910" fmla="*/ 1246481 w 1453314"/>
                <a:gd name="connsiteY910" fmla="*/ 512290 h 967051"/>
                <a:gd name="connsiteX911" fmla="*/ 1238262 w 1453314"/>
                <a:gd name="connsiteY911" fmla="*/ 591736 h 967051"/>
                <a:gd name="connsiteX912" fmla="*/ 1212237 w 1453314"/>
                <a:gd name="connsiteY912" fmla="*/ 650636 h 967051"/>
                <a:gd name="connsiteX913" fmla="*/ 1219085 w 1453314"/>
                <a:gd name="connsiteY913" fmla="*/ 668443 h 967051"/>
                <a:gd name="connsiteX914" fmla="*/ 1213606 w 1453314"/>
                <a:gd name="connsiteY914" fmla="*/ 678031 h 967051"/>
                <a:gd name="connsiteX915" fmla="*/ 1217716 w 1453314"/>
                <a:gd name="connsiteY915" fmla="*/ 699947 h 967051"/>
                <a:gd name="connsiteX916" fmla="*/ 1225934 w 1453314"/>
                <a:gd name="connsiteY916" fmla="*/ 699947 h 967051"/>
                <a:gd name="connsiteX917" fmla="*/ 1228674 w 1453314"/>
                <a:gd name="connsiteY917" fmla="*/ 712275 h 967051"/>
                <a:gd name="connsiteX918" fmla="*/ 1214976 w 1453314"/>
                <a:gd name="connsiteY918" fmla="*/ 719124 h 967051"/>
                <a:gd name="connsiteX919" fmla="*/ 1221825 w 1453314"/>
                <a:gd name="connsiteY919" fmla="*/ 757477 h 967051"/>
                <a:gd name="connsiteX920" fmla="*/ 1217716 w 1453314"/>
                <a:gd name="connsiteY920" fmla="*/ 760217 h 967051"/>
                <a:gd name="connsiteX921" fmla="*/ 1217716 w 1453314"/>
                <a:gd name="connsiteY921" fmla="*/ 809528 h 967051"/>
                <a:gd name="connsiteX922" fmla="*/ 1210867 w 1453314"/>
                <a:gd name="connsiteY922" fmla="*/ 828705 h 967051"/>
                <a:gd name="connsiteX923" fmla="*/ 1221825 w 1453314"/>
                <a:gd name="connsiteY923" fmla="*/ 839663 h 967051"/>
                <a:gd name="connsiteX924" fmla="*/ 1213606 w 1453314"/>
                <a:gd name="connsiteY924" fmla="*/ 850621 h 967051"/>
                <a:gd name="connsiteX925" fmla="*/ 1204018 w 1453314"/>
                <a:gd name="connsiteY925" fmla="*/ 850621 h 967051"/>
                <a:gd name="connsiteX926" fmla="*/ 1193060 w 1453314"/>
                <a:gd name="connsiteY926" fmla="*/ 893083 h 967051"/>
                <a:gd name="connsiteX927" fmla="*/ 1193060 w 1453314"/>
                <a:gd name="connsiteY927" fmla="*/ 921848 h 967051"/>
                <a:gd name="connsiteX928" fmla="*/ 1187581 w 1453314"/>
                <a:gd name="connsiteY928" fmla="*/ 957462 h 967051"/>
                <a:gd name="connsiteX929" fmla="*/ 1179362 w 1453314"/>
                <a:gd name="connsiteY929" fmla="*/ 962941 h 967051"/>
                <a:gd name="connsiteX930" fmla="*/ 1177993 w 1453314"/>
                <a:gd name="connsiteY930" fmla="*/ 960202 h 967051"/>
                <a:gd name="connsiteX931" fmla="*/ 1171691 w 1453314"/>
                <a:gd name="connsiteY931" fmla="*/ 961462 h 967051"/>
                <a:gd name="connsiteX932" fmla="*/ 1168404 w 1453314"/>
                <a:gd name="connsiteY932" fmla="*/ 958832 h 967051"/>
                <a:gd name="connsiteX933" fmla="*/ 1161555 w 1453314"/>
                <a:gd name="connsiteY933" fmla="*/ 964311 h 967051"/>
                <a:gd name="connsiteX934" fmla="*/ 1164295 w 1453314"/>
                <a:gd name="connsiteY934" fmla="*/ 967051 h 967051"/>
                <a:gd name="connsiteX935" fmla="*/ 1153337 w 1453314"/>
                <a:gd name="connsiteY935" fmla="*/ 961571 h 967051"/>
                <a:gd name="connsiteX936" fmla="*/ 1147858 w 1453314"/>
                <a:gd name="connsiteY936" fmla="*/ 965681 h 967051"/>
                <a:gd name="connsiteX937" fmla="*/ 1142379 w 1453314"/>
                <a:gd name="connsiteY937" fmla="*/ 961571 h 967051"/>
                <a:gd name="connsiteX938" fmla="*/ 1142379 w 1453314"/>
                <a:gd name="connsiteY938" fmla="*/ 964311 h 967051"/>
                <a:gd name="connsiteX939" fmla="*/ 1139639 w 1453314"/>
                <a:gd name="connsiteY939" fmla="*/ 962941 h 967051"/>
                <a:gd name="connsiteX940" fmla="*/ 1139639 w 1453314"/>
                <a:gd name="connsiteY940" fmla="*/ 957462 h 967051"/>
                <a:gd name="connsiteX941" fmla="*/ 1135530 w 1453314"/>
                <a:gd name="connsiteY941" fmla="*/ 962941 h 967051"/>
                <a:gd name="connsiteX942" fmla="*/ 1131421 w 1453314"/>
                <a:gd name="connsiteY942" fmla="*/ 962941 h 967051"/>
                <a:gd name="connsiteX943" fmla="*/ 1134160 w 1453314"/>
                <a:gd name="connsiteY943" fmla="*/ 958832 h 967051"/>
                <a:gd name="connsiteX944" fmla="*/ 1131421 w 1453314"/>
                <a:gd name="connsiteY944" fmla="*/ 957462 h 967051"/>
                <a:gd name="connsiteX945" fmla="*/ 1145118 w 1453314"/>
                <a:gd name="connsiteY945" fmla="*/ 939655 h 967051"/>
                <a:gd name="connsiteX946" fmla="*/ 1157446 w 1453314"/>
                <a:gd name="connsiteY946" fmla="*/ 904041 h 967051"/>
                <a:gd name="connsiteX947" fmla="*/ 1157446 w 1453314"/>
                <a:gd name="connsiteY947" fmla="*/ 832814 h 967051"/>
                <a:gd name="connsiteX948" fmla="*/ 1151967 w 1453314"/>
                <a:gd name="connsiteY948" fmla="*/ 815007 h 967051"/>
                <a:gd name="connsiteX949" fmla="*/ 1151967 w 1453314"/>
                <a:gd name="connsiteY949" fmla="*/ 786242 h 967051"/>
                <a:gd name="connsiteX950" fmla="*/ 1154707 w 1453314"/>
                <a:gd name="connsiteY950" fmla="*/ 749259 h 967051"/>
                <a:gd name="connsiteX951" fmla="*/ 1132791 w 1453314"/>
                <a:gd name="connsiteY951" fmla="*/ 756107 h 967051"/>
                <a:gd name="connsiteX952" fmla="*/ 1120463 w 1453314"/>
                <a:gd name="connsiteY952" fmla="*/ 753368 h 967051"/>
                <a:gd name="connsiteX953" fmla="*/ 1110874 w 1453314"/>
                <a:gd name="connsiteY953" fmla="*/ 757477 h 967051"/>
                <a:gd name="connsiteX954" fmla="*/ 1095807 w 1453314"/>
                <a:gd name="connsiteY954" fmla="*/ 754738 h 967051"/>
                <a:gd name="connsiteX955" fmla="*/ 1094437 w 1453314"/>
                <a:gd name="connsiteY955" fmla="*/ 756107 h 967051"/>
                <a:gd name="connsiteX956" fmla="*/ 1094437 w 1453314"/>
                <a:gd name="connsiteY956" fmla="*/ 750628 h 967051"/>
                <a:gd name="connsiteX957" fmla="*/ 1102656 w 1453314"/>
                <a:gd name="connsiteY957" fmla="*/ 743780 h 967051"/>
                <a:gd name="connsiteX958" fmla="*/ 1097177 w 1453314"/>
                <a:gd name="connsiteY958" fmla="*/ 738300 h 967051"/>
                <a:gd name="connsiteX959" fmla="*/ 1082109 w 1453314"/>
                <a:gd name="connsiteY959" fmla="*/ 749259 h 967051"/>
                <a:gd name="connsiteX960" fmla="*/ 1084849 w 1453314"/>
                <a:gd name="connsiteY960" fmla="*/ 754738 h 967051"/>
                <a:gd name="connsiteX961" fmla="*/ 1079370 w 1453314"/>
                <a:gd name="connsiteY961" fmla="*/ 756107 h 967051"/>
                <a:gd name="connsiteX962" fmla="*/ 1076631 w 1453314"/>
                <a:gd name="connsiteY962" fmla="*/ 750628 h 967051"/>
                <a:gd name="connsiteX963" fmla="*/ 1024580 w 1453314"/>
                <a:gd name="connsiteY963" fmla="*/ 725973 h 967051"/>
                <a:gd name="connsiteX964" fmla="*/ 1030059 w 1453314"/>
                <a:gd name="connsiteY964" fmla="*/ 723233 h 967051"/>
                <a:gd name="connsiteX965" fmla="*/ 1027319 w 1453314"/>
                <a:gd name="connsiteY965" fmla="*/ 717754 h 967051"/>
                <a:gd name="connsiteX966" fmla="*/ 1039647 w 1453314"/>
                <a:gd name="connsiteY966" fmla="*/ 699947 h 967051"/>
                <a:gd name="connsiteX967" fmla="*/ 1027319 w 1453314"/>
                <a:gd name="connsiteY967" fmla="*/ 623241 h 967051"/>
                <a:gd name="connsiteX968" fmla="*/ 1027319 w 1453314"/>
                <a:gd name="connsiteY968" fmla="*/ 594476 h 967051"/>
                <a:gd name="connsiteX969" fmla="*/ 1030059 w 1453314"/>
                <a:gd name="connsiteY969" fmla="*/ 573929 h 967051"/>
                <a:gd name="connsiteX970" fmla="*/ 1028689 w 1453314"/>
                <a:gd name="connsiteY970" fmla="*/ 565711 h 967051"/>
                <a:gd name="connsiteX971" fmla="*/ 1027319 w 1453314"/>
                <a:gd name="connsiteY971" fmla="*/ 564341 h 967051"/>
                <a:gd name="connsiteX972" fmla="*/ 1030059 w 1453314"/>
                <a:gd name="connsiteY972" fmla="*/ 560232 h 967051"/>
                <a:gd name="connsiteX973" fmla="*/ 1028689 w 1453314"/>
                <a:gd name="connsiteY973" fmla="*/ 423256 h 967051"/>
                <a:gd name="connsiteX974" fmla="*/ 1030059 w 1453314"/>
                <a:gd name="connsiteY974" fmla="*/ 415037 h 967051"/>
                <a:gd name="connsiteX975" fmla="*/ 1039647 w 1453314"/>
                <a:gd name="connsiteY975" fmla="*/ 390382 h 967051"/>
                <a:gd name="connsiteX976" fmla="*/ 1027319 w 1453314"/>
                <a:gd name="connsiteY976" fmla="*/ 380793 h 967051"/>
                <a:gd name="connsiteX977" fmla="*/ 961571 w 1453314"/>
                <a:gd name="connsiteY977" fmla="*/ 331482 h 967051"/>
                <a:gd name="connsiteX978" fmla="*/ 976638 w 1453314"/>
                <a:gd name="connsiteY978" fmla="*/ 282171 h 967051"/>
                <a:gd name="connsiteX979" fmla="*/ 995815 w 1453314"/>
                <a:gd name="connsiteY979" fmla="*/ 231489 h 967051"/>
                <a:gd name="connsiteX980" fmla="*/ 1012252 w 1453314"/>
                <a:gd name="connsiteY980" fmla="*/ 193136 h 967051"/>
                <a:gd name="connsiteX981" fmla="*/ 1039647 w 1453314"/>
                <a:gd name="connsiteY981" fmla="*/ 152043 h 967051"/>
                <a:gd name="connsiteX982" fmla="*/ 1068412 w 1453314"/>
                <a:gd name="connsiteY982" fmla="*/ 139716 h 967051"/>
                <a:gd name="connsiteX983" fmla="*/ 1078000 w 1453314"/>
                <a:gd name="connsiteY983" fmla="*/ 131497 h 967051"/>
                <a:gd name="connsiteX984" fmla="*/ 1119093 w 1453314"/>
                <a:gd name="connsiteY984" fmla="*/ 116430 h 967051"/>
                <a:gd name="connsiteX985" fmla="*/ 1110874 w 1453314"/>
                <a:gd name="connsiteY985" fmla="*/ 76707 h 967051"/>
                <a:gd name="connsiteX986" fmla="*/ 1113614 w 1453314"/>
                <a:gd name="connsiteY986" fmla="*/ 54790 h 967051"/>
                <a:gd name="connsiteX987" fmla="*/ 1160186 w 1453314"/>
                <a:gd name="connsiteY987" fmla="*/ 0 h 96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</a:cxnLst>
              <a:rect l="l" t="t" r="r" b="b"/>
              <a:pathLst>
                <a:path w="1453314" h="967051">
                  <a:moveTo>
                    <a:pt x="1171691" y="961462"/>
                  </a:moveTo>
                  <a:lnTo>
                    <a:pt x="1175253" y="964311"/>
                  </a:lnTo>
                  <a:cubicBezTo>
                    <a:pt x="1173883" y="964311"/>
                    <a:pt x="1171144" y="962941"/>
                    <a:pt x="1171144" y="961571"/>
                  </a:cubicBezTo>
                  <a:close/>
                  <a:moveTo>
                    <a:pt x="1150769" y="958661"/>
                  </a:moveTo>
                  <a:cubicBezTo>
                    <a:pt x="1149913" y="958147"/>
                    <a:pt x="1149228" y="958147"/>
                    <a:pt x="1149228" y="960202"/>
                  </a:cubicBezTo>
                  <a:cubicBezTo>
                    <a:pt x="1149228" y="962941"/>
                    <a:pt x="1151967" y="961571"/>
                    <a:pt x="1153337" y="960202"/>
                  </a:cubicBezTo>
                  <a:cubicBezTo>
                    <a:pt x="1152652" y="960202"/>
                    <a:pt x="1151625" y="959174"/>
                    <a:pt x="1150769" y="958661"/>
                  </a:cubicBezTo>
                  <a:close/>
                  <a:moveTo>
                    <a:pt x="1328666" y="924588"/>
                  </a:moveTo>
                  <a:lnTo>
                    <a:pt x="1332775" y="924588"/>
                  </a:lnTo>
                  <a:cubicBezTo>
                    <a:pt x="1332775" y="925958"/>
                    <a:pt x="1334145" y="928697"/>
                    <a:pt x="1334145" y="930067"/>
                  </a:cubicBezTo>
                  <a:cubicBezTo>
                    <a:pt x="1332775" y="930067"/>
                    <a:pt x="1330036" y="931437"/>
                    <a:pt x="1327296" y="930067"/>
                  </a:cubicBezTo>
                  <a:close/>
                  <a:moveTo>
                    <a:pt x="1338254" y="872537"/>
                  </a:moveTo>
                  <a:cubicBezTo>
                    <a:pt x="1339624" y="875276"/>
                    <a:pt x="1342364" y="876646"/>
                    <a:pt x="1343734" y="876646"/>
                  </a:cubicBezTo>
                  <a:cubicBezTo>
                    <a:pt x="1342364" y="876646"/>
                    <a:pt x="1339624" y="876646"/>
                    <a:pt x="1336885" y="878016"/>
                  </a:cubicBezTo>
                  <a:cubicBezTo>
                    <a:pt x="1336885" y="876646"/>
                    <a:pt x="1338254" y="873907"/>
                    <a:pt x="1338254" y="872537"/>
                  </a:cubicBezTo>
                  <a:close/>
                  <a:moveTo>
                    <a:pt x="1388935" y="857470"/>
                  </a:moveTo>
                  <a:lnTo>
                    <a:pt x="1391675" y="860209"/>
                  </a:lnTo>
                  <a:lnTo>
                    <a:pt x="1384826" y="860209"/>
                  </a:lnTo>
                  <a:cubicBezTo>
                    <a:pt x="1386196" y="858840"/>
                    <a:pt x="1387566" y="857470"/>
                    <a:pt x="1388935" y="857470"/>
                  </a:cubicBezTo>
                  <a:close/>
                  <a:moveTo>
                    <a:pt x="1349212" y="850621"/>
                  </a:moveTo>
                  <a:cubicBezTo>
                    <a:pt x="1349212" y="847881"/>
                    <a:pt x="1353322" y="849251"/>
                    <a:pt x="1354692" y="850621"/>
                  </a:cubicBezTo>
                  <a:cubicBezTo>
                    <a:pt x="1354692" y="850621"/>
                    <a:pt x="1354692" y="851991"/>
                    <a:pt x="1353322" y="853360"/>
                  </a:cubicBezTo>
                  <a:cubicBezTo>
                    <a:pt x="1351952" y="853360"/>
                    <a:pt x="1349212" y="854730"/>
                    <a:pt x="1349212" y="850621"/>
                  </a:cubicBezTo>
                  <a:close/>
                  <a:moveTo>
                    <a:pt x="1302641" y="849251"/>
                  </a:moveTo>
                  <a:lnTo>
                    <a:pt x="1306750" y="849251"/>
                  </a:lnTo>
                  <a:cubicBezTo>
                    <a:pt x="1308120" y="850621"/>
                    <a:pt x="1309489" y="851991"/>
                    <a:pt x="1309489" y="854730"/>
                  </a:cubicBezTo>
                  <a:cubicBezTo>
                    <a:pt x="1308120" y="854730"/>
                    <a:pt x="1308120" y="856100"/>
                    <a:pt x="1305380" y="856100"/>
                  </a:cubicBezTo>
                  <a:cubicBezTo>
                    <a:pt x="1301271" y="856100"/>
                    <a:pt x="1301271" y="854730"/>
                    <a:pt x="1299901" y="853360"/>
                  </a:cubicBezTo>
                  <a:cubicBezTo>
                    <a:pt x="1299901" y="851991"/>
                    <a:pt x="1301271" y="850621"/>
                    <a:pt x="1302641" y="849251"/>
                  </a:cubicBezTo>
                  <a:close/>
                  <a:moveTo>
                    <a:pt x="1388935" y="845142"/>
                  </a:moveTo>
                  <a:cubicBezTo>
                    <a:pt x="1388935" y="849251"/>
                    <a:pt x="1393045" y="846512"/>
                    <a:pt x="1393045" y="847881"/>
                  </a:cubicBezTo>
                  <a:cubicBezTo>
                    <a:pt x="1391675" y="847881"/>
                    <a:pt x="1388935" y="849251"/>
                    <a:pt x="1388935" y="845142"/>
                  </a:cubicBezTo>
                  <a:close/>
                  <a:moveTo>
                    <a:pt x="1396641" y="838635"/>
                  </a:moveTo>
                  <a:cubicBezTo>
                    <a:pt x="1397839" y="838978"/>
                    <a:pt x="1399209" y="839663"/>
                    <a:pt x="1399894" y="839663"/>
                  </a:cubicBezTo>
                  <a:cubicBezTo>
                    <a:pt x="1399894" y="839663"/>
                    <a:pt x="1399894" y="841033"/>
                    <a:pt x="1398524" y="842403"/>
                  </a:cubicBezTo>
                  <a:cubicBezTo>
                    <a:pt x="1397154" y="842403"/>
                    <a:pt x="1394415" y="843772"/>
                    <a:pt x="1394415" y="839663"/>
                  </a:cubicBezTo>
                  <a:cubicBezTo>
                    <a:pt x="1394415" y="838293"/>
                    <a:pt x="1395442" y="838293"/>
                    <a:pt x="1396641" y="838635"/>
                  </a:cubicBezTo>
                  <a:close/>
                  <a:moveTo>
                    <a:pt x="478046" y="831444"/>
                  </a:moveTo>
                  <a:lnTo>
                    <a:pt x="483525" y="832814"/>
                  </a:lnTo>
                  <a:cubicBezTo>
                    <a:pt x="483525" y="834184"/>
                    <a:pt x="482155" y="835553"/>
                    <a:pt x="480785" y="836923"/>
                  </a:cubicBezTo>
                  <a:cubicBezTo>
                    <a:pt x="479416" y="835553"/>
                    <a:pt x="478046" y="835553"/>
                    <a:pt x="476676" y="834184"/>
                  </a:cubicBezTo>
                  <a:cubicBezTo>
                    <a:pt x="476676" y="834184"/>
                    <a:pt x="478046" y="832814"/>
                    <a:pt x="478046" y="831444"/>
                  </a:cubicBezTo>
                  <a:close/>
                  <a:moveTo>
                    <a:pt x="1016361" y="820486"/>
                  </a:moveTo>
                  <a:cubicBezTo>
                    <a:pt x="1016361" y="820486"/>
                    <a:pt x="1016361" y="821856"/>
                    <a:pt x="1017731" y="823226"/>
                  </a:cubicBezTo>
                  <a:cubicBezTo>
                    <a:pt x="1016361" y="823226"/>
                    <a:pt x="1014991" y="823226"/>
                    <a:pt x="1013621" y="821856"/>
                  </a:cubicBezTo>
                  <a:cubicBezTo>
                    <a:pt x="1013621" y="821856"/>
                    <a:pt x="1016361" y="821856"/>
                    <a:pt x="1016361" y="820486"/>
                  </a:cubicBezTo>
                  <a:close/>
                  <a:moveTo>
                    <a:pt x="1054714" y="809528"/>
                  </a:moveTo>
                  <a:lnTo>
                    <a:pt x="1060193" y="809528"/>
                  </a:lnTo>
                  <a:cubicBezTo>
                    <a:pt x="1061563" y="810898"/>
                    <a:pt x="1062933" y="812268"/>
                    <a:pt x="1062933" y="815007"/>
                  </a:cubicBezTo>
                  <a:cubicBezTo>
                    <a:pt x="1061563" y="815007"/>
                    <a:pt x="1058824" y="815007"/>
                    <a:pt x="1056084" y="816377"/>
                  </a:cubicBezTo>
                  <a:cubicBezTo>
                    <a:pt x="1054714" y="815007"/>
                    <a:pt x="1053344" y="815007"/>
                    <a:pt x="1053344" y="812268"/>
                  </a:cubicBezTo>
                  <a:cubicBezTo>
                    <a:pt x="1053344" y="808158"/>
                    <a:pt x="1054714" y="810898"/>
                    <a:pt x="1054714" y="809528"/>
                  </a:cubicBezTo>
                  <a:close/>
                  <a:moveTo>
                    <a:pt x="1273876" y="802680"/>
                  </a:moveTo>
                  <a:cubicBezTo>
                    <a:pt x="1275246" y="804049"/>
                    <a:pt x="1276615" y="804049"/>
                    <a:pt x="1276615" y="805419"/>
                  </a:cubicBezTo>
                  <a:lnTo>
                    <a:pt x="1272506" y="805419"/>
                  </a:lnTo>
                  <a:cubicBezTo>
                    <a:pt x="1272506" y="805419"/>
                    <a:pt x="1272506" y="804049"/>
                    <a:pt x="1273876" y="802680"/>
                  </a:cubicBezTo>
                  <a:close/>
                  <a:moveTo>
                    <a:pt x="1431056" y="792920"/>
                  </a:moveTo>
                  <a:cubicBezTo>
                    <a:pt x="1431741" y="792749"/>
                    <a:pt x="1432768" y="793091"/>
                    <a:pt x="1434138" y="793091"/>
                  </a:cubicBezTo>
                  <a:cubicBezTo>
                    <a:pt x="1434138" y="794461"/>
                    <a:pt x="1435507" y="795830"/>
                    <a:pt x="1435507" y="799940"/>
                  </a:cubicBezTo>
                  <a:lnTo>
                    <a:pt x="1431398" y="799940"/>
                  </a:lnTo>
                  <a:cubicBezTo>
                    <a:pt x="1431398" y="798570"/>
                    <a:pt x="1430028" y="798570"/>
                    <a:pt x="1430028" y="795830"/>
                  </a:cubicBezTo>
                  <a:cubicBezTo>
                    <a:pt x="1430028" y="793776"/>
                    <a:pt x="1430371" y="793091"/>
                    <a:pt x="1431056" y="792920"/>
                  </a:cubicBezTo>
                  <a:close/>
                  <a:moveTo>
                    <a:pt x="468458" y="790352"/>
                  </a:moveTo>
                  <a:lnTo>
                    <a:pt x="473937" y="790352"/>
                  </a:lnTo>
                  <a:cubicBezTo>
                    <a:pt x="473937" y="788982"/>
                    <a:pt x="475307" y="791721"/>
                    <a:pt x="475307" y="794461"/>
                  </a:cubicBezTo>
                  <a:cubicBezTo>
                    <a:pt x="472567" y="791721"/>
                    <a:pt x="469827" y="788982"/>
                    <a:pt x="468458" y="790352"/>
                  </a:cubicBezTo>
                  <a:close/>
                  <a:moveTo>
                    <a:pt x="1138270" y="787612"/>
                  </a:moveTo>
                  <a:cubicBezTo>
                    <a:pt x="1141009" y="787612"/>
                    <a:pt x="1143749" y="806788"/>
                    <a:pt x="1143749" y="813638"/>
                  </a:cubicBezTo>
                  <a:cubicBezTo>
                    <a:pt x="1143749" y="817747"/>
                    <a:pt x="1146488" y="820486"/>
                    <a:pt x="1146488" y="823226"/>
                  </a:cubicBezTo>
                  <a:cubicBezTo>
                    <a:pt x="1146488" y="831444"/>
                    <a:pt x="1139639" y="835553"/>
                    <a:pt x="1134160" y="835553"/>
                  </a:cubicBezTo>
                  <a:cubicBezTo>
                    <a:pt x="1120463" y="835553"/>
                    <a:pt x="1124572" y="817747"/>
                    <a:pt x="1123202" y="815007"/>
                  </a:cubicBezTo>
                  <a:cubicBezTo>
                    <a:pt x="1121832" y="810898"/>
                    <a:pt x="1120463" y="806788"/>
                    <a:pt x="1120463" y="802680"/>
                  </a:cubicBezTo>
                  <a:cubicBezTo>
                    <a:pt x="1120463" y="797200"/>
                    <a:pt x="1132791" y="787612"/>
                    <a:pt x="1138270" y="787612"/>
                  </a:cubicBezTo>
                  <a:close/>
                  <a:moveTo>
                    <a:pt x="432844" y="775284"/>
                  </a:moveTo>
                  <a:cubicBezTo>
                    <a:pt x="432844" y="775284"/>
                    <a:pt x="434214" y="776654"/>
                    <a:pt x="434214" y="778024"/>
                  </a:cubicBezTo>
                  <a:lnTo>
                    <a:pt x="430105" y="778024"/>
                  </a:lnTo>
                  <a:close/>
                  <a:moveTo>
                    <a:pt x="1261548" y="771175"/>
                  </a:moveTo>
                  <a:cubicBezTo>
                    <a:pt x="1262918" y="771175"/>
                    <a:pt x="1262918" y="772545"/>
                    <a:pt x="1262918" y="773915"/>
                  </a:cubicBezTo>
                  <a:lnTo>
                    <a:pt x="1258808" y="773915"/>
                  </a:lnTo>
                  <a:close/>
                  <a:moveTo>
                    <a:pt x="1338254" y="768435"/>
                  </a:moveTo>
                  <a:cubicBezTo>
                    <a:pt x="1338254" y="769805"/>
                    <a:pt x="1335515" y="771175"/>
                    <a:pt x="1335515" y="772545"/>
                  </a:cubicBezTo>
                  <a:lnTo>
                    <a:pt x="1332775" y="769805"/>
                  </a:lnTo>
                  <a:cubicBezTo>
                    <a:pt x="1334145" y="768435"/>
                    <a:pt x="1335515" y="767065"/>
                    <a:pt x="1338254" y="768435"/>
                  </a:cubicBezTo>
                  <a:close/>
                  <a:moveTo>
                    <a:pt x="1138270" y="768435"/>
                  </a:moveTo>
                  <a:cubicBezTo>
                    <a:pt x="1138270" y="771175"/>
                    <a:pt x="1138270" y="775284"/>
                    <a:pt x="1139639" y="776654"/>
                  </a:cubicBezTo>
                  <a:cubicBezTo>
                    <a:pt x="1138270" y="776654"/>
                    <a:pt x="1135530" y="775284"/>
                    <a:pt x="1132791" y="773915"/>
                  </a:cubicBezTo>
                  <a:cubicBezTo>
                    <a:pt x="1132791" y="773915"/>
                    <a:pt x="1132791" y="772545"/>
                    <a:pt x="1131421" y="771175"/>
                  </a:cubicBezTo>
                  <a:cubicBezTo>
                    <a:pt x="1132791" y="769805"/>
                    <a:pt x="1135530" y="768435"/>
                    <a:pt x="1138270" y="768435"/>
                  </a:cubicBezTo>
                  <a:close/>
                  <a:moveTo>
                    <a:pt x="499962" y="768435"/>
                  </a:moveTo>
                  <a:lnTo>
                    <a:pt x="505441" y="769805"/>
                  </a:lnTo>
                  <a:cubicBezTo>
                    <a:pt x="501414" y="772216"/>
                    <a:pt x="502592" y="772736"/>
                    <a:pt x="502579" y="772764"/>
                  </a:cubicBezTo>
                  <a:cubicBezTo>
                    <a:pt x="502579" y="772777"/>
                    <a:pt x="501989" y="772545"/>
                    <a:pt x="498592" y="772545"/>
                  </a:cubicBezTo>
                  <a:close/>
                  <a:moveTo>
                    <a:pt x="462979" y="768435"/>
                  </a:moveTo>
                  <a:cubicBezTo>
                    <a:pt x="462979" y="768435"/>
                    <a:pt x="464348" y="769805"/>
                    <a:pt x="464348" y="771175"/>
                  </a:cubicBezTo>
                  <a:lnTo>
                    <a:pt x="460239" y="771175"/>
                  </a:lnTo>
                  <a:close/>
                  <a:moveTo>
                    <a:pt x="1306750" y="764326"/>
                  </a:moveTo>
                  <a:cubicBezTo>
                    <a:pt x="1308120" y="764326"/>
                    <a:pt x="1309489" y="764326"/>
                    <a:pt x="1310859" y="765696"/>
                  </a:cubicBezTo>
                  <a:cubicBezTo>
                    <a:pt x="1309489" y="768435"/>
                    <a:pt x="1308120" y="769805"/>
                    <a:pt x="1305380" y="769805"/>
                  </a:cubicBezTo>
                  <a:cubicBezTo>
                    <a:pt x="1305380" y="769805"/>
                    <a:pt x="1305380" y="768435"/>
                    <a:pt x="1304011" y="767065"/>
                  </a:cubicBezTo>
                  <a:close/>
                  <a:moveTo>
                    <a:pt x="1099403" y="761587"/>
                  </a:moveTo>
                  <a:cubicBezTo>
                    <a:pt x="1100601" y="761244"/>
                    <a:pt x="1101971" y="761587"/>
                    <a:pt x="1102656" y="761587"/>
                  </a:cubicBezTo>
                  <a:cubicBezTo>
                    <a:pt x="1104026" y="761587"/>
                    <a:pt x="1109505" y="762956"/>
                    <a:pt x="1112244" y="767065"/>
                  </a:cubicBezTo>
                  <a:cubicBezTo>
                    <a:pt x="1109505" y="769805"/>
                    <a:pt x="1106765" y="772545"/>
                    <a:pt x="1104026" y="772545"/>
                  </a:cubicBezTo>
                  <a:cubicBezTo>
                    <a:pt x="1099916" y="772545"/>
                    <a:pt x="1097177" y="769805"/>
                    <a:pt x="1097177" y="765696"/>
                  </a:cubicBezTo>
                  <a:cubicBezTo>
                    <a:pt x="1097177" y="762957"/>
                    <a:pt x="1098204" y="761929"/>
                    <a:pt x="1099403" y="761587"/>
                  </a:cubicBezTo>
                  <a:close/>
                  <a:moveTo>
                    <a:pt x="1228674" y="756107"/>
                  </a:moveTo>
                  <a:cubicBezTo>
                    <a:pt x="1234153" y="756107"/>
                    <a:pt x="1234153" y="757477"/>
                    <a:pt x="1235523" y="757477"/>
                  </a:cubicBezTo>
                  <a:cubicBezTo>
                    <a:pt x="1232783" y="761587"/>
                    <a:pt x="1228674" y="762956"/>
                    <a:pt x="1225934" y="762956"/>
                  </a:cubicBezTo>
                  <a:cubicBezTo>
                    <a:pt x="1227304" y="761587"/>
                    <a:pt x="1227304" y="758847"/>
                    <a:pt x="1228674" y="756107"/>
                  </a:cubicBezTo>
                  <a:close/>
                  <a:moveTo>
                    <a:pt x="1050605" y="756107"/>
                  </a:moveTo>
                  <a:cubicBezTo>
                    <a:pt x="1050605" y="756107"/>
                    <a:pt x="1051975" y="756107"/>
                    <a:pt x="1053344" y="757477"/>
                  </a:cubicBezTo>
                  <a:lnTo>
                    <a:pt x="1050605" y="760217"/>
                  </a:lnTo>
                  <a:cubicBezTo>
                    <a:pt x="1049235" y="758847"/>
                    <a:pt x="1047866" y="758847"/>
                    <a:pt x="1046496" y="758847"/>
                  </a:cubicBezTo>
                  <a:cubicBezTo>
                    <a:pt x="1046496" y="757477"/>
                    <a:pt x="1049235" y="756107"/>
                    <a:pt x="1050605" y="756107"/>
                  </a:cubicBezTo>
                  <a:close/>
                  <a:moveTo>
                    <a:pt x="1028689" y="750628"/>
                  </a:moveTo>
                  <a:cubicBezTo>
                    <a:pt x="1028689" y="751998"/>
                    <a:pt x="1027319" y="753368"/>
                    <a:pt x="1025949" y="754738"/>
                  </a:cubicBezTo>
                  <a:lnTo>
                    <a:pt x="1019101" y="753368"/>
                  </a:lnTo>
                  <a:cubicBezTo>
                    <a:pt x="1019101" y="751998"/>
                    <a:pt x="1023210" y="749259"/>
                    <a:pt x="1028689" y="750628"/>
                  </a:cubicBezTo>
                  <a:close/>
                  <a:moveTo>
                    <a:pt x="583517" y="750628"/>
                  </a:moveTo>
                  <a:cubicBezTo>
                    <a:pt x="593106" y="750628"/>
                    <a:pt x="599954" y="749259"/>
                    <a:pt x="605434" y="767065"/>
                  </a:cubicBezTo>
                  <a:cubicBezTo>
                    <a:pt x="598585" y="767065"/>
                    <a:pt x="601324" y="772545"/>
                    <a:pt x="594476" y="772545"/>
                  </a:cubicBezTo>
                  <a:cubicBezTo>
                    <a:pt x="588996" y="772545"/>
                    <a:pt x="571189" y="767065"/>
                    <a:pt x="571189" y="765696"/>
                  </a:cubicBezTo>
                  <a:cubicBezTo>
                    <a:pt x="569820" y="764326"/>
                    <a:pt x="569820" y="761587"/>
                    <a:pt x="569820" y="758847"/>
                  </a:cubicBezTo>
                  <a:cubicBezTo>
                    <a:pt x="569820" y="747889"/>
                    <a:pt x="579408" y="750628"/>
                    <a:pt x="583517" y="750628"/>
                  </a:cubicBezTo>
                  <a:close/>
                  <a:moveTo>
                    <a:pt x="851990" y="745150"/>
                  </a:moveTo>
                  <a:cubicBezTo>
                    <a:pt x="854730" y="745150"/>
                    <a:pt x="860209" y="751998"/>
                    <a:pt x="864318" y="754738"/>
                  </a:cubicBezTo>
                  <a:cubicBezTo>
                    <a:pt x="861579" y="757477"/>
                    <a:pt x="858839" y="757477"/>
                    <a:pt x="856099" y="757477"/>
                  </a:cubicBezTo>
                  <a:cubicBezTo>
                    <a:pt x="851990" y="757477"/>
                    <a:pt x="845141" y="756107"/>
                    <a:pt x="845141" y="751998"/>
                  </a:cubicBezTo>
                  <a:cubicBezTo>
                    <a:pt x="845141" y="747889"/>
                    <a:pt x="847881" y="745150"/>
                    <a:pt x="851990" y="745150"/>
                  </a:cubicBezTo>
                  <a:close/>
                  <a:moveTo>
                    <a:pt x="150674" y="742410"/>
                  </a:moveTo>
                  <a:cubicBezTo>
                    <a:pt x="153413" y="742410"/>
                    <a:pt x="157522" y="743780"/>
                    <a:pt x="161632" y="743780"/>
                  </a:cubicBezTo>
                  <a:cubicBezTo>
                    <a:pt x="163002" y="745150"/>
                    <a:pt x="164371" y="747889"/>
                    <a:pt x="165741" y="750628"/>
                  </a:cubicBezTo>
                  <a:cubicBezTo>
                    <a:pt x="164371" y="751998"/>
                    <a:pt x="163002" y="754738"/>
                    <a:pt x="160262" y="754738"/>
                  </a:cubicBezTo>
                  <a:cubicBezTo>
                    <a:pt x="156153" y="754738"/>
                    <a:pt x="152044" y="753368"/>
                    <a:pt x="147934" y="751998"/>
                  </a:cubicBezTo>
                  <a:cubicBezTo>
                    <a:pt x="147934" y="750628"/>
                    <a:pt x="146564" y="750628"/>
                    <a:pt x="146564" y="746519"/>
                  </a:cubicBezTo>
                  <a:cubicBezTo>
                    <a:pt x="146564" y="743780"/>
                    <a:pt x="147934" y="742410"/>
                    <a:pt x="150674" y="742410"/>
                  </a:cubicBezTo>
                  <a:close/>
                  <a:moveTo>
                    <a:pt x="1227304" y="736931"/>
                  </a:moveTo>
                  <a:cubicBezTo>
                    <a:pt x="1228674" y="736931"/>
                    <a:pt x="1231413" y="739670"/>
                    <a:pt x="1232783" y="742410"/>
                  </a:cubicBezTo>
                  <a:cubicBezTo>
                    <a:pt x="1232783" y="743780"/>
                    <a:pt x="1231413" y="745150"/>
                    <a:pt x="1231413" y="746519"/>
                  </a:cubicBezTo>
                  <a:cubicBezTo>
                    <a:pt x="1230043" y="746519"/>
                    <a:pt x="1225934" y="745150"/>
                    <a:pt x="1225934" y="741040"/>
                  </a:cubicBezTo>
                  <a:cubicBezTo>
                    <a:pt x="1225934" y="738300"/>
                    <a:pt x="1227304" y="736931"/>
                    <a:pt x="1227304" y="736931"/>
                  </a:cubicBezTo>
                  <a:close/>
                  <a:moveTo>
                    <a:pt x="704056" y="735561"/>
                  </a:moveTo>
                  <a:lnTo>
                    <a:pt x="709535" y="736931"/>
                  </a:lnTo>
                  <a:cubicBezTo>
                    <a:pt x="709535" y="736931"/>
                    <a:pt x="708165" y="739670"/>
                    <a:pt x="706796" y="739670"/>
                  </a:cubicBezTo>
                  <a:lnTo>
                    <a:pt x="702687" y="739670"/>
                  </a:lnTo>
                  <a:close/>
                  <a:moveTo>
                    <a:pt x="1014991" y="732822"/>
                  </a:moveTo>
                  <a:cubicBezTo>
                    <a:pt x="1014991" y="732822"/>
                    <a:pt x="1014991" y="734192"/>
                    <a:pt x="1013621" y="735561"/>
                  </a:cubicBezTo>
                  <a:cubicBezTo>
                    <a:pt x="1013621" y="735561"/>
                    <a:pt x="1012252" y="735561"/>
                    <a:pt x="1010882" y="734192"/>
                  </a:cubicBezTo>
                  <a:cubicBezTo>
                    <a:pt x="1012252" y="734192"/>
                    <a:pt x="1013621" y="732822"/>
                    <a:pt x="1014991" y="732822"/>
                  </a:cubicBezTo>
                  <a:close/>
                  <a:moveTo>
                    <a:pt x="149304" y="730082"/>
                  </a:moveTo>
                  <a:lnTo>
                    <a:pt x="153413" y="730082"/>
                  </a:lnTo>
                  <a:cubicBezTo>
                    <a:pt x="153413" y="731452"/>
                    <a:pt x="153413" y="732822"/>
                    <a:pt x="149304" y="734192"/>
                  </a:cubicBezTo>
                  <a:close/>
                  <a:moveTo>
                    <a:pt x="584887" y="727342"/>
                  </a:moveTo>
                  <a:cubicBezTo>
                    <a:pt x="583517" y="728712"/>
                    <a:pt x="583517" y="731452"/>
                    <a:pt x="583517" y="735561"/>
                  </a:cubicBezTo>
                  <a:cubicBezTo>
                    <a:pt x="582148" y="735561"/>
                    <a:pt x="580778" y="736931"/>
                    <a:pt x="576669" y="736931"/>
                  </a:cubicBezTo>
                  <a:cubicBezTo>
                    <a:pt x="575299" y="735561"/>
                    <a:pt x="573929" y="732822"/>
                    <a:pt x="573929" y="731452"/>
                  </a:cubicBezTo>
                  <a:cubicBezTo>
                    <a:pt x="576669" y="728712"/>
                    <a:pt x="580778" y="728712"/>
                    <a:pt x="584887" y="727342"/>
                  </a:cubicBezTo>
                  <a:close/>
                  <a:moveTo>
                    <a:pt x="1136900" y="719124"/>
                  </a:moveTo>
                  <a:lnTo>
                    <a:pt x="1136900" y="723233"/>
                  </a:lnTo>
                  <a:lnTo>
                    <a:pt x="1141009" y="723233"/>
                  </a:lnTo>
                  <a:cubicBezTo>
                    <a:pt x="1141009" y="721864"/>
                    <a:pt x="1138270" y="719124"/>
                    <a:pt x="1136900" y="719124"/>
                  </a:cubicBezTo>
                  <a:close/>
                  <a:moveTo>
                    <a:pt x="1420440" y="717754"/>
                  </a:moveTo>
                  <a:cubicBezTo>
                    <a:pt x="1423180" y="717754"/>
                    <a:pt x="1427289" y="723233"/>
                    <a:pt x="1431398" y="728712"/>
                  </a:cubicBezTo>
                  <a:cubicBezTo>
                    <a:pt x="1430028" y="730082"/>
                    <a:pt x="1427289" y="730082"/>
                    <a:pt x="1424549" y="730082"/>
                  </a:cubicBezTo>
                  <a:cubicBezTo>
                    <a:pt x="1420440" y="730082"/>
                    <a:pt x="1413591" y="728712"/>
                    <a:pt x="1413591" y="724603"/>
                  </a:cubicBezTo>
                  <a:cubicBezTo>
                    <a:pt x="1413591" y="719124"/>
                    <a:pt x="1414961" y="717754"/>
                    <a:pt x="1420440" y="717754"/>
                  </a:cubicBezTo>
                  <a:close/>
                  <a:moveTo>
                    <a:pt x="1006773" y="717754"/>
                  </a:moveTo>
                  <a:cubicBezTo>
                    <a:pt x="1008143" y="717754"/>
                    <a:pt x="1010882" y="719124"/>
                    <a:pt x="1012252" y="720494"/>
                  </a:cubicBezTo>
                  <a:lnTo>
                    <a:pt x="1004033" y="720494"/>
                  </a:lnTo>
                  <a:close/>
                  <a:moveTo>
                    <a:pt x="990336" y="717754"/>
                  </a:moveTo>
                  <a:cubicBezTo>
                    <a:pt x="991705" y="717754"/>
                    <a:pt x="994445" y="719124"/>
                    <a:pt x="994445" y="720494"/>
                  </a:cubicBezTo>
                  <a:lnTo>
                    <a:pt x="987596" y="720494"/>
                  </a:lnTo>
                  <a:close/>
                  <a:moveTo>
                    <a:pt x="1235523" y="715015"/>
                  </a:moveTo>
                  <a:lnTo>
                    <a:pt x="1246481" y="715015"/>
                  </a:lnTo>
                  <a:cubicBezTo>
                    <a:pt x="1246481" y="716385"/>
                    <a:pt x="1247850" y="719124"/>
                    <a:pt x="1243741" y="719124"/>
                  </a:cubicBezTo>
                  <a:cubicBezTo>
                    <a:pt x="1241001" y="719124"/>
                    <a:pt x="1238262" y="716385"/>
                    <a:pt x="1235523" y="715015"/>
                  </a:cubicBezTo>
                  <a:close/>
                  <a:moveTo>
                    <a:pt x="1006773" y="708166"/>
                  </a:moveTo>
                  <a:cubicBezTo>
                    <a:pt x="1006773" y="709536"/>
                    <a:pt x="1008143" y="710905"/>
                    <a:pt x="1008143" y="712275"/>
                  </a:cubicBezTo>
                  <a:cubicBezTo>
                    <a:pt x="1006773" y="712275"/>
                    <a:pt x="1004033" y="713645"/>
                    <a:pt x="1001294" y="712275"/>
                  </a:cubicBezTo>
                  <a:cubicBezTo>
                    <a:pt x="1001294" y="710905"/>
                    <a:pt x="999924" y="706796"/>
                    <a:pt x="1006773" y="708166"/>
                  </a:cubicBezTo>
                  <a:close/>
                  <a:moveTo>
                    <a:pt x="575299" y="705427"/>
                  </a:moveTo>
                  <a:lnTo>
                    <a:pt x="580778" y="705427"/>
                  </a:lnTo>
                  <a:cubicBezTo>
                    <a:pt x="579408" y="709536"/>
                    <a:pt x="580778" y="715015"/>
                    <a:pt x="580778" y="720494"/>
                  </a:cubicBezTo>
                  <a:lnTo>
                    <a:pt x="578038" y="721864"/>
                  </a:lnTo>
                  <a:cubicBezTo>
                    <a:pt x="578038" y="720494"/>
                    <a:pt x="576669" y="720494"/>
                    <a:pt x="576669" y="717754"/>
                  </a:cubicBezTo>
                  <a:cubicBezTo>
                    <a:pt x="576669" y="713645"/>
                    <a:pt x="579408" y="715015"/>
                    <a:pt x="579408" y="712275"/>
                  </a:cubicBezTo>
                  <a:cubicBezTo>
                    <a:pt x="579408" y="708166"/>
                    <a:pt x="575299" y="709536"/>
                    <a:pt x="573929" y="708166"/>
                  </a:cubicBezTo>
                  <a:cubicBezTo>
                    <a:pt x="573929" y="708166"/>
                    <a:pt x="575299" y="706796"/>
                    <a:pt x="575299" y="705427"/>
                  </a:cubicBezTo>
                  <a:close/>
                  <a:moveTo>
                    <a:pt x="196127" y="705398"/>
                  </a:moveTo>
                  <a:lnTo>
                    <a:pt x="198051" y="705990"/>
                  </a:lnTo>
                  <a:lnTo>
                    <a:pt x="197245" y="706796"/>
                  </a:lnTo>
                  <a:close/>
                  <a:moveTo>
                    <a:pt x="179439" y="704057"/>
                  </a:moveTo>
                  <a:lnTo>
                    <a:pt x="186440" y="704386"/>
                  </a:lnTo>
                  <a:lnTo>
                    <a:pt x="183548" y="706796"/>
                  </a:lnTo>
                  <a:cubicBezTo>
                    <a:pt x="182178" y="705427"/>
                    <a:pt x="180808" y="704057"/>
                    <a:pt x="179439" y="704057"/>
                  </a:cubicBezTo>
                  <a:close/>
                  <a:moveTo>
                    <a:pt x="1261548" y="702687"/>
                  </a:moveTo>
                  <a:cubicBezTo>
                    <a:pt x="1264288" y="702687"/>
                    <a:pt x="1267027" y="708166"/>
                    <a:pt x="1269766" y="709536"/>
                  </a:cubicBezTo>
                  <a:cubicBezTo>
                    <a:pt x="1287573" y="712275"/>
                    <a:pt x="1286204" y="716385"/>
                    <a:pt x="1287573" y="731452"/>
                  </a:cubicBezTo>
                  <a:cubicBezTo>
                    <a:pt x="1288943" y="732822"/>
                    <a:pt x="1291683" y="732822"/>
                    <a:pt x="1291683" y="734192"/>
                  </a:cubicBezTo>
                  <a:cubicBezTo>
                    <a:pt x="1290313" y="734192"/>
                    <a:pt x="1287573" y="732822"/>
                    <a:pt x="1286204" y="732822"/>
                  </a:cubicBezTo>
                  <a:cubicBezTo>
                    <a:pt x="1284834" y="734192"/>
                    <a:pt x="1283464" y="736931"/>
                    <a:pt x="1282094" y="736931"/>
                  </a:cubicBezTo>
                  <a:cubicBezTo>
                    <a:pt x="1277985" y="739670"/>
                    <a:pt x="1272506" y="741040"/>
                    <a:pt x="1268397" y="741040"/>
                  </a:cubicBezTo>
                  <a:cubicBezTo>
                    <a:pt x="1253329" y="741040"/>
                    <a:pt x="1254699" y="715015"/>
                    <a:pt x="1251960" y="709536"/>
                  </a:cubicBezTo>
                  <a:lnTo>
                    <a:pt x="1251960" y="705427"/>
                  </a:lnTo>
                  <a:cubicBezTo>
                    <a:pt x="1254699" y="704057"/>
                    <a:pt x="1257439" y="702687"/>
                    <a:pt x="1261548" y="702687"/>
                  </a:cubicBezTo>
                  <a:close/>
                  <a:moveTo>
                    <a:pt x="1005403" y="702687"/>
                  </a:moveTo>
                  <a:cubicBezTo>
                    <a:pt x="1008143" y="701317"/>
                    <a:pt x="1010882" y="702687"/>
                    <a:pt x="1012252" y="704057"/>
                  </a:cubicBezTo>
                  <a:cubicBezTo>
                    <a:pt x="1012252" y="704057"/>
                    <a:pt x="1012252" y="705427"/>
                    <a:pt x="1010882" y="706796"/>
                  </a:cubicBezTo>
                  <a:cubicBezTo>
                    <a:pt x="1009513" y="706796"/>
                    <a:pt x="1006773" y="704057"/>
                    <a:pt x="1005403" y="702687"/>
                  </a:cubicBezTo>
                  <a:close/>
                  <a:moveTo>
                    <a:pt x="326003" y="702687"/>
                  </a:moveTo>
                  <a:lnTo>
                    <a:pt x="328742" y="705427"/>
                  </a:lnTo>
                  <a:lnTo>
                    <a:pt x="320524" y="706796"/>
                  </a:lnTo>
                  <a:cubicBezTo>
                    <a:pt x="321894" y="705427"/>
                    <a:pt x="324633" y="702687"/>
                    <a:pt x="326003" y="702687"/>
                  </a:cubicBezTo>
                  <a:close/>
                  <a:moveTo>
                    <a:pt x="475307" y="699947"/>
                  </a:moveTo>
                  <a:cubicBezTo>
                    <a:pt x="476676" y="701317"/>
                    <a:pt x="478046" y="701317"/>
                    <a:pt x="478046" y="702687"/>
                  </a:cubicBezTo>
                  <a:cubicBezTo>
                    <a:pt x="478046" y="702687"/>
                    <a:pt x="476676" y="704057"/>
                    <a:pt x="475307" y="704057"/>
                  </a:cubicBezTo>
                  <a:cubicBezTo>
                    <a:pt x="473937" y="702687"/>
                    <a:pt x="473937" y="701317"/>
                    <a:pt x="475307" y="699947"/>
                  </a:cubicBezTo>
                  <a:close/>
                  <a:moveTo>
                    <a:pt x="191767" y="699947"/>
                  </a:moveTo>
                  <a:lnTo>
                    <a:pt x="196127" y="705398"/>
                  </a:lnTo>
                  <a:lnTo>
                    <a:pt x="193992" y="704742"/>
                  </a:lnTo>
                  <a:lnTo>
                    <a:pt x="186440" y="704386"/>
                  </a:lnTo>
                  <a:close/>
                  <a:moveTo>
                    <a:pt x="1245111" y="697208"/>
                  </a:moveTo>
                  <a:lnTo>
                    <a:pt x="1250590" y="698577"/>
                  </a:lnTo>
                  <a:lnTo>
                    <a:pt x="1245111" y="699947"/>
                  </a:lnTo>
                  <a:close/>
                  <a:moveTo>
                    <a:pt x="580778" y="697208"/>
                  </a:moveTo>
                  <a:lnTo>
                    <a:pt x="586257" y="697208"/>
                  </a:lnTo>
                  <a:cubicBezTo>
                    <a:pt x="587627" y="698577"/>
                    <a:pt x="588996" y="699947"/>
                    <a:pt x="588996" y="702687"/>
                  </a:cubicBezTo>
                  <a:lnTo>
                    <a:pt x="579408" y="701317"/>
                  </a:lnTo>
                  <a:close/>
                  <a:moveTo>
                    <a:pt x="497223" y="697208"/>
                  </a:moveTo>
                  <a:cubicBezTo>
                    <a:pt x="498592" y="697208"/>
                    <a:pt x="499962" y="698577"/>
                    <a:pt x="501332" y="698577"/>
                  </a:cubicBezTo>
                  <a:cubicBezTo>
                    <a:pt x="501332" y="699947"/>
                    <a:pt x="499962" y="702687"/>
                    <a:pt x="498592" y="702687"/>
                  </a:cubicBezTo>
                  <a:close/>
                  <a:moveTo>
                    <a:pt x="642417" y="691729"/>
                  </a:moveTo>
                  <a:cubicBezTo>
                    <a:pt x="642417" y="697208"/>
                    <a:pt x="646526" y="699947"/>
                    <a:pt x="646526" y="704057"/>
                  </a:cubicBezTo>
                  <a:cubicBezTo>
                    <a:pt x="646526" y="706796"/>
                    <a:pt x="641047" y="710905"/>
                    <a:pt x="641047" y="715015"/>
                  </a:cubicBezTo>
                  <a:cubicBezTo>
                    <a:pt x="641047" y="717754"/>
                    <a:pt x="646526" y="719124"/>
                    <a:pt x="649266" y="721864"/>
                  </a:cubicBezTo>
                  <a:lnTo>
                    <a:pt x="650635" y="699947"/>
                  </a:lnTo>
                  <a:cubicBezTo>
                    <a:pt x="649266" y="697208"/>
                    <a:pt x="649266" y="694469"/>
                    <a:pt x="647896" y="691729"/>
                  </a:cubicBezTo>
                  <a:close/>
                  <a:moveTo>
                    <a:pt x="560231" y="691729"/>
                  </a:moveTo>
                  <a:lnTo>
                    <a:pt x="565711" y="691729"/>
                  </a:lnTo>
                  <a:lnTo>
                    <a:pt x="565711" y="697208"/>
                  </a:lnTo>
                  <a:cubicBezTo>
                    <a:pt x="564341" y="695838"/>
                    <a:pt x="560231" y="697208"/>
                    <a:pt x="560231" y="691729"/>
                  </a:cubicBezTo>
                  <a:close/>
                  <a:moveTo>
                    <a:pt x="712275" y="690359"/>
                  </a:moveTo>
                  <a:cubicBezTo>
                    <a:pt x="713645" y="691729"/>
                    <a:pt x="715014" y="691729"/>
                    <a:pt x="715014" y="693099"/>
                  </a:cubicBezTo>
                  <a:lnTo>
                    <a:pt x="710905" y="693099"/>
                  </a:lnTo>
                  <a:cubicBezTo>
                    <a:pt x="710905" y="693099"/>
                    <a:pt x="710905" y="691729"/>
                    <a:pt x="712275" y="690359"/>
                  </a:cubicBezTo>
                  <a:close/>
                  <a:moveTo>
                    <a:pt x="731451" y="686250"/>
                  </a:moveTo>
                  <a:lnTo>
                    <a:pt x="738300" y="687620"/>
                  </a:lnTo>
                  <a:cubicBezTo>
                    <a:pt x="738300" y="688989"/>
                    <a:pt x="738300" y="690359"/>
                    <a:pt x="735561" y="690359"/>
                  </a:cubicBezTo>
                  <a:cubicBezTo>
                    <a:pt x="731451" y="690359"/>
                    <a:pt x="731451" y="687620"/>
                    <a:pt x="731451" y="686250"/>
                  </a:cubicBezTo>
                  <a:close/>
                  <a:moveTo>
                    <a:pt x="580778" y="684880"/>
                  </a:moveTo>
                  <a:cubicBezTo>
                    <a:pt x="582148" y="686250"/>
                    <a:pt x="578038" y="688989"/>
                    <a:pt x="576669" y="690359"/>
                  </a:cubicBezTo>
                  <a:lnTo>
                    <a:pt x="576669" y="686250"/>
                  </a:lnTo>
                  <a:cubicBezTo>
                    <a:pt x="578038" y="686250"/>
                    <a:pt x="579408" y="684880"/>
                    <a:pt x="580778" y="684880"/>
                  </a:cubicBezTo>
                  <a:close/>
                  <a:moveTo>
                    <a:pt x="1368389" y="682141"/>
                  </a:moveTo>
                  <a:cubicBezTo>
                    <a:pt x="1369759" y="683510"/>
                    <a:pt x="1371129" y="683510"/>
                    <a:pt x="1371129" y="684880"/>
                  </a:cubicBezTo>
                  <a:cubicBezTo>
                    <a:pt x="1371129" y="684880"/>
                    <a:pt x="1369759" y="686250"/>
                    <a:pt x="1368389" y="686250"/>
                  </a:cubicBezTo>
                  <a:lnTo>
                    <a:pt x="1365650" y="683510"/>
                  </a:lnTo>
                  <a:cubicBezTo>
                    <a:pt x="1365650" y="683510"/>
                    <a:pt x="1367019" y="683510"/>
                    <a:pt x="1368389" y="682141"/>
                  </a:cubicBezTo>
                  <a:close/>
                  <a:moveTo>
                    <a:pt x="128757" y="682141"/>
                  </a:moveTo>
                  <a:cubicBezTo>
                    <a:pt x="130127" y="683510"/>
                    <a:pt x="130127" y="682141"/>
                    <a:pt x="130127" y="684880"/>
                  </a:cubicBezTo>
                  <a:cubicBezTo>
                    <a:pt x="130127" y="691729"/>
                    <a:pt x="128757" y="698577"/>
                    <a:pt x="121909" y="698577"/>
                  </a:cubicBezTo>
                  <a:cubicBezTo>
                    <a:pt x="117799" y="698577"/>
                    <a:pt x="116430" y="697208"/>
                    <a:pt x="113690" y="695838"/>
                  </a:cubicBezTo>
                  <a:cubicBezTo>
                    <a:pt x="123279" y="679401"/>
                    <a:pt x="119169" y="687620"/>
                    <a:pt x="128757" y="682141"/>
                  </a:cubicBezTo>
                  <a:close/>
                  <a:moveTo>
                    <a:pt x="1010882" y="679401"/>
                  </a:moveTo>
                  <a:cubicBezTo>
                    <a:pt x="1010882" y="680771"/>
                    <a:pt x="1012252" y="680771"/>
                    <a:pt x="1012252" y="684880"/>
                  </a:cubicBezTo>
                  <a:lnTo>
                    <a:pt x="1004033" y="684880"/>
                  </a:lnTo>
                  <a:cubicBezTo>
                    <a:pt x="1005403" y="682141"/>
                    <a:pt x="1004033" y="679401"/>
                    <a:pt x="1010882" y="679401"/>
                  </a:cubicBezTo>
                  <a:close/>
                  <a:moveTo>
                    <a:pt x="195876" y="678031"/>
                  </a:moveTo>
                  <a:cubicBezTo>
                    <a:pt x="191767" y="679401"/>
                    <a:pt x="189027" y="682141"/>
                    <a:pt x="187657" y="684880"/>
                  </a:cubicBezTo>
                  <a:cubicBezTo>
                    <a:pt x="190397" y="686250"/>
                    <a:pt x="190397" y="684880"/>
                    <a:pt x="191767" y="683510"/>
                  </a:cubicBezTo>
                  <a:cubicBezTo>
                    <a:pt x="193136" y="686250"/>
                    <a:pt x="194506" y="687620"/>
                    <a:pt x="197245" y="688989"/>
                  </a:cubicBezTo>
                  <a:close/>
                  <a:moveTo>
                    <a:pt x="875276" y="675292"/>
                  </a:moveTo>
                  <a:lnTo>
                    <a:pt x="880755" y="675292"/>
                  </a:lnTo>
                  <a:cubicBezTo>
                    <a:pt x="880755" y="679401"/>
                    <a:pt x="880755" y="683510"/>
                    <a:pt x="883495" y="687620"/>
                  </a:cubicBezTo>
                  <a:lnTo>
                    <a:pt x="879385" y="691729"/>
                  </a:lnTo>
                  <a:lnTo>
                    <a:pt x="867057" y="690359"/>
                  </a:lnTo>
                  <a:cubicBezTo>
                    <a:pt x="868427" y="686250"/>
                    <a:pt x="878016" y="680771"/>
                    <a:pt x="875276" y="675292"/>
                  </a:cubicBezTo>
                  <a:close/>
                  <a:moveTo>
                    <a:pt x="565711" y="675292"/>
                  </a:moveTo>
                  <a:cubicBezTo>
                    <a:pt x="565711" y="676662"/>
                    <a:pt x="567080" y="678031"/>
                    <a:pt x="567080" y="680771"/>
                  </a:cubicBezTo>
                  <a:cubicBezTo>
                    <a:pt x="565711" y="680771"/>
                    <a:pt x="564341" y="682141"/>
                    <a:pt x="562971" y="683510"/>
                  </a:cubicBezTo>
                  <a:cubicBezTo>
                    <a:pt x="562971" y="683510"/>
                    <a:pt x="561601" y="683510"/>
                    <a:pt x="561601" y="680771"/>
                  </a:cubicBezTo>
                  <a:cubicBezTo>
                    <a:pt x="561601" y="676662"/>
                    <a:pt x="562971" y="676662"/>
                    <a:pt x="565711" y="675292"/>
                  </a:cubicBezTo>
                  <a:close/>
                  <a:moveTo>
                    <a:pt x="1114984" y="673922"/>
                  </a:moveTo>
                  <a:cubicBezTo>
                    <a:pt x="1112244" y="679401"/>
                    <a:pt x="1112244" y="686250"/>
                    <a:pt x="1110874" y="694469"/>
                  </a:cubicBezTo>
                  <a:cubicBezTo>
                    <a:pt x="1113614" y="694469"/>
                    <a:pt x="1116354" y="695838"/>
                    <a:pt x="1117723" y="698577"/>
                  </a:cubicBezTo>
                  <a:cubicBezTo>
                    <a:pt x="1101286" y="698577"/>
                    <a:pt x="1112244" y="715015"/>
                    <a:pt x="1106765" y="724603"/>
                  </a:cubicBezTo>
                  <a:lnTo>
                    <a:pt x="1106765" y="728712"/>
                  </a:lnTo>
                  <a:cubicBezTo>
                    <a:pt x="1109505" y="730082"/>
                    <a:pt x="1112244" y="731452"/>
                    <a:pt x="1114984" y="734192"/>
                  </a:cubicBezTo>
                  <a:cubicBezTo>
                    <a:pt x="1113614" y="735561"/>
                    <a:pt x="1112244" y="735561"/>
                    <a:pt x="1112244" y="739670"/>
                  </a:cubicBezTo>
                  <a:cubicBezTo>
                    <a:pt x="1112244" y="742410"/>
                    <a:pt x="1116354" y="742410"/>
                    <a:pt x="1117723" y="745150"/>
                  </a:cubicBezTo>
                  <a:cubicBezTo>
                    <a:pt x="1116354" y="746519"/>
                    <a:pt x="1114984" y="745150"/>
                    <a:pt x="1114984" y="747889"/>
                  </a:cubicBezTo>
                  <a:cubicBezTo>
                    <a:pt x="1114984" y="751998"/>
                    <a:pt x="1117723" y="750628"/>
                    <a:pt x="1119093" y="750628"/>
                  </a:cubicBezTo>
                  <a:cubicBezTo>
                    <a:pt x="1120463" y="747889"/>
                    <a:pt x="1123202" y="745150"/>
                    <a:pt x="1124572" y="742410"/>
                  </a:cubicBezTo>
                  <a:cubicBezTo>
                    <a:pt x="1121832" y="742410"/>
                    <a:pt x="1119093" y="743780"/>
                    <a:pt x="1117723" y="742410"/>
                  </a:cubicBezTo>
                  <a:cubicBezTo>
                    <a:pt x="1119093" y="739670"/>
                    <a:pt x="1123202" y="736931"/>
                    <a:pt x="1125942" y="736931"/>
                  </a:cubicBezTo>
                  <a:cubicBezTo>
                    <a:pt x="1130051" y="736931"/>
                    <a:pt x="1134160" y="743780"/>
                    <a:pt x="1136900" y="745150"/>
                  </a:cubicBezTo>
                  <a:cubicBezTo>
                    <a:pt x="1138270" y="746519"/>
                    <a:pt x="1141009" y="745150"/>
                    <a:pt x="1142379" y="746519"/>
                  </a:cubicBezTo>
                  <a:cubicBezTo>
                    <a:pt x="1141009" y="747889"/>
                    <a:pt x="1141009" y="750628"/>
                    <a:pt x="1143749" y="751998"/>
                  </a:cubicBezTo>
                  <a:cubicBezTo>
                    <a:pt x="1147858" y="747889"/>
                    <a:pt x="1151967" y="746519"/>
                    <a:pt x="1153337" y="745150"/>
                  </a:cubicBezTo>
                  <a:cubicBezTo>
                    <a:pt x="1154707" y="743780"/>
                    <a:pt x="1156077" y="739670"/>
                    <a:pt x="1156077" y="736931"/>
                  </a:cubicBezTo>
                  <a:cubicBezTo>
                    <a:pt x="1156077" y="728712"/>
                    <a:pt x="1153337" y="731452"/>
                    <a:pt x="1146488" y="724603"/>
                  </a:cubicBezTo>
                  <a:lnTo>
                    <a:pt x="1146488" y="731452"/>
                  </a:lnTo>
                  <a:cubicBezTo>
                    <a:pt x="1146488" y="734192"/>
                    <a:pt x="1149228" y="735561"/>
                    <a:pt x="1150597" y="736931"/>
                  </a:cubicBezTo>
                  <a:cubicBezTo>
                    <a:pt x="1149228" y="738300"/>
                    <a:pt x="1147858" y="739670"/>
                    <a:pt x="1147858" y="741040"/>
                  </a:cubicBezTo>
                  <a:cubicBezTo>
                    <a:pt x="1143749" y="739670"/>
                    <a:pt x="1142379" y="732822"/>
                    <a:pt x="1139639" y="732822"/>
                  </a:cubicBezTo>
                  <a:cubicBezTo>
                    <a:pt x="1135530" y="732822"/>
                    <a:pt x="1135530" y="734192"/>
                    <a:pt x="1134160" y="732822"/>
                  </a:cubicBezTo>
                  <a:cubicBezTo>
                    <a:pt x="1136900" y="731452"/>
                    <a:pt x="1139639" y="728712"/>
                    <a:pt x="1141009" y="725973"/>
                  </a:cubicBezTo>
                  <a:cubicBezTo>
                    <a:pt x="1134160" y="730082"/>
                    <a:pt x="1124572" y="735561"/>
                    <a:pt x="1120463" y="735561"/>
                  </a:cubicBezTo>
                  <a:cubicBezTo>
                    <a:pt x="1117723" y="735561"/>
                    <a:pt x="1113614" y="730082"/>
                    <a:pt x="1113614" y="725973"/>
                  </a:cubicBezTo>
                  <a:cubicBezTo>
                    <a:pt x="1113614" y="710905"/>
                    <a:pt x="1134160" y="716385"/>
                    <a:pt x="1138270" y="705427"/>
                  </a:cubicBezTo>
                  <a:cubicBezTo>
                    <a:pt x="1123202" y="701317"/>
                    <a:pt x="1114984" y="691729"/>
                    <a:pt x="1114984" y="680771"/>
                  </a:cubicBezTo>
                  <a:cubicBezTo>
                    <a:pt x="1114984" y="678031"/>
                    <a:pt x="1116354" y="675292"/>
                    <a:pt x="1114984" y="673922"/>
                  </a:cubicBezTo>
                  <a:close/>
                  <a:moveTo>
                    <a:pt x="1225934" y="672552"/>
                  </a:moveTo>
                  <a:lnTo>
                    <a:pt x="1227304" y="672552"/>
                  </a:lnTo>
                  <a:cubicBezTo>
                    <a:pt x="1228674" y="672552"/>
                    <a:pt x="1230043" y="672552"/>
                    <a:pt x="1231413" y="673922"/>
                  </a:cubicBezTo>
                  <a:cubicBezTo>
                    <a:pt x="1231413" y="673922"/>
                    <a:pt x="1230043" y="676662"/>
                    <a:pt x="1228674" y="675292"/>
                  </a:cubicBezTo>
                  <a:cubicBezTo>
                    <a:pt x="1227304" y="675292"/>
                    <a:pt x="1225934" y="675292"/>
                    <a:pt x="1225934" y="672552"/>
                  </a:cubicBezTo>
                  <a:close/>
                  <a:moveTo>
                    <a:pt x="1257439" y="671182"/>
                  </a:moveTo>
                  <a:cubicBezTo>
                    <a:pt x="1258808" y="671182"/>
                    <a:pt x="1260178" y="673922"/>
                    <a:pt x="1261548" y="673922"/>
                  </a:cubicBezTo>
                  <a:cubicBezTo>
                    <a:pt x="1265657" y="672552"/>
                    <a:pt x="1271136" y="673922"/>
                    <a:pt x="1271136" y="679401"/>
                  </a:cubicBezTo>
                  <a:cubicBezTo>
                    <a:pt x="1271136" y="682141"/>
                    <a:pt x="1268397" y="684880"/>
                    <a:pt x="1265657" y="684880"/>
                  </a:cubicBezTo>
                  <a:cubicBezTo>
                    <a:pt x="1261548" y="684880"/>
                    <a:pt x="1256069" y="679401"/>
                    <a:pt x="1256069" y="676662"/>
                  </a:cubicBezTo>
                  <a:cubicBezTo>
                    <a:pt x="1256069" y="672552"/>
                    <a:pt x="1257439" y="671182"/>
                    <a:pt x="1257439" y="671182"/>
                  </a:cubicBezTo>
                  <a:close/>
                  <a:moveTo>
                    <a:pt x="317784" y="669812"/>
                  </a:moveTo>
                  <a:cubicBezTo>
                    <a:pt x="317784" y="667073"/>
                    <a:pt x="321894" y="668443"/>
                    <a:pt x="323263" y="669812"/>
                  </a:cubicBezTo>
                  <a:cubicBezTo>
                    <a:pt x="323263" y="669812"/>
                    <a:pt x="321894" y="671182"/>
                    <a:pt x="321894" y="672552"/>
                  </a:cubicBezTo>
                  <a:cubicBezTo>
                    <a:pt x="320524" y="672552"/>
                    <a:pt x="317784" y="673922"/>
                    <a:pt x="317784" y="669812"/>
                  </a:cubicBezTo>
                  <a:close/>
                  <a:moveTo>
                    <a:pt x="280801" y="669812"/>
                  </a:moveTo>
                  <a:cubicBezTo>
                    <a:pt x="282171" y="669812"/>
                    <a:pt x="284910" y="668443"/>
                    <a:pt x="286280" y="669812"/>
                  </a:cubicBezTo>
                  <a:cubicBezTo>
                    <a:pt x="284910" y="669812"/>
                    <a:pt x="283540" y="672552"/>
                    <a:pt x="283540" y="673922"/>
                  </a:cubicBezTo>
                  <a:cubicBezTo>
                    <a:pt x="283540" y="672552"/>
                    <a:pt x="282171" y="671182"/>
                    <a:pt x="280801" y="669812"/>
                  </a:cubicBezTo>
                  <a:close/>
                  <a:moveTo>
                    <a:pt x="636938" y="667073"/>
                  </a:moveTo>
                  <a:cubicBezTo>
                    <a:pt x="638308" y="668443"/>
                    <a:pt x="641047" y="669812"/>
                    <a:pt x="642417" y="671182"/>
                  </a:cubicBezTo>
                  <a:cubicBezTo>
                    <a:pt x="636938" y="673922"/>
                    <a:pt x="635568" y="675292"/>
                    <a:pt x="634199" y="678031"/>
                  </a:cubicBezTo>
                  <a:cubicBezTo>
                    <a:pt x="635568" y="679401"/>
                    <a:pt x="635568" y="682141"/>
                    <a:pt x="639677" y="682141"/>
                  </a:cubicBezTo>
                  <a:cubicBezTo>
                    <a:pt x="642417" y="682141"/>
                    <a:pt x="642417" y="680771"/>
                    <a:pt x="643787" y="680771"/>
                  </a:cubicBezTo>
                  <a:lnTo>
                    <a:pt x="645157" y="676662"/>
                  </a:lnTo>
                  <a:cubicBezTo>
                    <a:pt x="645157" y="673922"/>
                    <a:pt x="642417" y="669812"/>
                    <a:pt x="641047" y="667073"/>
                  </a:cubicBezTo>
                  <a:close/>
                  <a:moveTo>
                    <a:pt x="128757" y="667073"/>
                  </a:moveTo>
                  <a:cubicBezTo>
                    <a:pt x="127388" y="669812"/>
                    <a:pt x="126018" y="672552"/>
                    <a:pt x="123279" y="675292"/>
                  </a:cubicBezTo>
                  <a:lnTo>
                    <a:pt x="123279" y="669812"/>
                  </a:lnTo>
                  <a:cubicBezTo>
                    <a:pt x="124648" y="668443"/>
                    <a:pt x="127388" y="668443"/>
                    <a:pt x="128757" y="667073"/>
                  </a:cubicBezTo>
                  <a:close/>
                  <a:moveTo>
                    <a:pt x="639677" y="660224"/>
                  </a:moveTo>
                  <a:lnTo>
                    <a:pt x="636938" y="662964"/>
                  </a:lnTo>
                  <a:cubicBezTo>
                    <a:pt x="638308" y="664334"/>
                    <a:pt x="639677" y="664334"/>
                    <a:pt x="639677" y="664334"/>
                  </a:cubicBezTo>
                  <a:cubicBezTo>
                    <a:pt x="641047" y="661594"/>
                    <a:pt x="641047" y="661594"/>
                    <a:pt x="639677" y="660224"/>
                  </a:cubicBezTo>
                  <a:close/>
                  <a:moveTo>
                    <a:pt x="110951" y="658855"/>
                  </a:moveTo>
                  <a:cubicBezTo>
                    <a:pt x="110951" y="662964"/>
                    <a:pt x="117799" y="661594"/>
                    <a:pt x="120539" y="661594"/>
                  </a:cubicBezTo>
                  <a:cubicBezTo>
                    <a:pt x="120539" y="661594"/>
                    <a:pt x="120539" y="662964"/>
                    <a:pt x="121909" y="664334"/>
                  </a:cubicBezTo>
                  <a:cubicBezTo>
                    <a:pt x="120539" y="665704"/>
                    <a:pt x="119169" y="668443"/>
                    <a:pt x="117799" y="669812"/>
                  </a:cubicBezTo>
                  <a:cubicBezTo>
                    <a:pt x="113690" y="667073"/>
                    <a:pt x="110951" y="662964"/>
                    <a:pt x="110951" y="658855"/>
                  </a:cubicBezTo>
                  <a:close/>
                  <a:moveTo>
                    <a:pt x="1376607" y="653376"/>
                  </a:moveTo>
                  <a:cubicBezTo>
                    <a:pt x="1377977" y="652006"/>
                    <a:pt x="1380717" y="652006"/>
                    <a:pt x="1382087" y="653376"/>
                  </a:cubicBezTo>
                  <a:cubicBezTo>
                    <a:pt x="1382087" y="653376"/>
                    <a:pt x="1382087" y="654745"/>
                    <a:pt x="1380717" y="656115"/>
                  </a:cubicBezTo>
                  <a:cubicBezTo>
                    <a:pt x="1379347" y="656115"/>
                    <a:pt x="1377977" y="654745"/>
                    <a:pt x="1376607" y="653376"/>
                  </a:cubicBezTo>
                  <a:close/>
                  <a:moveTo>
                    <a:pt x="1288943" y="653376"/>
                  </a:moveTo>
                  <a:lnTo>
                    <a:pt x="1294422" y="653376"/>
                  </a:lnTo>
                  <a:cubicBezTo>
                    <a:pt x="1295792" y="654745"/>
                    <a:pt x="1295792" y="653376"/>
                    <a:pt x="1295792" y="657485"/>
                  </a:cubicBezTo>
                  <a:cubicBezTo>
                    <a:pt x="1295792" y="660224"/>
                    <a:pt x="1294422" y="661594"/>
                    <a:pt x="1293052" y="662964"/>
                  </a:cubicBezTo>
                  <a:lnTo>
                    <a:pt x="1286204" y="662964"/>
                  </a:lnTo>
                  <a:cubicBezTo>
                    <a:pt x="1286204" y="661594"/>
                    <a:pt x="1284834" y="661594"/>
                    <a:pt x="1284834" y="658855"/>
                  </a:cubicBezTo>
                  <a:cubicBezTo>
                    <a:pt x="1284834" y="654745"/>
                    <a:pt x="1287573" y="654745"/>
                    <a:pt x="1288943" y="653376"/>
                  </a:cubicBezTo>
                  <a:close/>
                  <a:moveTo>
                    <a:pt x="172590" y="653376"/>
                  </a:moveTo>
                  <a:cubicBezTo>
                    <a:pt x="172590" y="654745"/>
                    <a:pt x="171220" y="657485"/>
                    <a:pt x="171220" y="662964"/>
                  </a:cubicBezTo>
                  <a:cubicBezTo>
                    <a:pt x="173960" y="660224"/>
                    <a:pt x="175329" y="657485"/>
                    <a:pt x="179439" y="657485"/>
                  </a:cubicBezTo>
                  <a:cubicBezTo>
                    <a:pt x="178069" y="656115"/>
                    <a:pt x="176699" y="654745"/>
                    <a:pt x="176699" y="653376"/>
                  </a:cubicBezTo>
                  <a:close/>
                  <a:moveTo>
                    <a:pt x="749258" y="652006"/>
                  </a:moveTo>
                  <a:cubicBezTo>
                    <a:pt x="750628" y="652006"/>
                    <a:pt x="753368" y="653376"/>
                    <a:pt x="753368" y="654745"/>
                  </a:cubicBezTo>
                  <a:lnTo>
                    <a:pt x="747888" y="654745"/>
                  </a:lnTo>
                  <a:close/>
                  <a:moveTo>
                    <a:pt x="72598" y="652006"/>
                  </a:moveTo>
                  <a:cubicBezTo>
                    <a:pt x="72598" y="649266"/>
                    <a:pt x="76707" y="650636"/>
                    <a:pt x="78076" y="652006"/>
                  </a:cubicBezTo>
                  <a:cubicBezTo>
                    <a:pt x="78076" y="652006"/>
                    <a:pt x="78076" y="653376"/>
                    <a:pt x="76707" y="654745"/>
                  </a:cubicBezTo>
                  <a:cubicBezTo>
                    <a:pt x="75337" y="654745"/>
                    <a:pt x="72598" y="656115"/>
                    <a:pt x="72598" y="652006"/>
                  </a:cubicBezTo>
                  <a:close/>
                  <a:moveTo>
                    <a:pt x="1442356" y="649266"/>
                  </a:moveTo>
                  <a:lnTo>
                    <a:pt x="1446465" y="649266"/>
                  </a:lnTo>
                  <a:cubicBezTo>
                    <a:pt x="1447835" y="650636"/>
                    <a:pt x="1449205" y="652006"/>
                    <a:pt x="1449205" y="653376"/>
                  </a:cubicBezTo>
                  <a:lnTo>
                    <a:pt x="1443726" y="654745"/>
                  </a:lnTo>
                  <a:cubicBezTo>
                    <a:pt x="1443726" y="653376"/>
                    <a:pt x="1442356" y="650636"/>
                    <a:pt x="1442356" y="649266"/>
                  </a:cubicBezTo>
                  <a:close/>
                  <a:moveTo>
                    <a:pt x="1430028" y="647897"/>
                  </a:moveTo>
                  <a:cubicBezTo>
                    <a:pt x="1434138" y="647897"/>
                    <a:pt x="1436877" y="649266"/>
                    <a:pt x="1436877" y="653376"/>
                  </a:cubicBezTo>
                  <a:cubicBezTo>
                    <a:pt x="1436877" y="656115"/>
                    <a:pt x="1432768" y="660224"/>
                    <a:pt x="1430028" y="660224"/>
                  </a:cubicBezTo>
                  <a:cubicBezTo>
                    <a:pt x="1425919" y="660224"/>
                    <a:pt x="1424549" y="657485"/>
                    <a:pt x="1424549" y="653376"/>
                  </a:cubicBezTo>
                  <a:cubicBezTo>
                    <a:pt x="1424549" y="650636"/>
                    <a:pt x="1427289" y="647897"/>
                    <a:pt x="1430028" y="647897"/>
                  </a:cubicBezTo>
                  <a:close/>
                  <a:moveTo>
                    <a:pt x="745149" y="646527"/>
                  </a:moveTo>
                  <a:lnTo>
                    <a:pt x="749258" y="647897"/>
                  </a:lnTo>
                  <a:lnTo>
                    <a:pt x="743779" y="649266"/>
                  </a:lnTo>
                  <a:close/>
                  <a:moveTo>
                    <a:pt x="536946" y="646527"/>
                  </a:moveTo>
                  <a:cubicBezTo>
                    <a:pt x="541055" y="646527"/>
                    <a:pt x="542425" y="647897"/>
                    <a:pt x="545164" y="647897"/>
                  </a:cubicBezTo>
                  <a:lnTo>
                    <a:pt x="545164" y="654745"/>
                  </a:lnTo>
                  <a:cubicBezTo>
                    <a:pt x="536946" y="661594"/>
                    <a:pt x="542425" y="665704"/>
                    <a:pt x="541055" y="669812"/>
                  </a:cubicBezTo>
                  <a:cubicBezTo>
                    <a:pt x="538315" y="675292"/>
                    <a:pt x="534206" y="678031"/>
                    <a:pt x="528727" y="678031"/>
                  </a:cubicBezTo>
                  <a:cubicBezTo>
                    <a:pt x="525988" y="678031"/>
                    <a:pt x="517769" y="672552"/>
                    <a:pt x="512290" y="672552"/>
                  </a:cubicBezTo>
                  <a:cubicBezTo>
                    <a:pt x="512290" y="671182"/>
                    <a:pt x="515030" y="671182"/>
                    <a:pt x="515030" y="669812"/>
                  </a:cubicBezTo>
                  <a:cubicBezTo>
                    <a:pt x="510920" y="661594"/>
                    <a:pt x="523248" y="650636"/>
                    <a:pt x="531466" y="652006"/>
                  </a:cubicBezTo>
                  <a:cubicBezTo>
                    <a:pt x="532836" y="650636"/>
                    <a:pt x="534206" y="646527"/>
                    <a:pt x="536946" y="646527"/>
                  </a:cubicBezTo>
                  <a:close/>
                  <a:moveTo>
                    <a:pt x="1223195" y="645157"/>
                  </a:moveTo>
                  <a:cubicBezTo>
                    <a:pt x="1224565" y="646527"/>
                    <a:pt x="1224565" y="647897"/>
                    <a:pt x="1224565" y="649266"/>
                  </a:cubicBezTo>
                  <a:cubicBezTo>
                    <a:pt x="1223195" y="649266"/>
                    <a:pt x="1220455" y="650636"/>
                    <a:pt x="1220455" y="646527"/>
                  </a:cubicBezTo>
                  <a:cubicBezTo>
                    <a:pt x="1220455" y="643787"/>
                    <a:pt x="1221825" y="645157"/>
                    <a:pt x="1223195" y="645157"/>
                  </a:cubicBezTo>
                  <a:close/>
                  <a:moveTo>
                    <a:pt x="268473" y="641048"/>
                  </a:moveTo>
                  <a:lnTo>
                    <a:pt x="271213" y="641048"/>
                  </a:lnTo>
                  <a:lnTo>
                    <a:pt x="272582" y="646527"/>
                  </a:lnTo>
                  <a:cubicBezTo>
                    <a:pt x="271213" y="646527"/>
                    <a:pt x="269843" y="646527"/>
                    <a:pt x="268473" y="645157"/>
                  </a:cubicBezTo>
                  <a:close/>
                  <a:moveTo>
                    <a:pt x="1368389" y="636939"/>
                  </a:moveTo>
                  <a:cubicBezTo>
                    <a:pt x="1372499" y="636939"/>
                    <a:pt x="1373868" y="638308"/>
                    <a:pt x="1375238" y="641048"/>
                  </a:cubicBezTo>
                  <a:cubicBezTo>
                    <a:pt x="1372499" y="643787"/>
                    <a:pt x="1371129" y="647897"/>
                    <a:pt x="1367019" y="647897"/>
                  </a:cubicBezTo>
                  <a:cubicBezTo>
                    <a:pt x="1364280" y="647897"/>
                    <a:pt x="1362910" y="646527"/>
                    <a:pt x="1361540" y="645157"/>
                  </a:cubicBezTo>
                  <a:cubicBezTo>
                    <a:pt x="1361540" y="639678"/>
                    <a:pt x="1365650" y="636939"/>
                    <a:pt x="1368389" y="636939"/>
                  </a:cubicBezTo>
                  <a:close/>
                  <a:moveTo>
                    <a:pt x="4110" y="636939"/>
                  </a:moveTo>
                  <a:lnTo>
                    <a:pt x="8219" y="636939"/>
                  </a:lnTo>
                  <a:lnTo>
                    <a:pt x="8219" y="642417"/>
                  </a:lnTo>
                  <a:cubicBezTo>
                    <a:pt x="5479" y="643787"/>
                    <a:pt x="2740" y="643787"/>
                    <a:pt x="0" y="642417"/>
                  </a:cubicBezTo>
                  <a:cubicBezTo>
                    <a:pt x="1370" y="641048"/>
                    <a:pt x="2740" y="638308"/>
                    <a:pt x="4110" y="636939"/>
                  </a:cubicBezTo>
                  <a:close/>
                  <a:moveTo>
                    <a:pt x="95883" y="630089"/>
                  </a:moveTo>
                  <a:cubicBezTo>
                    <a:pt x="97253" y="630089"/>
                    <a:pt x="97253" y="632829"/>
                    <a:pt x="95883" y="634199"/>
                  </a:cubicBezTo>
                  <a:cubicBezTo>
                    <a:pt x="94514" y="634199"/>
                    <a:pt x="94514" y="632829"/>
                    <a:pt x="93144" y="631459"/>
                  </a:cubicBezTo>
                  <a:cubicBezTo>
                    <a:pt x="93144" y="631459"/>
                    <a:pt x="94514" y="630089"/>
                    <a:pt x="95883" y="630089"/>
                  </a:cubicBezTo>
                  <a:close/>
                  <a:moveTo>
                    <a:pt x="746519" y="627350"/>
                  </a:moveTo>
                  <a:cubicBezTo>
                    <a:pt x="747888" y="627350"/>
                    <a:pt x="750628" y="630089"/>
                    <a:pt x="750628" y="631459"/>
                  </a:cubicBezTo>
                  <a:cubicBezTo>
                    <a:pt x="749258" y="632829"/>
                    <a:pt x="747888" y="632829"/>
                    <a:pt x="746519" y="632829"/>
                  </a:cubicBezTo>
                  <a:lnTo>
                    <a:pt x="743779" y="630089"/>
                  </a:lnTo>
                  <a:cubicBezTo>
                    <a:pt x="743779" y="628720"/>
                    <a:pt x="745149" y="628720"/>
                    <a:pt x="746519" y="627350"/>
                  </a:cubicBezTo>
                  <a:close/>
                  <a:moveTo>
                    <a:pt x="978008" y="625981"/>
                  </a:moveTo>
                  <a:cubicBezTo>
                    <a:pt x="980748" y="624611"/>
                    <a:pt x="983487" y="625981"/>
                    <a:pt x="984857" y="627350"/>
                  </a:cubicBezTo>
                  <a:cubicBezTo>
                    <a:pt x="984857" y="627350"/>
                    <a:pt x="984857" y="628720"/>
                    <a:pt x="982117" y="628720"/>
                  </a:cubicBezTo>
                  <a:cubicBezTo>
                    <a:pt x="978008" y="628720"/>
                    <a:pt x="979378" y="627350"/>
                    <a:pt x="978008" y="625981"/>
                  </a:cubicBezTo>
                  <a:close/>
                  <a:moveTo>
                    <a:pt x="1305380" y="624611"/>
                  </a:moveTo>
                  <a:cubicBezTo>
                    <a:pt x="1305380" y="624611"/>
                    <a:pt x="1306750" y="625981"/>
                    <a:pt x="1306750" y="627350"/>
                  </a:cubicBezTo>
                  <a:cubicBezTo>
                    <a:pt x="1305380" y="627350"/>
                    <a:pt x="1304011" y="627350"/>
                    <a:pt x="1302641" y="625981"/>
                  </a:cubicBezTo>
                  <a:cubicBezTo>
                    <a:pt x="1302641" y="625981"/>
                    <a:pt x="1304011" y="624611"/>
                    <a:pt x="1305380" y="624611"/>
                  </a:cubicBezTo>
                  <a:close/>
                  <a:moveTo>
                    <a:pt x="853360" y="624611"/>
                  </a:moveTo>
                  <a:lnTo>
                    <a:pt x="857469" y="624611"/>
                  </a:lnTo>
                  <a:cubicBezTo>
                    <a:pt x="857469" y="625981"/>
                    <a:pt x="857469" y="627350"/>
                    <a:pt x="856099" y="628720"/>
                  </a:cubicBezTo>
                  <a:cubicBezTo>
                    <a:pt x="854730" y="628720"/>
                    <a:pt x="851990" y="627350"/>
                    <a:pt x="853360" y="624611"/>
                  </a:cubicBezTo>
                  <a:close/>
                  <a:moveTo>
                    <a:pt x="539685" y="623241"/>
                  </a:moveTo>
                  <a:lnTo>
                    <a:pt x="541055" y="623241"/>
                  </a:lnTo>
                  <a:cubicBezTo>
                    <a:pt x="541055" y="625981"/>
                    <a:pt x="538315" y="628720"/>
                    <a:pt x="536946" y="631459"/>
                  </a:cubicBezTo>
                  <a:lnTo>
                    <a:pt x="530097" y="631459"/>
                  </a:lnTo>
                  <a:cubicBezTo>
                    <a:pt x="530097" y="630089"/>
                    <a:pt x="528727" y="631459"/>
                    <a:pt x="528727" y="627350"/>
                  </a:cubicBezTo>
                  <a:cubicBezTo>
                    <a:pt x="528727" y="623241"/>
                    <a:pt x="534206" y="621871"/>
                    <a:pt x="539685" y="623241"/>
                  </a:cubicBezTo>
                  <a:close/>
                  <a:moveTo>
                    <a:pt x="143825" y="623241"/>
                  </a:moveTo>
                  <a:lnTo>
                    <a:pt x="149304" y="624611"/>
                  </a:lnTo>
                  <a:cubicBezTo>
                    <a:pt x="147934" y="627350"/>
                    <a:pt x="146564" y="628720"/>
                    <a:pt x="145195" y="630089"/>
                  </a:cubicBezTo>
                  <a:cubicBezTo>
                    <a:pt x="143825" y="628720"/>
                    <a:pt x="142455" y="628720"/>
                    <a:pt x="142455" y="625981"/>
                  </a:cubicBezTo>
                  <a:cubicBezTo>
                    <a:pt x="142455" y="621871"/>
                    <a:pt x="142455" y="624611"/>
                    <a:pt x="143825" y="623241"/>
                  </a:cubicBezTo>
                  <a:close/>
                  <a:moveTo>
                    <a:pt x="1280724" y="621871"/>
                  </a:moveTo>
                  <a:lnTo>
                    <a:pt x="1286204" y="621871"/>
                  </a:lnTo>
                  <a:lnTo>
                    <a:pt x="1288943" y="624611"/>
                  </a:lnTo>
                  <a:cubicBezTo>
                    <a:pt x="1287573" y="625981"/>
                    <a:pt x="1284834" y="627350"/>
                    <a:pt x="1282094" y="628720"/>
                  </a:cubicBezTo>
                  <a:cubicBezTo>
                    <a:pt x="1282094" y="627350"/>
                    <a:pt x="1282094" y="624611"/>
                    <a:pt x="1280724" y="621871"/>
                  </a:cubicBezTo>
                  <a:close/>
                  <a:moveTo>
                    <a:pt x="1309489" y="620501"/>
                  </a:moveTo>
                  <a:lnTo>
                    <a:pt x="1313599" y="620501"/>
                  </a:lnTo>
                  <a:cubicBezTo>
                    <a:pt x="1313599" y="620501"/>
                    <a:pt x="1313599" y="621871"/>
                    <a:pt x="1312229" y="623241"/>
                  </a:cubicBezTo>
                  <a:cubicBezTo>
                    <a:pt x="1310859" y="621871"/>
                    <a:pt x="1309489" y="621871"/>
                    <a:pt x="1309489" y="620501"/>
                  </a:cubicBezTo>
                  <a:close/>
                  <a:moveTo>
                    <a:pt x="180808" y="617762"/>
                  </a:moveTo>
                  <a:cubicBezTo>
                    <a:pt x="180808" y="623241"/>
                    <a:pt x="178069" y="631459"/>
                    <a:pt x="178069" y="635569"/>
                  </a:cubicBezTo>
                  <a:cubicBezTo>
                    <a:pt x="178069" y="638308"/>
                    <a:pt x="179439" y="638308"/>
                    <a:pt x="179439" y="638308"/>
                  </a:cubicBezTo>
                  <a:cubicBezTo>
                    <a:pt x="184918" y="635569"/>
                    <a:pt x="190397" y="631459"/>
                    <a:pt x="194506" y="630089"/>
                  </a:cubicBezTo>
                  <a:cubicBezTo>
                    <a:pt x="193136" y="625981"/>
                    <a:pt x="193136" y="621871"/>
                    <a:pt x="193136" y="617762"/>
                  </a:cubicBezTo>
                  <a:cubicBezTo>
                    <a:pt x="190397" y="619132"/>
                    <a:pt x="190397" y="621871"/>
                    <a:pt x="189027" y="623241"/>
                  </a:cubicBezTo>
                  <a:cubicBezTo>
                    <a:pt x="187657" y="620501"/>
                    <a:pt x="183548" y="619132"/>
                    <a:pt x="180808" y="617762"/>
                  </a:cubicBezTo>
                  <a:close/>
                  <a:moveTo>
                    <a:pt x="1260178" y="613652"/>
                  </a:moveTo>
                  <a:lnTo>
                    <a:pt x="1260178" y="620501"/>
                  </a:lnTo>
                  <a:cubicBezTo>
                    <a:pt x="1258808" y="620501"/>
                    <a:pt x="1256069" y="621871"/>
                    <a:pt x="1254699" y="621871"/>
                  </a:cubicBezTo>
                  <a:lnTo>
                    <a:pt x="1251960" y="619132"/>
                  </a:lnTo>
                  <a:lnTo>
                    <a:pt x="1251960" y="615022"/>
                  </a:lnTo>
                  <a:cubicBezTo>
                    <a:pt x="1253329" y="615022"/>
                    <a:pt x="1254699" y="613652"/>
                    <a:pt x="1260178" y="613652"/>
                  </a:cubicBezTo>
                  <a:close/>
                  <a:moveTo>
                    <a:pt x="135606" y="609543"/>
                  </a:moveTo>
                  <a:lnTo>
                    <a:pt x="139716" y="609543"/>
                  </a:lnTo>
                  <a:cubicBezTo>
                    <a:pt x="139716" y="609543"/>
                    <a:pt x="139716" y="610913"/>
                    <a:pt x="141085" y="612283"/>
                  </a:cubicBezTo>
                  <a:cubicBezTo>
                    <a:pt x="139716" y="613652"/>
                    <a:pt x="139716" y="615022"/>
                    <a:pt x="138346" y="616392"/>
                  </a:cubicBezTo>
                  <a:cubicBezTo>
                    <a:pt x="136976" y="616392"/>
                    <a:pt x="135606" y="616392"/>
                    <a:pt x="134237" y="615022"/>
                  </a:cubicBezTo>
                  <a:close/>
                  <a:moveTo>
                    <a:pt x="1291683" y="606804"/>
                  </a:moveTo>
                  <a:cubicBezTo>
                    <a:pt x="1290313" y="609543"/>
                    <a:pt x="1290313" y="612283"/>
                    <a:pt x="1290313" y="615022"/>
                  </a:cubicBezTo>
                  <a:cubicBezTo>
                    <a:pt x="1288943" y="613652"/>
                    <a:pt x="1287573" y="610913"/>
                    <a:pt x="1284834" y="609543"/>
                  </a:cubicBezTo>
                  <a:cubicBezTo>
                    <a:pt x="1286204" y="606804"/>
                    <a:pt x="1288943" y="606804"/>
                    <a:pt x="1291683" y="606804"/>
                  </a:cubicBezTo>
                  <a:close/>
                  <a:moveTo>
                    <a:pt x="510920" y="605434"/>
                  </a:moveTo>
                  <a:cubicBezTo>
                    <a:pt x="512290" y="605434"/>
                    <a:pt x="515030" y="606804"/>
                    <a:pt x="517769" y="608174"/>
                  </a:cubicBezTo>
                  <a:lnTo>
                    <a:pt x="517769" y="612283"/>
                  </a:lnTo>
                  <a:cubicBezTo>
                    <a:pt x="516399" y="613652"/>
                    <a:pt x="517769" y="613652"/>
                    <a:pt x="513660" y="613652"/>
                  </a:cubicBezTo>
                  <a:cubicBezTo>
                    <a:pt x="510920" y="613652"/>
                    <a:pt x="509550" y="612283"/>
                    <a:pt x="509550" y="608174"/>
                  </a:cubicBezTo>
                  <a:cubicBezTo>
                    <a:pt x="509550" y="605434"/>
                    <a:pt x="509550" y="606804"/>
                    <a:pt x="510920" y="605434"/>
                  </a:cubicBezTo>
                  <a:close/>
                  <a:moveTo>
                    <a:pt x="439693" y="604064"/>
                  </a:moveTo>
                  <a:cubicBezTo>
                    <a:pt x="441062" y="605434"/>
                    <a:pt x="441062" y="605434"/>
                    <a:pt x="439693" y="608174"/>
                  </a:cubicBezTo>
                  <a:cubicBezTo>
                    <a:pt x="439693" y="608174"/>
                    <a:pt x="438323" y="608174"/>
                    <a:pt x="436953" y="606804"/>
                  </a:cubicBezTo>
                  <a:close/>
                  <a:moveTo>
                    <a:pt x="115060" y="602694"/>
                  </a:moveTo>
                  <a:cubicBezTo>
                    <a:pt x="115060" y="602694"/>
                    <a:pt x="116430" y="604064"/>
                    <a:pt x="116430" y="605434"/>
                  </a:cubicBezTo>
                  <a:cubicBezTo>
                    <a:pt x="116430" y="605434"/>
                    <a:pt x="115060" y="606804"/>
                    <a:pt x="113690" y="606804"/>
                  </a:cubicBezTo>
                  <a:cubicBezTo>
                    <a:pt x="113690" y="606804"/>
                    <a:pt x="113690" y="602694"/>
                    <a:pt x="115060" y="602694"/>
                  </a:cubicBezTo>
                  <a:close/>
                  <a:moveTo>
                    <a:pt x="1324557" y="601324"/>
                  </a:moveTo>
                  <a:lnTo>
                    <a:pt x="1328666" y="601324"/>
                  </a:lnTo>
                  <a:cubicBezTo>
                    <a:pt x="1328666" y="602694"/>
                    <a:pt x="1330036" y="604064"/>
                    <a:pt x="1330036" y="605434"/>
                  </a:cubicBezTo>
                  <a:cubicBezTo>
                    <a:pt x="1328666" y="605434"/>
                    <a:pt x="1325927" y="606804"/>
                    <a:pt x="1323187" y="605434"/>
                  </a:cubicBezTo>
                  <a:close/>
                  <a:moveTo>
                    <a:pt x="1299901" y="601324"/>
                  </a:moveTo>
                  <a:cubicBezTo>
                    <a:pt x="1299901" y="605434"/>
                    <a:pt x="1297162" y="605434"/>
                    <a:pt x="1297162" y="608174"/>
                  </a:cubicBezTo>
                  <a:lnTo>
                    <a:pt x="1297162" y="602694"/>
                  </a:lnTo>
                  <a:cubicBezTo>
                    <a:pt x="1297162" y="602694"/>
                    <a:pt x="1298531" y="601324"/>
                    <a:pt x="1299901" y="601324"/>
                  </a:cubicBezTo>
                  <a:close/>
                  <a:moveTo>
                    <a:pt x="169850" y="598585"/>
                  </a:moveTo>
                  <a:lnTo>
                    <a:pt x="169850" y="605434"/>
                  </a:lnTo>
                  <a:lnTo>
                    <a:pt x="173960" y="609543"/>
                  </a:lnTo>
                  <a:cubicBezTo>
                    <a:pt x="173960" y="608174"/>
                    <a:pt x="175329" y="606804"/>
                    <a:pt x="175329" y="606804"/>
                  </a:cubicBezTo>
                  <a:cubicBezTo>
                    <a:pt x="175329" y="604064"/>
                    <a:pt x="172590" y="601324"/>
                    <a:pt x="169850" y="598585"/>
                  </a:cubicBezTo>
                  <a:close/>
                  <a:moveTo>
                    <a:pt x="1010882" y="593106"/>
                  </a:moveTo>
                  <a:cubicBezTo>
                    <a:pt x="1012252" y="594476"/>
                    <a:pt x="1013621" y="594476"/>
                    <a:pt x="1014991" y="595846"/>
                  </a:cubicBezTo>
                  <a:cubicBezTo>
                    <a:pt x="1013621" y="597216"/>
                    <a:pt x="1012252" y="597216"/>
                    <a:pt x="1010882" y="597216"/>
                  </a:cubicBezTo>
                  <a:lnTo>
                    <a:pt x="1008143" y="594476"/>
                  </a:lnTo>
                  <a:cubicBezTo>
                    <a:pt x="1008143" y="594476"/>
                    <a:pt x="1010882" y="594476"/>
                    <a:pt x="1010882" y="593106"/>
                  </a:cubicBezTo>
                  <a:close/>
                  <a:moveTo>
                    <a:pt x="445172" y="593106"/>
                  </a:moveTo>
                  <a:lnTo>
                    <a:pt x="453390" y="593106"/>
                  </a:lnTo>
                  <a:cubicBezTo>
                    <a:pt x="453390" y="594476"/>
                    <a:pt x="454760" y="597216"/>
                    <a:pt x="454760" y="598585"/>
                  </a:cubicBezTo>
                  <a:cubicBezTo>
                    <a:pt x="453390" y="599955"/>
                    <a:pt x="452020" y="601324"/>
                    <a:pt x="449281" y="601324"/>
                  </a:cubicBezTo>
                  <a:cubicBezTo>
                    <a:pt x="445172" y="601324"/>
                    <a:pt x="445172" y="599955"/>
                    <a:pt x="443802" y="598585"/>
                  </a:cubicBezTo>
                  <a:close/>
                  <a:moveTo>
                    <a:pt x="515030" y="580778"/>
                  </a:moveTo>
                  <a:lnTo>
                    <a:pt x="520508" y="580778"/>
                  </a:lnTo>
                  <a:lnTo>
                    <a:pt x="520508" y="584888"/>
                  </a:lnTo>
                  <a:cubicBezTo>
                    <a:pt x="519139" y="584888"/>
                    <a:pt x="516399" y="583518"/>
                    <a:pt x="515030" y="580778"/>
                  </a:cubicBezTo>
                  <a:close/>
                  <a:moveTo>
                    <a:pt x="113690" y="580778"/>
                  </a:moveTo>
                  <a:cubicBezTo>
                    <a:pt x="115060" y="582148"/>
                    <a:pt x="115060" y="583518"/>
                    <a:pt x="115060" y="584888"/>
                  </a:cubicBezTo>
                  <a:cubicBezTo>
                    <a:pt x="113690" y="586257"/>
                    <a:pt x="109581" y="582148"/>
                    <a:pt x="109581" y="584888"/>
                  </a:cubicBezTo>
                  <a:cubicBezTo>
                    <a:pt x="109581" y="582148"/>
                    <a:pt x="112321" y="580778"/>
                    <a:pt x="113690" y="580778"/>
                  </a:cubicBezTo>
                  <a:close/>
                  <a:moveTo>
                    <a:pt x="172590" y="573929"/>
                  </a:moveTo>
                  <a:cubicBezTo>
                    <a:pt x="172590" y="576669"/>
                    <a:pt x="175329" y="578039"/>
                    <a:pt x="175329" y="579409"/>
                  </a:cubicBezTo>
                  <a:cubicBezTo>
                    <a:pt x="172590" y="580778"/>
                    <a:pt x="171220" y="579409"/>
                    <a:pt x="171220" y="583518"/>
                  </a:cubicBezTo>
                  <a:cubicBezTo>
                    <a:pt x="171220" y="586257"/>
                    <a:pt x="179439" y="591736"/>
                    <a:pt x="182178" y="594476"/>
                  </a:cubicBezTo>
                  <a:lnTo>
                    <a:pt x="189027" y="594476"/>
                  </a:lnTo>
                  <a:lnTo>
                    <a:pt x="189027" y="584888"/>
                  </a:lnTo>
                  <a:cubicBezTo>
                    <a:pt x="189027" y="573929"/>
                    <a:pt x="179439" y="575299"/>
                    <a:pt x="172590" y="573929"/>
                  </a:cubicBezTo>
                  <a:close/>
                  <a:moveTo>
                    <a:pt x="78076" y="571190"/>
                  </a:moveTo>
                  <a:cubicBezTo>
                    <a:pt x="79446" y="571190"/>
                    <a:pt x="80816" y="571190"/>
                    <a:pt x="82186" y="572560"/>
                  </a:cubicBezTo>
                  <a:cubicBezTo>
                    <a:pt x="82186" y="572560"/>
                    <a:pt x="82186" y="573929"/>
                    <a:pt x="78076" y="575299"/>
                  </a:cubicBezTo>
                  <a:close/>
                  <a:moveTo>
                    <a:pt x="245187" y="568451"/>
                  </a:moveTo>
                  <a:cubicBezTo>
                    <a:pt x="246557" y="569820"/>
                    <a:pt x="249296" y="569820"/>
                    <a:pt x="252036" y="571190"/>
                  </a:cubicBezTo>
                  <a:lnTo>
                    <a:pt x="252036" y="576669"/>
                  </a:lnTo>
                  <a:cubicBezTo>
                    <a:pt x="250666" y="578039"/>
                    <a:pt x="247927" y="578039"/>
                    <a:pt x="245187" y="576669"/>
                  </a:cubicBezTo>
                  <a:close/>
                  <a:moveTo>
                    <a:pt x="512290" y="567081"/>
                  </a:moveTo>
                  <a:lnTo>
                    <a:pt x="517769" y="568451"/>
                  </a:lnTo>
                  <a:cubicBezTo>
                    <a:pt x="516399" y="569820"/>
                    <a:pt x="515030" y="572560"/>
                    <a:pt x="513660" y="573929"/>
                  </a:cubicBezTo>
                  <a:cubicBezTo>
                    <a:pt x="513660" y="572560"/>
                    <a:pt x="513660" y="569820"/>
                    <a:pt x="512290" y="567081"/>
                  </a:cubicBezTo>
                  <a:close/>
                  <a:moveTo>
                    <a:pt x="1384826" y="564341"/>
                  </a:moveTo>
                  <a:cubicBezTo>
                    <a:pt x="1386196" y="564341"/>
                    <a:pt x="1388935" y="565711"/>
                    <a:pt x="1388935" y="567081"/>
                  </a:cubicBezTo>
                  <a:lnTo>
                    <a:pt x="1383457" y="568451"/>
                  </a:lnTo>
                  <a:close/>
                  <a:moveTo>
                    <a:pt x="480785" y="564341"/>
                  </a:moveTo>
                  <a:cubicBezTo>
                    <a:pt x="480785" y="561602"/>
                    <a:pt x="484895" y="562971"/>
                    <a:pt x="486265" y="564341"/>
                  </a:cubicBezTo>
                  <a:cubicBezTo>
                    <a:pt x="486265" y="564341"/>
                    <a:pt x="486265" y="565711"/>
                    <a:pt x="484895" y="567081"/>
                  </a:cubicBezTo>
                  <a:cubicBezTo>
                    <a:pt x="483525" y="567081"/>
                    <a:pt x="480785" y="568451"/>
                    <a:pt x="480785" y="564341"/>
                  </a:cubicBezTo>
                  <a:close/>
                  <a:moveTo>
                    <a:pt x="19177" y="564341"/>
                  </a:moveTo>
                  <a:cubicBezTo>
                    <a:pt x="20547" y="564341"/>
                    <a:pt x="21916" y="564341"/>
                    <a:pt x="23286" y="565711"/>
                  </a:cubicBezTo>
                  <a:lnTo>
                    <a:pt x="20547" y="568451"/>
                  </a:lnTo>
                  <a:cubicBezTo>
                    <a:pt x="20547" y="567081"/>
                    <a:pt x="19177" y="565711"/>
                    <a:pt x="19177" y="564341"/>
                  </a:cubicBezTo>
                  <a:close/>
                  <a:moveTo>
                    <a:pt x="506811" y="562971"/>
                  </a:moveTo>
                  <a:lnTo>
                    <a:pt x="506811" y="565711"/>
                  </a:lnTo>
                  <a:cubicBezTo>
                    <a:pt x="506811" y="562971"/>
                    <a:pt x="505441" y="564341"/>
                    <a:pt x="504071" y="564341"/>
                  </a:cubicBezTo>
                  <a:cubicBezTo>
                    <a:pt x="504071" y="564341"/>
                    <a:pt x="505441" y="562971"/>
                    <a:pt x="506811" y="562971"/>
                  </a:cubicBezTo>
                  <a:close/>
                  <a:moveTo>
                    <a:pt x="117799" y="558862"/>
                  </a:moveTo>
                  <a:cubicBezTo>
                    <a:pt x="117799" y="561602"/>
                    <a:pt x="115060" y="557492"/>
                    <a:pt x="115060" y="560232"/>
                  </a:cubicBezTo>
                  <a:cubicBezTo>
                    <a:pt x="115060" y="557492"/>
                    <a:pt x="116430" y="558862"/>
                    <a:pt x="117799" y="558862"/>
                  </a:cubicBezTo>
                  <a:close/>
                  <a:moveTo>
                    <a:pt x="275322" y="557492"/>
                  </a:moveTo>
                  <a:cubicBezTo>
                    <a:pt x="279431" y="557492"/>
                    <a:pt x="284910" y="561602"/>
                    <a:pt x="284910" y="564341"/>
                  </a:cubicBezTo>
                  <a:cubicBezTo>
                    <a:pt x="284910" y="568451"/>
                    <a:pt x="282171" y="572560"/>
                    <a:pt x="279431" y="575299"/>
                  </a:cubicBezTo>
                  <a:cubicBezTo>
                    <a:pt x="279431" y="576669"/>
                    <a:pt x="280801" y="575299"/>
                    <a:pt x="280801" y="578039"/>
                  </a:cubicBezTo>
                  <a:cubicBezTo>
                    <a:pt x="280801" y="583518"/>
                    <a:pt x="272582" y="584888"/>
                    <a:pt x="271213" y="584888"/>
                  </a:cubicBezTo>
                  <a:cubicBezTo>
                    <a:pt x="265733" y="584888"/>
                    <a:pt x="264364" y="583518"/>
                    <a:pt x="264364" y="578039"/>
                  </a:cubicBezTo>
                  <a:cubicBezTo>
                    <a:pt x="264364" y="573929"/>
                    <a:pt x="265733" y="568451"/>
                    <a:pt x="265733" y="565711"/>
                  </a:cubicBezTo>
                  <a:cubicBezTo>
                    <a:pt x="265733" y="557492"/>
                    <a:pt x="273952" y="557492"/>
                    <a:pt x="275322" y="557492"/>
                  </a:cubicBezTo>
                  <a:close/>
                  <a:moveTo>
                    <a:pt x="1364280" y="554753"/>
                  </a:moveTo>
                  <a:lnTo>
                    <a:pt x="1368389" y="554753"/>
                  </a:lnTo>
                  <a:lnTo>
                    <a:pt x="1368389" y="557492"/>
                  </a:lnTo>
                  <a:lnTo>
                    <a:pt x="1364280" y="557492"/>
                  </a:lnTo>
                  <a:close/>
                  <a:moveTo>
                    <a:pt x="91774" y="553383"/>
                  </a:moveTo>
                  <a:lnTo>
                    <a:pt x="98623" y="553383"/>
                  </a:lnTo>
                  <a:cubicBezTo>
                    <a:pt x="98623" y="556123"/>
                    <a:pt x="99993" y="557492"/>
                    <a:pt x="98623" y="562971"/>
                  </a:cubicBezTo>
                  <a:cubicBezTo>
                    <a:pt x="97253" y="562971"/>
                    <a:pt x="94514" y="564341"/>
                    <a:pt x="91774" y="562971"/>
                  </a:cubicBezTo>
                  <a:cubicBezTo>
                    <a:pt x="91774" y="560232"/>
                    <a:pt x="90404" y="557492"/>
                    <a:pt x="91774" y="553383"/>
                  </a:cubicBezTo>
                  <a:close/>
                  <a:moveTo>
                    <a:pt x="49311" y="549274"/>
                  </a:moveTo>
                  <a:cubicBezTo>
                    <a:pt x="47942" y="549274"/>
                    <a:pt x="46572" y="547904"/>
                    <a:pt x="46572" y="550644"/>
                  </a:cubicBezTo>
                  <a:cubicBezTo>
                    <a:pt x="46572" y="547904"/>
                    <a:pt x="49311" y="550644"/>
                    <a:pt x="49311" y="549274"/>
                  </a:cubicBezTo>
                  <a:close/>
                  <a:moveTo>
                    <a:pt x="178069" y="545164"/>
                  </a:moveTo>
                  <a:cubicBezTo>
                    <a:pt x="175329" y="546534"/>
                    <a:pt x="173960" y="549274"/>
                    <a:pt x="173960" y="562971"/>
                  </a:cubicBezTo>
                  <a:cubicBezTo>
                    <a:pt x="175329" y="561602"/>
                    <a:pt x="179439" y="561602"/>
                    <a:pt x="180808" y="561602"/>
                  </a:cubicBezTo>
                  <a:cubicBezTo>
                    <a:pt x="179439" y="553383"/>
                    <a:pt x="178069" y="549274"/>
                    <a:pt x="178069" y="545164"/>
                  </a:cubicBezTo>
                  <a:close/>
                  <a:moveTo>
                    <a:pt x="38353" y="536946"/>
                  </a:moveTo>
                  <a:cubicBezTo>
                    <a:pt x="39723" y="536946"/>
                    <a:pt x="41093" y="536946"/>
                    <a:pt x="42463" y="538316"/>
                  </a:cubicBezTo>
                  <a:cubicBezTo>
                    <a:pt x="41093" y="539686"/>
                    <a:pt x="41093" y="542425"/>
                    <a:pt x="39723" y="543795"/>
                  </a:cubicBezTo>
                  <a:cubicBezTo>
                    <a:pt x="39723" y="542425"/>
                    <a:pt x="38353" y="541055"/>
                    <a:pt x="38353" y="536946"/>
                  </a:cubicBezTo>
                  <a:close/>
                  <a:moveTo>
                    <a:pt x="32875" y="530097"/>
                  </a:moveTo>
                  <a:cubicBezTo>
                    <a:pt x="34244" y="531467"/>
                    <a:pt x="34244" y="532837"/>
                    <a:pt x="34244" y="534206"/>
                  </a:cubicBezTo>
                  <a:cubicBezTo>
                    <a:pt x="34244" y="534206"/>
                    <a:pt x="32875" y="534206"/>
                    <a:pt x="31505" y="532837"/>
                  </a:cubicBezTo>
                  <a:cubicBezTo>
                    <a:pt x="31505" y="532837"/>
                    <a:pt x="31505" y="531467"/>
                    <a:pt x="32875" y="530097"/>
                  </a:cubicBezTo>
                  <a:close/>
                  <a:moveTo>
                    <a:pt x="95883" y="517769"/>
                  </a:moveTo>
                  <a:lnTo>
                    <a:pt x="101362" y="517769"/>
                  </a:lnTo>
                  <a:cubicBezTo>
                    <a:pt x="102732" y="519139"/>
                    <a:pt x="102732" y="517769"/>
                    <a:pt x="102732" y="520509"/>
                  </a:cubicBezTo>
                  <a:cubicBezTo>
                    <a:pt x="102732" y="524618"/>
                    <a:pt x="101362" y="525988"/>
                    <a:pt x="98623" y="527358"/>
                  </a:cubicBezTo>
                  <a:cubicBezTo>
                    <a:pt x="95883" y="525988"/>
                    <a:pt x="95883" y="523248"/>
                    <a:pt x="95883" y="520509"/>
                  </a:cubicBezTo>
                  <a:lnTo>
                    <a:pt x="95883" y="519139"/>
                  </a:lnTo>
                  <a:close/>
                  <a:moveTo>
                    <a:pt x="80816" y="505441"/>
                  </a:moveTo>
                  <a:cubicBezTo>
                    <a:pt x="82186" y="505441"/>
                    <a:pt x="84925" y="508181"/>
                    <a:pt x="87665" y="509551"/>
                  </a:cubicBezTo>
                  <a:lnTo>
                    <a:pt x="87665" y="515030"/>
                  </a:lnTo>
                  <a:cubicBezTo>
                    <a:pt x="87665" y="515030"/>
                    <a:pt x="87665" y="516400"/>
                    <a:pt x="84925" y="516400"/>
                  </a:cubicBezTo>
                  <a:cubicBezTo>
                    <a:pt x="80816" y="516400"/>
                    <a:pt x="80816" y="513660"/>
                    <a:pt x="78076" y="513660"/>
                  </a:cubicBezTo>
                  <a:cubicBezTo>
                    <a:pt x="79446" y="510921"/>
                    <a:pt x="79446" y="508181"/>
                    <a:pt x="80816" y="505441"/>
                  </a:cubicBezTo>
                  <a:close/>
                  <a:moveTo>
                    <a:pt x="1431398" y="504072"/>
                  </a:moveTo>
                  <a:cubicBezTo>
                    <a:pt x="1434138" y="504072"/>
                    <a:pt x="1436877" y="506811"/>
                    <a:pt x="1438247" y="508181"/>
                  </a:cubicBezTo>
                  <a:lnTo>
                    <a:pt x="1431398" y="508181"/>
                  </a:lnTo>
                  <a:cubicBezTo>
                    <a:pt x="1430028" y="506811"/>
                    <a:pt x="1430028" y="505441"/>
                    <a:pt x="1431398" y="504072"/>
                  </a:cubicBezTo>
                  <a:close/>
                  <a:moveTo>
                    <a:pt x="395860" y="482156"/>
                  </a:moveTo>
                  <a:cubicBezTo>
                    <a:pt x="397230" y="482156"/>
                    <a:pt x="397230" y="483525"/>
                    <a:pt x="397230" y="484895"/>
                  </a:cubicBezTo>
                  <a:lnTo>
                    <a:pt x="393121" y="484895"/>
                  </a:lnTo>
                  <a:cubicBezTo>
                    <a:pt x="394491" y="483525"/>
                    <a:pt x="394491" y="482156"/>
                    <a:pt x="395860" y="482156"/>
                  </a:cubicBezTo>
                  <a:close/>
                  <a:moveTo>
                    <a:pt x="1383457" y="475307"/>
                  </a:moveTo>
                  <a:lnTo>
                    <a:pt x="1388935" y="476676"/>
                  </a:lnTo>
                  <a:cubicBezTo>
                    <a:pt x="1388935" y="478046"/>
                    <a:pt x="1387566" y="480786"/>
                    <a:pt x="1386196" y="482156"/>
                  </a:cubicBezTo>
                  <a:cubicBezTo>
                    <a:pt x="1384826" y="480786"/>
                    <a:pt x="1380717" y="480786"/>
                    <a:pt x="1383457" y="475307"/>
                  </a:cubicBezTo>
                  <a:close/>
                  <a:moveTo>
                    <a:pt x="1362910" y="472567"/>
                  </a:moveTo>
                  <a:cubicBezTo>
                    <a:pt x="1362910" y="473937"/>
                    <a:pt x="1364280" y="473937"/>
                    <a:pt x="1364280" y="478046"/>
                  </a:cubicBezTo>
                  <a:cubicBezTo>
                    <a:pt x="1364280" y="480786"/>
                    <a:pt x="1362910" y="482156"/>
                    <a:pt x="1360171" y="483525"/>
                  </a:cubicBezTo>
                  <a:lnTo>
                    <a:pt x="1353322" y="483525"/>
                  </a:lnTo>
                  <a:cubicBezTo>
                    <a:pt x="1353322" y="483525"/>
                    <a:pt x="1351952" y="483525"/>
                    <a:pt x="1351952" y="480786"/>
                  </a:cubicBezTo>
                  <a:cubicBezTo>
                    <a:pt x="1351952" y="475307"/>
                    <a:pt x="1357431" y="472567"/>
                    <a:pt x="1362910" y="472567"/>
                  </a:cubicBezTo>
                  <a:close/>
                  <a:moveTo>
                    <a:pt x="268473" y="465718"/>
                  </a:moveTo>
                  <a:cubicBezTo>
                    <a:pt x="269843" y="465718"/>
                    <a:pt x="271213" y="465718"/>
                    <a:pt x="272582" y="467088"/>
                  </a:cubicBezTo>
                  <a:cubicBezTo>
                    <a:pt x="272582" y="469828"/>
                    <a:pt x="271213" y="469828"/>
                    <a:pt x="268473" y="471198"/>
                  </a:cubicBezTo>
                  <a:cubicBezTo>
                    <a:pt x="268473" y="469828"/>
                    <a:pt x="267103" y="467088"/>
                    <a:pt x="268473" y="465718"/>
                  </a:cubicBezTo>
                  <a:close/>
                  <a:moveTo>
                    <a:pt x="545164" y="464348"/>
                  </a:moveTo>
                  <a:lnTo>
                    <a:pt x="549273" y="464348"/>
                  </a:lnTo>
                  <a:cubicBezTo>
                    <a:pt x="549273" y="465718"/>
                    <a:pt x="549273" y="467088"/>
                    <a:pt x="547904" y="468458"/>
                  </a:cubicBezTo>
                  <a:cubicBezTo>
                    <a:pt x="546534" y="468458"/>
                    <a:pt x="543794" y="467088"/>
                    <a:pt x="545164" y="464348"/>
                  </a:cubicBezTo>
                  <a:close/>
                  <a:moveTo>
                    <a:pt x="1451945" y="450651"/>
                  </a:moveTo>
                  <a:cubicBezTo>
                    <a:pt x="1453314" y="450651"/>
                    <a:pt x="1453314" y="452021"/>
                    <a:pt x="1453314" y="453391"/>
                  </a:cubicBezTo>
                  <a:cubicBezTo>
                    <a:pt x="1451945" y="453391"/>
                    <a:pt x="1450575" y="453391"/>
                    <a:pt x="1449205" y="452021"/>
                  </a:cubicBezTo>
                  <a:cubicBezTo>
                    <a:pt x="1449205" y="452021"/>
                    <a:pt x="1450575" y="450651"/>
                    <a:pt x="1451945" y="450651"/>
                  </a:cubicBezTo>
                  <a:close/>
                  <a:moveTo>
                    <a:pt x="1379347" y="347919"/>
                  </a:moveTo>
                  <a:cubicBezTo>
                    <a:pt x="1380717" y="347919"/>
                    <a:pt x="1383457" y="349289"/>
                    <a:pt x="1384826" y="352028"/>
                  </a:cubicBezTo>
                  <a:cubicBezTo>
                    <a:pt x="1383457" y="353398"/>
                    <a:pt x="1382087" y="353398"/>
                    <a:pt x="1380717" y="353398"/>
                  </a:cubicBezTo>
                  <a:close/>
                  <a:moveTo>
                    <a:pt x="1039647" y="280801"/>
                  </a:moveTo>
                  <a:cubicBezTo>
                    <a:pt x="1031428" y="289019"/>
                    <a:pt x="1017731" y="299977"/>
                    <a:pt x="1017731" y="308196"/>
                  </a:cubicBezTo>
                  <a:cubicBezTo>
                    <a:pt x="1017731" y="320524"/>
                    <a:pt x="1031428" y="326003"/>
                    <a:pt x="1043756" y="335591"/>
                  </a:cubicBezTo>
                  <a:close/>
                  <a:moveTo>
                    <a:pt x="187657" y="184918"/>
                  </a:moveTo>
                  <a:cubicBezTo>
                    <a:pt x="205464" y="184918"/>
                    <a:pt x="210943" y="191766"/>
                    <a:pt x="215052" y="216422"/>
                  </a:cubicBezTo>
                  <a:cubicBezTo>
                    <a:pt x="216422" y="217792"/>
                    <a:pt x="219162" y="217792"/>
                    <a:pt x="219162" y="221901"/>
                  </a:cubicBezTo>
                  <a:cubicBezTo>
                    <a:pt x="219162" y="239708"/>
                    <a:pt x="208204" y="230120"/>
                    <a:pt x="208204" y="250666"/>
                  </a:cubicBezTo>
                  <a:cubicBezTo>
                    <a:pt x="208204" y="260254"/>
                    <a:pt x="216422" y="267103"/>
                    <a:pt x="226010" y="267103"/>
                  </a:cubicBezTo>
                  <a:cubicBezTo>
                    <a:pt x="230120" y="267103"/>
                    <a:pt x="230120" y="264364"/>
                    <a:pt x="236968" y="258885"/>
                  </a:cubicBezTo>
                  <a:cubicBezTo>
                    <a:pt x="239708" y="261624"/>
                    <a:pt x="242448" y="268473"/>
                    <a:pt x="247927" y="271212"/>
                  </a:cubicBezTo>
                  <a:cubicBezTo>
                    <a:pt x="250666" y="273952"/>
                    <a:pt x="258885" y="269843"/>
                    <a:pt x="262994" y="273952"/>
                  </a:cubicBezTo>
                  <a:cubicBezTo>
                    <a:pt x="269843" y="279431"/>
                    <a:pt x="273952" y="294499"/>
                    <a:pt x="273952" y="298608"/>
                  </a:cubicBezTo>
                  <a:lnTo>
                    <a:pt x="273952" y="328742"/>
                  </a:lnTo>
                  <a:cubicBezTo>
                    <a:pt x="275322" y="336961"/>
                    <a:pt x="272582" y="345180"/>
                    <a:pt x="275322" y="353398"/>
                  </a:cubicBezTo>
                  <a:cubicBezTo>
                    <a:pt x="279431" y="367096"/>
                    <a:pt x="282171" y="369835"/>
                    <a:pt x="282171" y="380793"/>
                  </a:cubicBezTo>
                  <a:cubicBezTo>
                    <a:pt x="282171" y="393121"/>
                    <a:pt x="279431" y="404079"/>
                    <a:pt x="260255" y="404079"/>
                  </a:cubicBezTo>
                  <a:cubicBezTo>
                    <a:pt x="253406" y="394491"/>
                    <a:pt x="247927" y="384903"/>
                    <a:pt x="243817" y="375314"/>
                  </a:cubicBezTo>
                  <a:cubicBezTo>
                    <a:pt x="236968" y="384903"/>
                    <a:pt x="232859" y="404079"/>
                    <a:pt x="232859" y="416407"/>
                  </a:cubicBezTo>
                  <a:cubicBezTo>
                    <a:pt x="232859" y="420516"/>
                    <a:pt x="241078" y="443802"/>
                    <a:pt x="241078" y="446542"/>
                  </a:cubicBezTo>
                  <a:cubicBezTo>
                    <a:pt x="241078" y="450651"/>
                    <a:pt x="235599" y="473937"/>
                    <a:pt x="235599" y="478046"/>
                  </a:cubicBezTo>
                  <a:cubicBezTo>
                    <a:pt x="235599" y="480786"/>
                    <a:pt x="241078" y="505441"/>
                    <a:pt x="243817" y="519139"/>
                  </a:cubicBezTo>
                  <a:cubicBezTo>
                    <a:pt x="247927" y="516400"/>
                    <a:pt x="252036" y="510921"/>
                    <a:pt x="254775" y="510921"/>
                  </a:cubicBezTo>
                  <a:cubicBezTo>
                    <a:pt x="258885" y="510921"/>
                    <a:pt x="267103" y="513660"/>
                    <a:pt x="272582" y="515030"/>
                  </a:cubicBezTo>
                  <a:cubicBezTo>
                    <a:pt x="275322" y="516400"/>
                    <a:pt x="278061" y="519139"/>
                    <a:pt x="278061" y="521879"/>
                  </a:cubicBezTo>
                  <a:cubicBezTo>
                    <a:pt x="278061" y="528728"/>
                    <a:pt x="269843" y="531467"/>
                    <a:pt x="268473" y="531467"/>
                  </a:cubicBezTo>
                  <a:cubicBezTo>
                    <a:pt x="264364" y="531467"/>
                    <a:pt x="252036" y="527358"/>
                    <a:pt x="242448" y="523248"/>
                  </a:cubicBezTo>
                  <a:cubicBezTo>
                    <a:pt x="242448" y="530097"/>
                    <a:pt x="242448" y="545164"/>
                    <a:pt x="232859" y="553383"/>
                  </a:cubicBezTo>
                  <a:cubicBezTo>
                    <a:pt x="232859" y="554753"/>
                    <a:pt x="235599" y="557492"/>
                    <a:pt x="238338" y="557492"/>
                  </a:cubicBezTo>
                  <a:cubicBezTo>
                    <a:pt x="236968" y="558862"/>
                    <a:pt x="235599" y="558862"/>
                    <a:pt x="232859" y="558862"/>
                  </a:cubicBezTo>
                  <a:lnTo>
                    <a:pt x="232859" y="568451"/>
                  </a:lnTo>
                  <a:cubicBezTo>
                    <a:pt x="234229" y="568451"/>
                    <a:pt x="238338" y="569820"/>
                    <a:pt x="239708" y="569820"/>
                  </a:cubicBezTo>
                  <a:cubicBezTo>
                    <a:pt x="239708" y="569820"/>
                    <a:pt x="239708" y="571190"/>
                    <a:pt x="238338" y="572560"/>
                  </a:cubicBezTo>
                  <a:cubicBezTo>
                    <a:pt x="238338" y="573929"/>
                    <a:pt x="235599" y="573929"/>
                    <a:pt x="232859" y="575299"/>
                  </a:cubicBezTo>
                  <a:cubicBezTo>
                    <a:pt x="232859" y="605434"/>
                    <a:pt x="231490" y="610913"/>
                    <a:pt x="231490" y="613652"/>
                  </a:cubicBezTo>
                  <a:cubicBezTo>
                    <a:pt x="231490" y="617762"/>
                    <a:pt x="234229" y="620501"/>
                    <a:pt x="234229" y="624611"/>
                  </a:cubicBezTo>
                  <a:cubicBezTo>
                    <a:pt x="234229" y="627350"/>
                    <a:pt x="231490" y="625981"/>
                    <a:pt x="231490" y="628720"/>
                  </a:cubicBezTo>
                  <a:cubicBezTo>
                    <a:pt x="231490" y="632829"/>
                    <a:pt x="235599" y="632829"/>
                    <a:pt x="235599" y="635569"/>
                  </a:cubicBezTo>
                  <a:cubicBezTo>
                    <a:pt x="235599" y="639678"/>
                    <a:pt x="232859" y="635569"/>
                    <a:pt x="232859" y="639678"/>
                  </a:cubicBezTo>
                  <a:cubicBezTo>
                    <a:pt x="232859" y="642417"/>
                    <a:pt x="234229" y="649266"/>
                    <a:pt x="234229" y="654745"/>
                  </a:cubicBezTo>
                  <a:cubicBezTo>
                    <a:pt x="235599" y="660224"/>
                    <a:pt x="234229" y="669812"/>
                    <a:pt x="234229" y="673922"/>
                  </a:cubicBezTo>
                  <a:lnTo>
                    <a:pt x="234229" y="682141"/>
                  </a:lnTo>
                  <a:cubicBezTo>
                    <a:pt x="236968" y="683510"/>
                    <a:pt x="239708" y="684880"/>
                    <a:pt x="239708" y="688989"/>
                  </a:cubicBezTo>
                  <a:cubicBezTo>
                    <a:pt x="239708" y="691729"/>
                    <a:pt x="239708" y="691729"/>
                    <a:pt x="238338" y="691729"/>
                  </a:cubicBezTo>
                  <a:cubicBezTo>
                    <a:pt x="221901" y="695838"/>
                    <a:pt x="230120" y="702687"/>
                    <a:pt x="230120" y="708166"/>
                  </a:cubicBezTo>
                  <a:cubicBezTo>
                    <a:pt x="230120" y="710905"/>
                    <a:pt x="227380" y="710905"/>
                    <a:pt x="226010" y="712275"/>
                  </a:cubicBezTo>
                  <a:cubicBezTo>
                    <a:pt x="224641" y="719124"/>
                    <a:pt x="224641" y="725973"/>
                    <a:pt x="221901" y="732822"/>
                  </a:cubicBezTo>
                  <a:cubicBezTo>
                    <a:pt x="223271" y="734192"/>
                    <a:pt x="226010" y="734192"/>
                    <a:pt x="227380" y="735561"/>
                  </a:cubicBezTo>
                  <a:lnTo>
                    <a:pt x="220531" y="735561"/>
                  </a:lnTo>
                  <a:cubicBezTo>
                    <a:pt x="219162" y="745150"/>
                    <a:pt x="215052" y="760217"/>
                    <a:pt x="215052" y="762956"/>
                  </a:cubicBezTo>
                  <a:cubicBezTo>
                    <a:pt x="215052" y="767065"/>
                    <a:pt x="227380" y="812268"/>
                    <a:pt x="227380" y="815007"/>
                  </a:cubicBezTo>
                  <a:cubicBezTo>
                    <a:pt x="227380" y="825965"/>
                    <a:pt x="216422" y="825965"/>
                    <a:pt x="213683" y="825965"/>
                  </a:cubicBezTo>
                  <a:cubicBezTo>
                    <a:pt x="194506" y="825965"/>
                    <a:pt x="190397" y="812268"/>
                    <a:pt x="191767" y="791721"/>
                  </a:cubicBezTo>
                  <a:cubicBezTo>
                    <a:pt x="191767" y="788982"/>
                    <a:pt x="191767" y="784872"/>
                    <a:pt x="193136" y="780763"/>
                  </a:cubicBezTo>
                  <a:cubicBezTo>
                    <a:pt x="189027" y="765696"/>
                    <a:pt x="183548" y="739670"/>
                    <a:pt x="183548" y="735561"/>
                  </a:cubicBezTo>
                  <a:cubicBezTo>
                    <a:pt x="183548" y="732822"/>
                    <a:pt x="183548" y="723233"/>
                    <a:pt x="186287" y="723233"/>
                  </a:cubicBezTo>
                  <a:cubicBezTo>
                    <a:pt x="195876" y="723233"/>
                    <a:pt x="193136" y="735561"/>
                    <a:pt x="193136" y="738300"/>
                  </a:cubicBezTo>
                  <a:cubicBezTo>
                    <a:pt x="193136" y="738300"/>
                    <a:pt x="191767" y="739670"/>
                    <a:pt x="195876" y="739670"/>
                  </a:cubicBezTo>
                  <a:cubicBezTo>
                    <a:pt x="201355" y="739670"/>
                    <a:pt x="202725" y="725973"/>
                    <a:pt x="202725" y="724603"/>
                  </a:cubicBezTo>
                  <a:cubicBezTo>
                    <a:pt x="202725" y="721864"/>
                    <a:pt x="201355" y="716385"/>
                    <a:pt x="201355" y="713645"/>
                  </a:cubicBezTo>
                  <a:cubicBezTo>
                    <a:pt x="201355" y="709878"/>
                    <a:pt x="200584" y="707652"/>
                    <a:pt x="199279" y="706368"/>
                  </a:cubicBezTo>
                  <a:lnTo>
                    <a:pt x="198051" y="705990"/>
                  </a:lnTo>
                  <a:lnTo>
                    <a:pt x="199985" y="704057"/>
                  </a:lnTo>
                  <a:lnTo>
                    <a:pt x="199985" y="695838"/>
                  </a:lnTo>
                  <a:cubicBezTo>
                    <a:pt x="198615" y="694469"/>
                    <a:pt x="186287" y="694469"/>
                    <a:pt x="187657" y="690359"/>
                  </a:cubicBezTo>
                  <a:cubicBezTo>
                    <a:pt x="187657" y="688989"/>
                    <a:pt x="183548" y="687620"/>
                    <a:pt x="183548" y="690359"/>
                  </a:cubicBezTo>
                  <a:cubicBezTo>
                    <a:pt x="183548" y="694469"/>
                    <a:pt x="184918" y="694469"/>
                    <a:pt x="186287" y="695838"/>
                  </a:cubicBezTo>
                  <a:cubicBezTo>
                    <a:pt x="184918" y="695838"/>
                    <a:pt x="183548" y="698577"/>
                    <a:pt x="182178" y="698577"/>
                  </a:cubicBezTo>
                  <a:cubicBezTo>
                    <a:pt x="182178" y="697208"/>
                    <a:pt x="183548" y="695838"/>
                    <a:pt x="184918" y="694469"/>
                  </a:cubicBezTo>
                  <a:cubicBezTo>
                    <a:pt x="183548" y="693099"/>
                    <a:pt x="184918" y="691729"/>
                    <a:pt x="180808" y="691729"/>
                  </a:cubicBezTo>
                  <a:cubicBezTo>
                    <a:pt x="178069" y="691729"/>
                    <a:pt x="178069" y="694469"/>
                    <a:pt x="176699" y="694469"/>
                  </a:cubicBezTo>
                  <a:cubicBezTo>
                    <a:pt x="176699" y="691729"/>
                    <a:pt x="175329" y="688989"/>
                    <a:pt x="173960" y="686250"/>
                  </a:cubicBezTo>
                  <a:lnTo>
                    <a:pt x="169850" y="686250"/>
                  </a:lnTo>
                  <a:cubicBezTo>
                    <a:pt x="169850" y="691729"/>
                    <a:pt x="163002" y="704057"/>
                    <a:pt x="160262" y="705427"/>
                  </a:cubicBezTo>
                  <a:cubicBezTo>
                    <a:pt x="156153" y="706796"/>
                    <a:pt x="154783" y="708166"/>
                    <a:pt x="156153" y="713645"/>
                  </a:cubicBezTo>
                  <a:lnTo>
                    <a:pt x="152044" y="713645"/>
                  </a:lnTo>
                  <a:cubicBezTo>
                    <a:pt x="152044" y="712275"/>
                    <a:pt x="153413" y="712275"/>
                    <a:pt x="154783" y="710905"/>
                  </a:cubicBezTo>
                  <a:cubicBezTo>
                    <a:pt x="152044" y="706796"/>
                    <a:pt x="146564" y="704057"/>
                    <a:pt x="141085" y="701317"/>
                  </a:cubicBezTo>
                  <a:cubicBezTo>
                    <a:pt x="142455" y="699947"/>
                    <a:pt x="142455" y="699947"/>
                    <a:pt x="142455" y="695838"/>
                  </a:cubicBezTo>
                  <a:cubicBezTo>
                    <a:pt x="142455" y="691729"/>
                    <a:pt x="141085" y="687620"/>
                    <a:pt x="135606" y="688989"/>
                  </a:cubicBezTo>
                  <a:cubicBezTo>
                    <a:pt x="135606" y="687620"/>
                    <a:pt x="138346" y="687620"/>
                    <a:pt x="141085" y="687620"/>
                  </a:cubicBezTo>
                  <a:cubicBezTo>
                    <a:pt x="141085" y="683510"/>
                    <a:pt x="139716" y="676662"/>
                    <a:pt x="139716" y="672552"/>
                  </a:cubicBezTo>
                  <a:lnTo>
                    <a:pt x="139716" y="667073"/>
                  </a:lnTo>
                  <a:cubicBezTo>
                    <a:pt x="141085" y="662964"/>
                    <a:pt x="142455" y="657485"/>
                    <a:pt x="142455" y="652006"/>
                  </a:cubicBezTo>
                  <a:cubicBezTo>
                    <a:pt x="145195" y="650636"/>
                    <a:pt x="147934" y="646527"/>
                    <a:pt x="147934" y="643787"/>
                  </a:cubicBezTo>
                  <a:cubicBezTo>
                    <a:pt x="147934" y="639678"/>
                    <a:pt x="146564" y="641048"/>
                    <a:pt x="145195" y="641048"/>
                  </a:cubicBezTo>
                  <a:cubicBezTo>
                    <a:pt x="147934" y="638308"/>
                    <a:pt x="153413" y="628720"/>
                    <a:pt x="153413" y="627350"/>
                  </a:cubicBezTo>
                  <a:cubicBezTo>
                    <a:pt x="153413" y="624611"/>
                    <a:pt x="152044" y="616392"/>
                    <a:pt x="152044" y="612283"/>
                  </a:cubicBezTo>
                  <a:cubicBezTo>
                    <a:pt x="152044" y="609543"/>
                    <a:pt x="139716" y="586257"/>
                    <a:pt x="136976" y="573929"/>
                  </a:cubicBezTo>
                  <a:cubicBezTo>
                    <a:pt x="134237" y="562971"/>
                    <a:pt x="141085" y="568451"/>
                    <a:pt x="131497" y="569820"/>
                  </a:cubicBezTo>
                  <a:cubicBezTo>
                    <a:pt x="132867" y="568451"/>
                    <a:pt x="134237" y="568451"/>
                    <a:pt x="134237" y="565711"/>
                  </a:cubicBezTo>
                  <a:cubicBezTo>
                    <a:pt x="134237" y="561602"/>
                    <a:pt x="131497" y="558862"/>
                    <a:pt x="130127" y="556123"/>
                  </a:cubicBezTo>
                  <a:cubicBezTo>
                    <a:pt x="130127" y="553383"/>
                    <a:pt x="131497" y="549274"/>
                    <a:pt x="131497" y="545164"/>
                  </a:cubicBezTo>
                  <a:cubicBezTo>
                    <a:pt x="130127" y="543795"/>
                    <a:pt x="127388" y="543795"/>
                    <a:pt x="124648" y="543795"/>
                  </a:cubicBezTo>
                  <a:cubicBezTo>
                    <a:pt x="123279" y="542425"/>
                    <a:pt x="120539" y="538316"/>
                    <a:pt x="117799" y="535576"/>
                  </a:cubicBezTo>
                  <a:cubicBezTo>
                    <a:pt x="116430" y="535576"/>
                    <a:pt x="115060" y="538316"/>
                    <a:pt x="112321" y="539686"/>
                  </a:cubicBezTo>
                  <a:cubicBezTo>
                    <a:pt x="110951" y="539686"/>
                    <a:pt x="109581" y="539686"/>
                    <a:pt x="108211" y="538316"/>
                  </a:cubicBezTo>
                  <a:cubicBezTo>
                    <a:pt x="109581" y="536946"/>
                    <a:pt x="109581" y="534206"/>
                    <a:pt x="112321" y="531467"/>
                  </a:cubicBezTo>
                  <a:lnTo>
                    <a:pt x="116430" y="535576"/>
                  </a:lnTo>
                  <a:cubicBezTo>
                    <a:pt x="119169" y="534206"/>
                    <a:pt x="123279" y="528728"/>
                    <a:pt x="123279" y="525988"/>
                  </a:cubicBezTo>
                  <a:cubicBezTo>
                    <a:pt x="123279" y="521879"/>
                    <a:pt x="120539" y="523248"/>
                    <a:pt x="119169" y="521879"/>
                  </a:cubicBezTo>
                  <a:cubicBezTo>
                    <a:pt x="119169" y="520509"/>
                    <a:pt x="117799" y="519139"/>
                    <a:pt x="117799" y="515030"/>
                  </a:cubicBezTo>
                  <a:cubicBezTo>
                    <a:pt x="117799" y="512290"/>
                    <a:pt x="121909" y="512290"/>
                    <a:pt x="121909" y="509551"/>
                  </a:cubicBezTo>
                  <a:cubicBezTo>
                    <a:pt x="121909" y="505441"/>
                    <a:pt x="112321" y="490374"/>
                    <a:pt x="112321" y="487635"/>
                  </a:cubicBezTo>
                  <a:cubicBezTo>
                    <a:pt x="112321" y="483525"/>
                    <a:pt x="119169" y="478046"/>
                    <a:pt x="119169" y="473937"/>
                  </a:cubicBezTo>
                  <a:cubicBezTo>
                    <a:pt x="119169" y="471198"/>
                    <a:pt x="110951" y="464348"/>
                    <a:pt x="108211" y="460240"/>
                  </a:cubicBezTo>
                  <a:cubicBezTo>
                    <a:pt x="106841" y="458870"/>
                    <a:pt x="108211" y="456130"/>
                    <a:pt x="108211" y="453391"/>
                  </a:cubicBezTo>
                  <a:cubicBezTo>
                    <a:pt x="109581" y="452021"/>
                    <a:pt x="109581" y="452021"/>
                    <a:pt x="109581" y="447912"/>
                  </a:cubicBezTo>
                  <a:cubicBezTo>
                    <a:pt x="109581" y="445172"/>
                    <a:pt x="105472" y="435584"/>
                    <a:pt x="105472" y="428735"/>
                  </a:cubicBezTo>
                  <a:lnTo>
                    <a:pt x="123279" y="327373"/>
                  </a:lnTo>
                  <a:cubicBezTo>
                    <a:pt x="121909" y="324633"/>
                    <a:pt x="121909" y="321894"/>
                    <a:pt x="120539" y="319154"/>
                  </a:cubicBezTo>
                  <a:cubicBezTo>
                    <a:pt x="110951" y="323264"/>
                    <a:pt x="102732" y="336961"/>
                    <a:pt x="101362" y="343810"/>
                  </a:cubicBezTo>
                  <a:cubicBezTo>
                    <a:pt x="98623" y="350659"/>
                    <a:pt x="99993" y="360247"/>
                    <a:pt x="97253" y="368465"/>
                  </a:cubicBezTo>
                  <a:cubicBezTo>
                    <a:pt x="91774" y="384903"/>
                    <a:pt x="83556" y="401340"/>
                    <a:pt x="75337" y="420516"/>
                  </a:cubicBezTo>
                  <a:cubicBezTo>
                    <a:pt x="73967" y="423256"/>
                    <a:pt x="75337" y="430105"/>
                    <a:pt x="75337" y="434214"/>
                  </a:cubicBezTo>
                  <a:cubicBezTo>
                    <a:pt x="75337" y="441063"/>
                    <a:pt x="76707" y="449281"/>
                    <a:pt x="75337" y="457500"/>
                  </a:cubicBezTo>
                  <a:cubicBezTo>
                    <a:pt x="75337" y="461609"/>
                    <a:pt x="71228" y="465718"/>
                    <a:pt x="71228" y="469828"/>
                  </a:cubicBezTo>
                  <a:cubicBezTo>
                    <a:pt x="71228" y="472567"/>
                    <a:pt x="75337" y="473937"/>
                    <a:pt x="75337" y="478046"/>
                  </a:cubicBezTo>
                  <a:cubicBezTo>
                    <a:pt x="75337" y="480786"/>
                    <a:pt x="71228" y="490374"/>
                    <a:pt x="67118" y="495853"/>
                  </a:cubicBezTo>
                  <a:cubicBezTo>
                    <a:pt x="63009" y="490374"/>
                    <a:pt x="50681" y="484895"/>
                    <a:pt x="50681" y="482156"/>
                  </a:cubicBezTo>
                  <a:cubicBezTo>
                    <a:pt x="50681" y="478046"/>
                    <a:pt x="54791" y="472567"/>
                    <a:pt x="56160" y="468458"/>
                  </a:cubicBezTo>
                  <a:cubicBezTo>
                    <a:pt x="57530" y="467088"/>
                    <a:pt x="56160" y="464348"/>
                    <a:pt x="56160" y="461609"/>
                  </a:cubicBezTo>
                  <a:cubicBezTo>
                    <a:pt x="57530" y="456130"/>
                    <a:pt x="58900" y="450651"/>
                    <a:pt x="58900" y="445172"/>
                  </a:cubicBezTo>
                  <a:cubicBezTo>
                    <a:pt x="60270" y="430105"/>
                    <a:pt x="65749" y="415037"/>
                    <a:pt x="64379" y="401340"/>
                  </a:cubicBezTo>
                  <a:cubicBezTo>
                    <a:pt x="65749" y="393121"/>
                    <a:pt x="65749" y="384903"/>
                    <a:pt x="67118" y="376684"/>
                  </a:cubicBezTo>
                  <a:cubicBezTo>
                    <a:pt x="68488" y="369835"/>
                    <a:pt x="68488" y="357507"/>
                    <a:pt x="68488" y="354768"/>
                  </a:cubicBezTo>
                  <a:cubicBezTo>
                    <a:pt x="68488" y="350659"/>
                    <a:pt x="83556" y="319154"/>
                    <a:pt x="91774" y="301347"/>
                  </a:cubicBezTo>
                  <a:cubicBezTo>
                    <a:pt x="97253" y="289019"/>
                    <a:pt x="98623" y="278061"/>
                    <a:pt x="109581" y="268473"/>
                  </a:cubicBezTo>
                  <a:cubicBezTo>
                    <a:pt x="113690" y="262994"/>
                    <a:pt x="124648" y="267103"/>
                    <a:pt x="132867" y="265734"/>
                  </a:cubicBezTo>
                  <a:cubicBezTo>
                    <a:pt x="142455" y="264364"/>
                    <a:pt x="153413" y="258885"/>
                    <a:pt x="161632" y="256145"/>
                  </a:cubicBezTo>
                  <a:cubicBezTo>
                    <a:pt x="163002" y="252036"/>
                    <a:pt x="164371" y="246557"/>
                    <a:pt x="164371" y="242448"/>
                  </a:cubicBezTo>
                  <a:cubicBezTo>
                    <a:pt x="164371" y="239708"/>
                    <a:pt x="154783" y="226011"/>
                    <a:pt x="154783" y="223271"/>
                  </a:cubicBezTo>
                  <a:cubicBezTo>
                    <a:pt x="154783" y="219162"/>
                    <a:pt x="158892" y="216422"/>
                    <a:pt x="160262" y="212313"/>
                  </a:cubicBezTo>
                  <a:lnTo>
                    <a:pt x="160262" y="208204"/>
                  </a:lnTo>
                  <a:cubicBezTo>
                    <a:pt x="164371" y="184918"/>
                    <a:pt x="175329" y="184918"/>
                    <a:pt x="187657" y="184918"/>
                  </a:cubicBezTo>
                  <a:close/>
                  <a:moveTo>
                    <a:pt x="657484" y="150674"/>
                  </a:moveTo>
                  <a:cubicBezTo>
                    <a:pt x="668442" y="150674"/>
                    <a:pt x="679400" y="152043"/>
                    <a:pt x="686249" y="168481"/>
                  </a:cubicBezTo>
                  <a:cubicBezTo>
                    <a:pt x="690359" y="175329"/>
                    <a:pt x="687619" y="184918"/>
                    <a:pt x="690359" y="193136"/>
                  </a:cubicBezTo>
                  <a:cubicBezTo>
                    <a:pt x="690359" y="195876"/>
                    <a:pt x="698577" y="195876"/>
                    <a:pt x="698577" y="198615"/>
                  </a:cubicBezTo>
                  <a:cubicBezTo>
                    <a:pt x="698577" y="201355"/>
                    <a:pt x="687619" y="215052"/>
                    <a:pt x="686249" y="217792"/>
                  </a:cubicBezTo>
                  <a:cubicBezTo>
                    <a:pt x="682140" y="223271"/>
                    <a:pt x="679400" y="234229"/>
                    <a:pt x="679400" y="238338"/>
                  </a:cubicBezTo>
                  <a:cubicBezTo>
                    <a:pt x="679400" y="241078"/>
                    <a:pt x="702687" y="257515"/>
                    <a:pt x="717754" y="264364"/>
                  </a:cubicBezTo>
                  <a:cubicBezTo>
                    <a:pt x="739670" y="276692"/>
                    <a:pt x="756107" y="286280"/>
                    <a:pt x="756107" y="306826"/>
                  </a:cubicBezTo>
                  <a:cubicBezTo>
                    <a:pt x="756107" y="309566"/>
                    <a:pt x="747888" y="335591"/>
                    <a:pt x="747888" y="339700"/>
                  </a:cubicBezTo>
                  <a:cubicBezTo>
                    <a:pt x="747888" y="352028"/>
                    <a:pt x="756107" y="358877"/>
                    <a:pt x="756107" y="369835"/>
                  </a:cubicBezTo>
                  <a:cubicBezTo>
                    <a:pt x="756107" y="373945"/>
                    <a:pt x="751998" y="386272"/>
                    <a:pt x="751998" y="390382"/>
                  </a:cubicBezTo>
                  <a:cubicBezTo>
                    <a:pt x="751998" y="393121"/>
                    <a:pt x="756107" y="416407"/>
                    <a:pt x="756107" y="420516"/>
                  </a:cubicBezTo>
                  <a:cubicBezTo>
                    <a:pt x="756107" y="423256"/>
                    <a:pt x="742410" y="439693"/>
                    <a:pt x="738300" y="447912"/>
                  </a:cubicBezTo>
                  <a:cubicBezTo>
                    <a:pt x="727342" y="449281"/>
                    <a:pt x="710905" y="428735"/>
                    <a:pt x="699947" y="421886"/>
                  </a:cubicBezTo>
                  <a:cubicBezTo>
                    <a:pt x="698577" y="435584"/>
                    <a:pt x="694468" y="460240"/>
                    <a:pt x="694468" y="462979"/>
                  </a:cubicBezTo>
                  <a:cubicBezTo>
                    <a:pt x="694468" y="467088"/>
                    <a:pt x="709535" y="531467"/>
                    <a:pt x="715014" y="564341"/>
                  </a:cubicBezTo>
                  <a:cubicBezTo>
                    <a:pt x="717754" y="567081"/>
                    <a:pt x="720493" y="560232"/>
                    <a:pt x="723233" y="571190"/>
                  </a:cubicBezTo>
                  <a:cubicBezTo>
                    <a:pt x="720493" y="572560"/>
                    <a:pt x="717754" y="572560"/>
                    <a:pt x="715014" y="575299"/>
                  </a:cubicBezTo>
                  <a:lnTo>
                    <a:pt x="715014" y="615022"/>
                  </a:lnTo>
                  <a:cubicBezTo>
                    <a:pt x="713645" y="623241"/>
                    <a:pt x="712275" y="631459"/>
                    <a:pt x="710905" y="643787"/>
                  </a:cubicBezTo>
                  <a:cubicBezTo>
                    <a:pt x="713645" y="645157"/>
                    <a:pt x="716384" y="645157"/>
                    <a:pt x="719123" y="643787"/>
                  </a:cubicBezTo>
                  <a:cubicBezTo>
                    <a:pt x="724603" y="650636"/>
                    <a:pt x="731451" y="650636"/>
                    <a:pt x="731451" y="658855"/>
                  </a:cubicBezTo>
                  <a:cubicBezTo>
                    <a:pt x="731451" y="662964"/>
                    <a:pt x="730082" y="661594"/>
                    <a:pt x="728712" y="662964"/>
                  </a:cubicBezTo>
                  <a:cubicBezTo>
                    <a:pt x="730082" y="664334"/>
                    <a:pt x="732821" y="665704"/>
                    <a:pt x="734191" y="665704"/>
                  </a:cubicBezTo>
                  <a:cubicBezTo>
                    <a:pt x="727342" y="667073"/>
                    <a:pt x="716384" y="672552"/>
                    <a:pt x="712275" y="672552"/>
                  </a:cubicBezTo>
                  <a:cubicBezTo>
                    <a:pt x="709535" y="672552"/>
                    <a:pt x="705426" y="669812"/>
                    <a:pt x="701317" y="667073"/>
                  </a:cubicBezTo>
                  <a:cubicBezTo>
                    <a:pt x="701317" y="667073"/>
                    <a:pt x="699947" y="665704"/>
                    <a:pt x="699947" y="669812"/>
                  </a:cubicBezTo>
                  <a:cubicBezTo>
                    <a:pt x="699947" y="672552"/>
                    <a:pt x="704056" y="675292"/>
                    <a:pt x="704056" y="678031"/>
                  </a:cubicBezTo>
                  <a:cubicBezTo>
                    <a:pt x="704056" y="682141"/>
                    <a:pt x="699947" y="683510"/>
                    <a:pt x="695838" y="687620"/>
                  </a:cubicBezTo>
                  <a:cubicBezTo>
                    <a:pt x="695838" y="688989"/>
                    <a:pt x="697207" y="690359"/>
                    <a:pt x="698577" y="690359"/>
                  </a:cubicBezTo>
                  <a:cubicBezTo>
                    <a:pt x="688989" y="715015"/>
                    <a:pt x="699947" y="739670"/>
                    <a:pt x="691728" y="764326"/>
                  </a:cubicBezTo>
                  <a:cubicBezTo>
                    <a:pt x="679400" y="801310"/>
                    <a:pt x="660224" y="828705"/>
                    <a:pt x="660224" y="861579"/>
                  </a:cubicBezTo>
                  <a:cubicBezTo>
                    <a:pt x="660224" y="865688"/>
                    <a:pt x="658854" y="879386"/>
                    <a:pt x="661594" y="887604"/>
                  </a:cubicBezTo>
                  <a:cubicBezTo>
                    <a:pt x="665703" y="898563"/>
                    <a:pt x="675291" y="902672"/>
                    <a:pt x="675291" y="908151"/>
                  </a:cubicBezTo>
                  <a:cubicBezTo>
                    <a:pt x="675291" y="916369"/>
                    <a:pt x="653375" y="920479"/>
                    <a:pt x="650635" y="920479"/>
                  </a:cubicBezTo>
                  <a:cubicBezTo>
                    <a:pt x="643787" y="920479"/>
                    <a:pt x="621871" y="915000"/>
                    <a:pt x="627350" y="904041"/>
                  </a:cubicBezTo>
                  <a:cubicBezTo>
                    <a:pt x="627350" y="899932"/>
                    <a:pt x="628719" y="895823"/>
                    <a:pt x="628719" y="891714"/>
                  </a:cubicBezTo>
                  <a:cubicBezTo>
                    <a:pt x="628719" y="884865"/>
                    <a:pt x="624610" y="886235"/>
                    <a:pt x="623240" y="882125"/>
                  </a:cubicBezTo>
                  <a:cubicBezTo>
                    <a:pt x="621871" y="879386"/>
                    <a:pt x="623240" y="878016"/>
                    <a:pt x="623240" y="873907"/>
                  </a:cubicBezTo>
                  <a:cubicBezTo>
                    <a:pt x="623240" y="860209"/>
                    <a:pt x="624610" y="865688"/>
                    <a:pt x="634199" y="849251"/>
                  </a:cubicBezTo>
                  <a:cubicBezTo>
                    <a:pt x="638308" y="842403"/>
                    <a:pt x="641047" y="834184"/>
                    <a:pt x="642417" y="825965"/>
                  </a:cubicBezTo>
                  <a:lnTo>
                    <a:pt x="642417" y="816377"/>
                  </a:lnTo>
                  <a:cubicBezTo>
                    <a:pt x="643787" y="799940"/>
                    <a:pt x="645157" y="782133"/>
                    <a:pt x="647896" y="765696"/>
                  </a:cubicBezTo>
                  <a:lnTo>
                    <a:pt x="647896" y="756107"/>
                  </a:lnTo>
                  <a:cubicBezTo>
                    <a:pt x="639677" y="756107"/>
                    <a:pt x="632829" y="754738"/>
                    <a:pt x="632829" y="746519"/>
                  </a:cubicBezTo>
                  <a:cubicBezTo>
                    <a:pt x="632829" y="743780"/>
                    <a:pt x="634199" y="730082"/>
                    <a:pt x="636938" y="721864"/>
                  </a:cubicBezTo>
                  <a:cubicBezTo>
                    <a:pt x="636938" y="721864"/>
                    <a:pt x="636938" y="720494"/>
                    <a:pt x="634199" y="720494"/>
                  </a:cubicBezTo>
                  <a:cubicBezTo>
                    <a:pt x="630089" y="720494"/>
                    <a:pt x="627350" y="723233"/>
                    <a:pt x="624610" y="723233"/>
                  </a:cubicBezTo>
                  <a:cubicBezTo>
                    <a:pt x="609543" y="723233"/>
                    <a:pt x="605434" y="691729"/>
                    <a:pt x="590366" y="688989"/>
                  </a:cubicBezTo>
                  <a:lnTo>
                    <a:pt x="593106" y="686250"/>
                  </a:lnTo>
                  <a:cubicBezTo>
                    <a:pt x="588996" y="682141"/>
                    <a:pt x="582148" y="680771"/>
                    <a:pt x="578038" y="678031"/>
                  </a:cubicBezTo>
                  <a:cubicBezTo>
                    <a:pt x="567080" y="672552"/>
                    <a:pt x="556122" y="657485"/>
                    <a:pt x="556122" y="657485"/>
                  </a:cubicBezTo>
                  <a:cubicBezTo>
                    <a:pt x="552013" y="657485"/>
                    <a:pt x="552013" y="658855"/>
                    <a:pt x="552013" y="660224"/>
                  </a:cubicBezTo>
                  <a:cubicBezTo>
                    <a:pt x="552013" y="660224"/>
                    <a:pt x="550643" y="660224"/>
                    <a:pt x="549273" y="658855"/>
                  </a:cubicBezTo>
                  <a:lnTo>
                    <a:pt x="552013" y="656115"/>
                  </a:lnTo>
                  <a:cubicBezTo>
                    <a:pt x="553383" y="657485"/>
                    <a:pt x="554753" y="657485"/>
                    <a:pt x="557492" y="657485"/>
                  </a:cubicBezTo>
                  <a:lnTo>
                    <a:pt x="557492" y="647897"/>
                  </a:lnTo>
                  <a:cubicBezTo>
                    <a:pt x="550643" y="634199"/>
                    <a:pt x="554753" y="612283"/>
                    <a:pt x="539685" y="604064"/>
                  </a:cubicBezTo>
                  <a:cubicBezTo>
                    <a:pt x="543794" y="599955"/>
                    <a:pt x="543794" y="594476"/>
                    <a:pt x="543794" y="590367"/>
                  </a:cubicBezTo>
                  <a:cubicBezTo>
                    <a:pt x="543794" y="587627"/>
                    <a:pt x="542425" y="588997"/>
                    <a:pt x="542425" y="587627"/>
                  </a:cubicBezTo>
                  <a:cubicBezTo>
                    <a:pt x="543794" y="583518"/>
                    <a:pt x="543794" y="578039"/>
                    <a:pt x="538315" y="576669"/>
                  </a:cubicBezTo>
                  <a:lnTo>
                    <a:pt x="538315" y="573929"/>
                  </a:lnTo>
                  <a:cubicBezTo>
                    <a:pt x="539685" y="572560"/>
                    <a:pt x="541055" y="573929"/>
                    <a:pt x="543794" y="571190"/>
                  </a:cubicBezTo>
                  <a:cubicBezTo>
                    <a:pt x="545164" y="569820"/>
                    <a:pt x="543794" y="567081"/>
                    <a:pt x="543794" y="565711"/>
                  </a:cubicBezTo>
                  <a:cubicBezTo>
                    <a:pt x="545164" y="560232"/>
                    <a:pt x="546534" y="554753"/>
                    <a:pt x="546534" y="549274"/>
                  </a:cubicBezTo>
                  <a:cubicBezTo>
                    <a:pt x="546534" y="545164"/>
                    <a:pt x="547904" y="541055"/>
                    <a:pt x="547904" y="536946"/>
                  </a:cubicBezTo>
                  <a:cubicBezTo>
                    <a:pt x="547904" y="534206"/>
                    <a:pt x="547904" y="530097"/>
                    <a:pt x="549273" y="525988"/>
                  </a:cubicBezTo>
                  <a:lnTo>
                    <a:pt x="549273" y="497223"/>
                  </a:lnTo>
                  <a:cubicBezTo>
                    <a:pt x="549273" y="493114"/>
                    <a:pt x="550643" y="491744"/>
                    <a:pt x="550643" y="489004"/>
                  </a:cubicBezTo>
                  <a:cubicBezTo>
                    <a:pt x="547904" y="476676"/>
                    <a:pt x="562971" y="457500"/>
                    <a:pt x="564341" y="446542"/>
                  </a:cubicBezTo>
                  <a:lnTo>
                    <a:pt x="553383" y="376684"/>
                  </a:lnTo>
                  <a:lnTo>
                    <a:pt x="553383" y="323264"/>
                  </a:lnTo>
                  <a:cubicBezTo>
                    <a:pt x="543794" y="331482"/>
                    <a:pt x="534206" y="338331"/>
                    <a:pt x="524618" y="345180"/>
                  </a:cubicBezTo>
                  <a:cubicBezTo>
                    <a:pt x="517769" y="350659"/>
                    <a:pt x="505441" y="352028"/>
                    <a:pt x="501332" y="360247"/>
                  </a:cubicBezTo>
                  <a:cubicBezTo>
                    <a:pt x="494483" y="369835"/>
                    <a:pt x="493113" y="384903"/>
                    <a:pt x="490374" y="397230"/>
                  </a:cubicBezTo>
                  <a:cubicBezTo>
                    <a:pt x="484895" y="415037"/>
                    <a:pt x="482155" y="453391"/>
                    <a:pt x="482155" y="456130"/>
                  </a:cubicBezTo>
                  <a:cubicBezTo>
                    <a:pt x="482155" y="472567"/>
                    <a:pt x="504071" y="509551"/>
                    <a:pt x="509550" y="520509"/>
                  </a:cubicBezTo>
                  <a:lnTo>
                    <a:pt x="509550" y="525988"/>
                  </a:lnTo>
                  <a:cubicBezTo>
                    <a:pt x="502702" y="521879"/>
                    <a:pt x="495853" y="510921"/>
                    <a:pt x="491743" y="510921"/>
                  </a:cubicBezTo>
                  <a:cubicBezTo>
                    <a:pt x="489004" y="510921"/>
                    <a:pt x="487635" y="512290"/>
                    <a:pt x="487635" y="516400"/>
                  </a:cubicBezTo>
                  <a:lnTo>
                    <a:pt x="487635" y="519139"/>
                  </a:lnTo>
                  <a:cubicBezTo>
                    <a:pt x="489004" y="520509"/>
                    <a:pt x="489004" y="523248"/>
                    <a:pt x="489004" y="536946"/>
                  </a:cubicBezTo>
                  <a:cubicBezTo>
                    <a:pt x="489004" y="545164"/>
                    <a:pt x="490374" y="547904"/>
                    <a:pt x="487635" y="553383"/>
                  </a:cubicBezTo>
                  <a:lnTo>
                    <a:pt x="484895" y="554753"/>
                  </a:lnTo>
                  <a:cubicBezTo>
                    <a:pt x="484895" y="543795"/>
                    <a:pt x="484895" y="532837"/>
                    <a:pt x="479416" y="521879"/>
                  </a:cubicBezTo>
                  <a:cubicBezTo>
                    <a:pt x="467088" y="528728"/>
                    <a:pt x="473937" y="543795"/>
                    <a:pt x="465718" y="556123"/>
                  </a:cubicBezTo>
                  <a:lnTo>
                    <a:pt x="465718" y="524618"/>
                  </a:lnTo>
                  <a:cubicBezTo>
                    <a:pt x="457500" y="527358"/>
                    <a:pt x="460239" y="538316"/>
                    <a:pt x="450651" y="546534"/>
                  </a:cubicBezTo>
                  <a:lnTo>
                    <a:pt x="450651" y="541055"/>
                  </a:lnTo>
                  <a:cubicBezTo>
                    <a:pt x="453390" y="534206"/>
                    <a:pt x="456130" y="527358"/>
                    <a:pt x="460239" y="520509"/>
                  </a:cubicBezTo>
                  <a:lnTo>
                    <a:pt x="460239" y="510921"/>
                  </a:lnTo>
                  <a:cubicBezTo>
                    <a:pt x="458870" y="510921"/>
                    <a:pt x="458870" y="509551"/>
                    <a:pt x="456130" y="509551"/>
                  </a:cubicBezTo>
                  <a:cubicBezTo>
                    <a:pt x="452020" y="509551"/>
                    <a:pt x="443802" y="517769"/>
                    <a:pt x="436953" y="520509"/>
                  </a:cubicBezTo>
                  <a:cubicBezTo>
                    <a:pt x="443802" y="506811"/>
                    <a:pt x="461609" y="497223"/>
                    <a:pt x="460239" y="486265"/>
                  </a:cubicBezTo>
                  <a:lnTo>
                    <a:pt x="460239" y="478046"/>
                  </a:lnTo>
                  <a:cubicBezTo>
                    <a:pt x="460239" y="469828"/>
                    <a:pt x="458870" y="464348"/>
                    <a:pt x="452020" y="461609"/>
                  </a:cubicBezTo>
                  <a:cubicBezTo>
                    <a:pt x="452020" y="460240"/>
                    <a:pt x="453390" y="457500"/>
                    <a:pt x="453390" y="456130"/>
                  </a:cubicBezTo>
                  <a:cubicBezTo>
                    <a:pt x="454760" y="456130"/>
                    <a:pt x="457500" y="457500"/>
                    <a:pt x="460239" y="457500"/>
                  </a:cubicBezTo>
                  <a:lnTo>
                    <a:pt x="460239" y="364356"/>
                  </a:lnTo>
                  <a:cubicBezTo>
                    <a:pt x="461609" y="354768"/>
                    <a:pt x="462979" y="343810"/>
                    <a:pt x="467088" y="335591"/>
                  </a:cubicBezTo>
                  <a:cubicBezTo>
                    <a:pt x="469827" y="330112"/>
                    <a:pt x="475307" y="330112"/>
                    <a:pt x="479416" y="327373"/>
                  </a:cubicBezTo>
                  <a:cubicBezTo>
                    <a:pt x="498592" y="308196"/>
                    <a:pt x="517769" y="287650"/>
                    <a:pt x="535576" y="268473"/>
                  </a:cubicBezTo>
                  <a:cubicBezTo>
                    <a:pt x="539685" y="262994"/>
                    <a:pt x="543794" y="254776"/>
                    <a:pt x="550643" y="250666"/>
                  </a:cubicBezTo>
                  <a:cubicBezTo>
                    <a:pt x="556122" y="245187"/>
                    <a:pt x="564341" y="247927"/>
                    <a:pt x="571189" y="245187"/>
                  </a:cubicBezTo>
                  <a:cubicBezTo>
                    <a:pt x="586257" y="241078"/>
                    <a:pt x="601324" y="236969"/>
                    <a:pt x="616392" y="234229"/>
                  </a:cubicBezTo>
                  <a:cubicBezTo>
                    <a:pt x="627350" y="232859"/>
                    <a:pt x="625980" y="227380"/>
                    <a:pt x="625980" y="221901"/>
                  </a:cubicBezTo>
                  <a:cubicBezTo>
                    <a:pt x="625980" y="219162"/>
                    <a:pt x="619131" y="202724"/>
                    <a:pt x="619131" y="199985"/>
                  </a:cubicBezTo>
                  <a:cubicBezTo>
                    <a:pt x="619131" y="195876"/>
                    <a:pt x="621871" y="187657"/>
                    <a:pt x="621871" y="182178"/>
                  </a:cubicBezTo>
                  <a:cubicBezTo>
                    <a:pt x="616392" y="161632"/>
                    <a:pt x="642417" y="150674"/>
                    <a:pt x="657484" y="150674"/>
                  </a:cubicBezTo>
                  <a:close/>
                  <a:moveTo>
                    <a:pt x="1160186" y="0"/>
                  </a:moveTo>
                  <a:cubicBezTo>
                    <a:pt x="1171144" y="0"/>
                    <a:pt x="1179362" y="4109"/>
                    <a:pt x="1190320" y="8219"/>
                  </a:cubicBezTo>
                  <a:cubicBezTo>
                    <a:pt x="1214976" y="19177"/>
                    <a:pt x="1217716" y="47942"/>
                    <a:pt x="1217716" y="63009"/>
                  </a:cubicBezTo>
                  <a:cubicBezTo>
                    <a:pt x="1217716" y="86295"/>
                    <a:pt x="1214976" y="97253"/>
                    <a:pt x="1197169" y="123278"/>
                  </a:cubicBezTo>
                  <a:cubicBezTo>
                    <a:pt x="1208127" y="130127"/>
                    <a:pt x="1223195" y="143825"/>
                    <a:pt x="1236892" y="146564"/>
                  </a:cubicBezTo>
                  <a:cubicBezTo>
                    <a:pt x="1245111" y="149304"/>
                    <a:pt x="1262918" y="147934"/>
                    <a:pt x="1271136" y="156153"/>
                  </a:cubicBezTo>
                  <a:cubicBezTo>
                    <a:pt x="1275246" y="158892"/>
                    <a:pt x="1277985" y="165741"/>
                    <a:pt x="1277985" y="169850"/>
                  </a:cubicBezTo>
                  <a:cubicBezTo>
                    <a:pt x="1280724" y="182178"/>
                    <a:pt x="1284834" y="204094"/>
                    <a:pt x="1284834" y="206834"/>
                  </a:cubicBezTo>
                  <a:cubicBezTo>
                    <a:pt x="1284834" y="210943"/>
                    <a:pt x="1280724" y="224641"/>
                    <a:pt x="1280724" y="227380"/>
                  </a:cubicBezTo>
                  <a:cubicBezTo>
                    <a:pt x="1280724" y="246557"/>
                    <a:pt x="1288943" y="265734"/>
                    <a:pt x="1297162" y="289019"/>
                  </a:cubicBezTo>
                  <a:cubicBezTo>
                    <a:pt x="1306750" y="312305"/>
                    <a:pt x="1304011" y="339700"/>
                    <a:pt x="1310859" y="364356"/>
                  </a:cubicBezTo>
                  <a:cubicBezTo>
                    <a:pt x="1319078" y="398600"/>
                    <a:pt x="1327296" y="436953"/>
                    <a:pt x="1345103" y="473937"/>
                  </a:cubicBezTo>
                  <a:cubicBezTo>
                    <a:pt x="1347843" y="478046"/>
                    <a:pt x="1349212" y="486265"/>
                    <a:pt x="1349212" y="491744"/>
                  </a:cubicBezTo>
                  <a:cubicBezTo>
                    <a:pt x="1350582" y="493114"/>
                    <a:pt x="1353322" y="491744"/>
                    <a:pt x="1356061" y="491744"/>
                  </a:cubicBezTo>
                  <a:cubicBezTo>
                    <a:pt x="1354692" y="494483"/>
                    <a:pt x="1350582" y="493114"/>
                    <a:pt x="1350582" y="497223"/>
                  </a:cubicBezTo>
                  <a:cubicBezTo>
                    <a:pt x="1350582" y="499963"/>
                    <a:pt x="1353322" y="510921"/>
                    <a:pt x="1353322" y="513660"/>
                  </a:cubicBezTo>
                  <a:cubicBezTo>
                    <a:pt x="1353322" y="517769"/>
                    <a:pt x="1346473" y="523248"/>
                    <a:pt x="1342364" y="525988"/>
                  </a:cubicBezTo>
                  <a:cubicBezTo>
                    <a:pt x="1338254" y="513660"/>
                    <a:pt x="1338254" y="501332"/>
                    <a:pt x="1325927" y="489004"/>
                  </a:cubicBezTo>
                  <a:cubicBezTo>
                    <a:pt x="1325927" y="494483"/>
                    <a:pt x="1324557" y="499963"/>
                    <a:pt x="1324557" y="505441"/>
                  </a:cubicBezTo>
                  <a:lnTo>
                    <a:pt x="1321817" y="508181"/>
                  </a:lnTo>
                  <a:cubicBezTo>
                    <a:pt x="1321817" y="508181"/>
                    <a:pt x="1319078" y="509551"/>
                    <a:pt x="1319078" y="505441"/>
                  </a:cubicBezTo>
                  <a:lnTo>
                    <a:pt x="1319078" y="457500"/>
                  </a:lnTo>
                  <a:cubicBezTo>
                    <a:pt x="1305380" y="420516"/>
                    <a:pt x="1280724" y="382163"/>
                    <a:pt x="1258808" y="341070"/>
                  </a:cubicBezTo>
                  <a:cubicBezTo>
                    <a:pt x="1249220" y="323264"/>
                    <a:pt x="1246481" y="302717"/>
                    <a:pt x="1242371" y="282171"/>
                  </a:cubicBezTo>
                  <a:cubicBezTo>
                    <a:pt x="1241001" y="282171"/>
                    <a:pt x="1241001" y="280801"/>
                    <a:pt x="1239632" y="279431"/>
                  </a:cubicBezTo>
                  <a:cubicBezTo>
                    <a:pt x="1236892" y="286280"/>
                    <a:pt x="1235523" y="294499"/>
                    <a:pt x="1232783" y="301347"/>
                  </a:cubicBezTo>
                  <a:cubicBezTo>
                    <a:pt x="1231413" y="305457"/>
                    <a:pt x="1227304" y="309566"/>
                    <a:pt x="1224565" y="315045"/>
                  </a:cubicBezTo>
                  <a:cubicBezTo>
                    <a:pt x="1221825" y="317784"/>
                    <a:pt x="1223195" y="323264"/>
                    <a:pt x="1221825" y="327373"/>
                  </a:cubicBezTo>
                  <a:lnTo>
                    <a:pt x="1220455" y="378054"/>
                  </a:lnTo>
                  <a:cubicBezTo>
                    <a:pt x="1220455" y="393121"/>
                    <a:pt x="1219085" y="409558"/>
                    <a:pt x="1224565" y="425995"/>
                  </a:cubicBezTo>
                  <a:cubicBezTo>
                    <a:pt x="1225934" y="430105"/>
                    <a:pt x="1230043" y="434214"/>
                    <a:pt x="1231413" y="438323"/>
                  </a:cubicBezTo>
                  <a:cubicBezTo>
                    <a:pt x="1236892" y="450651"/>
                    <a:pt x="1243741" y="467088"/>
                    <a:pt x="1245111" y="482156"/>
                  </a:cubicBezTo>
                  <a:cubicBezTo>
                    <a:pt x="1247850" y="482156"/>
                    <a:pt x="1251960" y="482156"/>
                    <a:pt x="1254699" y="484895"/>
                  </a:cubicBezTo>
                  <a:cubicBezTo>
                    <a:pt x="1253329" y="484895"/>
                    <a:pt x="1250590" y="486265"/>
                    <a:pt x="1247850" y="486265"/>
                  </a:cubicBezTo>
                  <a:cubicBezTo>
                    <a:pt x="1246481" y="487635"/>
                    <a:pt x="1246481" y="490374"/>
                    <a:pt x="1246481" y="512290"/>
                  </a:cubicBezTo>
                  <a:cubicBezTo>
                    <a:pt x="1245111" y="538316"/>
                    <a:pt x="1245111" y="565711"/>
                    <a:pt x="1238262" y="591736"/>
                  </a:cubicBezTo>
                  <a:cubicBezTo>
                    <a:pt x="1234153" y="610913"/>
                    <a:pt x="1212237" y="646527"/>
                    <a:pt x="1212237" y="650636"/>
                  </a:cubicBezTo>
                  <a:cubicBezTo>
                    <a:pt x="1212237" y="657485"/>
                    <a:pt x="1219085" y="661594"/>
                    <a:pt x="1219085" y="668443"/>
                  </a:cubicBezTo>
                  <a:cubicBezTo>
                    <a:pt x="1219085" y="675292"/>
                    <a:pt x="1213606" y="669812"/>
                    <a:pt x="1213606" y="678031"/>
                  </a:cubicBezTo>
                  <a:cubicBezTo>
                    <a:pt x="1213606" y="684880"/>
                    <a:pt x="1213606" y="697208"/>
                    <a:pt x="1217716" y="699947"/>
                  </a:cubicBezTo>
                  <a:cubicBezTo>
                    <a:pt x="1220455" y="701317"/>
                    <a:pt x="1223195" y="699947"/>
                    <a:pt x="1225934" y="699947"/>
                  </a:cubicBezTo>
                  <a:cubicBezTo>
                    <a:pt x="1227304" y="704057"/>
                    <a:pt x="1228674" y="709536"/>
                    <a:pt x="1228674" y="712275"/>
                  </a:cubicBezTo>
                  <a:cubicBezTo>
                    <a:pt x="1228674" y="721864"/>
                    <a:pt x="1214976" y="715015"/>
                    <a:pt x="1214976" y="719124"/>
                  </a:cubicBezTo>
                  <a:cubicBezTo>
                    <a:pt x="1214976" y="731452"/>
                    <a:pt x="1214976" y="750628"/>
                    <a:pt x="1221825" y="757477"/>
                  </a:cubicBezTo>
                  <a:cubicBezTo>
                    <a:pt x="1221825" y="758847"/>
                    <a:pt x="1219085" y="758847"/>
                    <a:pt x="1217716" y="760217"/>
                  </a:cubicBezTo>
                  <a:lnTo>
                    <a:pt x="1217716" y="809528"/>
                  </a:lnTo>
                  <a:cubicBezTo>
                    <a:pt x="1216346" y="816377"/>
                    <a:pt x="1214976" y="821856"/>
                    <a:pt x="1210867" y="828705"/>
                  </a:cubicBezTo>
                  <a:cubicBezTo>
                    <a:pt x="1220455" y="823226"/>
                    <a:pt x="1221825" y="835553"/>
                    <a:pt x="1221825" y="839663"/>
                  </a:cubicBezTo>
                  <a:cubicBezTo>
                    <a:pt x="1221825" y="842403"/>
                    <a:pt x="1223195" y="847881"/>
                    <a:pt x="1213606" y="850621"/>
                  </a:cubicBezTo>
                  <a:cubicBezTo>
                    <a:pt x="1210867" y="851991"/>
                    <a:pt x="1206758" y="850621"/>
                    <a:pt x="1204018" y="850621"/>
                  </a:cubicBezTo>
                  <a:cubicBezTo>
                    <a:pt x="1199909" y="864318"/>
                    <a:pt x="1193060" y="888974"/>
                    <a:pt x="1193060" y="893083"/>
                  </a:cubicBezTo>
                  <a:lnTo>
                    <a:pt x="1193060" y="921848"/>
                  </a:lnTo>
                  <a:cubicBezTo>
                    <a:pt x="1191690" y="934176"/>
                    <a:pt x="1187581" y="953353"/>
                    <a:pt x="1187581" y="957462"/>
                  </a:cubicBezTo>
                  <a:cubicBezTo>
                    <a:pt x="1187581" y="960202"/>
                    <a:pt x="1183472" y="962941"/>
                    <a:pt x="1179362" y="962941"/>
                  </a:cubicBezTo>
                  <a:cubicBezTo>
                    <a:pt x="1176623" y="962941"/>
                    <a:pt x="1179362" y="961571"/>
                    <a:pt x="1177993" y="960202"/>
                  </a:cubicBezTo>
                  <a:lnTo>
                    <a:pt x="1171691" y="961462"/>
                  </a:lnTo>
                  <a:lnTo>
                    <a:pt x="1168404" y="958832"/>
                  </a:lnTo>
                  <a:cubicBezTo>
                    <a:pt x="1165665" y="961571"/>
                    <a:pt x="1164295" y="962941"/>
                    <a:pt x="1161555" y="964311"/>
                  </a:cubicBezTo>
                  <a:cubicBezTo>
                    <a:pt x="1162925" y="965681"/>
                    <a:pt x="1164295" y="965681"/>
                    <a:pt x="1164295" y="967051"/>
                  </a:cubicBezTo>
                  <a:cubicBezTo>
                    <a:pt x="1161555" y="964311"/>
                    <a:pt x="1157446" y="961571"/>
                    <a:pt x="1153337" y="961571"/>
                  </a:cubicBezTo>
                  <a:cubicBezTo>
                    <a:pt x="1150597" y="961571"/>
                    <a:pt x="1149228" y="962941"/>
                    <a:pt x="1147858" y="965681"/>
                  </a:cubicBezTo>
                  <a:cubicBezTo>
                    <a:pt x="1149228" y="964311"/>
                    <a:pt x="1143749" y="961571"/>
                    <a:pt x="1142379" y="961571"/>
                  </a:cubicBezTo>
                  <a:cubicBezTo>
                    <a:pt x="1139639" y="961571"/>
                    <a:pt x="1141009" y="962941"/>
                    <a:pt x="1142379" y="964311"/>
                  </a:cubicBezTo>
                  <a:cubicBezTo>
                    <a:pt x="1142379" y="964311"/>
                    <a:pt x="1141009" y="962941"/>
                    <a:pt x="1139639" y="962941"/>
                  </a:cubicBezTo>
                  <a:cubicBezTo>
                    <a:pt x="1139639" y="961571"/>
                    <a:pt x="1141009" y="960202"/>
                    <a:pt x="1139639" y="957462"/>
                  </a:cubicBezTo>
                  <a:cubicBezTo>
                    <a:pt x="1138270" y="958832"/>
                    <a:pt x="1135530" y="960202"/>
                    <a:pt x="1135530" y="962941"/>
                  </a:cubicBezTo>
                  <a:lnTo>
                    <a:pt x="1131421" y="962941"/>
                  </a:lnTo>
                  <a:cubicBezTo>
                    <a:pt x="1131421" y="961571"/>
                    <a:pt x="1134160" y="961571"/>
                    <a:pt x="1134160" y="958832"/>
                  </a:cubicBezTo>
                  <a:cubicBezTo>
                    <a:pt x="1134160" y="954723"/>
                    <a:pt x="1131421" y="960202"/>
                    <a:pt x="1131421" y="957462"/>
                  </a:cubicBezTo>
                  <a:cubicBezTo>
                    <a:pt x="1131421" y="953353"/>
                    <a:pt x="1142379" y="945134"/>
                    <a:pt x="1145118" y="939655"/>
                  </a:cubicBezTo>
                  <a:cubicBezTo>
                    <a:pt x="1150597" y="928697"/>
                    <a:pt x="1153337" y="916369"/>
                    <a:pt x="1157446" y="904041"/>
                  </a:cubicBezTo>
                  <a:lnTo>
                    <a:pt x="1157446" y="832814"/>
                  </a:lnTo>
                  <a:cubicBezTo>
                    <a:pt x="1156077" y="828705"/>
                    <a:pt x="1151967" y="817747"/>
                    <a:pt x="1151967" y="815007"/>
                  </a:cubicBezTo>
                  <a:lnTo>
                    <a:pt x="1151967" y="786242"/>
                  </a:lnTo>
                  <a:cubicBezTo>
                    <a:pt x="1151967" y="773915"/>
                    <a:pt x="1154707" y="773915"/>
                    <a:pt x="1154707" y="749259"/>
                  </a:cubicBezTo>
                  <a:cubicBezTo>
                    <a:pt x="1149228" y="751998"/>
                    <a:pt x="1136900" y="756107"/>
                    <a:pt x="1132791" y="756107"/>
                  </a:cubicBezTo>
                  <a:cubicBezTo>
                    <a:pt x="1130051" y="756107"/>
                    <a:pt x="1123202" y="753368"/>
                    <a:pt x="1120463" y="753368"/>
                  </a:cubicBezTo>
                  <a:cubicBezTo>
                    <a:pt x="1116354" y="753368"/>
                    <a:pt x="1113614" y="757477"/>
                    <a:pt x="1110874" y="757477"/>
                  </a:cubicBezTo>
                  <a:cubicBezTo>
                    <a:pt x="1106765" y="757477"/>
                    <a:pt x="1101286" y="756107"/>
                    <a:pt x="1095807" y="754738"/>
                  </a:cubicBezTo>
                  <a:lnTo>
                    <a:pt x="1094437" y="756107"/>
                  </a:lnTo>
                  <a:lnTo>
                    <a:pt x="1094437" y="750628"/>
                  </a:lnTo>
                  <a:cubicBezTo>
                    <a:pt x="1097177" y="749259"/>
                    <a:pt x="1099916" y="746519"/>
                    <a:pt x="1102656" y="743780"/>
                  </a:cubicBezTo>
                  <a:cubicBezTo>
                    <a:pt x="1101286" y="741040"/>
                    <a:pt x="1099916" y="738300"/>
                    <a:pt x="1097177" y="738300"/>
                  </a:cubicBezTo>
                  <a:cubicBezTo>
                    <a:pt x="1093067" y="738300"/>
                    <a:pt x="1082109" y="745150"/>
                    <a:pt x="1082109" y="749259"/>
                  </a:cubicBezTo>
                  <a:cubicBezTo>
                    <a:pt x="1082109" y="751998"/>
                    <a:pt x="1084849" y="751998"/>
                    <a:pt x="1084849" y="754738"/>
                  </a:cubicBezTo>
                  <a:cubicBezTo>
                    <a:pt x="1083479" y="754738"/>
                    <a:pt x="1083479" y="756107"/>
                    <a:pt x="1079370" y="756107"/>
                  </a:cubicBezTo>
                  <a:cubicBezTo>
                    <a:pt x="1076631" y="756107"/>
                    <a:pt x="1078000" y="751998"/>
                    <a:pt x="1076631" y="750628"/>
                  </a:cubicBezTo>
                  <a:cubicBezTo>
                    <a:pt x="1051975" y="762956"/>
                    <a:pt x="1045126" y="721864"/>
                    <a:pt x="1024580" y="725973"/>
                  </a:cubicBezTo>
                  <a:cubicBezTo>
                    <a:pt x="1024580" y="724603"/>
                    <a:pt x="1027319" y="724603"/>
                    <a:pt x="1030059" y="723233"/>
                  </a:cubicBezTo>
                  <a:cubicBezTo>
                    <a:pt x="1030059" y="721864"/>
                    <a:pt x="1027319" y="721864"/>
                    <a:pt x="1027319" y="717754"/>
                  </a:cubicBezTo>
                  <a:cubicBezTo>
                    <a:pt x="1027319" y="708166"/>
                    <a:pt x="1039647" y="705427"/>
                    <a:pt x="1039647" y="699947"/>
                  </a:cubicBezTo>
                  <a:cubicBezTo>
                    <a:pt x="1039647" y="695838"/>
                    <a:pt x="1031428" y="649266"/>
                    <a:pt x="1027319" y="623241"/>
                  </a:cubicBezTo>
                  <a:cubicBezTo>
                    <a:pt x="1028689" y="597216"/>
                    <a:pt x="1027319" y="595846"/>
                    <a:pt x="1027319" y="594476"/>
                  </a:cubicBezTo>
                  <a:cubicBezTo>
                    <a:pt x="1028689" y="587627"/>
                    <a:pt x="1030059" y="578039"/>
                    <a:pt x="1030059" y="573929"/>
                  </a:cubicBezTo>
                  <a:cubicBezTo>
                    <a:pt x="1030059" y="571190"/>
                    <a:pt x="1030059" y="568451"/>
                    <a:pt x="1028689" y="565711"/>
                  </a:cubicBezTo>
                  <a:cubicBezTo>
                    <a:pt x="1028689" y="565711"/>
                    <a:pt x="1027319" y="567081"/>
                    <a:pt x="1027319" y="564341"/>
                  </a:cubicBezTo>
                  <a:cubicBezTo>
                    <a:pt x="1027319" y="560232"/>
                    <a:pt x="1030059" y="562971"/>
                    <a:pt x="1030059" y="560232"/>
                  </a:cubicBezTo>
                  <a:lnTo>
                    <a:pt x="1028689" y="423256"/>
                  </a:lnTo>
                  <a:cubicBezTo>
                    <a:pt x="1030059" y="420516"/>
                    <a:pt x="1030059" y="417777"/>
                    <a:pt x="1030059" y="415037"/>
                  </a:cubicBezTo>
                  <a:cubicBezTo>
                    <a:pt x="1032798" y="406819"/>
                    <a:pt x="1039647" y="394491"/>
                    <a:pt x="1039647" y="390382"/>
                  </a:cubicBezTo>
                  <a:cubicBezTo>
                    <a:pt x="1039647" y="387642"/>
                    <a:pt x="1031428" y="380793"/>
                    <a:pt x="1027319" y="380793"/>
                  </a:cubicBezTo>
                  <a:cubicBezTo>
                    <a:pt x="993075" y="378054"/>
                    <a:pt x="961571" y="364356"/>
                    <a:pt x="961571" y="331482"/>
                  </a:cubicBezTo>
                  <a:cubicBezTo>
                    <a:pt x="961571" y="327373"/>
                    <a:pt x="972529" y="298608"/>
                    <a:pt x="976638" y="282171"/>
                  </a:cubicBezTo>
                  <a:cubicBezTo>
                    <a:pt x="978008" y="267103"/>
                    <a:pt x="984857" y="243817"/>
                    <a:pt x="995815" y="231489"/>
                  </a:cubicBezTo>
                  <a:cubicBezTo>
                    <a:pt x="1005403" y="217792"/>
                    <a:pt x="1012252" y="202724"/>
                    <a:pt x="1012252" y="193136"/>
                  </a:cubicBezTo>
                  <a:cubicBezTo>
                    <a:pt x="1012252" y="180808"/>
                    <a:pt x="1021840" y="160262"/>
                    <a:pt x="1039647" y="152043"/>
                  </a:cubicBezTo>
                  <a:cubicBezTo>
                    <a:pt x="1047866" y="147934"/>
                    <a:pt x="1058824" y="145195"/>
                    <a:pt x="1068412" y="139716"/>
                  </a:cubicBezTo>
                  <a:cubicBezTo>
                    <a:pt x="1071151" y="138346"/>
                    <a:pt x="1073891" y="132867"/>
                    <a:pt x="1078000" y="131497"/>
                  </a:cubicBezTo>
                  <a:cubicBezTo>
                    <a:pt x="1090328" y="124648"/>
                    <a:pt x="1119093" y="119169"/>
                    <a:pt x="1119093" y="116430"/>
                  </a:cubicBezTo>
                  <a:cubicBezTo>
                    <a:pt x="1119093" y="112320"/>
                    <a:pt x="1110874" y="79446"/>
                    <a:pt x="1110874" y="76707"/>
                  </a:cubicBezTo>
                  <a:cubicBezTo>
                    <a:pt x="1110874" y="72597"/>
                    <a:pt x="1113614" y="60270"/>
                    <a:pt x="1113614" y="54790"/>
                  </a:cubicBezTo>
                  <a:cubicBezTo>
                    <a:pt x="1117723" y="23286"/>
                    <a:pt x="1131421" y="0"/>
                    <a:pt x="1160186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0" name="Freeform 8">
              <a:extLst>
                <a:ext uri="{FF2B5EF4-FFF2-40B4-BE49-F238E27FC236}">
                  <a16:creationId xmlns:a16="http://schemas.microsoft.com/office/drawing/2014/main" id="{4D682F1C-1B52-D8B8-867C-922EED21F1F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4726" y="6451596"/>
              <a:ext cx="965908" cy="1242006"/>
            </a:xfrm>
            <a:custGeom>
              <a:avLst/>
              <a:gdLst>
                <a:gd name="T0" fmla="*/ 221 w 475"/>
                <a:gd name="T1" fmla="*/ 63 h 609"/>
                <a:gd name="T2" fmla="*/ 260 w 475"/>
                <a:gd name="T3" fmla="*/ 91 h 609"/>
                <a:gd name="T4" fmla="*/ 260 w 475"/>
                <a:gd name="T5" fmla="*/ 106 h 609"/>
                <a:gd name="T6" fmla="*/ 245 w 475"/>
                <a:gd name="T7" fmla="*/ 125 h 609"/>
                <a:gd name="T8" fmla="*/ 260 w 475"/>
                <a:gd name="T9" fmla="*/ 136 h 609"/>
                <a:gd name="T10" fmla="*/ 362 w 475"/>
                <a:gd name="T11" fmla="*/ 143 h 609"/>
                <a:gd name="T12" fmla="*/ 422 w 475"/>
                <a:gd name="T13" fmla="*/ 105 h 609"/>
                <a:gd name="T14" fmla="*/ 452 w 475"/>
                <a:gd name="T15" fmla="*/ 96 h 609"/>
                <a:gd name="T16" fmla="*/ 452 w 475"/>
                <a:gd name="T17" fmla="*/ 104 h 609"/>
                <a:gd name="T18" fmla="*/ 451 w 475"/>
                <a:gd name="T19" fmla="*/ 118 h 609"/>
                <a:gd name="T20" fmla="*/ 435 w 475"/>
                <a:gd name="T21" fmla="*/ 121 h 609"/>
                <a:gd name="T22" fmla="*/ 423 w 475"/>
                <a:gd name="T23" fmla="*/ 124 h 609"/>
                <a:gd name="T24" fmla="*/ 404 w 475"/>
                <a:gd name="T25" fmla="*/ 144 h 609"/>
                <a:gd name="T26" fmla="*/ 373 w 475"/>
                <a:gd name="T27" fmla="*/ 166 h 609"/>
                <a:gd name="T28" fmla="*/ 343 w 475"/>
                <a:gd name="T29" fmla="*/ 168 h 609"/>
                <a:gd name="T30" fmla="*/ 283 w 475"/>
                <a:gd name="T31" fmla="*/ 170 h 609"/>
                <a:gd name="T32" fmla="*/ 281 w 475"/>
                <a:gd name="T33" fmla="*/ 207 h 609"/>
                <a:gd name="T34" fmla="*/ 280 w 475"/>
                <a:gd name="T35" fmla="*/ 285 h 609"/>
                <a:gd name="T36" fmla="*/ 280 w 475"/>
                <a:gd name="T37" fmla="*/ 337 h 609"/>
                <a:gd name="T38" fmla="*/ 273 w 475"/>
                <a:gd name="T39" fmla="*/ 348 h 609"/>
                <a:gd name="T40" fmla="*/ 256 w 475"/>
                <a:gd name="T41" fmla="*/ 444 h 609"/>
                <a:gd name="T42" fmla="*/ 236 w 475"/>
                <a:gd name="T43" fmla="*/ 430 h 609"/>
                <a:gd name="T44" fmla="*/ 232 w 475"/>
                <a:gd name="T45" fmla="*/ 410 h 609"/>
                <a:gd name="T46" fmla="*/ 227 w 475"/>
                <a:gd name="T47" fmla="*/ 391 h 609"/>
                <a:gd name="T48" fmla="*/ 220 w 475"/>
                <a:gd name="T49" fmla="*/ 415 h 609"/>
                <a:gd name="T50" fmla="*/ 220 w 475"/>
                <a:gd name="T51" fmla="*/ 445 h 609"/>
                <a:gd name="T52" fmla="*/ 220 w 475"/>
                <a:gd name="T53" fmla="*/ 477 h 609"/>
                <a:gd name="T54" fmla="*/ 214 w 475"/>
                <a:gd name="T55" fmla="*/ 556 h 609"/>
                <a:gd name="T56" fmla="*/ 226 w 475"/>
                <a:gd name="T57" fmla="*/ 581 h 609"/>
                <a:gd name="T58" fmla="*/ 228 w 475"/>
                <a:gd name="T59" fmla="*/ 598 h 609"/>
                <a:gd name="T60" fmla="*/ 195 w 475"/>
                <a:gd name="T61" fmla="*/ 602 h 609"/>
                <a:gd name="T62" fmla="*/ 195 w 475"/>
                <a:gd name="T63" fmla="*/ 588 h 609"/>
                <a:gd name="T64" fmla="*/ 194 w 475"/>
                <a:gd name="T65" fmla="*/ 573 h 609"/>
                <a:gd name="T66" fmla="*/ 194 w 475"/>
                <a:gd name="T67" fmla="*/ 561 h 609"/>
                <a:gd name="T68" fmla="*/ 186 w 475"/>
                <a:gd name="T69" fmla="*/ 478 h 609"/>
                <a:gd name="T70" fmla="*/ 191 w 475"/>
                <a:gd name="T71" fmla="*/ 428 h 609"/>
                <a:gd name="T72" fmla="*/ 176 w 475"/>
                <a:gd name="T73" fmla="*/ 347 h 609"/>
                <a:gd name="T74" fmla="*/ 158 w 475"/>
                <a:gd name="T75" fmla="*/ 343 h 609"/>
                <a:gd name="T76" fmla="*/ 160 w 475"/>
                <a:gd name="T77" fmla="*/ 308 h 609"/>
                <a:gd name="T78" fmla="*/ 177 w 475"/>
                <a:gd name="T79" fmla="*/ 280 h 609"/>
                <a:gd name="T80" fmla="*/ 181 w 475"/>
                <a:gd name="T81" fmla="*/ 270 h 609"/>
                <a:gd name="T82" fmla="*/ 170 w 475"/>
                <a:gd name="T83" fmla="*/ 225 h 609"/>
                <a:gd name="T84" fmla="*/ 172 w 475"/>
                <a:gd name="T85" fmla="*/ 180 h 609"/>
                <a:gd name="T86" fmla="*/ 98 w 475"/>
                <a:gd name="T87" fmla="*/ 132 h 609"/>
                <a:gd name="T88" fmla="*/ 81 w 475"/>
                <a:gd name="T89" fmla="*/ 120 h 609"/>
                <a:gd name="T90" fmla="*/ 31 w 475"/>
                <a:gd name="T91" fmla="*/ 57 h 609"/>
                <a:gd name="T92" fmla="*/ 5 w 475"/>
                <a:gd name="T93" fmla="*/ 35 h 609"/>
                <a:gd name="T94" fmla="*/ 7 w 475"/>
                <a:gd name="T95" fmla="*/ 26 h 609"/>
                <a:gd name="T96" fmla="*/ 11 w 475"/>
                <a:gd name="T97" fmla="*/ 20 h 609"/>
                <a:gd name="T98" fmla="*/ 10 w 475"/>
                <a:gd name="T99" fmla="*/ 9 h 609"/>
                <a:gd name="T100" fmla="*/ 47 w 475"/>
                <a:gd name="T101" fmla="*/ 53 h 609"/>
                <a:gd name="T102" fmla="*/ 102 w 475"/>
                <a:gd name="T103" fmla="*/ 109 h 609"/>
                <a:gd name="T104" fmla="*/ 191 w 475"/>
                <a:gd name="T105" fmla="*/ 135 h 609"/>
                <a:gd name="T106" fmla="*/ 207 w 475"/>
                <a:gd name="T107" fmla="*/ 119 h 609"/>
                <a:gd name="T108" fmla="*/ 201 w 475"/>
                <a:gd name="T109" fmla="*/ 105 h 609"/>
                <a:gd name="T110" fmla="*/ 205 w 475"/>
                <a:gd name="T111" fmla="*/ 93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75" h="609">
                  <a:moveTo>
                    <a:pt x="206" y="91"/>
                  </a:moveTo>
                  <a:cubicBezTo>
                    <a:pt x="206" y="91"/>
                    <a:pt x="210" y="68"/>
                    <a:pt x="221" y="63"/>
                  </a:cubicBezTo>
                  <a:cubicBezTo>
                    <a:pt x="221" y="63"/>
                    <a:pt x="239" y="50"/>
                    <a:pt x="254" y="70"/>
                  </a:cubicBezTo>
                  <a:cubicBezTo>
                    <a:pt x="254" y="70"/>
                    <a:pt x="262" y="78"/>
                    <a:pt x="260" y="91"/>
                  </a:cubicBezTo>
                  <a:cubicBezTo>
                    <a:pt x="260" y="91"/>
                    <a:pt x="259" y="97"/>
                    <a:pt x="259" y="97"/>
                  </a:cubicBezTo>
                  <a:cubicBezTo>
                    <a:pt x="266" y="95"/>
                    <a:pt x="262" y="104"/>
                    <a:pt x="260" y="106"/>
                  </a:cubicBezTo>
                  <a:cubicBezTo>
                    <a:pt x="257" y="110"/>
                    <a:pt x="257" y="110"/>
                    <a:pt x="255" y="109"/>
                  </a:cubicBezTo>
                  <a:cubicBezTo>
                    <a:pt x="255" y="109"/>
                    <a:pt x="247" y="119"/>
                    <a:pt x="245" y="125"/>
                  </a:cubicBezTo>
                  <a:cubicBezTo>
                    <a:pt x="244" y="131"/>
                    <a:pt x="247" y="132"/>
                    <a:pt x="247" y="132"/>
                  </a:cubicBezTo>
                  <a:cubicBezTo>
                    <a:pt x="247" y="132"/>
                    <a:pt x="254" y="132"/>
                    <a:pt x="260" y="136"/>
                  </a:cubicBezTo>
                  <a:cubicBezTo>
                    <a:pt x="265" y="140"/>
                    <a:pt x="288" y="133"/>
                    <a:pt x="299" y="140"/>
                  </a:cubicBezTo>
                  <a:cubicBezTo>
                    <a:pt x="310" y="146"/>
                    <a:pt x="358" y="143"/>
                    <a:pt x="362" y="143"/>
                  </a:cubicBezTo>
                  <a:cubicBezTo>
                    <a:pt x="366" y="143"/>
                    <a:pt x="396" y="122"/>
                    <a:pt x="396" y="122"/>
                  </a:cubicBezTo>
                  <a:cubicBezTo>
                    <a:pt x="396" y="122"/>
                    <a:pt x="418" y="109"/>
                    <a:pt x="422" y="105"/>
                  </a:cubicBezTo>
                  <a:cubicBezTo>
                    <a:pt x="425" y="102"/>
                    <a:pt x="475" y="78"/>
                    <a:pt x="471" y="87"/>
                  </a:cubicBezTo>
                  <a:cubicBezTo>
                    <a:pt x="471" y="87"/>
                    <a:pt x="454" y="96"/>
                    <a:pt x="452" y="96"/>
                  </a:cubicBezTo>
                  <a:cubicBezTo>
                    <a:pt x="451" y="96"/>
                    <a:pt x="455" y="98"/>
                    <a:pt x="455" y="100"/>
                  </a:cubicBezTo>
                  <a:cubicBezTo>
                    <a:pt x="455" y="102"/>
                    <a:pt x="451" y="103"/>
                    <a:pt x="452" y="104"/>
                  </a:cubicBezTo>
                  <a:cubicBezTo>
                    <a:pt x="459" y="108"/>
                    <a:pt x="452" y="109"/>
                    <a:pt x="454" y="110"/>
                  </a:cubicBezTo>
                  <a:cubicBezTo>
                    <a:pt x="460" y="115"/>
                    <a:pt x="451" y="118"/>
                    <a:pt x="451" y="118"/>
                  </a:cubicBezTo>
                  <a:cubicBezTo>
                    <a:pt x="451" y="118"/>
                    <a:pt x="444" y="120"/>
                    <a:pt x="442" y="120"/>
                  </a:cubicBezTo>
                  <a:cubicBezTo>
                    <a:pt x="440" y="120"/>
                    <a:pt x="435" y="121"/>
                    <a:pt x="435" y="121"/>
                  </a:cubicBezTo>
                  <a:cubicBezTo>
                    <a:pt x="435" y="121"/>
                    <a:pt x="433" y="122"/>
                    <a:pt x="430" y="122"/>
                  </a:cubicBezTo>
                  <a:cubicBezTo>
                    <a:pt x="427" y="123"/>
                    <a:pt x="423" y="124"/>
                    <a:pt x="423" y="124"/>
                  </a:cubicBezTo>
                  <a:cubicBezTo>
                    <a:pt x="423" y="124"/>
                    <a:pt x="423" y="124"/>
                    <a:pt x="421" y="127"/>
                  </a:cubicBezTo>
                  <a:cubicBezTo>
                    <a:pt x="418" y="129"/>
                    <a:pt x="408" y="141"/>
                    <a:pt x="404" y="144"/>
                  </a:cubicBezTo>
                  <a:cubicBezTo>
                    <a:pt x="400" y="148"/>
                    <a:pt x="383" y="159"/>
                    <a:pt x="383" y="159"/>
                  </a:cubicBezTo>
                  <a:cubicBezTo>
                    <a:pt x="383" y="159"/>
                    <a:pt x="377" y="163"/>
                    <a:pt x="373" y="166"/>
                  </a:cubicBezTo>
                  <a:cubicBezTo>
                    <a:pt x="371" y="167"/>
                    <a:pt x="372" y="169"/>
                    <a:pt x="359" y="167"/>
                  </a:cubicBezTo>
                  <a:cubicBezTo>
                    <a:pt x="356" y="167"/>
                    <a:pt x="343" y="168"/>
                    <a:pt x="343" y="168"/>
                  </a:cubicBezTo>
                  <a:cubicBezTo>
                    <a:pt x="343" y="168"/>
                    <a:pt x="320" y="178"/>
                    <a:pt x="291" y="166"/>
                  </a:cubicBezTo>
                  <a:cubicBezTo>
                    <a:pt x="291" y="166"/>
                    <a:pt x="283" y="165"/>
                    <a:pt x="283" y="170"/>
                  </a:cubicBezTo>
                  <a:cubicBezTo>
                    <a:pt x="282" y="175"/>
                    <a:pt x="280" y="181"/>
                    <a:pt x="279" y="188"/>
                  </a:cubicBezTo>
                  <a:cubicBezTo>
                    <a:pt x="277" y="194"/>
                    <a:pt x="281" y="207"/>
                    <a:pt x="281" y="207"/>
                  </a:cubicBezTo>
                  <a:cubicBezTo>
                    <a:pt x="281" y="207"/>
                    <a:pt x="266" y="263"/>
                    <a:pt x="266" y="267"/>
                  </a:cubicBezTo>
                  <a:cubicBezTo>
                    <a:pt x="265" y="271"/>
                    <a:pt x="279" y="282"/>
                    <a:pt x="280" y="285"/>
                  </a:cubicBezTo>
                  <a:cubicBezTo>
                    <a:pt x="280" y="289"/>
                    <a:pt x="281" y="314"/>
                    <a:pt x="281" y="314"/>
                  </a:cubicBezTo>
                  <a:cubicBezTo>
                    <a:pt x="281" y="314"/>
                    <a:pt x="277" y="334"/>
                    <a:pt x="280" y="337"/>
                  </a:cubicBezTo>
                  <a:cubicBezTo>
                    <a:pt x="280" y="337"/>
                    <a:pt x="282" y="339"/>
                    <a:pt x="278" y="342"/>
                  </a:cubicBezTo>
                  <a:cubicBezTo>
                    <a:pt x="273" y="346"/>
                    <a:pt x="273" y="348"/>
                    <a:pt x="273" y="348"/>
                  </a:cubicBezTo>
                  <a:cubicBezTo>
                    <a:pt x="273" y="348"/>
                    <a:pt x="274" y="378"/>
                    <a:pt x="272" y="388"/>
                  </a:cubicBezTo>
                  <a:cubicBezTo>
                    <a:pt x="270" y="398"/>
                    <a:pt x="267" y="442"/>
                    <a:pt x="256" y="444"/>
                  </a:cubicBezTo>
                  <a:cubicBezTo>
                    <a:pt x="256" y="444"/>
                    <a:pt x="247" y="446"/>
                    <a:pt x="241" y="438"/>
                  </a:cubicBezTo>
                  <a:cubicBezTo>
                    <a:pt x="241" y="438"/>
                    <a:pt x="235" y="433"/>
                    <a:pt x="236" y="430"/>
                  </a:cubicBezTo>
                  <a:cubicBezTo>
                    <a:pt x="236" y="426"/>
                    <a:pt x="236" y="426"/>
                    <a:pt x="236" y="426"/>
                  </a:cubicBezTo>
                  <a:cubicBezTo>
                    <a:pt x="236" y="426"/>
                    <a:pt x="231" y="415"/>
                    <a:pt x="232" y="410"/>
                  </a:cubicBezTo>
                  <a:cubicBezTo>
                    <a:pt x="231" y="395"/>
                    <a:pt x="231" y="395"/>
                    <a:pt x="231" y="395"/>
                  </a:cubicBezTo>
                  <a:cubicBezTo>
                    <a:pt x="231" y="395"/>
                    <a:pt x="228" y="393"/>
                    <a:pt x="227" y="391"/>
                  </a:cubicBezTo>
                  <a:cubicBezTo>
                    <a:pt x="226" y="389"/>
                    <a:pt x="225" y="385"/>
                    <a:pt x="225" y="385"/>
                  </a:cubicBezTo>
                  <a:cubicBezTo>
                    <a:pt x="225" y="385"/>
                    <a:pt x="219" y="410"/>
                    <a:pt x="220" y="415"/>
                  </a:cubicBezTo>
                  <a:cubicBezTo>
                    <a:pt x="221" y="420"/>
                    <a:pt x="220" y="431"/>
                    <a:pt x="220" y="431"/>
                  </a:cubicBezTo>
                  <a:cubicBezTo>
                    <a:pt x="220" y="431"/>
                    <a:pt x="223" y="439"/>
                    <a:pt x="220" y="445"/>
                  </a:cubicBezTo>
                  <a:cubicBezTo>
                    <a:pt x="218" y="450"/>
                    <a:pt x="217" y="457"/>
                    <a:pt x="217" y="457"/>
                  </a:cubicBezTo>
                  <a:cubicBezTo>
                    <a:pt x="217" y="457"/>
                    <a:pt x="222" y="470"/>
                    <a:pt x="220" y="477"/>
                  </a:cubicBezTo>
                  <a:cubicBezTo>
                    <a:pt x="219" y="484"/>
                    <a:pt x="214" y="513"/>
                    <a:pt x="214" y="513"/>
                  </a:cubicBezTo>
                  <a:cubicBezTo>
                    <a:pt x="214" y="513"/>
                    <a:pt x="213" y="553"/>
                    <a:pt x="214" y="556"/>
                  </a:cubicBezTo>
                  <a:cubicBezTo>
                    <a:pt x="216" y="559"/>
                    <a:pt x="224" y="567"/>
                    <a:pt x="223" y="571"/>
                  </a:cubicBezTo>
                  <a:cubicBezTo>
                    <a:pt x="222" y="575"/>
                    <a:pt x="225" y="577"/>
                    <a:pt x="226" y="581"/>
                  </a:cubicBezTo>
                  <a:cubicBezTo>
                    <a:pt x="228" y="584"/>
                    <a:pt x="225" y="591"/>
                    <a:pt x="225" y="591"/>
                  </a:cubicBezTo>
                  <a:cubicBezTo>
                    <a:pt x="225" y="591"/>
                    <a:pt x="231" y="597"/>
                    <a:pt x="228" y="598"/>
                  </a:cubicBezTo>
                  <a:cubicBezTo>
                    <a:pt x="226" y="599"/>
                    <a:pt x="208" y="605"/>
                    <a:pt x="206" y="607"/>
                  </a:cubicBezTo>
                  <a:cubicBezTo>
                    <a:pt x="203" y="609"/>
                    <a:pt x="196" y="605"/>
                    <a:pt x="195" y="602"/>
                  </a:cubicBezTo>
                  <a:cubicBezTo>
                    <a:pt x="194" y="600"/>
                    <a:pt x="196" y="595"/>
                    <a:pt x="195" y="593"/>
                  </a:cubicBezTo>
                  <a:cubicBezTo>
                    <a:pt x="194" y="591"/>
                    <a:pt x="195" y="588"/>
                    <a:pt x="195" y="588"/>
                  </a:cubicBezTo>
                  <a:cubicBezTo>
                    <a:pt x="194" y="581"/>
                    <a:pt x="194" y="581"/>
                    <a:pt x="194" y="581"/>
                  </a:cubicBezTo>
                  <a:cubicBezTo>
                    <a:pt x="194" y="573"/>
                    <a:pt x="194" y="573"/>
                    <a:pt x="194" y="573"/>
                  </a:cubicBezTo>
                  <a:cubicBezTo>
                    <a:pt x="194" y="573"/>
                    <a:pt x="196" y="571"/>
                    <a:pt x="194" y="568"/>
                  </a:cubicBezTo>
                  <a:cubicBezTo>
                    <a:pt x="192" y="565"/>
                    <a:pt x="194" y="561"/>
                    <a:pt x="194" y="561"/>
                  </a:cubicBezTo>
                  <a:cubicBezTo>
                    <a:pt x="196" y="558"/>
                    <a:pt x="196" y="558"/>
                    <a:pt x="196" y="558"/>
                  </a:cubicBezTo>
                  <a:cubicBezTo>
                    <a:pt x="196" y="558"/>
                    <a:pt x="186" y="484"/>
                    <a:pt x="186" y="478"/>
                  </a:cubicBezTo>
                  <a:cubicBezTo>
                    <a:pt x="187" y="471"/>
                    <a:pt x="187" y="453"/>
                    <a:pt x="190" y="453"/>
                  </a:cubicBezTo>
                  <a:cubicBezTo>
                    <a:pt x="192" y="453"/>
                    <a:pt x="192" y="432"/>
                    <a:pt x="191" y="428"/>
                  </a:cubicBezTo>
                  <a:cubicBezTo>
                    <a:pt x="191" y="424"/>
                    <a:pt x="189" y="422"/>
                    <a:pt x="187" y="417"/>
                  </a:cubicBezTo>
                  <a:cubicBezTo>
                    <a:pt x="185" y="412"/>
                    <a:pt x="173" y="376"/>
                    <a:pt x="176" y="347"/>
                  </a:cubicBezTo>
                  <a:cubicBezTo>
                    <a:pt x="177" y="336"/>
                    <a:pt x="175" y="356"/>
                    <a:pt x="166" y="344"/>
                  </a:cubicBezTo>
                  <a:cubicBezTo>
                    <a:pt x="163" y="340"/>
                    <a:pt x="158" y="343"/>
                    <a:pt x="158" y="343"/>
                  </a:cubicBezTo>
                  <a:cubicBezTo>
                    <a:pt x="158" y="343"/>
                    <a:pt x="141" y="347"/>
                    <a:pt x="155" y="329"/>
                  </a:cubicBezTo>
                  <a:cubicBezTo>
                    <a:pt x="159" y="323"/>
                    <a:pt x="160" y="310"/>
                    <a:pt x="160" y="308"/>
                  </a:cubicBezTo>
                  <a:cubicBezTo>
                    <a:pt x="160" y="306"/>
                    <a:pt x="163" y="306"/>
                    <a:pt x="163" y="306"/>
                  </a:cubicBezTo>
                  <a:cubicBezTo>
                    <a:pt x="163" y="306"/>
                    <a:pt x="174" y="280"/>
                    <a:pt x="177" y="280"/>
                  </a:cubicBezTo>
                  <a:cubicBezTo>
                    <a:pt x="180" y="280"/>
                    <a:pt x="183" y="275"/>
                    <a:pt x="183" y="275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76" y="263"/>
                    <a:pt x="173" y="260"/>
                  </a:cubicBezTo>
                  <a:cubicBezTo>
                    <a:pt x="170" y="256"/>
                    <a:pt x="170" y="225"/>
                    <a:pt x="170" y="225"/>
                  </a:cubicBezTo>
                  <a:cubicBezTo>
                    <a:pt x="170" y="196"/>
                    <a:pt x="170" y="196"/>
                    <a:pt x="170" y="196"/>
                  </a:cubicBezTo>
                  <a:cubicBezTo>
                    <a:pt x="170" y="196"/>
                    <a:pt x="172" y="182"/>
                    <a:pt x="172" y="180"/>
                  </a:cubicBezTo>
                  <a:cubicBezTo>
                    <a:pt x="172" y="178"/>
                    <a:pt x="162" y="159"/>
                    <a:pt x="159" y="157"/>
                  </a:cubicBezTo>
                  <a:cubicBezTo>
                    <a:pt x="156" y="155"/>
                    <a:pt x="121" y="154"/>
                    <a:pt x="98" y="132"/>
                  </a:cubicBezTo>
                  <a:cubicBezTo>
                    <a:pt x="98" y="132"/>
                    <a:pt x="94" y="131"/>
                    <a:pt x="87" y="128"/>
                  </a:cubicBezTo>
                  <a:cubicBezTo>
                    <a:pt x="86" y="128"/>
                    <a:pt x="82" y="121"/>
                    <a:pt x="81" y="120"/>
                  </a:cubicBezTo>
                  <a:cubicBezTo>
                    <a:pt x="64" y="111"/>
                    <a:pt x="43" y="86"/>
                    <a:pt x="36" y="64"/>
                  </a:cubicBezTo>
                  <a:cubicBezTo>
                    <a:pt x="36" y="64"/>
                    <a:pt x="32" y="57"/>
                    <a:pt x="31" y="57"/>
                  </a:cubicBezTo>
                  <a:cubicBezTo>
                    <a:pt x="30" y="57"/>
                    <a:pt x="17" y="52"/>
                    <a:pt x="14" y="50"/>
                  </a:cubicBezTo>
                  <a:cubicBezTo>
                    <a:pt x="7" y="46"/>
                    <a:pt x="1" y="38"/>
                    <a:pt x="5" y="35"/>
                  </a:cubicBezTo>
                  <a:cubicBezTo>
                    <a:pt x="6" y="34"/>
                    <a:pt x="3" y="31"/>
                    <a:pt x="5" y="28"/>
                  </a:cubicBezTo>
                  <a:cubicBezTo>
                    <a:pt x="5" y="27"/>
                    <a:pt x="6" y="27"/>
                    <a:pt x="7" y="26"/>
                  </a:cubicBezTo>
                  <a:cubicBezTo>
                    <a:pt x="7" y="25"/>
                    <a:pt x="7" y="22"/>
                    <a:pt x="7" y="20"/>
                  </a:cubicBezTo>
                  <a:cubicBezTo>
                    <a:pt x="8" y="18"/>
                    <a:pt x="11" y="19"/>
                    <a:pt x="11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2" y="0"/>
                    <a:pt x="10" y="9"/>
                  </a:cubicBezTo>
                  <a:cubicBezTo>
                    <a:pt x="14" y="12"/>
                    <a:pt x="23" y="19"/>
                    <a:pt x="30" y="28"/>
                  </a:cubicBezTo>
                  <a:cubicBezTo>
                    <a:pt x="39" y="39"/>
                    <a:pt x="47" y="53"/>
                    <a:pt x="47" y="53"/>
                  </a:cubicBezTo>
                  <a:cubicBezTo>
                    <a:pt x="47" y="53"/>
                    <a:pt x="63" y="66"/>
                    <a:pt x="75" y="78"/>
                  </a:cubicBezTo>
                  <a:cubicBezTo>
                    <a:pt x="90" y="93"/>
                    <a:pt x="101" y="108"/>
                    <a:pt x="102" y="109"/>
                  </a:cubicBezTo>
                  <a:cubicBezTo>
                    <a:pt x="106" y="112"/>
                    <a:pt x="116" y="111"/>
                    <a:pt x="151" y="126"/>
                  </a:cubicBezTo>
                  <a:cubicBezTo>
                    <a:pt x="154" y="128"/>
                    <a:pt x="163" y="122"/>
                    <a:pt x="191" y="135"/>
                  </a:cubicBezTo>
                  <a:cubicBezTo>
                    <a:pt x="191" y="135"/>
                    <a:pt x="199" y="131"/>
                    <a:pt x="206" y="128"/>
                  </a:cubicBezTo>
                  <a:cubicBezTo>
                    <a:pt x="210" y="126"/>
                    <a:pt x="207" y="119"/>
                    <a:pt x="207" y="119"/>
                  </a:cubicBezTo>
                  <a:cubicBezTo>
                    <a:pt x="207" y="119"/>
                    <a:pt x="206" y="109"/>
                    <a:pt x="204" y="108"/>
                  </a:cubicBezTo>
                  <a:cubicBezTo>
                    <a:pt x="204" y="108"/>
                    <a:pt x="201" y="105"/>
                    <a:pt x="201" y="105"/>
                  </a:cubicBezTo>
                  <a:cubicBezTo>
                    <a:pt x="201" y="105"/>
                    <a:pt x="199" y="94"/>
                    <a:pt x="201" y="93"/>
                  </a:cubicBezTo>
                  <a:cubicBezTo>
                    <a:pt x="203" y="92"/>
                    <a:pt x="205" y="93"/>
                    <a:pt x="205" y="93"/>
                  </a:cubicBezTo>
                  <a:lnTo>
                    <a:pt x="206" y="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62" name="椭圆 61">
            <a:extLst>
              <a:ext uri="{FF2B5EF4-FFF2-40B4-BE49-F238E27FC236}">
                <a16:creationId xmlns:a16="http://schemas.microsoft.com/office/drawing/2014/main" id="{78ADE2AF-30DB-EBCD-38DF-189E579E6D31}"/>
              </a:ext>
            </a:extLst>
          </p:cNvPr>
          <p:cNvSpPr/>
          <p:nvPr/>
        </p:nvSpPr>
        <p:spPr>
          <a:xfrm>
            <a:off x="10625337" y="6377557"/>
            <a:ext cx="1376384" cy="1376384"/>
          </a:xfrm>
          <a:prstGeom prst="ellipse">
            <a:avLst/>
          </a:prstGeom>
          <a:gradFill>
            <a:gsLst>
              <a:gs pos="0">
                <a:srgbClr val="27BAFD">
                  <a:alpha val="4000"/>
                </a:srgbClr>
              </a:gs>
              <a:gs pos="100000">
                <a:srgbClr val="0169FC">
                  <a:alpha val="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3075D5D6-BE56-0E57-E391-52BD571A9910}"/>
              </a:ext>
            </a:extLst>
          </p:cNvPr>
          <p:cNvSpPr/>
          <p:nvPr/>
        </p:nvSpPr>
        <p:spPr>
          <a:xfrm>
            <a:off x="601926" y="5720956"/>
            <a:ext cx="719761" cy="719761"/>
          </a:xfrm>
          <a:prstGeom prst="ellipse">
            <a:avLst/>
          </a:prstGeom>
          <a:gradFill>
            <a:gsLst>
              <a:gs pos="0">
                <a:srgbClr val="27BAFD">
                  <a:alpha val="9000"/>
                </a:srgbClr>
              </a:gs>
              <a:gs pos="100000">
                <a:srgbClr val="0169FC">
                  <a:alpha val="3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142C229B-1D98-FF4E-040E-BBA0986987F3}"/>
              </a:ext>
            </a:extLst>
          </p:cNvPr>
          <p:cNvSpPr/>
          <p:nvPr/>
        </p:nvSpPr>
        <p:spPr>
          <a:xfrm rot="2700000">
            <a:off x="7078550" y="3997943"/>
            <a:ext cx="556409" cy="140361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8000">
                <a:srgbClr val="27BAFD">
                  <a:alpha val="0"/>
                </a:srgbClr>
              </a:gs>
              <a:gs pos="81000">
                <a:srgbClr val="0169FC">
                  <a:alpha val="22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矩形: 圆角 63">
            <a:extLst>
              <a:ext uri="{FF2B5EF4-FFF2-40B4-BE49-F238E27FC236}">
                <a16:creationId xmlns:a16="http://schemas.microsoft.com/office/drawing/2014/main" id="{D2394200-2D08-1551-170E-34C16AD819E7}"/>
              </a:ext>
            </a:extLst>
          </p:cNvPr>
          <p:cNvSpPr/>
          <p:nvPr/>
        </p:nvSpPr>
        <p:spPr>
          <a:xfrm rot="2700000">
            <a:off x="8875978" y="-390065"/>
            <a:ext cx="363493" cy="223128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7BAFD">
                  <a:alpha val="0"/>
                </a:srgbClr>
              </a:gs>
              <a:gs pos="79000">
                <a:srgbClr val="0169FC">
                  <a:alpha val="22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D02A04D5-7A81-CC47-E4FB-0983E54480EF}"/>
              </a:ext>
            </a:extLst>
          </p:cNvPr>
          <p:cNvSpPr/>
          <p:nvPr/>
        </p:nvSpPr>
        <p:spPr>
          <a:xfrm rot="2700000">
            <a:off x="9601930" y="-2724423"/>
            <a:ext cx="2407844" cy="829471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7BAFD"/>
              </a:gs>
              <a:gs pos="85000">
                <a:srgbClr val="0169F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4A85BD41-CA7C-715B-9C19-47E3AA6FDF19}"/>
              </a:ext>
            </a:extLst>
          </p:cNvPr>
          <p:cNvSpPr/>
          <p:nvPr/>
        </p:nvSpPr>
        <p:spPr>
          <a:xfrm rot="2700000">
            <a:off x="7503097" y="2427302"/>
            <a:ext cx="2367786" cy="71308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B90FE"/>
              </a:gs>
              <a:gs pos="91000">
                <a:srgbClr val="0169F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hand-shake_329104">
            <a:extLst>
              <a:ext uri="{FF2B5EF4-FFF2-40B4-BE49-F238E27FC236}">
                <a16:creationId xmlns:a16="http://schemas.microsoft.com/office/drawing/2014/main" id="{31B37B10-7341-6028-73B0-8D2DD126E232}"/>
              </a:ext>
            </a:extLst>
          </p:cNvPr>
          <p:cNvSpPr/>
          <p:nvPr/>
        </p:nvSpPr>
        <p:spPr>
          <a:xfrm>
            <a:off x="9672572" y="3757854"/>
            <a:ext cx="1331858" cy="1005170"/>
          </a:xfrm>
          <a:custGeom>
            <a:avLst/>
            <a:gdLst>
              <a:gd name="connsiteX0" fmla="*/ 297968 w 607565"/>
              <a:gd name="connsiteY0" fmla="*/ 126960 h 458538"/>
              <a:gd name="connsiteX1" fmla="*/ 325739 w 607565"/>
              <a:gd name="connsiteY1" fmla="*/ 142157 h 458538"/>
              <a:gd name="connsiteX2" fmla="*/ 442698 w 607565"/>
              <a:gd name="connsiteY2" fmla="*/ 258845 h 458538"/>
              <a:gd name="connsiteX3" fmla="*/ 442787 w 607565"/>
              <a:gd name="connsiteY3" fmla="*/ 342295 h 458538"/>
              <a:gd name="connsiteX4" fmla="*/ 369176 w 607565"/>
              <a:gd name="connsiteY4" fmla="*/ 268888 h 458538"/>
              <a:gd name="connsiteX5" fmla="*/ 342651 w 607565"/>
              <a:gd name="connsiteY5" fmla="*/ 268888 h 458538"/>
              <a:gd name="connsiteX6" fmla="*/ 342651 w 607565"/>
              <a:gd name="connsiteY6" fmla="*/ 295371 h 458538"/>
              <a:gd name="connsiteX7" fmla="*/ 409497 w 607565"/>
              <a:gd name="connsiteY7" fmla="*/ 362025 h 458538"/>
              <a:gd name="connsiteX8" fmla="*/ 379323 w 607565"/>
              <a:gd name="connsiteY8" fmla="*/ 401662 h 458538"/>
              <a:gd name="connsiteX9" fmla="*/ 307759 w 607565"/>
              <a:gd name="connsiteY9" fmla="*/ 330209 h 458538"/>
              <a:gd name="connsiteX10" fmla="*/ 281234 w 607565"/>
              <a:gd name="connsiteY10" fmla="*/ 330209 h 458538"/>
              <a:gd name="connsiteX11" fmla="*/ 281234 w 607565"/>
              <a:gd name="connsiteY11" fmla="*/ 356693 h 458538"/>
              <a:gd name="connsiteX12" fmla="*/ 352976 w 607565"/>
              <a:gd name="connsiteY12" fmla="*/ 428323 h 458538"/>
              <a:gd name="connsiteX13" fmla="*/ 257825 w 607565"/>
              <a:gd name="connsiteY13" fmla="*/ 435522 h 458538"/>
              <a:gd name="connsiteX14" fmla="*/ 144871 w 607565"/>
              <a:gd name="connsiteY14" fmla="*/ 322744 h 458538"/>
              <a:gd name="connsiteX15" fmla="*/ 129828 w 607565"/>
              <a:gd name="connsiteY15" fmla="*/ 295549 h 458538"/>
              <a:gd name="connsiteX16" fmla="*/ 297968 w 607565"/>
              <a:gd name="connsiteY16" fmla="*/ 126960 h 458538"/>
              <a:gd name="connsiteX17" fmla="*/ 431876 w 607565"/>
              <a:gd name="connsiteY17" fmla="*/ 0 h 458538"/>
              <a:gd name="connsiteX18" fmla="*/ 445103 w 607565"/>
              <a:gd name="connsiteY18" fmla="*/ 5466 h 458538"/>
              <a:gd name="connsiteX19" fmla="*/ 602093 w 607565"/>
              <a:gd name="connsiteY19" fmla="*/ 162255 h 458538"/>
              <a:gd name="connsiteX20" fmla="*/ 602093 w 607565"/>
              <a:gd name="connsiteY20" fmla="*/ 188741 h 458538"/>
              <a:gd name="connsiteX21" fmla="*/ 525912 w 607565"/>
              <a:gd name="connsiteY21" fmla="*/ 264825 h 458538"/>
              <a:gd name="connsiteX22" fmla="*/ 499391 w 607565"/>
              <a:gd name="connsiteY22" fmla="*/ 264825 h 458538"/>
              <a:gd name="connsiteX23" fmla="*/ 342490 w 607565"/>
              <a:gd name="connsiteY23" fmla="*/ 108036 h 458538"/>
              <a:gd name="connsiteX24" fmla="*/ 342490 w 607565"/>
              <a:gd name="connsiteY24" fmla="*/ 81550 h 458538"/>
              <a:gd name="connsiteX25" fmla="*/ 418582 w 607565"/>
              <a:gd name="connsiteY25" fmla="*/ 5466 h 458538"/>
              <a:gd name="connsiteX26" fmla="*/ 431876 w 607565"/>
              <a:gd name="connsiteY26" fmla="*/ 0 h 458538"/>
              <a:gd name="connsiteX27" fmla="*/ 175734 w 607565"/>
              <a:gd name="connsiteY27" fmla="*/ 0 h 458538"/>
              <a:gd name="connsiteX28" fmla="*/ 188962 w 607565"/>
              <a:gd name="connsiteY28" fmla="*/ 5466 h 458538"/>
              <a:gd name="connsiteX29" fmla="*/ 265143 w 607565"/>
              <a:gd name="connsiteY29" fmla="*/ 81550 h 458538"/>
              <a:gd name="connsiteX30" fmla="*/ 265143 w 607565"/>
              <a:gd name="connsiteY30" fmla="*/ 108036 h 458538"/>
              <a:gd name="connsiteX31" fmla="*/ 108241 w 607565"/>
              <a:gd name="connsiteY31" fmla="*/ 264825 h 458538"/>
              <a:gd name="connsiteX32" fmla="*/ 81720 w 607565"/>
              <a:gd name="connsiteY32" fmla="*/ 264825 h 458538"/>
              <a:gd name="connsiteX33" fmla="*/ 5539 w 607565"/>
              <a:gd name="connsiteY33" fmla="*/ 188741 h 458538"/>
              <a:gd name="connsiteX34" fmla="*/ 5539 w 607565"/>
              <a:gd name="connsiteY34" fmla="*/ 162255 h 458538"/>
              <a:gd name="connsiteX35" fmla="*/ 162441 w 607565"/>
              <a:gd name="connsiteY35" fmla="*/ 5466 h 458538"/>
              <a:gd name="connsiteX36" fmla="*/ 175734 w 607565"/>
              <a:gd name="connsiteY36" fmla="*/ 0 h 458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7565" h="458538">
                <a:moveTo>
                  <a:pt x="297968" y="126960"/>
                </a:moveTo>
                <a:cubicBezTo>
                  <a:pt x="308471" y="129271"/>
                  <a:pt x="318173" y="134514"/>
                  <a:pt x="325739" y="142157"/>
                </a:cubicBezTo>
                <a:cubicBezTo>
                  <a:pt x="352531" y="168818"/>
                  <a:pt x="426854" y="243026"/>
                  <a:pt x="442698" y="258845"/>
                </a:cubicBezTo>
                <a:cubicBezTo>
                  <a:pt x="470024" y="286129"/>
                  <a:pt x="466108" y="322033"/>
                  <a:pt x="442787" y="342295"/>
                </a:cubicBezTo>
                <a:lnTo>
                  <a:pt x="369176" y="268888"/>
                </a:lnTo>
                <a:cubicBezTo>
                  <a:pt x="361877" y="261600"/>
                  <a:pt x="350039" y="261600"/>
                  <a:pt x="342651" y="268888"/>
                </a:cubicBezTo>
                <a:cubicBezTo>
                  <a:pt x="335352" y="276175"/>
                  <a:pt x="335352" y="288084"/>
                  <a:pt x="342651" y="295371"/>
                </a:cubicBezTo>
                <a:lnTo>
                  <a:pt x="409497" y="362025"/>
                </a:lnTo>
                <a:cubicBezTo>
                  <a:pt x="406204" y="379977"/>
                  <a:pt x="394366" y="394285"/>
                  <a:pt x="379323" y="401662"/>
                </a:cubicBezTo>
                <a:lnTo>
                  <a:pt x="307759" y="330209"/>
                </a:lnTo>
                <a:cubicBezTo>
                  <a:pt x="300460" y="322922"/>
                  <a:pt x="288533" y="322922"/>
                  <a:pt x="281234" y="330209"/>
                </a:cubicBezTo>
                <a:cubicBezTo>
                  <a:pt x="273935" y="337585"/>
                  <a:pt x="273935" y="349405"/>
                  <a:pt x="281234" y="356693"/>
                </a:cubicBezTo>
                <a:lnTo>
                  <a:pt x="352976" y="428323"/>
                </a:lnTo>
                <a:cubicBezTo>
                  <a:pt x="338824" y="456229"/>
                  <a:pt x="298413" y="476047"/>
                  <a:pt x="257825" y="435522"/>
                </a:cubicBezTo>
                <a:lnTo>
                  <a:pt x="144871" y="322744"/>
                </a:lnTo>
                <a:cubicBezTo>
                  <a:pt x="137394" y="315279"/>
                  <a:pt x="132232" y="305769"/>
                  <a:pt x="129828" y="295549"/>
                </a:cubicBezTo>
                <a:cubicBezTo>
                  <a:pt x="132499" y="293416"/>
                  <a:pt x="292716" y="134603"/>
                  <a:pt x="297968" y="126960"/>
                </a:cubicBezTo>
                <a:close/>
                <a:moveTo>
                  <a:pt x="431876" y="0"/>
                </a:moveTo>
                <a:cubicBezTo>
                  <a:pt x="436670" y="0"/>
                  <a:pt x="441454" y="1822"/>
                  <a:pt x="445103" y="5466"/>
                </a:cubicBezTo>
                <a:lnTo>
                  <a:pt x="602093" y="162255"/>
                </a:lnTo>
                <a:cubicBezTo>
                  <a:pt x="609390" y="169543"/>
                  <a:pt x="609390" y="181453"/>
                  <a:pt x="602093" y="188741"/>
                </a:cubicBezTo>
                <a:lnTo>
                  <a:pt x="525912" y="264825"/>
                </a:lnTo>
                <a:cubicBezTo>
                  <a:pt x="518614" y="272113"/>
                  <a:pt x="506688" y="272113"/>
                  <a:pt x="499391" y="264825"/>
                </a:cubicBezTo>
                <a:lnTo>
                  <a:pt x="342490" y="108036"/>
                </a:lnTo>
                <a:cubicBezTo>
                  <a:pt x="335103" y="100748"/>
                  <a:pt x="335103" y="88927"/>
                  <a:pt x="342490" y="81550"/>
                </a:cubicBezTo>
                <a:lnTo>
                  <a:pt x="418582" y="5466"/>
                </a:lnTo>
                <a:cubicBezTo>
                  <a:pt x="422275" y="1822"/>
                  <a:pt x="427081" y="0"/>
                  <a:pt x="431876" y="0"/>
                </a:cubicBezTo>
                <a:close/>
                <a:moveTo>
                  <a:pt x="175734" y="0"/>
                </a:moveTo>
                <a:cubicBezTo>
                  <a:pt x="180529" y="0"/>
                  <a:pt x="185313" y="1822"/>
                  <a:pt x="188962" y="5466"/>
                </a:cubicBezTo>
                <a:lnTo>
                  <a:pt x="265143" y="81550"/>
                </a:lnTo>
                <a:cubicBezTo>
                  <a:pt x="272440" y="88927"/>
                  <a:pt x="272440" y="100748"/>
                  <a:pt x="265143" y="108036"/>
                </a:cubicBezTo>
                <a:lnTo>
                  <a:pt x="108241" y="264825"/>
                </a:lnTo>
                <a:cubicBezTo>
                  <a:pt x="100855" y="272113"/>
                  <a:pt x="89018" y="272113"/>
                  <a:pt x="81720" y="264825"/>
                </a:cubicBezTo>
                <a:lnTo>
                  <a:pt x="5539" y="188741"/>
                </a:lnTo>
                <a:cubicBezTo>
                  <a:pt x="-1847" y="181453"/>
                  <a:pt x="-1847" y="169543"/>
                  <a:pt x="5539" y="162255"/>
                </a:cubicBezTo>
                <a:lnTo>
                  <a:pt x="162441" y="5466"/>
                </a:lnTo>
                <a:cubicBezTo>
                  <a:pt x="166134" y="1822"/>
                  <a:pt x="170940" y="0"/>
                  <a:pt x="17573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942407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245402" y="1578402"/>
            <a:ext cx="3701195" cy="3701195"/>
            <a:chOff x="4189485" y="1893763"/>
            <a:chExt cx="3825268" cy="3825269"/>
          </a:xfrm>
        </p:grpSpPr>
        <p:sp>
          <p:nvSpPr>
            <p:cNvPr id="6" name="Freeform 5"/>
            <p:cNvSpPr/>
            <p:nvPr/>
          </p:nvSpPr>
          <p:spPr bwMode="auto">
            <a:xfrm>
              <a:off x="4189485" y="3471992"/>
              <a:ext cx="2238883" cy="2247040"/>
            </a:xfrm>
            <a:custGeom>
              <a:avLst/>
              <a:gdLst>
                <a:gd name="T0" fmla="*/ 0 w 285"/>
                <a:gd name="T1" fmla="*/ 83 h 286"/>
                <a:gd name="T2" fmla="*/ 0 w 285"/>
                <a:gd name="T3" fmla="*/ 0 h 286"/>
                <a:gd name="T4" fmla="*/ 285 w 285"/>
                <a:gd name="T5" fmla="*/ 286 h 286"/>
                <a:gd name="T6" fmla="*/ 202 w 285"/>
                <a:gd name="T7" fmla="*/ 286 h 286"/>
                <a:gd name="T8" fmla="*/ 0 w 285"/>
                <a:gd name="T9" fmla="*/ 83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286">
                  <a:moveTo>
                    <a:pt x="0" y="8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7" y="0"/>
                    <a:pt x="285" y="128"/>
                    <a:pt x="285" y="286"/>
                  </a:cubicBezTo>
                  <a:cubicBezTo>
                    <a:pt x="202" y="286"/>
                    <a:pt x="202" y="286"/>
                    <a:pt x="202" y="286"/>
                  </a:cubicBezTo>
                  <a:cubicBezTo>
                    <a:pt x="202" y="174"/>
                    <a:pt x="111" y="83"/>
                    <a:pt x="0" y="83"/>
                  </a:cubicBezTo>
                  <a:close/>
                </a:path>
              </a:pathLst>
            </a:custGeom>
            <a:solidFill>
              <a:srgbClr val="27BAFD">
                <a:alpha val="8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4189485" y="1893763"/>
              <a:ext cx="2238883" cy="2238883"/>
            </a:xfrm>
            <a:custGeom>
              <a:avLst/>
              <a:gdLst>
                <a:gd name="T0" fmla="*/ 0 w 285"/>
                <a:gd name="T1" fmla="*/ 202 h 285"/>
                <a:gd name="T2" fmla="*/ 0 w 285"/>
                <a:gd name="T3" fmla="*/ 285 h 285"/>
                <a:gd name="T4" fmla="*/ 285 w 285"/>
                <a:gd name="T5" fmla="*/ 0 h 285"/>
                <a:gd name="T6" fmla="*/ 202 w 285"/>
                <a:gd name="T7" fmla="*/ 0 h 285"/>
                <a:gd name="T8" fmla="*/ 0 w 285"/>
                <a:gd name="T9" fmla="*/ 202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285">
                  <a:moveTo>
                    <a:pt x="0" y="202"/>
                  </a:moveTo>
                  <a:cubicBezTo>
                    <a:pt x="0" y="285"/>
                    <a:pt x="0" y="285"/>
                    <a:pt x="0" y="285"/>
                  </a:cubicBezTo>
                  <a:cubicBezTo>
                    <a:pt x="157" y="285"/>
                    <a:pt x="285" y="157"/>
                    <a:pt x="285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02" y="111"/>
                    <a:pt x="111" y="202"/>
                    <a:pt x="0" y="202"/>
                  </a:cubicBezTo>
                  <a:close/>
                </a:path>
              </a:pathLst>
            </a:custGeom>
            <a:solidFill>
              <a:srgbClr val="0169FC">
                <a:alpha val="8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5775870" y="3471992"/>
              <a:ext cx="2238883" cy="2247040"/>
            </a:xfrm>
            <a:custGeom>
              <a:avLst/>
              <a:gdLst>
                <a:gd name="T0" fmla="*/ 285 w 285"/>
                <a:gd name="T1" fmla="*/ 83 h 286"/>
                <a:gd name="T2" fmla="*/ 285 w 285"/>
                <a:gd name="T3" fmla="*/ 0 h 286"/>
                <a:gd name="T4" fmla="*/ 0 w 285"/>
                <a:gd name="T5" fmla="*/ 286 h 286"/>
                <a:gd name="T6" fmla="*/ 83 w 285"/>
                <a:gd name="T7" fmla="*/ 286 h 286"/>
                <a:gd name="T8" fmla="*/ 285 w 285"/>
                <a:gd name="T9" fmla="*/ 83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286">
                  <a:moveTo>
                    <a:pt x="285" y="83"/>
                  </a:moveTo>
                  <a:cubicBezTo>
                    <a:pt x="285" y="0"/>
                    <a:pt x="285" y="0"/>
                    <a:pt x="285" y="0"/>
                  </a:cubicBezTo>
                  <a:cubicBezTo>
                    <a:pt x="128" y="0"/>
                    <a:pt x="0" y="128"/>
                    <a:pt x="0" y="286"/>
                  </a:cubicBezTo>
                  <a:cubicBezTo>
                    <a:pt x="83" y="286"/>
                    <a:pt x="83" y="286"/>
                    <a:pt x="83" y="286"/>
                  </a:cubicBezTo>
                  <a:cubicBezTo>
                    <a:pt x="83" y="174"/>
                    <a:pt x="174" y="83"/>
                    <a:pt x="285" y="83"/>
                  </a:cubicBezTo>
                  <a:close/>
                </a:path>
              </a:pathLst>
            </a:custGeom>
            <a:solidFill>
              <a:srgbClr val="0169FC">
                <a:alpha val="8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9" name="Freeform 8"/>
            <p:cNvSpPr/>
            <p:nvPr/>
          </p:nvSpPr>
          <p:spPr bwMode="auto">
            <a:xfrm>
              <a:off x="5775870" y="1893763"/>
              <a:ext cx="2238883" cy="2238883"/>
            </a:xfrm>
            <a:custGeom>
              <a:avLst/>
              <a:gdLst>
                <a:gd name="T0" fmla="*/ 285 w 285"/>
                <a:gd name="T1" fmla="*/ 202 h 285"/>
                <a:gd name="T2" fmla="*/ 285 w 285"/>
                <a:gd name="T3" fmla="*/ 285 h 285"/>
                <a:gd name="T4" fmla="*/ 0 w 285"/>
                <a:gd name="T5" fmla="*/ 0 h 285"/>
                <a:gd name="T6" fmla="*/ 83 w 285"/>
                <a:gd name="T7" fmla="*/ 0 h 285"/>
                <a:gd name="T8" fmla="*/ 285 w 285"/>
                <a:gd name="T9" fmla="*/ 202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285">
                  <a:moveTo>
                    <a:pt x="285" y="202"/>
                  </a:moveTo>
                  <a:cubicBezTo>
                    <a:pt x="285" y="285"/>
                    <a:pt x="285" y="285"/>
                    <a:pt x="285" y="285"/>
                  </a:cubicBezTo>
                  <a:cubicBezTo>
                    <a:pt x="128" y="285"/>
                    <a:pt x="0" y="157"/>
                    <a:pt x="0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111"/>
                    <a:pt x="174" y="202"/>
                    <a:pt x="285" y="202"/>
                  </a:cubicBezTo>
                  <a:close/>
                </a:path>
              </a:pathLst>
            </a:custGeom>
            <a:solidFill>
              <a:srgbClr val="27BAFD">
                <a:alpha val="8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A9B0B303-339E-ACCB-4413-350670A55DC8}"/>
              </a:ext>
            </a:extLst>
          </p:cNvPr>
          <p:cNvSpPr txBox="1"/>
          <p:nvPr/>
        </p:nvSpPr>
        <p:spPr>
          <a:xfrm>
            <a:off x="220947" y="7222"/>
            <a:ext cx="12025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0169FC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5400" dirty="0">
              <a:gradFill>
                <a:gsLst>
                  <a:gs pos="0">
                    <a:srgbClr val="0169FC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6EB1680-29DF-E8E4-F689-66B8D82C3A40}"/>
              </a:ext>
            </a:extLst>
          </p:cNvPr>
          <p:cNvSpPr txBox="1"/>
          <p:nvPr/>
        </p:nvSpPr>
        <p:spPr>
          <a:xfrm>
            <a:off x="1594959" y="253606"/>
            <a:ext cx="287544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>
                  <a:gsLst>
                    <a:gs pos="0">
                      <a:srgbClr val="1B90FE"/>
                    </a:gs>
                    <a:gs pos="70000">
                      <a:srgbClr val="0169FC"/>
                    </a:gs>
                  </a:gsLst>
                  <a:lin ang="5400000" scaled="1"/>
                </a:gradFill>
              </a:rPr>
              <a:t>添加标题文本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746FFA7-D3DF-1A74-34C5-DEB0C886E9A4}"/>
              </a:ext>
            </a:extLst>
          </p:cNvPr>
          <p:cNvGrpSpPr/>
          <p:nvPr/>
        </p:nvGrpSpPr>
        <p:grpSpPr>
          <a:xfrm>
            <a:off x="7261587" y="1690949"/>
            <a:ext cx="3203213" cy="970585"/>
            <a:chOff x="838614" y="2151587"/>
            <a:chExt cx="3203213" cy="970585"/>
          </a:xfrm>
        </p:grpSpPr>
        <p:sp>
          <p:nvSpPr>
            <p:cNvPr id="17" name="文本框 66">
              <a:extLst>
                <a:ext uri="{FF2B5EF4-FFF2-40B4-BE49-F238E27FC236}">
                  <a16:creationId xmlns:a16="http://schemas.microsoft.com/office/drawing/2014/main" id="{BF8C7CA1-A79B-67C8-B9E9-F635FCC701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614" y="2502515"/>
              <a:ext cx="3203213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CFA2631-DE03-A8EC-EF06-C593B4F38805}"/>
                </a:ext>
              </a:extLst>
            </p:cNvPr>
            <p:cNvSpPr txBox="1"/>
            <p:nvPr/>
          </p:nvSpPr>
          <p:spPr>
            <a:xfrm>
              <a:off x="838614" y="2151587"/>
              <a:ext cx="15749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929A748-23BA-A2F4-573E-9DDCBCB1EEC4}"/>
              </a:ext>
            </a:extLst>
          </p:cNvPr>
          <p:cNvGrpSpPr/>
          <p:nvPr/>
        </p:nvGrpSpPr>
        <p:grpSpPr>
          <a:xfrm>
            <a:off x="7261587" y="4192519"/>
            <a:ext cx="3203213" cy="970585"/>
            <a:chOff x="838614" y="2151587"/>
            <a:chExt cx="3203213" cy="970585"/>
          </a:xfrm>
        </p:grpSpPr>
        <p:sp>
          <p:nvSpPr>
            <p:cNvPr id="20" name="文本框 66">
              <a:extLst>
                <a:ext uri="{FF2B5EF4-FFF2-40B4-BE49-F238E27FC236}">
                  <a16:creationId xmlns:a16="http://schemas.microsoft.com/office/drawing/2014/main" id="{1070FABD-9E10-DFC5-653F-C9ADA814F3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614" y="2502515"/>
              <a:ext cx="3203213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4719794-BF6C-0ED8-3A2E-40B46BA39741}"/>
                </a:ext>
              </a:extLst>
            </p:cNvPr>
            <p:cNvSpPr txBox="1"/>
            <p:nvPr/>
          </p:nvSpPr>
          <p:spPr>
            <a:xfrm>
              <a:off x="838614" y="2151587"/>
              <a:ext cx="15749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C75594C-3178-66DA-A7A6-C6DAB0983A5C}"/>
              </a:ext>
            </a:extLst>
          </p:cNvPr>
          <p:cNvGrpSpPr/>
          <p:nvPr/>
        </p:nvGrpSpPr>
        <p:grpSpPr>
          <a:xfrm>
            <a:off x="1701800" y="1690949"/>
            <a:ext cx="3203213" cy="970585"/>
            <a:chOff x="838614" y="2151587"/>
            <a:chExt cx="3203213" cy="970585"/>
          </a:xfrm>
        </p:grpSpPr>
        <p:sp>
          <p:nvSpPr>
            <p:cNvPr id="23" name="文本框 66">
              <a:extLst>
                <a:ext uri="{FF2B5EF4-FFF2-40B4-BE49-F238E27FC236}">
                  <a16:creationId xmlns:a16="http://schemas.microsoft.com/office/drawing/2014/main" id="{A1B60D9C-6D2E-F6CB-1CCA-4CE7F925A4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614" y="2502515"/>
              <a:ext cx="3203213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4BA9BB1-6175-F152-AD72-3B9B21BF70F2}"/>
                </a:ext>
              </a:extLst>
            </p:cNvPr>
            <p:cNvSpPr txBox="1"/>
            <p:nvPr/>
          </p:nvSpPr>
          <p:spPr>
            <a:xfrm>
              <a:off x="2466883" y="2151587"/>
              <a:ext cx="15749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FC9ED1F-D48C-93B3-76B3-D50BE33699A2}"/>
              </a:ext>
            </a:extLst>
          </p:cNvPr>
          <p:cNvGrpSpPr/>
          <p:nvPr/>
        </p:nvGrpSpPr>
        <p:grpSpPr>
          <a:xfrm>
            <a:off x="1701800" y="4192519"/>
            <a:ext cx="3203213" cy="970585"/>
            <a:chOff x="838614" y="2151587"/>
            <a:chExt cx="3203213" cy="970585"/>
          </a:xfrm>
        </p:grpSpPr>
        <p:sp>
          <p:nvSpPr>
            <p:cNvPr id="26" name="文本框 66">
              <a:extLst>
                <a:ext uri="{FF2B5EF4-FFF2-40B4-BE49-F238E27FC236}">
                  <a16:creationId xmlns:a16="http://schemas.microsoft.com/office/drawing/2014/main" id="{AE121341-FA65-216D-2824-84D185F7C4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614" y="2502515"/>
              <a:ext cx="3203213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600225C-C82C-5545-CD25-3DB663FF400B}"/>
                </a:ext>
              </a:extLst>
            </p:cNvPr>
            <p:cNvSpPr txBox="1"/>
            <p:nvPr/>
          </p:nvSpPr>
          <p:spPr>
            <a:xfrm>
              <a:off x="2466883" y="2151587"/>
              <a:ext cx="15749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îṩlíḋè">
            <a:extLst>
              <a:ext uri="{FF2B5EF4-FFF2-40B4-BE49-F238E27FC236}">
                <a16:creationId xmlns:a16="http://schemas.microsoft.com/office/drawing/2014/main" id="{B75836D6-C4AC-45EC-BD68-ACB1F9E7B661}"/>
              </a:ext>
            </a:extLst>
          </p:cNvPr>
          <p:cNvSpPr/>
          <p:nvPr/>
        </p:nvSpPr>
        <p:spPr bwMode="auto">
          <a:xfrm>
            <a:off x="4078384" y="2227112"/>
            <a:ext cx="1165373" cy="1165376"/>
          </a:xfrm>
          <a:custGeom>
            <a:avLst/>
            <a:gdLst>
              <a:gd name="T0" fmla="+- 0 11026 981"/>
              <a:gd name="T1" fmla="*/ T0 w 20090"/>
              <a:gd name="T2" fmla="*/ 10297 h 20595"/>
              <a:gd name="T3" fmla="+- 0 11026 981"/>
              <a:gd name="T4" fmla="*/ T3 w 20090"/>
              <a:gd name="T5" fmla="*/ 10297 h 20595"/>
              <a:gd name="T6" fmla="+- 0 11026 981"/>
              <a:gd name="T7" fmla="*/ T6 w 20090"/>
              <a:gd name="T8" fmla="*/ 10297 h 20595"/>
              <a:gd name="T9" fmla="+- 0 11026 981"/>
              <a:gd name="T10" fmla="*/ T9 w 20090"/>
              <a:gd name="T11" fmla="*/ 10297 h 20595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0090" h="20595">
                <a:moveTo>
                  <a:pt x="10048" y="0"/>
                </a:moveTo>
                <a:cubicBezTo>
                  <a:pt x="7476" y="0"/>
                  <a:pt x="4905" y="1002"/>
                  <a:pt x="2943" y="3012"/>
                </a:cubicBezTo>
                <a:cubicBezTo>
                  <a:pt x="-981" y="7034"/>
                  <a:pt x="-981" y="13557"/>
                  <a:pt x="2943" y="17578"/>
                </a:cubicBezTo>
                <a:cubicBezTo>
                  <a:pt x="6867" y="21599"/>
                  <a:pt x="13229" y="21599"/>
                  <a:pt x="17153" y="17578"/>
                </a:cubicBezTo>
                <a:cubicBezTo>
                  <a:pt x="19748" y="14919"/>
                  <a:pt x="20618" y="11168"/>
                  <a:pt x="19782" y="7768"/>
                </a:cubicBezTo>
                <a:cubicBezTo>
                  <a:pt x="18191" y="8614"/>
                  <a:pt x="16192" y="8372"/>
                  <a:pt x="14857" y="7004"/>
                </a:cubicBezTo>
                <a:cubicBezTo>
                  <a:pt x="13287" y="5395"/>
                  <a:pt x="13228" y="2841"/>
                  <a:pt x="14647" y="1140"/>
                </a:cubicBezTo>
                <a:cubicBezTo>
                  <a:pt x="13208" y="380"/>
                  <a:pt x="11629" y="0"/>
                  <a:pt x="10048" y="0"/>
                </a:cubicBezTo>
                <a:close/>
              </a:path>
            </a:pathLst>
          </a:custGeom>
          <a:solidFill>
            <a:srgbClr val="27BAFD"/>
          </a:solidFill>
          <a:ln>
            <a:noFill/>
          </a:ln>
          <a:effectLst>
            <a:outerShdw dir="18900000" sy="23000" kx="-1200000" algn="bl" rotWithShape="0">
              <a:schemeClr val="tx1">
                <a:alpha val="10000"/>
              </a:schemeClr>
            </a:outerShdw>
          </a:effectLst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7" name="íśľïďê">
            <a:extLst>
              <a:ext uri="{FF2B5EF4-FFF2-40B4-BE49-F238E27FC236}">
                <a16:creationId xmlns:a16="http://schemas.microsoft.com/office/drawing/2014/main" id="{EE8E5735-19BF-4CF1-8CD8-DE368B545D2C}"/>
              </a:ext>
            </a:extLst>
          </p:cNvPr>
          <p:cNvSpPr/>
          <p:nvPr/>
        </p:nvSpPr>
        <p:spPr bwMode="auto">
          <a:xfrm>
            <a:off x="4886492" y="2295736"/>
            <a:ext cx="1050288" cy="3385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1440" tIns="45720" rIns="91440" bIns="45720" anchor="ctr">
            <a:normAutofit/>
          </a:bodyPr>
          <a:lstStyle/>
          <a:p>
            <a:r>
              <a:rPr lang="zh-CN" altLang="en-US" sz="1600" b="1" dirty="0">
                <a:cs typeface="+mn-ea"/>
                <a:sym typeface="+mn-lt"/>
              </a:rPr>
              <a:t>关键词</a:t>
            </a:r>
          </a:p>
        </p:txBody>
      </p:sp>
      <p:sp>
        <p:nvSpPr>
          <p:cNvPr id="38" name="îṡļiḑê">
            <a:extLst>
              <a:ext uri="{FF2B5EF4-FFF2-40B4-BE49-F238E27FC236}">
                <a16:creationId xmlns:a16="http://schemas.microsoft.com/office/drawing/2014/main" id="{1F4612DF-51B3-4E76-9011-920CD9EC0A43}"/>
              </a:ext>
            </a:extLst>
          </p:cNvPr>
          <p:cNvSpPr/>
          <p:nvPr/>
        </p:nvSpPr>
        <p:spPr bwMode="auto">
          <a:xfrm>
            <a:off x="4486509" y="2587436"/>
            <a:ext cx="349124" cy="44473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399" y="13966"/>
                </a:moveTo>
                <a:cubicBezTo>
                  <a:pt x="13339" y="14096"/>
                  <a:pt x="13959" y="14194"/>
                  <a:pt x="13959" y="14876"/>
                </a:cubicBezTo>
                <a:cubicBezTo>
                  <a:pt x="13959" y="15655"/>
                  <a:pt x="13174" y="16143"/>
                  <a:pt x="11399" y="16338"/>
                </a:cubicBezTo>
                <a:cubicBezTo>
                  <a:pt x="11399" y="16338"/>
                  <a:pt x="11399" y="13966"/>
                  <a:pt x="11399" y="13966"/>
                </a:cubicBezTo>
                <a:close/>
                <a:moveTo>
                  <a:pt x="9994" y="9452"/>
                </a:moveTo>
                <a:lnTo>
                  <a:pt x="9994" y="11660"/>
                </a:lnTo>
                <a:cubicBezTo>
                  <a:pt x="8342" y="11530"/>
                  <a:pt x="7516" y="11433"/>
                  <a:pt x="7516" y="10653"/>
                </a:cubicBezTo>
                <a:cubicBezTo>
                  <a:pt x="7516" y="10458"/>
                  <a:pt x="7599" y="10264"/>
                  <a:pt x="7847" y="10069"/>
                </a:cubicBezTo>
                <a:cubicBezTo>
                  <a:pt x="8302" y="9646"/>
                  <a:pt x="9003" y="9516"/>
                  <a:pt x="9994" y="9452"/>
                </a:cubicBezTo>
                <a:close/>
                <a:moveTo>
                  <a:pt x="14910" y="10978"/>
                </a:moveTo>
                <a:lnTo>
                  <a:pt x="15157" y="11076"/>
                </a:lnTo>
                <a:lnTo>
                  <a:pt x="16643" y="8737"/>
                </a:lnTo>
                <a:lnTo>
                  <a:pt x="16437" y="8607"/>
                </a:lnTo>
                <a:cubicBezTo>
                  <a:pt x="16231" y="8737"/>
                  <a:pt x="16107" y="8802"/>
                  <a:pt x="15983" y="8802"/>
                </a:cubicBezTo>
                <a:cubicBezTo>
                  <a:pt x="15859" y="8802"/>
                  <a:pt x="15736" y="8802"/>
                  <a:pt x="15571" y="8704"/>
                </a:cubicBezTo>
                <a:cubicBezTo>
                  <a:pt x="13546" y="8087"/>
                  <a:pt x="12597" y="7795"/>
                  <a:pt x="11399" y="7795"/>
                </a:cubicBezTo>
                <a:lnTo>
                  <a:pt x="11399" y="7340"/>
                </a:lnTo>
                <a:cubicBezTo>
                  <a:pt x="11399" y="7113"/>
                  <a:pt x="11564" y="6950"/>
                  <a:pt x="12059" y="6853"/>
                </a:cubicBezTo>
                <a:lnTo>
                  <a:pt x="12059" y="6626"/>
                </a:lnTo>
                <a:lnTo>
                  <a:pt x="9458" y="6626"/>
                </a:lnTo>
                <a:lnTo>
                  <a:pt x="9458" y="6853"/>
                </a:lnTo>
                <a:cubicBezTo>
                  <a:pt x="9912" y="6950"/>
                  <a:pt x="9994" y="7145"/>
                  <a:pt x="9994" y="7340"/>
                </a:cubicBezTo>
                <a:lnTo>
                  <a:pt x="9994" y="7730"/>
                </a:lnTo>
                <a:cubicBezTo>
                  <a:pt x="6815" y="7827"/>
                  <a:pt x="4956" y="9029"/>
                  <a:pt x="4956" y="10913"/>
                </a:cubicBezTo>
                <a:cubicBezTo>
                  <a:pt x="4956" y="12830"/>
                  <a:pt x="6277" y="13512"/>
                  <a:pt x="9994" y="13772"/>
                </a:cubicBezTo>
                <a:lnTo>
                  <a:pt x="9994" y="16273"/>
                </a:lnTo>
                <a:cubicBezTo>
                  <a:pt x="7434" y="16078"/>
                  <a:pt x="6154" y="15298"/>
                  <a:pt x="6154" y="14616"/>
                </a:cubicBezTo>
                <a:lnTo>
                  <a:pt x="5905" y="14519"/>
                </a:lnTo>
                <a:lnTo>
                  <a:pt x="4543" y="16955"/>
                </a:lnTo>
                <a:lnTo>
                  <a:pt x="4749" y="17052"/>
                </a:lnTo>
                <a:cubicBezTo>
                  <a:pt x="4956" y="16955"/>
                  <a:pt x="5038" y="16922"/>
                  <a:pt x="5163" y="16922"/>
                </a:cubicBezTo>
                <a:cubicBezTo>
                  <a:pt x="5203" y="16922"/>
                  <a:pt x="5369" y="16922"/>
                  <a:pt x="5451" y="16987"/>
                </a:cubicBezTo>
                <a:cubicBezTo>
                  <a:pt x="7021" y="17604"/>
                  <a:pt x="8548" y="17962"/>
                  <a:pt x="9994" y="18027"/>
                </a:cubicBezTo>
                <a:lnTo>
                  <a:pt x="9994" y="18514"/>
                </a:lnTo>
                <a:cubicBezTo>
                  <a:pt x="9994" y="18774"/>
                  <a:pt x="9912" y="18936"/>
                  <a:pt x="9458" y="19033"/>
                </a:cubicBezTo>
                <a:lnTo>
                  <a:pt x="9458" y="19261"/>
                </a:lnTo>
                <a:lnTo>
                  <a:pt x="12059" y="19261"/>
                </a:lnTo>
                <a:lnTo>
                  <a:pt x="12059" y="19033"/>
                </a:lnTo>
                <a:cubicBezTo>
                  <a:pt x="11564" y="18936"/>
                  <a:pt x="11399" y="18806"/>
                  <a:pt x="11399" y="18514"/>
                </a:cubicBezTo>
                <a:lnTo>
                  <a:pt x="11399" y="18027"/>
                </a:lnTo>
                <a:cubicBezTo>
                  <a:pt x="14579" y="17897"/>
                  <a:pt x="16643" y="16630"/>
                  <a:pt x="16643" y="14746"/>
                </a:cubicBezTo>
                <a:cubicBezTo>
                  <a:pt x="16643" y="12927"/>
                  <a:pt x="14910" y="11985"/>
                  <a:pt x="11729" y="11758"/>
                </a:cubicBezTo>
                <a:lnTo>
                  <a:pt x="11399" y="11758"/>
                </a:lnTo>
                <a:lnTo>
                  <a:pt x="11399" y="9484"/>
                </a:lnTo>
                <a:cubicBezTo>
                  <a:pt x="12142" y="9516"/>
                  <a:pt x="12927" y="9679"/>
                  <a:pt x="13711" y="10004"/>
                </a:cubicBezTo>
                <a:cubicBezTo>
                  <a:pt x="14703" y="10426"/>
                  <a:pt x="14910" y="10621"/>
                  <a:pt x="14910" y="10978"/>
                </a:cubicBezTo>
                <a:close/>
                <a:moveTo>
                  <a:pt x="21599" y="13089"/>
                </a:moveTo>
                <a:cubicBezTo>
                  <a:pt x="21599" y="17799"/>
                  <a:pt x="16768" y="21600"/>
                  <a:pt x="10820" y="21600"/>
                </a:cubicBezTo>
                <a:cubicBezTo>
                  <a:pt x="4832" y="21600"/>
                  <a:pt x="0" y="17799"/>
                  <a:pt x="0" y="13089"/>
                </a:cubicBezTo>
                <a:cubicBezTo>
                  <a:pt x="0" y="9581"/>
                  <a:pt x="2685" y="6593"/>
                  <a:pt x="6525" y="5294"/>
                </a:cubicBezTo>
                <a:lnTo>
                  <a:pt x="3841" y="649"/>
                </a:lnTo>
                <a:cubicBezTo>
                  <a:pt x="3841" y="194"/>
                  <a:pt x="4212" y="0"/>
                  <a:pt x="4749" y="0"/>
                </a:cubicBezTo>
                <a:lnTo>
                  <a:pt x="16850" y="0"/>
                </a:lnTo>
                <a:cubicBezTo>
                  <a:pt x="17388" y="0"/>
                  <a:pt x="17759" y="162"/>
                  <a:pt x="17759" y="649"/>
                </a:cubicBezTo>
                <a:lnTo>
                  <a:pt x="15075" y="5294"/>
                </a:lnTo>
                <a:cubicBezTo>
                  <a:pt x="18915" y="6593"/>
                  <a:pt x="21599" y="9581"/>
                  <a:pt x="21599" y="130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9" name="îṡļíḍe">
            <a:extLst>
              <a:ext uri="{FF2B5EF4-FFF2-40B4-BE49-F238E27FC236}">
                <a16:creationId xmlns:a16="http://schemas.microsoft.com/office/drawing/2014/main" id="{83ECC683-AC89-49F0-8F24-75AC960EF58D}"/>
              </a:ext>
            </a:extLst>
          </p:cNvPr>
          <p:cNvSpPr/>
          <p:nvPr/>
        </p:nvSpPr>
        <p:spPr bwMode="auto">
          <a:xfrm>
            <a:off x="6760521" y="2227112"/>
            <a:ext cx="1165373" cy="1165376"/>
          </a:xfrm>
          <a:custGeom>
            <a:avLst/>
            <a:gdLst>
              <a:gd name="T0" fmla="+- 0 11026 981"/>
              <a:gd name="T1" fmla="*/ T0 w 20090"/>
              <a:gd name="T2" fmla="*/ 10297 h 20595"/>
              <a:gd name="T3" fmla="+- 0 11026 981"/>
              <a:gd name="T4" fmla="*/ T3 w 20090"/>
              <a:gd name="T5" fmla="*/ 10297 h 20595"/>
              <a:gd name="T6" fmla="+- 0 11026 981"/>
              <a:gd name="T7" fmla="*/ T6 w 20090"/>
              <a:gd name="T8" fmla="*/ 10297 h 20595"/>
              <a:gd name="T9" fmla="+- 0 11026 981"/>
              <a:gd name="T10" fmla="*/ T9 w 20090"/>
              <a:gd name="T11" fmla="*/ 10297 h 20595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0090" h="20595">
                <a:moveTo>
                  <a:pt x="10048" y="0"/>
                </a:moveTo>
                <a:cubicBezTo>
                  <a:pt x="7476" y="0"/>
                  <a:pt x="4905" y="1002"/>
                  <a:pt x="2943" y="3012"/>
                </a:cubicBezTo>
                <a:cubicBezTo>
                  <a:pt x="-981" y="7034"/>
                  <a:pt x="-981" y="13557"/>
                  <a:pt x="2943" y="17578"/>
                </a:cubicBezTo>
                <a:cubicBezTo>
                  <a:pt x="6867" y="21599"/>
                  <a:pt x="13229" y="21599"/>
                  <a:pt x="17153" y="17578"/>
                </a:cubicBezTo>
                <a:cubicBezTo>
                  <a:pt x="19748" y="14919"/>
                  <a:pt x="20618" y="11168"/>
                  <a:pt x="19782" y="7768"/>
                </a:cubicBezTo>
                <a:cubicBezTo>
                  <a:pt x="18191" y="8614"/>
                  <a:pt x="16192" y="8372"/>
                  <a:pt x="14857" y="7004"/>
                </a:cubicBezTo>
                <a:cubicBezTo>
                  <a:pt x="13287" y="5395"/>
                  <a:pt x="13228" y="2841"/>
                  <a:pt x="14647" y="1140"/>
                </a:cubicBezTo>
                <a:cubicBezTo>
                  <a:pt x="13208" y="380"/>
                  <a:pt x="11629" y="0"/>
                  <a:pt x="10048" y="0"/>
                </a:cubicBezTo>
                <a:close/>
              </a:path>
            </a:pathLst>
          </a:custGeom>
          <a:solidFill>
            <a:srgbClr val="0169FC"/>
          </a:solidFill>
          <a:ln>
            <a:noFill/>
          </a:ln>
          <a:effectLst>
            <a:outerShdw dir="18900000" sy="23000" kx="-1200000" algn="bl" rotWithShape="0">
              <a:schemeClr val="tx1">
                <a:alpha val="10000"/>
              </a:schemeClr>
            </a:outerShdw>
          </a:effectLst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0" name="iS1îḍé">
            <a:extLst>
              <a:ext uri="{FF2B5EF4-FFF2-40B4-BE49-F238E27FC236}">
                <a16:creationId xmlns:a16="http://schemas.microsoft.com/office/drawing/2014/main" id="{EE6D36DB-7BB4-490E-9966-167D88263519}"/>
              </a:ext>
            </a:extLst>
          </p:cNvPr>
          <p:cNvSpPr/>
          <p:nvPr/>
        </p:nvSpPr>
        <p:spPr bwMode="auto">
          <a:xfrm>
            <a:off x="7568629" y="2295736"/>
            <a:ext cx="1050288" cy="3385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1440" tIns="45720" rIns="91440" bIns="45720" anchor="ctr">
            <a:normAutofit/>
          </a:bodyPr>
          <a:lstStyle/>
          <a:p>
            <a:r>
              <a:rPr lang="zh-CN" altLang="en-US" sz="1600" b="1" dirty="0">
                <a:cs typeface="+mn-ea"/>
                <a:sym typeface="+mn-lt"/>
              </a:rPr>
              <a:t>关键词</a:t>
            </a:r>
          </a:p>
        </p:txBody>
      </p:sp>
      <p:sp>
        <p:nvSpPr>
          <p:cNvPr id="31" name="îšḷîḍè">
            <a:extLst>
              <a:ext uri="{FF2B5EF4-FFF2-40B4-BE49-F238E27FC236}">
                <a16:creationId xmlns:a16="http://schemas.microsoft.com/office/drawing/2014/main" id="{88B3AE5C-6EFD-4BBE-B813-03F4D86C8488}"/>
              </a:ext>
            </a:extLst>
          </p:cNvPr>
          <p:cNvSpPr/>
          <p:nvPr/>
        </p:nvSpPr>
        <p:spPr bwMode="auto">
          <a:xfrm>
            <a:off x="7127826" y="2609457"/>
            <a:ext cx="430762" cy="40068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188" y="12491"/>
                </a:moveTo>
                <a:lnTo>
                  <a:pt x="19188" y="9719"/>
                </a:lnTo>
                <a:lnTo>
                  <a:pt x="16141" y="9719"/>
                </a:lnTo>
                <a:lnTo>
                  <a:pt x="16141" y="12491"/>
                </a:lnTo>
                <a:cubicBezTo>
                  <a:pt x="16141" y="12491"/>
                  <a:pt x="19188" y="12491"/>
                  <a:pt x="19188" y="12491"/>
                </a:cubicBezTo>
                <a:close/>
                <a:moveTo>
                  <a:pt x="19188" y="6551"/>
                </a:moveTo>
                <a:lnTo>
                  <a:pt x="16141" y="6299"/>
                </a:lnTo>
                <a:lnTo>
                  <a:pt x="16141" y="8891"/>
                </a:lnTo>
                <a:lnTo>
                  <a:pt x="19188" y="8891"/>
                </a:lnTo>
                <a:cubicBezTo>
                  <a:pt x="19188" y="8891"/>
                  <a:pt x="19188" y="6551"/>
                  <a:pt x="19188" y="6551"/>
                </a:cubicBezTo>
                <a:close/>
                <a:moveTo>
                  <a:pt x="18217" y="16775"/>
                </a:moveTo>
                <a:cubicBezTo>
                  <a:pt x="17011" y="16775"/>
                  <a:pt x="16007" y="17855"/>
                  <a:pt x="16007" y="19188"/>
                </a:cubicBezTo>
                <a:cubicBezTo>
                  <a:pt x="16007" y="20519"/>
                  <a:pt x="17011" y="21599"/>
                  <a:pt x="18217" y="21599"/>
                </a:cubicBezTo>
                <a:cubicBezTo>
                  <a:pt x="19456" y="21599"/>
                  <a:pt x="20460" y="20519"/>
                  <a:pt x="20460" y="19188"/>
                </a:cubicBezTo>
                <a:cubicBezTo>
                  <a:pt x="20427" y="17855"/>
                  <a:pt x="19456" y="16775"/>
                  <a:pt x="18217" y="16775"/>
                </a:cubicBezTo>
                <a:close/>
                <a:moveTo>
                  <a:pt x="11720" y="9719"/>
                </a:moveTo>
                <a:lnTo>
                  <a:pt x="11720" y="12491"/>
                </a:lnTo>
                <a:lnTo>
                  <a:pt x="15069" y="12491"/>
                </a:lnTo>
                <a:lnTo>
                  <a:pt x="15069" y="9719"/>
                </a:lnTo>
                <a:cubicBezTo>
                  <a:pt x="15069" y="9719"/>
                  <a:pt x="11720" y="9719"/>
                  <a:pt x="11720" y="9719"/>
                </a:cubicBezTo>
                <a:close/>
                <a:moveTo>
                  <a:pt x="15069" y="8891"/>
                </a:moveTo>
                <a:lnTo>
                  <a:pt x="15069" y="6228"/>
                </a:lnTo>
                <a:lnTo>
                  <a:pt x="11720" y="5975"/>
                </a:lnTo>
                <a:lnTo>
                  <a:pt x="11720" y="8891"/>
                </a:lnTo>
                <a:cubicBezTo>
                  <a:pt x="11720" y="8891"/>
                  <a:pt x="15069" y="8891"/>
                  <a:pt x="15069" y="8891"/>
                </a:cubicBezTo>
                <a:close/>
                <a:moveTo>
                  <a:pt x="8438" y="12491"/>
                </a:moveTo>
                <a:lnTo>
                  <a:pt x="10649" y="12491"/>
                </a:lnTo>
                <a:lnTo>
                  <a:pt x="10649" y="9719"/>
                </a:lnTo>
                <a:lnTo>
                  <a:pt x="7635" y="9719"/>
                </a:lnTo>
                <a:cubicBezTo>
                  <a:pt x="7635" y="9719"/>
                  <a:pt x="8438" y="12491"/>
                  <a:pt x="8438" y="12491"/>
                </a:cubicBezTo>
                <a:close/>
                <a:moveTo>
                  <a:pt x="6362" y="5616"/>
                </a:moveTo>
                <a:lnTo>
                  <a:pt x="7367" y="8891"/>
                </a:lnTo>
                <a:lnTo>
                  <a:pt x="10649" y="8891"/>
                </a:lnTo>
                <a:lnTo>
                  <a:pt x="10649" y="5904"/>
                </a:lnTo>
                <a:cubicBezTo>
                  <a:pt x="10649" y="5904"/>
                  <a:pt x="6362" y="5616"/>
                  <a:pt x="6362" y="5616"/>
                </a:cubicBezTo>
                <a:close/>
                <a:moveTo>
                  <a:pt x="7367" y="16775"/>
                </a:moveTo>
                <a:cubicBezTo>
                  <a:pt x="6127" y="16775"/>
                  <a:pt x="5124" y="17855"/>
                  <a:pt x="5124" y="19188"/>
                </a:cubicBezTo>
                <a:cubicBezTo>
                  <a:pt x="5124" y="20519"/>
                  <a:pt x="6127" y="21599"/>
                  <a:pt x="7367" y="21599"/>
                </a:cubicBezTo>
                <a:cubicBezTo>
                  <a:pt x="8606" y="21599"/>
                  <a:pt x="9610" y="20519"/>
                  <a:pt x="9610" y="19188"/>
                </a:cubicBezTo>
                <a:cubicBezTo>
                  <a:pt x="9610" y="17855"/>
                  <a:pt x="8606" y="16775"/>
                  <a:pt x="7367" y="16775"/>
                </a:cubicBezTo>
                <a:close/>
                <a:moveTo>
                  <a:pt x="21599" y="5508"/>
                </a:moveTo>
                <a:lnTo>
                  <a:pt x="21599" y="13607"/>
                </a:lnTo>
                <a:cubicBezTo>
                  <a:pt x="21599" y="14436"/>
                  <a:pt x="20996" y="15083"/>
                  <a:pt x="20226" y="15083"/>
                </a:cubicBezTo>
                <a:lnTo>
                  <a:pt x="7434" y="15083"/>
                </a:lnTo>
                <a:cubicBezTo>
                  <a:pt x="6797" y="15083"/>
                  <a:pt x="6228" y="14543"/>
                  <a:pt x="6127" y="13860"/>
                </a:cubicBezTo>
                <a:lnTo>
                  <a:pt x="3750" y="4715"/>
                </a:lnTo>
                <a:cubicBezTo>
                  <a:pt x="3750" y="4715"/>
                  <a:pt x="3348" y="3060"/>
                  <a:pt x="2645" y="2843"/>
                </a:cubicBezTo>
                <a:cubicBezTo>
                  <a:pt x="1540" y="2519"/>
                  <a:pt x="0" y="3168"/>
                  <a:pt x="0" y="1259"/>
                </a:cubicBezTo>
                <a:cubicBezTo>
                  <a:pt x="0" y="36"/>
                  <a:pt x="1037" y="36"/>
                  <a:pt x="1037" y="36"/>
                </a:cubicBezTo>
                <a:cubicBezTo>
                  <a:pt x="1071" y="36"/>
                  <a:pt x="1272" y="0"/>
                  <a:pt x="1540" y="0"/>
                </a:cubicBezTo>
                <a:cubicBezTo>
                  <a:pt x="3147" y="0"/>
                  <a:pt x="5056" y="647"/>
                  <a:pt x="5793" y="2951"/>
                </a:cubicBezTo>
                <a:lnTo>
                  <a:pt x="20293" y="4068"/>
                </a:lnTo>
                <a:cubicBezTo>
                  <a:pt x="21030" y="4103"/>
                  <a:pt x="21599" y="4715"/>
                  <a:pt x="21599" y="55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2" name="ïŝḷïḋé">
            <a:extLst>
              <a:ext uri="{FF2B5EF4-FFF2-40B4-BE49-F238E27FC236}">
                <a16:creationId xmlns:a16="http://schemas.microsoft.com/office/drawing/2014/main" id="{458BD6EE-4982-4AED-A212-9009F8A84E77}"/>
              </a:ext>
            </a:extLst>
          </p:cNvPr>
          <p:cNvSpPr/>
          <p:nvPr/>
        </p:nvSpPr>
        <p:spPr bwMode="auto">
          <a:xfrm>
            <a:off x="9442659" y="2227112"/>
            <a:ext cx="1164561" cy="1165376"/>
          </a:xfrm>
          <a:custGeom>
            <a:avLst/>
            <a:gdLst>
              <a:gd name="T0" fmla="+- 0 11026 981"/>
              <a:gd name="T1" fmla="*/ T0 w 20090"/>
              <a:gd name="T2" fmla="*/ 10297 h 20595"/>
              <a:gd name="T3" fmla="+- 0 11026 981"/>
              <a:gd name="T4" fmla="*/ T3 w 20090"/>
              <a:gd name="T5" fmla="*/ 10297 h 20595"/>
              <a:gd name="T6" fmla="+- 0 11026 981"/>
              <a:gd name="T7" fmla="*/ T6 w 20090"/>
              <a:gd name="T8" fmla="*/ 10297 h 20595"/>
              <a:gd name="T9" fmla="+- 0 11026 981"/>
              <a:gd name="T10" fmla="*/ T9 w 20090"/>
              <a:gd name="T11" fmla="*/ 10297 h 20595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0090" h="20595">
                <a:moveTo>
                  <a:pt x="10048" y="0"/>
                </a:moveTo>
                <a:cubicBezTo>
                  <a:pt x="7476" y="0"/>
                  <a:pt x="4905" y="1002"/>
                  <a:pt x="2943" y="3012"/>
                </a:cubicBezTo>
                <a:cubicBezTo>
                  <a:pt x="-981" y="7034"/>
                  <a:pt x="-981" y="13557"/>
                  <a:pt x="2943" y="17578"/>
                </a:cubicBezTo>
                <a:cubicBezTo>
                  <a:pt x="6867" y="21599"/>
                  <a:pt x="13229" y="21599"/>
                  <a:pt x="17153" y="17578"/>
                </a:cubicBezTo>
                <a:cubicBezTo>
                  <a:pt x="19748" y="14919"/>
                  <a:pt x="20618" y="11168"/>
                  <a:pt x="19782" y="7768"/>
                </a:cubicBezTo>
                <a:cubicBezTo>
                  <a:pt x="18191" y="8614"/>
                  <a:pt x="16192" y="8372"/>
                  <a:pt x="14857" y="7004"/>
                </a:cubicBezTo>
                <a:cubicBezTo>
                  <a:pt x="13287" y="5395"/>
                  <a:pt x="13228" y="2841"/>
                  <a:pt x="14647" y="1140"/>
                </a:cubicBezTo>
                <a:cubicBezTo>
                  <a:pt x="13208" y="380"/>
                  <a:pt x="11629" y="0"/>
                  <a:pt x="10048" y="0"/>
                </a:cubicBezTo>
                <a:close/>
              </a:path>
            </a:pathLst>
          </a:custGeom>
          <a:solidFill>
            <a:srgbClr val="27BAFD"/>
          </a:solidFill>
          <a:ln>
            <a:noFill/>
          </a:ln>
          <a:effectLst>
            <a:outerShdw dir="18900000" sy="23000" kx="-1200000" algn="bl" rotWithShape="0">
              <a:schemeClr val="tx1">
                <a:alpha val="10000"/>
              </a:schemeClr>
            </a:outerShdw>
          </a:effectLst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3" name="í$ḻíďé">
            <a:extLst>
              <a:ext uri="{FF2B5EF4-FFF2-40B4-BE49-F238E27FC236}">
                <a16:creationId xmlns:a16="http://schemas.microsoft.com/office/drawing/2014/main" id="{B6CCE389-6C62-473F-AFA4-901AC72A7298}"/>
              </a:ext>
            </a:extLst>
          </p:cNvPr>
          <p:cNvSpPr/>
          <p:nvPr/>
        </p:nvSpPr>
        <p:spPr bwMode="auto">
          <a:xfrm>
            <a:off x="10250767" y="2295736"/>
            <a:ext cx="1050288" cy="3385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1440" tIns="45720" rIns="91440" bIns="45720" anchor="ctr">
            <a:normAutofit/>
          </a:bodyPr>
          <a:lstStyle/>
          <a:p>
            <a:r>
              <a:rPr lang="zh-CN" altLang="en-US" sz="1600" b="1" dirty="0">
                <a:cs typeface="+mn-ea"/>
                <a:sym typeface="+mn-lt"/>
              </a:rPr>
              <a:t>关键词</a:t>
            </a:r>
          </a:p>
        </p:txBody>
      </p:sp>
      <p:sp>
        <p:nvSpPr>
          <p:cNvPr id="24" name="îṩlîḍe">
            <a:extLst>
              <a:ext uri="{FF2B5EF4-FFF2-40B4-BE49-F238E27FC236}">
                <a16:creationId xmlns:a16="http://schemas.microsoft.com/office/drawing/2014/main" id="{3AB44B1B-0CC8-47AB-B1DA-77008E3CA00B}"/>
              </a:ext>
            </a:extLst>
          </p:cNvPr>
          <p:cNvSpPr/>
          <p:nvPr/>
        </p:nvSpPr>
        <p:spPr bwMode="auto">
          <a:xfrm>
            <a:off x="9806872" y="2551449"/>
            <a:ext cx="436136" cy="516702"/>
          </a:xfrm>
          <a:custGeom>
            <a:avLst/>
            <a:gdLst>
              <a:gd name="T0" fmla="+- 0 10878 157"/>
              <a:gd name="T1" fmla="*/ T0 w 21443"/>
              <a:gd name="T2" fmla="+- 0 10790 113"/>
              <a:gd name="T3" fmla="*/ 10790 h 21354"/>
              <a:gd name="T4" fmla="+- 0 10878 157"/>
              <a:gd name="T5" fmla="*/ T4 w 21443"/>
              <a:gd name="T6" fmla="+- 0 10790 113"/>
              <a:gd name="T7" fmla="*/ 10790 h 21354"/>
              <a:gd name="T8" fmla="+- 0 10878 157"/>
              <a:gd name="T9" fmla="*/ T8 w 21443"/>
              <a:gd name="T10" fmla="+- 0 10790 113"/>
              <a:gd name="T11" fmla="*/ 10790 h 21354"/>
              <a:gd name="T12" fmla="+- 0 10878 157"/>
              <a:gd name="T13" fmla="*/ T12 w 21443"/>
              <a:gd name="T14" fmla="+- 0 10790 113"/>
              <a:gd name="T15" fmla="*/ 10790 h 21354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443" h="21354">
                <a:moveTo>
                  <a:pt x="14943" y="4112"/>
                </a:moveTo>
                <a:cubicBezTo>
                  <a:pt x="14943" y="4251"/>
                  <a:pt x="14910" y="4333"/>
                  <a:pt x="14877" y="4444"/>
                </a:cubicBezTo>
                <a:cubicBezTo>
                  <a:pt x="14844" y="4582"/>
                  <a:pt x="14877" y="4665"/>
                  <a:pt x="14812" y="4831"/>
                </a:cubicBezTo>
                <a:cubicBezTo>
                  <a:pt x="15402" y="4500"/>
                  <a:pt x="16026" y="4472"/>
                  <a:pt x="16814" y="4416"/>
                </a:cubicBezTo>
                <a:cubicBezTo>
                  <a:pt x="17602" y="4333"/>
                  <a:pt x="18521" y="4223"/>
                  <a:pt x="19506" y="3837"/>
                </a:cubicBezTo>
                <a:cubicBezTo>
                  <a:pt x="20425" y="3505"/>
                  <a:pt x="20885" y="3007"/>
                  <a:pt x="20917" y="2455"/>
                </a:cubicBezTo>
                <a:cubicBezTo>
                  <a:pt x="20917" y="1820"/>
                  <a:pt x="20360" y="1157"/>
                  <a:pt x="19539" y="770"/>
                </a:cubicBezTo>
                <a:cubicBezTo>
                  <a:pt x="19506" y="743"/>
                  <a:pt x="19440" y="715"/>
                  <a:pt x="19375" y="687"/>
                </a:cubicBezTo>
                <a:cubicBezTo>
                  <a:pt x="18587" y="356"/>
                  <a:pt x="17799" y="356"/>
                  <a:pt x="17208" y="743"/>
                </a:cubicBezTo>
                <a:cubicBezTo>
                  <a:pt x="15370" y="1930"/>
                  <a:pt x="15107" y="3284"/>
                  <a:pt x="14943" y="4112"/>
                </a:cubicBezTo>
                <a:close/>
                <a:moveTo>
                  <a:pt x="14648" y="8863"/>
                </a:moveTo>
                <a:cubicBezTo>
                  <a:pt x="15173" y="8118"/>
                  <a:pt x="15008" y="7206"/>
                  <a:pt x="14385" y="6599"/>
                </a:cubicBezTo>
                <a:lnTo>
                  <a:pt x="13269" y="6018"/>
                </a:lnTo>
                <a:cubicBezTo>
                  <a:pt x="12284" y="5742"/>
                  <a:pt x="11168" y="6101"/>
                  <a:pt x="10610" y="6902"/>
                </a:cubicBezTo>
                <a:cubicBezTo>
                  <a:pt x="9986" y="7841"/>
                  <a:pt x="10347" y="9030"/>
                  <a:pt x="11463" y="9582"/>
                </a:cubicBezTo>
                <a:cubicBezTo>
                  <a:pt x="12580" y="10106"/>
                  <a:pt x="14024" y="9803"/>
                  <a:pt x="14648" y="8863"/>
                </a:cubicBezTo>
                <a:close/>
                <a:moveTo>
                  <a:pt x="17208" y="11598"/>
                </a:moveTo>
                <a:lnTo>
                  <a:pt x="10839" y="20879"/>
                </a:lnTo>
                <a:cubicBezTo>
                  <a:pt x="10544" y="21321"/>
                  <a:pt x="9887" y="21487"/>
                  <a:pt x="9395" y="21238"/>
                </a:cubicBezTo>
                <a:lnTo>
                  <a:pt x="564" y="16929"/>
                </a:lnTo>
                <a:cubicBezTo>
                  <a:pt x="39" y="16680"/>
                  <a:pt x="-157" y="16128"/>
                  <a:pt x="138" y="15686"/>
                </a:cubicBezTo>
                <a:lnTo>
                  <a:pt x="6506" y="6405"/>
                </a:lnTo>
                <a:lnTo>
                  <a:pt x="11693" y="3670"/>
                </a:lnTo>
                <a:lnTo>
                  <a:pt x="14188" y="4858"/>
                </a:lnTo>
                <a:cubicBezTo>
                  <a:pt x="14352" y="4472"/>
                  <a:pt x="14319" y="4444"/>
                  <a:pt x="14418" y="4058"/>
                </a:cubicBezTo>
                <a:cubicBezTo>
                  <a:pt x="14648" y="3201"/>
                  <a:pt x="14877" y="1682"/>
                  <a:pt x="16913" y="384"/>
                </a:cubicBezTo>
                <a:cubicBezTo>
                  <a:pt x="17602" y="-113"/>
                  <a:pt x="18653" y="-113"/>
                  <a:pt x="19604" y="301"/>
                </a:cubicBezTo>
                <a:cubicBezTo>
                  <a:pt x="20129" y="494"/>
                  <a:pt x="20590" y="826"/>
                  <a:pt x="20917" y="1185"/>
                </a:cubicBezTo>
                <a:cubicBezTo>
                  <a:pt x="21246" y="1599"/>
                  <a:pt x="21410" y="2041"/>
                  <a:pt x="21442" y="2455"/>
                </a:cubicBezTo>
                <a:cubicBezTo>
                  <a:pt x="21410" y="2980"/>
                  <a:pt x="21115" y="3698"/>
                  <a:pt x="19735" y="4251"/>
                </a:cubicBezTo>
                <a:cubicBezTo>
                  <a:pt x="18653" y="4665"/>
                  <a:pt x="17733" y="4775"/>
                  <a:pt x="16880" y="4858"/>
                </a:cubicBezTo>
                <a:cubicBezTo>
                  <a:pt x="16125" y="4942"/>
                  <a:pt x="15533" y="4996"/>
                  <a:pt x="15041" y="5273"/>
                </a:cubicBezTo>
                <a:lnTo>
                  <a:pt x="17471" y="6460"/>
                </a:lnTo>
                <a:cubicBezTo>
                  <a:pt x="17471" y="6460"/>
                  <a:pt x="17208" y="11598"/>
                  <a:pt x="17208" y="115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5" name="îṧľiḓé">
            <a:extLst>
              <a:ext uri="{FF2B5EF4-FFF2-40B4-BE49-F238E27FC236}">
                <a16:creationId xmlns:a16="http://schemas.microsoft.com/office/drawing/2014/main" id="{DCA8D31A-C705-430F-81F3-AC1C301B5FF9}"/>
              </a:ext>
            </a:extLst>
          </p:cNvPr>
          <p:cNvSpPr/>
          <p:nvPr/>
        </p:nvSpPr>
        <p:spPr bwMode="auto">
          <a:xfrm>
            <a:off x="1396247" y="2227112"/>
            <a:ext cx="1165373" cy="1165376"/>
          </a:xfrm>
          <a:custGeom>
            <a:avLst/>
            <a:gdLst>
              <a:gd name="T0" fmla="+- 0 11026 981"/>
              <a:gd name="T1" fmla="*/ T0 w 20090"/>
              <a:gd name="T2" fmla="*/ 10297 h 20595"/>
              <a:gd name="T3" fmla="+- 0 11026 981"/>
              <a:gd name="T4" fmla="*/ T3 w 20090"/>
              <a:gd name="T5" fmla="*/ 10297 h 20595"/>
              <a:gd name="T6" fmla="+- 0 11026 981"/>
              <a:gd name="T7" fmla="*/ T6 w 20090"/>
              <a:gd name="T8" fmla="*/ 10297 h 20595"/>
              <a:gd name="T9" fmla="+- 0 11026 981"/>
              <a:gd name="T10" fmla="*/ T9 w 20090"/>
              <a:gd name="T11" fmla="*/ 10297 h 20595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0090" h="20595">
                <a:moveTo>
                  <a:pt x="10048" y="0"/>
                </a:moveTo>
                <a:cubicBezTo>
                  <a:pt x="7476" y="0"/>
                  <a:pt x="4905" y="1002"/>
                  <a:pt x="2943" y="3012"/>
                </a:cubicBezTo>
                <a:cubicBezTo>
                  <a:pt x="-981" y="7034"/>
                  <a:pt x="-981" y="13557"/>
                  <a:pt x="2943" y="17578"/>
                </a:cubicBezTo>
                <a:cubicBezTo>
                  <a:pt x="6867" y="21599"/>
                  <a:pt x="13229" y="21599"/>
                  <a:pt x="17153" y="17578"/>
                </a:cubicBezTo>
                <a:cubicBezTo>
                  <a:pt x="19748" y="14919"/>
                  <a:pt x="20618" y="11168"/>
                  <a:pt x="19782" y="7768"/>
                </a:cubicBezTo>
                <a:cubicBezTo>
                  <a:pt x="18191" y="8614"/>
                  <a:pt x="16192" y="8372"/>
                  <a:pt x="14857" y="7004"/>
                </a:cubicBezTo>
                <a:cubicBezTo>
                  <a:pt x="13287" y="5395"/>
                  <a:pt x="13228" y="2841"/>
                  <a:pt x="14647" y="1140"/>
                </a:cubicBezTo>
                <a:cubicBezTo>
                  <a:pt x="13208" y="380"/>
                  <a:pt x="11629" y="0"/>
                  <a:pt x="10048" y="0"/>
                </a:cubicBezTo>
                <a:close/>
              </a:path>
            </a:pathLst>
          </a:custGeom>
          <a:solidFill>
            <a:srgbClr val="0169FC"/>
          </a:solidFill>
          <a:ln>
            <a:noFill/>
          </a:ln>
          <a:effectLst>
            <a:outerShdw dir="18900000" sy="23000" kx="-1200000" algn="bl" rotWithShape="0">
              <a:schemeClr val="tx1">
                <a:alpha val="10000"/>
              </a:schemeClr>
            </a:outerShdw>
          </a:effectLst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6" name="ïṧļiḍe">
            <a:extLst>
              <a:ext uri="{FF2B5EF4-FFF2-40B4-BE49-F238E27FC236}">
                <a16:creationId xmlns:a16="http://schemas.microsoft.com/office/drawing/2014/main" id="{D4BD62D8-A8A6-48A9-A069-55B924066355}"/>
              </a:ext>
            </a:extLst>
          </p:cNvPr>
          <p:cNvSpPr/>
          <p:nvPr/>
        </p:nvSpPr>
        <p:spPr bwMode="auto">
          <a:xfrm>
            <a:off x="2204355" y="2295736"/>
            <a:ext cx="1050288" cy="3385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1440" tIns="45720" rIns="91440" bIns="45720" anchor="ctr">
            <a:normAutofit/>
          </a:bodyPr>
          <a:lstStyle/>
          <a:p>
            <a:r>
              <a:rPr lang="zh-CN" altLang="en-US" sz="1600" b="1" dirty="0">
                <a:cs typeface="+mn-ea"/>
                <a:sym typeface="+mn-lt"/>
              </a:rPr>
              <a:t>关键词</a:t>
            </a:r>
          </a:p>
        </p:txBody>
      </p:sp>
      <p:sp>
        <p:nvSpPr>
          <p:cNvPr id="17" name="íṩḷîḓê">
            <a:extLst>
              <a:ext uri="{FF2B5EF4-FFF2-40B4-BE49-F238E27FC236}">
                <a16:creationId xmlns:a16="http://schemas.microsoft.com/office/drawing/2014/main" id="{87C9A5C6-C6E7-466A-AC04-0779E78291E5}"/>
              </a:ext>
            </a:extLst>
          </p:cNvPr>
          <p:cNvSpPr/>
          <p:nvPr/>
        </p:nvSpPr>
        <p:spPr bwMode="auto">
          <a:xfrm>
            <a:off x="1742067" y="2643833"/>
            <a:ext cx="473734" cy="3319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2303"/>
                </a:moveTo>
                <a:lnTo>
                  <a:pt x="21599" y="19991"/>
                </a:lnTo>
                <a:lnTo>
                  <a:pt x="15324" y="10736"/>
                </a:lnTo>
                <a:cubicBezTo>
                  <a:pt x="15324" y="10736"/>
                  <a:pt x="21599" y="2303"/>
                  <a:pt x="21599" y="2303"/>
                </a:cubicBezTo>
                <a:close/>
                <a:moveTo>
                  <a:pt x="20046" y="0"/>
                </a:moveTo>
                <a:lnTo>
                  <a:pt x="10784" y="12560"/>
                </a:lnTo>
                <a:lnTo>
                  <a:pt x="1523" y="0"/>
                </a:lnTo>
                <a:cubicBezTo>
                  <a:pt x="1523" y="0"/>
                  <a:pt x="20046" y="0"/>
                  <a:pt x="20046" y="0"/>
                </a:cubicBezTo>
                <a:close/>
                <a:moveTo>
                  <a:pt x="20412" y="21600"/>
                </a:moveTo>
                <a:lnTo>
                  <a:pt x="1188" y="21600"/>
                </a:lnTo>
                <a:lnTo>
                  <a:pt x="7494" y="12430"/>
                </a:lnTo>
                <a:lnTo>
                  <a:pt x="10784" y="16862"/>
                </a:lnTo>
                <a:lnTo>
                  <a:pt x="14136" y="12342"/>
                </a:lnTo>
                <a:cubicBezTo>
                  <a:pt x="14136" y="12342"/>
                  <a:pt x="20412" y="21600"/>
                  <a:pt x="20412" y="21600"/>
                </a:cubicBezTo>
                <a:close/>
                <a:moveTo>
                  <a:pt x="0" y="2303"/>
                </a:moveTo>
                <a:lnTo>
                  <a:pt x="6306" y="10778"/>
                </a:lnTo>
                <a:lnTo>
                  <a:pt x="0" y="19991"/>
                </a:lnTo>
                <a:cubicBezTo>
                  <a:pt x="0" y="19991"/>
                  <a:pt x="0" y="2303"/>
                  <a:pt x="0" y="230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1440" tIns="45720" rIns="91440" bIns="45720" anchor="ctr">
            <a:normAutofit fontScale="92500" lnSpcReduction="10000"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9468512A-930E-1460-84B3-67BB95F35D4C}"/>
              </a:ext>
            </a:extLst>
          </p:cNvPr>
          <p:cNvSpPr txBox="1"/>
          <p:nvPr/>
        </p:nvSpPr>
        <p:spPr>
          <a:xfrm>
            <a:off x="220947" y="7222"/>
            <a:ext cx="12025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0169FC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5400" dirty="0">
              <a:gradFill>
                <a:gsLst>
                  <a:gs pos="0">
                    <a:srgbClr val="0169FC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EFFAF2C9-0308-3B04-5D4B-B5898983D1B1}"/>
              </a:ext>
            </a:extLst>
          </p:cNvPr>
          <p:cNvSpPr txBox="1"/>
          <p:nvPr/>
        </p:nvSpPr>
        <p:spPr>
          <a:xfrm>
            <a:off x="1594959" y="253606"/>
            <a:ext cx="287544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>
                  <a:gsLst>
                    <a:gs pos="0">
                      <a:srgbClr val="1B90FE"/>
                    </a:gs>
                    <a:gs pos="70000">
                      <a:srgbClr val="0169FC"/>
                    </a:gs>
                  </a:gsLst>
                  <a:lin ang="5400000" scaled="1"/>
                </a:gradFill>
              </a:rPr>
              <a:t>添加标题文本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024A6A3-0BBA-1E52-8EFF-FB7CFA2258CD}"/>
              </a:ext>
            </a:extLst>
          </p:cNvPr>
          <p:cNvGrpSpPr/>
          <p:nvPr/>
        </p:nvGrpSpPr>
        <p:grpSpPr>
          <a:xfrm>
            <a:off x="1038568" y="3728432"/>
            <a:ext cx="2331573" cy="1247584"/>
            <a:chOff x="838614" y="2151587"/>
            <a:chExt cx="2331573" cy="1247584"/>
          </a:xfrm>
        </p:grpSpPr>
        <p:sp>
          <p:nvSpPr>
            <p:cNvPr id="42" name="文本框 66">
              <a:extLst>
                <a:ext uri="{FF2B5EF4-FFF2-40B4-BE49-F238E27FC236}">
                  <a16:creationId xmlns:a16="http://schemas.microsoft.com/office/drawing/2014/main" id="{A4F6FF65-2697-C12C-5F20-C6FE66F2B8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614" y="2502515"/>
              <a:ext cx="2331573" cy="896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38BCB28-B430-7BF4-B3DE-C2A662BB9942}"/>
                </a:ext>
              </a:extLst>
            </p:cNvPr>
            <p:cNvSpPr txBox="1"/>
            <p:nvPr/>
          </p:nvSpPr>
          <p:spPr>
            <a:xfrm>
              <a:off x="838614" y="2151587"/>
              <a:ext cx="15749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1E0C36C2-F939-9DA1-B629-A8B1EE6EBCD7}"/>
              </a:ext>
            </a:extLst>
          </p:cNvPr>
          <p:cNvGrpSpPr/>
          <p:nvPr/>
        </p:nvGrpSpPr>
        <p:grpSpPr>
          <a:xfrm>
            <a:off x="3776875" y="3728432"/>
            <a:ext cx="2331573" cy="1247584"/>
            <a:chOff x="838614" y="2151587"/>
            <a:chExt cx="2331573" cy="1247584"/>
          </a:xfrm>
        </p:grpSpPr>
        <p:sp>
          <p:nvSpPr>
            <p:cNvPr id="45" name="文本框 66">
              <a:extLst>
                <a:ext uri="{FF2B5EF4-FFF2-40B4-BE49-F238E27FC236}">
                  <a16:creationId xmlns:a16="http://schemas.microsoft.com/office/drawing/2014/main" id="{C92CF6C8-28C1-0A1E-F822-C92E8E79CC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614" y="2502515"/>
              <a:ext cx="2331573" cy="896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315ECFB0-E646-3BB7-8008-A4BB775F278B}"/>
                </a:ext>
              </a:extLst>
            </p:cNvPr>
            <p:cNvSpPr txBox="1"/>
            <p:nvPr/>
          </p:nvSpPr>
          <p:spPr>
            <a:xfrm>
              <a:off x="838614" y="2151587"/>
              <a:ext cx="15749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D7E243DC-5FFD-0C06-012D-3C468545CF4A}"/>
              </a:ext>
            </a:extLst>
          </p:cNvPr>
          <p:cNvGrpSpPr/>
          <p:nvPr/>
        </p:nvGrpSpPr>
        <p:grpSpPr>
          <a:xfrm>
            <a:off x="6402842" y="3728432"/>
            <a:ext cx="2331573" cy="1247584"/>
            <a:chOff x="838614" y="2151587"/>
            <a:chExt cx="2331573" cy="1247584"/>
          </a:xfrm>
        </p:grpSpPr>
        <p:sp>
          <p:nvSpPr>
            <p:cNvPr id="48" name="文本框 66">
              <a:extLst>
                <a:ext uri="{FF2B5EF4-FFF2-40B4-BE49-F238E27FC236}">
                  <a16:creationId xmlns:a16="http://schemas.microsoft.com/office/drawing/2014/main" id="{D621AF78-8E91-0255-958B-F2EE7C5E84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614" y="2502515"/>
              <a:ext cx="2331573" cy="896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ED13BB2E-2022-05C0-2F6C-DA421788DB4E}"/>
                </a:ext>
              </a:extLst>
            </p:cNvPr>
            <p:cNvSpPr txBox="1"/>
            <p:nvPr/>
          </p:nvSpPr>
          <p:spPr>
            <a:xfrm>
              <a:off x="838614" y="2151587"/>
              <a:ext cx="15749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5F0424C1-8A0E-88E1-DAFE-670D7A01D8C5}"/>
              </a:ext>
            </a:extLst>
          </p:cNvPr>
          <p:cNvGrpSpPr/>
          <p:nvPr/>
        </p:nvGrpSpPr>
        <p:grpSpPr>
          <a:xfrm>
            <a:off x="9084980" y="3728432"/>
            <a:ext cx="2331573" cy="1247584"/>
            <a:chOff x="838614" y="2151587"/>
            <a:chExt cx="2331573" cy="1247584"/>
          </a:xfrm>
        </p:grpSpPr>
        <p:sp>
          <p:nvSpPr>
            <p:cNvPr id="51" name="文本框 66">
              <a:extLst>
                <a:ext uri="{FF2B5EF4-FFF2-40B4-BE49-F238E27FC236}">
                  <a16:creationId xmlns:a16="http://schemas.microsoft.com/office/drawing/2014/main" id="{E10CE610-78C8-6D87-FDCF-7A98215013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614" y="2502515"/>
              <a:ext cx="2331573" cy="896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07F12133-896F-F272-B51A-4517F8E081AF}"/>
                </a:ext>
              </a:extLst>
            </p:cNvPr>
            <p:cNvSpPr txBox="1"/>
            <p:nvPr/>
          </p:nvSpPr>
          <p:spPr>
            <a:xfrm>
              <a:off x="838614" y="2151587"/>
              <a:ext cx="15749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151333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Group 64"/>
          <p:cNvGrpSpPr/>
          <p:nvPr/>
        </p:nvGrpSpPr>
        <p:grpSpPr>
          <a:xfrm>
            <a:off x="4225978" y="1096429"/>
            <a:ext cx="3500109" cy="5105400"/>
            <a:chOff x="6872948" y="1261025"/>
            <a:chExt cx="3728095" cy="5437950"/>
          </a:xfrm>
        </p:grpSpPr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8263434" y="4586881"/>
              <a:ext cx="230034" cy="888009"/>
            </a:xfrm>
            <a:custGeom>
              <a:avLst/>
              <a:gdLst>
                <a:gd name="T0" fmla="*/ 76 w 76"/>
                <a:gd name="T1" fmla="*/ 292 h 292"/>
                <a:gd name="T2" fmla="*/ 53 w 76"/>
                <a:gd name="T3" fmla="*/ 292 h 292"/>
                <a:gd name="T4" fmla="*/ 0 w 76"/>
                <a:gd name="T5" fmla="*/ 10 h 292"/>
                <a:gd name="T6" fmla="*/ 21 w 76"/>
                <a:gd name="T7" fmla="*/ 0 h 292"/>
                <a:gd name="T8" fmla="*/ 76 w 76"/>
                <a:gd name="T9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292">
                  <a:moveTo>
                    <a:pt x="76" y="292"/>
                  </a:moveTo>
                  <a:cubicBezTo>
                    <a:pt x="53" y="292"/>
                    <a:pt x="53" y="292"/>
                    <a:pt x="53" y="292"/>
                  </a:cubicBezTo>
                  <a:cubicBezTo>
                    <a:pt x="53" y="118"/>
                    <a:pt x="1" y="11"/>
                    <a:pt x="0" y="1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4"/>
                    <a:pt x="76" y="112"/>
                    <a:pt x="76" y="29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8715792" y="4559894"/>
              <a:ext cx="231319" cy="888009"/>
            </a:xfrm>
            <a:custGeom>
              <a:avLst/>
              <a:gdLst>
                <a:gd name="T0" fmla="*/ 24 w 76"/>
                <a:gd name="T1" fmla="*/ 292 h 292"/>
                <a:gd name="T2" fmla="*/ 0 w 76"/>
                <a:gd name="T3" fmla="*/ 292 h 292"/>
                <a:gd name="T4" fmla="*/ 55 w 76"/>
                <a:gd name="T5" fmla="*/ 0 h 292"/>
                <a:gd name="T6" fmla="*/ 76 w 76"/>
                <a:gd name="T7" fmla="*/ 11 h 292"/>
                <a:gd name="T8" fmla="*/ 66 w 76"/>
                <a:gd name="T9" fmla="*/ 6 h 292"/>
                <a:gd name="T10" fmla="*/ 76 w 76"/>
                <a:gd name="T11" fmla="*/ 11 h 292"/>
                <a:gd name="T12" fmla="*/ 24 w 76"/>
                <a:gd name="T1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92">
                  <a:moveTo>
                    <a:pt x="24" y="292"/>
                  </a:moveTo>
                  <a:cubicBezTo>
                    <a:pt x="0" y="292"/>
                    <a:pt x="0" y="292"/>
                    <a:pt x="0" y="292"/>
                  </a:cubicBezTo>
                  <a:cubicBezTo>
                    <a:pt x="0" y="113"/>
                    <a:pt x="53" y="5"/>
                    <a:pt x="55" y="0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2"/>
                    <a:pt x="24" y="119"/>
                    <a:pt x="24" y="29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7633732" y="1744225"/>
              <a:ext cx="514043" cy="514043"/>
            </a:xfrm>
            <a:custGeom>
              <a:avLst/>
              <a:gdLst>
                <a:gd name="T0" fmla="*/ 21 w 169"/>
                <a:gd name="T1" fmla="*/ 46 h 169"/>
                <a:gd name="T2" fmla="*/ 46 w 169"/>
                <a:gd name="T3" fmla="*/ 148 h 169"/>
                <a:gd name="T4" fmla="*/ 148 w 169"/>
                <a:gd name="T5" fmla="*/ 123 h 169"/>
                <a:gd name="T6" fmla="*/ 123 w 169"/>
                <a:gd name="T7" fmla="*/ 21 h 169"/>
                <a:gd name="T8" fmla="*/ 21 w 169"/>
                <a:gd name="T9" fmla="*/ 46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69">
                  <a:moveTo>
                    <a:pt x="21" y="46"/>
                  </a:moveTo>
                  <a:cubicBezTo>
                    <a:pt x="0" y="81"/>
                    <a:pt x="11" y="127"/>
                    <a:pt x="46" y="148"/>
                  </a:cubicBezTo>
                  <a:cubicBezTo>
                    <a:pt x="81" y="169"/>
                    <a:pt x="127" y="158"/>
                    <a:pt x="148" y="123"/>
                  </a:cubicBezTo>
                  <a:cubicBezTo>
                    <a:pt x="169" y="88"/>
                    <a:pt x="158" y="43"/>
                    <a:pt x="123" y="21"/>
                  </a:cubicBezTo>
                  <a:cubicBezTo>
                    <a:pt x="88" y="0"/>
                    <a:pt x="43" y="11"/>
                    <a:pt x="21" y="4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8" name="Freeform 9"/>
            <p:cNvSpPr>
              <a:spLocks noEditPoints="1"/>
            </p:cNvSpPr>
            <p:nvPr/>
          </p:nvSpPr>
          <p:spPr bwMode="auto">
            <a:xfrm>
              <a:off x="7509077" y="1619570"/>
              <a:ext cx="765924" cy="763353"/>
            </a:xfrm>
            <a:custGeom>
              <a:avLst/>
              <a:gdLst>
                <a:gd name="T0" fmla="*/ 45 w 252"/>
                <a:gd name="T1" fmla="*/ 64 h 251"/>
                <a:gd name="T2" fmla="*/ 20 w 252"/>
                <a:gd name="T3" fmla="*/ 56 h 251"/>
                <a:gd name="T4" fmla="*/ 29 w 252"/>
                <a:gd name="T5" fmla="*/ 94 h 251"/>
                <a:gd name="T6" fmla="*/ 24 w 252"/>
                <a:gd name="T7" fmla="*/ 110 h 251"/>
                <a:gd name="T8" fmla="*/ 0 w 252"/>
                <a:gd name="T9" fmla="*/ 141 h 251"/>
                <a:gd name="T10" fmla="*/ 30 w 252"/>
                <a:gd name="T11" fmla="*/ 161 h 251"/>
                <a:gd name="T12" fmla="*/ 10 w 252"/>
                <a:gd name="T13" fmla="*/ 177 h 251"/>
                <a:gd name="T14" fmla="*/ 47 w 252"/>
                <a:gd name="T15" fmla="*/ 191 h 251"/>
                <a:gd name="T16" fmla="*/ 59 w 252"/>
                <a:gd name="T17" fmla="*/ 203 h 251"/>
                <a:gd name="T18" fmla="*/ 71 w 252"/>
                <a:gd name="T19" fmla="*/ 239 h 251"/>
                <a:gd name="T20" fmla="*/ 109 w 252"/>
                <a:gd name="T21" fmla="*/ 226 h 251"/>
                <a:gd name="T22" fmla="*/ 113 w 252"/>
                <a:gd name="T23" fmla="*/ 251 h 251"/>
                <a:gd name="T24" fmla="*/ 144 w 252"/>
                <a:gd name="T25" fmla="*/ 226 h 251"/>
                <a:gd name="T26" fmla="*/ 168 w 252"/>
                <a:gd name="T27" fmla="*/ 219 h 251"/>
                <a:gd name="T28" fmla="*/ 206 w 252"/>
                <a:gd name="T29" fmla="*/ 223 h 251"/>
                <a:gd name="T30" fmla="*/ 196 w 252"/>
                <a:gd name="T31" fmla="*/ 199 h 251"/>
                <a:gd name="T32" fmla="*/ 207 w 252"/>
                <a:gd name="T33" fmla="*/ 188 h 251"/>
                <a:gd name="T34" fmla="*/ 243 w 252"/>
                <a:gd name="T35" fmla="*/ 172 h 251"/>
                <a:gd name="T36" fmla="*/ 223 w 252"/>
                <a:gd name="T37" fmla="*/ 156 h 251"/>
                <a:gd name="T38" fmla="*/ 227 w 252"/>
                <a:gd name="T39" fmla="*/ 141 h 251"/>
                <a:gd name="T40" fmla="*/ 251 w 252"/>
                <a:gd name="T41" fmla="*/ 110 h 251"/>
                <a:gd name="T42" fmla="*/ 226 w 252"/>
                <a:gd name="T43" fmla="*/ 106 h 251"/>
                <a:gd name="T44" fmla="*/ 222 w 252"/>
                <a:gd name="T45" fmla="*/ 90 h 251"/>
                <a:gd name="T46" fmla="*/ 228 w 252"/>
                <a:gd name="T47" fmla="*/ 52 h 251"/>
                <a:gd name="T48" fmla="*/ 202 w 252"/>
                <a:gd name="T49" fmla="*/ 59 h 251"/>
                <a:gd name="T50" fmla="*/ 190 w 252"/>
                <a:gd name="T51" fmla="*/ 46 h 251"/>
                <a:gd name="T52" fmla="*/ 179 w 252"/>
                <a:gd name="T53" fmla="*/ 14 h 251"/>
                <a:gd name="T54" fmla="*/ 163 w 252"/>
                <a:gd name="T55" fmla="*/ 32 h 251"/>
                <a:gd name="T56" fmla="*/ 142 w 252"/>
                <a:gd name="T57" fmla="*/ 24 h 251"/>
                <a:gd name="T58" fmla="*/ 113 w 252"/>
                <a:gd name="T59" fmla="*/ 0 h 251"/>
                <a:gd name="T60" fmla="*/ 108 w 252"/>
                <a:gd name="T61" fmla="*/ 25 h 251"/>
                <a:gd name="T62" fmla="*/ 84 w 252"/>
                <a:gd name="T63" fmla="*/ 32 h 251"/>
                <a:gd name="T64" fmla="*/ 46 w 252"/>
                <a:gd name="T65" fmla="*/ 28 h 251"/>
                <a:gd name="T66" fmla="*/ 56 w 252"/>
                <a:gd name="T67" fmla="*/ 52 h 251"/>
                <a:gd name="T68" fmla="*/ 198 w 252"/>
                <a:gd name="T69" fmla="*/ 170 h 251"/>
                <a:gd name="T70" fmla="*/ 53 w 252"/>
                <a:gd name="T71" fmla="*/ 8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2" h="251">
                  <a:moveTo>
                    <a:pt x="56" y="52"/>
                  </a:moveTo>
                  <a:cubicBezTo>
                    <a:pt x="52" y="55"/>
                    <a:pt x="48" y="59"/>
                    <a:pt x="45" y="64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29" y="94"/>
                    <a:pt x="29" y="94"/>
                    <a:pt x="29" y="94"/>
                  </a:cubicBezTo>
                  <a:cubicBezTo>
                    <a:pt x="27" y="100"/>
                    <a:pt x="25" y="105"/>
                    <a:pt x="25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7" y="150"/>
                    <a:pt x="28" y="156"/>
                    <a:pt x="30" y="161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10" y="177"/>
                    <a:pt x="10" y="177"/>
                    <a:pt x="10" y="177"/>
                  </a:cubicBezTo>
                  <a:cubicBezTo>
                    <a:pt x="23" y="199"/>
                    <a:pt x="23" y="199"/>
                    <a:pt x="23" y="199"/>
                  </a:cubicBezTo>
                  <a:cubicBezTo>
                    <a:pt x="47" y="191"/>
                    <a:pt x="47" y="191"/>
                    <a:pt x="47" y="191"/>
                  </a:cubicBezTo>
                  <a:cubicBezTo>
                    <a:pt x="51" y="195"/>
                    <a:pt x="52" y="198"/>
                    <a:pt x="59" y="203"/>
                  </a:cubicBezTo>
                  <a:cubicBezTo>
                    <a:pt x="59" y="203"/>
                    <a:pt x="59" y="203"/>
                    <a:pt x="59" y="203"/>
                  </a:cubicBezTo>
                  <a:cubicBezTo>
                    <a:pt x="50" y="226"/>
                    <a:pt x="50" y="226"/>
                    <a:pt x="50" y="226"/>
                  </a:cubicBezTo>
                  <a:cubicBezTo>
                    <a:pt x="71" y="239"/>
                    <a:pt x="71" y="239"/>
                    <a:pt x="71" y="239"/>
                  </a:cubicBezTo>
                  <a:cubicBezTo>
                    <a:pt x="88" y="220"/>
                    <a:pt x="88" y="220"/>
                    <a:pt x="88" y="220"/>
                  </a:cubicBezTo>
                  <a:cubicBezTo>
                    <a:pt x="95" y="223"/>
                    <a:pt x="102" y="225"/>
                    <a:pt x="109" y="226"/>
                  </a:cubicBezTo>
                  <a:cubicBezTo>
                    <a:pt x="109" y="227"/>
                    <a:pt x="109" y="227"/>
                    <a:pt x="109" y="227"/>
                  </a:cubicBezTo>
                  <a:cubicBezTo>
                    <a:pt x="113" y="251"/>
                    <a:pt x="113" y="251"/>
                    <a:pt x="113" y="251"/>
                  </a:cubicBezTo>
                  <a:cubicBezTo>
                    <a:pt x="139" y="251"/>
                    <a:pt x="139" y="251"/>
                    <a:pt x="139" y="251"/>
                  </a:cubicBezTo>
                  <a:cubicBezTo>
                    <a:pt x="144" y="226"/>
                    <a:pt x="144" y="226"/>
                    <a:pt x="144" y="226"/>
                  </a:cubicBezTo>
                  <a:cubicBezTo>
                    <a:pt x="152" y="225"/>
                    <a:pt x="160" y="222"/>
                    <a:pt x="167" y="219"/>
                  </a:cubicBezTo>
                  <a:cubicBezTo>
                    <a:pt x="168" y="219"/>
                    <a:pt x="168" y="219"/>
                    <a:pt x="168" y="219"/>
                  </a:cubicBezTo>
                  <a:cubicBezTo>
                    <a:pt x="185" y="237"/>
                    <a:pt x="185" y="237"/>
                    <a:pt x="185" y="237"/>
                  </a:cubicBezTo>
                  <a:cubicBezTo>
                    <a:pt x="206" y="223"/>
                    <a:pt x="206" y="223"/>
                    <a:pt x="206" y="223"/>
                  </a:cubicBezTo>
                  <a:cubicBezTo>
                    <a:pt x="196" y="199"/>
                    <a:pt x="196" y="199"/>
                    <a:pt x="196" y="199"/>
                  </a:cubicBezTo>
                  <a:cubicBezTo>
                    <a:pt x="196" y="199"/>
                    <a:pt x="196" y="199"/>
                    <a:pt x="196" y="199"/>
                  </a:cubicBezTo>
                  <a:cubicBezTo>
                    <a:pt x="200" y="196"/>
                    <a:pt x="204" y="192"/>
                    <a:pt x="207" y="187"/>
                  </a:cubicBezTo>
                  <a:cubicBezTo>
                    <a:pt x="207" y="188"/>
                    <a:pt x="207" y="188"/>
                    <a:pt x="207" y="188"/>
                  </a:cubicBezTo>
                  <a:cubicBezTo>
                    <a:pt x="231" y="195"/>
                    <a:pt x="231" y="195"/>
                    <a:pt x="231" y="195"/>
                  </a:cubicBezTo>
                  <a:cubicBezTo>
                    <a:pt x="243" y="172"/>
                    <a:pt x="243" y="172"/>
                    <a:pt x="243" y="172"/>
                  </a:cubicBezTo>
                  <a:cubicBezTo>
                    <a:pt x="223" y="157"/>
                    <a:pt x="223" y="157"/>
                    <a:pt x="223" y="157"/>
                  </a:cubicBezTo>
                  <a:cubicBezTo>
                    <a:pt x="223" y="156"/>
                    <a:pt x="223" y="156"/>
                    <a:pt x="223" y="156"/>
                  </a:cubicBezTo>
                  <a:cubicBezTo>
                    <a:pt x="224" y="151"/>
                    <a:pt x="226" y="146"/>
                    <a:pt x="226" y="141"/>
                  </a:cubicBezTo>
                  <a:cubicBezTo>
                    <a:pt x="227" y="141"/>
                    <a:pt x="227" y="141"/>
                    <a:pt x="227" y="141"/>
                  </a:cubicBezTo>
                  <a:cubicBezTo>
                    <a:pt x="252" y="136"/>
                    <a:pt x="252" y="136"/>
                    <a:pt x="252" y="136"/>
                  </a:cubicBezTo>
                  <a:cubicBezTo>
                    <a:pt x="251" y="110"/>
                    <a:pt x="251" y="110"/>
                    <a:pt x="251" y="110"/>
                  </a:cubicBezTo>
                  <a:cubicBezTo>
                    <a:pt x="226" y="106"/>
                    <a:pt x="226" y="106"/>
                    <a:pt x="226" y="106"/>
                  </a:cubicBezTo>
                  <a:cubicBezTo>
                    <a:pt x="226" y="106"/>
                    <a:pt x="226" y="106"/>
                    <a:pt x="226" y="106"/>
                  </a:cubicBezTo>
                  <a:cubicBezTo>
                    <a:pt x="224" y="101"/>
                    <a:pt x="223" y="95"/>
                    <a:pt x="221" y="90"/>
                  </a:cubicBezTo>
                  <a:cubicBezTo>
                    <a:pt x="222" y="90"/>
                    <a:pt x="222" y="90"/>
                    <a:pt x="222" y="90"/>
                  </a:cubicBezTo>
                  <a:cubicBezTo>
                    <a:pt x="241" y="74"/>
                    <a:pt x="241" y="74"/>
                    <a:pt x="241" y="74"/>
                  </a:cubicBezTo>
                  <a:cubicBezTo>
                    <a:pt x="228" y="52"/>
                    <a:pt x="228" y="52"/>
                    <a:pt x="228" y="52"/>
                  </a:cubicBezTo>
                  <a:cubicBezTo>
                    <a:pt x="204" y="60"/>
                    <a:pt x="204" y="60"/>
                    <a:pt x="204" y="60"/>
                  </a:cubicBezTo>
                  <a:cubicBezTo>
                    <a:pt x="202" y="59"/>
                    <a:pt x="202" y="59"/>
                    <a:pt x="202" y="59"/>
                  </a:cubicBezTo>
                  <a:cubicBezTo>
                    <a:pt x="199" y="55"/>
                    <a:pt x="196" y="52"/>
                    <a:pt x="189" y="47"/>
                  </a:cubicBezTo>
                  <a:cubicBezTo>
                    <a:pt x="190" y="46"/>
                    <a:pt x="190" y="46"/>
                    <a:pt x="190" y="46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179" y="14"/>
                    <a:pt x="179" y="14"/>
                    <a:pt x="179" y="14"/>
                  </a:cubicBezTo>
                  <a:cubicBezTo>
                    <a:pt x="162" y="32"/>
                    <a:pt x="162" y="32"/>
                    <a:pt x="162" y="32"/>
                  </a:cubicBezTo>
                  <a:cubicBezTo>
                    <a:pt x="163" y="32"/>
                    <a:pt x="163" y="32"/>
                    <a:pt x="163" y="32"/>
                  </a:cubicBezTo>
                  <a:cubicBezTo>
                    <a:pt x="156" y="29"/>
                    <a:pt x="149" y="27"/>
                    <a:pt x="142" y="25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0" y="27"/>
                    <a:pt x="92" y="29"/>
                    <a:pt x="84" y="32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55" y="52"/>
                    <a:pt x="55" y="52"/>
                    <a:pt x="55" y="52"/>
                  </a:cubicBezTo>
                  <a:lnTo>
                    <a:pt x="56" y="52"/>
                  </a:lnTo>
                  <a:close/>
                  <a:moveTo>
                    <a:pt x="169" y="53"/>
                  </a:moveTo>
                  <a:cubicBezTo>
                    <a:pt x="209" y="78"/>
                    <a:pt x="222" y="130"/>
                    <a:pt x="198" y="170"/>
                  </a:cubicBezTo>
                  <a:cubicBezTo>
                    <a:pt x="174" y="210"/>
                    <a:pt x="122" y="222"/>
                    <a:pt x="82" y="198"/>
                  </a:cubicBezTo>
                  <a:cubicBezTo>
                    <a:pt x="42" y="174"/>
                    <a:pt x="29" y="122"/>
                    <a:pt x="53" y="82"/>
                  </a:cubicBezTo>
                  <a:cubicBezTo>
                    <a:pt x="77" y="42"/>
                    <a:pt x="129" y="29"/>
                    <a:pt x="169" y="5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8648966" y="1811050"/>
              <a:ext cx="1252979" cy="1252979"/>
            </a:xfrm>
            <a:custGeom>
              <a:avLst/>
              <a:gdLst>
                <a:gd name="T0" fmla="*/ 52 w 412"/>
                <a:gd name="T1" fmla="*/ 112 h 412"/>
                <a:gd name="T2" fmla="*/ 112 w 412"/>
                <a:gd name="T3" fmla="*/ 361 h 412"/>
                <a:gd name="T4" fmla="*/ 360 w 412"/>
                <a:gd name="T5" fmla="*/ 300 h 412"/>
                <a:gd name="T6" fmla="*/ 300 w 412"/>
                <a:gd name="T7" fmla="*/ 52 h 412"/>
                <a:gd name="T8" fmla="*/ 52 w 412"/>
                <a:gd name="T9" fmla="*/ 11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412">
                  <a:moveTo>
                    <a:pt x="52" y="112"/>
                  </a:moveTo>
                  <a:cubicBezTo>
                    <a:pt x="0" y="198"/>
                    <a:pt x="27" y="309"/>
                    <a:pt x="112" y="361"/>
                  </a:cubicBezTo>
                  <a:cubicBezTo>
                    <a:pt x="197" y="412"/>
                    <a:pt x="308" y="385"/>
                    <a:pt x="360" y="300"/>
                  </a:cubicBezTo>
                  <a:cubicBezTo>
                    <a:pt x="412" y="215"/>
                    <a:pt x="385" y="104"/>
                    <a:pt x="300" y="52"/>
                  </a:cubicBezTo>
                  <a:cubicBezTo>
                    <a:pt x="214" y="0"/>
                    <a:pt x="103" y="27"/>
                    <a:pt x="52" y="112"/>
                  </a:cubicBezTo>
                  <a:close/>
                </a:path>
              </a:pathLst>
            </a:custGeom>
            <a:solidFill>
              <a:srgbClr val="0169F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10" name="Freeform 11"/>
            <p:cNvSpPr>
              <a:spLocks noEditPoints="1"/>
            </p:cNvSpPr>
            <p:nvPr/>
          </p:nvSpPr>
          <p:spPr bwMode="auto">
            <a:xfrm>
              <a:off x="8341826" y="1503910"/>
              <a:ext cx="1869831" cy="1863405"/>
            </a:xfrm>
            <a:custGeom>
              <a:avLst/>
              <a:gdLst>
                <a:gd name="T0" fmla="*/ 109 w 615"/>
                <a:gd name="T1" fmla="*/ 156 h 613"/>
                <a:gd name="T2" fmla="*/ 50 w 615"/>
                <a:gd name="T3" fmla="*/ 137 h 613"/>
                <a:gd name="T4" fmla="*/ 70 w 615"/>
                <a:gd name="T5" fmla="*/ 231 h 613"/>
                <a:gd name="T6" fmla="*/ 59 w 615"/>
                <a:gd name="T7" fmla="*/ 270 h 613"/>
                <a:gd name="T8" fmla="*/ 1 w 615"/>
                <a:gd name="T9" fmla="*/ 344 h 613"/>
                <a:gd name="T10" fmla="*/ 73 w 615"/>
                <a:gd name="T11" fmla="*/ 393 h 613"/>
                <a:gd name="T12" fmla="*/ 26 w 615"/>
                <a:gd name="T13" fmla="*/ 432 h 613"/>
                <a:gd name="T14" fmla="*/ 116 w 615"/>
                <a:gd name="T15" fmla="*/ 466 h 613"/>
                <a:gd name="T16" fmla="*/ 144 w 615"/>
                <a:gd name="T17" fmla="*/ 496 h 613"/>
                <a:gd name="T18" fmla="*/ 175 w 615"/>
                <a:gd name="T19" fmla="*/ 583 h 613"/>
                <a:gd name="T20" fmla="*/ 267 w 615"/>
                <a:gd name="T21" fmla="*/ 553 h 613"/>
                <a:gd name="T22" fmla="*/ 277 w 615"/>
                <a:gd name="T23" fmla="*/ 613 h 613"/>
                <a:gd name="T24" fmla="*/ 351 w 615"/>
                <a:gd name="T25" fmla="*/ 552 h 613"/>
                <a:gd name="T26" fmla="*/ 409 w 615"/>
                <a:gd name="T27" fmla="*/ 536 h 613"/>
                <a:gd name="T28" fmla="*/ 503 w 615"/>
                <a:gd name="T29" fmla="*/ 545 h 613"/>
                <a:gd name="T30" fmla="*/ 479 w 615"/>
                <a:gd name="T31" fmla="*/ 487 h 613"/>
                <a:gd name="T32" fmla="*/ 507 w 615"/>
                <a:gd name="T33" fmla="*/ 458 h 613"/>
                <a:gd name="T34" fmla="*/ 593 w 615"/>
                <a:gd name="T35" fmla="*/ 421 h 613"/>
                <a:gd name="T36" fmla="*/ 544 w 615"/>
                <a:gd name="T37" fmla="*/ 382 h 613"/>
                <a:gd name="T38" fmla="*/ 555 w 615"/>
                <a:gd name="T39" fmla="*/ 344 h 613"/>
                <a:gd name="T40" fmla="*/ 613 w 615"/>
                <a:gd name="T41" fmla="*/ 270 h 613"/>
                <a:gd name="T42" fmla="*/ 551 w 615"/>
                <a:gd name="T43" fmla="*/ 259 h 613"/>
                <a:gd name="T44" fmla="*/ 542 w 615"/>
                <a:gd name="T45" fmla="*/ 220 h 613"/>
                <a:gd name="T46" fmla="*/ 558 w 615"/>
                <a:gd name="T47" fmla="*/ 127 h 613"/>
                <a:gd name="T48" fmla="*/ 494 w 615"/>
                <a:gd name="T49" fmla="*/ 145 h 613"/>
                <a:gd name="T50" fmla="*/ 464 w 615"/>
                <a:gd name="T51" fmla="*/ 113 h 613"/>
                <a:gd name="T52" fmla="*/ 437 w 615"/>
                <a:gd name="T53" fmla="*/ 35 h 613"/>
                <a:gd name="T54" fmla="*/ 397 w 615"/>
                <a:gd name="T55" fmla="*/ 77 h 613"/>
                <a:gd name="T56" fmla="*/ 348 w 615"/>
                <a:gd name="T57" fmla="*/ 60 h 613"/>
                <a:gd name="T58" fmla="*/ 275 w 615"/>
                <a:gd name="T59" fmla="*/ 0 h 613"/>
                <a:gd name="T60" fmla="*/ 264 w 615"/>
                <a:gd name="T61" fmla="*/ 62 h 613"/>
                <a:gd name="T62" fmla="*/ 205 w 615"/>
                <a:gd name="T63" fmla="*/ 78 h 613"/>
                <a:gd name="T64" fmla="*/ 112 w 615"/>
                <a:gd name="T65" fmla="*/ 69 h 613"/>
                <a:gd name="T66" fmla="*/ 414 w 615"/>
                <a:gd name="T67" fmla="*/ 131 h 613"/>
                <a:gd name="T68" fmla="*/ 200 w 615"/>
                <a:gd name="T69" fmla="*/ 484 h 613"/>
                <a:gd name="T70" fmla="*/ 414 w 615"/>
                <a:gd name="T71" fmla="*/ 131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15" h="613">
                  <a:moveTo>
                    <a:pt x="136" y="126"/>
                  </a:moveTo>
                  <a:cubicBezTo>
                    <a:pt x="126" y="135"/>
                    <a:pt x="117" y="145"/>
                    <a:pt x="109" y="156"/>
                  </a:cubicBezTo>
                  <a:cubicBezTo>
                    <a:pt x="108" y="155"/>
                    <a:pt x="108" y="155"/>
                    <a:pt x="108" y="155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70" y="231"/>
                    <a:pt x="70" y="231"/>
                    <a:pt x="70" y="231"/>
                  </a:cubicBezTo>
                  <a:cubicBezTo>
                    <a:pt x="66" y="244"/>
                    <a:pt x="63" y="257"/>
                    <a:pt x="61" y="270"/>
                  </a:cubicBezTo>
                  <a:cubicBezTo>
                    <a:pt x="59" y="270"/>
                    <a:pt x="59" y="270"/>
                    <a:pt x="59" y="270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" y="344"/>
                    <a:pt x="1" y="344"/>
                    <a:pt x="1" y="344"/>
                  </a:cubicBezTo>
                  <a:cubicBezTo>
                    <a:pt x="62" y="354"/>
                    <a:pt x="62" y="354"/>
                    <a:pt x="62" y="354"/>
                  </a:cubicBezTo>
                  <a:cubicBezTo>
                    <a:pt x="65" y="367"/>
                    <a:pt x="69" y="380"/>
                    <a:pt x="73" y="393"/>
                  </a:cubicBezTo>
                  <a:cubicBezTo>
                    <a:pt x="72" y="394"/>
                    <a:pt x="72" y="394"/>
                    <a:pt x="72" y="394"/>
                  </a:cubicBezTo>
                  <a:cubicBezTo>
                    <a:pt x="26" y="432"/>
                    <a:pt x="26" y="432"/>
                    <a:pt x="26" y="432"/>
                  </a:cubicBezTo>
                  <a:cubicBezTo>
                    <a:pt x="57" y="486"/>
                    <a:pt x="57" y="486"/>
                    <a:pt x="57" y="486"/>
                  </a:cubicBezTo>
                  <a:cubicBezTo>
                    <a:pt x="116" y="466"/>
                    <a:pt x="116" y="466"/>
                    <a:pt x="116" y="466"/>
                  </a:cubicBezTo>
                  <a:cubicBezTo>
                    <a:pt x="124" y="477"/>
                    <a:pt x="128" y="483"/>
                    <a:pt x="144" y="495"/>
                  </a:cubicBezTo>
                  <a:cubicBezTo>
                    <a:pt x="144" y="496"/>
                    <a:pt x="144" y="496"/>
                    <a:pt x="144" y="496"/>
                  </a:cubicBezTo>
                  <a:cubicBezTo>
                    <a:pt x="122" y="551"/>
                    <a:pt x="122" y="551"/>
                    <a:pt x="122" y="551"/>
                  </a:cubicBezTo>
                  <a:cubicBezTo>
                    <a:pt x="175" y="583"/>
                    <a:pt x="175" y="583"/>
                    <a:pt x="175" y="583"/>
                  </a:cubicBezTo>
                  <a:cubicBezTo>
                    <a:pt x="216" y="538"/>
                    <a:pt x="216" y="538"/>
                    <a:pt x="216" y="538"/>
                  </a:cubicBezTo>
                  <a:cubicBezTo>
                    <a:pt x="233" y="545"/>
                    <a:pt x="249" y="550"/>
                    <a:pt x="267" y="553"/>
                  </a:cubicBezTo>
                  <a:cubicBezTo>
                    <a:pt x="266" y="554"/>
                    <a:pt x="266" y="554"/>
                    <a:pt x="266" y="554"/>
                  </a:cubicBezTo>
                  <a:cubicBezTo>
                    <a:pt x="277" y="613"/>
                    <a:pt x="277" y="613"/>
                    <a:pt x="277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51" y="552"/>
                    <a:pt x="351" y="552"/>
                    <a:pt x="351" y="552"/>
                  </a:cubicBezTo>
                  <a:cubicBezTo>
                    <a:pt x="371" y="549"/>
                    <a:pt x="390" y="543"/>
                    <a:pt x="409" y="534"/>
                  </a:cubicBezTo>
                  <a:cubicBezTo>
                    <a:pt x="409" y="536"/>
                    <a:pt x="409" y="536"/>
                    <a:pt x="409" y="536"/>
                  </a:cubicBezTo>
                  <a:cubicBezTo>
                    <a:pt x="451" y="579"/>
                    <a:pt x="451" y="579"/>
                    <a:pt x="451" y="579"/>
                  </a:cubicBezTo>
                  <a:cubicBezTo>
                    <a:pt x="503" y="545"/>
                    <a:pt x="503" y="545"/>
                    <a:pt x="503" y="545"/>
                  </a:cubicBezTo>
                  <a:cubicBezTo>
                    <a:pt x="479" y="487"/>
                    <a:pt x="479" y="487"/>
                    <a:pt x="479" y="487"/>
                  </a:cubicBezTo>
                  <a:cubicBezTo>
                    <a:pt x="479" y="487"/>
                    <a:pt x="479" y="487"/>
                    <a:pt x="479" y="487"/>
                  </a:cubicBezTo>
                  <a:cubicBezTo>
                    <a:pt x="488" y="478"/>
                    <a:pt x="497" y="468"/>
                    <a:pt x="506" y="458"/>
                  </a:cubicBezTo>
                  <a:cubicBezTo>
                    <a:pt x="507" y="458"/>
                    <a:pt x="507" y="458"/>
                    <a:pt x="507" y="458"/>
                  </a:cubicBezTo>
                  <a:cubicBezTo>
                    <a:pt x="565" y="477"/>
                    <a:pt x="565" y="477"/>
                    <a:pt x="565" y="477"/>
                  </a:cubicBezTo>
                  <a:cubicBezTo>
                    <a:pt x="593" y="421"/>
                    <a:pt x="593" y="421"/>
                    <a:pt x="593" y="421"/>
                  </a:cubicBezTo>
                  <a:cubicBezTo>
                    <a:pt x="545" y="382"/>
                    <a:pt x="545" y="382"/>
                    <a:pt x="545" y="382"/>
                  </a:cubicBezTo>
                  <a:cubicBezTo>
                    <a:pt x="544" y="382"/>
                    <a:pt x="544" y="382"/>
                    <a:pt x="544" y="382"/>
                  </a:cubicBezTo>
                  <a:cubicBezTo>
                    <a:pt x="548" y="370"/>
                    <a:pt x="551" y="357"/>
                    <a:pt x="553" y="344"/>
                  </a:cubicBezTo>
                  <a:cubicBezTo>
                    <a:pt x="555" y="344"/>
                    <a:pt x="555" y="344"/>
                    <a:pt x="555" y="344"/>
                  </a:cubicBezTo>
                  <a:cubicBezTo>
                    <a:pt x="615" y="332"/>
                    <a:pt x="615" y="332"/>
                    <a:pt x="615" y="332"/>
                  </a:cubicBezTo>
                  <a:cubicBezTo>
                    <a:pt x="613" y="270"/>
                    <a:pt x="613" y="270"/>
                    <a:pt x="613" y="270"/>
                  </a:cubicBezTo>
                  <a:cubicBezTo>
                    <a:pt x="552" y="259"/>
                    <a:pt x="552" y="259"/>
                    <a:pt x="552" y="259"/>
                  </a:cubicBezTo>
                  <a:cubicBezTo>
                    <a:pt x="551" y="259"/>
                    <a:pt x="551" y="259"/>
                    <a:pt x="551" y="259"/>
                  </a:cubicBezTo>
                  <a:cubicBezTo>
                    <a:pt x="548" y="246"/>
                    <a:pt x="545" y="233"/>
                    <a:pt x="540" y="221"/>
                  </a:cubicBezTo>
                  <a:cubicBezTo>
                    <a:pt x="542" y="220"/>
                    <a:pt x="542" y="220"/>
                    <a:pt x="542" y="220"/>
                  </a:cubicBezTo>
                  <a:cubicBezTo>
                    <a:pt x="589" y="181"/>
                    <a:pt x="589" y="181"/>
                    <a:pt x="589" y="181"/>
                  </a:cubicBezTo>
                  <a:cubicBezTo>
                    <a:pt x="558" y="127"/>
                    <a:pt x="558" y="127"/>
                    <a:pt x="558" y="127"/>
                  </a:cubicBezTo>
                  <a:cubicBezTo>
                    <a:pt x="499" y="147"/>
                    <a:pt x="499" y="147"/>
                    <a:pt x="499" y="147"/>
                  </a:cubicBezTo>
                  <a:cubicBezTo>
                    <a:pt x="494" y="145"/>
                    <a:pt x="494" y="145"/>
                    <a:pt x="494" y="145"/>
                  </a:cubicBezTo>
                  <a:cubicBezTo>
                    <a:pt x="486" y="135"/>
                    <a:pt x="479" y="127"/>
                    <a:pt x="463" y="115"/>
                  </a:cubicBezTo>
                  <a:cubicBezTo>
                    <a:pt x="464" y="113"/>
                    <a:pt x="464" y="113"/>
                    <a:pt x="464" y="113"/>
                  </a:cubicBezTo>
                  <a:cubicBezTo>
                    <a:pt x="490" y="68"/>
                    <a:pt x="490" y="68"/>
                    <a:pt x="490" y="68"/>
                  </a:cubicBezTo>
                  <a:cubicBezTo>
                    <a:pt x="437" y="35"/>
                    <a:pt x="437" y="35"/>
                    <a:pt x="437" y="35"/>
                  </a:cubicBezTo>
                  <a:cubicBezTo>
                    <a:pt x="396" y="78"/>
                    <a:pt x="396" y="78"/>
                    <a:pt x="396" y="78"/>
                  </a:cubicBezTo>
                  <a:cubicBezTo>
                    <a:pt x="397" y="77"/>
                    <a:pt x="397" y="77"/>
                    <a:pt x="397" y="77"/>
                  </a:cubicBezTo>
                  <a:cubicBezTo>
                    <a:pt x="381" y="71"/>
                    <a:pt x="365" y="65"/>
                    <a:pt x="348" y="62"/>
                  </a:cubicBezTo>
                  <a:cubicBezTo>
                    <a:pt x="348" y="60"/>
                    <a:pt x="348" y="60"/>
                    <a:pt x="348" y="6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44" y="66"/>
                    <a:pt x="225" y="71"/>
                    <a:pt x="206" y="79"/>
                  </a:cubicBezTo>
                  <a:cubicBezTo>
                    <a:pt x="205" y="78"/>
                    <a:pt x="205" y="78"/>
                    <a:pt x="205" y="78"/>
                  </a:cubicBezTo>
                  <a:cubicBezTo>
                    <a:pt x="163" y="34"/>
                    <a:pt x="163" y="34"/>
                    <a:pt x="163" y="34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36" y="126"/>
                    <a:pt x="136" y="126"/>
                    <a:pt x="136" y="126"/>
                  </a:cubicBezTo>
                  <a:close/>
                  <a:moveTo>
                    <a:pt x="414" y="131"/>
                  </a:moveTo>
                  <a:cubicBezTo>
                    <a:pt x="512" y="190"/>
                    <a:pt x="543" y="317"/>
                    <a:pt x="483" y="414"/>
                  </a:cubicBezTo>
                  <a:cubicBezTo>
                    <a:pt x="424" y="512"/>
                    <a:pt x="297" y="543"/>
                    <a:pt x="200" y="484"/>
                  </a:cubicBezTo>
                  <a:cubicBezTo>
                    <a:pt x="102" y="425"/>
                    <a:pt x="71" y="298"/>
                    <a:pt x="130" y="200"/>
                  </a:cubicBezTo>
                  <a:cubicBezTo>
                    <a:pt x="189" y="102"/>
                    <a:pt x="317" y="71"/>
                    <a:pt x="414" y="131"/>
                  </a:cubicBezTo>
                  <a:close/>
                </a:path>
              </a:pathLst>
            </a:custGeom>
            <a:solidFill>
              <a:srgbClr val="0169F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8059102" y="3486830"/>
              <a:ext cx="1119328" cy="1115473"/>
            </a:xfrm>
            <a:custGeom>
              <a:avLst/>
              <a:gdLst>
                <a:gd name="T0" fmla="*/ 46 w 368"/>
                <a:gd name="T1" fmla="*/ 100 h 367"/>
                <a:gd name="T2" fmla="*/ 101 w 368"/>
                <a:gd name="T3" fmla="*/ 321 h 367"/>
                <a:gd name="T4" fmla="*/ 322 w 368"/>
                <a:gd name="T5" fmla="*/ 267 h 367"/>
                <a:gd name="T6" fmla="*/ 267 w 368"/>
                <a:gd name="T7" fmla="*/ 46 h 367"/>
                <a:gd name="T8" fmla="*/ 46 w 368"/>
                <a:gd name="T9" fmla="*/ 10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367">
                  <a:moveTo>
                    <a:pt x="46" y="100"/>
                  </a:moveTo>
                  <a:cubicBezTo>
                    <a:pt x="0" y="176"/>
                    <a:pt x="25" y="275"/>
                    <a:pt x="101" y="321"/>
                  </a:cubicBezTo>
                  <a:cubicBezTo>
                    <a:pt x="176" y="367"/>
                    <a:pt x="275" y="343"/>
                    <a:pt x="322" y="267"/>
                  </a:cubicBezTo>
                  <a:cubicBezTo>
                    <a:pt x="368" y="191"/>
                    <a:pt x="343" y="92"/>
                    <a:pt x="267" y="46"/>
                  </a:cubicBezTo>
                  <a:cubicBezTo>
                    <a:pt x="192" y="0"/>
                    <a:pt x="93" y="24"/>
                    <a:pt x="46" y="100"/>
                  </a:cubicBezTo>
                  <a:close/>
                </a:path>
              </a:pathLst>
            </a:custGeom>
            <a:solidFill>
              <a:srgbClr val="0169F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12" name="Freeform 13"/>
            <p:cNvSpPr>
              <a:spLocks noEditPoints="1"/>
            </p:cNvSpPr>
            <p:nvPr/>
          </p:nvSpPr>
          <p:spPr bwMode="auto">
            <a:xfrm>
              <a:off x="7787944" y="3213102"/>
              <a:ext cx="1664213" cy="1662928"/>
            </a:xfrm>
            <a:custGeom>
              <a:avLst/>
              <a:gdLst>
                <a:gd name="T0" fmla="*/ 97 w 547"/>
                <a:gd name="T1" fmla="*/ 139 h 547"/>
                <a:gd name="T2" fmla="*/ 44 w 547"/>
                <a:gd name="T3" fmla="*/ 122 h 547"/>
                <a:gd name="T4" fmla="*/ 62 w 547"/>
                <a:gd name="T5" fmla="*/ 206 h 547"/>
                <a:gd name="T6" fmla="*/ 52 w 547"/>
                <a:gd name="T7" fmla="*/ 240 h 547"/>
                <a:gd name="T8" fmla="*/ 1 w 547"/>
                <a:gd name="T9" fmla="*/ 306 h 547"/>
                <a:gd name="T10" fmla="*/ 65 w 547"/>
                <a:gd name="T11" fmla="*/ 350 h 547"/>
                <a:gd name="T12" fmla="*/ 23 w 547"/>
                <a:gd name="T13" fmla="*/ 385 h 547"/>
                <a:gd name="T14" fmla="*/ 103 w 547"/>
                <a:gd name="T15" fmla="*/ 416 h 547"/>
                <a:gd name="T16" fmla="*/ 128 w 547"/>
                <a:gd name="T17" fmla="*/ 442 h 547"/>
                <a:gd name="T18" fmla="*/ 155 w 547"/>
                <a:gd name="T19" fmla="*/ 520 h 547"/>
                <a:gd name="T20" fmla="*/ 237 w 547"/>
                <a:gd name="T21" fmla="*/ 492 h 547"/>
                <a:gd name="T22" fmla="*/ 247 w 547"/>
                <a:gd name="T23" fmla="*/ 547 h 547"/>
                <a:gd name="T24" fmla="*/ 312 w 547"/>
                <a:gd name="T25" fmla="*/ 492 h 547"/>
                <a:gd name="T26" fmla="*/ 364 w 547"/>
                <a:gd name="T27" fmla="*/ 477 h 547"/>
                <a:gd name="T28" fmla="*/ 448 w 547"/>
                <a:gd name="T29" fmla="*/ 486 h 547"/>
                <a:gd name="T30" fmla="*/ 426 w 547"/>
                <a:gd name="T31" fmla="*/ 434 h 547"/>
                <a:gd name="T32" fmla="*/ 451 w 547"/>
                <a:gd name="T33" fmla="*/ 408 h 547"/>
                <a:gd name="T34" fmla="*/ 528 w 547"/>
                <a:gd name="T35" fmla="*/ 376 h 547"/>
                <a:gd name="T36" fmla="*/ 484 w 547"/>
                <a:gd name="T37" fmla="*/ 341 h 547"/>
                <a:gd name="T38" fmla="*/ 494 w 547"/>
                <a:gd name="T39" fmla="*/ 306 h 547"/>
                <a:gd name="T40" fmla="*/ 546 w 547"/>
                <a:gd name="T41" fmla="*/ 240 h 547"/>
                <a:gd name="T42" fmla="*/ 491 w 547"/>
                <a:gd name="T43" fmla="*/ 231 h 547"/>
                <a:gd name="T44" fmla="*/ 483 w 547"/>
                <a:gd name="T45" fmla="*/ 196 h 547"/>
                <a:gd name="T46" fmla="*/ 497 w 547"/>
                <a:gd name="T47" fmla="*/ 113 h 547"/>
                <a:gd name="T48" fmla="*/ 440 w 547"/>
                <a:gd name="T49" fmla="*/ 130 h 547"/>
                <a:gd name="T50" fmla="*/ 413 w 547"/>
                <a:gd name="T51" fmla="*/ 101 h 547"/>
                <a:gd name="T52" fmla="*/ 389 w 547"/>
                <a:gd name="T53" fmla="*/ 32 h 547"/>
                <a:gd name="T54" fmla="*/ 353 w 547"/>
                <a:gd name="T55" fmla="*/ 69 h 547"/>
                <a:gd name="T56" fmla="*/ 310 w 547"/>
                <a:gd name="T57" fmla="*/ 53 h 547"/>
                <a:gd name="T58" fmla="*/ 245 w 547"/>
                <a:gd name="T59" fmla="*/ 0 h 547"/>
                <a:gd name="T60" fmla="*/ 235 w 547"/>
                <a:gd name="T61" fmla="*/ 55 h 547"/>
                <a:gd name="T62" fmla="*/ 182 w 547"/>
                <a:gd name="T63" fmla="*/ 69 h 547"/>
                <a:gd name="T64" fmla="*/ 99 w 547"/>
                <a:gd name="T65" fmla="*/ 61 h 547"/>
                <a:gd name="T66" fmla="*/ 121 w 547"/>
                <a:gd name="T67" fmla="*/ 113 h 547"/>
                <a:gd name="T68" fmla="*/ 430 w 547"/>
                <a:gd name="T69" fmla="*/ 369 h 547"/>
                <a:gd name="T70" fmla="*/ 116 w 547"/>
                <a:gd name="T71" fmla="*/ 178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7" h="547">
                  <a:moveTo>
                    <a:pt x="121" y="113"/>
                  </a:moveTo>
                  <a:cubicBezTo>
                    <a:pt x="112" y="121"/>
                    <a:pt x="104" y="129"/>
                    <a:pt x="97" y="139"/>
                  </a:cubicBezTo>
                  <a:cubicBezTo>
                    <a:pt x="95" y="138"/>
                    <a:pt x="95" y="138"/>
                    <a:pt x="95" y="138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62" y="206"/>
                    <a:pt x="62" y="206"/>
                    <a:pt x="62" y="206"/>
                  </a:cubicBezTo>
                  <a:cubicBezTo>
                    <a:pt x="58" y="217"/>
                    <a:pt x="55" y="229"/>
                    <a:pt x="53" y="240"/>
                  </a:cubicBezTo>
                  <a:cubicBezTo>
                    <a:pt x="52" y="240"/>
                    <a:pt x="52" y="240"/>
                    <a:pt x="52" y="240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1" y="306"/>
                    <a:pt x="1" y="306"/>
                    <a:pt x="1" y="306"/>
                  </a:cubicBezTo>
                  <a:cubicBezTo>
                    <a:pt x="55" y="316"/>
                    <a:pt x="55" y="316"/>
                    <a:pt x="55" y="316"/>
                  </a:cubicBezTo>
                  <a:cubicBezTo>
                    <a:pt x="57" y="328"/>
                    <a:pt x="61" y="339"/>
                    <a:pt x="65" y="350"/>
                  </a:cubicBezTo>
                  <a:cubicBezTo>
                    <a:pt x="64" y="351"/>
                    <a:pt x="64" y="351"/>
                    <a:pt x="64" y="351"/>
                  </a:cubicBezTo>
                  <a:cubicBezTo>
                    <a:pt x="23" y="385"/>
                    <a:pt x="23" y="385"/>
                    <a:pt x="23" y="385"/>
                  </a:cubicBezTo>
                  <a:cubicBezTo>
                    <a:pt x="50" y="433"/>
                    <a:pt x="50" y="433"/>
                    <a:pt x="50" y="433"/>
                  </a:cubicBezTo>
                  <a:cubicBezTo>
                    <a:pt x="103" y="416"/>
                    <a:pt x="103" y="416"/>
                    <a:pt x="103" y="416"/>
                  </a:cubicBezTo>
                  <a:cubicBezTo>
                    <a:pt x="110" y="425"/>
                    <a:pt x="114" y="431"/>
                    <a:pt x="128" y="442"/>
                  </a:cubicBezTo>
                  <a:cubicBezTo>
                    <a:pt x="128" y="442"/>
                    <a:pt x="128" y="442"/>
                    <a:pt x="128" y="442"/>
                  </a:cubicBezTo>
                  <a:cubicBezTo>
                    <a:pt x="108" y="491"/>
                    <a:pt x="108" y="491"/>
                    <a:pt x="108" y="491"/>
                  </a:cubicBezTo>
                  <a:cubicBezTo>
                    <a:pt x="155" y="520"/>
                    <a:pt x="155" y="520"/>
                    <a:pt x="155" y="520"/>
                  </a:cubicBezTo>
                  <a:cubicBezTo>
                    <a:pt x="192" y="480"/>
                    <a:pt x="192" y="480"/>
                    <a:pt x="192" y="480"/>
                  </a:cubicBezTo>
                  <a:cubicBezTo>
                    <a:pt x="207" y="485"/>
                    <a:pt x="222" y="490"/>
                    <a:pt x="237" y="492"/>
                  </a:cubicBezTo>
                  <a:cubicBezTo>
                    <a:pt x="237" y="494"/>
                    <a:pt x="237" y="494"/>
                    <a:pt x="237" y="494"/>
                  </a:cubicBezTo>
                  <a:cubicBezTo>
                    <a:pt x="247" y="547"/>
                    <a:pt x="247" y="547"/>
                    <a:pt x="247" y="547"/>
                  </a:cubicBezTo>
                  <a:cubicBezTo>
                    <a:pt x="302" y="546"/>
                    <a:pt x="302" y="546"/>
                    <a:pt x="302" y="546"/>
                  </a:cubicBezTo>
                  <a:cubicBezTo>
                    <a:pt x="312" y="492"/>
                    <a:pt x="312" y="492"/>
                    <a:pt x="312" y="492"/>
                  </a:cubicBezTo>
                  <a:cubicBezTo>
                    <a:pt x="330" y="489"/>
                    <a:pt x="347" y="484"/>
                    <a:pt x="364" y="476"/>
                  </a:cubicBezTo>
                  <a:cubicBezTo>
                    <a:pt x="364" y="477"/>
                    <a:pt x="364" y="477"/>
                    <a:pt x="364" y="477"/>
                  </a:cubicBezTo>
                  <a:cubicBezTo>
                    <a:pt x="402" y="516"/>
                    <a:pt x="402" y="516"/>
                    <a:pt x="402" y="516"/>
                  </a:cubicBezTo>
                  <a:cubicBezTo>
                    <a:pt x="448" y="486"/>
                    <a:pt x="448" y="486"/>
                    <a:pt x="448" y="486"/>
                  </a:cubicBezTo>
                  <a:cubicBezTo>
                    <a:pt x="426" y="434"/>
                    <a:pt x="426" y="434"/>
                    <a:pt x="426" y="434"/>
                  </a:cubicBezTo>
                  <a:cubicBezTo>
                    <a:pt x="426" y="434"/>
                    <a:pt x="426" y="434"/>
                    <a:pt x="426" y="434"/>
                  </a:cubicBezTo>
                  <a:cubicBezTo>
                    <a:pt x="435" y="426"/>
                    <a:pt x="443" y="417"/>
                    <a:pt x="450" y="408"/>
                  </a:cubicBezTo>
                  <a:cubicBezTo>
                    <a:pt x="451" y="408"/>
                    <a:pt x="451" y="408"/>
                    <a:pt x="451" y="408"/>
                  </a:cubicBezTo>
                  <a:cubicBezTo>
                    <a:pt x="503" y="425"/>
                    <a:pt x="503" y="425"/>
                    <a:pt x="503" y="425"/>
                  </a:cubicBezTo>
                  <a:cubicBezTo>
                    <a:pt x="528" y="376"/>
                    <a:pt x="528" y="376"/>
                    <a:pt x="528" y="376"/>
                  </a:cubicBezTo>
                  <a:cubicBezTo>
                    <a:pt x="485" y="341"/>
                    <a:pt x="485" y="341"/>
                    <a:pt x="485" y="341"/>
                  </a:cubicBezTo>
                  <a:cubicBezTo>
                    <a:pt x="484" y="341"/>
                    <a:pt x="484" y="341"/>
                    <a:pt x="484" y="341"/>
                  </a:cubicBezTo>
                  <a:cubicBezTo>
                    <a:pt x="488" y="329"/>
                    <a:pt x="491" y="318"/>
                    <a:pt x="493" y="306"/>
                  </a:cubicBezTo>
                  <a:cubicBezTo>
                    <a:pt x="494" y="306"/>
                    <a:pt x="494" y="306"/>
                    <a:pt x="494" y="306"/>
                  </a:cubicBezTo>
                  <a:cubicBezTo>
                    <a:pt x="547" y="296"/>
                    <a:pt x="547" y="296"/>
                    <a:pt x="547" y="296"/>
                  </a:cubicBezTo>
                  <a:cubicBezTo>
                    <a:pt x="546" y="240"/>
                    <a:pt x="546" y="240"/>
                    <a:pt x="546" y="240"/>
                  </a:cubicBezTo>
                  <a:cubicBezTo>
                    <a:pt x="491" y="231"/>
                    <a:pt x="491" y="231"/>
                    <a:pt x="491" y="231"/>
                  </a:cubicBezTo>
                  <a:cubicBezTo>
                    <a:pt x="491" y="231"/>
                    <a:pt x="491" y="231"/>
                    <a:pt x="491" y="231"/>
                  </a:cubicBezTo>
                  <a:cubicBezTo>
                    <a:pt x="488" y="219"/>
                    <a:pt x="485" y="208"/>
                    <a:pt x="481" y="197"/>
                  </a:cubicBezTo>
                  <a:cubicBezTo>
                    <a:pt x="483" y="196"/>
                    <a:pt x="483" y="196"/>
                    <a:pt x="483" y="196"/>
                  </a:cubicBezTo>
                  <a:cubicBezTo>
                    <a:pt x="524" y="161"/>
                    <a:pt x="524" y="161"/>
                    <a:pt x="524" y="161"/>
                  </a:cubicBezTo>
                  <a:cubicBezTo>
                    <a:pt x="497" y="113"/>
                    <a:pt x="497" y="113"/>
                    <a:pt x="497" y="113"/>
                  </a:cubicBezTo>
                  <a:cubicBezTo>
                    <a:pt x="444" y="131"/>
                    <a:pt x="444" y="131"/>
                    <a:pt x="444" y="131"/>
                  </a:cubicBezTo>
                  <a:cubicBezTo>
                    <a:pt x="440" y="130"/>
                    <a:pt x="440" y="130"/>
                    <a:pt x="440" y="130"/>
                  </a:cubicBezTo>
                  <a:cubicBezTo>
                    <a:pt x="433" y="121"/>
                    <a:pt x="426" y="113"/>
                    <a:pt x="412" y="102"/>
                  </a:cubicBezTo>
                  <a:cubicBezTo>
                    <a:pt x="413" y="101"/>
                    <a:pt x="413" y="101"/>
                    <a:pt x="413" y="101"/>
                  </a:cubicBezTo>
                  <a:cubicBezTo>
                    <a:pt x="436" y="60"/>
                    <a:pt x="436" y="60"/>
                    <a:pt x="436" y="60"/>
                  </a:cubicBezTo>
                  <a:cubicBezTo>
                    <a:pt x="389" y="32"/>
                    <a:pt x="389" y="32"/>
                    <a:pt x="389" y="32"/>
                  </a:cubicBezTo>
                  <a:cubicBezTo>
                    <a:pt x="353" y="70"/>
                    <a:pt x="353" y="70"/>
                    <a:pt x="353" y="70"/>
                  </a:cubicBezTo>
                  <a:cubicBezTo>
                    <a:pt x="353" y="69"/>
                    <a:pt x="353" y="69"/>
                    <a:pt x="353" y="69"/>
                  </a:cubicBezTo>
                  <a:cubicBezTo>
                    <a:pt x="339" y="63"/>
                    <a:pt x="324" y="58"/>
                    <a:pt x="309" y="56"/>
                  </a:cubicBezTo>
                  <a:cubicBezTo>
                    <a:pt x="310" y="53"/>
                    <a:pt x="310" y="53"/>
                    <a:pt x="310" y="53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5" y="55"/>
                    <a:pt x="235" y="55"/>
                    <a:pt x="235" y="55"/>
                  </a:cubicBezTo>
                  <a:cubicBezTo>
                    <a:pt x="217" y="58"/>
                    <a:pt x="200" y="64"/>
                    <a:pt x="183" y="71"/>
                  </a:cubicBezTo>
                  <a:cubicBezTo>
                    <a:pt x="182" y="69"/>
                    <a:pt x="182" y="69"/>
                    <a:pt x="182" y="69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121" y="112"/>
                    <a:pt x="121" y="112"/>
                    <a:pt x="121" y="112"/>
                  </a:cubicBezTo>
                  <a:lnTo>
                    <a:pt x="121" y="113"/>
                  </a:lnTo>
                  <a:close/>
                  <a:moveTo>
                    <a:pt x="369" y="116"/>
                  </a:moveTo>
                  <a:cubicBezTo>
                    <a:pt x="455" y="169"/>
                    <a:pt x="483" y="282"/>
                    <a:pt x="430" y="369"/>
                  </a:cubicBezTo>
                  <a:cubicBezTo>
                    <a:pt x="378" y="456"/>
                    <a:pt x="264" y="484"/>
                    <a:pt x="177" y="431"/>
                  </a:cubicBezTo>
                  <a:cubicBezTo>
                    <a:pt x="91" y="378"/>
                    <a:pt x="63" y="265"/>
                    <a:pt x="116" y="178"/>
                  </a:cubicBezTo>
                  <a:cubicBezTo>
                    <a:pt x="168" y="91"/>
                    <a:pt x="282" y="64"/>
                    <a:pt x="369" y="116"/>
                  </a:cubicBezTo>
                  <a:close/>
                </a:path>
              </a:pathLst>
            </a:custGeom>
            <a:solidFill>
              <a:srgbClr val="0169F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9677051" y="3367315"/>
              <a:ext cx="661830" cy="666970"/>
            </a:xfrm>
            <a:custGeom>
              <a:avLst/>
              <a:gdLst>
                <a:gd name="T0" fmla="*/ 28 w 218"/>
                <a:gd name="T1" fmla="*/ 60 h 219"/>
                <a:gd name="T2" fmla="*/ 60 w 218"/>
                <a:gd name="T3" fmla="*/ 191 h 219"/>
                <a:gd name="T4" fmla="*/ 191 w 218"/>
                <a:gd name="T5" fmla="*/ 159 h 219"/>
                <a:gd name="T6" fmla="*/ 159 w 218"/>
                <a:gd name="T7" fmla="*/ 28 h 219"/>
                <a:gd name="T8" fmla="*/ 28 w 218"/>
                <a:gd name="T9" fmla="*/ 6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219">
                  <a:moveTo>
                    <a:pt x="28" y="60"/>
                  </a:moveTo>
                  <a:cubicBezTo>
                    <a:pt x="0" y="105"/>
                    <a:pt x="15" y="164"/>
                    <a:pt x="60" y="191"/>
                  </a:cubicBezTo>
                  <a:cubicBezTo>
                    <a:pt x="105" y="219"/>
                    <a:pt x="164" y="204"/>
                    <a:pt x="191" y="159"/>
                  </a:cubicBezTo>
                  <a:cubicBezTo>
                    <a:pt x="218" y="114"/>
                    <a:pt x="204" y="55"/>
                    <a:pt x="159" y="28"/>
                  </a:cubicBezTo>
                  <a:cubicBezTo>
                    <a:pt x="114" y="0"/>
                    <a:pt x="55" y="15"/>
                    <a:pt x="28" y="6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14" name="Freeform 15"/>
            <p:cNvSpPr>
              <a:spLocks noEditPoints="1"/>
            </p:cNvSpPr>
            <p:nvPr/>
          </p:nvSpPr>
          <p:spPr bwMode="auto">
            <a:xfrm>
              <a:off x="9515128" y="3206677"/>
              <a:ext cx="988247" cy="988247"/>
            </a:xfrm>
            <a:custGeom>
              <a:avLst/>
              <a:gdLst>
                <a:gd name="T0" fmla="*/ 57 w 325"/>
                <a:gd name="T1" fmla="*/ 82 h 325"/>
                <a:gd name="T2" fmla="*/ 26 w 325"/>
                <a:gd name="T3" fmla="*/ 72 h 325"/>
                <a:gd name="T4" fmla="*/ 37 w 325"/>
                <a:gd name="T5" fmla="*/ 122 h 325"/>
                <a:gd name="T6" fmla="*/ 31 w 325"/>
                <a:gd name="T7" fmla="*/ 143 h 325"/>
                <a:gd name="T8" fmla="*/ 0 w 325"/>
                <a:gd name="T9" fmla="*/ 182 h 325"/>
                <a:gd name="T10" fmla="*/ 38 w 325"/>
                <a:gd name="T11" fmla="*/ 208 h 325"/>
                <a:gd name="T12" fmla="*/ 13 w 325"/>
                <a:gd name="T13" fmla="*/ 229 h 325"/>
                <a:gd name="T14" fmla="*/ 61 w 325"/>
                <a:gd name="T15" fmla="*/ 247 h 325"/>
                <a:gd name="T16" fmla="*/ 76 w 325"/>
                <a:gd name="T17" fmla="*/ 263 h 325"/>
                <a:gd name="T18" fmla="*/ 92 w 325"/>
                <a:gd name="T19" fmla="*/ 309 h 325"/>
                <a:gd name="T20" fmla="*/ 141 w 325"/>
                <a:gd name="T21" fmla="*/ 292 h 325"/>
                <a:gd name="T22" fmla="*/ 147 w 325"/>
                <a:gd name="T23" fmla="*/ 325 h 325"/>
                <a:gd name="T24" fmla="*/ 186 w 325"/>
                <a:gd name="T25" fmla="*/ 292 h 325"/>
                <a:gd name="T26" fmla="*/ 217 w 325"/>
                <a:gd name="T27" fmla="*/ 283 h 325"/>
                <a:gd name="T28" fmla="*/ 266 w 325"/>
                <a:gd name="T29" fmla="*/ 288 h 325"/>
                <a:gd name="T30" fmla="*/ 253 w 325"/>
                <a:gd name="T31" fmla="*/ 258 h 325"/>
                <a:gd name="T32" fmla="*/ 268 w 325"/>
                <a:gd name="T33" fmla="*/ 242 h 325"/>
                <a:gd name="T34" fmla="*/ 314 w 325"/>
                <a:gd name="T35" fmla="*/ 223 h 325"/>
                <a:gd name="T36" fmla="*/ 288 w 325"/>
                <a:gd name="T37" fmla="*/ 202 h 325"/>
                <a:gd name="T38" fmla="*/ 294 w 325"/>
                <a:gd name="T39" fmla="*/ 182 h 325"/>
                <a:gd name="T40" fmla="*/ 325 w 325"/>
                <a:gd name="T41" fmla="*/ 143 h 325"/>
                <a:gd name="T42" fmla="*/ 292 w 325"/>
                <a:gd name="T43" fmla="*/ 137 h 325"/>
                <a:gd name="T44" fmla="*/ 287 w 325"/>
                <a:gd name="T45" fmla="*/ 116 h 325"/>
                <a:gd name="T46" fmla="*/ 295 w 325"/>
                <a:gd name="T47" fmla="*/ 67 h 325"/>
                <a:gd name="T48" fmla="*/ 262 w 325"/>
                <a:gd name="T49" fmla="*/ 77 h 325"/>
                <a:gd name="T50" fmla="*/ 246 w 325"/>
                <a:gd name="T51" fmla="*/ 59 h 325"/>
                <a:gd name="T52" fmla="*/ 231 w 325"/>
                <a:gd name="T53" fmla="*/ 18 h 325"/>
                <a:gd name="T54" fmla="*/ 210 w 325"/>
                <a:gd name="T55" fmla="*/ 41 h 325"/>
                <a:gd name="T56" fmla="*/ 184 w 325"/>
                <a:gd name="T57" fmla="*/ 31 h 325"/>
                <a:gd name="T58" fmla="*/ 146 w 325"/>
                <a:gd name="T59" fmla="*/ 0 h 325"/>
                <a:gd name="T60" fmla="*/ 139 w 325"/>
                <a:gd name="T61" fmla="*/ 33 h 325"/>
                <a:gd name="T62" fmla="*/ 108 w 325"/>
                <a:gd name="T63" fmla="*/ 41 h 325"/>
                <a:gd name="T64" fmla="*/ 59 w 325"/>
                <a:gd name="T65" fmla="*/ 36 h 325"/>
                <a:gd name="T66" fmla="*/ 72 w 325"/>
                <a:gd name="T67" fmla="*/ 67 h 325"/>
                <a:gd name="T68" fmla="*/ 256 w 325"/>
                <a:gd name="T69" fmla="*/ 219 h 325"/>
                <a:gd name="T70" fmla="*/ 69 w 325"/>
                <a:gd name="T71" fmla="*/ 106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5" h="325">
                  <a:moveTo>
                    <a:pt x="72" y="67"/>
                  </a:moveTo>
                  <a:cubicBezTo>
                    <a:pt x="67" y="71"/>
                    <a:pt x="62" y="77"/>
                    <a:pt x="57" y="82"/>
                  </a:cubicBezTo>
                  <a:cubicBezTo>
                    <a:pt x="57" y="82"/>
                    <a:pt x="57" y="82"/>
                    <a:pt x="57" y="82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37" y="122"/>
                    <a:pt x="37" y="122"/>
                    <a:pt x="37" y="122"/>
                  </a:cubicBezTo>
                  <a:cubicBezTo>
                    <a:pt x="35" y="129"/>
                    <a:pt x="33" y="136"/>
                    <a:pt x="32" y="143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33" y="187"/>
                    <a:pt x="33" y="187"/>
                    <a:pt x="33" y="187"/>
                  </a:cubicBezTo>
                  <a:cubicBezTo>
                    <a:pt x="34" y="194"/>
                    <a:pt x="36" y="201"/>
                    <a:pt x="38" y="208"/>
                  </a:cubicBezTo>
                  <a:cubicBezTo>
                    <a:pt x="38" y="208"/>
                    <a:pt x="38" y="208"/>
                    <a:pt x="38" y="208"/>
                  </a:cubicBezTo>
                  <a:cubicBezTo>
                    <a:pt x="13" y="229"/>
                    <a:pt x="13" y="229"/>
                    <a:pt x="13" y="229"/>
                  </a:cubicBezTo>
                  <a:cubicBezTo>
                    <a:pt x="30" y="257"/>
                    <a:pt x="30" y="257"/>
                    <a:pt x="30" y="257"/>
                  </a:cubicBezTo>
                  <a:cubicBezTo>
                    <a:pt x="61" y="247"/>
                    <a:pt x="61" y="247"/>
                    <a:pt x="61" y="247"/>
                  </a:cubicBezTo>
                  <a:cubicBezTo>
                    <a:pt x="66" y="252"/>
                    <a:pt x="68" y="256"/>
                    <a:pt x="76" y="262"/>
                  </a:cubicBezTo>
                  <a:cubicBezTo>
                    <a:pt x="76" y="263"/>
                    <a:pt x="76" y="263"/>
                    <a:pt x="76" y="26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92" y="309"/>
                    <a:pt x="92" y="309"/>
                    <a:pt x="92" y="309"/>
                  </a:cubicBezTo>
                  <a:cubicBezTo>
                    <a:pt x="114" y="285"/>
                    <a:pt x="114" y="285"/>
                    <a:pt x="114" y="285"/>
                  </a:cubicBezTo>
                  <a:cubicBezTo>
                    <a:pt x="123" y="288"/>
                    <a:pt x="132" y="291"/>
                    <a:pt x="141" y="292"/>
                  </a:cubicBezTo>
                  <a:cubicBezTo>
                    <a:pt x="141" y="293"/>
                    <a:pt x="141" y="293"/>
                    <a:pt x="141" y="293"/>
                  </a:cubicBezTo>
                  <a:cubicBezTo>
                    <a:pt x="147" y="325"/>
                    <a:pt x="147" y="325"/>
                    <a:pt x="147" y="325"/>
                  </a:cubicBezTo>
                  <a:cubicBezTo>
                    <a:pt x="179" y="324"/>
                    <a:pt x="179" y="324"/>
                    <a:pt x="179" y="324"/>
                  </a:cubicBezTo>
                  <a:cubicBezTo>
                    <a:pt x="186" y="292"/>
                    <a:pt x="186" y="292"/>
                    <a:pt x="186" y="292"/>
                  </a:cubicBezTo>
                  <a:cubicBezTo>
                    <a:pt x="196" y="290"/>
                    <a:pt x="206" y="287"/>
                    <a:pt x="216" y="283"/>
                  </a:cubicBezTo>
                  <a:cubicBezTo>
                    <a:pt x="217" y="283"/>
                    <a:pt x="217" y="283"/>
                    <a:pt x="217" y="283"/>
                  </a:cubicBezTo>
                  <a:cubicBezTo>
                    <a:pt x="239" y="307"/>
                    <a:pt x="239" y="307"/>
                    <a:pt x="239" y="307"/>
                  </a:cubicBezTo>
                  <a:cubicBezTo>
                    <a:pt x="266" y="288"/>
                    <a:pt x="266" y="288"/>
                    <a:pt x="266" y="288"/>
                  </a:cubicBezTo>
                  <a:cubicBezTo>
                    <a:pt x="253" y="258"/>
                    <a:pt x="253" y="258"/>
                    <a:pt x="253" y="258"/>
                  </a:cubicBezTo>
                  <a:cubicBezTo>
                    <a:pt x="253" y="258"/>
                    <a:pt x="253" y="258"/>
                    <a:pt x="253" y="258"/>
                  </a:cubicBezTo>
                  <a:cubicBezTo>
                    <a:pt x="258" y="253"/>
                    <a:pt x="263" y="248"/>
                    <a:pt x="268" y="242"/>
                  </a:cubicBezTo>
                  <a:cubicBezTo>
                    <a:pt x="268" y="242"/>
                    <a:pt x="268" y="242"/>
                    <a:pt x="268" y="242"/>
                  </a:cubicBezTo>
                  <a:cubicBezTo>
                    <a:pt x="299" y="252"/>
                    <a:pt x="299" y="252"/>
                    <a:pt x="299" y="252"/>
                  </a:cubicBezTo>
                  <a:cubicBezTo>
                    <a:pt x="314" y="223"/>
                    <a:pt x="314" y="223"/>
                    <a:pt x="314" y="223"/>
                  </a:cubicBezTo>
                  <a:cubicBezTo>
                    <a:pt x="288" y="202"/>
                    <a:pt x="288" y="202"/>
                    <a:pt x="288" y="202"/>
                  </a:cubicBezTo>
                  <a:cubicBezTo>
                    <a:pt x="288" y="202"/>
                    <a:pt x="288" y="202"/>
                    <a:pt x="288" y="202"/>
                  </a:cubicBezTo>
                  <a:cubicBezTo>
                    <a:pt x="290" y="195"/>
                    <a:pt x="292" y="189"/>
                    <a:pt x="293" y="182"/>
                  </a:cubicBezTo>
                  <a:cubicBezTo>
                    <a:pt x="294" y="182"/>
                    <a:pt x="294" y="182"/>
                    <a:pt x="294" y="182"/>
                  </a:cubicBezTo>
                  <a:cubicBezTo>
                    <a:pt x="325" y="175"/>
                    <a:pt x="325" y="175"/>
                    <a:pt x="325" y="175"/>
                  </a:cubicBezTo>
                  <a:cubicBezTo>
                    <a:pt x="325" y="143"/>
                    <a:pt x="325" y="143"/>
                    <a:pt x="325" y="143"/>
                  </a:cubicBezTo>
                  <a:cubicBezTo>
                    <a:pt x="292" y="137"/>
                    <a:pt x="292" y="137"/>
                    <a:pt x="292" y="137"/>
                  </a:cubicBezTo>
                  <a:cubicBezTo>
                    <a:pt x="292" y="137"/>
                    <a:pt x="292" y="137"/>
                    <a:pt x="292" y="137"/>
                  </a:cubicBezTo>
                  <a:cubicBezTo>
                    <a:pt x="290" y="130"/>
                    <a:pt x="288" y="123"/>
                    <a:pt x="286" y="117"/>
                  </a:cubicBezTo>
                  <a:cubicBezTo>
                    <a:pt x="287" y="116"/>
                    <a:pt x="287" y="116"/>
                    <a:pt x="287" y="116"/>
                  </a:cubicBezTo>
                  <a:cubicBezTo>
                    <a:pt x="312" y="96"/>
                    <a:pt x="312" y="96"/>
                    <a:pt x="312" y="96"/>
                  </a:cubicBezTo>
                  <a:cubicBezTo>
                    <a:pt x="295" y="67"/>
                    <a:pt x="295" y="67"/>
                    <a:pt x="295" y="67"/>
                  </a:cubicBezTo>
                  <a:cubicBezTo>
                    <a:pt x="264" y="78"/>
                    <a:pt x="264" y="78"/>
                    <a:pt x="264" y="78"/>
                  </a:cubicBezTo>
                  <a:cubicBezTo>
                    <a:pt x="262" y="77"/>
                    <a:pt x="262" y="77"/>
                    <a:pt x="262" y="77"/>
                  </a:cubicBezTo>
                  <a:cubicBezTo>
                    <a:pt x="257" y="71"/>
                    <a:pt x="253" y="67"/>
                    <a:pt x="245" y="61"/>
                  </a:cubicBezTo>
                  <a:cubicBezTo>
                    <a:pt x="246" y="59"/>
                    <a:pt x="246" y="59"/>
                    <a:pt x="246" y="59"/>
                  </a:cubicBezTo>
                  <a:cubicBezTo>
                    <a:pt x="259" y="36"/>
                    <a:pt x="259" y="36"/>
                    <a:pt x="259" y="36"/>
                  </a:cubicBezTo>
                  <a:cubicBezTo>
                    <a:pt x="231" y="18"/>
                    <a:pt x="231" y="18"/>
                    <a:pt x="231" y="18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01" y="37"/>
                    <a:pt x="193" y="34"/>
                    <a:pt x="184" y="33"/>
                  </a:cubicBezTo>
                  <a:cubicBezTo>
                    <a:pt x="184" y="31"/>
                    <a:pt x="184" y="31"/>
                    <a:pt x="184" y="31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39" y="32"/>
                    <a:pt x="139" y="32"/>
                    <a:pt x="139" y="32"/>
                  </a:cubicBezTo>
                  <a:cubicBezTo>
                    <a:pt x="139" y="33"/>
                    <a:pt x="139" y="33"/>
                    <a:pt x="139" y="33"/>
                  </a:cubicBezTo>
                  <a:cubicBezTo>
                    <a:pt x="129" y="34"/>
                    <a:pt x="119" y="37"/>
                    <a:pt x="109" y="42"/>
                  </a:cubicBezTo>
                  <a:cubicBezTo>
                    <a:pt x="108" y="41"/>
                    <a:pt x="108" y="41"/>
                    <a:pt x="108" y="41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72" y="66"/>
                    <a:pt x="72" y="66"/>
                    <a:pt x="72" y="66"/>
                  </a:cubicBezTo>
                  <a:lnTo>
                    <a:pt x="72" y="67"/>
                  </a:lnTo>
                  <a:close/>
                  <a:moveTo>
                    <a:pt x="219" y="69"/>
                  </a:moveTo>
                  <a:cubicBezTo>
                    <a:pt x="271" y="100"/>
                    <a:pt x="287" y="167"/>
                    <a:pt x="256" y="219"/>
                  </a:cubicBezTo>
                  <a:cubicBezTo>
                    <a:pt x="224" y="271"/>
                    <a:pt x="157" y="287"/>
                    <a:pt x="106" y="256"/>
                  </a:cubicBezTo>
                  <a:cubicBezTo>
                    <a:pt x="54" y="225"/>
                    <a:pt x="37" y="157"/>
                    <a:pt x="69" y="106"/>
                  </a:cubicBezTo>
                  <a:cubicBezTo>
                    <a:pt x="100" y="54"/>
                    <a:pt x="167" y="38"/>
                    <a:pt x="219" y="6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7126114" y="3091017"/>
              <a:ext cx="379106" cy="334127"/>
            </a:xfrm>
            <a:custGeom>
              <a:avLst/>
              <a:gdLst>
                <a:gd name="T0" fmla="*/ 113 w 125"/>
                <a:gd name="T1" fmla="*/ 62 h 110"/>
                <a:gd name="T2" fmla="*/ 117 w 125"/>
                <a:gd name="T3" fmla="*/ 97 h 110"/>
                <a:gd name="T4" fmla="*/ 82 w 125"/>
                <a:gd name="T5" fmla="*/ 102 h 110"/>
                <a:gd name="T6" fmla="*/ 13 w 125"/>
                <a:gd name="T7" fmla="*/ 49 h 110"/>
                <a:gd name="T8" fmla="*/ 9 w 125"/>
                <a:gd name="T9" fmla="*/ 14 h 110"/>
                <a:gd name="T10" fmla="*/ 44 w 125"/>
                <a:gd name="T11" fmla="*/ 9 h 110"/>
                <a:gd name="T12" fmla="*/ 113 w 125"/>
                <a:gd name="T13" fmla="*/ 6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110">
                  <a:moveTo>
                    <a:pt x="113" y="62"/>
                  </a:moveTo>
                  <a:cubicBezTo>
                    <a:pt x="124" y="70"/>
                    <a:pt x="125" y="86"/>
                    <a:pt x="117" y="97"/>
                  </a:cubicBezTo>
                  <a:cubicBezTo>
                    <a:pt x="109" y="108"/>
                    <a:pt x="93" y="110"/>
                    <a:pt x="82" y="102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2" y="41"/>
                    <a:pt x="0" y="25"/>
                    <a:pt x="9" y="14"/>
                  </a:cubicBezTo>
                  <a:cubicBezTo>
                    <a:pt x="17" y="3"/>
                    <a:pt x="33" y="0"/>
                    <a:pt x="44" y="9"/>
                  </a:cubicBezTo>
                  <a:lnTo>
                    <a:pt x="113" y="62"/>
                  </a:lnTo>
                  <a:close/>
                </a:path>
              </a:pathLst>
            </a:custGeom>
            <a:solidFill>
              <a:srgbClr val="0169F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6872948" y="3827383"/>
              <a:ext cx="426656" cy="218468"/>
            </a:xfrm>
            <a:custGeom>
              <a:avLst/>
              <a:gdLst>
                <a:gd name="T0" fmla="*/ 117 w 140"/>
                <a:gd name="T1" fmla="*/ 20 h 72"/>
                <a:gd name="T2" fmla="*/ 137 w 140"/>
                <a:gd name="T3" fmla="*/ 49 h 72"/>
                <a:gd name="T4" fmla="*/ 108 w 140"/>
                <a:gd name="T5" fmla="*/ 69 h 72"/>
                <a:gd name="T6" fmla="*/ 22 w 140"/>
                <a:gd name="T7" fmla="*/ 52 h 72"/>
                <a:gd name="T8" fmla="*/ 3 w 140"/>
                <a:gd name="T9" fmla="*/ 23 h 72"/>
                <a:gd name="T10" fmla="*/ 32 w 140"/>
                <a:gd name="T11" fmla="*/ 3 h 72"/>
                <a:gd name="T12" fmla="*/ 117 w 140"/>
                <a:gd name="T13" fmla="*/ 2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72">
                  <a:moveTo>
                    <a:pt x="117" y="20"/>
                  </a:moveTo>
                  <a:cubicBezTo>
                    <a:pt x="131" y="22"/>
                    <a:pt x="140" y="36"/>
                    <a:pt x="137" y="49"/>
                  </a:cubicBezTo>
                  <a:cubicBezTo>
                    <a:pt x="134" y="63"/>
                    <a:pt x="121" y="72"/>
                    <a:pt x="108" y="69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9" y="50"/>
                    <a:pt x="0" y="37"/>
                    <a:pt x="3" y="23"/>
                  </a:cubicBezTo>
                  <a:cubicBezTo>
                    <a:pt x="6" y="9"/>
                    <a:pt x="19" y="0"/>
                    <a:pt x="32" y="3"/>
                  </a:cubicBezTo>
                  <a:lnTo>
                    <a:pt x="117" y="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7059289" y="4532907"/>
              <a:ext cx="422800" cy="240315"/>
            </a:xfrm>
            <a:custGeom>
              <a:avLst/>
              <a:gdLst>
                <a:gd name="T0" fmla="*/ 105 w 139"/>
                <a:gd name="T1" fmla="*/ 4 h 79"/>
                <a:gd name="T2" fmla="*/ 136 w 139"/>
                <a:gd name="T3" fmla="*/ 22 h 79"/>
                <a:gd name="T4" fmla="*/ 118 w 139"/>
                <a:gd name="T5" fmla="*/ 52 h 79"/>
                <a:gd name="T6" fmla="*/ 34 w 139"/>
                <a:gd name="T7" fmla="*/ 75 h 79"/>
                <a:gd name="T8" fmla="*/ 4 w 139"/>
                <a:gd name="T9" fmla="*/ 57 h 79"/>
                <a:gd name="T10" fmla="*/ 21 w 139"/>
                <a:gd name="T11" fmla="*/ 26 h 79"/>
                <a:gd name="T12" fmla="*/ 105 w 139"/>
                <a:gd name="T13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9">
                  <a:moveTo>
                    <a:pt x="105" y="4"/>
                  </a:moveTo>
                  <a:cubicBezTo>
                    <a:pt x="118" y="0"/>
                    <a:pt x="132" y="8"/>
                    <a:pt x="136" y="22"/>
                  </a:cubicBezTo>
                  <a:cubicBezTo>
                    <a:pt x="139" y="35"/>
                    <a:pt x="131" y="49"/>
                    <a:pt x="118" y="52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1" y="79"/>
                    <a:pt x="7" y="71"/>
                    <a:pt x="4" y="57"/>
                  </a:cubicBezTo>
                  <a:cubicBezTo>
                    <a:pt x="0" y="44"/>
                    <a:pt x="8" y="30"/>
                    <a:pt x="21" y="26"/>
                  </a:cubicBezTo>
                  <a:lnTo>
                    <a:pt x="105" y="4"/>
                  </a:lnTo>
                  <a:close/>
                </a:path>
              </a:pathLst>
            </a:custGeom>
            <a:solidFill>
              <a:srgbClr val="0169F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9846685" y="4532907"/>
              <a:ext cx="425371" cy="240315"/>
            </a:xfrm>
            <a:custGeom>
              <a:avLst/>
              <a:gdLst>
                <a:gd name="T0" fmla="*/ 35 w 140"/>
                <a:gd name="T1" fmla="*/ 4 h 79"/>
                <a:gd name="T2" fmla="*/ 4 w 140"/>
                <a:gd name="T3" fmla="*/ 22 h 79"/>
                <a:gd name="T4" fmla="*/ 21 w 140"/>
                <a:gd name="T5" fmla="*/ 52 h 79"/>
                <a:gd name="T6" fmla="*/ 105 w 140"/>
                <a:gd name="T7" fmla="*/ 75 h 79"/>
                <a:gd name="T8" fmla="*/ 136 w 140"/>
                <a:gd name="T9" fmla="*/ 57 h 79"/>
                <a:gd name="T10" fmla="*/ 119 w 140"/>
                <a:gd name="T11" fmla="*/ 26 h 79"/>
                <a:gd name="T12" fmla="*/ 35 w 140"/>
                <a:gd name="T13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79">
                  <a:moveTo>
                    <a:pt x="35" y="4"/>
                  </a:moveTo>
                  <a:cubicBezTo>
                    <a:pt x="21" y="0"/>
                    <a:pt x="8" y="8"/>
                    <a:pt x="4" y="22"/>
                  </a:cubicBezTo>
                  <a:cubicBezTo>
                    <a:pt x="0" y="35"/>
                    <a:pt x="8" y="49"/>
                    <a:pt x="21" y="52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19" y="79"/>
                    <a:pt x="132" y="71"/>
                    <a:pt x="136" y="57"/>
                  </a:cubicBezTo>
                  <a:cubicBezTo>
                    <a:pt x="140" y="44"/>
                    <a:pt x="132" y="30"/>
                    <a:pt x="119" y="26"/>
                  </a:cubicBezTo>
                  <a:lnTo>
                    <a:pt x="35" y="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7442251" y="2848132"/>
              <a:ext cx="2335039" cy="2748843"/>
            </a:xfrm>
            <a:custGeom>
              <a:avLst/>
              <a:gdLst>
                <a:gd name="T0" fmla="*/ 702 w 768"/>
                <a:gd name="T1" fmla="*/ 412 h 904"/>
                <a:gd name="T2" fmla="*/ 611 w 768"/>
                <a:gd name="T3" fmla="*/ 601 h 904"/>
                <a:gd name="T4" fmla="*/ 611 w 768"/>
                <a:gd name="T5" fmla="*/ 602 h 904"/>
                <a:gd name="T6" fmla="*/ 609 w 768"/>
                <a:gd name="T7" fmla="*/ 604 h 904"/>
                <a:gd name="T8" fmla="*/ 606 w 768"/>
                <a:gd name="T9" fmla="*/ 606 h 904"/>
                <a:gd name="T10" fmla="*/ 606 w 768"/>
                <a:gd name="T11" fmla="*/ 607 h 904"/>
                <a:gd name="T12" fmla="*/ 536 w 768"/>
                <a:gd name="T13" fmla="*/ 735 h 904"/>
                <a:gd name="T14" fmla="*/ 523 w 768"/>
                <a:gd name="T15" fmla="*/ 827 h 904"/>
                <a:gd name="T16" fmla="*/ 523 w 768"/>
                <a:gd name="T17" fmla="*/ 833 h 904"/>
                <a:gd name="T18" fmla="*/ 521 w 768"/>
                <a:gd name="T19" fmla="*/ 837 h 904"/>
                <a:gd name="T20" fmla="*/ 504 w 768"/>
                <a:gd name="T21" fmla="*/ 844 h 904"/>
                <a:gd name="T22" fmla="*/ 274 w 768"/>
                <a:gd name="T23" fmla="*/ 844 h 904"/>
                <a:gd name="T24" fmla="*/ 257 w 768"/>
                <a:gd name="T25" fmla="*/ 837 h 904"/>
                <a:gd name="T26" fmla="*/ 255 w 768"/>
                <a:gd name="T27" fmla="*/ 832 h 904"/>
                <a:gd name="T28" fmla="*/ 256 w 768"/>
                <a:gd name="T29" fmla="*/ 827 h 904"/>
                <a:gd name="T30" fmla="*/ 243 w 768"/>
                <a:gd name="T31" fmla="*/ 737 h 904"/>
                <a:gd name="T32" fmla="*/ 185 w 768"/>
                <a:gd name="T33" fmla="*/ 622 h 904"/>
                <a:gd name="T34" fmla="*/ 170 w 768"/>
                <a:gd name="T35" fmla="*/ 604 h 904"/>
                <a:gd name="T36" fmla="*/ 136 w 768"/>
                <a:gd name="T37" fmla="*/ 571 h 904"/>
                <a:gd name="T38" fmla="*/ 109 w 768"/>
                <a:gd name="T39" fmla="*/ 530 h 904"/>
                <a:gd name="T40" fmla="*/ 75 w 768"/>
                <a:gd name="T41" fmla="*/ 436 h 904"/>
                <a:gd name="T42" fmla="*/ 70 w 768"/>
                <a:gd name="T43" fmla="*/ 378 h 904"/>
                <a:gd name="T44" fmla="*/ 342 w 768"/>
                <a:gd name="T45" fmla="*/ 65 h 904"/>
                <a:gd name="T46" fmla="*/ 305 w 768"/>
                <a:gd name="T47" fmla="*/ 0 h 904"/>
                <a:gd name="T48" fmla="*/ 0 w 768"/>
                <a:gd name="T49" fmla="*/ 378 h 904"/>
                <a:gd name="T50" fmla="*/ 132 w 768"/>
                <a:gd name="T51" fmla="*/ 669 h 904"/>
                <a:gd name="T52" fmla="*/ 186 w 768"/>
                <a:gd name="T53" fmla="*/ 825 h 904"/>
                <a:gd name="T54" fmla="*/ 204 w 768"/>
                <a:gd name="T55" fmla="*/ 883 h 904"/>
                <a:gd name="T56" fmla="*/ 226 w 768"/>
                <a:gd name="T57" fmla="*/ 902 h 904"/>
                <a:gd name="T58" fmla="*/ 380 w 768"/>
                <a:gd name="T59" fmla="*/ 903 h 904"/>
                <a:gd name="T60" fmla="*/ 547 w 768"/>
                <a:gd name="T61" fmla="*/ 904 h 904"/>
                <a:gd name="T62" fmla="*/ 575 w 768"/>
                <a:gd name="T63" fmla="*/ 883 h 904"/>
                <a:gd name="T64" fmla="*/ 593 w 768"/>
                <a:gd name="T65" fmla="*/ 825 h 904"/>
                <a:gd name="T66" fmla="*/ 658 w 768"/>
                <a:gd name="T67" fmla="*/ 654 h 904"/>
                <a:gd name="T68" fmla="*/ 662 w 768"/>
                <a:gd name="T69" fmla="*/ 650 h 904"/>
                <a:gd name="T70" fmla="*/ 768 w 768"/>
                <a:gd name="T71" fmla="*/ 442 h 904"/>
                <a:gd name="T72" fmla="*/ 702 w 768"/>
                <a:gd name="T73" fmla="*/ 412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904">
                  <a:moveTo>
                    <a:pt x="702" y="412"/>
                  </a:moveTo>
                  <a:cubicBezTo>
                    <a:pt x="694" y="485"/>
                    <a:pt x="661" y="552"/>
                    <a:pt x="611" y="601"/>
                  </a:cubicBezTo>
                  <a:cubicBezTo>
                    <a:pt x="611" y="602"/>
                    <a:pt x="611" y="602"/>
                    <a:pt x="611" y="602"/>
                  </a:cubicBezTo>
                  <a:cubicBezTo>
                    <a:pt x="610" y="603"/>
                    <a:pt x="609" y="603"/>
                    <a:pt x="609" y="604"/>
                  </a:cubicBezTo>
                  <a:cubicBezTo>
                    <a:pt x="609" y="604"/>
                    <a:pt x="608" y="605"/>
                    <a:pt x="606" y="606"/>
                  </a:cubicBezTo>
                  <a:cubicBezTo>
                    <a:pt x="606" y="607"/>
                    <a:pt x="606" y="607"/>
                    <a:pt x="606" y="607"/>
                  </a:cubicBezTo>
                  <a:cubicBezTo>
                    <a:pt x="595" y="619"/>
                    <a:pt x="556" y="665"/>
                    <a:pt x="536" y="735"/>
                  </a:cubicBezTo>
                  <a:cubicBezTo>
                    <a:pt x="528" y="762"/>
                    <a:pt x="523" y="793"/>
                    <a:pt x="523" y="827"/>
                  </a:cubicBezTo>
                  <a:cubicBezTo>
                    <a:pt x="523" y="829"/>
                    <a:pt x="523" y="831"/>
                    <a:pt x="523" y="833"/>
                  </a:cubicBezTo>
                  <a:cubicBezTo>
                    <a:pt x="523" y="833"/>
                    <a:pt x="522" y="835"/>
                    <a:pt x="521" y="837"/>
                  </a:cubicBezTo>
                  <a:cubicBezTo>
                    <a:pt x="519" y="839"/>
                    <a:pt x="514" y="842"/>
                    <a:pt x="504" y="844"/>
                  </a:cubicBezTo>
                  <a:cubicBezTo>
                    <a:pt x="274" y="844"/>
                    <a:pt x="274" y="844"/>
                    <a:pt x="274" y="844"/>
                  </a:cubicBezTo>
                  <a:cubicBezTo>
                    <a:pt x="265" y="842"/>
                    <a:pt x="260" y="840"/>
                    <a:pt x="257" y="837"/>
                  </a:cubicBezTo>
                  <a:cubicBezTo>
                    <a:pt x="256" y="836"/>
                    <a:pt x="255" y="833"/>
                    <a:pt x="255" y="832"/>
                  </a:cubicBezTo>
                  <a:cubicBezTo>
                    <a:pt x="256" y="830"/>
                    <a:pt x="256" y="830"/>
                    <a:pt x="256" y="827"/>
                  </a:cubicBezTo>
                  <a:cubicBezTo>
                    <a:pt x="256" y="794"/>
                    <a:pt x="251" y="764"/>
                    <a:pt x="243" y="737"/>
                  </a:cubicBezTo>
                  <a:cubicBezTo>
                    <a:pt x="227" y="683"/>
                    <a:pt x="201" y="643"/>
                    <a:pt x="185" y="622"/>
                  </a:cubicBezTo>
                  <a:cubicBezTo>
                    <a:pt x="180" y="616"/>
                    <a:pt x="175" y="610"/>
                    <a:pt x="170" y="604"/>
                  </a:cubicBezTo>
                  <a:cubicBezTo>
                    <a:pt x="159" y="593"/>
                    <a:pt x="146" y="583"/>
                    <a:pt x="136" y="571"/>
                  </a:cubicBezTo>
                  <a:cubicBezTo>
                    <a:pt x="125" y="558"/>
                    <a:pt x="116" y="544"/>
                    <a:pt x="109" y="530"/>
                  </a:cubicBezTo>
                  <a:cubicBezTo>
                    <a:pt x="94" y="501"/>
                    <a:pt x="81" y="469"/>
                    <a:pt x="75" y="436"/>
                  </a:cubicBezTo>
                  <a:cubicBezTo>
                    <a:pt x="72" y="417"/>
                    <a:pt x="70" y="397"/>
                    <a:pt x="70" y="378"/>
                  </a:cubicBezTo>
                  <a:cubicBezTo>
                    <a:pt x="70" y="219"/>
                    <a:pt x="189" y="87"/>
                    <a:pt x="342" y="65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131" y="38"/>
                    <a:pt x="0" y="193"/>
                    <a:pt x="0" y="378"/>
                  </a:cubicBezTo>
                  <a:cubicBezTo>
                    <a:pt x="0" y="494"/>
                    <a:pt x="51" y="598"/>
                    <a:pt x="132" y="669"/>
                  </a:cubicBezTo>
                  <a:cubicBezTo>
                    <a:pt x="151" y="694"/>
                    <a:pt x="185" y="750"/>
                    <a:pt x="186" y="825"/>
                  </a:cubicBezTo>
                  <a:cubicBezTo>
                    <a:pt x="184" y="841"/>
                    <a:pt x="188" y="864"/>
                    <a:pt x="204" y="883"/>
                  </a:cubicBezTo>
                  <a:cubicBezTo>
                    <a:pt x="210" y="890"/>
                    <a:pt x="218" y="897"/>
                    <a:pt x="226" y="902"/>
                  </a:cubicBezTo>
                  <a:cubicBezTo>
                    <a:pt x="380" y="903"/>
                    <a:pt x="380" y="903"/>
                    <a:pt x="380" y="903"/>
                  </a:cubicBezTo>
                  <a:cubicBezTo>
                    <a:pt x="547" y="904"/>
                    <a:pt x="547" y="904"/>
                    <a:pt x="547" y="904"/>
                  </a:cubicBezTo>
                  <a:cubicBezTo>
                    <a:pt x="558" y="899"/>
                    <a:pt x="567" y="892"/>
                    <a:pt x="575" y="883"/>
                  </a:cubicBezTo>
                  <a:cubicBezTo>
                    <a:pt x="590" y="864"/>
                    <a:pt x="594" y="841"/>
                    <a:pt x="593" y="825"/>
                  </a:cubicBezTo>
                  <a:cubicBezTo>
                    <a:pt x="594" y="723"/>
                    <a:pt x="657" y="655"/>
                    <a:pt x="658" y="654"/>
                  </a:cubicBezTo>
                  <a:cubicBezTo>
                    <a:pt x="660" y="653"/>
                    <a:pt x="661" y="652"/>
                    <a:pt x="662" y="650"/>
                  </a:cubicBezTo>
                  <a:cubicBezTo>
                    <a:pt x="717" y="595"/>
                    <a:pt x="755" y="522"/>
                    <a:pt x="768" y="442"/>
                  </a:cubicBezTo>
                  <a:cubicBezTo>
                    <a:pt x="750" y="433"/>
                    <a:pt x="720" y="420"/>
                    <a:pt x="702" y="41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20" name="Freeform 33"/>
            <p:cNvSpPr>
              <a:spLocks/>
            </p:cNvSpPr>
            <p:nvPr/>
          </p:nvSpPr>
          <p:spPr bwMode="auto">
            <a:xfrm>
              <a:off x="7448677" y="2303247"/>
              <a:ext cx="704238" cy="298145"/>
            </a:xfrm>
            <a:custGeom>
              <a:avLst/>
              <a:gdLst>
                <a:gd name="T0" fmla="*/ 232 w 232"/>
                <a:gd name="T1" fmla="*/ 44 h 98"/>
                <a:gd name="T2" fmla="*/ 225 w 232"/>
                <a:gd name="T3" fmla="*/ 34 h 98"/>
                <a:gd name="T4" fmla="*/ 10 w 232"/>
                <a:gd name="T5" fmla="*/ 0 h 98"/>
                <a:gd name="T6" fmla="*/ 0 w 232"/>
                <a:gd name="T7" fmla="*/ 7 h 98"/>
                <a:gd name="T8" fmla="*/ 232 w 232"/>
                <a:gd name="T9" fmla="*/ 4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98">
                  <a:moveTo>
                    <a:pt x="232" y="44"/>
                  </a:moveTo>
                  <a:cubicBezTo>
                    <a:pt x="225" y="34"/>
                    <a:pt x="225" y="34"/>
                    <a:pt x="225" y="34"/>
                  </a:cubicBezTo>
                  <a:cubicBezTo>
                    <a:pt x="157" y="84"/>
                    <a:pt x="60" y="69"/>
                    <a:pt x="1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54" y="81"/>
                    <a:pt x="158" y="98"/>
                    <a:pt x="232" y="4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21" name="Freeform 34"/>
            <p:cNvSpPr>
              <a:spLocks/>
            </p:cNvSpPr>
            <p:nvPr/>
          </p:nvSpPr>
          <p:spPr bwMode="auto">
            <a:xfrm>
              <a:off x="7438396" y="2287826"/>
              <a:ext cx="57830" cy="57830"/>
            </a:xfrm>
            <a:custGeom>
              <a:avLst/>
              <a:gdLst>
                <a:gd name="T0" fmla="*/ 45 w 45"/>
                <a:gd name="T1" fmla="*/ 12 h 45"/>
                <a:gd name="T2" fmla="*/ 3 w 45"/>
                <a:gd name="T3" fmla="*/ 0 h 45"/>
                <a:gd name="T4" fmla="*/ 0 w 45"/>
                <a:gd name="T5" fmla="*/ 45 h 45"/>
                <a:gd name="T6" fmla="*/ 45 w 45"/>
                <a:gd name="T7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5">
                  <a:moveTo>
                    <a:pt x="45" y="12"/>
                  </a:moveTo>
                  <a:lnTo>
                    <a:pt x="3" y="0"/>
                  </a:lnTo>
                  <a:lnTo>
                    <a:pt x="0" y="45"/>
                  </a:lnTo>
                  <a:lnTo>
                    <a:pt x="45" y="1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22" name="Freeform 35"/>
            <p:cNvSpPr>
              <a:spLocks/>
            </p:cNvSpPr>
            <p:nvPr/>
          </p:nvSpPr>
          <p:spPr bwMode="auto">
            <a:xfrm>
              <a:off x="9980336" y="3921196"/>
              <a:ext cx="602715" cy="449787"/>
            </a:xfrm>
            <a:custGeom>
              <a:avLst/>
              <a:gdLst>
                <a:gd name="T0" fmla="*/ 0 w 198"/>
                <a:gd name="T1" fmla="*/ 129 h 148"/>
                <a:gd name="T2" fmla="*/ 3 w 198"/>
                <a:gd name="T3" fmla="*/ 117 h 148"/>
                <a:gd name="T4" fmla="*/ 186 w 198"/>
                <a:gd name="T5" fmla="*/ 0 h 148"/>
                <a:gd name="T6" fmla="*/ 198 w 198"/>
                <a:gd name="T7" fmla="*/ 2 h 148"/>
                <a:gd name="T8" fmla="*/ 0 w 198"/>
                <a:gd name="T9" fmla="*/ 12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148">
                  <a:moveTo>
                    <a:pt x="0" y="129"/>
                  </a:moveTo>
                  <a:cubicBezTo>
                    <a:pt x="3" y="117"/>
                    <a:pt x="3" y="117"/>
                    <a:pt x="3" y="117"/>
                  </a:cubicBezTo>
                  <a:cubicBezTo>
                    <a:pt x="86" y="135"/>
                    <a:pt x="168" y="83"/>
                    <a:pt x="186" y="0"/>
                  </a:cubicBezTo>
                  <a:cubicBezTo>
                    <a:pt x="198" y="2"/>
                    <a:pt x="198" y="2"/>
                    <a:pt x="198" y="2"/>
                  </a:cubicBezTo>
                  <a:cubicBezTo>
                    <a:pt x="178" y="92"/>
                    <a:pt x="90" y="148"/>
                    <a:pt x="0" y="1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23" name="Freeform 36"/>
            <p:cNvSpPr>
              <a:spLocks/>
            </p:cNvSpPr>
            <p:nvPr/>
          </p:nvSpPr>
          <p:spPr bwMode="auto">
            <a:xfrm>
              <a:off x="10530362" y="3890354"/>
              <a:ext cx="70681" cy="52689"/>
            </a:xfrm>
            <a:custGeom>
              <a:avLst/>
              <a:gdLst>
                <a:gd name="T0" fmla="*/ 0 w 55"/>
                <a:gd name="T1" fmla="*/ 29 h 41"/>
                <a:gd name="T2" fmla="*/ 34 w 55"/>
                <a:gd name="T3" fmla="*/ 0 h 41"/>
                <a:gd name="T4" fmla="*/ 55 w 55"/>
                <a:gd name="T5" fmla="*/ 41 h 41"/>
                <a:gd name="T6" fmla="*/ 0 w 55"/>
                <a:gd name="T7" fmla="*/ 2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41">
                  <a:moveTo>
                    <a:pt x="0" y="29"/>
                  </a:moveTo>
                  <a:lnTo>
                    <a:pt x="34" y="0"/>
                  </a:lnTo>
                  <a:lnTo>
                    <a:pt x="55" y="41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24" name="Oval 37"/>
            <p:cNvSpPr>
              <a:spLocks noChangeArrowheads="1"/>
            </p:cNvSpPr>
            <p:nvPr/>
          </p:nvSpPr>
          <p:spPr bwMode="auto">
            <a:xfrm>
              <a:off x="10156396" y="4137094"/>
              <a:ext cx="244171" cy="24288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25" name="Freeform 40"/>
            <p:cNvSpPr>
              <a:spLocks/>
            </p:cNvSpPr>
            <p:nvPr/>
          </p:nvSpPr>
          <p:spPr bwMode="auto">
            <a:xfrm>
              <a:off x="7578472" y="2370072"/>
              <a:ext cx="277583" cy="280153"/>
            </a:xfrm>
            <a:custGeom>
              <a:avLst/>
              <a:gdLst>
                <a:gd name="T0" fmla="*/ 10 w 91"/>
                <a:gd name="T1" fmla="*/ 65 h 92"/>
                <a:gd name="T2" fmla="*/ 64 w 91"/>
                <a:gd name="T3" fmla="*/ 81 h 92"/>
                <a:gd name="T4" fmla="*/ 81 w 91"/>
                <a:gd name="T5" fmla="*/ 27 h 92"/>
                <a:gd name="T6" fmla="*/ 27 w 91"/>
                <a:gd name="T7" fmla="*/ 10 h 92"/>
                <a:gd name="T8" fmla="*/ 10 w 91"/>
                <a:gd name="T9" fmla="*/ 6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2">
                  <a:moveTo>
                    <a:pt x="10" y="65"/>
                  </a:moveTo>
                  <a:cubicBezTo>
                    <a:pt x="20" y="84"/>
                    <a:pt x="45" y="92"/>
                    <a:pt x="64" y="81"/>
                  </a:cubicBezTo>
                  <a:cubicBezTo>
                    <a:pt x="84" y="71"/>
                    <a:pt x="91" y="47"/>
                    <a:pt x="81" y="27"/>
                  </a:cubicBezTo>
                  <a:cubicBezTo>
                    <a:pt x="70" y="8"/>
                    <a:pt x="46" y="0"/>
                    <a:pt x="27" y="10"/>
                  </a:cubicBezTo>
                  <a:cubicBezTo>
                    <a:pt x="7" y="21"/>
                    <a:pt x="0" y="45"/>
                    <a:pt x="10" y="6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26" name="Freeform 41"/>
            <p:cNvSpPr>
              <a:spLocks/>
            </p:cNvSpPr>
            <p:nvPr/>
          </p:nvSpPr>
          <p:spPr bwMode="auto">
            <a:xfrm>
              <a:off x="9278669" y="1314999"/>
              <a:ext cx="1100051" cy="1101336"/>
            </a:xfrm>
            <a:custGeom>
              <a:avLst/>
              <a:gdLst>
                <a:gd name="T0" fmla="*/ 362 w 362"/>
                <a:gd name="T1" fmla="*/ 362 h 362"/>
                <a:gd name="T2" fmla="*/ 346 w 362"/>
                <a:gd name="T3" fmla="*/ 362 h 362"/>
                <a:gd name="T4" fmla="*/ 0 w 362"/>
                <a:gd name="T5" fmla="*/ 16 h 362"/>
                <a:gd name="T6" fmla="*/ 0 w 362"/>
                <a:gd name="T7" fmla="*/ 0 h 362"/>
                <a:gd name="T8" fmla="*/ 362 w 362"/>
                <a:gd name="T9" fmla="*/ 362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2" h="362">
                  <a:moveTo>
                    <a:pt x="362" y="362"/>
                  </a:moveTo>
                  <a:cubicBezTo>
                    <a:pt x="346" y="362"/>
                    <a:pt x="346" y="362"/>
                    <a:pt x="346" y="362"/>
                  </a:cubicBezTo>
                  <a:cubicBezTo>
                    <a:pt x="346" y="171"/>
                    <a:pt x="191" y="16"/>
                    <a:pt x="0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0" y="0"/>
                    <a:pt x="362" y="162"/>
                    <a:pt x="362" y="362"/>
                  </a:cubicBezTo>
                  <a:close/>
                </a:path>
              </a:pathLst>
            </a:custGeom>
            <a:solidFill>
              <a:srgbClr val="27BAF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cs typeface="+mn-ea"/>
                <a:sym typeface="+mn-lt"/>
              </a:endParaRPr>
            </a:p>
          </p:txBody>
        </p:sp>
        <p:sp>
          <p:nvSpPr>
            <p:cNvPr id="27" name="Freeform 42"/>
            <p:cNvSpPr>
              <a:spLocks/>
            </p:cNvSpPr>
            <p:nvPr/>
          </p:nvSpPr>
          <p:spPr bwMode="auto">
            <a:xfrm>
              <a:off x="9216984" y="1261025"/>
              <a:ext cx="100239" cy="154213"/>
            </a:xfrm>
            <a:custGeom>
              <a:avLst/>
              <a:gdLst>
                <a:gd name="T0" fmla="*/ 78 w 78"/>
                <a:gd name="T1" fmla="*/ 0 h 120"/>
                <a:gd name="T2" fmla="*/ 0 w 78"/>
                <a:gd name="T3" fmla="*/ 56 h 120"/>
                <a:gd name="T4" fmla="*/ 74 w 78"/>
                <a:gd name="T5" fmla="*/ 120 h 120"/>
                <a:gd name="T6" fmla="*/ 78 w 78"/>
                <a:gd name="T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20">
                  <a:moveTo>
                    <a:pt x="78" y="0"/>
                  </a:moveTo>
                  <a:lnTo>
                    <a:pt x="0" y="56"/>
                  </a:lnTo>
                  <a:lnTo>
                    <a:pt x="74" y="12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27BAF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28" name="Oval 43"/>
            <p:cNvSpPr>
              <a:spLocks noChangeArrowheads="1"/>
            </p:cNvSpPr>
            <p:nvPr/>
          </p:nvSpPr>
          <p:spPr bwMode="auto">
            <a:xfrm>
              <a:off x="9886524" y="1501340"/>
              <a:ext cx="355974" cy="358545"/>
            </a:xfrm>
            <a:prstGeom prst="ellipse">
              <a:avLst/>
            </a:prstGeom>
            <a:solidFill>
              <a:srgbClr val="27BAF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0099887" y="4126875"/>
              <a:ext cx="357193" cy="2704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9870530" y="1521285"/>
              <a:ext cx="377680" cy="2950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7538669" y="2372568"/>
              <a:ext cx="357193" cy="2704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32" name="AutoShape 115"/>
            <p:cNvSpPr>
              <a:spLocks noChangeAspect="1"/>
            </p:cNvSpPr>
            <p:nvPr/>
          </p:nvSpPr>
          <p:spPr bwMode="auto">
            <a:xfrm>
              <a:off x="8370754" y="3796486"/>
              <a:ext cx="496025" cy="4961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357" y="18801"/>
                  </a:moveTo>
                  <a:cubicBezTo>
                    <a:pt x="21518" y="18965"/>
                    <a:pt x="21599" y="19177"/>
                    <a:pt x="21599" y="19436"/>
                  </a:cubicBezTo>
                  <a:cubicBezTo>
                    <a:pt x="21599" y="19580"/>
                    <a:pt x="21518" y="19775"/>
                    <a:pt x="21357" y="20018"/>
                  </a:cubicBezTo>
                  <a:cubicBezTo>
                    <a:pt x="21193" y="20261"/>
                    <a:pt x="20989" y="20504"/>
                    <a:pt x="20746" y="20741"/>
                  </a:cubicBezTo>
                  <a:cubicBezTo>
                    <a:pt x="20503" y="20978"/>
                    <a:pt x="20260" y="21184"/>
                    <a:pt x="20023" y="21348"/>
                  </a:cubicBezTo>
                  <a:cubicBezTo>
                    <a:pt x="19783" y="21518"/>
                    <a:pt x="19593" y="21599"/>
                    <a:pt x="19447" y="21599"/>
                  </a:cubicBezTo>
                  <a:cubicBezTo>
                    <a:pt x="19189" y="21599"/>
                    <a:pt x="18975" y="21515"/>
                    <a:pt x="18811" y="21343"/>
                  </a:cubicBezTo>
                  <a:lnTo>
                    <a:pt x="13957" y="16502"/>
                  </a:lnTo>
                  <a:cubicBezTo>
                    <a:pt x="13217" y="16980"/>
                    <a:pt x="12428" y="17350"/>
                    <a:pt x="11589" y="17604"/>
                  </a:cubicBezTo>
                  <a:cubicBezTo>
                    <a:pt x="10750" y="17864"/>
                    <a:pt x="9891" y="17991"/>
                    <a:pt x="9007" y="17991"/>
                  </a:cubicBezTo>
                  <a:cubicBezTo>
                    <a:pt x="7769" y="17991"/>
                    <a:pt x="6608" y="17759"/>
                    <a:pt x="5517" y="17290"/>
                  </a:cubicBezTo>
                  <a:cubicBezTo>
                    <a:pt x="4427" y="16822"/>
                    <a:pt x="3469" y="16175"/>
                    <a:pt x="2644" y="15353"/>
                  </a:cubicBezTo>
                  <a:cubicBezTo>
                    <a:pt x="1816" y="14534"/>
                    <a:pt x="1172" y="13580"/>
                    <a:pt x="700" y="12487"/>
                  </a:cubicBezTo>
                  <a:cubicBezTo>
                    <a:pt x="231" y="11400"/>
                    <a:pt x="0" y="10236"/>
                    <a:pt x="0" y="8999"/>
                  </a:cubicBezTo>
                  <a:cubicBezTo>
                    <a:pt x="0" y="7768"/>
                    <a:pt x="231" y="6602"/>
                    <a:pt x="700" y="5515"/>
                  </a:cubicBezTo>
                  <a:cubicBezTo>
                    <a:pt x="1169" y="4422"/>
                    <a:pt x="1816" y="3467"/>
                    <a:pt x="2644" y="2645"/>
                  </a:cubicBezTo>
                  <a:cubicBezTo>
                    <a:pt x="3469" y="1827"/>
                    <a:pt x="4424" y="1180"/>
                    <a:pt x="5512" y="708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4" y="0"/>
                    <a:pt x="11403" y="237"/>
                    <a:pt x="12488" y="708"/>
                  </a:cubicBezTo>
                  <a:cubicBezTo>
                    <a:pt x="13573" y="1180"/>
                    <a:pt x="14530" y="1827"/>
                    <a:pt x="15358" y="2645"/>
                  </a:cubicBezTo>
                  <a:cubicBezTo>
                    <a:pt x="16183" y="3467"/>
                    <a:pt x="16830" y="4422"/>
                    <a:pt x="17299" y="5515"/>
                  </a:cubicBezTo>
                  <a:cubicBezTo>
                    <a:pt x="17768" y="6602"/>
                    <a:pt x="18003" y="7768"/>
                    <a:pt x="18003" y="8999"/>
                  </a:cubicBezTo>
                  <a:cubicBezTo>
                    <a:pt x="18003" y="9886"/>
                    <a:pt x="17873" y="10747"/>
                    <a:pt x="17616" y="11589"/>
                  </a:cubicBezTo>
                  <a:cubicBezTo>
                    <a:pt x="17359" y="12433"/>
                    <a:pt x="16991" y="13218"/>
                    <a:pt x="16514" y="13947"/>
                  </a:cubicBezTo>
                  <a:lnTo>
                    <a:pt x="21357" y="18801"/>
                  </a:lnTo>
                  <a:close/>
                  <a:moveTo>
                    <a:pt x="3596" y="8999"/>
                  </a:moveTo>
                  <a:cubicBezTo>
                    <a:pt x="3596" y="9759"/>
                    <a:pt x="3740" y="10465"/>
                    <a:pt x="4028" y="11117"/>
                  </a:cubicBezTo>
                  <a:cubicBezTo>
                    <a:pt x="4317" y="11770"/>
                    <a:pt x="4707" y="12337"/>
                    <a:pt x="5193" y="12820"/>
                  </a:cubicBezTo>
                  <a:cubicBezTo>
                    <a:pt x="5679" y="13300"/>
                    <a:pt x="6252" y="13684"/>
                    <a:pt x="6908" y="13969"/>
                  </a:cubicBezTo>
                  <a:cubicBezTo>
                    <a:pt x="7566" y="14252"/>
                    <a:pt x="8264" y="14393"/>
                    <a:pt x="9004" y="14393"/>
                  </a:cubicBezTo>
                  <a:cubicBezTo>
                    <a:pt x="9744" y="14393"/>
                    <a:pt x="10439" y="14252"/>
                    <a:pt x="11092" y="13969"/>
                  </a:cubicBezTo>
                  <a:cubicBezTo>
                    <a:pt x="11745" y="13684"/>
                    <a:pt x="12318" y="13300"/>
                    <a:pt x="12801" y="12820"/>
                  </a:cubicBezTo>
                  <a:cubicBezTo>
                    <a:pt x="13290" y="12337"/>
                    <a:pt x="13677" y="11770"/>
                    <a:pt x="13965" y="11117"/>
                  </a:cubicBezTo>
                  <a:cubicBezTo>
                    <a:pt x="14254" y="10465"/>
                    <a:pt x="14398" y="9759"/>
                    <a:pt x="14398" y="8999"/>
                  </a:cubicBezTo>
                  <a:cubicBezTo>
                    <a:pt x="14398" y="8259"/>
                    <a:pt x="14254" y="7565"/>
                    <a:pt x="13965" y="6912"/>
                  </a:cubicBezTo>
                  <a:cubicBezTo>
                    <a:pt x="13674" y="6257"/>
                    <a:pt x="13290" y="5684"/>
                    <a:pt x="12801" y="5192"/>
                  </a:cubicBezTo>
                  <a:cubicBezTo>
                    <a:pt x="12315" y="4704"/>
                    <a:pt x="11745" y="4317"/>
                    <a:pt x="11092" y="4032"/>
                  </a:cubicBezTo>
                  <a:cubicBezTo>
                    <a:pt x="10439" y="3749"/>
                    <a:pt x="9741" y="3605"/>
                    <a:pt x="9004" y="3605"/>
                  </a:cubicBezTo>
                  <a:cubicBezTo>
                    <a:pt x="8267" y="3605"/>
                    <a:pt x="7566" y="3749"/>
                    <a:pt x="6908" y="4032"/>
                  </a:cubicBezTo>
                  <a:cubicBezTo>
                    <a:pt x="6252" y="4317"/>
                    <a:pt x="5676" y="4704"/>
                    <a:pt x="5193" y="5192"/>
                  </a:cubicBezTo>
                  <a:cubicBezTo>
                    <a:pt x="4707" y="5684"/>
                    <a:pt x="4317" y="6257"/>
                    <a:pt x="4028" y="6912"/>
                  </a:cubicBezTo>
                  <a:cubicBezTo>
                    <a:pt x="3740" y="7565"/>
                    <a:pt x="3596" y="8256"/>
                    <a:pt x="3596" y="8999"/>
                  </a:cubicBezTo>
                  <a:moveTo>
                    <a:pt x="9007" y="5591"/>
                  </a:moveTo>
                  <a:cubicBezTo>
                    <a:pt x="9185" y="5591"/>
                    <a:pt x="9343" y="5656"/>
                    <a:pt x="9473" y="5785"/>
                  </a:cubicBezTo>
                  <a:cubicBezTo>
                    <a:pt x="9603" y="5918"/>
                    <a:pt x="9668" y="6082"/>
                    <a:pt x="9668" y="6279"/>
                  </a:cubicBezTo>
                  <a:cubicBezTo>
                    <a:pt x="9668" y="6460"/>
                    <a:pt x="9603" y="6616"/>
                    <a:pt x="9473" y="6745"/>
                  </a:cubicBezTo>
                  <a:cubicBezTo>
                    <a:pt x="9343" y="6878"/>
                    <a:pt x="9185" y="6943"/>
                    <a:pt x="9007" y="6943"/>
                  </a:cubicBezTo>
                  <a:cubicBezTo>
                    <a:pt x="8439" y="6943"/>
                    <a:pt x="7953" y="7144"/>
                    <a:pt x="7552" y="7536"/>
                  </a:cubicBezTo>
                  <a:cubicBezTo>
                    <a:pt x="7151" y="7934"/>
                    <a:pt x="6950" y="8423"/>
                    <a:pt x="6950" y="8996"/>
                  </a:cubicBezTo>
                  <a:cubicBezTo>
                    <a:pt x="6950" y="9180"/>
                    <a:pt x="6885" y="9332"/>
                    <a:pt x="6755" y="9465"/>
                  </a:cubicBezTo>
                  <a:cubicBezTo>
                    <a:pt x="6622" y="9595"/>
                    <a:pt x="6467" y="9657"/>
                    <a:pt x="6289" y="9657"/>
                  </a:cubicBezTo>
                  <a:cubicBezTo>
                    <a:pt x="6080" y="9657"/>
                    <a:pt x="5913" y="9595"/>
                    <a:pt x="5786" y="9465"/>
                  </a:cubicBezTo>
                  <a:cubicBezTo>
                    <a:pt x="5659" y="9332"/>
                    <a:pt x="5599" y="9180"/>
                    <a:pt x="5599" y="8996"/>
                  </a:cubicBezTo>
                  <a:cubicBezTo>
                    <a:pt x="5599" y="8539"/>
                    <a:pt x="5684" y="8104"/>
                    <a:pt x="5862" y="7686"/>
                  </a:cubicBezTo>
                  <a:cubicBezTo>
                    <a:pt x="6037" y="7271"/>
                    <a:pt x="6280" y="6907"/>
                    <a:pt x="6597" y="6590"/>
                  </a:cubicBezTo>
                  <a:cubicBezTo>
                    <a:pt x="6905" y="6277"/>
                    <a:pt x="7264" y="6028"/>
                    <a:pt x="7676" y="5856"/>
                  </a:cubicBezTo>
                  <a:cubicBezTo>
                    <a:pt x="8086" y="5681"/>
                    <a:pt x="8529" y="5591"/>
                    <a:pt x="9007" y="559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50789" tIns="50789" rIns="50789" bIns="50789" anchor="ctr"/>
            <a:lstStyle/>
            <a:p>
              <a:pPr defTabSz="457098">
                <a:defRPr/>
              </a:pPr>
              <a:endParaRPr lang="es-ES" sz="32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3" name="Freeform 290"/>
            <p:cNvSpPr>
              <a:spLocks noChangeAspect="1" noChangeArrowheads="1"/>
            </p:cNvSpPr>
            <p:nvPr/>
          </p:nvSpPr>
          <p:spPr bwMode="auto">
            <a:xfrm>
              <a:off x="7755574" y="1904644"/>
              <a:ext cx="276540" cy="214190"/>
            </a:xfrm>
            <a:custGeom>
              <a:avLst/>
              <a:gdLst>
                <a:gd name="T0" fmla="*/ 995 w 996"/>
                <a:gd name="T1" fmla="*/ 409 h 770"/>
                <a:gd name="T2" fmla="*/ 836 w 996"/>
                <a:gd name="T3" fmla="*/ 409 h 770"/>
                <a:gd name="T4" fmla="*/ 543 w 996"/>
                <a:gd name="T5" fmla="*/ 192 h 770"/>
                <a:gd name="T6" fmla="*/ 384 w 996"/>
                <a:gd name="T7" fmla="*/ 275 h 770"/>
                <a:gd name="T8" fmla="*/ 360 w 996"/>
                <a:gd name="T9" fmla="*/ 158 h 770"/>
                <a:gd name="T10" fmla="*/ 702 w 996"/>
                <a:gd name="T11" fmla="*/ 33 h 770"/>
                <a:gd name="T12" fmla="*/ 836 w 996"/>
                <a:gd name="T13" fmla="*/ 133 h 770"/>
                <a:gd name="T14" fmla="*/ 334 w 996"/>
                <a:gd name="T15" fmla="*/ 626 h 770"/>
                <a:gd name="T16" fmla="*/ 276 w 996"/>
                <a:gd name="T17" fmla="*/ 551 h 770"/>
                <a:gd name="T18" fmla="*/ 209 w 996"/>
                <a:gd name="T19" fmla="*/ 484 h 770"/>
                <a:gd name="T20" fmla="*/ 109 w 996"/>
                <a:gd name="T21" fmla="*/ 434 h 770"/>
                <a:gd name="T22" fmla="*/ 159 w 996"/>
                <a:gd name="T23" fmla="*/ 535 h 770"/>
                <a:gd name="T24" fmla="*/ 226 w 996"/>
                <a:gd name="T25" fmla="*/ 602 h 770"/>
                <a:gd name="T26" fmla="*/ 293 w 996"/>
                <a:gd name="T27" fmla="*/ 668 h 770"/>
                <a:gd name="T28" fmla="*/ 393 w 996"/>
                <a:gd name="T29" fmla="*/ 727 h 770"/>
                <a:gd name="T30" fmla="*/ 334 w 996"/>
                <a:gd name="T31" fmla="*/ 626 h 770"/>
                <a:gd name="T32" fmla="*/ 594 w 996"/>
                <a:gd name="T33" fmla="*/ 267 h 770"/>
                <a:gd name="T34" fmla="*/ 443 w 996"/>
                <a:gd name="T35" fmla="*/ 301 h 770"/>
                <a:gd name="T36" fmla="*/ 284 w 996"/>
                <a:gd name="T37" fmla="*/ 217 h 770"/>
                <a:gd name="T38" fmla="*/ 460 w 996"/>
                <a:gd name="T39" fmla="*/ 50 h 770"/>
                <a:gd name="T40" fmla="*/ 184 w 996"/>
                <a:gd name="T41" fmla="*/ 100 h 770"/>
                <a:gd name="T42" fmla="*/ 0 w 996"/>
                <a:gd name="T43" fmla="*/ 66 h 770"/>
                <a:gd name="T44" fmla="*/ 50 w 996"/>
                <a:gd name="T45" fmla="*/ 443 h 770"/>
                <a:gd name="T46" fmla="*/ 234 w 996"/>
                <a:gd name="T47" fmla="*/ 392 h 770"/>
                <a:gd name="T48" fmla="*/ 293 w 996"/>
                <a:gd name="T49" fmla="*/ 468 h 770"/>
                <a:gd name="T50" fmla="*/ 360 w 996"/>
                <a:gd name="T51" fmla="*/ 535 h 770"/>
                <a:gd name="T52" fmla="*/ 426 w 996"/>
                <a:gd name="T53" fmla="*/ 610 h 770"/>
                <a:gd name="T54" fmla="*/ 477 w 996"/>
                <a:gd name="T55" fmla="*/ 727 h 770"/>
                <a:gd name="T56" fmla="*/ 543 w 996"/>
                <a:gd name="T57" fmla="*/ 660 h 770"/>
                <a:gd name="T58" fmla="*/ 485 w 996"/>
                <a:gd name="T59" fmla="*/ 585 h 770"/>
                <a:gd name="T60" fmla="*/ 569 w 996"/>
                <a:gd name="T61" fmla="*/ 668 h 770"/>
                <a:gd name="T62" fmla="*/ 627 w 996"/>
                <a:gd name="T63" fmla="*/ 602 h 770"/>
                <a:gd name="T64" fmla="*/ 652 w 996"/>
                <a:gd name="T65" fmla="*/ 610 h 770"/>
                <a:gd name="T66" fmla="*/ 719 w 996"/>
                <a:gd name="T67" fmla="*/ 543 h 770"/>
                <a:gd name="T68" fmla="*/ 727 w 996"/>
                <a:gd name="T69" fmla="*/ 526 h 770"/>
                <a:gd name="T70" fmla="*/ 786 w 996"/>
                <a:gd name="T71" fmla="*/ 535 h 770"/>
                <a:gd name="T72" fmla="*/ 786 w 996"/>
                <a:gd name="T73" fmla="*/ 468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6" h="770">
                  <a:moveTo>
                    <a:pt x="995" y="100"/>
                  </a:moveTo>
                  <a:cubicBezTo>
                    <a:pt x="995" y="409"/>
                    <a:pt x="995" y="409"/>
                    <a:pt x="995" y="409"/>
                  </a:cubicBezTo>
                  <a:cubicBezTo>
                    <a:pt x="995" y="409"/>
                    <a:pt x="928" y="426"/>
                    <a:pt x="920" y="426"/>
                  </a:cubicBezTo>
                  <a:cubicBezTo>
                    <a:pt x="903" y="426"/>
                    <a:pt x="861" y="443"/>
                    <a:pt x="836" y="409"/>
                  </a:cubicBezTo>
                  <a:cubicBezTo>
                    <a:pt x="786" y="367"/>
                    <a:pt x="619" y="192"/>
                    <a:pt x="619" y="192"/>
                  </a:cubicBezTo>
                  <a:cubicBezTo>
                    <a:pt x="619" y="192"/>
                    <a:pt x="594" y="167"/>
                    <a:pt x="543" y="192"/>
                  </a:cubicBezTo>
                  <a:cubicBezTo>
                    <a:pt x="502" y="217"/>
                    <a:pt x="443" y="250"/>
                    <a:pt x="418" y="259"/>
                  </a:cubicBezTo>
                  <a:cubicBezTo>
                    <a:pt x="410" y="267"/>
                    <a:pt x="393" y="275"/>
                    <a:pt x="384" y="275"/>
                  </a:cubicBezTo>
                  <a:cubicBezTo>
                    <a:pt x="351" y="275"/>
                    <a:pt x="326" y="242"/>
                    <a:pt x="326" y="209"/>
                  </a:cubicBezTo>
                  <a:cubicBezTo>
                    <a:pt x="326" y="183"/>
                    <a:pt x="343" y="167"/>
                    <a:pt x="360" y="158"/>
                  </a:cubicBezTo>
                  <a:cubicBezTo>
                    <a:pt x="426" y="116"/>
                    <a:pt x="552" y="50"/>
                    <a:pt x="602" y="16"/>
                  </a:cubicBezTo>
                  <a:cubicBezTo>
                    <a:pt x="635" y="0"/>
                    <a:pt x="652" y="0"/>
                    <a:pt x="702" y="33"/>
                  </a:cubicBezTo>
                  <a:cubicBezTo>
                    <a:pt x="752" y="83"/>
                    <a:pt x="803" y="125"/>
                    <a:pt x="803" y="125"/>
                  </a:cubicBezTo>
                  <a:cubicBezTo>
                    <a:pt x="803" y="125"/>
                    <a:pt x="819" y="133"/>
                    <a:pt x="836" y="133"/>
                  </a:cubicBezTo>
                  <a:cubicBezTo>
                    <a:pt x="878" y="125"/>
                    <a:pt x="995" y="100"/>
                    <a:pt x="995" y="100"/>
                  </a:cubicBezTo>
                  <a:close/>
                  <a:moveTo>
                    <a:pt x="334" y="626"/>
                  </a:moveTo>
                  <a:cubicBezTo>
                    <a:pt x="343" y="610"/>
                    <a:pt x="343" y="585"/>
                    <a:pt x="326" y="568"/>
                  </a:cubicBezTo>
                  <a:cubicBezTo>
                    <a:pt x="309" y="551"/>
                    <a:pt x="293" y="551"/>
                    <a:pt x="276" y="551"/>
                  </a:cubicBezTo>
                  <a:cubicBezTo>
                    <a:pt x="276" y="535"/>
                    <a:pt x="276" y="510"/>
                    <a:pt x="259" y="501"/>
                  </a:cubicBezTo>
                  <a:cubicBezTo>
                    <a:pt x="251" y="484"/>
                    <a:pt x="226" y="476"/>
                    <a:pt x="209" y="484"/>
                  </a:cubicBezTo>
                  <a:cubicBezTo>
                    <a:pt x="217" y="468"/>
                    <a:pt x="209" y="443"/>
                    <a:pt x="201" y="426"/>
                  </a:cubicBezTo>
                  <a:cubicBezTo>
                    <a:pt x="176" y="401"/>
                    <a:pt x="134" y="409"/>
                    <a:pt x="109" y="434"/>
                  </a:cubicBezTo>
                  <a:cubicBezTo>
                    <a:pt x="92" y="451"/>
                    <a:pt x="75" y="501"/>
                    <a:pt x="92" y="526"/>
                  </a:cubicBezTo>
                  <a:cubicBezTo>
                    <a:pt x="117" y="551"/>
                    <a:pt x="142" y="535"/>
                    <a:pt x="159" y="535"/>
                  </a:cubicBezTo>
                  <a:cubicBezTo>
                    <a:pt x="159" y="551"/>
                    <a:pt x="142" y="568"/>
                    <a:pt x="159" y="593"/>
                  </a:cubicBezTo>
                  <a:cubicBezTo>
                    <a:pt x="176" y="618"/>
                    <a:pt x="209" y="602"/>
                    <a:pt x="226" y="602"/>
                  </a:cubicBezTo>
                  <a:cubicBezTo>
                    <a:pt x="217" y="618"/>
                    <a:pt x="201" y="643"/>
                    <a:pt x="226" y="668"/>
                  </a:cubicBezTo>
                  <a:cubicBezTo>
                    <a:pt x="242" y="685"/>
                    <a:pt x="276" y="677"/>
                    <a:pt x="293" y="668"/>
                  </a:cubicBezTo>
                  <a:cubicBezTo>
                    <a:pt x="284" y="693"/>
                    <a:pt x="268" y="710"/>
                    <a:pt x="293" y="744"/>
                  </a:cubicBezTo>
                  <a:cubicBezTo>
                    <a:pt x="318" y="769"/>
                    <a:pt x="368" y="752"/>
                    <a:pt x="393" y="727"/>
                  </a:cubicBezTo>
                  <a:cubicBezTo>
                    <a:pt x="418" y="702"/>
                    <a:pt x="418" y="668"/>
                    <a:pt x="393" y="643"/>
                  </a:cubicBezTo>
                  <a:cubicBezTo>
                    <a:pt x="376" y="626"/>
                    <a:pt x="360" y="626"/>
                    <a:pt x="334" y="626"/>
                  </a:cubicBezTo>
                  <a:close/>
                  <a:moveTo>
                    <a:pt x="786" y="468"/>
                  </a:moveTo>
                  <a:cubicBezTo>
                    <a:pt x="610" y="284"/>
                    <a:pt x="694" y="367"/>
                    <a:pt x="594" y="267"/>
                  </a:cubicBezTo>
                  <a:cubicBezTo>
                    <a:pt x="594" y="267"/>
                    <a:pt x="569" y="234"/>
                    <a:pt x="527" y="259"/>
                  </a:cubicBezTo>
                  <a:cubicBezTo>
                    <a:pt x="502" y="267"/>
                    <a:pt x="468" y="284"/>
                    <a:pt x="443" y="301"/>
                  </a:cubicBezTo>
                  <a:cubicBezTo>
                    <a:pt x="418" y="309"/>
                    <a:pt x="393" y="317"/>
                    <a:pt x="384" y="317"/>
                  </a:cubicBezTo>
                  <a:cubicBezTo>
                    <a:pt x="326" y="317"/>
                    <a:pt x="284" y="267"/>
                    <a:pt x="284" y="217"/>
                  </a:cubicBezTo>
                  <a:cubicBezTo>
                    <a:pt x="284" y="175"/>
                    <a:pt x="301" y="142"/>
                    <a:pt x="334" y="125"/>
                  </a:cubicBezTo>
                  <a:cubicBezTo>
                    <a:pt x="368" y="100"/>
                    <a:pt x="460" y="50"/>
                    <a:pt x="460" y="50"/>
                  </a:cubicBezTo>
                  <a:cubicBezTo>
                    <a:pt x="460" y="50"/>
                    <a:pt x="435" y="8"/>
                    <a:pt x="376" y="8"/>
                  </a:cubicBezTo>
                  <a:cubicBezTo>
                    <a:pt x="309" y="8"/>
                    <a:pt x="184" y="100"/>
                    <a:pt x="184" y="100"/>
                  </a:cubicBezTo>
                  <a:cubicBezTo>
                    <a:pt x="184" y="100"/>
                    <a:pt x="150" y="116"/>
                    <a:pt x="100" y="10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0" y="426"/>
                    <a:pt x="25" y="434"/>
                    <a:pt x="50" y="443"/>
                  </a:cubicBezTo>
                  <a:cubicBezTo>
                    <a:pt x="59" y="426"/>
                    <a:pt x="67" y="409"/>
                    <a:pt x="83" y="392"/>
                  </a:cubicBezTo>
                  <a:cubicBezTo>
                    <a:pt x="125" y="351"/>
                    <a:pt x="192" y="351"/>
                    <a:pt x="234" y="392"/>
                  </a:cubicBezTo>
                  <a:cubicBezTo>
                    <a:pt x="242" y="409"/>
                    <a:pt x="251" y="417"/>
                    <a:pt x="251" y="434"/>
                  </a:cubicBezTo>
                  <a:cubicBezTo>
                    <a:pt x="268" y="443"/>
                    <a:pt x="284" y="451"/>
                    <a:pt x="293" y="468"/>
                  </a:cubicBezTo>
                  <a:cubicBezTo>
                    <a:pt x="309" y="476"/>
                    <a:pt x="318" y="493"/>
                    <a:pt x="318" y="510"/>
                  </a:cubicBezTo>
                  <a:cubicBezTo>
                    <a:pt x="334" y="510"/>
                    <a:pt x="351" y="518"/>
                    <a:pt x="360" y="535"/>
                  </a:cubicBezTo>
                  <a:cubicBezTo>
                    <a:pt x="376" y="551"/>
                    <a:pt x="384" y="568"/>
                    <a:pt x="384" y="585"/>
                  </a:cubicBezTo>
                  <a:cubicBezTo>
                    <a:pt x="401" y="585"/>
                    <a:pt x="418" y="593"/>
                    <a:pt x="426" y="610"/>
                  </a:cubicBezTo>
                  <a:cubicBezTo>
                    <a:pt x="451" y="635"/>
                    <a:pt x="460" y="668"/>
                    <a:pt x="451" y="702"/>
                  </a:cubicBezTo>
                  <a:cubicBezTo>
                    <a:pt x="460" y="702"/>
                    <a:pt x="468" y="718"/>
                    <a:pt x="477" y="727"/>
                  </a:cubicBezTo>
                  <a:cubicBezTo>
                    <a:pt x="493" y="744"/>
                    <a:pt x="527" y="744"/>
                    <a:pt x="543" y="727"/>
                  </a:cubicBezTo>
                  <a:cubicBezTo>
                    <a:pt x="560" y="710"/>
                    <a:pt x="560" y="677"/>
                    <a:pt x="543" y="660"/>
                  </a:cubicBezTo>
                  <a:lnTo>
                    <a:pt x="535" y="660"/>
                  </a:lnTo>
                  <a:cubicBezTo>
                    <a:pt x="485" y="602"/>
                    <a:pt x="477" y="593"/>
                    <a:pt x="485" y="585"/>
                  </a:cubicBezTo>
                  <a:cubicBezTo>
                    <a:pt x="493" y="585"/>
                    <a:pt x="502" y="593"/>
                    <a:pt x="560" y="660"/>
                  </a:cubicBezTo>
                  <a:cubicBezTo>
                    <a:pt x="569" y="668"/>
                    <a:pt x="569" y="668"/>
                    <a:pt x="569" y="668"/>
                  </a:cubicBezTo>
                  <a:cubicBezTo>
                    <a:pt x="585" y="685"/>
                    <a:pt x="610" y="685"/>
                    <a:pt x="627" y="668"/>
                  </a:cubicBezTo>
                  <a:cubicBezTo>
                    <a:pt x="644" y="652"/>
                    <a:pt x="644" y="618"/>
                    <a:pt x="627" y="602"/>
                  </a:cubicBezTo>
                  <a:cubicBezTo>
                    <a:pt x="569" y="535"/>
                    <a:pt x="560" y="526"/>
                    <a:pt x="560" y="518"/>
                  </a:cubicBezTo>
                  <a:cubicBezTo>
                    <a:pt x="569" y="518"/>
                    <a:pt x="594" y="551"/>
                    <a:pt x="652" y="610"/>
                  </a:cubicBezTo>
                  <a:cubicBezTo>
                    <a:pt x="669" y="626"/>
                    <a:pt x="702" y="626"/>
                    <a:pt x="719" y="610"/>
                  </a:cubicBezTo>
                  <a:cubicBezTo>
                    <a:pt x="727" y="593"/>
                    <a:pt x="736" y="568"/>
                    <a:pt x="719" y="543"/>
                  </a:cubicBezTo>
                  <a:cubicBezTo>
                    <a:pt x="644" y="468"/>
                    <a:pt x="644" y="468"/>
                    <a:pt x="652" y="459"/>
                  </a:cubicBezTo>
                  <a:lnTo>
                    <a:pt x="727" y="526"/>
                  </a:lnTo>
                  <a:cubicBezTo>
                    <a:pt x="727" y="535"/>
                    <a:pt x="727" y="535"/>
                    <a:pt x="727" y="535"/>
                  </a:cubicBezTo>
                  <a:cubicBezTo>
                    <a:pt x="744" y="551"/>
                    <a:pt x="769" y="551"/>
                    <a:pt x="786" y="535"/>
                  </a:cubicBezTo>
                  <a:cubicBezTo>
                    <a:pt x="803" y="510"/>
                    <a:pt x="803" y="484"/>
                    <a:pt x="786" y="468"/>
                  </a:cubicBezTo>
                  <a:close/>
                  <a:moveTo>
                    <a:pt x="786" y="468"/>
                  </a:moveTo>
                  <a:lnTo>
                    <a:pt x="786" y="4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82843" tIns="91422" rIns="182843" bIns="91422" anchor="ctr"/>
            <a:lstStyle/>
            <a:p>
              <a:pPr>
                <a:defRPr/>
              </a:pPr>
              <a:endParaRPr lang="en-US" sz="2000" dirty="0">
                <a:cs typeface="+mn-ea"/>
                <a:sym typeface="+mn-lt"/>
              </a:endParaRPr>
            </a:p>
          </p:txBody>
        </p:sp>
        <p:grpSp>
          <p:nvGrpSpPr>
            <p:cNvPr id="34" name="Group 4700"/>
            <p:cNvGrpSpPr>
              <a:grpSpLocks noChangeAspect="1"/>
            </p:cNvGrpSpPr>
            <p:nvPr/>
          </p:nvGrpSpPr>
          <p:grpSpPr bwMode="auto">
            <a:xfrm>
              <a:off x="8973178" y="2120702"/>
              <a:ext cx="619319" cy="619480"/>
              <a:chOff x="3062288" y="3998912"/>
              <a:chExt cx="412750" cy="412750"/>
            </a:xfrm>
            <a:solidFill>
              <a:schemeClr val="bg1"/>
            </a:solidFill>
          </p:grpSpPr>
          <p:sp>
            <p:nvSpPr>
              <p:cNvPr id="36" name="Freeform 408"/>
              <p:cNvSpPr>
                <a:spLocks noChangeArrowheads="1"/>
              </p:cNvSpPr>
              <p:nvPr/>
            </p:nvSpPr>
            <p:spPr bwMode="auto">
              <a:xfrm>
                <a:off x="3062288" y="3998912"/>
                <a:ext cx="328612" cy="315912"/>
              </a:xfrm>
              <a:custGeom>
                <a:avLst/>
                <a:gdLst>
                  <a:gd name="T0" fmla="*/ 911 w 912"/>
                  <a:gd name="T1" fmla="*/ 242 h 879"/>
                  <a:gd name="T2" fmla="*/ 594 w 912"/>
                  <a:gd name="T3" fmla="*/ 33 h 879"/>
                  <a:gd name="T4" fmla="*/ 75 w 912"/>
                  <a:gd name="T5" fmla="*/ 435 h 879"/>
                  <a:gd name="T6" fmla="*/ 242 w 912"/>
                  <a:gd name="T7" fmla="*/ 878 h 879"/>
                  <a:gd name="T8" fmla="*/ 343 w 912"/>
                  <a:gd name="T9" fmla="*/ 819 h 879"/>
                  <a:gd name="T10" fmla="*/ 911 w 912"/>
                  <a:gd name="T11" fmla="*/ 242 h 879"/>
                  <a:gd name="T12" fmla="*/ 451 w 912"/>
                  <a:gd name="T13" fmla="*/ 226 h 879"/>
                  <a:gd name="T14" fmla="*/ 577 w 912"/>
                  <a:gd name="T15" fmla="*/ 125 h 879"/>
                  <a:gd name="T16" fmla="*/ 669 w 912"/>
                  <a:gd name="T17" fmla="*/ 251 h 879"/>
                  <a:gd name="T18" fmla="*/ 543 w 912"/>
                  <a:gd name="T19" fmla="*/ 351 h 879"/>
                  <a:gd name="T20" fmla="*/ 451 w 912"/>
                  <a:gd name="T21" fmla="*/ 226 h 879"/>
                  <a:gd name="T22" fmla="*/ 226 w 912"/>
                  <a:gd name="T23" fmla="*/ 343 h 879"/>
                  <a:gd name="T24" fmla="*/ 318 w 912"/>
                  <a:gd name="T25" fmla="*/ 276 h 879"/>
                  <a:gd name="T26" fmla="*/ 385 w 912"/>
                  <a:gd name="T27" fmla="*/ 368 h 879"/>
                  <a:gd name="T28" fmla="*/ 293 w 912"/>
                  <a:gd name="T29" fmla="*/ 435 h 879"/>
                  <a:gd name="T30" fmla="*/ 226 w 912"/>
                  <a:gd name="T31" fmla="*/ 343 h 879"/>
                  <a:gd name="T32" fmla="*/ 251 w 912"/>
                  <a:gd name="T33" fmla="*/ 710 h 879"/>
                  <a:gd name="T34" fmla="*/ 176 w 912"/>
                  <a:gd name="T35" fmla="*/ 618 h 879"/>
                  <a:gd name="T36" fmla="*/ 267 w 912"/>
                  <a:gd name="T37" fmla="*/ 552 h 879"/>
                  <a:gd name="T38" fmla="*/ 343 w 912"/>
                  <a:gd name="T39" fmla="*/ 644 h 879"/>
                  <a:gd name="T40" fmla="*/ 251 w 912"/>
                  <a:gd name="T41" fmla="*/ 710 h 879"/>
                  <a:gd name="T42" fmla="*/ 251 w 912"/>
                  <a:gd name="T43" fmla="*/ 710 h 879"/>
                  <a:gd name="T44" fmla="*/ 251 w 912"/>
                  <a:gd name="T45" fmla="*/ 710 h 8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12" h="879">
                    <a:moveTo>
                      <a:pt x="911" y="242"/>
                    </a:moveTo>
                    <a:cubicBezTo>
                      <a:pt x="844" y="134"/>
                      <a:pt x="727" y="50"/>
                      <a:pt x="594" y="33"/>
                    </a:cubicBezTo>
                    <a:cubicBezTo>
                      <a:pt x="343" y="0"/>
                      <a:pt x="134" y="184"/>
                      <a:pt x="75" y="435"/>
                    </a:cubicBezTo>
                    <a:cubicBezTo>
                      <a:pt x="0" y="761"/>
                      <a:pt x="84" y="869"/>
                      <a:pt x="242" y="878"/>
                    </a:cubicBezTo>
                    <a:cubicBezTo>
                      <a:pt x="267" y="853"/>
                      <a:pt x="309" y="828"/>
                      <a:pt x="343" y="819"/>
                    </a:cubicBezTo>
                    <a:lnTo>
                      <a:pt x="911" y="242"/>
                    </a:lnTo>
                    <a:close/>
                    <a:moveTo>
                      <a:pt x="451" y="226"/>
                    </a:moveTo>
                    <a:cubicBezTo>
                      <a:pt x="460" y="167"/>
                      <a:pt x="518" y="117"/>
                      <a:pt x="577" y="125"/>
                    </a:cubicBezTo>
                    <a:cubicBezTo>
                      <a:pt x="635" y="134"/>
                      <a:pt x="677" y="192"/>
                      <a:pt x="669" y="251"/>
                    </a:cubicBezTo>
                    <a:cubicBezTo>
                      <a:pt x="660" y="317"/>
                      <a:pt x="610" y="359"/>
                      <a:pt x="543" y="351"/>
                    </a:cubicBezTo>
                    <a:cubicBezTo>
                      <a:pt x="485" y="343"/>
                      <a:pt x="443" y="284"/>
                      <a:pt x="451" y="226"/>
                    </a:cubicBezTo>
                    <a:close/>
                    <a:moveTo>
                      <a:pt x="226" y="343"/>
                    </a:moveTo>
                    <a:cubicBezTo>
                      <a:pt x="226" y="301"/>
                      <a:pt x="267" y="267"/>
                      <a:pt x="318" y="276"/>
                    </a:cubicBezTo>
                    <a:cubicBezTo>
                      <a:pt x="359" y="284"/>
                      <a:pt x="393" y="326"/>
                      <a:pt x="385" y="368"/>
                    </a:cubicBezTo>
                    <a:cubicBezTo>
                      <a:pt x="376" y="409"/>
                      <a:pt x="334" y="443"/>
                      <a:pt x="293" y="435"/>
                    </a:cubicBezTo>
                    <a:cubicBezTo>
                      <a:pt x="251" y="435"/>
                      <a:pt x="217" y="393"/>
                      <a:pt x="226" y="343"/>
                    </a:cubicBezTo>
                    <a:close/>
                    <a:moveTo>
                      <a:pt x="251" y="710"/>
                    </a:moveTo>
                    <a:cubicBezTo>
                      <a:pt x="200" y="710"/>
                      <a:pt x="167" y="669"/>
                      <a:pt x="176" y="618"/>
                    </a:cubicBezTo>
                    <a:cubicBezTo>
                      <a:pt x="184" y="577"/>
                      <a:pt x="226" y="543"/>
                      <a:pt x="267" y="552"/>
                    </a:cubicBezTo>
                    <a:cubicBezTo>
                      <a:pt x="318" y="560"/>
                      <a:pt x="343" y="602"/>
                      <a:pt x="343" y="644"/>
                    </a:cubicBezTo>
                    <a:cubicBezTo>
                      <a:pt x="334" y="685"/>
                      <a:pt x="293" y="719"/>
                      <a:pt x="251" y="710"/>
                    </a:cubicBezTo>
                    <a:close/>
                    <a:moveTo>
                      <a:pt x="251" y="710"/>
                    </a:moveTo>
                    <a:lnTo>
                      <a:pt x="251" y="71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2000" dirty="0">
                  <a:cs typeface="+mn-ea"/>
                  <a:sym typeface="+mn-lt"/>
                </a:endParaRPr>
              </a:p>
            </p:txBody>
          </p:sp>
          <p:sp>
            <p:nvSpPr>
              <p:cNvPr id="37" name="Freeform 409"/>
              <p:cNvSpPr>
                <a:spLocks noChangeArrowheads="1"/>
              </p:cNvSpPr>
              <p:nvPr/>
            </p:nvSpPr>
            <p:spPr bwMode="auto">
              <a:xfrm>
                <a:off x="3270250" y="4052887"/>
                <a:ext cx="204788" cy="223837"/>
              </a:xfrm>
              <a:custGeom>
                <a:avLst/>
                <a:gdLst>
                  <a:gd name="T0" fmla="*/ 142 w 569"/>
                  <a:gd name="T1" fmla="*/ 619 h 620"/>
                  <a:gd name="T2" fmla="*/ 150 w 569"/>
                  <a:gd name="T3" fmla="*/ 611 h 620"/>
                  <a:gd name="T4" fmla="*/ 568 w 569"/>
                  <a:gd name="T5" fmla="*/ 67 h 620"/>
                  <a:gd name="T6" fmla="*/ 543 w 569"/>
                  <a:gd name="T7" fmla="*/ 25 h 620"/>
                  <a:gd name="T8" fmla="*/ 493 w 569"/>
                  <a:gd name="T9" fmla="*/ 17 h 620"/>
                  <a:gd name="T10" fmla="*/ 8 w 569"/>
                  <a:gd name="T11" fmla="*/ 485 h 620"/>
                  <a:gd name="T12" fmla="*/ 0 w 569"/>
                  <a:gd name="T13" fmla="*/ 494 h 620"/>
                  <a:gd name="T14" fmla="*/ 142 w 569"/>
                  <a:gd name="T15" fmla="*/ 619 h 620"/>
                  <a:gd name="T16" fmla="*/ 142 w 569"/>
                  <a:gd name="T17" fmla="*/ 619 h 620"/>
                  <a:gd name="T18" fmla="*/ 142 w 569"/>
                  <a:gd name="T19" fmla="*/ 619 h 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9" h="620">
                    <a:moveTo>
                      <a:pt x="142" y="619"/>
                    </a:moveTo>
                    <a:cubicBezTo>
                      <a:pt x="150" y="611"/>
                      <a:pt x="150" y="611"/>
                      <a:pt x="150" y="611"/>
                    </a:cubicBezTo>
                    <a:cubicBezTo>
                      <a:pt x="568" y="67"/>
                      <a:pt x="568" y="67"/>
                      <a:pt x="568" y="67"/>
                    </a:cubicBezTo>
                    <a:cubicBezTo>
                      <a:pt x="568" y="59"/>
                      <a:pt x="560" y="42"/>
                      <a:pt x="543" y="25"/>
                    </a:cubicBezTo>
                    <a:cubicBezTo>
                      <a:pt x="518" y="0"/>
                      <a:pt x="493" y="17"/>
                      <a:pt x="493" y="17"/>
                    </a:cubicBezTo>
                    <a:cubicBezTo>
                      <a:pt x="8" y="485"/>
                      <a:pt x="8" y="485"/>
                      <a:pt x="8" y="485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142" y="619"/>
                    </a:lnTo>
                    <a:close/>
                    <a:moveTo>
                      <a:pt x="142" y="619"/>
                    </a:moveTo>
                    <a:lnTo>
                      <a:pt x="142" y="6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2000" dirty="0">
                  <a:cs typeface="+mn-ea"/>
                  <a:sym typeface="+mn-lt"/>
                </a:endParaRPr>
              </a:p>
            </p:txBody>
          </p:sp>
          <p:sp>
            <p:nvSpPr>
              <p:cNvPr id="38" name="Freeform 410"/>
              <p:cNvSpPr>
                <a:spLocks noChangeArrowheads="1"/>
              </p:cNvSpPr>
              <p:nvPr/>
            </p:nvSpPr>
            <p:spPr bwMode="auto">
              <a:xfrm>
                <a:off x="3209925" y="4241799"/>
                <a:ext cx="103188" cy="103188"/>
              </a:xfrm>
              <a:custGeom>
                <a:avLst/>
                <a:gdLst>
                  <a:gd name="T0" fmla="*/ 143 w 286"/>
                  <a:gd name="T1" fmla="*/ 284 h 285"/>
                  <a:gd name="T2" fmla="*/ 151 w 286"/>
                  <a:gd name="T3" fmla="*/ 268 h 285"/>
                  <a:gd name="T4" fmla="*/ 285 w 286"/>
                  <a:gd name="T5" fmla="*/ 125 h 285"/>
                  <a:gd name="T6" fmla="*/ 143 w 286"/>
                  <a:gd name="T7" fmla="*/ 0 h 285"/>
                  <a:gd name="T8" fmla="*/ 9 w 286"/>
                  <a:gd name="T9" fmla="*/ 142 h 285"/>
                  <a:gd name="T10" fmla="*/ 0 w 286"/>
                  <a:gd name="T11" fmla="*/ 151 h 285"/>
                  <a:gd name="T12" fmla="*/ 143 w 286"/>
                  <a:gd name="T13" fmla="*/ 284 h 285"/>
                  <a:gd name="T14" fmla="*/ 59 w 286"/>
                  <a:gd name="T15" fmla="*/ 134 h 285"/>
                  <a:gd name="T16" fmla="*/ 126 w 286"/>
                  <a:gd name="T17" fmla="*/ 59 h 285"/>
                  <a:gd name="T18" fmla="*/ 151 w 286"/>
                  <a:gd name="T19" fmla="*/ 59 h 285"/>
                  <a:gd name="T20" fmla="*/ 159 w 286"/>
                  <a:gd name="T21" fmla="*/ 67 h 285"/>
                  <a:gd name="T22" fmla="*/ 159 w 286"/>
                  <a:gd name="T23" fmla="*/ 75 h 285"/>
                  <a:gd name="T24" fmla="*/ 159 w 286"/>
                  <a:gd name="T25" fmla="*/ 92 h 285"/>
                  <a:gd name="T26" fmla="*/ 92 w 286"/>
                  <a:gd name="T27" fmla="*/ 159 h 285"/>
                  <a:gd name="T28" fmla="*/ 68 w 286"/>
                  <a:gd name="T29" fmla="*/ 167 h 285"/>
                  <a:gd name="T30" fmla="*/ 59 w 286"/>
                  <a:gd name="T31" fmla="*/ 159 h 285"/>
                  <a:gd name="T32" fmla="*/ 59 w 286"/>
                  <a:gd name="T33" fmla="*/ 142 h 285"/>
                  <a:gd name="T34" fmla="*/ 59 w 286"/>
                  <a:gd name="T35" fmla="*/ 134 h 285"/>
                  <a:gd name="T36" fmla="*/ 59 w 286"/>
                  <a:gd name="T37" fmla="*/ 134 h 285"/>
                  <a:gd name="T38" fmla="*/ 59 w 286"/>
                  <a:gd name="T39" fmla="*/ 134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6" h="285">
                    <a:moveTo>
                      <a:pt x="143" y="284"/>
                    </a:moveTo>
                    <a:cubicBezTo>
                      <a:pt x="151" y="268"/>
                      <a:pt x="151" y="268"/>
                      <a:pt x="151" y="268"/>
                    </a:cubicBezTo>
                    <a:cubicBezTo>
                      <a:pt x="285" y="125"/>
                      <a:pt x="285" y="125"/>
                      <a:pt x="285" y="125"/>
                    </a:cubicBezTo>
                    <a:cubicBezTo>
                      <a:pt x="143" y="0"/>
                      <a:pt x="143" y="0"/>
                      <a:pt x="143" y="0"/>
                    </a:cubicBezTo>
                    <a:cubicBezTo>
                      <a:pt x="9" y="142"/>
                      <a:pt x="9" y="142"/>
                      <a:pt x="9" y="142"/>
                    </a:cubicBezTo>
                    <a:cubicBezTo>
                      <a:pt x="0" y="151"/>
                      <a:pt x="0" y="151"/>
                      <a:pt x="0" y="151"/>
                    </a:cubicBezTo>
                    <a:lnTo>
                      <a:pt x="143" y="284"/>
                    </a:lnTo>
                    <a:close/>
                    <a:moveTo>
                      <a:pt x="59" y="134"/>
                    </a:moveTo>
                    <a:cubicBezTo>
                      <a:pt x="126" y="59"/>
                      <a:pt x="126" y="59"/>
                      <a:pt x="126" y="59"/>
                    </a:cubicBezTo>
                    <a:cubicBezTo>
                      <a:pt x="134" y="50"/>
                      <a:pt x="143" y="50"/>
                      <a:pt x="151" y="59"/>
                    </a:cubicBezTo>
                    <a:cubicBezTo>
                      <a:pt x="159" y="67"/>
                      <a:pt x="159" y="67"/>
                      <a:pt x="159" y="67"/>
                    </a:cubicBezTo>
                    <a:lnTo>
                      <a:pt x="159" y="75"/>
                    </a:lnTo>
                    <a:cubicBezTo>
                      <a:pt x="159" y="84"/>
                      <a:pt x="159" y="84"/>
                      <a:pt x="159" y="92"/>
                    </a:cubicBezTo>
                    <a:cubicBezTo>
                      <a:pt x="92" y="159"/>
                      <a:pt x="92" y="159"/>
                      <a:pt x="92" y="159"/>
                    </a:cubicBezTo>
                    <a:cubicBezTo>
                      <a:pt x="84" y="167"/>
                      <a:pt x="76" y="167"/>
                      <a:pt x="68" y="167"/>
                    </a:cubicBezTo>
                    <a:cubicBezTo>
                      <a:pt x="59" y="159"/>
                      <a:pt x="59" y="159"/>
                      <a:pt x="59" y="159"/>
                    </a:cubicBezTo>
                    <a:cubicBezTo>
                      <a:pt x="59" y="151"/>
                      <a:pt x="59" y="151"/>
                      <a:pt x="59" y="142"/>
                    </a:cubicBezTo>
                    <a:lnTo>
                      <a:pt x="59" y="134"/>
                    </a:lnTo>
                    <a:close/>
                    <a:moveTo>
                      <a:pt x="59" y="134"/>
                    </a:moveTo>
                    <a:lnTo>
                      <a:pt x="59" y="13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2000" dirty="0">
                  <a:cs typeface="+mn-ea"/>
                  <a:sym typeface="+mn-lt"/>
                </a:endParaRPr>
              </a:p>
            </p:txBody>
          </p:sp>
          <p:sp>
            <p:nvSpPr>
              <p:cNvPr id="39" name="Freeform 411"/>
              <p:cNvSpPr>
                <a:spLocks noChangeArrowheads="1"/>
              </p:cNvSpPr>
              <p:nvPr/>
            </p:nvSpPr>
            <p:spPr bwMode="auto">
              <a:xfrm>
                <a:off x="3122613" y="4308474"/>
                <a:ext cx="127000" cy="103188"/>
              </a:xfrm>
              <a:custGeom>
                <a:avLst/>
                <a:gdLst>
                  <a:gd name="T0" fmla="*/ 343 w 352"/>
                  <a:gd name="T1" fmla="*/ 134 h 285"/>
                  <a:gd name="T2" fmla="*/ 351 w 352"/>
                  <a:gd name="T3" fmla="*/ 125 h 285"/>
                  <a:gd name="T4" fmla="*/ 218 w 352"/>
                  <a:gd name="T5" fmla="*/ 0 h 285"/>
                  <a:gd name="T6" fmla="*/ 209 w 352"/>
                  <a:gd name="T7" fmla="*/ 8 h 285"/>
                  <a:gd name="T8" fmla="*/ 100 w 352"/>
                  <a:gd name="T9" fmla="*/ 276 h 285"/>
                  <a:gd name="T10" fmla="*/ 126 w 352"/>
                  <a:gd name="T11" fmla="*/ 276 h 285"/>
                  <a:gd name="T12" fmla="*/ 134 w 352"/>
                  <a:gd name="T13" fmla="*/ 268 h 285"/>
                  <a:gd name="T14" fmla="*/ 159 w 352"/>
                  <a:gd name="T15" fmla="*/ 217 h 285"/>
                  <a:gd name="T16" fmla="*/ 343 w 352"/>
                  <a:gd name="T17" fmla="*/ 134 h 285"/>
                  <a:gd name="T18" fmla="*/ 218 w 352"/>
                  <a:gd name="T19" fmla="*/ 167 h 285"/>
                  <a:gd name="T20" fmla="*/ 142 w 352"/>
                  <a:gd name="T21" fmla="*/ 192 h 285"/>
                  <a:gd name="T22" fmla="*/ 126 w 352"/>
                  <a:gd name="T23" fmla="*/ 201 h 285"/>
                  <a:gd name="T24" fmla="*/ 109 w 352"/>
                  <a:gd name="T25" fmla="*/ 209 h 285"/>
                  <a:gd name="T26" fmla="*/ 100 w 352"/>
                  <a:gd name="T27" fmla="*/ 201 h 285"/>
                  <a:gd name="T28" fmla="*/ 100 w 352"/>
                  <a:gd name="T29" fmla="*/ 142 h 285"/>
                  <a:gd name="T30" fmla="*/ 109 w 352"/>
                  <a:gd name="T31" fmla="*/ 109 h 285"/>
                  <a:gd name="T32" fmla="*/ 209 w 352"/>
                  <a:gd name="T33" fmla="*/ 150 h 285"/>
                  <a:gd name="T34" fmla="*/ 284 w 352"/>
                  <a:gd name="T35" fmla="*/ 150 h 285"/>
                  <a:gd name="T36" fmla="*/ 218 w 352"/>
                  <a:gd name="T37" fmla="*/ 167 h 285"/>
                  <a:gd name="T38" fmla="*/ 218 w 352"/>
                  <a:gd name="T39" fmla="*/ 167 h 285"/>
                  <a:gd name="T40" fmla="*/ 218 w 352"/>
                  <a:gd name="T41" fmla="*/ 167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2" h="285">
                    <a:moveTo>
                      <a:pt x="343" y="134"/>
                    </a:moveTo>
                    <a:lnTo>
                      <a:pt x="351" y="125"/>
                    </a:lnTo>
                    <a:cubicBezTo>
                      <a:pt x="218" y="0"/>
                      <a:pt x="218" y="0"/>
                      <a:pt x="218" y="0"/>
                    </a:cubicBezTo>
                    <a:cubicBezTo>
                      <a:pt x="218" y="0"/>
                      <a:pt x="209" y="0"/>
                      <a:pt x="209" y="8"/>
                    </a:cubicBezTo>
                    <a:cubicBezTo>
                      <a:pt x="100" y="34"/>
                      <a:pt x="0" y="142"/>
                      <a:pt x="100" y="276"/>
                    </a:cubicBezTo>
                    <a:cubicBezTo>
                      <a:pt x="109" y="276"/>
                      <a:pt x="117" y="284"/>
                      <a:pt x="126" y="276"/>
                    </a:cubicBezTo>
                    <a:cubicBezTo>
                      <a:pt x="134" y="276"/>
                      <a:pt x="134" y="276"/>
                      <a:pt x="134" y="268"/>
                    </a:cubicBezTo>
                    <a:cubicBezTo>
                      <a:pt x="142" y="251"/>
                      <a:pt x="151" y="226"/>
                      <a:pt x="159" y="217"/>
                    </a:cubicBezTo>
                    <a:cubicBezTo>
                      <a:pt x="192" y="184"/>
                      <a:pt x="284" y="234"/>
                      <a:pt x="343" y="134"/>
                    </a:cubicBezTo>
                    <a:close/>
                    <a:moveTo>
                      <a:pt x="218" y="167"/>
                    </a:moveTo>
                    <a:cubicBezTo>
                      <a:pt x="184" y="167"/>
                      <a:pt x="159" y="167"/>
                      <a:pt x="142" y="192"/>
                    </a:cubicBezTo>
                    <a:cubicBezTo>
                      <a:pt x="134" y="192"/>
                      <a:pt x="134" y="201"/>
                      <a:pt x="126" y="201"/>
                    </a:cubicBezTo>
                    <a:cubicBezTo>
                      <a:pt x="126" y="209"/>
                      <a:pt x="117" y="209"/>
                      <a:pt x="109" y="209"/>
                    </a:cubicBezTo>
                    <a:lnTo>
                      <a:pt x="100" y="201"/>
                    </a:lnTo>
                    <a:cubicBezTo>
                      <a:pt x="92" y="176"/>
                      <a:pt x="92" y="159"/>
                      <a:pt x="100" y="142"/>
                    </a:cubicBezTo>
                    <a:cubicBezTo>
                      <a:pt x="100" y="125"/>
                      <a:pt x="109" y="117"/>
                      <a:pt x="109" y="109"/>
                    </a:cubicBezTo>
                    <a:cubicBezTo>
                      <a:pt x="142" y="134"/>
                      <a:pt x="167" y="150"/>
                      <a:pt x="209" y="150"/>
                    </a:cubicBezTo>
                    <a:cubicBezTo>
                      <a:pt x="234" y="142"/>
                      <a:pt x="259" y="150"/>
                      <a:pt x="284" y="150"/>
                    </a:cubicBezTo>
                    <a:cubicBezTo>
                      <a:pt x="259" y="167"/>
                      <a:pt x="234" y="167"/>
                      <a:pt x="218" y="167"/>
                    </a:cubicBezTo>
                    <a:close/>
                    <a:moveTo>
                      <a:pt x="218" y="167"/>
                    </a:moveTo>
                    <a:lnTo>
                      <a:pt x="218" y="167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2000" dirty="0">
                  <a:cs typeface="+mn-ea"/>
                  <a:sym typeface="+mn-lt"/>
                </a:endParaRPr>
              </a:p>
            </p:txBody>
          </p:sp>
        </p:grpSp>
        <p:sp>
          <p:nvSpPr>
            <p:cNvPr id="35" name="Freeform 325"/>
            <p:cNvSpPr>
              <a:spLocks noChangeAspect="1" noChangeArrowheads="1"/>
            </p:cNvSpPr>
            <p:nvPr/>
          </p:nvSpPr>
          <p:spPr bwMode="auto">
            <a:xfrm>
              <a:off x="9873466" y="3519717"/>
              <a:ext cx="269000" cy="362166"/>
            </a:xfrm>
            <a:custGeom>
              <a:avLst/>
              <a:gdLst>
                <a:gd name="T0" fmla="*/ 694 w 1046"/>
                <a:gd name="T1" fmla="*/ 1053 h 1405"/>
                <a:gd name="T2" fmla="*/ 176 w 1046"/>
                <a:gd name="T3" fmla="*/ 526 h 1405"/>
                <a:gd name="T4" fmla="*/ 870 w 1046"/>
                <a:gd name="T5" fmla="*/ 526 h 1405"/>
                <a:gd name="T6" fmla="*/ 393 w 1046"/>
                <a:gd name="T7" fmla="*/ 1229 h 1405"/>
                <a:gd name="T8" fmla="*/ 393 w 1046"/>
                <a:gd name="T9" fmla="*/ 1321 h 1405"/>
                <a:gd name="T10" fmla="*/ 519 w 1046"/>
                <a:gd name="T11" fmla="*/ 1404 h 1405"/>
                <a:gd name="T12" fmla="*/ 652 w 1046"/>
                <a:gd name="T13" fmla="*/ 1321 h 1405"/>
                <a:gd name="T14" fmla="*/ 652 w 1046"/>
                <a:gd name="T15" fmla="*/ 1229 h 1405"/>
                <a:gd name="T16" fmla="*/ 393 w 1046"/>
                <a:gd name="T17" fmla="*/ 1095 h 1405"/>
                <a:gd name="T18" fmla="*/ 393 w 1046"/>
                <a:gd name="T19" fmla="*/ 1187 h 1405"/>
                <a:gd name="T20" fmla="*/ 694 w 1046"/>
                <a:gd name="T21" fmla="*/ 1145 h 1405"/>
                <a:gd name="T22" fmla="*/ 42 w 1046"/>
                <a:gd name="T23" fmla="*/ 301 h 1405"/>
                <a:gd name="T24" fmla="*/ 168 w 1046"/>
                <a:gd name="T25" fmla="*/ 275 h 1405"/>
                <a:gd name="T26" fmla="*/ 42 w 1046"/>
                <a:gd name="T27" fmla="*/ 301 h 1405"/>
                <a:gd name="T28" fmla="*/ 569 w 1046"/>
                <a:gd name="T29" fmla="*/ 0 h 1405"/>
                <a:gd name="T30" fmla="*/ 477 w 1046"/>
                <a:gd name="T31" fmla="*/ 92 h 1405"/>
                <a:gd name="T32" fmla="*/ 569 w 1046"/>
                <a:gd name="T33" fmla="*/ 92 h 1405"/>
                <a:gd name="T34" fmla="*/ 301 w 1046"/>
                <a:gd name="T35" fmla="*/ 50 h 1405"/>
                <a:gd name="T36" fmla="*/ 268 w 1046"/>
                <a:gd name="T37" fmla="*/ 175 h 1405"/>
                <a:gd name="T38" fmla="*/ 1004 w 1046"/>
                <a:gd name="T39" fmla="*/ 301 h 1405"/>
                <a:gd name="T40" fmla="*/ 878 w 1046"/>
                <a:gd name="T41" fmla="*/ 275 h 1405"/>
                <a:gd name="T42" fmla="*/ 1004 w 1046"/>
                <a:gd name="T43" fmla="*/ 301 h 1405"/>
                <a:gd name="T44" fmla="*/ 744 w 1046"/>
                <a:gd name="T45" fmla="*/ 50 h 1405"/>
                <a:gd name="T46" fmla="*/ 778 w 1046"/>
                <a:gd name="T47" fmla="*/ 175 h 1405"/>
                <a:gd name="T48" fmla="*/ 84 w 1046"/>
                <a:gd name="T49" fmla="*/ 526 h 1405"/>
                <a:gd name="T50" fmla="*/ 0 w 1046"/>
                <a:gd name="T51" fmla="*/ 485 h 1405"/>
                <a:gd name="T52" fmla="*/ 92 w 1046"/>
                <a:gd name="T53" fmla="*/ 568 h 1405"/>
                <a:gd name="T54" fmla="*/ 953 w 1046"/>
                <a:gd name="T55" fmla="*/ 485 h 1405"/>
                <a:gd name="T56" fmla="*/ 953 w 1046"/>
                <a:gd name="T57" fmla="*/ 568 h 1405"/>
                <a:gd name="T58" fmla="*/ 1045 w 1046"/>
                <a:gd name="T59" fmla="*/ 485 h 1405"/>
                <a:gd name="T60" fmla="*/ 886 w 1046"/>
                <a:gd name="T61" fmla="*/ 786 h 1405"/>
                <a:gd name="T62" fmla="*/ 1004 w 1046"/>
                <a:gd name="T63" fmla="*/ 752 h 1405"/>
                <a:gd name="T64" fmla="*/ 886 w 1046"/>
                <a:gd name="T65" fmla="*/ 786 h 1405"/>
                <a:gd name="T66" fmla="*/ 92 w 1046"/>
                <a:gd name="T67" fmla="*/ 827 h 1405"/>
                <a:gd name="T68" fmla="*/ 126 w 1046"/>
                <a:gd name="T69" fmla="*/ 710 h 1405"/>
                <a:gd name="T70" fmla="*/ 42 w 1046"/>
                <a:gd name="T71" fmla="*/ 752 h 1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46" h="1405">
                  <a:moveTo>
                    <a:pt x="870" y="526"/>
                  </a:moveTo>
                  <a:cubicBezTo>
                    <a:pt x="870" y="702"/>
                    <a:pt x="694" y="877"/>
                    <a:pt x="694" y="1053"/>
                  </a:cubicBezTo>
                  <a:cubicBezTo>
                    <a:pt x="343" y="1053"/>
                    <a:pt x="343" y="1053"/>
                    <a:pt x="343" y="1053"/>
                  </a:cubicBezTo>
                  <a:cubicBezTo>
                    <a:pt x="343" y="877"/>
                    <a:pt x="176" y="702"/>
                    <a:pt x="176" y="526"/>
                  </a:cubicBezTo>
                  <a:cubicBezTo>
                    <a:pt x="176" y="334"/>
                    <a:pt x="326" y="175"/>
                    <a:pt x="519" y="175"/>
                  </a:cubicBezTo>
                  <a:cubicBezTo>
                    <a:pt x="719" y="175"/>
                    <a:pt x="870" y="334"/>
                    <a:pt x="870" y="526"/>
                  </a:cubicBezTo>
                  <a:close/>
                  <a:moveTo>
                    <a:pt x="652" y="1229"/>
                  </a:moveTo>
                  <a:cubicBezTo>
                    <a:pt x="393" y="1229"/>
                    <a:pt x="393" y="1229"/>
                    <a:pt x="393" y="1229"/>
                  </a:cubicBezTo>
                  <a:cubicBezTo>
                    <a:pt x="368" y="1229"/>
                    <a:pt x="343" y="1245"/>
                    <a:pt x="343" y="1270"/>
                  </a:cubicBezTo>
                  <a:cubicBezTo>
                    <a:pt x="343" y="1296"/>
                    <a:pt x="368" y="1321"/>
                    <a:pt x="393" y="1321"/>
                  </a:cubicBezTo>
                  <a:cubicBezTo>
                    <a:pt x="402" y="1321"/>
                    <a:pt x="402" y="1321"/>
                    <a:pt x="402" y="1321"/>
                  </a:cubicBezTo>
                  <a:cubicBezTo>
                    <a:pt x="418" y="1371"/>
                    <a:pt x="469" y="1404"/>
                    <a:pt x="519" y="1404"/>
                  </a:cubicBezTo>
                  <a:cubicBezTo>
                    <a:pt x="577" y="1404"/>
                    <a:pt x="627" y="1371"/>
                    <a:pt x="644" y="1321"/>
                  </a:cubicBezTo>
                  <a:cubicBezTo>
                    <a:pt x="652" y="1321"/>
                    <a:pt x="652" y="1321"/>
                    <a:pt x="652" y="1321"/>
                  </a:cubicBezTo>
                  <a:cubicBezTo>
                    <a:pt x="677" y="1321"/>
                    <a:pt x="694" y="1296"/>
                    <a:pt x="694" y="1270"/>
                  </a:cubicBezTo>
                  <a:cubicBezTo>
                    <a:pt x="694" y="1245"/>
                    <a:pt x="677" y="1229"/>
                    <a:pt x="652" y="1229"/>
                  </a:cubicBezTo>
                  <a:close/>
                  <a:moveTo>
                    <a:pt x="652" y="1095"/>
                  </a:moveTo>
                  <a:cubicBezTo>
                    <a:pt x="393" y="1095"/>
                    <a:pt x="393" y="1095"/>
                    <a:pt x="393" y="1095"/>
                  </a:cubicBezTo>
                  <a:cubicBezTo>
                    <a:pt x="368" y="1095"/>
                    <a:pt x="343" y="1120"/>
                    <a:pt x="343" y="1145"/>
                  </a:cubicBezTo>
                  <a:cubicBezTo>
                    <a:pt x="343" y="1162"/>
                    <a:pt x="368" y="1187"/>
                    <a:pt x="393" y="1187"/>
                  </a:cubicBezTo>
                  <a:cubicBezTo>
                    <a:pt x="652" y="1187"/>
                    <a:pt x="652" y="1187"/>
                    <a:pt x="652" y="1187"/>
                  </a:cubicBezTo>
                  <a:cubicBezTo>
                    <a:pt x="677" y="1187"/>
                    <a:pt x="694" y="1162"/>
                    <a:pt x="694" y="1145"/>
                  </a:cubicBezTo>
                  <a:cubicBezTo>
                    <a:pt x="694" y="1120"/>
                    <a:pt x="677" y="1095"/>
                    <a:pt x="652" y="1095"/>
                  </a:cubicBezTo>
                  <a:close/>
                  <a:moveTo>
                    <a:pt x="42" y="301"/>
                  </a:moveTo>
                  <a:cubicBezTo>
                    <a:pt x="126" y="351"/>
                    <a:pt x="126" y="351"/>
                    <a:pt x="126" y="351"/>
                  </a:cubicBezTo>
                  <a:cubicBezTo>
                    <a:pt x="134" y="326"/>
                    <a:pt x="151" y="301"/>
                    <a:pt x="168" y="275"/>
                  </a:cubicBezTo>
                  <a:cubicBezTo>
                    <a:pt x="92" y="225"/>
                    <a:pt x="92" y="225"/>
                    <a:pt x="92" y="225"/>
                  </a:cubicBezTo>
                  <a:lnTo>
                    <a:pt x="42" y="301"/>
                  </a:lnTo>
                  <a:close/>
                  <a:moveTo>
                    <a:pt x="569" y="92"/>
                  </a:moveTo>
                  <a:cubicBezTo>
                    <a:pt x="569" y="0"/>
                    <a:pt x="569" y="0"/>
                    <a:pt x="569" y="0"/>
                  </a:cubicBezTo>
                  <a:cubicBezTo>
                    <a:pt x="477" y="0"/>
                    <a:pt x="477" y="0"/>
                    <a:pt x="477" y="0"/>
                  </a:cubicBezTo>
                  <a:cubicBezTo>
                    <a:pt x="477" y="92"/>
                    <a:pt x="477" y="92"/>
                    <a:pt x="477" y="92"/>
                  </a:cubicBezTo>
                  <a:cubicBezTo>
                    <a:pt x="493" y="92"/>
                    <a:pt x="510" y="92"/>
                    <a:pt x="519" y="92"/>
                  </a:cubicBezTo>
                  <a:cubicBezTo>
                    <a:pt x="535" y="92"/>
                    <a:pt x="552" y="92"/>
                    <a:pt x="569" y="92"/>
                  </a:cubicBezTo>
                  <a:close/>
                  <a:moveTo>
                    <a:pt x="343" y="133"/>
                  </a:moveTo>
                  <a:cubicBezTo>
                    <a:pt x="301" y="50"/>
                    <a:pt x="301" y="50"/>
                    <a:pt x="301" y="50"/>
                  </a:cubicBezTo>
                  <a:cubicBezTo>
                    <a:pt x="218" y="92"/>
                    <a:pt x="218" y="92"/>
                    <a:pt x="218" y="92"/>
                  </a:cubicBezTo>
                  <a:cubicBezTo>
                    <a:pt x="268" y="175"/>
                    <a:pt x="268" y="175"/>
                    <a:pt x="268" y="175"/>
                  </a:cubicBezTo>
                  <a:cubicBezTo>
                    <a:pt x="293" y="159"/>
                    <a:pt x="318" y="142"/>
                    <a:pt x="343" y="133"/>
                  </a:cubicBezTo>
                  <a:close/>
                  <a:moveTo>
                    <a:pt x="1004" y="301"/>
                  </a:moveTo>
                  <a:cubicBezTo>
                    <a:pt x="953" y="225"/>
                    <a:pt x="953" y="225"/>
                    <a:pt x="953" y="225"/>
                  </a:cubicBezTo>
                  <a:cubicBezTo>
                    <a:pt x="878" y="275"/>
                    <a:pt x="878" y="275"/>
                    <a:pt x="878" y="275"/>
                  </a:cubicBezTo>
                  <a:cubicBezTo>
                    <a:pt x="895" y="301"/>
                    <a:pt x="912" y="326"/>
                    <a:pt x="920" y="351"/>
                  </a:cubicBezTo>
                  <a:lnTo>
                    <a:pt x="1004" y="301"/>
                  </a:lnTo>
                  <a:close/>
                  <a:moveTo>
                    <a:pt x="820" y="92"/>
                  </a:moveTo>
                  <a:cubicBezTo>
                    <a:pt x="744" y="50"/>
                    <a:pt x="744" y="50"/>
                    <a:pt x="744" y="50"/>
                  </a:cubicBezTo>
                  <a:cubicBezTo>
                    <a:pt x="702" y="133"/>
                    <a:pt x="702" y="133"/>
                    <a:pt x="702" y="133"/>
                  </a:cubicBezTo>
                  <a:cubicBezTo>
                    <a:pt x="727" y="142"/>
                    <a:pt x="753" y="159"/>
                    <a:pt x="778" y="175"/>
                  </a:cubicBezTo>
                  <a:lnTo>
                    <a:pt x="820" y="92"/>
                  </a:lnTo>
                  <a:close/>
                  <a:moveTo>
                    <a:pt x="84" y="526"/>
                  </a:moveTo>
                  <a:cubicBezTo>
                    <a:pt x="84" y="510"/>
                    <a:pt x="84" y="501"/>
                    <a:pt x="92" y="485"/>
                  </a:cubicBezTo>
                  <a:cubicBezTo>
                    <a:pt x="0" y="485"/>
                    <a:pt x="0" y="485"/>
                    <a:pt x="0" y="485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92" y="568"/>
                    <a:pt x="92" y="568"/>
                    <a:pt x="92" y="568"/>
                  </a:cubicBezTo>
                  <a:cubicBezTo>
                    <a:pt x="84" y="560"/>
                    <a:pt x="84" y="543"/>
                    <a:pt x="84" y="526"/>
                  </a:cubicBezTo>
                  <a:close/>
                  <a:moveTo>
                    <a:pt x="953" y="485"/>
                  </a:moveTo>
                  <a:cubicBezTo>
                    <a:pt x="953" y="501"/>
                    <a:pt x="962" y="510"/>
                    <a:pt x="962" y="526"/>
                  </a:cubicBezTo>
                  <a:cubicBezTo>
                    <a:pt x="962" y="543"/>
                    <a:pt x="953" y="560"/>
                    <a:pt x="953" y="568"/>
                  </a:cubicBezTo>
                  <a:cubicBezTo>
                    <a:pt x="1045" y="568"/>
                    <a:pt x="1045" y="568"/>
                    <a:pt x="1045" y="568"/>
                  </a:cubicBezTo>
                  <a:cubicBezTo>
                    <a:pt x="1045" y="485"/>
                    <a:pt x="1045" y="485"/>
                    <a:pt x="1045" y="485"/>
                  </a:cubicBezTo>
                  <a:lnTo>
                    <a:pt x="953" y="485"/>
                  </a:lnTo>
                  <a:close/>
                  <a:moveTo>
                    <a:pt x="886" y="786"/>
                  </a:moveTo>
                  <a:cubicBezTo>
                    <a:pt x="953" y="827"/>
                    <a:pt x="953" y="827"/>
                    <a:pt x="953" y="827"/>
                  </a:cubicBezTo>
                  <a:cubicBezTo>
                    <a:pt x="1004" y="752"/>
                    <a:pt x="1004" y="752"/>
                    <a:pt x="1004" y="752"/>
                  </a:cubicBezTo>
                  <a:cubicBezTo>
                    <a:pt x="920" y="710"/>
                    <a:pt x="920" y="710"/>
                    <a:pt x="920" y="710"/>
                  </a:cubicBezTo>
                  <a:cubicBezTo>
                    <a:pt x="912" y="735"/>
                    <a:pt x="895" y="761"/>
                    <a:pt x="886" y="786"/>
                  </a:cubicBezTo>
                  <a:close/>
                  <a:moveTo>
                    <a:pt x="42" y="752"/>
                  </a:moveTo>
                  <a:cubicBezTo>
                    <a:pt x="92" y="827"/>
                    <a:pt x="92" y="827"/>
                    <a:pt x="92" y="827"/>
                  </a:cubicBezTo>
                  <a:cubicBezTo>
                    <a:pt x="159" y="786"/>
                    <a:pt x="159" y="786"/>
                    <a:pt x="159" y="786"/>
                  </a:cubicBezTo>
                  <a:cubicBezTo>
                    <a:pt x="151" y="761"/>
                    <a:pt x="134" y="735"/>
                    <a:pt x="126" y="710"/>
                  </a:cubicBezTo>
                  <a:lnTo>
                    <a:pt x="42" y="752"/>
                  </a:lnTo>
                  <a:close/>
                  <a:moveTo>
                    <a:pt x="42" y="752"/>
                  </a:moveTo>
                  <a:lnTo>
                    <a:pt x="42" y="7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243785" tIns="121892" rIns="243785" bIns="121892" anchor="ctr"/>
            <a:lstStyle/>
            <a:p>
              <a:pPr>
                <a:defRPr/>
              </a:pPr>
              <a:endParaRPr lang="en-US" sz="2000" dirty="0">
                <a:cs typeface="+mn-ea"/>
                <a:sym typeface="+mn-lt"/>
              </a:endParaRPr>
            </a:p>
          </p:txBody>
        </p:sp>
        <p:grpSp>
          <p:nvGrpSpPr>
            <p:cNvPr id="42" name="Group 41"/>
            <p:cNvGrpSpPr/>
            <p:nvPr/>
          </p:nvGrpSpPr>
          <p:grpSpPr>
            <a:xfrm>
              <a:off x="8071408" y="5674165"/>
              <a:ext cx="1094715" cy="1024810"/>
              <a:chOff x="4640262" y="2296293"/>
              <a:chExt cx="1094715" cy="1024810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40" name="Freeform 52"/>
              <p:cNvSpPr>
                <a:spLocks/>
              </p:cNvSpPr>
              <p:nvPr/>
            </p:nvSpPr>
            <p:spPr bwMode="auto">
              <a:xfrm>
                <a:off x="4640262" y="2296293"/>
                <a:ext cx="1094715" cy="511465"/>
              </a:xfrm>
              <a:custGeom>
                <a:avLst/>
                <a:gdLst>
                  <a:gd name="T0" fmla="*/ 22 w 244"/>
                  <a:gd name="T1" fmla="*/ 0 h 114"/>
                  <a:gd name="T2" fmla="*/ 223 w 244"/>
                  <a:gd name="T3" fmla="*/ 0 h 114"/>
                  <a:gd name="T4" fmla="*/ 228 w 244"/>
                  <a:gd name="T5" fmla="*/ 1 h 114"/>
                  <a:gd name="T6" fmla="*/ 233 w 244"/>
                  <a:gd name="T7" fmla="*/ 2 h 114"/>
                  <a:gd name="T8" fmla="*/ 237 w 244"/>
                  <a:gd name="T9" fmla="*/ 6 h 114"/>
                  <a:gd name="T10" fmla="*/ 240 w 244"/>
                  <a:gd name="T11" fmla="*/ 10 h 114"/>
                  <a:gd name="T12" fmla="*/ 242 w 244"/>
                  <a:gd name="T13" fmla="*/ 14 h 114"/>
                  <a:gd name="T14" fmla="*/ 244 w 244"/>
                  <a:gd name="T15" fmla="*/ 19 h 114"/>
                  <a:gd name="T16" fmla="*/ 244 w 244"/>
                  <a:gd name="T17" fmla="*/ 30 h 114"/>
                  <a:gd name="T18" fmla="*/ 238 w 244"/>
                  <a:gd name="T19" fmla="*/ 39 h 114"/>
                  <a:gd name="T20" fmla="*/ 229 w 244"/>
                  <a:gd name="T21" fmla="*/ 46 h 114"/>
                  <a:gd name="T22" fmla="*/ 29 w 244"/>
                  <a:gd name="T23" fmla="*/ 111 h 114"/>
                  <a:gd name="T24" fmla="*/ 25 w 244"/>
                  <a:gd name="T25" fmla="*/ 112 h 114"/>
                  <a:gd name="T26" fmla="*/ 22 w 244"/>
                  <a:gd name="T27" fmla="*/ 114 h 114"/>
                  <a:gd name="T28" fmla="*/ 17 w 244"/>
                  <a:gd name="T29" fmla="*/ 114 h 114"/>
                  <a:gd name="T30" fmla="*/ 13 w 244"/>
                  <a:gd name="T31" fmla="*/ 112 h 114"/>
                  <a:gd name="T32" fmla="*/ 9 w 244"/>
                  <a:gd name="T33" fmla="*/ 111 h 114"/>
                  <a:gd name="T34" fmla="*/ 7 w 244"/>
                  <a:gd name="T35" fmla="*/ 108 h 114"/>
                  <a:gd name="T36" fmla="*/ 4 w 244"/>
                  <a:gd name="T37" fmla="*/ 106 h 114"/>
                  <a:gd name="T38" fmla="*/ 2 w 244"/>
                  <a:gd name="T39" fmla="*/ 102 h 114"/>
                  <a:gd name="T40" fmla="*/ 2 w 244"/>
                  <a:gd name="T41" fmla="*/ 91 h 114"/>
                  <a:gd name="T42" fmla="*/ 7 w 244"/>
                  <a:gd name="T43" fmla="*/ 85 h 114"/>
                  <a:gd name="T44" fmla="*/ 16 w 244"/>
                  <a:gd name="T45" fmla="*/ 80 h 114"/>
                  <a:gd name="T46" fmla="*/ 89 w 244"/>
                  <a:gd name="T47" fmla="*/ 67 h 114"/>
                  <a:gd name="T48" fmla="*/ 22 w 244"/>
                  <a:gd name="T49" fmla="*/ 67 h 114"/>
                  <a:gd name="T50" fmla="*/ 13 w 244"/>
                  <a:gd name="T51" fmla="*/ 63 h 114"/>
                  <a:gd name="T52" fmla="*/ 7 w 244"/>
                  <a:gd name="T53" fmla="*/ 53 h 114"/>
                  <a:gd name="T54" fmla="*/ 3 w 244"/>
                  <a:gd name="T55" fmla="*/ 43 h 114"/>
                  <a:gd name="T56" fmla="*/ 0 w 244"/>
                  <a:gd name="T57" fmla="*/ 33 h 114"/>
                  <a:gd name="T58" fmla="*/ 3 w 244"/>
                  <a:gd name="T59" fmla="*/ 23 h 114"/>
                  <a:gd name="T60" fmla="*/ 7 w 244"/>
                  <a:gd name="T61" fmla="*/ 12 h 114"/>
                  <a:gd name="T62" fmla="*/ 13 w 244"/>
                  <a:gd name="T63" fmla="*/ 4 h 114"/>
                  <a:gd name="T64" fmla="*/ 22 w 244"/>
                  <a:gd name="T65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44" h="114">
                    <a:moveTo>
                      <a:pt x="22" y="0"/>
                    </a:moveTo>
                    <a:lnTo>
                      <a:pt x="223" y="0"/>
                    </a:lnTo>
                    <a:lnTo>
                      <a:pt x="228" y="1"/>
                    </a:lnTo>
                    <a:lnTo>
                      <a:pt x="233" y="2"/>
                    </a:lnTo>
                    <a:lnTo>
                      <a:pt x="237" y="6"/>
                    </a:lnTo>
                    <a:lnTo>
                      <a:pt x="240" y="10"/>
                    </a:lnTo>
                    <a:lnTo>
                      <a:pt x="242" y="14"/>
                    </a:lnTo>
                    <a:lnTo>
                      <a:pt x="244" y="19"/>
                    </a:lnTo>
                    <a:lnTo>
                      <a:pt x="244" y="30"/>
                    </a:lnTo>
                    <a:lnTo>
                      <a:pt x="238" y="39"/>
                    </a:lnTo>
                    <a:lnTo>
                      <a:pt x="229" y="46"/>
                    </a:lnTo>
                    <a:lnTo>
                      <a:pt x="29" y="111"/>
                    </a:lnTo>
                    <a:lnTo>
                      <a:pt x="25" y="112"/>
                    </a:lnTo>
                    <a:lnTo>
                      <a:pt x="22" y="114"/>
                    </a:lnTo>
                    <a:lnTo>
                      <a:pt x="17" y="114"/>
                    </a:lnTo>
                    <a:lnTo>
                      <a:pt x="13" y="112"/>
                    </a:lnTo>
                    <a:lnTo>
                      <a:pt x="9" y="111"/>
                    </a:lnTo>
                    <a:lnTo>
                      <a:pt x="7" y="108"/>
                    </a:lnTo>
                    <a:lnTo>
                      <a:pt x="4" y="106"/>
                    </a:lnTo>
                    <a:lnTo>
                      <a:pt x="2" y="102"/>
                    </a:lnTo>
                    <a:lnTo>
                      <a:pt x="2" y="91"/>
                    </a:lnTo>
                    <a:lnTo>
                      <a:pt x="7" y="85"/>
                    </a:lnTo>
                    <a:lnTo>
                      <a:pt x="16" y="80"/>
                    </a:lnTo>
                    <a:lnTo>
                      <a:pt x="89" y="67"/>
                    </a:lnTo>
                    <a:lnTo>
                      <a:pt x="22" y="67"/>
                    </a:lnTo>
                    <a:lnTo>
                      <a:pt x="13" y="63"/>
                    </a:lnTo>
                    <a:lnTo>
                      <a:pt x="7" y="53"/>
                    </a:lnTo>
                    <a:lnTo>
                      <a:pt x="3" y="43"/>
                    </a:lnTo>
                    <a:lnTo>
                      <a:pt x="0" y="33"/>
                    </a:lnTo>
                    <a:lnTo>
                      <a:pt x="3" y="23"/>
                    </a:lnTo>
                    <a:lnTo>
                      <a:pt x="7" y="12"/>
                    </a:lnTo>
                    <a:lnTo>
                      <a:pt x="13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41" name="Freeform 53"/>
              <p:cNvSpPr>
                <a:spLocks/>
              </p:cNvSpPr>
              <p:nvPr/>
            </p:nvSpPr>
            <p:spPr bwMode="auto">
              <a:xfrm>
                <a:off x="4644748" y="2585311"/>
                <a:ext cx="1085742" cy="735792"/>
              </a:xfrm>
              <a:custGeom>
                <a:avLst/>
                <a:gdLst>
                  <a:gd name="T0" fmla="*/ 214 w 242"/>
                  <a:gd name="T1" fmla="*/ 0 h 164"/>
                  <a:gd name="T2" fmla="*/ 226 w 242"/>
                  <a:gd name="T3" fmla="*/ 0 h 164"/>
                  <a:gd name="T4" fmla="*/ 235 w 242"/>
                  <a:gd name="T5" fmla="*/ 5 h 164"/>
                  <a:gd name="T6" fmla="*/ 240 w 242"/>
                  <a:gd name="T7" fmla="*/ 16 h 164"/>
                  <a:gd name="T8" fmla="*/ 242 w 242"/>
                  <a:gd name="T9" fmla="*/ 25 h 164"/>
                  <a:gd name="T10" fmla="*/ 239 w 242"/>
                  <a:gd name="T11" fmla="*/ 34 h 164"/>
                  <a:gd name="T12" fmla="*/ 235 w 242"/>
                  <a:gd name="T13" fmla="*/ 42 h 164"/>
                  <a:gd name="T14" fmla="*/ 227 w 242"/>
                  <a:gd name="T15" fmla="*/ 47 h 164"/>
                  <a:gd name="T16" fmla="*/ 154 w 242"/>
                  <a:gd name="T17" fmla="*/ 80 h 164"/>
                  <a:gd name="T18" fmla="*/ 221 w 242"/>
                  <a:gd name="T19" fmla="*/ 80 h 164"/>
                  <a:gd name="T20" fmla="*/ 229 w 242"/>
                  <a:gd name="T21" fmla="*/ 81 h 164"/>
                  <a:gd name="T22" fmla="*/ 235 w 242"/>
                  <a:gd name="T23" fmla="*/ 84 h 164"/>
                  <a:gd name="T24" fmla="*/ 240 w 242"/>
                  <a:gd name="T25" fmla="*/ 89 h 164"/>
                  <a:gd name="T26" fmla="*/ 242 w 242"/>
                  <a:gd name="T27" fmla="*/ 97 h 164"/>
                  <a:gd name="T28" fmla="*/ 240 w 242"/>
                  <a:gd name="T29" fmla="*/ 105 h 164"/>
                  <a:gd name="T30" fmla="*/ 235 w 242"/>
                  <a:gd name="T31" fmla="*/ 109 h 164"/>
                  <a:gd name="T32" fmla="*/ 229 w 242"/>
                  <a:gd name="T33" fmla="*/ 113 h 164"/>
                  <a:gd name="T34" fmla="*/ 221 w 242"/>
                  <a:gd name="T35" fmla="*/ 113 h 164"/>
                  <a:gd name="T36" fmla="*/ 202 w 242"/>
                  <a:gd name="T37" fmla="*/ 113 h 164"/>
                  <a:gd name="T38" fmla="*/ 170 w 242"/>
                  <a:gd name="T39" fmla="*/ 164 h 164"/>
                  <a:gd name="T40" fmla="*/ 70 w 242"/>
                  <a:gd name="T41" fmla="*/ 164 h 164"/>
                  <a:gd name="T42" fmla="*/ 39 w 242"/>
                  <a:gd name="T43" fmla="*/ 113 h 164"/>
                  <a:gd name="T44" fmla="*/ 20 w 242"/>
                  <a:gd name="T45" fmla="*/ 113 h 164"/>
                  <a:gd name="T46" fmla="*/ 10 w 242"/>
                  <a:gd name="T47" fmla="*/ 110 h 164"/>
                  <a:gd name="T48" fmla="*/ 3 w 242"/>
                  <a:gd name="T49" fmla="*/ 101 h 164"/>
                  <a:gd name="T50" fmla="*/ 0 w 242"/>
                  <a:gd name="T51" fmla="*/ 92 h 164"/>
                  <a:gd name="T52" fmla="*/ 0 w 242"/>
                  <a:gd name="T53" fmla="*/ 80 h 164"/>
                  <a:gd name="T54" fmla="*/ 5 w 242"/>
                  <a:gd name="T55" fmla="*/ 70 h 164"/>
                  <a:gd name="T56" fmla="*/ 14 w 242"/>
                  <a:gd name="T57" fmla="*/ 63 h 164"/>
                  <a:gd name="T58" fmla="*/ 214 w 242"/>
                  <a:gd name="T5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42" h="164">
                    <a:moveTo>
                      <a:pt x="214" y="0"/>
                    </a:moveTo>
                    <a:lnTo>
                      <a:pt x="226" y="0"/>
                    </a:lnTo>
                    <a:lnTo>
                      <a:pt x="235" y="5"/>
                    </a:lnTo>
                    <a:lnTo>
                      <a:pt x="240" y="16"/>
                    </a:lnTo>
                    <a:lnTo>
                      <a:pt x="242" y="25"/>
                    </a:lnTo>
                    <a:lnTo>
                      <a:pt x="239" y="34"/>
                    </a:lnTo>
                    <a:lnTo>
                      <a:pt x="235" y="42"/>
                    </a:lnTo>
                    <a:lnTo>
                      <a:pt x="227" y="47"/>
                    </a:lnTo>
                    <a:lnTo>
                      <a:pt x="154" y="80"/>
                    </a:lnTo>
                    <a:lnTo>
                      <a:pt x="221" y="80"/>
                    </a:lnTo>
                    <a:lnTo>
                      <a:pt x="229" y="81"/>
                    </a:lnTo>
                    <a:lnTo>
                      <a:pt x="235" y="84"/>
                    </a:lnTo>
                    <a:lnTo>
                      <a:pt x="240" y="89"/>
                    </a:lnTo>
                    <a:lnTo>
                      <a:pt x="242" y="97"/>
                    </a:lnTo>
                    <a:lnTo>
                      <a:pt x="240" y="105"/>
                    </a:lnTo>
                    <a:lnTo>
                      <a:pt x="235" y="109"/>
                    </a:lnTo>
                    <a:lnTo>
                      <a:pt x="229" y="113"/>
                    </a:lnTo>
                    <a:lnTo>
                      <a:pt x="221" y="113"/>
                    </a:lnTo>
                    <a:lnTo>
                      <a:pt x="202" y="113"/>
                    </a:lnTo>
                    <a:lnTo>
                      <a:pt x="170" y="164"/>
                    </a:lnTo>
                    <a:lnTo>
                      <a:pt x="70" y="164"/>
                    </a:lnTo>
                    <a:lnTo>
                      <a:pt x="39" y="113"/>
                    </a:lnTo>
                    <a:lnTo>
                      <a:pt x="20" y="113"/>
                    </a:lnTo>
                    <a:lnTo>
                      <a:pt x="10" y="110"/>
                    </a:lnTo>
                    <a:lnTo>
                      <a:pt x="3" y="101"/>
                    </a:lnTo>
                    <a:lnTo>
                      <a:pt x="0" y="92"/>
                    </a:lnTo>
                    <a:lnTo>
                      <a:pt x="0" y="80"/>
                    </a:lnTo>
                    <a:lnTo>
                      <a:pt x="5" y="70"/>
                    </a:lnTo>
                    <a:lnTo>
                      <a:pt x="14" y="63"/>
                    </a:lnTo>
                    <a:lnTo>
                      <a:pt x="2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81" name="文本框 80">
            <a:extLst>
              <a:ext uri="{FF2B5EF4-FFF2-40B4-BE49-F238E27FC236}">
                <a16:creationId xmlns:a16="http://schemas.microsoft.com/office/drawing/2014/main" id="{6F0BCCF8-C738-6C64-003A-693334AD905A}"/>
              </a:ext>
            </a:extLst>
          </p:cNvPr>
          <p:cNvSpPr txBox="1"/>
          <p:nvPr/>
        </p:nvSpPr>
        <p:spPr>
          <a:xfrm>
            <a:off x="220947" y="7222"/>
            <a:ext cx="12025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0169FC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5400" dirty="0">
              <a:gradFill>
                <a:gsLst>
                  <a:gs pos="0">
                    <a:srgbClr val="0169FC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13550078-D0FA-821D-802B-DE647AADE17B}"/>
              </a:ext>
            </a:extLst>
          </p:cNvPr>
          <p:cNvSpPr txBox="1"/>
          <p:nvPr/>
        </p:nvSpPr>
        <p:spPr>
          <a:xfrm>
            <a:off x="1594959" y="253606"/>
            <a:ext cx="287544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>
                  <a:gsLst>
                    <a:gs pos="0">
                      <a:srgbClr val="1B90FE"/>
                    </a:gs>
                    <a:gs pos="70000">
                      <a:srgbClr val="0169FC"/>
                    </a:gs>
                  </a:gsLst>
                  <a:lin ang="5400000" scaled="1"/>
                </a:gradFill>
              </a:rPr>
              <a:t>添加标题文本</a:t>
            </a:r>
          </a:p>
        </p:txBody>
      </p: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79B5B30A-21FA-8471-D3F6-F43C7A85FB00}"/>
              </a:ext>
            </a:extLst>
          </p:cNvPr>
          <p:cNvGrpSpPr/>
          <p:nvPr/>
        </p:nvGrpSpPr>
        <p:grpSpPr>
          <a:xfrm>
            <a:off x="7762249" y="3908550"/>
            <a:ext cx="3203213" cy="970585"/>
            <a:chOff x="838614" y="2151587"/>
            <a:chExt cx="3203213" cy="970585"/>
          </a:xfrm>
        </p:grpSpPr>
        <p:sp>
          <p:nvSpPr>
            <p:cNvPr id="84" name="文本框 66">
              <a:extLst>
                <a:ext uri="{FF2B5EF4-FFF2-40B4-BE49-F238E27FC236}">
                  <a16:creationId xmlns:a16="http://schemas.microsoft.com/office/drawing/2014/main" id="{498073AF-FB17-48D4-09B6-B70846613EF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614" y="2502515"/>
              <a:ext cx="3203213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182616B1-E7A6-A99E-09FF-002E30CC2DEA}"/>
                </a:ext>
              </a:extLst>
            </p:cNvPr>
            <p:cNvSpPr txBox="1"/>
            <p:nvPr/>
          </p:nvSpPr>
          <p:spPr>
            <a:xfrm>
              <a:off x="838614" y="2151587"/>
              <a:ext cx="15749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49E62602-B9BA-F6C8-D01B-F9D0042ED7F5}"/>
              </a:ext>
            </a:extLst>
          </p:cNvPr>
          <p:cNvGrpSpPr/>
          <p:nvPr/>
        </p:nvGrpSpPr>
        <p:grpSpPr>
          <a:xfrm>
            <a:off x="7816577" y="1616149"/>
            <a:ext cx="3203213" cy="970585"/>
            <a:chOff x="838614" y="2151587"/>
            <a:chExt cx="3203213" cy="970585"/>
          </a:xfrm>
        </p:grpSpPr>
        <p:sp>
          <p:nvSpPr>
            <p:cNvPr id="96" name="文本框 66">
              <a:extLst>
                <a:ext uri="{FF2B5EF4-FFF2-40B4-BE49-F238E27FC236}">
                  <a16:creationId xmlns:a16="http://schemas.microsoft.com/office/drawing/2014/main" id="{7D6909AA-5A76-835A-F6D0-011091889A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614" y="2502515"/>
              <a:ext cx="3203213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6E34568C-A4C0-6AC8-CF8F-58C336C580D1}"/>
                </a:ext>
              </a:extLst>
            </p:cNvPr>
            <p:cNvSpPr txBox="1"/>
            <p:nvPr/>
          </p:nvSpPr>
          <p:spPr>
            <a:xfrm>
              <a:off x="838614" y="2151587"/>
              <a:ext cx="15749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98FBC019-8879-E2FC-F03E-511D1C46CE4D}"/>
              </a:ext>
            </a:extLst>
          </p:cNvPr>
          <p:cNvGrpSpPr/>
          <p:nvPr/>
        </p:nvGrpSpPr>
        <p:grpSpPr>
          <a:xfrm>
            <a:off x="1377482" y="1713893"/>
            <a:ext cx="3221914" cy="970585"/>
            <a:chOff x="838614" y="2151587"/>
            <a:chExt cx="3221914" cy="970585"/>
          </a:xfrm>
        </p:grpSpPr>
        <p:sp>
          <p:nvSpPr>
            <p:cNvPr id="99" name="文本框 66">
              <a:extLst>
                <a:ext uri="{FF2B5EF4-FFF2-40B4-BE49-F238E27FC236}">
                  <a16:creationId xmlns:a16="http://schemas.microsoft.com/office/drawing/2014/main" id="{A16C4EA8-1AB0-13E1-6884-50F8F477FB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614" y="2502515"/>
              <a:ext cx="3203213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B73670B8-93EE-BF0A-C854-50E19E9A17DB}"/>
                </a:ext>
              </a:extLst>
            </p:cNvPr>
            <p:cNvSpPr txBox="1"/>
            <p:nvPr/>
          </p:nvSpPr>
          <p:spPr>
            <a:xfrm>
              <a:off x="2485584" y="2151587"/>
              <a:ext cx="15749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11197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4794F4F-16E3-E281-592A-1ACFE00D7DD3}"/>
              </a:ext>
            </a:extLst>
          </p:cNvPr>
          <p:cNvSpPr txBox="1"/>
          <p:nvPr/>
        </p:nvSpPr>
        <p:spPr>
          <a:xfrm>
            <a:off x="818055" y="538885"/>
            <a:ext cx="2739853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rgbClr val="0169FC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13800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rgbClr val="0169FC"/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2736CEC-D315-A9D1-6D37-C7A6390D4CB3}"/>
              </a:ext>
            </a:extLst>
          </p:cNvPr>
          <p:cNvSpPr txBox="1"/>
          <p:nvPr/>
        </p:nvSpPr>
        <p:spPr>
          <a:xfrm>
            <a:off x="907282" y="2211861"/>
            <a:ext cx="1740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i="1" dirty="0">
                <a:gradFill>
                  <a:gsLst>
                    <a:gs pos="100000">
                      <a:schemeClr val="bg1">
                        <a:lumMod val="50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0"/>
                <a:sym typeface="+mn-lt"/>
              </a:rPr>
              <a:t>PART</a:t>
            </a:r>
            <a:endParaRPr lang="zh-CN" altLang="en-US" sz="2000" i="1" dirty="0">
              <a:gradFill>
                <a:gsLst>
                  <a:gs pos="100000">
                    <a:schemeClr val="bg1">
                      <a:lumMod val="50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ea typeface="思源黑体 CN Heavy" panose="020B0A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AD88F930-50D1-9344-9359-90DC7AE77A6E}"/>
              </a:ext>
            </a:extLst>
          </p:cNvPr>
          <p:cNvSpPr/>
          <p:nvPr/>
        </p:nvSpPr>
        <p:spPr>
          <a:xfrm>
            <a:off x="-1130818" y="4394964"/>
            <a:ext cx="2182448" cy="2182448"/>
          </a:xfrm>
          <a:prstGeom prst="ellipse">
            <a:avLst/>
          </a:prstGeom>
          <a:gradFill>
            <a:gsLst>
              <a:gs pos="0">
                <a:srgbClr val="27BAFD">
                  <a:alpha val="3000"/>
                </a:srgbClr>
              </a:gs>
              <a:gs pos="100000">
                <a:srgbClr val="0169FC">
                  <a:alpha val="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78ADE2AF-30DB-EBCD-38DF-189E579E6D31}"/>
              </a:ext>
            </a:extLst>
          </p:cNvPr>
          <p:cNvSpPr/>
          <p:nvPr/>
        </p:nvSpPr>
        <p:spPr>
          <a:xfrm>
            <a:off x="10625337" y="6377557"/>
            <a:ext cx="1376384" cy="1376384"/>
          </a:xfrm>
          <a:prstGeom prst="ellipse">
            <a:avLst/>
          </a:prstGeom>
          <a:gradFill>
            <a:gsLst>
              <a:gs pos="0">
                <a:srgbClr val="27BAFD">
                  <a:alpha val="4000"/>
                </a:srgbClr>
              </a:gs>
              <a:gs pos="100000">
                <a:srgbClr val="0169FC">
                  <a:alpha val="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3075D5D6-BE56-0E57-E391-52BD571A9910}"/>
              </a:ext>
            </a:extLst>
          </p:cNvPr>
          <p:cNvSpPr/>
          <p:nvPr/>
        </p:nvSpPr>
        <p:spPr>
          <a:xfrm>
            <a:off x="601926" y="5720956"/>
            <a:ext cx="719761" cy="719761"/>
          </a:xfrm>
          <a:prstGeom prst="ellipse">
            <a:avLst/>
          </a:prstGeom>
          <a:gradFill>
            <a:gsLst>
              <a:gs pos="0">
                <a:srgbClr val="27BAFD">
                  <a:alpha val="9000"/>
                </a:srgbClr>
              </a:gs>
              <a:gs pos="100000">
                <a:srgbClr val="0169FC">
                  <a:alpha val="3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C21BCB6A-8CEB-9311-8A20-2C71A649FF44}"/>
              </a:ext>
            </a:extLst>
          </p:cNvPr>
          <p:cNvSpPr txBox="1"/>
          <p:nvPr/>
        </p:nvSpPr>
        <p:spPr>
          <a:xfrm>
            <a:off x="851377" y="2836803"/>
            <a:ext cx="53199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gradFill>
                  <a:gsLst>
                    <a:gs pos="0">
                      <a:srgbClr val="1B90FE"/>
                    </a:gs>
                    <a:gs pos="70000">
                      <a:srgbClr val="0169FC"/>
                    </a:gs>
                  </a:gsLst>
                  <a:lin ang="5400000" scaled="1"/>
                </a:gradFill>
              </a:rPr>
              <a:t>单击此处添加标题文本</a:t>
            </a: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F4753F30-2388-7872-C4D2-FEE4B5D8C038}"/>
              </a:ext>
            </a:extLst>
          </p:cNvPr>
          <p:cNvSpPr/>
          <p:nvPr/>
        </p:nvSpPr>
        <p:spPr>
          <a:xfrm rot="2700000">
            <a:off x="7078550" y="3578842"/>
            <a:ext cx="556409" cy="140361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8000">
                <a:srgbClr val="27BAFD">
                  <a:alpha val="0"/>
                </a:srgbClr>
              </a:gs>
              <a:gs pos="81000">
                <a:srgbClr val="0169FC">
                  <a:alpha val="22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6144170B-F27E-FABB-3A62-51ADF49A30DD}"/>
              </a:ext>
            </a:extLst>
          </p:cNvPr>
          <p:cNvSpPr/>
          <p:nvPr/>
        </p:nvSpPr>
        <p:spPr>
          <a:xfrm rot="2700000">
            <a:off x="8875978" y="-809166"/>
            <a:ext cx="363493" cy="223128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7BAFD">
                  <a:alpha val="0"/>
                </a:srgbClr>
              </a:gs>
              <a:gs pos="79000">
                <a:srgbClr val="0169FC">
                  <a:alpha val="22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9646D7CA-CA50-70CF-CA62-B199472F2874}"/>
              </a:ext>
            </a:extLst>
          </p:cNvPr>
          <p:cNvSpPr/>
          <p:nvPr/>
        </p:nvSpPr>
        <p:spPr>
          <a:xfrm rot="2700000">
            <a:off x="9601930" y="-3143524"/>
            <a:ext cx="2407844" cy="829471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7BAFD"/>
              </a:gs>
              <a:gs pos="85000">
                <a:srgbClr val="0169F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31C7FC19-0512-C235-4001-0C6FF1CC4F9A}"/>
              </a:ext>
            </a:extLst>
          </p:cNvPr>
          <p:cNvSpPr/>
          <p:nvPr/>
        </p:nvSpPr>
        <p:spPr>
          <a:xfrm rot="2700000">
            <a:off x="7503097" y="2008201"/>
            <a:ext cx="2367786" cy="71308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B90FE"/>
              </a:gs>
              <a:gs pos="91000">
                <a:srgbClr val="0169F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hand-shake_329104">
            <a:extLst>
              <a:ext uri="{FF2B5EF4-FFF2-40B4-BE49-F238E27FC236}">
                <a16:creationId xmlns:a16="http://schemas.microsoft.com/office/drawing/2014/main" id="{9E2180FD-33C6-253E-CAF5-BCC1AF73AC91}"/>
              </a:ext>
            </a:extLst>
          </p:cNvPr>
          <p:cNvSpPr/>
          <p:nvPr/>
        </p:nvSpPr>
        <p:spPr>
          <a:xfrm>
            <a:off x="9672572" y="3338753"/>
            <a:ext cx="1331858" cy="1005170"/>
          </a:xfrm>
          <a:custGeom>
            <a:avLst/>
            <a:gdLst>
              <a:gd name="connsiteX0" fmla="*/ 297968 w 607565"/>
              <a:gd name="connsiteY0" fmla="*/ 126960 h 458538"/>
              <a:gd name="connsiteX1" fmla="*/ 325739 w 607565"/>
              <a:gd name="connsiteY1" fmla="*/ 142157 h 458538"/>
              <a:gd name="connsiteX2" fmla="*/ 442698 w 607565"/>
              <a:gd name="connsiteY2" fmla="*/ 258845 h 458538"/>
              <a:gd name="connsiteX3" fmla="*/ 442787 w 607565"/>
              <a:gd name="connsiteY3" fmla="*/ 342295 h 458538"/>
              <a:gd name="connsiteX4" fmla="*/ 369176 w 607565"/>
              <a:gd name="connsiteY4" fmla="*/ 268888 h 458538"/>
              <a:gd name="connsiteX5" fmla="*/ 342651 w 607565"/>
              <a:gd name="connsiteY5" fmla="*/ 268888 h 458538"/>
              <a:gd name="connsiteX6" fmla="*/ 342651 w 607565"/>
              <a:gd name="connsiteY6" fmla="*/ 295371 h 458538"/>
              <a:gd name="connsiteX7" fmla="*/ 409497 w 607565"/>
              <a:gd name="connsiteY7" fmla="*/ 362025 h 458538"/>
              <a:gd name="connsiteX8" fmla="*/ 379323 w 607565"/>
              <a:gd name="connsiteY8" fmla="*/ 401662 h 458538"/>
              <a:gd name="connsiteX9" fmla="*/ 307759 w 607565"/>
              <a:gd name="connsiteY9" fmla="*/ 330209 h 458538"/>
              <a:gd name="connsiteX10" fmla="*/ 281234 w 607565"/>
              <a:gd name="connsiteY10" fmla="*/ 330209 h 458538"/>
              <a:gd name="connsiteX11" fmla="*/ 281234 w 607565"/>
              <a:gd name="connsiteY11" fmla="*/ 356693 h 458538"/>
              <a:gd name="connsiteX12" fmla="*/ 352976 w 607565"/>
              <a:gd name="connsiteY12" fmla="*/ 428323 h 458538"/>
              <a:gd name="connsiteX13" fmla="*/ 257825 w 607565"/>
              <a:gd name="connsiteY13" fmla="*/ 435522 h 458538"/>
              <a:gd name="connsiteX14" fmla="*/ 144871 w 607565"/>
              <a:gd name="connsiteY14" fmla="*/ 322744 h 458538"/>
              <a:gd name="connsiteX15" fmla="*/ 129828 w 607565"/>
              <a:gd name="connsiteY15" fmla="*/ 295549 h 458538"/>
              <a:gd name="connsiteX16" fmla="*/ 297968 w 607565"/>
              <a:gd name="connsiteY16" fmla="*/ 126960 h 458538"/>
              <a:gd name="connsiteX17" fmla="*/ 431876 w 607565"/>
              <a:gd name="connsiteY17" fmla="*/ 0 h 458538"/>
              <a:gd name="connsiteX18" fmla="*/ 445103 w 607565"/>
              <a:gd name="connsiteY18" fmla="*/ 5466 h 458538"/>
              <a:gd name="connsiteX19" fmla="*/ 602093 w 607565"/>
              <a:gd name="connsiteY19" fmla="*/ 162255 h 458538"/>
              <a:gd name="connsiteX20" fmla="*/ 602093 w 607565"/>
              <a:gd name="connsiteY20" fmla="*/ 188741 h 458538"/>
              <a:gd name="connsiteX21" fmla="*/ 525912 w 607565"/>
              <a:gd name="connsiteY21" fmla="*/ 264825 h 458538"/>
              <a:gd name="connsiteX22" fmla="*/ 499391 w 607565"/>
              <a:gd name="connsiteY22" fmla="*/ 264825 h 458538"/>
              <a:gd name="connsiteX23" fmla="*/ 342490 w 607565"/>
              <a:gd name="connsiteY23" fmla="*/ 108036 h 458538"/>
              <a:gd name="connsiteX24" fmla="*/ 342490 w 607565"/>
              <a:gd name="connsiteY24" fmla="*/ 81550 h 458538"/>
              <a:gd name="connsiteX25" fmla="*/ 418582 w 607565"/>
              <a:gd name="connsiteY25" fmla="*/ 5466 h 458538"/>
              <a:gd name="connsiteX26" fmla="*/ 431876 w 607565"/>
              <a:gd name="connsiteY26" fmla="*/ 0 h 458538"/>
              <a:gd name="connsiteX27" fmla="*/ 175734 w 607565"/>
              <a:gd name="connsiteY27" fmla="*/ 0 h 458538"/>
              <a:gd name="connsiteX28" fmla="*/ 188962 w 607565"/>
              <a:gd name="connsiteY28" fmla="*/ 5466 h 458538"/>
              <a:gd name="connsiteX29" fmla="*/ 265143 w 607565"/>
              <a:gd name="connsiteY29" fmla="*/ 81550 h 458538"/>
              <a:gd name="connsiteX30" fmla="*/ 265143 w 607565"/>
              <a:gd name="connsiteY30" fmla="*/ 108036 h 458538"/>
              <a:gd name="connsiteX31" fmla="*/ 108241 w 607565"/>
              <a:gd name="connsiteY31" fmla="*/ 264825 h 458538"/>
              <a:gd name="connsiteX32" fmla="*/ 81720 w 607565"/>
              <a:gd name="connsiteY32" fmla="*/ 264825 h 458538"/>
              <a:gd name="connsiteX33" fmla="*/ 5539 w 607565"/>
              <a:gd name="connsiteY33" fmla="*/ 188741 h 458538"/>
              <a:gd name="connsiteX34" fmla="*/ 5539 w 607565"/>
              <a:gd name="connsiteY34" fmla="*/ 162255 h 458538"/>
              <a:gd name="connsiteX35" fmla="*/ 162441 w 607565"/>
              <a:gd name="connsiteY35" fmla="*/ 5466 h 458538"/>
              <a:gd name="connsiteX36" fmla="*/ 175734 w 607565"/>
              <a:gd name="connsiteY36" fmla="*/ 0 h 458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7565" h="458538">
                <a:moveTo>
                  <a:pt x="297968" y="126960"/>
                </a:moveTo>
                <a:cubicBezTo>
                  <a:pt x="308471" y="129271"/>
                  <a:pt x="318173" y="134514"/>
                  <a:pt x="325739" y="142157"/>
                </a:cubicBezTo>
                <a:cubicBezTo>
                  <a:pt x="352531" y="168818"/>
                  <a:pt x="426854" y="243026"/>
                  <a:pt x="442698" y="258845"/>
                </a:cubicBezTo>
                <a:cubicBezTo>
                  <a:pt x="470024" y="286129"/>
                  <a:pt x="466108" y="322033"/>
                  <a:pt x="442787" y="342295"/>
                </a:cubicBezTo>
                <a:lnTo>
                  <a:pt x="369176" y="268888"/>
                </a:lnTo>
                <a:cubicBezTo>
                  <a:pt x="361877" y="261600"/>
                  <a:pt x="350039" y="261600"/>
                  <a:pt x="342651" y="268888"/>
                </a:cubicBezTo>
                <a:cubicBezTo>
                  <a:pt x="335352" y="276175"/>
                  <a:pt x="335352" y="288084"/>
                  <a:pt x="342651" y="295371"/>
                </a:cubicBezTo>
                <a:lnTo>
                  <a:pt x="409497" y="362025"/>
                </a:lnTo>
                <a:cubicBezTo>
                  <a:pt x="406204" y="379977"/>
                  <a:pt x="394366" y="394285"/>
                  <a:pt x="379323" y="401662"/>
                </a:cubicBezTo>
                <a:lnTo>
                  <a:pt x="307759" y="330209"/>
                </a:lnTo>
                <a:cubicBezTo>
                  <a:pt x="300460" y="322922"/>
                  <a:pt x="288533" y="322922"/>
                  <a:pt x="281234" y="330209"/>
                </a:cubicBezTo>
                <a:cubicBezTo>
                  <a:pt x="273935" y="337585"/>
                  <a:pt x="273935" y="349405"/>
                  <a:pt x="281234" y="356693"/>
                </a:cubicBezTo>
                <a:lnTo>
                  <a:pt x="352976" y="428323"/>
                </a:lnTo>
                <a:cubicBezTo>
                  <a:pt x="338824" y="456229"/>
                  <a:pt x="298413" y="476047"/>
                  <a:pt x="257825" y="435522"/>
                </a:cubicBezTo>
                <a:lnTo>
                  <a:pt x="144871" y="322744"/>
                </a:lnTo>
                <a:cubicBezTo>
                  <a:pt x="137394" y="315279"/>
                  <a:pt x="132232" y="305769"/>
                  <a:pt x="129828" y="295549"/>
                </a:cubicBezTo>
                <a:cubicBezTo>
                  <a:pt x="132499" y="293416"/>
                  <a:pt x="292716" y="134603"/>
                  <a:pt x="297968" y="126960"/>
                </a:cubicBezTo>
                <a:close/>
                <a:moveTo>
                  <a:pt x="431876" y="0"/>
                </a:moveTo>
                <a:cubicBezTo>
                  <a:pt x="436670" y="0"/>
                  <a:pt x="441454" y="1822"/>
                  <a:pt x="445103" y="5466"/>
                </a:cubicBezTo>
                <a:lnTo>
                  <a:pt x="602093" y="162255"/>
                </a:lnTo>
                <a:cubicBezTo>
                  <a:pt x="609390" y="169543"/>
                  <a:pt x="609390" y="181453"/>
                  <a:pt x="602093" y="188741"/>
                </a:cubicBezTo>
                <a:lnTo>
                  <a:pt x="525912" y="264825"/>
                </a:lnTo>
                <a:cubicBezTo>
                  <a:pt x="518614" y="272113"/>
                  <a:pt x="506688" y="272113"/>
                  <a:pt x="499391" y="264825"/>
                </a:cubicBezTo>
                <a:lnTo>
                  <a:pt x="342490" y="108036"/>
                </a:lnTo>
                <a:cubicBezTo>
                  <a:pt x="335103" y="100748"/>
                  <a:pt x="335103" y="88927"/>
                  <a:pt x="342490" y="81550"/>
                </a:cubicBezTo>
                <a:lnTo>
                  <a:pt x="418582" y="5466"/>
                </a:lnTo>
                <a:cubicBezTo>
                  <a:pt x="422275" y="1822"/>
                  <a:pt x="427081" y="0"/>
                  <a:pt x="431876" y="0"/>
                </a:cubicBezTo>
                <a:close/>
                <a:moveTo>
                  <a:pt x="175734" y="0"/>
                </a:moveTo>
                <a:cubicBezTo>
                  <a:pt x="180529" y="0"/>
                  <a:pt x="185313" y="1822"/>
                  <a:pt x="188962" y="5466"/>
                </a:cubicBezTo>
                <a:lnTo>
                  <a:pt x="265143" y="81550"/>
                </a:lnTo>
                <a:cubicBezTo>
                  <a:pt x="272440" y="88927"/>
                  <a:pt x="272440" y="100748"/>
                  <a:pt x="265143" y="108036"/>
                </a:cubicBezTo>
                <a:lnTo>
                  <a:pt x="108241" y="264825"/>
                </a:lnTo>
                <a:cubicBezTo>
                  <a:pt x="100855" y="272113"/>
                  <a:pt x="89018" y="272113"/>
                  <a:pt x="81720" y="264825"/>
                </a:cubicBezTo>
                <a:lnTo>
                  <a:pt x="5539" y="188741"/>
                </a:lnTo>
                <a:cubicBezTo>
                  <a:pt x="-1847" y="181453"/>
                  <a:pt x="-1847" y="169543"/>
                  <a:pt x="5539" y="162255"/>
                </a:cubicBezTo>
                <a:lnTo>
                  <a:pt x="162441" y="5466"/>
                </a:lnTo>
                <a:cubicBezTo>
                  <a:pt x="166134" y="1822"/>
                  <a:pt x="170940" y="0"/>
                  <a:pt x="17573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5A1A2412-800C-9837-1E25-063EB266EEAD}"/>
              </a:ext>
            </a:extLst>
          </p:cNvPr>
          <p:cNvSpPr txBox="1"/>
          <p:nvPr/>
        </p:nvSpPr>
        <p:spPr>
          <a:xfrm>
            <a:off x="907282" y="3458381"/>
            <a:ext cx="5893568" cy="795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C19EAF79-9113-5F96-43AF-9A39BF90ED5B}"/>
              </a:ext>
            </a:extLst>
          </p:cNvPr>
          <p:cNvGrpSpPr/>
          <p:nvPr/>
        </p:nvGrpSpPr>
        <p:grpSpPr>
          <a:xfrm>
            <a:off x="1504610" y="4167692"/>
            <a:ext cx="5248241" cy="2071968"/>
            <a:chOff x="4459978" y="6451596"/>
            <a:chExt cx="3272463" cy="1291945"/>
          </a:xfrm>
          <a:gradFill>
            <a:gsLst>
              <a:gs pos="100000">
                <a:schemeClr val="bg1">
                  <a:lumMod val="50000"/>
                  <a:alpha val="62000"/>
                </a:schemeClr>
              </a:gs>
              <a:gs pos="0">
                <a:schemeClr val="bg1">
                  <a:lumMod val="50000"/>
                  <a:alpha val="0"/>
                </a:schemeClr>
              </a:gs>
            </a:gsLst>
            <a:lin ang="5400000" scaled="1"/>
          </a:gradFill>
          <a:scene3d>
            <a:camera prst="orthographicFront">
              <a:rot lat="2666121" lon="19525901" rev="20092126"/>
            </a:camera>
            <a:lightRig rig="threePt" dir="t"/>
          </a:scene3d>
        </p:grpSpPr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FADE222A-004C-6094-7CBC-47BAE1A5C90E}"/>
                </a:ext>
              </a:extLst>
            </p:cNvPr>
            <p:cNvSpPr/>
            <p:nvPr/>
          </p:nvSpPr>
          <p:spPr>
            <a:xfrm flipH="1">
              <a:off x="4459978" y="6816213"/>
              <a:ext cx="1311228" cy="927328"/>
            </a:xfrm>
            <a:custGeom>
              <a:avLst/>
              <a:gdLst>
                <a:gd name="connsiteX0" fmla="*/ 723132 w 1311227"/>
                <a:gd name="connsiteY0" fmla="*/ 924120 h 927328"/>
                <a:gd name="connsiteX1" fmla="*/ 724970 w 1311227"/>
                <a:gd name="connsiteY1" fmla="*/ 925958 h 927328"/>
                <a:gd name="connsiteX2" fmla="*/ 722231 w 1311227"/>
                <a:gd name="connsiteY2" fmla="*/ 924588 h 927328"/>
                <a:gd name="connsiteX3" fmla="*/ 737632 w 1311227"/>
                <a:gd name="connsiteY3" fmla="*/ 922984 h 927328"/>
                <a:gd name="connsiteX4" fmla="*/ 740038 w 1311227"/>
                <a:gd name="connsiteY4" fmla="*/ 924588 h 927328"/>
                <a:gd name="connsiteX5" fmla="*/ 738155 w 1311227"/>
                <a:gd name="connsiteY5" fmla="*/ 924760 h 927328"/>
                <a:gd name="connsiteX6" fmla="*/ 711578 w 1311227"/>
                <a:gd name="connsiteY6" fmla="*/ 922914 h 927328"/>
                <a:gd name="connsiteX7" fmla="*/ 711445 w 1311227"/>
                <a:gd name="connsiteY7" fmla="*/ 923561 h 927328"/>
                <a:gd name="connsiteX8" fmla="*/ 707164 w 1311227"/>
                <a:gd name="connsiteY8" fmla="*/ 927328 h 927328"/>
                <a:gd name="connsiteX9" fmla="*/ 694973 w 1311227"/>
                <a:gd name="connsiteY9" fmla="*/ 917705 h 927328"/>
                <a:gd name="connsiteX10" fmla="*/ 694836 w 1311227"/>
                <a:gd name="connsiteY10" fmla="*/ 921849 h 927328"/>
                <a:gd name="connsiteX11" fmla="*/ 694836 w 1311227"/>
                <a:gd name="connsiteY11" fmla="*/ 917739 h 927328"/>
                <a:gd name="connsiteX12" fmla="*/ 575667 w 1311227"/>
                <a:gd name="connsiteY12" fmla="*/ 867058 h 927328"/>
                <a:gd name="connsiteX13" fmla="*/ 579776 w 1311227"/>
                <a:gd name="connsiteY13" fmla="*/ 869798 h 927328"/>
                <a:gd name="connsiteX14" fmla="*/ 574297 w 1311227"/>
                <a:gd name="connsiteY14" fmla="*/ 871168 h 927328"/>
                <a:gd name="connsiteX15" fmla="*/ 571558 w 1311227"/>
                <a:gd name="connsiteY15" fmla="*/ 824596 h 927328"/>
                <a:gd name="connsiteX16" fmla="*/ 571558 w 1311227"/>
                <a:gd name="connsiteY16" fmla="*/ 828705 h 927328"/>
                <a:gd name="connsiteX17" fmla="*/ 570775 w 1311227"/>
                <a:gd name="connsiteY17" fmla="*/ 824791 h 927328"/>
                <a:gd name="connsiteX18" fmla="*/ 570188 w 1311227"/>
                <a:gd name="connsiteY18" fmla="*/ 821856 h 927328"/>
                <a:gd name="connsiteX19" fmla="*/ 570775 w 1311227"/>
                <a:gd name="connsiteY19" fmla="*/ 824791 h 927328"/>
                <a:gd name="connsiteX20" fmla="*/ 566078 w 1311227"/>
                <a:gd name="connsiteY20" fmla="*/ 825965 h 927328"/>
                <a:gd name="connsiteX21" fmla="*/ 570188 w 1311227"/>
                <a:gd name="connsiteY21" fmla="*/ 821856 h 927328"/>
                <a:gd name="connsiteX22" fmla="*/ 527725 w 1311227"/>
                <a:gd name="connsiteY22" fmla="*/ 809528 h 927328"/>
                <a:gd name="connsiteX23" fmla="*/ 530465 w 1311227"/>
                <a:gd name="connsiteY23" fmla="*/ 810898 h 927328"/>
                <a:gd name="connsiteX24" fmla="*/ 526355 w 1311227"/>
                <a:gd name="connsiteY24" fmla="*/ 812268 h 927328"/>
                <a:gd name="connsiteX25" fmla="*/ 527725 w 1311227"/>
                <a:gd name="connsiteY25" fmla="*/ 809528 h 927328"/>
                <a:gd name="connsiteX26" fmla="*/ 597583 w 1311227"/>
                <a:gd name="connsiteY26" fmla="*/ 801310 h 927328"/>
                <a:gd name="connsiteX27" fmla="*/ 603062 w 1311227"/>
                <a:gd name="connsiteY27" fmla="*/ 805419 h 927328"/>
                <a:gd name="connsiteX28" fmla="*/ 594843 w 1311227"/>
                <a:gd name="connsiteY28" fmla="*/ 805419 h 927328"/>
                <a:gd name="connsiteX29" fmla="*/ 597583 w 1311227"/>
                <a:gd name="connsiteY29" fmla="*/ 801310 h 927328"/>
                <a:gd name="connsiteX30" fmla="*/ 807156 w 1311227"/>
                <a:gd name="connsiteY30" fmla="*/ 768435 h 927328"/>
                <a:gd name="connsiteX31" fmla="*/ 812635 w 1311227"/>
                <a:gd name="connsiteY31" fmla="*/ 769805 h 927328"/>
                <a:gd name="connsiteX32" fmla="*/ 808526 w 1311227"/>
                <a:gd name="connsiteY32" fmla="*/ 773915 h 927328"/>
                <a:gd name="connsiteX33" fmla="*/ 804416 w 1311227"/>
                <a:gd name="connsiteY33" fmla="*/ 771175 h 927328"/>
                <a:gd name="connsiteX34" fmla="*/ 740038 w 1311227"/>
                <a:gd name="connsiteY34" fmla="*/ 749259 h 927328"/>
                <a:gd name="connsiteX35" fmla="*/ 755105 w 1311227"/>
                <a:gd name="connsiteY35" fmla="*/ 761587 h 927328"/>
                <a:gd name="connsiteX36" fmla="*/ 750996 w 1311227"/>
                <a:gd name="connsiteY36" fmla="*/ 775285 h 927328"/>
                <a:gd name="connsiteX37" fmla="*/ 750996 w 1311227"/>
                <a:gd name="connsiteY37" fmla="*/ 784873 h 927328"/>
                <a:gd name="connsiteX38" fmla="*/ 744147 w 1311227"/>
                <a:gd name="connsiteY38" fmla="*/ 790352 h 927328"/>
                <a:gd name="connsiteX39" fmla="*/ 733189 w 1311227"/>
                <a:gd name="connsiteY39" fmla="*/ 779394 h 927328"/>
                <a:gd name="connsiteX40" fmla="*/ 734559 w 1311227"/>
                <a:gd name="connsiteY40" fmla="*/ 773915 h 927328"/>
                <a:gd name="connsiteX41" fmla="*/ 734559 w 1311227"/>
                <a:gd name="connsiteY41" fmla="*/ 764327 h 927328"/>
                <a:gd name="connsiteX42" fmla="*/ 740038 w 1311227"/>
                <a:gd name="connsiteY42" fmla="*/ 749259 h 927328"/>
                <a:gd name="connsiteX43" fmla="*/ 396229 w 1311227"/>
                <a:gd name="connsiteY43" fmla="*/ 747889 h 927328"/>
                <a:gd name="connsiteX44" fmla="*/ 398968 w 1311227"/>
                <a:gd name="connsiteY44" fmla="*/ 751999 h 927328"/>
                <a:gd name="connsiteX45" fmla="*/ 392119 w 1311227"/>
                <a:gd name="connsiteY45" fmla="*/ 754738 h 927328"/>
                <a:gd name="connsiteX46" fmla="*/ 390749 w 1311227"/>
                <a:gd name="connsiteY46" fmla="*/ 750629 h 927328"/>
                <a:gd name="connsiteX47" fmla="*/ 396229 w 1311227"/>
                <a:gd name="connsiteY47" fmla="*/ 747889 h 927328"/>
                <a:gd name="connsiteX48" fmla="*/ 741408 w 1311227"/>
                <a:gd name="connsiteY48" fmla="*/ 734192 h 927328"/>
                <a:gd name="connsiteX49" fmla="*/ 745517 w 1311227"/>
                <a:gd name="connsiteY49" fmla="*/ 735562 h 927328"/>
                <a:gd name="connsiteX50" fmla="*/ 738668 w 1311227"/>
                <a:gd name="connsiteY50" fmla="*/ 739671 h 927328"/>
                <a:gd name="connsiteX51" fmla="*/ 741408 w 1311227"/>
                <a:gd name="connsiteY51" fmla="*/ 734192 h 927328"/>
                <a:gd name="connsiteX52" fmla="*/ 572927 w 1311227"/>
                <a:gd name="connsiteY52" fmla="*/ 732822 h 927328"/>
                <a:gd name="connsiteX53" fmla="*/ 574297 w 1311227"/>
                <a:gd name="connsiteY53" fmla="*/ 735562 h 927328"/>
                <a:gd name="connsiteX54" fmla="*/ 570188 w 1311227"/>
                <a:gd name="connsiteY54" fmla="*/ 735562 h 927328"/>
                <a:gd name="connsiteX55" fmla="*/ 594843 w 1311227"/>
                <a:gd name="connsiteY55" fmla="*/ 730082 h 927328"/>
                <a:gd name="connsiteX56" fmla="*/ 598953 w 1311227"/>
                <a:gd name="connsiteY56" fmla="*/ 731452 h 927328"/>
                <a:gd name="connsiteX57" fmla="*/ 597583 w 1311227"/>
                <a:gd name="connsiteY57" fmla="*/ 734192 h 927328"/>
                <a:gd name="connsiteX58" fmla="*/ 594843 w 1311227"/>
                <a:gd name="connsiteY58" fmla="*/ 730082 h 927328"/>
                <a:gd name="connsiteX59" fmla="*/ 767433 w 1311227"/>
                <a:gd name="connsiteY59" fmla="*/ 727343 h 927328"/>
                <a:gd name="connsiteX60" fmla="*/ 774282 w 1311227"/>
                <a:gd name="connsiteY60" fmla="*/ 727343 h 927328"/>
                <a:gd name="connsiteX61" fmla="*/ 774282 w 1311227"/>
                <a:gd name="connsiteY61" fmla="*/ 735562 h 927328"/>
                <a:gd name="connsiteX62" fmla="*/ 770173 w 1311227"/>
                <a:gd name="connsiteY62" fmla="*/ 736931 h 927328"/>
                <a:gd name="connsiteX63" fmla="*/ 763324 w 1311227"/>
                <a:gd name="connsiteY63" fmla="*/ 732822 h 927328"/>
                <a:gd name="connsiteX64" fmla="*/ 767433 w 1311227"/>
                <a:gd name="connsiteY64" fmla="*/ 727343 h 927328"/>
                <a:gd name="connsiteX65" fmla="*/ 812635 w 1311227"/>
                <a:gd name="connsiteY65" fmla="*/ 723234 h 927328"/>
                <a:gd name="connsiteX66" fmla="*/ 818114 w 1311227"/>
                <a:gd name="connsiteY66" fmla="*/ 724603 h 927328"/>
                <a:gd name="connsiteX67" fmla="*/ 815375 w 1311227"/>
                <a:gd name="connsiteY67" fmla="*/ 725973 h 927328"/>
                <a:gd name="connsiteX68" fmla="*/ 659222 w 1311227"/>
                <a:gd name="connsiteY68" fmla="*/ 723234 h 927328"/>
                <a:gd name="connsiteX69" fmla="*/ 664701 w 1311227"/>
                <a:gd name="connsiteY69" fmla="*/ 724603 h 927328"/>
                <a:gd name="connsiteX70" fmla="*/ 664701 w 1311227"/>
                <a:gd name="connsiteY70" fmla="*/ 728712 h 927328"/>
                <a:gd name="connsiteX71" fmla="*/ 659222 w 1311227"/>
                <a:gd name="connsiteY71" fmla="*/ 723234 h 927328"/>
                <a:gd name="connsiteX72" fmla="*/ 834551 w 1311227"/>
                <a:gd name="connsiteY72" fmla="*/ 717754 h 927328"/>
                <a:gd name="connsiteX73" fmla="*/ 841400 w 1311227"/>
                <a:gd name="connsiteY73" fmla="*/ 719124 h 927328"/>
                <a:gd name="connsiteX74" fmla="*/ 838661 w 1311227"/>
                <a:gd name="connsiteY74" fmla="*/ 721864 h 927328"/>
                <a:gd name="connsiteX75" fmla="*/ 834551 w 1311227"/>
                <a:gd name="connsiteY75" fmla="*/ 717754 h 927328"/>
                <a:gd name="connsiteX76" fmla="*/ 983855 w 1311227"/>
                <a:gd name="connsiteY76" fmla="*/ 713645 h 927328"/>
                <a:gd name="connsiteX77" fmla="*/ 990704 w 1311227"/>
                <a:gd name="connsiteY77" fmla="*/ 719124 h 927328"/>
                <a:gd name="connsiteX78" fmla="*/ 981115 w 1311227"/>
                <a:gd name="connsiteY78" fmla="*/ 723234 h 927328"/>
                <a:gd name="connsiteX79" fmla="*/ 974267 w 1311227"/>
                <a:gd name="connsiteY79" fmla="*/ 721864 h 927328"/>
                <a:gd name="connsiteX80" fmla="*/ 983855 w 1311227"/>
                <a:gd name="connsiteY80" fmla="*/ 713645 h 927328"/>
                <a:gd name="connsiteX81" fmla="*/ 664701 w 1311227"/>
                <a:gd name="connsiteY81" fmla="*/ 706797 h 927328"/>
                <a:gd name="connsiteX82" fmla="*/ 666071 w 1311227"/>
                <a:gd name="connsiteY82" fmla="*/ 709536 h 927328"/>
                <a:gd name="connsiteX83" fmla="*/ 660592 w 1311227"/>
                <a:gd name="connsiteY83" fmla="*/ 713645 h 927328"/>
                <a:gd name="connsiteX84" fmla="*/ 660592 w 1311227"/>
                <a:gd name="connsiteY84" fmla="*/ 709536 h 927328"/>
                <a:gd name="connsiteX85" fmla="*/ 664701 w 1311227"/>
                <a:gd name="connsiteY85" fmla="*/ 706797 h 927328"/>
                <a:gd name="connsiteX86" fmla="*/ 1160554 w 1311227"/>
                <a:gd name="connsiteY86" fmla="*/ 704057 h 927328"/>
                <a:gd name="connsiteX87" fmla="*/ 1166033 w 1311227"/>
                <a:gd name="connsiteY87" fmla="*/ 708166 h 927328"/>
                <a:gd name="connsiteX88" fmla="*/ 1152335 w 1311227"/>
                <a:gd name="connsiteY88" fmla="*/ 716385 h 927328"/>
                <a:gd name="connsiteX89" fmla="*/ 1146856 w 1311227"/>
                <a:gd name="connsiteY89" fmla="*/ 712275 h 927328"/>
                <a:gd name="connsiteX90" fmla="*/ 1150966 w 1311227"/>
                <a:gd name="connsiteY90" fmla="*/ 705427 h 927328"/>
                <a:gd name="connsiteX91" fmla="*/ 1160554 w 1311227"/>
                <a:gd name="connsiteY91" fmla="*/ 704057 h 927328"/>
                <a:gd name="connsiteX92" fmla="*/ 401707 w 1311227"/>
                <a:gd name="connsiteY92" fmla="*/ 699947 h 927328"/>
                <a:gd name="connsiteX93" fmla="*/ 401707 w 1311227"/>
                <a:gd name="connsiteY93" fmla="*/ 704057 h 927328"/>
                <a:gd name="connsiteX94" fmla="*/ 407187 w 1311227"/>
                <a:gd name="connsiteY94" fmla="*/ 704057 h 927328"/>
                <a:gd name="connsiteX95" fmla="*/ 400338 w 1311227"/>
                <a:gd name="connsiteY95" fmla="*/ 708166 h 927328"/>
                <a:gd name="connsiteX96" fmla="*/ 401707 w 1311227"/>
                <a:gd name="connsiteY96" fmla="*/ 699947 h 927328"/>
                <a:gd name="connsiteX97" fmla="*/ 1157814 w 1311227"/>
                <a:gd name="connsiteY97" fmla="*/ 690359 h 927328"/>
                <a:gd name="connsiteX98" fmla="*/ 1163293 w 1311227"/>
                <a:gd name="connsiteY98" fmla="*/ 693099 h 927328"/>
                <a:gd name="connsiteX99" fmla="*/ 1161924 w 1311227"/>
                <a:gd name="connsiteY99" fmla="*/ 695839 h 927328"/>
                <a:gd name="connsiteX100" fmla="*/ 1157814 w 1311227"/>
                <a:gd name="connsiteY100" fmla="*/ 690359 h 927328"/>
                <a:gd name="connsiteX101" fmla="*/ 864686 w 1311227"/>
                <a:gd name="connsiteY101" fmla="*/ 690359 h 927328"/>
                <a:gd name="connsiteX102" fmla="*/ 868795 w 1311227"/>
                <a:gd name="connsiteY102" fmla="*/ 693099 h 927328"/>
                <a:gd name="connsiteX103" fmla="*/ 866056 w 1311227"/>
                <a:gd name="connsiteY103" fmla="*/ 694469 h 927328"/>
                <a:gd name="connsiteX104" fmla="*/ 864686 w 1311227"/>
                <a:gd name="connsiteY104" fmla="*/ 690359 h 927328"/>
                <a:gd name="connsiteX105" fmla="*/ 849619 w 1311227"/>
                <a:gd name="connsiteY105" fmla="*/ 690359 h 927328"/>
                <a:gd name="connsiteX106" fmla="*/ 853728 w 1311227"/>
                <a:gd name="connsiteY106" fmla="*/ 693099 h 927328"/>
                <a:gd name="connsiteX107" fmla="*/ 848249 w 1311227"/>
                <a:gd name="connsiteY107" fmla="*/ 693099 h 927328"/>
                <a:gd name="connsiteX108" fmla="*/ 444170 w 1311227"/>
                <a:gd name="connsiteY108" fmla="*/ 688989 h 927328"/>
                <a:gd name="connsiteX109" fmla="*/ 449649 w 1311227"/>
                <a:gd name="connsiteY109" fmla="*/ 688989 h 927328"/>
                <a:gd name="connsiteX110" fmla="*/ 448279 w 1311227"/>
                <a:gd name="connsiteY110" fmla="*/ 691729 h 927328"/>
                <a:gd name="connsiteX111" fmla="*/ 444170 w 1311227"/>
                <a:gd name="connsiteY111" fmla="*/ 688989 h 927328"/>
                <a:gd name="connsiteX112" fmla="*/ 649634 w 1311227"/>
                <a:gd name="connsiteY112" fmla="*/ 687620 h 927328"/>
                <a:gd name="connsiteX113" fmla="*/ 656483 w 1311227"/>
                <a:gd name="connsiteY113" fmla="*/ 688989 h 927328"/>
                <a:gd name="connsiteX114" fmla="*/ 648264 w 1311227"/>
                <a:gd name="connsiteY114" fmla="*/ 690359 h 927328"/>
                <a:gd name="connsiteX115" fmla="*/ 855098 w 1311227"/>
                <a:gd name="connsiteY115" fmla="*/ 682141 h 927328"/>
                <a:gd name="connsiteX116" fmla="*/ 856468 w 1311227"/>
                <a:gd name="connsiteY116" fmla="*/ 684880 h 927328"/>
                <a:gd name="connsiteX117" fmla="*/ 850988 w 1311227"/>
                <a:gd name="connsiteY117" fmla="*/ 684880 h 927328"/>
                <a:gd name="connsiteX118" fmla="*/ 855098 w 1311227"/>
                <a:gd name="connsiteY118" fmla="*/ 682141 h 927328"/>
                <a:gd name="connsiteX119" fmla="*/ 412666 w 1311227"/>
                <a:gd name="connsiteY119" fmla="*/ 679401 h 927328"/>
                <a:gd name="connsiteX120" fmla="*/ 416775 w 1311227"/>
                <a:gd name="connsiteY120" fmla="*/ 680771 h 927328"/>
                <a:gd name="connsiteX121" fmla="*/ 415405 w 1311227"/>
                <a:gd name="connsiteY121" fmla="*/ 683511 h 927328"/>
                <a:gd name="connsiteX122" fmla="*/ 411296 w 1311227"/>
                <a:gd name="connsiteY122" fmla="*/ 682141 h 927328"/>
                <a:gd name="connsiteX123" fmla="*/ 412666 w 1311227"/>
                <a:gd name="connsiteY123" fmla="*/ 679401 h 927328"/>
                <a:gd name="connsiteX124" fmla="*/ 368833 w 1311227"/>
                <a:gd name="connsiteY124" fmla="*/ 679401 h 927328"/>
                <a:gd name="connsiteX125" fmla="*/ 372943 w 1311227"/>
                <a:gd name="connsiteY125" fmla="*/ 679401 h 927328"/>
                <a:gd name="connsiteX126" fmla="*/ 375682 w 1311227"/>
                <a:gd name="connsiteY126" fmla="*/ 684880 h 927328"/>
                <a:gd name="connsiteX127" fmla="*/ 367464 w 1311227"/>
                <a:gd name="connsiteY127" fmla="*/ 684880 h 927328"/>
                <a:gd name="connsiteX128" fmla="*/ 366094 w 1311227"/>
                <a:gd name="connsiteY128" fmla="*/ 682141 h 927328"/>
                <a:gd name="connsiteX129" fmla="*/ 643470 w 1311227"/>
                <a:gd name="connsiteY129" fmla="*/ 677860 h 927328"/>
                <a:gd name="connsiteX130" fmla="*/ 644155 w 1311227"/>
                <a:gd name="connsiteY130" fmla="*/ 680771 h 927328"/>
                <a:gd name="connsiteX131" fmla="*/ 640046 w 1311227"/>
                <a:gd name="connsiteY131" fmla="*/ 688989 h 927328"/>
                <a:gd name="connsiteX132" fmla="*/ 638676 w 1311227"/>
                <a:gd name="connsiteY132" fmla="*/ 701317 h 927328"/>
                <a:gd name="connsiteX133" fmla="*/ 629087 w 1311227"/>
                <a:gd name="connsiteY133" fmla="*/ 709536 h 927328"/>
                <a:gd name="connsiteX134" fmla="*/ 614020 w 1311227"/>
                <a:gd name="connsiteY134" fmla="*/ 702687 h 927328"/>
                <a:gd name="connsiteX135" fmla="*/ 609911 w 1311227"/>
                <a:gd name="connsiteY135" fmla="*/ 704057 h 927328"/>
                <a:gd name="connsiteX136" fmla="*/ 612650 w 1311227"/>
                <a:gd name="connsiteY136" fmla="*/ 699947 h 927328"/>
                <a:gd name="connsiteX137" fmla="*/ 615390 w 1311227"/>
                <a:gd name="connsiteY137" fmla="*/ 688989 h 927328"/>
                <a:gd name="connsiteX138" fmla="*/ 634566 w 1311227"/>
                <a:gd name="connsiteY138" fmla="*/ 678032 h 927328"/>
                <a:gd name="connsiteX139" fmla="*/ 642785 w 1311227"/>
                <a:gd name="connsiteY139" fmla="*/ 678032 h 927328"/>
                <a:gd name="connsiteX140" fmla="*/ 643470 w 1311227"/>
                <a:gd name="connsiteY140" fmla="*/ 677860 h 927328"/>
                <a:gd name="connsiteX141" fmla="*/ 646894 w 1311227"/>
                <a:gd name="connsiteY141" fmla="*/ 672552 h 927328"/>
                <a:gd name="connsiteX142" fmla="*/ 649634 w 1311227"/>
                <a:gd name="connsiteY142" fmla="*/ 673922 h 927328"/>
                <a:gd name="connsiteX143" fmla="*/ 645524 w 1311227"/>
                <a:gd name="connsiteY143" fmla="*/ 675292 h 927328"/>
                <a:gd name="connsiteX144" fmla="*/ 646894 w 1311227"/>
                <a:gd name="connsiteY144" fmla="*/ 672552 h 927328"/>
                <a:gd name="connsiteX145" fmla="*/ 1131789 w 1311227"/>
                <a:gd name="connsiteY145" fmla="*/ 665704 h 927328"/>
                <a:gd name="connsiteX146" fmla="*/ 1127679 w 1311227"/>
                <a:gd name="connsiteY146" fmla="*/ 668443 h 927328"/>
                <a:gd name="connsiteX147" fmla="*/ 1125964 w 1311227"/>
                <a:gd name="connsiteY147" fmla="*/ 667218 h 927328"/>
                <a:gd name="connsiteX148" fmla="*/ 985225 w 1311227"/>
                <a:gd name="connsiteY148" fmla="*/ 664334 h 927328"/>
                <a:gd name="connsiteX149" fmla="*/ 989334 w 1311227"/>
                <a:gd name="connsiteY149" fmla="*/ 664334 h 927328"/>
                <a:gd name="connsiteX150" fmla="*/ 992073 w 1311227"/>
                <a:gd name="connsiteY150" fmla="*/ 668443 h 927328"/>
                <a:gd name="connsiteX151" fmla="*/ 985225 w 1311227"/>
                <a:gd name="connsiteY151" fmla="*/ 668443 h 927328"/>
                <a:gd name="connsiteX152" fmla="*/ 985225 w 1311227"/>
                <a:gd name="connsiteY152" fmla="*/ 664334 h 927328"/>
                <a:gd name="connsiteX153" fmla="*/ 9957 w 1311227"/>
                <a:gd name="connsiteY153" fmla="*/ 661594 h 927328"/>
                <a:gd name="connsiteX154" fmla="*/ 15435 w 1311227"/>
                <a:gd name="connsiteY154" fmla="*/ 662964 h 927328"/>
                <a:gd name="connsiteX155" fmla="*/ 14066 w 1311227"/>
                <a:gd name="connsiteY155" fmla="*/ 665704 h 927328"/>
                <a:gd name="connsiteX156" fmla="*/ 8587 w 1311227"/>
                <a:gd name="connsiteY156" fmla="*/ 665704 h 927328"/>
                <a:gd name="connsiteX157" fmla="*/ 279799 w 1311227"/>
                <a:gd name="connsiteY157" fmla="*/ 660224 h 927328"/>
                <a:gd name="connsiteX158" fmla="*/ 296236 w 1311227"/>
                <a:gd name="connsiteY158" fmla="*/ 669813 h 927328"/>
                <a:gd name="connsiteX159" fmla="*/ 288018 w 1311227"/>
                <a:gd name="connsiteY159" fmla="*/ 680771 h 927328"/>
                <a:gd name="connsiteX160" fmla="*/ 279799 w 1311227"/>
                <a:gd name="connsiteY160" fmla="*/ 680771 h 927328"/>
                <a:gd name="connsiteX161" fmla="*/ 268841 w 1311227"/>
                <a:gd name="connsiteY161" fmla="*/ 684880 h 927328"/>
                <a:gd name="connsiteX162" fmla="*/ 266102 w 1311227"/>
                <a:gd name="connsiteY162" fmla="*/ 683511 h 927328"/>
                <a:gd name="connsiteX163" fmla="*/ 256513 w 1311227"/>
                <a:gd name="connsiteY163" fmla="*/ 678032 h 927328"/>
                <a:gd name="connsiteX164" fmla="*/ 279799 w 1311227"/>
                <a:gd name="connsiteY164" fmla="*/ 660224 h 927328"/>
                <a:gd name="connsiteX165" fmla="*/ 849619 w 1311227"/>
                <a:gd name="connsiteY165" fmla="*/ 657485 h 927328"/>
                <a:gd name="connsiteX166" fmla="*/ 855098 w 1311227"/>
                <a:gd name="connsiteY166" fmla="*/ 661594 h 927328"/>
                <a:gd name="connsiteX167" fmla="*/ 850988 w 1311227"/>
                <a:gd name="connsiteY167" fmla="*/ 662964 h 927328"/>
                <a:gd name="connsiteX168" fmla="*/ 846879 w 1311227"/>
                <a:gd name="connsiteY168" fmla="*/ 660224 h 927328"/>
                <a:gd name="connsiteX169" fmla="*/ 960569 w 1311227"/>
                <a:gd name="connsiteY169" fmla="*/ 654746 h 927328"/>
                <a:gd name="connsiteX170" fmla="*/ 964678 w 1311227"/>
                <a:gd name="connsiteY170" fmla="*/ 654746 h 927328"/>
                <a:gd name="connsiteX171" fmla="*/ 963309 w 1311227"/>
                <a:gd name="connsiteY171" fmla="*/ 658855 h 927328"/>
                <a:gd name="connsiteX172" fmla="*/ 960569 w 1311227"/>
                <a:gd name="connsiteY172" fmla="*/ 654746 h 927328"/>
                <a:gd name="connsiteX173" fmla="*/ 1127923 w 1311227"/>
                <a:gd name="connsiteY173" fmla="*/ 654400 h 927328"/>
                <a:gd name="connsiteX174" fmla="*/ 1130419 w 1311227"/>
                <a:gd name="connsiteY174" fmla="*/ 660224 h 927328"/>
                <a:gd name="connsiteX175" fmla="*/ 1127679 w 1311227"/>
                <a:gd name="connsiteY175" fmla="*/ 654746 h 927328"/>
                <a:gd name="connsiteX176" fmla="*/ 760584 w 1311227"/>
                <a:gd name="connsiteY176" fmla="*/ 652006 h 927328"/>
                <a:gd name="connsiteX177" fmla="*/ 759215 w 1311227"/>
                <a:gd name="connsiteY177" fmla="*/ 660224 h 927328"/>
                <a:gd name="connsiteX178" fmla="*/ 741408 w 1311227"/>
                <a:gd name="connsiteY178" fmla="*/ 678032 h 927328"/>
                <a:gd name="connsiteX179" fmla="*/ 742777 w 1311227"/>
                <a:gd name="connsiteY179" fmla="*/ 684880 h 927328"/>
                <a:gd name="connsiteX180" fmla="*/ 761954 w 1311227"/>
                <a:gd name="connsiteY180" fmla="*/ 695839 h 927328"/>
                <a:gd name="connsiteX181" fmla="*/ 755105 w 1311227"/>
                <a:gd name="connsiteY181" fmla="*/ 705427 h 927328"/>
                <a:gd name="connsiteX182" fmla="*/ 738668 w 1311227"/>
                <a:gd name="connsiteY182" fmla="*/ 697208 h 927328"/>
                <a:gd name="connsiteX183" fmla="*/ 742777 w 1311227"/>
                <a:gd name="connsiteY183" fmla="*/ 702687 h 927328"/>
                <a:gd name="connsiteX184" fmla="*/ 740038 w 1311227"/>
                <a:gd name="connsiteY184" fmla="*/ 704057 h 927328"/>
                <a:gd name="connsiteX185" fmla="*/ 733189 w 1311227"/>
                <a:gd name="connsiteY185" fmla="*/ 709536 h 927328"/>
                <a:gd name="connsiteX186" fmla="*/ 730450 w 1311227"/>
                <a:gd name="connsiteY186" fmla="*/ 706797 h 927328"/>
                <a:gd name="connsiteX187" fmla="*/ 733189 w 1311227"/>
                <a:gd name="connsiteY187" fmla="*/ 695839 h 927328"/>
                <a:gd name="connsiteX188" fmla="*/ 724970 w 1311227"/>
                <a:gd name="connsiteY188" fmla="*/ 705427 h 927328"/>
                <a:gd name="connsiteX189" fmla="*/ 726340 w 1311227"/>
                <a:gd name="connsiteY189" fmla="*/ 715015 h 927328"/>
                <a:gd name="connsiteX190" fmla="*/ 738668 w 1311227"/>
                <a:gd name="connsiteY190" fmla="*/ 719124 h 927328"/>
                <a:gd name="connsiteX191" fmla="*/ 737298 w 1311227"/>
                <a:gd name="connsiteY191" fmla="*/ 715015 h 927328"/>
                <a:gd name="connsiteX192" fmla="*/ 749626 w 1311227"/>
                <a:gd name="connsiteY192" fmla="*/ 706797 h 927328"/>
                <a:gd name="connsiteX193" fmla="*/ 756475 w 1311227"/>
                <a:gd name="connsiteY193" fmla="*/ 712275 h 927328"/>
                <a:gd name="connsiteX194" fmla="*/ 752366 w 1311227"/>
                <a:gd name="connsiteY194" fmla="*/ 712275 h 927328"/>
                <a:gd name="connsiteX195" fmla="*/ 757845 w 1311227"/>
                <a:gd name="connsiteY195" fmla="*/ 719124 h 927328"/>
                <a:gd name="connsiteX196" fmla="*/ 760584 w 1311227"/>
                <a:gd name="connsiteY196" fmla="*/ 716385 h 927328"/>
                <a:gd name="connsiteX197" fmla="*/ 757845 w 1311227"/>
                <a:gd name="connsiteY197" fmla="*/ 712275 h 927328"/>
                <a:gd name="connsiteX198" fmla="*/ 760584 w 1311227"/>
                <a:gd name="connsiteY198" fmla="*/ 709536 h 927328"/>
                <a:gd name="connsiteX199" fmla="*/ 767433 w 1311227"/>
                <a:gd name="connsiteY199" fmla="*/ 698578 h 927328"/>
                <a:gd name="connsiteX200" fmla="*/ 764693 w 1311227"/>
                <a:gd name="connsiteY200" fmla="*/ 675292 h 927328"/>
                <a:gd name="connsiteX201" fmla="*/ 757845 w 1311227"/>
                <a:gd name="connsiteY201" fmla="*/ 673922 h 927328"/>
                <a:gd name="connsiteX202" fmla="*/ 763324 w 1311227"/>
                <a:gd name="connsiteY202" fmla="*/ 667074 h 927328"/>
                <a:gd name="connsiteX203" fmla="*/ 760584 w 1311227"/>
                <a:gd name="connsiteY203" fmla="*/ 652006 h 927328"/>
                <a:gd name="connsiteX204" fmla="*/ 660592 w 1311227"/>
                <a:gd name="connsiteY204" fmla="*/ 652006 h 927328"/>
                <a:gd name="connsiteX205" fmla="*/ 666071 w 1311227"/>
                <a:gd name="connsiteY205" fmla="*/ 653376 h 927328"/>
                <a:gd name="connsiteX206" fmla="*/ 661962 w 1311227"/>
                <a:gd name="connsiteY206" fmla="*/ 654746 h 927328"/>
                <a:gd name="connsiteX207" fmla="*/ 660592 w 1311227"/>
                <a:gd name="connsiteY207" fmla="*/ 652006 h 927328"/>
                <a:gd name="connsiteX208" fmla="*/ 638676 w 1311227"/>
                <a:gd name="connsiteY208" fmla="*/ 650636 h 927328"/>
                <a:gd name="connsiteX209" fmla="*/ 640046 w 1311227"/>
                <a:gd name="connsiteY209" fmla="*/ 654746 h 927328"/>
                <a:gd name="connsiteX210" fmla="*/ 634566 w 1311227"/>
                <a:gd name="connsiteY210" fmla="*/ 661594 h 927328"/>
                <a:gd name="connsiteX211" fmla="*/ 627718 w 1311227"/>
                <a:gd name="connsiteY211" fmla="*/ 660224 h 927328"/>
                <a:gd name="connsiteX212" fmla="*/ 627718 w 1311227"/>
                <a:gd name="connsiteY212" fmla="*/ 654746 h 927328"/>
                <a:gd name="connsiteX213" fmla="*/ 638676 w 1311227"/>
                <a:gd name="connsiteY213" fmla="*/ 650636 h 927328"/>
                <a:gd name="connsiteX214" fmla="*/ 1172882 w 1311227"/>
                <a:gd name="connsiteY214" fmla="*/ 649267 h 927328"/>
                <a:gd name="connsiteX215" fmla="*/ 1176991 w 1311227"/>
                <a:gd name="connsiteY215" fmla="*/ 650636 h 927328"/>
                <a:gd name="connsiteX216" fmla="*/ 1172749 w 1311227"/>
                <a:gd name="connsiteY216" fmla="*/ 649576 h 927328"/>
                <a:gd name="connsiteX217" fmla="*/ 1183840 w 1311227"/>
                <a:gd name="connsiteY217" fmla="*/ 643788 h 927328"/>
                <a:gd name="connsiteX218" fmla="*/ 1198907 w 1311227"/>
                <a:gd name="connsiteY218" fmla="*/ 657485 h 927328"/>
                <a:gd name="connsiteX219" fmla="*/ 1190689 w 1311227"/>
                <a:gd name="connsiteY219" fmla="*/ 660224 h 927328"/>
                <a:gd name="connsiteX220" fmla="*/ 1181100 w 1311227"/>
                <a:gd name="connsiteY220" fmla="*/ 645157 h 927328"/>
                <a:gd name="connsiteX221" fmla="*/ 142823 w 1311227"/>
                <a:gd name="connsiteY221" fmla="*/ 642418 h 927328"/>
                <a:gd name="connsiteX222" fmla="*/ 149672 w 1311227"/>
                <a:gd name="connsiteY222" fmla="*/ 643788 h 927328"/>
                <a:gd name="connsiteX223" fmla="*/ 151042 w 1311227"/>
                <a:gd name="connsiteY223" fmla="*/ 646527 h 927328"/>
                <a:gd name="connsiteX224" fmla="*/ 144193 w 1311227"/>
                <a:gd name="connsiteY224" fmla="*/ 649267 h 927328"/>
                <a:gd name="connsiteX225" fmla="*/ 1115352 w 1311227"/>
                <a:gd name="connsiteY225" fmla="*/ 639678 h 927328"/>
                <a:gd name="connsiteX226" fmla="*/ 1115352 w 1311227"/>
                <a:gd name="connsiteY226" fmla="*/ 649267 h 927328"/>
                <a:gd name="connsiteX227" fmla="*/ 1119461 w 1311227"/>
                <a:gd name="connsiteY227" fmla="*/ 649267 h 927328"/>
                <a:gd name="connsiteX228" fmla="*/ 1119461 w 1311227"/>
                <a:gd name="connsiteY228" fmla="*/ 645157 h 927328"/>
                <a:gd name="connsiteX229" fmla="*/ 1122201 w 1311227"/>
                <a:gd name="connsiteY229" fmla="*/ 647897 h 927328"/>
                <a:gd name="connsiteX230" fmla="*/ 1124940 w 1311227"/>
                <a:gd name="connsiteY230" fmla="*/ 643788 h 927328"/>
                <a:gd name="connsiteX231" fmla="*/ 1115352 w 1311227"/>
                <a:gd name="connsiteY231" fmla="*/ 639678 h 927328"/>
                <a:gd name="connsiteX232" fmla="*/ 607171 w 1311227"/>
                <a:gd name="connsiteY232" fmla="*/ 635569 h 927328"/>
                <a:gd name="connsiteX233" fmla="*/ 614020 w 1311227"/>
                <a:gd name="connsiteY233" fmla="*/ 635569 h 927328"/>
                <a:gd name="connsiteX234" fmla="*/ 615390 w 1311227"/>
                <a:gd name="connsiteY234" fmla="*/ 641048 h 927328"/>
                <a:gd name="connsiteX235" fmla="*/ 611281 w 1311227"/>
                <a:gd name="connsiteY235" fmla="*/ 643788 h 927328"/>
                <a:gd name="connsiteX236" fmla="*/ 607171 w 1311227"/>
                <a:gd name="connsiteY236" fmla="*/ 642418 h 927328"/>
                <a:gd name="connsiteX237" fmla="*/ 607171 w 1311227"/>
                <a:gd name="connsiteY237" fmla="*/ 635569 h 927328"/>
                <a:gd name="connsiteX238" fmla="*/ 279799 w 1311227"/>
                <a:gd name="connsiteY238" fmla="*/ 634199 h 927328"/>
                <a:gd name="connsiteX239" fmla="*/ 290757 w 1311227"/>
                <a:gd name="connsiteY239" fmla="*/ 638309 h 927328"/>
                <a:gd name="connsiteX240" fmla="*/ 290757 w 1311227"/>
                <a:gd name="connsiteY240" fmla="*/ 643788 h 927328"/>
                <a:gd name="connsiteX241" fmla="*/ 286648 w 1311227"/>
                <a:gd name="connsiteY241" fmla="*/ 645157 h 927328"/>
                <a:gd name="connsiteX242" fmla="*/ 279799 w 1311227"/>
                <a:gd name="connsiteY242" fmla="*/ 634199 h 927328"/>
                <a:gd name="connsiteX243" fmla="*/ 1026317 w 1311227"/>
                <a:gd name="connsiteY243" fmla="*/ 631459 h 927328"/>
                <a:gd name="connsiteX244" fmla="*/ 1030427 w 1311227"/>
                <a:gd name="connsiteY244" fmla="*/ 631459 h 927328"/>
                <a:gd name="connsiteX245" fmla="*/ 1029057 w 1311227"/>
                <a:gd name="connsiteY245" fmla="*/ 635569 h 927328"/>
                <a:gd name="connsiteX246" fmla="*/ 1026317 w 1311227"/>
                <a:gd name="connsiteY246" fmla="*/ 631459 h 927328"/>
                <a:gd name="connsiteX247" fmla="*/ 1183840 w 1311227"/>
                <a:gd name="connsiteY247" fmla="*/ 628720 h 927328"/>
                <a:gd name="connsiteX248" fmla="*/ 1189319 w 1311227"/>
                <a:gd name="connsiteY248" fmla="*/ 631459 h 927328"/>
                <a:gd name="connsiteX249" fmla="*/ 1187949 w 1311227"/>
                <a:gd name="connsiteY249" fmla="*/ 636939 h 927328"/>
                <a:gd name="connsiteX250" fmla="*/ 1183840 w 1311227"/>
                <a:gd name="connsiteY250" fmla="*/ 628720 h 927328"/>
                <a:gd name="connsiteX251" fmla="*/ 992073 w 1311227"/>
                <a:gd name="connsiteY251" fmla="*/ 628720 h 927328"/>
                <a:gd name="connsiteX252" fmla="*/ 993443 w 1311227"/>
                <a:gd name="connsiteY252" fmla="*/ 634199 h 927328"/>
                <a:gd name="connsiteX253" fmla="*/ 989334 w 1311227"/>
                <a:gd name="connsiteY253" fmla="*/ 631459 h 927328"/>
                <a:gd name="connsiteX254" fmla="*/ 992073 w 1311227"/>
                <a:gd name="connsiteY254" fmla="*/ 628720 h 927328"/>
                <a:gd name="connsiteX255" fmla="*/ 668811 w 1311227"/>
                <a:gd name="connsiteY255" fmla="*/ 628720 h 927328"/>
                <a:gd name="connsiteX256" fmla="*/ 670180 w 1311227"/>
                <a:gd name="connsiteY256" fmla="*/ 631459 h 927328"/>
                <a:gd name="connsiteX257" fmla="*/ 666071 w 1311227"/>
                <a:gd name="connsiteY257" fmla="*/ 630090 h 927328"/>
                <a:gd name="connsiteX258" fmla="*/ 668811 w 1311227"/>
                <a:gd name="connsiteY258" fmla="*/ 628720 h 927328"/>
                <a:gd name="connsiteX259" fmla="*/ 540053 w 1311227"/>
                <a:gd name="connsiteY259" fmla="*/ 621871 h 927328"/>
                <a:gd name="connsiteX260" fmla="*/ 548272 w 1311227"/>
                <a:gd name="connsiteY260" fmla="*/ 621871 h 927328"/>
                <a:gd name="connsiteX261" fmla="*/ 549641 w 1311227"/>
                <a:gd name="connsiteY261" fmla="*/ 628720 h 927328"/>
                <a:gd name="connsiteX262" fmla="*/ 541423 w 1311227"/>
                <a:gd name="connsiteY262" fmla="*/ 630090 h 927328"/>
                <a:gd name="connsiteX263" fmla="*/ 1198222 w 1311227"/>
                <a:gd name="connsiteY263" fmla="*/ 619132 h 927328"/>
                <a:gd name="connsiteX264" fmla="*/ 1201647 w 1311227"/>
                <a:gd name="connsiteY264" fmla="*/ 620502 h 927328"/>
                <a:gd name="connsiteX265" fmla="*/ 1197537 w 1311227"/>
                <a:gd name="connsiteY265" fmla="*/ 630090 h 927328"/>
                <a:gd name="connsiteX266" fmla="*/ 1194798 w 1311227"/>
                <a:gd name="connsiteY266" fmla="*/ 631459 h 927328"/>
                <a:gd name="connsiteX267" fmla="*/ 1190689 w 1311227"/>
                <a:gd name="connsiteY267" fmla="*/ 625981 h 927328"/>
                <a:gd name="connsiteX268" fmla="*/ 1198222 w 1311227"/>
                <a:gd name="connsiteY268" fmla="*/ 619132 h 927328"/>
                <a:gd name="connsiteX269" fmla="*/ 1135898 w 1311227"/>
                <a:gd name="connsiteY269" fmla="*/ 615023 h 927328"/>
                <a:gd name="connsiteX270" fmla="*/ 1133159 w 1311227"/>
                <a:gd name="connsiteY270" fmla="*/ 619132 h 927328"/>
                <a:gd name="connsiteX271" fmla="*/ 1141377 w 1311227"/>
                <a:gd name="connsiteY271" fmla="*/ 624611 h 927328"/>
                <a:gd name="connsiteX272" fmla="*/ 1141377 w 1311227"/>
                <a:gd name="connsiteY272" fmla="*/ 620502 h 927328"/>
                <a:gd name="connsiteX273" fmla="*/ 1135898 w 1311227"/>
                <a:gd name="connsiteY273" fmla="*/ 615023 h 927328"/>
                <a:gd name="connsiteX274" fmla="*/ 1235890 w 1311227"/>
                <a:gd name="connsiteY274" fmla="*/ 612283 h 927328"/>
                <a:gd name="connsiteX275" fmla="*/ 1240000 w 1311227"/>
                <a:gd name="connsiteY275" fmla="*/ 615023 h 927328"/>
                <a:gd name="connsiteX276" fmla="*/ 1235890 w 1311227"/>
                <a:gd name="connsiteY276" fmla="*/ 616392 h 927328"/>
                <a:gd name="connsiteX277" fmla="*/ 1235890 w 1311227"/>
                <a:gd name="connsiteY277" fmla="*/ 612283 h 927328"/>
                <a:gd name="connsiteX278" fmla="*/ 874274 w 1311227"/>
                <a:gd name="connsiteY278" fmla="*/ 610913 h 927328"/>
                <a:gd name="connsiteX279" fmla="*/ 875644 w 1311227"/>
                <a:gd name="connsiteY279" fmla="*/ 613653 h 927328"/>
                <a:gd name="connsiteX280" fmla="*/ 871535 w 1311227"/>
                <a:gd name="connsiteY280" fmla="*/ 613653 h 927328"/>
                <a:gd name="connsiteX281" fmla="*/ 612650 w 1311227"/>
                <a:gd name="connsiteY281" fmla="*/ 609544 h 927328"/>
                <a:gd name="connsiteX282" fmla="*/ 618129 w 1311227"/>
                <a:gd name="connsiteY282" fmla="*/ 609544 h 927328"/>
                <a:gd name="connsiteX283" fmla="*/ 618129 w 1311227"/>
                <a:gd name="connsiteY283" fmla="*/ 613653 h 927328"/>
                <a:gd name="connsiteX284" fmla="*/ 612650 w 1311227"/>
                <a:gd name="connsiteY284" fmla="*/ 609544 h 927328"/>
                <a:gd name="connsiteX285" fmla="*/ 289387 w 1311227"/>
                <a:gd name="connsiteY285" fmla="*/ 609544 h 927328"/>
                <a:gd name="connsiteX286" fmla="*/ 290757 w 1311227"/>
                <a:gd name="connsiteY286" fmla="*/ 612283 h 927328"/>
                <a:gd name="connsiteX287" fmla="*/ 286648 w 1311227"/>
                <a:gd name="connsiteY287" fmla="*/ 617762 h 927328"/>
                <a:gd name="connsiteX288" fmla="*/ 289387 w 1311227"/>
                <a:gd name="connsiteY288" fmla="*/ 625981 h 927328"/>
                <a:gd name="connsiteX289" fmla="*/ 282538 w 1311227"/>
                <a:gd name="connsiteY289" fmla="*/ 628720 h 927328"/>
                <a:gd name="connsiteX290" fmla="*/ 283908 w 1311227"/>
                <a:gd name="connsiteY290" fmla="*/ 612283 h 927328"/>
                <a:gd name="connsiteX291" fmla="*/ 289387 w 1311227"/>
                <a:gd name="connsiteY291" fmla="*/ 609544 h 927328"/>
                <a:gd name="connsiteX292" fmla="*/ 397598 w 1311227"/>
                <a:gd name="connsiteY292" fmla="*/ 605434 h 927328"/>
                <a:gd name="connsiteX293" fmla="*/ 401707 w 1311227"/>
                <a:gd name="connsiteY293" fmla="*/ 608174 h 927328"/>
                <a:gd name="connsiteX294" fmla="*/ 398968 w 1311227"/>
                <a:gd name="connsiteY294" fmla="*/ 609544 h 927328"/>
                <a:gd name="connsiteX295" fmla="*/ 397598 w 1311227"/>
                <a:gd name="connsiteY295" fmla="*/ 605434 h 927328"/>
                <a:gd name="connsiteX296" fmla="*/ 1040015 w 1311227"/>
                <a:gd name="connsiteY296" fmla="*/ 602695 h 927328"/>
                <a:gd name="connsiteX297" fmla="*/ 1044124 w 1311227"/>
                <a:gd name="connsiteY297" fmla="*/ 604064 h 927328"/>
                <a:gd name="connsiteX298" fmla="*/ 1040015 w 1311227"/>
                <a:gd name="connsiteY298" fmla="*/ 608174 h 927328"/>
                <a:gd name="connsiteX299" fmla="*/ 374312 w 1311227"/>
                <a:gd name="connsiteY299" fmla="*/ 601325 h 927328"/>
                <a:gd name="connsiteX300" fmla="*/ 377052 w 1311227"/>
                <a:gd name="connsiteY300" fmla="*/ 604064 h 927328"/>
                <a:gd name="connsiteX301" fmla="*/ 375682 w 1311227"/>
                <a:gd name="connsiteY301" fmla="*/ 606804 h 927328"/>
                <a:gd name="connsiteX302" fmla="*/ 370203 w 1311227"/>
                <a:gd name="connsiteY302" fmla="*/ 605434 h 927328"/>
                <a:gd name="connsiteX303" fmla="*/ 374312 w 1311227"/>
                <a:gd name="connsiteY303" fmla="*/ 601325 h 927328"/>
                <a:gd name="connsiteX304" fmla="*/ 639703 w 1311227"/>
                <a:gd name="connsiteY304" fmla="*/ 600983 h 927328"/>
                <a:gd name="connsiteX305" fmla="*/ 644155 w 1311227"/>
                <a:gd name="connsiteY305" fmla="*/ 606804 h 927328"/>
                <a:gd name="connsiteX306" fmla="*/ 637306 w 1311227"/>
                <a:gd name="connsiteY306" fmla="*/ 606804 h 927328"/>
                <a:gd name="connsiteX307" fmla="*/ 637306 w 1311227"/>
                <a:gd name="connsiteY307" fmla="*/ 601325 h 927328"/>
                <a:gd name="connsiteX308" fmla="*/ 639703 w 1311227"/>
                <a:gd name="connsiteY308" fmla="*/ 600983 h 927328"/>
                <a:gd name="connsiteX309" fmla="*/ 1304378 w 1311227"/>
                <a:gd name="connsiteY309" fmla="*/ 598586 h 927328"/>
                <a:gd name="connsiteX310" fmla="*/ 1309857 w 1311227"/>
                <a:gd name="connsiteY310" fmla="*/ 598586 h 927328"/>
                <a:gd name="connsiteX311" fmla="*/ 1311227 w 1311227"/>
                <a:gd name="connsiteY311" fmla="*/ 604064 h 927328"/>
                <a:gd name="connsiteX312" fmla="*/ 1308488 w 1311227"/>
                <a:gd name="connsiteY312" fmla="*/ 605434 h 927328"/>
                <a:gd name="connsiteX313" fmla="*/ 1304378 w 1311227"/>
                <a:gd name="connsiteY313" fmla="*/ 602695 h 927328"/>
                <a:gd name="connsiteX314" fmla="*/ 278429 w 1311227"/>
                <a:gd name="connsiteY314" fmla="*/ 595846 h 927328"/>
                <a:gd name="connsiteX315" fmla="*/ 282538 w 1311227"/>
                <a:gd name="connsiteY315" fmla="*/ 595846 h 927328"/>
                <a:gd name="connsiteX316" fmla="*/ 278429 w 1311227"/>
                <a:gd name="connsiteY316" fmla="*/ 602695 h 927328"/>
                <a:gd name="connsiteX317" fmla="*/ 283908 w 1311227"/>
                <a:gd name="connsiteY317" fmla="*/ 601325 h 927328"/>
                <a:gd name="connsiteX318" fmla="*/ 286648 w 1311227"/>
                <a:gd name="connsiteY318" fmla="*/ 604064 h 927328"/>
                <a:gd name="connsiteX319" fmla="*/ 282538 w 1311227"/>
                <a:gd name="connsiteY319" fmla="*/ 608174 h 927328"/>
                <a:gd name="connsiteX320" fmla="*/ 277060 w 1311227"/>
                <a:gd name="connsiteY320" fmla="*/ 608174 h 927328"/>
                <a:gd name="connsiteX321" fmla="*/ 274320 w 1311227"/>
                <a:gd name="connsiteY321" fmla="*/ 605434 h 927328"/>
                <a:gd name="connsiteX322" fmla="*/ 279799 w 1311227"/>
                <a:gd name="connsiteY322" fmla="*/ 598586 h 927328"/>
                <a:gd name="connsiteX323" fmla="*/ 278429 w 1311227"/>
                <a:gd name="connsiteY323" fmla="*/ 595846 h 927328"/>
                <a:gd name="connsiteX324" fmla="*/ 209941 w 1311227"/>
                <a:gd name="connsiteY324" fmla="*/ 595846 h 927328"/>
                <a:gd name="connsiteX325" fmla="*/ 207202 w 1311227"/>
                <a:gd name="connsiteY325" fmla="*/ 605434 h 927328"/>
                <a:gd name="connsiteX326" fmla="*/ 207202 w 1311227"/>
                <a:gd name="connsiteY326" fmla="*/ 627351 h 927328"/>
                <a:gd name="connsiteX327" fmla="*/ 218160 w 1311227"/>
                <a:gd name="connsiteY327" fmla="*/ 621871 h 927328"/>
                <a:gd name="connsiteX328" fmla="*/ 212681 w 1311227"/>
                <a:gd name="connsiteY328" fmla="*/ 608174 h 927328"/>
                <a:gd name="connsiteX329" fmla="*/ 216790 w 1311227"/>
                <a:gd name="connsiteY329" fmla="*/ 595846 h 927328"/>
                <a:gd name="connsiteX330" fmla="*/ 611281 w 1311227"/>
                <a:gd name="connsiteY330" fmla="*/ 594476 h 927328"/>
                <a:gd name="connsiteX331" fmla="*/ 615390 w 1311227"/>
                <a:gd name="connsiteY331" fmla="*/ 595846 h 927328"/>
                <a:gd name="connsiteX332" fmla="*/ 611281 w 1311227"/>
                <a:gd name="connsiteY332" fmla="*/ 602695 h 927328"/>
                <a:gd name="connsiteX333" fmla="*/ 301715 w 1311227"/>
                <a:gd name="connsiteY333" fmla="*/ 594476 h 927328"/>
                <a:gd name="connsiteX334" fmla="*/ 305825 w 1311227"/>
                <a:gd name="connsiteY334" fmla="*/ 594476 h 927328"/>
                <a:gd name="connsiteX335" fmla="*/ 308564 w 1311227"/>
                <a:gd name="connsiteY335" fmla="*/ 597216 h 927328"/>
                <a:gd name="connsiteX336" fmla="*/ 304455 w 1311227"/>
                <a:gd name="connsiteY336" fmla="*/ 601325 h 927328"/>
                <a:gd name="connsiteX337" fmla="*/ 300345 w 1311227"/>
                <a:gd name="connsiteY337" fmla="*/ 601325 h 927328"/>
                <a:gd name="connsiteX338" fmla="*/ 137344 w 1311227"/>
                <a:gd name="connsiteY338" fmla="*/ 594476 h 927328"/>
                <a:gd name="connsiteX339" fmla="*/ 141453 w 1311227"/>
                <a:gd name="connsiteY339" fmla="*/ 594476 h 927328"/>
                <a:gd name="connsiteX340" fmla="*/ 138714 w 1311227"/>
                <a:gd name="connsiteY340" fmla="*/ 598586 h 927328"/>
                <a:gd name="connsiteX341" fmla="*/ 137344 w 1311227"/>
                <a:gd name="connsiteY341" fmla="*/ 594476 h 927328"/>
                <a:gd name="connsiteX342" fmla="*/ 577036 w 1311227"/>
                <a:gd name="connsiteY342" fmla="*/ 593106 h 927328"/>
                <a:gd name="connsiteX343" fmla="*/ 583885 w 1311227"/>
                <a:gd name="connsiteY343" fmla="*/ 593106 h 927328"/>
                <a:gd name="connsiteX344" fmla="*/ 581146 w 1311227"/>
                <a:gd name="connsiteY344" fmla="*/ 595846 h 927328"/>
                <a:gd name="connsiteX345" fmla="*/ 577036 w 1311227"/>
                <a:gd name="connsiteY345" fmla="*/ 593106 h 927328"/>
                <a:gd name="connsiteX346" fmla="*/ 114058 w 1311227"/>
                <a:gd name="connsiteY346" fmla="*/ 588997 h 927328"/>
                <a:gd name="connsiteX347" fmla="*/ 119537 w 1311227"/>
                <a:gd name="connsiteY347" fmla="*/ 588997 h 927328"/>
                <a:gd name="connsiteX348" fmla="*/ 116798 w 1311227"/>
                <a:gd name="connsiteY348" fmla="*/ 593106 h 927328"/>
                <a:gd name="connsiteX349" fmla="*/ 111319 w 1311227"/>
                <a:gd name="connsiteY349" fmla="*/ 593106 h 927328"/>
                <a:gd name="connsiteX350" fmla="*/ 114058 w 1311227"/>
                <a:gd name="connsiteY350" fmla="*/ 588997 h 927328"/>
                <a:gd name="connsiteX351" fmla="*/ 283908 w 1311227"/>
                <a:gd name="connsiteY351" fmla="*/ 587628 h 927328"/>
                <a:gd name="connsiteX352" fmla="*/ 289387 w 1311227"/>
                <a:gd name="connsiteY352" fmla="*/ 590367 h 927328"/>
                <a:gd name="connsiteX353" fmla="*/ 288018 w 1311227"/>
                <a:gd name="connsiteY353" fmla="*/ 593106 h 927328"/>
                <a:gd name="connsiteX354" fmla="*/ 281169 w 1311227"/>
                <a:gd name="connsiteY354" fmla="*/ 588997 h 927328"/>
                <a:gd name="connsiteX355" fmla="*/ 283908 w 1311227"/>
                <a:gd name="connsiteY355" fmla="*/ 587628 h 927328"/>
                <a:gd name="connsiteX356" fmla="*/ 1163293 w 1311227"/>
                <a:gd name="connsiteY356" fmla="*/ 586258 h 927328"/>
                <a:gd name="connsiteX357" fmla="*/ 1170142 w 1311227"/>
                <a:gd name="connsiteY357" fmla="*/ 586258 h 927328"/>
                <a:gd name="connsiteX358" fmla="*/ 1167402 w 1311227"/>
                <a:gd name="connsiteY358" fmla="*/ 591736 h 927328"/>
                <a:gd name="connsiteX359" fmla="*/ 1163293 w 1311227"/>
                <a:gd name="connsiteY359" fmla="*/ 586258 h 927328"/>
                <a:gd name="connsiteX360" fmla="*/ 1120831 w 1311227"/>
                <a:gd name="connsiteY360" fmla="*/ 579409 h 927328"/>
                <a:gd name="connsiteX361" fmla="*/ 1118091 w 1311227"/>
                <a:gd name="connsiteY361" fmla="*/ 591736 h 927328"/>
                <a:gd name="connsiteX362" fmla="*/ 1131789 w 1311227"/>
                <a:gd name="connsiteY362" fmla="*/ 599955 h 927328"/>
                <a:gd name="connsiteX363" fmla="*/ 1131789 w 1311227"/>
                <a:gd name="connsiteY363" fmla="*/ 579409 h 927328"/>
                <a:gd name="connsiteX364" fmla="*/ 1123570 w 1311227"/>
                <a:gd name="connsiteY364" fmla="*/ 584888 h 927328"/>
                <a:gd name="connsiteX365" fmla="*/ 1120831 w 1311227"/>
                <a:gd name="connsiteY365" fmla="*/ 579409 h 927328"/>
                <a:gd name="connsiteX366" fmla="*/ 300345 w 1311227"/>
                <a:gd name="connsiteY366" fmla="*/ 576669 h 927328"/>
                <a:gd name="connsiteX367" fmla="*/ 305825 w 1311227"/>
                <a:gd name="connsiteY367" fmla="*/ 582148 h 927328"/>
                <a:gd name="connsiteX368" fmla="*/ 304455 w 1311227"/>
                <a:gd name="connsiteY368" fmla="*/ 586258 h 927328"/>
                <a:gd name="connsiteX369" fmla="*/ 298976 w 1311227"/>
                <a:gd name="connsiteY369" fmla="*/ 580779 h 927328"/>
                <a:gd name="connsiteX370" fmla="*/ 300345 w 1311227"/>
                <a:gd name="connsiteY370" fmla="*/ 576669 h 927328"/>
                <a:gd name="connsiteX371" fmla="*/ 1172882 w 1311227"/>
                <a:gd name="connsiteY371" fmla="*/ 571190 h 927328"/>
                <a:gd name="connsiteX372" fmla="*/ 1176991 w 1311227"/>
                <a:gd name="connsiteY372" fmla="*/ 571190 h 927328"/>
                <a:gd name="connsiteX373" fmla="*/ 1178361 w 1311227"/>
                <a:gd name="connsiteY373" fmla="*/ 576669 h 927328"/>
                <a:gd name="connsiteX374" fmla="*/ 1175621 w 1311227"/>
                <a:gd name="connsiteY374" fmla="*/ 578039 h 927328"/>
                <a:gd name="connsiteX375" fmla="*/ 1171512 w 1311227"/>
                <a:gd name="connsiteY375" fmla="*/ 573930 h 927328"/>
                <a:gd name="connsiteX376" fmla="*/ 1172882 w 1311227"/>
                <a:gd name="connsiteY376" fmla="*/ 571190 h 927328"/>
                <a:gd name="connsiteX377" fmla="*/ 222269 w 1311227"/>
                <a:gd name="connsiteY377" fmla="*/ 568451 h 927328"/>
                <a:gd name="connsiteX378" fmla="*/ 214050 w 1311227"/>
                <a:gd name="connsiteY378" fmla="*/ 578039 h 927328"/>
                <a:gd name="connsiteX379" fmla="*/ 219530 w 1311227"/>
                <a:gd name="connsiteY379" fmla="*/ 584888 h 927328"/>
                <a:gd name="connsiteX380" fmla="*/ 225009 w 1311227"/>
                <a:gd name="connsiteY380" fmla="*/ 579409 h 927328"/>
                <a:gd name="connsiteX381" fmla="*/ 216790 w 1311227"/>
                <a:gd name="connsiteY381" fmla="*/ 572560 h 927328"/>
                <a:gd name="connsiteX382" fmla="*/ 222269 w 1311227"/>
                <a:gd name="connsiteY382" fmla="*/ 568451 h 927328"/>
                <a:gd name="connsiteX383" fmla="*/ 1209865 w 1311227"/>
                <a:gd name="connsiteY383" fmla="*/ 565711 h 927328"/>
                <a:gd name="connsiteX384" fmla="*/ 1211235 w 1311227"/>
                <a:gd name="connsiteY384" fmla="*/ 568451 h 927328"/>
                <a:gd name="connsiteX385" fmla="*/ 1205756 w 1311227"/>
                <a:gd name="connsiteY385" fmla="*/ 569821 h 927328"/>
                <a:gd name="connsiteX386" fmla="*/ 1209865 w 1311227"/>
                <a:gd name="connsiteY386" fmla="*/ 565711 h 927328"/>
                <a:gd name="connsiteX387" fmla="*/ 219530 w 1311227"/>
                <a:gd name="connsiteY387" fmla="*/ 561602 h 927328"/>
                <a:gd name="connsiteX388" fmla="*/ 218160 w 1311227"/>
                <a:gd name="connsiteY388" fmla="*/ 564341 h 927328"/>
                <a:gd name="connsiteX389" fmla="*/ 222269 w 1311227"/>
                <a:gd name="connsiteY389" fmla="*/ 562971 h 927328"/>
                <a:gd name="connsiteX390" fmla="*/ 219530 w 1311227"/>
                <a:gd name="connsiteY390" fmla="*/ 561602 h 927328"/>
                <a:gd name="connsiteX391" fmla="*/ 1142747 w 1311227"/>
                <a:gd name="connsiteY391" fmla="*/ 560232 h 927328"/>
                <a:gd name="connsiteX392" fmla="*/ 1137268 w 1311227"/>
                <a:gd name="connsiteY392" fmla="*/ 567081 h 927328"/>
                <a:gd name="connsiteX393" fmla="*/ 1138638 w 1311227"/>
                <a:gd name="connsiteY393" fmla="*/ 571190 h 927328"/>
                <a:gd name="connsiteX394" fmla="*/ 1142747 w 1311227"/>
                <a:gd name="connsiteY394" fmla="*/ 568451 h 927328"/>
                <a:gd name="connsiteX395" fmla="*/ 98991 w 1311227"/>
                <a:gd name="connsiteY395" fmla="*/ 560232 h 927328"/>
                <a:gd name="connsiteX396" fmla="*/ 104470 w 1311227"/>
                <a:gd name="connsiteY396" fmla="*/ 561602 h 927328"/>
                <a:gd name="connsiteX397" fmla="*/ 101730 w 1311227"/>
                <a:gd name="connsiteY397" fmla="*/ 564341 h 927328"/>
                <a:gd name="connsiteX398" fmla="*/ 98991 w 1311227"/>
                <a:gd name="connsiteY398" fmla="*/ 560232 h 927328"/>
                <a:gd name="connsiteX399" fmla="*/ 82554 w 1311227"/>
                <a:gd name="connsiteY399" fmla="*/ 560232 h 927328"/>
                <a:gd name="connsiteX400" fmla="*/ 88033 w 1311227"/>
                <a:gd name="connsiteY400" fmla="*/ 561602 h 927328"/>
                <a:gd name="connsiteX401" fmla="*/ 85293 w 1311227"/>
                <a:gd name="connsiteY401" fmla="*/ 564341 h 927328"/>
                <a:gd name="connsiteX402" fmla="*/ 82554 w 1311227"/>
                <a:gd name="connsiteY402" fmla="*/ 560232 h 927328"/>
                <a:gd name="connsiteX403" fmla="*/ 94881 w 1311227"/>
                <a:gd name="connsiteY403" fmla="*/ 552014 h 927328"/>
                <a:gd name="connsiteX404" fmla="*/ 100361 w 1311227"/>
                <a:gd name="connsiteY404" fmla="*/ 552014 h 927328"/>
                <a:gd name="connsiteX405" fmla="*/ 94881 w 1311227"/>
                <a:gd name="connsiteY405" fmla="*/ 556123 h 927328"/>
                <a:gd name="connsiteX406" fmla="*/ 14066 w 1311227"/>
                <a:gd name="connsiteY406" fmla="*/ 549274 h 927328"/>
                <a:gd name="connsiteX407" fmla="*/ 15435 w 1311227"/>
                <a:gd name="connsiteY407" fmla="*/ 554753 h 927328"/>
                <a:gd name="connsiteX408" fmla="*/ 11327 w 1311227"/>
                <a:gd name="connsiteY408" fmla="*/ 554753 h 927328"/>
                <a:gd name="connsiteX409" fmla="*/ 9957 w 1311227"/>
                <a:gd name="connsiteY409" fmla="*/ 550644 h 927328"/>
                <a:gd name="connsiteX410" fmla="*/ 14066 w 1311227"/>
                <a:gd name="connsiteY410" fmla="*/ 549274 h 927328"/>
                <a:gd name="connsiteX411" fmla="*/ 329110 w 1311227"/>
                <a:gd name="connsiteY411" fmla="*/ 546535 h 927328"/>
                <a:gd name="connsiteX412" fmla="*/ 338699 w 1311227"/>
                <a:gd name="connsiteY412" fmla="*/ 552014 h 927328"/>
                <a:gd name="connsiteX413" fmla="*/ 352396 w 1311227"/>
                <a:gd name="connsiteY413" fmla="*/ 558863 h 927328"/>
                <a:gd name="connsiteX414" fmla="*/ 355136 w 1311227"/>
                <a:gd name="connsiteY414" fmla="*/ 569821 h 927328"/>
                <a:gd name="connsiteX415" fmla="*/ 359245 w 1311227"/>
                <a:gd name="connsiteY415" fmla="*/ 573930 h 927328"/>
                <a:gd name="connsiteX416" fmla="*/ 337329 w 1311227"/>
                <a:gd name="connsiteY416" fmla="*/ 580779 h 927328"/>
                <a:gd name="connsiteX417" fmla="*/ 326371 w 1311227"/>
                <a:gd name="connsiteY417" fmla="*/ 572560 h 927328"/>
                <a:gd name="connsiteX418" fmla="*/ 323631 w 1311227"/>
                <a:gd name="connsiteY418" fmla="*/ 556123 h 927328"/>
                <a:gd name="connsiteX419" fmla="*/ 322261 w 1311227"/>
                <a:gd name="connsiteY419" fmla="*/ 549274 h 927328"/>
                <a:gd name="connsiteX420" fmla="*/ 329110 w 1311227"/>
                <a:gd name="connsiteY420" fmla="*/ 546535 h 927328"/>
                <a:gd name="connsiteX421" fmla="*/ 98991 w 1311227"/>
                <a:gd name="connsiteY421" fmla="*/ 545165 h 927328"/>
                <a:gd name="connsiteX422" fmla="*/ 104470 w 1311227"/>
                <a:gd name="connsiteY422" fmla="*/ 546535 h 927328"/>
                <a:gd name="connsiteX423" fmla="*/ 103100 w 1311227"/>
                <a:gd name="connsiteY423" fmla="*/ 549274 h 927328"/>
                <a:gd name="connsiteX424" fmla="*/ 98991 w 1311227"/>
                <a:gd name="connsiteY424" fmla="*/ 545165 h 927328"/>
                <a:gd name="connsiteX425" fmla="*/ 30503 w 1311227"/>
                <a:gd name="connsiteY425" fmla="*/ 545165 h 927328"/>
                <a:gd name="connsiteX426" fmla="*/ 42831 w 1311227"/>
                <a:gd name="connsiteY426" fmla="*/ 560232 h 927328"/>
                <a:gd name="connsiteX427" fmla="*/ 34612 w 1311227"/>
                <a:gd name="connsiteY427" fmla="*/ 564341 h 927328"/>
                <a:gd name="connsiteX428" fmla="*/ 26394 w 1311227"/>
                <a:gd name="connsiteY428" fmla="*/ 557493 h 927328"/>
                <a:gd name="connsiteX429" fmla="*/ 26394 w 1311227"/>
                <a:gd name="connsiteY429" fmla="*/ 546535 h 927328"/>
                <a:gd name="connsiteX430" fmla="*/ 30503 w 1311227"/>
                <a:gd name="connsiteY430" fmla="*/ 545165 h 927328"/>
                <a:gd name="connsiteX431" fmla="*/ 1198393 w 1311227"/>
                <a:gd name="connsiteY431" fmla="*/ 542254 h 927328"/>
                <a:gd name="connsiteX432" fmla="*/ 1200277 w 1311227"/>
                <a:gd name="connsiteY432" fmla="*/ 542425 h 927328"/>
                <a:gd name="connsiteX433" fmla="*/ 1201647 w 1311227"/>
                <a:gd name="connsiteY433" fmla="*/ 549274 h 927328"/>
                <a:gd name="connsiteX434" fmla="*/ 1197537 w 1311227"/>
                <a:gd name="connsiteY434" fmla="*/ 545165 h 927328"/>
                <a:gd name="connsiteX435" fmla="*/ 1198393 w 1311227"/>
                <a:gd name="connsiteY435" fmla="*/ 542254 h 927328"/>
                <a:gd name="connsiteX436" fmla="*/ 316783 w 1311227"/>
                <a:gd name="connsiteY436" fmla="*/ 541056 h 927328"/>
                <a:gd name="connsiteX437" fmla="*/ 320892 w 1311227"/>
                <a:gd name="connsiteY437" fmla="*/ 541056 h 927328"/>
                <a:gd name="connsiteX438" fmla="*/ 320892 w 1311227"/>
                <a:gd name="connsiteY438" fmla="*/ 543795 h 927328"/>
                <a:gd name="connsiteX439" fmla="*/ 316783 w 1311227"/>
                <a:gd name="connsiteY439" fmla="*/ 543795 h 927328"/>
                <a:gd name="connsiteX440" fmla="*/ 1140007 w 1311227"/>
                <a:gd name="connsiteY440" fmla="*/ 535576 h 927328"/>
                <a:gd name="connsiteX441" fmla="*/ 1122201 w 1311227"/>
                <a:gd name="connsiteY441" fmla="*/ 556123 h 927328"/>
                <a:gd name="connsiteX442" fmla="*/ 1127679 w 1311227"/>
                <a:gd name="connsiteY442" fmla="*/ 556123 h 927328"/>
                <a:gd name="connsiteX443" fmla="*/ 1141377 w 1311227"/>
                <a:gd name="connsiteY443" fmla="*/ 547904 h 927328"/>
                <a:gd name="connsiteX444" fmla="*/ 1141377 w 1311227"/>
                <a:gd name="connsiteY444" fmla="*/ 542425 h 927328"/>
                <a:gd name="connsiteX445" fmla="*/ 1135898 w 1311227"/>
                <a:gd name="connsiteY445" fmla="*/ 539686 h 927328"/>
                <a:gd name="connsiteX446" fmla="*/ 1140007 w 1311227"/>
                <a:gd name="connsiteY446" fmla="*/ 535576 h 927328"/>
                <a:gd name="connsiteX447" fmla="*/ 1233151 w 1311227"/>
                <a:gd name="connsiteY447" fmla="*/ 532837 h 927328"/>
                <a:gd name="connsiteX448" fmla="*/ 1234521 w 1311227"/>
                <a:gd name="connsiteY448" fmla="*/ 535576 h 927328"/>
                <a:gd name="connsiteX449" fmla="*/ 1229042 w 1311227"/>
                <a:gd name="connsiteY449" fmla="*/ 535576 h 927328"/>
                <a:gd name="connsiteX450" fmla="*/ 1233151 w 1311227"/>
                <a:gd name="connsiteY450" fmla="*/ 532837 h 927328"/>
                <a:gd name="connsiteX451" fmla="*/ 1067410 w 1311227"/>
                <a:gd name="connsiteY451" fmla="*/ 530098 h 927328"/>
                <a:gd name="connsiteX452" fmla="*/ 1067410 w 1311227"/>
                <a:gd name="connsiteY452" fmla="*/ 536946 h 927328"/>
                <a:gd name="connsiteX453" fmla="*/ 1061931 w 1311227"/>
                <a:gd name="connsiteY453" fmla="*/ 539686 h 927328"/>
                <a:gd name="connsiteX454" fmla="*/ 1060561 w 1311227"/>
                <a:gd name="connsiteY454" fmla="*/ 532837 h 927328"/>
                <a:gd name="connsiteX455" fmla="*/ 1064671 w 1311227"/>
                <a:gd name="connsiteY455" fmla="*/ 532837 h 927328"/>
                <a:gd name="connsiteX456" fmla="*/ 1292050 w 1311227"/>
                <a:gd name="connsiteY456" fmla="*/ 525988 h 927328"/>
                <a:gd name="connsiteX457" fmla="*/ 1289311 w 1311227"/>
                <a:gd name="connsiteY457" fmla="*/ 527358 h 927328"/>
                <a:gd name="connsiteX458" fmla="*/ 1292050 w 1311227"/>
                <a:gd name="connsiteY458" fmla="*/ 525988 h 927328"/>
                <a:gd name="connsiteX459" fmla="*/ 100361 w 1311227"/>
                <a:gd name="connsiteY459" fmla="*/ 524618 h 927328"/>
                <a:gd name="connsiteX460" fmla="*/ 104470 w 1311227"/>
                <a:gd name="connsiteY460" fmla="*/ 528728 h 927328"/>
                <a:gd name="connsiteX461" fmla="*/ 96251 w 1311227"/>
                <a:gd name="connsiteY461" fmla="*/ 528728 h 927328"/>
                <a:gd name="connsiteX462" fmla="*/ 1196167 w 1311227"/>
                <a:gd name="connsiteY462" fmla="*/ 520509 h 927328"/>
                <a:gd name="connsiteX463" fmla="*/ 1197537 w 1311227"/>
                <a:gd name="connsiteY463" fmla="*/ 523249 h 927328"/>
                <a:gd name="connsiteX464" fmla="*/ 1193428 w 1311227"/>
                <a:gd name="connsiteY464" fmla="*/ 521879 h 927328"/>
                <a:gd name="connsiteX465" fmla="*/ 1196167 w 1311227"/>
                <a:gd name="connsiteY465" fmla="*/ 520509 h 927328"/>
                <a:gd name="connsiteX466" fmla="*/ 1035906 w 1311227"/>
                <a:gd name="connsiteY466" fmla="*/ 519139 h 927328"/>
                <a:gd name="connsiteX467" fmla="*/ 1045494 w 1311227"/>
                <a:gd name="connsiteY467" fmla="*/ 530098 h 927328"/>
                <a:gd name="connsiteX468" fmla="*/ 1048233 w 1311227"/>
                <a:gd name="connsiteY468" fmla="*/ 539686 h 927328"/>
                <a:gd name="connsiteX469" fmla="*/ 1040015 w 1311227"/>
                <a:gd name="connsiteY469" fmla="*/ 546535 h 927328"/>
                <a:gd name="connsiteX470" fmla="*/ 1033166 w 1311227"/>
                <a:gd name="connsiteY470" fmla="*/ 543795 h 927328"/>
                <a:gd name="connsiteX471" fmla="*/ 1027687 w 1311227"/>
                <a:gd name="connsiteY471" fmla="*/ 527358 h 927328"/>
                <a:gd name="connsiteX472" fmla="*/ 1035906 w 1311227"/>
                <a:gd name="connsiteY472" fmla="*/ 519139 h 927328"/>
                <a:gd name="connsiteX473" fmla="*/ 327741 w 1311227"/>
                <a:gd name="connsiteY473" fmla="*/ 517770 h 927328"/>
                <a:gd name="connsiteX474" fmla="*/ 340068 w 1311227"/>
                <a:gd name="connsiteY474" fmla="*/ 520509 h 927328"/>
                <a:gd name="connsiteX475" fmla="*/ 340068 w 1311227"/>
                <a:gd name="connsiteY475" fmla="*/ 528728 h 927328"/>
                <a:gd name="connsiteX476" fmla="*/ 334589 w 1311227"/>
                <a:gd name="connsiteY476" fmla="*/ 530098 h 927328"/>
                <a:gd name="connsiteX477" fmla="*/ 326371 w 1311227"/>
                <a:gd name="connsiteY477" fmla="*/ 521879 h 927328"/>
                <a:gd name="connsiteX478" fmla="*/ 327741 w 1311227"/>
                <a:gd name="connsiteY478" fmla="*/ 517770 h 927328"/>
                <a:gd name="connsiteX479" fmla="*/ 1215344 w 1311227"/>
                <a:gd name="connsiteY479" fmla="*/ 515030 h 927328"/>
                <a:gd name="connsiteX480" fmla="*/ 1219453 w 1311227"/>
                <a:gd name="connsiteY480" fmla="*/ 515030 h 927328"/>
                <a:gd name="connsiteX481" fmla="*/ 1222193 w 1311227"/>
                <a:gd name="connsiteY481" fmla="*/ 520509 h 927328"/>
                <a:gd name="connsiteX482" fmla="*/ 1220823 w 1311227"/>
                <a:gd name="connsiteY482" fmla="*/ 524618 h 927328"/>
                <a:gd name="connsiteX483" fmla="*/ 1216714 w 1311227"/>
                <a:gd name="connsiteY483" fmla="*/ 525988 h 927328"/>
                <a:gd name="connsiteX484" fmla="*/ 1212605 w 1311227"/>
                <a:gd name="connsiteY484" fmla="*/ 519139 h 927328"/>
                <a:gd name="connsiteX485" fmla="*/ 1215344 w 1311227"/>
                <a:gd name="connsiteY485" fmla="*/ 515030 h 927328"/>
                <a:gd name="connsiteX486" fmla="*/ 1264655 w 1311227"/>
                <a:gd name="connsiteY486" fmla="*/ 510921 h 927328"/>
                <a:gd name="connsiteX487" fmla="*/ 1264655 w 1311227"/>
                <a:gd name="connsiteY487" fmla="*/ 515030 h 927328"/>
                <a:gd name="connsiteX488" fmla="*/ 1261916 w 1311227"/>
                <a:gd name="connsiteY488" fmla="*/ 512291 h 927328"/>
                <a:gd name="connsiteX489" fmla="*/ 1264655 w 1311227"/>
                <a:gd name="connsiteY489" fmla="*/ 510921 h 927328"/>
                <a:gd name="connsiteX490" fmla="*/ 490742 w 1311227"/>
                <a:gd name="connsiteY490" fmla="*/ 508181 h 927328"/>
                <a:gd name="connsiteX491" fmla="*/ 492112 w 1311227"/>
                <a:gd name="connsiteY491" fmla="*/ 510921 h 927328"/>
                <a:gd name="connsiteX492" fmla="*/ 486632 w 1311227"/>
                <a:gd name="connsiteY492" fmla="*/ 510921 h 927328"/>
                <a:gd name="connsiteX493" fmla="*/ 490742 w 1311227"/>
                <a:gd name="connsiteY493" fmla="*/ 508181 h 927328"/>
                <a:gd name="connsiteX494" fmla="*/ 1137268 w 1311227"/>
                <a:gd name="connsiteY494" fmla="*/ 506811 h 927328"/>
                <a:gd name="connsiteX495" fmla="*/ 1130419 w 1311227"/>
                <a:gd name="connsiteY495" fmla="*/ 521879 h 927328"/>
                <a:gd name="connsiteX496" fmla="*/ 1138638 w 1311227"/>
                <a:gd name="connsiteY496" fmla="*/ 524618 h 927328"/>
                <a:gd name="connsiteX497" fmla="*/ 1137268 w 1311227"/>
                <a:gd name="connsiteY497" fmla="*/ 506811 h 927328"/>
                <a:gd name="connsiteX498" fmla="*/ 437321 w 1311227"/>
                <a:gd name="connsiteY498" fmla="*/ 499963 h 927328"/>
                <a:gd name="connsiteX499" fmla="*/ 441431 w 1311227"/>
                <a:gd name="connsiteY499" fmla="*/ 499963 h 927328"/>
                <a:gd name="connsiteX500" fmla="*/ 440061 w 1311227"/>
                <a:gd name="connsiteY500" fmla="*/ 504072 h 927328"/>
                <a:gd name="connsiteX501" fmla="*/ 437321 w 1311227"/>
                <a:gd name="connsiteY501" fmla="*/ 499963 h 927328"/>
                <a:gd name="connsiteX502" fmla="*/ 359245 w 1311227"/>
                <a:gd name="connsiteY502" fmla="*/ 499963 h 927328"/>
                <a:gd name="connsiteX503" fmla="*/ 363354 w 1311227"/>
                <a:gd name="connsiteY503" fmla="*/ 504072 h 927328"/>
                <a:gd name="connsiteX504" fmla="*/ 360615 w 1311227"/>
                <a:gd name="connsiteY504" fmla="*/ 509551 h 927328"/>
                <a:gd name="connsiteX505" fmla="*/ 355136 w 1311227"/>
                <a:gd name="connsiteY505" fmla="*/ 509551 h 927328"/>
                <a:gd name="connsiteX506" fmla="*/ 352396 w 1311227"/>
                <a:gd name="connsiteY506" fmla="*/ 506811 h 927328"/>
                <a:gd name="connsiteX507" fmla="*/ 359245 w 1311227"/>
                <a:gd name="connsiteY507" fmla="*/ 499963 h 927328"/>
                <a:gd name="connsiteX508" fmla="*/ 1272874 w 1311227"/>
                <a:gd name="connsiteY508" fmla="*/ 498593 h 927328"/>
                <a:gd name="connsiteX509" fmla="*/ 1272874 w 1311227"/>
                <a:gd name="connsiteY509" fmla="*/ 505442 h 927328"/>
                <a:gd name="connsiteX510" fmla="*/ 1270134 w 1311227"/>
                <a:gd name="connsiteY510" fmla="*/ 499963 h 927328"/>
                <a:gd name="connsiteX511" fmla="*/ 1272874 w 1311227"/>
                <a:gd name="connsiteY511" fmla="*/ 498593 h 927328"/>
                <a:gd name="connsiteX512" fmla="*/ 429103 w 1311227"/>
                <a:gd name="connsiteY512" fmla="*/ 486265 h 927328"/>
                <a:gd name="connsiteX513" fmla="*/ 434582 w 1311227"/>
                <a:gd name="connsiteY513" fmla="*/ 487635 h 927328"/>
                <a:gd name="connsiteX514" fmla="*/ 434582 w 1311227"/>
                <a:gd name="connsiteY514" fmla="*/ 493114 h 927328"/>
                <a:gd name="connsiteX515" fmla="*/ 429103 w 1311227"/>
                <a:gd name="connsiteY515" fmla="*/ 495853 h 927328"/>
                <a:gd name="connsiteX516" fmla="*/ 423624 w 1311227"/>
                <a:gd name="connsiteY516" fmla="*/ 494484 h 927328"/>
                <a:gd name="connsiteX517" fmla="*/ 422254 w 1311227"/>
                <a:gd name="connsiteY517" fmla="*/ 491744 h 927328"/>
                <a:gd name="connsiteX518" fmla="*/ 429103 w 1311227"/>
                <a:gd name="connsiteY518" fmla="*/ 486265 h 927328"/>
                <a:gd name="connsiteX519" fmla="*/ 1205756 w 1311227"/>
                <a:gd name="connsiteY519" fmla="*/ 484895 h 927328"/>
                <a:gd name="connsiteX520" fmla="*/ 1203016 w 1311227"/>
                <a:gd name="connsiteY520" fmla="*/ 486265 h 927328"/>
                <a:gd name="connsiteX521" fmla="*/ 1205756 w 1311227"/>
                <a:gd name="connsiteY521" fmla="*/ 484895 h 927328"/>
                <a:gd name="connsiteX522" fmla="*/ 549641 w 1311227"/>
                <a:gd name="connsiteY522" fmla="*/ 482156 h 927328"/>
                <a:gd name="connsiteX523" fmla="*/ 557860 w 1311227"/>
                <a:gd name="connsiteY523" fmla="*/ 486265 h 927328"/>
                <a:gd name="connsiteX524" fmla="*/ 557860 w 1311227"/>
                <a:gd name="connsiteY524" fmla="*/ 490375 h 927328"/>
                <a:gd name="connsiteX525" fmla="*/ 549641 w 1311227"/>
                <a:gd name="connsiteY525" fmla="*/ 490375 h 927328"/>
                <a:gd name="connsiteX526" fmla="*/ 549641 w 1311227"/>
                <a:gd name="connsiteY526" fmla="*/ 482156 h 927328"/>
                <a:gd name="connsiteX527" fmla="*/ 1211235 w 1311227"/>
                <a:gd name="connsiteY527" fmla="*/ 479416 h 927328"/>
                <a:gd name="connsiteX528" fmla="*/ 1216714 w 1311227"/>
                <a:gd name="connsiteY528" fmla="*/ 479416 h 927328"/>
                <a:gd name="connsiteX529" fmla="*/ 1216714 w 1311227"/>
                <a:gd name="connsiteY529" fmla="*/ 489005 h 927328"/>
                <a:gd name="connsiteX530" fmla="*/ 1209865 w 1311227"/>
                <a:gd name="connsiteY530" fmla="*/ 486265 h 927328"/>
                <a:gd name="connsiteX531" fmla="*/ 74335 w 1311227"/>
                <a:gd name="connsiteY531" fmla="*/ 475307 h 927328"/>
                <a:gd name="connsiteX532" fmla="*/ 78445 w 1311227"/>
                <a:gd name="connsiteY532" fmla="*/ 478047 h 927328"/>
                <a:gd name="connsiteX533" fmla="*/ 74335 w 1311227"/>
                <a:gd name="connsiteY533" fmla="*/ 475307 h 927328"/>
                <a:gd name="connsiteX534" fmla="*/ 349657 w 1311227"/>
                <a:gd name="connsiteY534" fmla="*/ 472568 h 927328"/>
                <a:gd name="connsiteX535" fmla="*/ 355136 w 1311227"/>
                <a:gd name="connsiteY535" fmla="*/ 472568 h 927328"/>
                <a:gd name="connsiteX536" fmla="*/ 356506 w 1311227"/>
                <a:gd name="connsiteY536" fmla="*/ 476677 h 927328"/>
                <a:gd name="connsiteX537" fmla="*/ 349657 w 1311227"/>
                <a:gd name="connsiteY537" fmla="*/ 476677 h 927328"/>
                <a:gd name="connsiteX538" fmla="*/ 378422 w 1311227"/>
                <a:gd name="connsiteY538" fmla="*/ 469828 h 927328"/>
                <a:gd name="connsiteX539" fmla="*/ 379791 w 1311227"/>
                <a:gd name="connsiteY539" fmla="*/ 472568 h 927328"/>
                <a:gd name="connsiteX540" fmla="*/ 375682 w 1311227"/>
                <a:gd name="connsiteY540" fmla="*/ 472568 h 927328"/>
                <a:gd name="connsiteX541" fmla="*/ 1229042 w 1311227"/>
                <a:gd name="connsiteY541" fmla="*/ 467088 h 927328"/>
                <a:gd name="connsiteX542" fmla="*/ 1233151 w 1311227"/>
                <a:gd name="connsiteY542" fmla="*/ 467088 h 927328"/>
                <a:gd name="connsiteX543" fmla="*/ 1234521 w 1311227"/>
                <a:gd name="connsiteY543" fmla="*/ 473937 h 927328"/>
                <a:gd name="connsiteX544" fmla="*/ 1226302 w 1311227"/>
                <a:gd name="connsiteY544" fmla="*/ 478047 h 927328"/>
                <a:gd name="connsiteX545" fmla="*/ 1224932 w 1311227"/>
                <a:gd name="connsiteY545" fmla="*/ 473937 h 927328"/>
                <a:gd name="connsiteX546" fmla="*/ 1229042 w 1311227"/>
                <a:gd name="connsiteY546" fmla="*/ 467088 h 927328"/>
                <a:gd name="connsiteX547" fmla="*/ 357875 w 1311227"/>
                <a:gd name="connsiteY547" fmla="*/ 457500 h 927328"/>
                <a:gd name="connsiteX548" fmla="*/ 357875 w 1311227"/>
                <a:gd name="connsiteY548" fmla="*/ 465719 h 927328"/>
                <a:gd name="connsiteX549" fmla="*/ 352396 w 1311227"/>
                <a:gd name="connsiteY549" fmla="*/ 460240 h 927328"/>
                <a:gd name="connsiteX550" fmla="*/ 357875 w 1311227"/>
                <a:gd name="connsiteY550" fmla="*/ 457500 h 927328"/>
                <a:gd name="connsiteX551" fmla="*/ 389380 w 1311227"/>
                <a:gd name="connsiteY551" fmla="*/ 453391 h 927328"/>
                <a:gd name="connsiteX552" fmla="*/ 393489 w 1311227"/>
                <a:gd name="connsiteY552" fmla="*/ 454761 h 927328"/>
                <a:gd name="connsiteX553" fmla="*/ 388010 w 1311227"/>
                <a:gd name="connsiteY553" fmla="*/ 457500 h 927328"/>
                <a:gd name="connsiteX554" fmla="*/ 101730 w 1311227"/>
                <a:gd name="connsiteY554" fmla="*/ 446542 h 927328"/>
                <a:gd name="connsiteX555" fmla="*/ 105840 w 1311227"/>
                <a:gd name="connsiteY555" fmla="*/ 447912 h 927328"/>
                <a:gd name="connsiteX556" fmla="*/ 104470 w 1311227"/>
                <a:gd name="connsiteY556" fmla="*/ 450651 h 927328"/>
                <a:gd name="connsiteX557" fmla="*/ 101730 w 1311227"/>
                <a:gd name="connsiteY557" fmla="*/ 446542 h 927328"/>
                <a:gd name="connsiteX558" fmla="*/ 1041385 w 1311227"/>
                <a:gd name="connsiteY558" fmla="*/ 427365 h 927328"/>
                <a:gd name="connsiteX559" fmla="*/ 1045494 w 1311227"/>
                <a:gd name="connsiteY559" fmla="*/ 428735 h 927328"/>
                <a:gd name="connsiteX560" fmla="*/ 1044124 w 1311227"/>
                <a:gd name="connsiteY560" fmla="*/ 432845 h 927328"/>
                <a:gd name="connsiteX561" fmla="*/ 1040015 w 1311227"/>
                <a:gd name="connsiteY561" fmla="*/ 431475 h 927328"/>
                <a:gd name="connsiteX562" fmla="*/ 442800 w 1311227"/>
                <a:gd name="connsiteY562" fmla="*/ 420517 h 927328"/>
                <a:gd name="connsiteX563" fmla="*/ 448279 w 1311227"/>
                <a:gd name="connsiteY563" fmla="*/ 421887 h 927328"/>
                <a:gd name="connsiteX564" fmla="*/ 442800 w 1311227"/>
                <a:gd name="connsiteY564" fmla="*/ 424626 h 927328"/>
                <a:gd name="connsiteX565" fmla="*/ 368 w 1311227"/>
                <a:gd name="connsiteY565" fmla="*/ 399970 h 927328"/>
                <a:gd name="connsiteX566" fmla="*/ 5847 w 1311227"/>
                <a:gd name="connsiteY566" fmla="*/ 401340 h 927328"/>
                <a:gd name="connsiteX567" fmla="*/ 5847 w 1311227"/>
                <a:gd name="connsiteY567" fmla="*/ 409559 h 927328"/>
                <a:gd name="connsiteX568" fmla="*/ 59 w 1311227"/>
                <a:gd name="connsiteY568" fmla="*/ 409559 h 927328"/>
                <a:gd name="connsiteX569" fmla="*/ 62 w 1311227"/>
                <a:gd name="connsiteY569" fmla="*/ 409058 h 927328"/>
                <a:gd name="connsiteX570" fmla="*/ 0 w 1311227"/>
                <a:gd name="connsiteY570" fmla="*/ 400339 h 927328"/>
                <a:gd name="connsiteX571" fmla="*/ 486632 w 1311227"/>
                <a:gd name="connsiteY571" fmla="*/ 364357 h 927328"/>
                <a:gd name="connsiteX572" fmla="*/ 493482 w 1311227"/>
                <a:gd name="connsiteY572" fmla="*/ 368466 h 927328"/>
                <a:gd name="connsiteX573" fmla="*/ 486632 w 1311227"/>
                <a:gd name="connsiteY573" fmla="*/ 368466 h 927328"/>
                <a:gd name="connsiteX574" fmla="*/ 486632 w 1311227"/>
                <a:gd name="connsiteY574" fmla="*/ 364357 h 927328"/>
                <a:gd name="connsiteX575" fmla="*/ 319522 w 1311227"/>
                <a:gd name="connsiteY575" fmla="*/ 345180 h 927328"/>
                <a:gd name="connsiteX576" fmla="*/ 325001 w 1311227"/>
                <a:gd name="connsiteY576" fmla="*/ 346550 h 927328"/>
                <a:gd name="connsiteX577" fmla="*/ 323631 w 1311227"/>
                <a:gd name="connsiteY577" fmla="*/ 349289 h 927328"/>
                <a:gd name="connsiteX578" fmla="*/ 319522 w 1311227"/>
                <a:gd name="connsiteY578" fmla="*/ 349289 h 927328"/>
                <a:gd name="connsiteX579" fmla="*/ 319522 w 1311227"/>
                <a:gd name="connsiteY579" fmla="*/ 345180 h 927328"/>
                <a:gd name="connsiteX580" fmla="*/ 823593 w 1311227"/>
                <a:gd name="connsiteY580" fmla="*/ 319154 h 927328"/>
                <a:gd name="connsiteX581" fmla="*/ 820854 w 1311227"/>
                <a:gd name="connsiteY581" fmla="*/ 365726 h 927328"/>
                <a:gd name="connsiteX582" fmla="*/ 842770 w 1311227"/>
                <a:gd name="connsiteY582" fmla="*/ 341071 h 927328"/>
                <a:gd name="connsiteX583" fmla="*/ 823593 w 1311227"/>
                <a:gd name="connsiteY583" fmla="*/ 319154 h 927328"/>
                <a:gd name="connsiteX584" fmla="*/ 1123570 w 1311227"/>
                <a:gd name="connsiteY584" fmla="*/ 146565 h 927328"/>
                <a:gd name="connsiteX585" fmla="*/ 1152335 w 1311227"/>
                <a:gd name="connsiteY585" fmla="*/ 176699 h 927328"/>
                <a:gd name="connsiteX586" fmla="*/ 1157814 w 1311227"/>
                <a:gd name="connsiteY586" fmla="*/ 184918 h 927328"/>
                <a:gd name="connsiteX587" fmla="*/ 1148226 w 1311227"/>
                <a:gd name="connsiteY587" fmla="*/ 201355 h 927328"/>
                <a:gd name="connsiteX588" fmla="*/ 1148226 w 1311227"/>
                <a:gd name="connsiteY588" fmla="*/ 208204 h 927328"/>
                <a:gd name="connsiteX589" fmla="*/ 1148226 w 1311227"/>
                <a:gd name="connsiteY589" fmla="*/ 216423 h 927328"/>
                <a:gd name="connsiteX590" fmla="*/ 1179730 w 1311227"/>
                <a:gd name="connsiteY590" fmla="*/ 227381 h 927328"/>
                <a:gd name="connsiteX591" fmla="*/ 1203016 w 1311227"/>
                <a:gd name="connsiteY591" fmla="*/ 230120 h 927328"/>
                <a:gd name="connsiteX592" fmla="*/ 1215344 w 1311227"/>
                <a:gd name="connsiteY592" fmla="*/ 254776 h 927328"/>
                <a:gd name="connsiteX593" fmla="*/ 1230412 w 1311227"/>
                <a:gd name="connsiteY593" fmla="*/ 289020 h 927328"/>
                <a:gd name="connsiteX594" fmla="*/ 1242739 w 1311227"/>
                <a:gd name="connsiteY594" fmla="*/ 313675 h 927328"/>
                <a:gd name="connsiteX595" fmla="*/ 1242739 w 1311227"/>
                <a:gd name="connsiteY595" fmla="*/ 330112 h 927328"/>
                <a:gd name="connsiteX596" fmla="*/ 1252327 w 1311227"/>
                <a:gd name="connsiteY596" fmla="*/ 406819 h 927328"/>
                <a:gd name="connsiteX597" fmla="*/ 1255067 w 1311227"/>
                <a:gd name="connsiteY597" fmla="*/ 430105 h 927328"/>
                <a:gd name="connsiteX598" fmla="*/ 1261916 w 1311227"/>
                <a:gd name="connsiteY598" fmla="*/ 442433 h 927328"/>
                <a:gd name="connsiteX599" fmla="*/ 1246849 w 1311227"/>
                <a:gd name="connsiteY599" fmla="*/ 457500 h 927328"/>
                <a:gd name="connsiteX600" fmla="*/ 1237260 w 1311227"/>
                <a:gd name="connsiteY600" fmla="*/ 438323 h 927328"/>
                <a:gd name="connsiteX601" fmla="*/ 1240000 w 1311227"/>
                <a:gd name="connsiteY601" fmla="*/ 430105 h 927328"/>
                <a:gd name="connsiteX602" fmla="*/ 1235890 w 1311227"/>
                <a:gd name="connsiteY602" fmla="*/ 410928 h 927328"/>
                <a:gd name="connsiteX603" fmla="*/ 1235890 w 1311227"/>
                <a:gd name="connsiteY603" fmla="*/ 405449 h 927328"/>
                <a:gd name="connsiteX604" fmla="*/ 1235890 w 1311227"/>
                <a:gd name="connsiteY604" fmla="*/ 382163 h 927328"/>
                <a:gd name="connsiteX605" fmla="*/ 1215344 w 1311227"/>
                <a:gd name="connsiteY605" fmla="*/ 334222 h 927328"/>
                <a:gd name="connsiteX606" fmla="*/ 1209865 w 1311227"/>
                <a:gd name="connsiteY606" fmla="*/ 305457 h 927328"/>
                <a:gd name="connsiteX607" fmla="*/ 1193428 w 1311227"/>
                <a:gd name="connsiteY607" fmla="*/ 280801 h 927328"/>
                <a:gd name="connsiteX608" fmla="*/ 1189319 w 1311227"/>
                <a:gd name="connsiteY608" fmla="*/ 289020 h 927328"/>
                <a:gd name="connsiteX609" fmla="*/ 1207125 w 1311227"/>
                <a:gd name="connsiteY609" fmla="*/ 391752 h 927328"/>
                <a:gd name="connsiteX610" fmla="*/ 1201647 w 1311227"/>
                <a:gd name="connsiteY610" fmla="*/ 408189 h 927328"/>
                <a:gd name="connsiteX611" fmla="*/ 1204386 w 1311227"/>
                <a:gd name="connsiteY611" fmla="*/ 419147 h 927328"/>
                <a:gd name="connsiteX612" fmla="*/ 1193428 w 1311227"/>
                <a:gd name="connsiteY612" fmla="*/ 435584 h 927328"/>
                <a:gd name="connsiteX613" fmla="*/ 1200277 w 1311227"/>
                <a:gd name="connsiteY613" fmla="*/ 449282 h 927328"/>
                <a:gd name="connsiteX614" fmla="*/ 1189319 w 1311227"/>
                <a:gd name="connsiteY614" fmla="*/ 471198 h 927328"/>
                <a:gd name="connsiteX615" fmla="*/ 1194798 w 1311227"/>
                <a:gd name="connsiteY615" fmla="*/ 476677 h 927328"/>
                <a:gd name="connsiteX616" fmla="*/ 1189319 w 1311227"/>
                <a:gd name="connsiteY616" fmla="*/ 487635 h 927328"/>
                <a:gd name="connsiteX617" fmla="*/ 1194798 w 1311227"/>
                <a:gd name="connsiteY617" fmla="*/ 497223 h 927328"/>
                <a:gd name="connsiteX618" fmla="*/ 1200277 w 1311227"/>
                <a:gd name="connsiteY618" fmla="*/ 493114 h 927328"/>
                <a:gd name="connsiteX619" fmla="*/ 1203016 w 1311227"/>
                <a:gd name="connsiteY619" fmla="*/ 495853 h 927328"/>
                <a:gd name="connsiteX620" fmla="*/ 1203016 w 1311227"/>
                <a:gd name="connsiteY620" fmla="*/ 501333 h 927328"/>
                <a:gd name="connsiteX621" fmla="*/ 1196167 w 1311227"/>
                <a:gd name="connsiteY621" fmla="*/ 497223 h 927328"/>
                <a:gd name="connsiteX622" fmla="*/ 1182470 w 1311227"/>
                <a:gd name="connsiteY622" fmla="*/ 505442 h 927328"/>
                <a:gd name="connsiteX623" fmla="*/ 1179730 w 1311227"/>
                <a:gd name="connsiteY623" fmla="*/ 530098 h 927328"/>
                <a:gd name="connsiteX624" fmla="*/ 1175621 w 1311227"/>
                <a:gd name="connsiteY624" fmla="*/ 531467 h 927328"/>
                <a:gd name="connsiteX625" fmla="*/ 1159184 w 1311227"/>
                <a:gd name="connsiteY625" fmla="*/ 588997 h 927328"/>
                <a:gd name="connsiteX626" fmla="*/ 1167402 w 1311227"/>
                <a:gd name="connsiteY626" fmla="*/ 602695 h 927328"/>
                <a:gd name="connsiteX627" fmla="*/ 1164663 w 1311227"/>
                <a:gd name="connsiteY627" fmla="*/ 605434 h 927328"/>
                <a:gd name="connsiteX628" fmla="*/ 1168772 w 1311227"/>
                <a:gd name="connsiteY628" fmla="*/ 613653 h 927328"/>
                <a:gd name="connsiteX629" fmla="*/ 1168772 w 1311227"/>
                <a:gd name="connsiteY629" fmla="*/ 616392 h 927328"/>
                <a:gd name="connsiteX630" fmla="*/ 1171512 w 1311227"/>
                <a:gd name="connsiteY630" fmla="*/ 628720 h 927328"/>
                <a:gd name="connsiteX631" fmla="*/ 1171512 w 1311227"/>
                <a:gd name="connsiteY631" fmla="*/ 649267 h 927328"/>
                <a:gd name="connsiteX632" fmla="*/ 1172749 w 1311227"/>
                <a:gd name="connsiteY632" fmla="*/ 649576 h 927328"/>
                <a:gd name="connsiteX633" fmla="*/ 1168772 w 1311227"/>
                <a:gd name="connsiteY633" fmla="*/ 658855 h 927328"/>
                <a:gd name="connsiteX634" fmla="*/ 1171512 w 1311227"/>
                <a:gd name="connsiteY634" fmla="*/ 662964 h 927328"/>
                <a:gd name="connsiteX635" fmla="*/ 1157814 w 1311227"/>
                <a:gd name="connsiteY635" fmla="*/ 669813 h 927328"/>
                <a:gd name="connsiteX636" fmla="*/ 1160554 w 1311227"/>
                <a:gd name="connsiteY636" fmla="*/ 675292 h 927328"/>
                <a:gd name="connsiteX637" fmla="*/ 1156444 w 1311227"/>
                <a:gd name="connsiteY637" fmla="*/ 675292 h 927328"/>
                <a:gd name="connsiteX638" fmla="*/ 1157814 w 1311227"/>
                <a:gd name="connsiteY638" fmla="*/ 671183 h 927328"/>
                <a:gd name="connsiteX639" fmla="*/ 1150966 w 1311227"/>
                <a:gd name="connsiteY639" fmla="*/ 667074 h 927328"/>
                <a:gd name="connsiteX640" fmla="*/ 1140007 w 1311227"/>
                <a:gd name="connsiteY640" fmla="*/ 647897 h 927328"/>
                <a:gd name="connsiteX641" fmla="*/ 1135898 w 1311227"/>
                <a:gd name="connsiteY641" fmla="*/ 656116 h 927328"/>
                <a:gd name="connsiteX642" fmla="*/ 1129734 w 1311227"/>
                <a:gd name="connsiteY642" fmla="*/ 651835 h 927328"/>
                <a:gd name="connsiteX643" fmla="*/ 1127923 w 1311227"/>
                <a:gd name="connsiteY643" fmla="*/ 654400 h 927328"/>
                <a:gd name="connsiteX644" fmla="*/ 1126310 w 1311227"/>
                <a:gd name="connsiteY644" fmla="*/ 650636 h 927328"/>
                <a:gd name="connsiteX645" fmla="*/ 1122201 w 1311227"/>
                <a:gd name="connsiteY645" fmla="*/ 654746 h 927328"/>
                <a:gd name="connsiteX646" fmla="*/ 1112612 w 1311227"/>
                <a:gd name="connsiteY646" fmla="*/ 657485 h 927328"/>
                <a:gd name="connsiteX647" fmla="*/ 1112612 w 1311227"/>
                <a:gd name="connsiteY647" fmla="*/ 665704 h 927328"/>
                <a:gd name="connsiteX648" fmla="*/ 1115352 w 1311227"/>
                <a:gd name="connsiteY648" fmla="*/ 667074 h 927328"/>
                <a:gd name="connsiteX649" fmla="*/ 1118091 w 1311227"/>
                <a:gd name="connsiteY649" fmla="*/ 661594 h 927328"/>
                <a:gd name="connsiteX650" fmla="*/ 1125964 w 1311227"/>
                <a:gd name="connsiteY650" fmla="*/ 667218 h 927328"/>
                <a:gd name="connsiteX651" fmla="*/ 1123228 w 1311227"/>
                <a:gd name="connsiteY651" fmla="*/ 667930 h 927328"/>
                <a:gd name="connsiteX652" fmla="*/ 1116721 w 1311227"/>
                <a:gd name="connsiteY652" fmla="*/ 667074 h 927328"/>
                <a:gd name="connsiteX653" fmla="*/ 1109873 w 1311227"/>
                <a:gd name="connsiteY653" fmla="*/ 678032 h 927328"/>
                <a:gd name="connsiteX654" fmla="*/ 1112612 w 1311227"/>
                <a:gd name="connsiteY654" fmla="*/ 680771 h 927328"/>
                <a:gd name="connsiteX655" fmla="*/ 1109873 w 1311227"/>
                <a:gd name="connsiteY655" fmla="*/ 687620 h 927328"/>
                <a:gd name="connsiteX656" fmla="*/ 1118091 w 1311227"/>
                <a:gd name="connsiteY656" fmla="*/ 701317 h 927328"/>
                <a:gd name="connsiteX657" fmla="*/ 1126310 w 1311227"/>
                <a:gd name="connsiteY657" fmla="*/ 684880 h 927328"/>
                <a:gd name="connsiteX658" fmla="*/ 1129049 w 1311227"/>
                <a:gd name="connsiteY658" fmla="*/ 701317 h 927328"/>
                <a:gd name="connsiteX659" fmla="*/ 1124940 w 1311227"/>
                <a:gd name="connsiteY659" fmla="*/ 708166 h 927328"/>
                <a:gd name="connsiteX660" fmla="*/ 1119461 w 1311227"/>
                <a:gd name="connsiteY660" fmla="*/ 734192 h 927328"/>
                <a:gd name="connsiteX661" fmla="*/ 1118091 w 1311227"/>
                <a:gd name="connsiteY661" fmla="*/ 773915 h 927328"/>
                <a:gd name="connsiteX662" fmla="*/ 1097545 w 1311227"/>
                <a:gd name="connsiteY662" fmla="*/ 787612 h 927328"/>
                <a:gd name="connsiteX663" fmla="*/ 1085217 w 1311227"/>
                <a:gd name="connsiteY663" fmla="*/ 776654 h 927328"/>
                <a:gd name="connsiteX664" fmla="*/ 1097545 w 1311227"/>
                <a:gd name="connsiteY664" fmla="*/ 724603 h 927328"/>
                <a:gd name="connsiteX665" fmla="*/ 1090696 w 1311227"/>
                <a:gd name="connsiteY665" fmla="*/ 699947 h 927328"/>
                <a:gd name="connsiteX666" fmla="*/ 1085217 w 1311227"/>
                <a:gd name="connsiteY666" fmla="*/ 697208 h 927328"/>
                <a:gd name="connsiteX667" fmla="*/ 1090696 w 1311227"/>
                <a:gd name="connsiteY667" fmla="*/ 693099 h 927328"/>
                <a:gd name="connsiteX668" fmla="*/ 1087956 w 1311227"/>
                <a:gd name="connsiteY668" fmla="*/ 687620 h 927328"/>
                <a:gd name="connsiteX669" fmla="*/ 1083847 w 1311227"/>
                <a:gd name="connsiteY669" fmla="*/ 665704 h 927328"/>
                <a:gd name="connsiteX670" fmla="*/ 1072889 w 1311227"/>
                <a:gd name="connsiteY670" fmla="*/ 650636 h 927328"/>
                <a:gd name="connsiteX671" fmla="*/ 1078368 w 1311227"/>
                <a:gd name="connsiteY671" fmla="*/ 642418 h 927328"/>
                <a:gd name="connsiteX672" fmla="*/ 1076998 w 1311227"/>
                <a:gd name="connsiteY672" fmla="*/ 632829 h 927328"/>
                <a:gd name="connsiteX673" fmla="*/ 1076998 w 1311227"/>
                <a:gd name="connsiteY673" fmla="*/ 597216 h 927328"/>
                <a:gd name="connsiteX674" fmla="*/ 1081108 w 1311227"/>
                <a:gd name="connsiteY674" fmla="*/ 590367 h 927328"/>
                <a:gd name="connsiteX675" fmla="*/ 1078368 w 1311227"/>
                <a:gd name="connsiteY675" fmla="*/ 586258 h 927328"/>
                <a:gd name="connsiteX676" fmla="*/ 1081108 w 1311227"/>
                <a:gd name="connsiteY676" fmla="*/ 578039 h 927328"/>
                <a:gd name="connsiteX677" fmla="*/ 1079738 w 1311227"/>
                <a:gd name="connsiteY677" fmla="*/ 536946 h 927328"/>
                <a:gd name="connsiteX678" fmla="*/ 1072889 w 1311227"/>
                <a:gd name="connsiteY678" fmla="*/ 534207 h 927328"/>
                <a:gd name="connsiteX679" fmla="*/ 1072889 w 1311227"/>
                <a:gd name="connsiteY679" fmla="*/ 531467 h 927328"/>
                <a:gd name="connsiteX680" fmla="*/ 1079738 w 1311227"/>
                <a:gd name="connsiteY680" fmla="*/ 525988 h 927328"/>
                <a:gd name="connsiteX681" fmla="*/ 1076998 w 1311227"/>
                <a:gd name="connsiteY681" fmla="*/ 519139 h 927328"/>
                <a:gd name="connsiteX682" fmla="*/ 1078368 w 1311227"/>
                <a:gd name="connsiteY682" fmla="*/ 515030 h 927328"/>
                <a:gd name="connsiteX683" fmla="*/ 1070150 w 1311227"/>
                <a:gd name="connsiteY683" fmla="*/ 501333 h 927328"/>
                <a:gd name="connsiteX684" fmla="*/ 1070150 w 1311227"/>
                <a:gd name="connsiteY684" fmla="*/ 484895 h 927328"/>
                <a:gd name="connsiteX685" fmla="*/ 1042755 w 1311227"/>
                <a:gd name="connsiteY685" fmla="*/ 493114 h 927328"/>
                <a:gd name="connsiteX686" fmla="*/ 1034536 w 1311227"/>
                <a:gd name="connsiteY686" fmla="*/ 483526 h 927328"/>
                <a:gd name="connsiteX687" fmla="*/ 1037275 w 1311227"/>
                <a:gd name="connsiteY687" fmla="*/ 478047 h 927328"/>
                <a:gd name="connsiteX688" fmla="*/ 1056452 w 1311227"/>
                <a:gd name="connsiteY688" fmla="*/ 472568 h 927328"/>
                <a:gd name="connsiteX689" fmla="*/ 1066040 w 1311227"/>
                <a:gd name="connsiteY689" fmla="*/ 480786 h 927328"/>
                <a:gd name="connsiteX690" fmla="*/ 1070150 w 1311227"/>
                <a:gd name="connsiteY690" fmla="*/ 480786 h 927328"/>
                <a:gd name="connsiteX691" fmla="*/ 1070150 w 1311227"/>
                <a:gd name="connsiteY691" fmla="*/ 473937 h 927328"/>
                <a:gd name="connsiteX692" fmla="*/ 1071520 w 1311227"/>
                <a:gd name="connsiteY692" fmla="*/ 467088 h 927328"/>
                <a:gd name="connsiteX693" fmla="*/ 1076998 w 1311227"/>
                <a:gd name="connsiteY693" fmla="*/ 439693 h 927328"/>
                <a:gd name="connsiteX694" fmla="*/ 1070150 w 1311227"/>
                <a:gd name="connsiteY694" fmla="*/ 408189 h 927328"/>
                <a:gd name="connsiteX695" fmla="*/ 1079738 w 1311227"/>
                <a:gd name="connsiteY695" fmla="*/ 379424 h 927328"/>
                <a:gd name="connsiteX696" fmla="*/ 1070150 w 1311227"/>
                <a:gd name="connsiteY696" fmla="*/ 336961 h 927328"/>
                <a:gd name="connsiteX697" fmla="*/ 1052343 w 1311227"/>
                <a:gd name="connsiteY697" fmla="*/ 365726 h 927328"/>
                <a:gd name="connsiteX698" fmla="*/ 1030427 w 1311227"/>
                <a:gd name="connsiteY698" fmla="*/ 342440 h 927328"/>
                <a:gd name="connsiteX699" fmla="*/ 1030427 w 1311227"/>
                <a:gd name="connsiteY699" fmla="*/ 334222 h 927328"/>
                <a:gd name="connsiteX700" fmla="*/ 1035906 w 1311227"/>
                <a:gd name="connsiteY700" fmla="*/ 312306 h 927328"/>
                <a:gd name="connsiteX701" fmla="*/ 1038645 w 1311227"/>
                <a:gd name="connsiteY701" fmla="*/ 290389 h 927328"/>
                <a:gd name="connsiteX702" fmla="*/ 1038645 w 1311227"/>
                <a:gd name="connsiteY702" fmla="*/ 260255 h 927328"/>
                <a:gd name="connsiteX703" fmla="*/ 1049603 w 1311227"/>
                <a:gd name="connsiteY703" fmla="*/ 235599 h 927328"/>
                <a:gd name="connsiteX704" fmla="*/ 1064671 w 1311227"/>
                <a:gd name="connsiteY704" fmla="*/ 232859 h 927328"/>
                <a:gd name="connsiteX705" fmla="*/ 1074259 w 1311227"/>
                <a:gd name="connsiteY705" fmla="*/ 220532 h 927328"/>
                <a:gd name="connsiteX706" fmla="*/ 1085217 w 1311227"/>
                <a:gd name="connsiteY706" fmla="*/ 228750 h 927328"/>
                <a:gd name="connsiteX707" fmla="*/ 1104394 w 1311227"/>
                <a:gd name="connsiteY707" fmla="*/ 212313 h 927328"/>
                <a:gd name="connsiteX708" fmla="*/ 1093436 w 1311227"/>
                <a:gd name="connsiteY708" fmla="*/ 183548 h 927328"/>
                <a:gd name="connsiteX709" fmla="*/ 1097545 w 1311227"/>
                <a:gd name="connsiteY709" fmla="*/ 171220 h 927328"/>
                <a:gd name="connsiteX710" fmla="*/ 1123570 w 1311227"/>
                <a:gd name="connsiteY710" fmla="*/ 146565 h 927328"/>
                <a:gd name="connsiteX711" fmla="*/ 720861 w 1311227"/>
                <a:gd name="connsiteY711" fmla="*/ 79447 h 927328"/>
                <a:gd name="connsiteX712" fmla="*/ 763324 w 1311227"/>
                <a:gd name="connsiteY712" fmla="*/ 143825 h 927328"/>
                <a:gd name="connsiteX713" fmla="*/ 756475 w 1311227"/>
                <a:gd name="connsiteY713" fmla="*/ 178069 h 927328"/>
                <a:gd name="connsiteX714" fmla="*/ 797568 w 1311227"/>
                <a:gd name="connsiteY714" fmla="*/ 197246 h 927328"/>
                <a:gd name="connsiteX715" fmla="*/ 838661 w 1311227"/>
                <a:gd name="connsiteY715" fmla="*/ 223271 h 927328"/>
                <a:gd name="connsiteX716" fmla="*/ 852358 w 1311227"/>
                <a:gd name="connsiteY716" fmla="*/ 265734 h 927328"/>
                <a:gd name="connsiteX717" fmla="*/ 860577 w 1311227"/>
                <a:gd name="connsiteY717" fmla="*/ 276692 h 927328"/>
                <a:gd name="connsiteX718" fmla="*/ 878384 w 1311227"/>
                <a:gd name="connsiteY718" fmla="*/ 327373 h 927328"/>
                <a:gd name="connsiteX719" fmla="*/ 890711 w 1311227"/>
                <a:gd name="connsiteY719" fmla="*/ 361617 h 927328"/>
                <a:gd name="connsiteX720" fmla="*/ 823593 w 1311227"/>
                <a:gd name="connsiteY720" fmla="*/ 410928 h 927328"/>
                <a:gd name="connsiteX721" fmla="*/ 833181 w 1311227"/>
                <a:gd name="connsiteY721" fmla="*/ 436954 h 927328"/>
                <a:gd name="connsiteX722" fmla="*/ 833181 w 1311227"/>
                <a:gd name="connsiteY722" fmla="*/ 541056 h 927328"/>
                <a:gd name="connsiteX723" fmla="*/ 831812 w 1311227"/>
                <a:gd name="connsiteY723" fmla="*/ 556123 h 927328"/>
                <a:gd name="connsiteX724" fmla="*/ 834551 w 1311227"/>
                <a:gd name="connsiteY724" fmla="*/ 558863 h 927328"/>
                <a:gd name="connsiteX725" fmla="*/ 831812 w 1311227"/>
                <a:gd name="connsiteY725" fmla="*/ 567081 h 927328"/>
                <a:gd name="connsiteX726" fmla="*/ 834551 w 1311227"/>
                <a:gd name="connsiteY726" fmla="*/ 584888 h 927328"/>
                <a:gd name="connsiteX727" fmla="*/ 834551 w 1311227"/>
                <a:gd name="connsiteY727" fmla="*/ 609544 h 927328"/>
                <a:gd name="connsiteX728" fmla="*/ 824963 w 1311227"/>
                <a:gd name="connsiteY728" fmla="*/ 668443 h 927328"/>
                <a:gd name="connsiteX729" fmla="*/ 834551 w 1311227"/>
                <a:gd name="connsiteY729" fmla="*/ 688989 h 927328"/>
                <a:gd name="connsiteX730" fmla="*/ 831812 w 1311227"/>
                <a:gd name="connsiteY730" fmla="*/ 694469 h 927328"/>
                <a:gd name="connsiteX731" fmla="*/ 837291 w 1311227"/>
                <a:gd name="connsiteY731" fmla="*/ 697208 h 927328"/>
                <a:gd name="connsiteX732" fmla="*/ 816744 w 1311227"/>
                <a:gd name="connsiteY732" fmla="*/ 706797 h 927328"/>
                <a:gd name="connsiteX733" fmla="*/ 809896 w 1311227"/>
                <a:gd name="connsiteY733" fmla="*/ 716385 h 927328"/>
                <a:gd name="connsiteX734" fmla="*/ 793458 w 1311227"/>
                <a:gd name="connsiteY734" fmla="*/ 717754 h 927328"/>
                <a:gd name="connsiteX735" fmla="*/ 787980 w 1311227"/>
                <a:gd name="connsiteY735" fmla="*/ 721864 h 927328"/>
                <a:gd name="connsiteX736" fmla="*/ 786610 w 1311227"/>
                <a:gd name="connsiteY736" fmla="*/ 716385 h 927328"/>
                <a:gd name="connsiteX737" fmla="*/ 772912 w 1311227"/>
                <a:gd name="connsiteY737" fmla="*/ 706797 h 927328"/>
                <a:gd name="connsiteX738" fmla="*/ 770173 w 1311227"/>
                <a:gd name="connsiteY738" fmla="*/ 712275 h 927328"/>
                <a:gd name="connsiteX739" fmla="*/ 778391 w 1311227"/>
                <a:gd name="connsiteY739" fmla="*/ 719124 h 927328"/>
                <a:gd name="connsiteX740" fmla="*/ 766063 w 1311227"/>
                <a:gd name="connsiteY740" fmla="*/ 723234 h 927328"/>
                <a:gd name="connsiteX741" fmla="*/ 755105 w 1311227"/>
                <a:gd name="connsiteY741" fmla="*/ 719124 h 927328"/>
                <a:gd name="connsiteX742" fmla="*/ 737298 w 1311227"/>
                <a:gd name="connsiteY742" fmla="*/ 723234 h 927328"/>
                <a:gd name="connsiteX743" fmla="*/ 726340 w 1311227"/>
                <a:gd name="connsiteY743" fmla="*/ 717754 h 927328"/>
                <a:gd name="connsiteX744" fmla="*/ 724970 w 1311227"/>
                <a:gd name="connsiteY744" fmla="*/ 721864 h 927328"/>
                <a:gd name="connsiteX745" fmla="*/ 729080 w 1311227"/>
                <a:gd name="connsiteY745" fmla="*/ 761587 h 927328"/>
                <a:gd name="connsiteX746" fmla="*/ 723601 w 1311227"/>
                <a:gd name="connsiteY746" fmla="*/ 790352 h 927328"/>
                <a:gd name="connsiteX747" fmla="*/ 723601 w 1311227"/>
                <a:gd name="connsiteY747" fmla="*/ 819117 h 927328"/>
                <a:gd name="connsiteX748" fmla="*/ 731819 w 1311227"/>
                <a:gd name="connsiteY748" fmla="*/ 875277 h 927328"/>
                <a:gd name="connsiteX749" fmla="*/ 746887 w 1311227"/>
                <a:gd name="connsiteY749" fmla="*/ 897193 h 927328"/>
                <a:gd name="connsiteX750" fmla="*/ 741408 w 1311227"/>
                <a:gd name="connsiteY750" fmla="*/ 919109 h 927328"/>
                <a:gd name="connsiteX751" fmla="*/ 737298 w 1311227"/>
                <a:gd name="connsiteY751" fmla="*/ 916370 h 927328"/>
                <a:gd name="connsiteX752" fmla="*/ 737298 w 1311227"/>
                <a:gd name="connsiteY752" fmla="*/ 921849 h 927328"/>
                <a:gd name="connsiteX753" fmla="*/ 737632 w 1311227"/>
                <a:gd name="connsiteY753" fmla="*/ 922984 h 927328"/>
                <a:gd name="connsiteX754" fmla="*/ 731819 w 1311227"/>
                <a:gd name="connsiteY754" fmla="*/ 919109 h 927328"/>
                <a:gd name="connsiteX755" fmla="*/ 726512 w 1311227"/>
                <a:gd name="connsiteY755" fmla="*/ 922362 h 927328"/>
                <a:gd name="connsiteX756" fmla="*/ 723132 w 1311227"/>
                <a:gd name="connsiteY756" fmla="*/ 924120 h 927328"/>
                <a:gd name="connsiteX757" fmla="*/ 720861 w 1311227"/>
                <a:gd name="connsiteY757" fmla="*/ 921849 h 927328"/>
                <a:gd name="connsiteX758" fmla="*/ 715382 w 1311227"/>
                <a:gd name="connsiteY758" fmla="*/ 923218 h 927328"/>
                <a:gd name="connsiteX759" fmla="*/ 714012 w 1311227"/>
                <a:gd name="connsiteY759" fmla="*/ 920479 h 927328"/>
                <a:gd name="connsiteX760" fmla="*/ 711578 w 1311227"/>
                <a:gd name="connsiteY760" fmla="*/ 922914 h 927328"/>
                <a:gd name="connsiteX761" fmla="*/ 712643 w 1311227"/>
                <a:gd name="connsiteY761" fmla="*/ 917739 h 927328"/>
                <a:gd name="connsiteX762" fmla="*/ 703054 w 1311227"/>
                <a:gd name="connsiteY762" fmla="*/ 927328 h 927328"/>
                <a:gd name="connsiteX763" fmla="*/ 703054 w 1311227"/>
                <a:gd name="connsiteY763" fmla="*/ 923218 h 927328"/>
                <a:gd name="connsiteX764" fmla="*/ 708534 w 1311227"/>
                <a:gd name="connsiteY764" fmla="*/ 920479 h 927328"/>
                <a:gd name="connsiteX765" fmla="*/ 707164 w 1311227"/>
                <a:gd name="connsiteY765" fmla="*/ 916370 h 927328"/>
                <a:gd name="connsiteX766" fmla="*/ 701685 w 1311227"/>
                <a:gd name="connsiteY766" fmla="*/ 917739 h 927328"/>
                <a:gd name="connsiteX767" fmla="*/ 705794 w 1311227"/>
                <a:gd name="connsiteY767" fmla="*/ 919109 h 927328"/>
                <a:gd name="connsiteX768" fmla="*/ 700315 w 1311227"/>
                <a:gd name="connsiteY768" fmla="*/ 924588 h 927328"/>
                <a:gd name="connsiteX769" fmla="*/ 697575 w 1311227"/>
                <a:gd name="connsiteY769" fmla="*/ 923218 h 927328"/>
                <a:gd name="connsiteX770" fmla="*/ 700315 w 1311227"/>
                <a:gd name="connsiteY770" fmla="*/ 916370 h 927328"/>
                <a:gd name="connsiteX771" fmla="*/ 694973 w 1311227"/>
                <a:gd name="connsiteY771" fmla="*/ 917705 h 927328"/>
                <a:gd name="connsiteX772" fmla="*/ 695350 w 1311227"/>
                <a:gd name="connsiteY772" fmla="*/ 906268 h 927328"/>
                <a:gd name="connsiteX773" fmla="*/ 698945 w 1311227"/>
                <a:gd name="connsiteY773" fmla="*/ 895823 h 927328"/>
                <a:gd name="connsiteX774" fmla="*/ 693466 w 1311227"/>
                <a:gd name="connsiteY774" fmla="*/ 862949 h 927328"/>
                <a:gd name="connsiteX775" fmla="*/ 694836 w 1311227"/>
                <a:gd name="connsiteY775" fmla="*/ 843772 h 927328"/>
                <a:gd name="connsiteX776" fmla="*/ 686617 w 1311227"/>
                <a:gd name="connsiteY776" fmla="*/ 808159 h 927328"/>
                <a:gd name="connsiteX777" fmla="*/ 683878 w 1311227"/>
                <a:gd name="connsiteY777" fmla="*/ 802680 h 927328"/>
                <a:gd name="connsiteX778" fmla="*/ 675659 w 1311227"/>
                <a:gd name="connsiteY778" fmla="*/ 802680 h 927328"/>
                <a:gd name="connsiteX779" fmla="*/ 668811 w 1311227"/>
                <a:gd name="connsiteY779" fmla="*/ 793091 h 927328"/>
                <a:gd name="connsiteX780" fmla="*/ 678399 w 1311227"/>
                <a:gd name="connsiteY780" fmla="*/ 782133 h 927328"/>
                <a:gd name="connsiteX781" fmla="*/ 672920 w 1311227"/>
                <a:gd name="connsiteY781" fmla="*/ 768435 h 927328"/>
                <a:gd name="connsiteX782" fmla="*/ 672920 w 1311227"/>
                <a:gd name="connsiteY782" fmla="*/ 727343 h 927328"/>
                <a:gd name="connsiteX783" fmla="*/ 670180 w 1311227"/>
                <a:gd name="connsiteY783" fmla="*/ 723234 h 927328"/>
                <a:gd name="connsiteX784" fmla="*/ 674289 w 1311227"/>
                <a:gd name="connsiteY784" fmla="*/ 708166 h 927328"/>
                <a:gd name="connsiteX785" fmla="*/ 674289 w 1311227"/>
                <a:gd name="connsiteY785" fmla="*/ 690359 h 927328"/>
                <a:gd name="connsiteX786" fmla="*/ 663331 w 1311227"/>
                <a:gd name="connsiteY786" fmla="*/ 686250 h 927328"/>
                <a:gd name="connsiteX787" fmla="*/ 664701 w 1311227"/>
                <a:gd name="connsiteY787" fmla="*/ 675292 h 927328"/>
                <a:gd name="connsiteX788" fmla="*/ 675659 w 1311227"/>
                <a:gd name="connsiteY788" fmla="*/ 675292 h 927328"/>
                <a:gd name="connsiteX789" fmla="*/ 677029 w 1311227"/>
                <a:gd name="connsiteY789" fmla="*/ 654746 h 927328"/>
                <a:gd name="connsiteX790" fmla="*/ 671550 w 1311227"/>
                <a:gd name="connsiteY790" fmla="*/ 647897 h 927328"/>
                <a:gd name="connsiteX791" fmla="*/ 677029 w 1311227"/>
                <a:gd name="connsiteY791" fmla="*/ 635569 h 927328"/>
                <a:gd name="connsiteX792" fmla="*/ 655113 w 1311227"/>
                <a:gd name="connsiteY792" fmla="*/ 584888 h 927328"/>
                <a:gd name="connsiteX793" fmla="*/ 649634 w 1311227"/>
                <a:gd name="connsiteY793" fmla="*/ 534207 h 927328"/>
                <a:gd name="connsiteX794" fmla="*/ 649634 w 1311227"/>
                <a:gd name="connsiteY794" fmla="*/ 494484 h 927328"/>
                <a:gd name="connsiteX795" fmla="*/ 641415 w 1311227"/>
                <a:gd name="connsiteY795" fmla="*/ 491744 h 927328"/>
                <a:gd name="connsiteX796" fmla="*/ 648264 w 1311227"/>
                <a:gd name="connsiteY796" fmla="*/ 487635 h 927328"/>
                <a:gd name="connsiteX797" fmla="*/ 670180 w 1311227"/>
                <a:gd name="connsiteY797" fmla="*/ 425995 h 927328"/>
                <a:gd name="connsiteX798" fmla="*/ 670180 w 1311227"/>
                <a:gd name="connsiteY798" fmla="*/ 375315 h 927328"/>
                <a:gd name="connsiteX799" fmla="*/ 667441 w 1311227"/>
                <a:gd name="connsiteY799" fmla="*/ 350659 h 927328"/>
                <a:gd name="connsiteX800" fmla="*/ 660592 w 1311227"/>
                <a:gd name="connsiteY800" fmla="*/ 339701 h 927328"/>
                <a:gd name="connsiteX801" fmla="*/ 655113 w 1311227"/>
                <a:gd name="connsiteY801" fmla="*/ 317785 h 927328"/>
                <a:gd name="connsiteX802" fmla="*/ 634566 w 1311227"/>
                <a:gd name="connsiteY802" fmla="*/ 373945 h 927328"/>
                <a:gd name="connsiteX803" fmla="*/ 603062 w 1311227"/>
                <a:gd name="connsiteY803" fmla="*/ 427365 h 927328"/>
                <a:gd name="connsiteX804" fmla="*/ 585255 w 1311227"/>
                <a:gd name="connsiteY804" fmla="*/ 476677 h 927328"/>
                <a:gd name="connsiteX805" fmla="*/ 585255 w 1311227"/>
                <a:gd name="connsiteY805" fmla="*/ 510921 h 927328"/>
                <a:gd name="connsiteX806" fmla="*/ 579776 w 1311227"/>
                <a:gd name="connsiteY806" fmla="*/ 495853 h 927328"/>
                <a:gd name="connsiteX807" fmla="*/ 567448 w 1311227"/>
                <a:gd name="connsiteY807" fmla="*/ 525988 h 927328"/>
                <a:gd name="connsiteX808" fmla="*/ 555120 w 1311227"/>
                <a:gd name="connsiteY808" fmla="*/ 498593 h 927328"/>
                <a:gd name="connsiteX809" fmla="*/ 560600 w 1311227"/>
                <a:gd name="connsiteY809" fmla="*/ 498593 h 927328"/>
                <a:gd name="connsiteX810" fmla="*/ 577036 w 1311227"/>
                <a:gd name="connsiteY810" fmla="*/ 447912 h 927328"/>
                <a:gd name="connsiteX811" fmla="*/ 598953 w 1311227"/>
                <a:gd name="connsiteY811" fmla="*/ 356138 h 927328"/>
                <a:gd name="connsiteX812" fmla="*/ 619499 w 1311227"/>
                <a:gd name="connsiteY812" fmla="*/ 272583 h 927328"/>
                <a:gd name="connsiteX813" fmla="*/ 616759 w 1311227"/>
                <a:gd name="connsiteY813" fmla="*/ 253406 h 927328"/>
                <a:gd name="connsiteX814" fmla="*/ 618129 w 1311227"/>
                <a:gd name="connsiteY814" fmla="*/ 234229 h 927328"/>
                <a:gd name="connsiteX815" fmla="*/ 629087 w 1311227"/>
                <a:gd name="connsiteY815" fmla="*/ 210943 h 927328"/>
                <a:gd name="connsiteX816" fmla="*/ 656483 w 1311227"/>
                <a:gd name="connsiteY816" fmla="*/ 204095 h 927328"/>
                <a:gd name="connsiteX817" fmla="*/ 689357 w 1311227"/>
                <a:gd name="connsiteY817" fmla="*/ 183548 h 927328"/>
                <a:gd name="connsiteX818" fmla="*/ 675659 w 1311227"/>
                <a:gd name="connsiteY818" fmla="*/ 160262 h 927328"/>
                <a:gd name="connsiteX819" fmla="*/ 672920 w 1311227"/>
                <a:gd name="connsiteY819" fmla="*/ 132867 h 927328"/>
                <a:gd name="connsiteX820" fmla="*/ 720861 w 1311227"/>
                <a:gd name="connsiteY820" fmla="*/ 79447 h 927328"/>
                <a:gd name="connsiteX821" fmla="*/ 198983 w 1311227"/>
                <a:gd name="connsiteY821" fmla="*/ 0 h 927328"/>
                <a:gd name="connsiteX822" fmla="*/ 222269 w 1311227"/>
                <a:gd name="connsiteY822" fmla="*/ 5479 h 927328"/>
                <a:gd name="connsiteX823" fmla="*/ 238706 w 1311227"/>
                <a:gd name="connsiteY823" fmla="*/ 43833 h 927328"/>
                <a:gd name="connsiteX824" fmla="*/ 241446 w 1311227"/>
                <a:gd name="connsiteY824" fmla="*/ 56160 h 927328"/>
                <a:gd name="connsiteX825" fmla="*/ 234597 w 1311227"/>
                <a:gd name="connsiteY825" fmla="*/ 79447 h 927328"/>
                <a:gd name="connsiteX826" fmla="*/ 244185 w 1311227"/>
                <a:gd name="connsiteY826" fmla="*/ 91774 h 927328"/>
                <a:gd name="connsiteX827" fmla="*/ 259253 w 1311227"/>
                <a:gd name="connsiteY827" fmla="*/ 93144 h 927328"/>
                <a:gd name="connsiteX828" fmla="*/ 293497 w 1311227"/>
                <a:gd name="connsiteY828" fmla="*/ 104102 h 927328"/>
                <a:gd name="connsiteX829" fmla="*/ 314043 w 1311227"/>
                <a:gd name="connsiteY829" fmla="*/ 108211 h 927328"/>
                <a:gd name="connsiteX830" fmla="*/ 405817 w 1311227"/>
                <a:gd name="connsiteY830" fmla="*/ 199985 h 927328"/>
                <a:gd name="connsiteX831" fmla="*/ 414035 w 1311227"/>
                <a:gd name="connsiteY831" fmla="*/ 223271 h 927328"/>
                <a:gd name="connsiteX832" fmla="*/ 418145 w 1311227"/>
                <a:gd name="connsiteY832" fmla="*/ 272583 h 927328"/>
                <a:gd name="connsiteX833" fmla="*/ 415405 w 1311227"/>
                <a:gd name="connsiteY833" fmla="*/ 336961 h 927328"/>
                <a:gd name="connsiteX834" fmla="*/ 423624 w 1311227"/>
                <a:gd name="connsiteY834" fmla="*/ 336961 h 927328"/>
                <a:gd name="connsiteX835" fmla="*/ 424994 w 1311227"/>
                <a:gd name="connsiteY835" fmla="*/ 341071 h 927328"/>
                <a:gd name="connsiteX836" fmla="*/ 416775 w 1311227"/>
                <a:gd name="connsiteY836" fmla="*/ 347919 h 927328"/>
                <a:gd name="connsiteX837" fmla="*/ 416775 w 1311227"/>
                <a:gd name="connsiteY837" fmla="*/ 358877 h 927328"/>
                <a:gd name="connsiteX838" fmla="*/ 442800 w 1311227"/>
                <a:gd name="connsiteY838" fmla="*/ 406819 h 927328"/>
                <a:gd name="connsiteX839" fmla="*/ 438691 w 1311227"/>
                <a:gd name="connsiteY839" fmla="*/ 406819 h 927328"/>
                <a:gd name="connsiteX840" fmla="*/ 420884 w 1311227"/>
                <a:gd name="connsiteY840" fmla="*/ 394491 h 927328"/>
                <a:gd name="connsiteX841" fmla="*/ 416775 w 1311227"/>
                <a:gd name="connsiteY841" fmla="*/ 401340 h 927328"/>
                <a:gd name="connsiteX842" fmla="*/ 427733 w 1311227"/>
                <a:gd name="connsiteY842" fmla="*/ 434214 h 927328"/>
                <a:gd name="connsiteX843" fmla="*/ 424994 w 1311227"/>
                <a:gd name="connsiteY843" fmla="*/ 435584 h 927328"/>
                <a:gd name="connsiteX844" fmla="*/ 411296 w 1311227"/>
                <a:gd name="connsiteY844" fmla="*/ 412298 h 927328"/>
                <a:gd name="connsiteX845" fmla="*/ 409926 w 1311227"/>
                <a:gd name="connsiteY845" fmla="*/ 415038 h 927328"/>
                <a:gd name="connsiteX846" fmla="*/ 412666 w 1311227"/>
                <a:gd name="connsiteY846" fmla="*/ 443803 h 927328"/>
                <a:gd name="connsiteX847" fmla="*/ 407187 w 1311227"/>
                <a:gd name="connsiteY847" fmla="*/ 446542 h 927328"/>
                <a:gd name="connsiteX848" fmla="*/ 401707 w 1311227"/>
                <a:gd name="connsiteY848" fmla="*/ 410928 h 927328"/>
                <a:gd name="connsiteX849" fmla="*/ 396229 w 1311227"/>
                <a:gd name="connsiteY849" fmla="*/ 409559 h 927328"/>
                <a:gd name="connsiteX850" fmla="*/ 388010 w 1311227"/>
                <a:gd name="connsiteY850" fmla="*/ 445172 h 927328"/>
                <a:gd name="connsiteX851" fmla="*/ 385271 w 1311227"/>
                <a:gd name="connsiteY851" fmla="*/ 408189 h 927328"/>
                <a:gd name="connsiteX852" fmla="*/ 386640 w 1311227"/>
                <a:gd name="connsiteY852" fmla="*/ 399970 h 927328"/>
                <a:gd name="connsiteX853" fmla="*/ 381161 w 1311227"/>
                <a:gd name="connsiteY853" fmla="*/ 397231 h 927328"/>
                <a:gd name="connsiteX854" fmla="*/ 363354 w 1311227"/>
                <a:gd name="connsiteY854" fmla="*/ 413668 h 927328"/>
                <a:gd name="connsiteX855" fmla="*/ 361984 w 1311227"/>
                <a:gd name="connsiteY855" fmla="*/ 409559 h 927328"/>
                <a:gd name="connsiteX856" fmla="*/ 392119 w 1311227"/>
                <a:gd name="connsiteY856" fmla="*/ 347919 h 927328"/>
                <a:gd name="connsiteX857" fmla="*/ 392119 w 1311227"/>
                <a:gd name="connsiteY857" fmla="*/ 321894 h 927328"/>
                <a:gd name="connsiteX858" fmla="*/ 370203 w 1311227"/>
                <a:gd name="connsiteY858" fmla="*/ 230120 h 927328"/>
                <a:gd name="connsiteX859" fmla="*/ 312673 w 1311227"/>
                <a:gd name="connsiteY859" fmla="*/ 190397 h 927328"/>
                <a:gd name="connsiteX860" fmla="*/ 312673 w 1311227"/>
                <a:gd name="connsiteY860" fmla="*/ 252036 h 927328"/>
                <a:gd name="connsiteX861" fmla="*/ 301715 w 1311227"/>
                <a:gd name="connsiteY861" fmla="*/ 326003 h 927328"/>
                <a:gd name="connsiteX862" fmla="*/ 312673 w 1311227"/>
                <a:gd name="connsiteY862" fmla="*/ 352029 h 927328"/>
                <a:gd name="connsiteX863" fmla="*/ 319522 w 1311227"/>
                <a:gd name="connsiteY863" fmla="*/ 393122 h 927328"/>
                <a:gd name="connsiteX864" fmla="*/ 323631 w 1311227"/>
                <a:gd name="connsiteY864" fmla="*/ 462979 h 927328"/>
                <a:gd name="connsiteX865" fmla="*/ 329110 w 1311227"/>
                <a:gd name="connsiteY865" fmla="*/ 464349 h 927328"/>
                <a:gd name="connsiteX866" fmla="*/ 330480 w 1311227"/>
                <a:gd name="connsiteY866" fmla="*/ 467088 h 927328"/>
                <a:gd name="connsiteX867" fmla="*/ 325001 w 1311227"/>
                <a:gd name="connsiteY867" fmla="*/ 473937 h 927328"/>
                <a:gd name="connsiteX868" fmla="*/ 325001 w 1311227"/>
                <a:gd name="connsiteY868" fmla="*/ 484895 h 927328"/>
                <a:gd name="connsiteX869" fmla="*/ 326371 w 1311227"/>
                <a:gd name="connsiteY869" fmla="*/ 498593 h 927328"/>
                <a:gd name="connsiteX870" fmla="*/ 308564 w 1311227"/>
                <a:gd name="connsiteY870" fmla="*/ 554753 h 927328"/>
                <a:gd name="connsiteX871" fmla="*/ 312673 w 1311227"/>
                <a:gd name="connsiteY871" fmla="*/ 558863 h 927328"/>
                <a:gd name="connsiteX872" fmla="*/ 315413 w 1311227"/>
                <a:gd name="connsiteY872" fmla="*/ 556123 h 927328"/>
                <a:gd name="connsiteX873" fmla="*/ 318152 w 1311227"/>
                <a:gd name="connsiteY873" fmla="*/ 560232 h 927328"/>
                <a:gd name="connsiteX874" fmla="*/ 309934 w 1311227"/>
                <a:gd name="connsiteY874" fmla="*/ 558863 h 927328"/>
                <a:gd name="connsiteX875" fmla="*/ 272950 w 1311227"/>
                <a:gd name="connsiteY875" fmla="*/ 584888 h 927328"/>
                <a:gd name="connsiteX876" fmla="*/ 271580 w 1311227"/>
                <a:gd name="connsiteY876" fmla="*/ 588997 h 927328"/>
                <a:gd name="connsiteX877" fmla="*/ 274320 w 1311227"/>
                <a:gd name="connsiteY877" fmla="*/ 593106 h 927328"/>
                <a:gd name="connsiteX878" fmla="*/ 268841 w 1311227"/>
                <a:gd name="connsiteY878" fmla="*/ 593106 h 927328"/>
                <a:gd name="connsiteX879" fmla="*/ 235967 w 1311227"/>
                <a:gd name="connsiteY879" fmla="*/ 630090 h 927328"/>
                <a:gd name="connsiteX880" fmla="*/ 222269 w 1311227"/>
                <a:gd name="connsiteY880" fmla="*/ 628720 h 927328"/>
                <a:gd name="connsiteX881" fmla="*/ 227748 w 1311227"/>
                <a:gd name="connsiteY881" fmla="*/ 656116 h 927328"/>
                <a:gd name="connsiteX882" fmla="*/ 209941 w 1311227"/>
                <a:gd name="connsiteY882" fmla="*/ 669813 h 927328"/>
                <a:gd name="connsiteX883" fmla="*/ 216790 w 1311227"/>
                <a:gd name="connsiteY883" fmla="*/ 749259 h 927328"/>
                <a:gd name="connsiteX884" fmla="*/ 238706 w 1311227"/>
                <a:gd name="connsiteY884" fmla="*/ 798570 h 927328"/>
                <a:gd name="connsiteX885" fmla="*/ 231857 w 1311227"/>
                <a:gd name="connsiteY885" fmla="*/ 810898 h 927328"/>
                <a:gd name="connsiteX886" fmla="*/ 231857 w 1311227"/>
                <a:gd name="connsiteY886" fmla="*/ 836923 h 927328"/>
                <a:gd name="connsiteX887" fmla="*/ 205832 w 1311227"/>
                <a:gd name="connsiteY887" fmla="*/ 846512 h 927328"/>
                <a:gd name="connsiteX888" fmla="*/ 179807 w 1311227"/>
                <a:gd name="connsiteY888" fmla="*/ 834184 h 927328"/>
                <a:gd name="connsiteX889" fmla="*/ 192134 w 1311227"/>
                <a:gd name="connsiteY889" fmla="*/ 813638 h 927328"/>
                <a:gd name="connsiteX890" fmla="*/ 196244 w 1311227"/>
                <a:gd name="connsiteY890" fmla="*/ 801310 h 927328"/>
                <a:gd name="connsiteX891" fmla="*/ 196244 w 1311227"/>
                <a:gd name="connsiteY891" fmla="*/ 794461 h 927328"/>
                <a:gd name="connsiteX892" fmla="*/ 197614 w 1311227"/>
                <a:gd name="connsiteY892" fmla="*/ 779394 h 927328"/>
                <a:gd name="connsiteX893" fmla="*/ 157891 w 1311227"/>
                <a:gd name="connsiteY893" fmla="*/ 656116 h 927328"/>
                <a:gd name="connsiteX894" fmla="*/ 157891 w 1311227"/>
                <a:gd name="connsiteY894" fmla="*/ 598586 h 927328"/>
                <a:gd name="connsiteX895" fmla="*/ 153781 w 1311227"/>
                <a:gd name="connsiteY895" fmla="*/ 595846 h 927328"/>
                <a:gd name="connsiteX896" fmla="*/ 156521 w 1311227"/>
                <a:gd name="connsiteY896" fmla="*/ 593106 h 927328"/>
                <a:gd name="connsiteX897" fmla="*/ 148302 w 1311227"/>
                <a:gd name="connsiteY897" fmla="*/ 580779 h 927328"/>
                <a:gd name="connsiteX898" fmla="*/ 152411 w 1311227"/>
                <a:gd name="connsiteY898" fmla="*/ 568451 h 927328"/>
                <a:gd name="connsiteX899" fmla="*/ 137344 w 1311227"/>
                <a:gd name="connsiteY899" fmla="*/ 573930 h 927328"/>
                <a:gd name="connsiteX900" fmla="*/ 115428 w 1311227"/>
                <a:gd name="connsiteY900" fmla="*/ 567081 h 927328"/>
                <a:gd name="connsiteX901" fmla="*/ 120907 w 1311227"/>
                <a:gd name="connsiteY901" fmla="*/ 564341 h 927328"/>
                <a:gd name="connsiteX902" fmla="*/ 118168 w 1311227"/>
                <a:gd name="connsiteY902" fmla="*/ 558863 h 927328"/>
                <a:gd name="connsiteX903" fmla="*/ 131865 w 1311227"/>
                <a:gd name="connsiteY903" fmla="*/ 542425 h 927328"/>
                <a:gd name="connsiteX904" fmla="*/ 134604 w 1311227"/>
                <a:gd name="connsiteY904" fmla="*/ 543795 h 927328"/>
                <a:gd name="connsiteX905" fmla="*/ 140084 w 1311227"/>
                <a:gd name="connsiteY905" fmla="*/ 543795 h 927328"/>
                <a:gd name="connsiteX906" fmla="*/ 141453 w 1311227"/>
                <a:gd name="connsiteY906" fmla="*/ 541056 h 927328"/>
                <a:gd name="connsiteX907" fmla="*/ 135974 w 1311227"/>
                <a:gd name="connsiteY907" fmla="*/ 508181 h 927328"/>
                <a:gd name="connsiteX908" fmla="*/ 135974 w 1311227"/>
                <a:gd name="connsiteY908" fmla="*/ 464349 h 927328"/>
                <a:gd name="connsiteX909" fmla="*/ 127756 w 1311227"/>
                <a:gd name="connsiteY909" fmla="*/ 464349 h 927328"/>
                <a:gd name="connsiteX910" fmla="*/ 126386 w 1311227"/>
                <a:gd name="connsiteY910" fmla="*/ 460240 h 927328"/>
                <a:gd name="connsiteX911" fmla="*/ 135974 w 1311227"/>
                <a:gd name="connsiteY911" fmla="*/ 447912 h 927328"/>
                <a:gd name="connsiteX912" fmla="*/ 137344 w 1311227"/>
                <a:gd name="connsiteY912" fmla="*/ 438323 h 927328"/>
                <a:gd name="connsiteX913" fmla="*/ 159260 w 1311227"/>
                <a:gd name="connsiteY913" fmla="*/ 345180 h 927328"/>
                <a:gd name="connsiteX914" fmla="*/ 152411 w 1311227"/>
                <a:gd name="connsiteY914" fmla="*/ 298608 h 927328"/>
                <a:gd name="connsiteX915" fmla="*/ 111319 w 1311227"/>
                <a:gd name="connsiteY915" fmla="*/ 327373 h 927328"/>
                <a:gd name="connsiteX916" fmla="*/ 92142 w 1311227"/>
                <a:gd name="connsiteY916" fmla="*/ 295869 h 927328"/>
                <a:gd name="connsiteX917" fmla="*/ 94881 w 1311227"/>
                <a:gd name="connsiteY917" fmla="*/ 268473 h 927328"/>
                <a:gd name="connsiteX918" fmla="*/ 92142 w 1311227"/>
                <a:gd name="connsiteY918" fmla="*/ 242448 h 927328"/>
                <a:gd name="connsiteX919" fmla="*/ 100361 w 1311227"/>
                <a:gd name="connsiteY919" fmla="*/ 206834 h 927328"/>
                <a:gd name="connsiteX920" fmla="*/ 90773 w 1311227"/>
                <a:gd name="connsiteY920" fmla="*/ 171220 h 927328"/>
                <a:gd name="connsiteX921" fmla="*/ 131865 w 1311227"/>
                <a:gd name="connsiteY921" fmla="*/ 126018 h 927328"/>
                <a:gd name="connsiteX922" fmla="*/ 174327 w 1311227"/>
                <a:gd name="connsiteY922" fmla="*/ 95883 h 927328"/>
                <a:gd name="connsiteX923" fmla="*/ 155151 w 1311227"/>
                <a:gd name="connsiteY923" fmla="*/ 57530 h 927328"/>
                <a:gd name="connsiteX924" fmla="*/ 155151 w 1311227"/>
                <a:gd name="connsiteY924" fmla="*/ 52051 h 927328"/>
                <a:gd name="connsiteX925" fmla="*/ 163369 w 1311227"/>
                <a:gd name="connsiteY925" fmla="*/ 50682 h 927328"/>
                <a:gd name="connsiteX926" fmla="*/ 198983 w 1311227"/>
                <a:gd name="connsiteY926" fmla="*/ 0 h 927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</a:cxnLst>
              <a:rect l="l" t="t" r="r" b="b"/>
              <a:pathLst>
                <a:path w="1311227" h="927328">
                  <a:moveTo>
                    <a:pt x="723132" y="924120"/>
                  </a:moveTo>
                  <a:lnTo>
                    <a:pt x="724970" y="925958"/>
                  </a:lnTo>
                  <a:cubicBezTo>
                    <a:pt x="723601" y="925958"/>
                    <a:pt x="722231" y="924588"/>
                    <a:pt x="722231" y="924588"/>
                  </a:cubicBezTo>
                  <a:close/>
                  <a:moveTo>
                    <a:pt x="737632" y="922984"/>
                  </a:moveTo>
                  <a:lnTo>
                    <a:pt x="740038" y="924588"/>
                  </a:lnTo>
                  <a:cubicBezTo>
                    <a:pt x="739353" y="924588"/>
                    <a:pt x="738668" y="924931"/>
                    <a:pt x="738155" y="924760"/>
                  </a:cubicBezTo>
                  <a:close/>
                  <a:moveTo>
                    <a:pt x="711578" y="922914"/>
                  </a:moveTo>
                  <a:lnTo>
                    <a:pt x="711445" y="923561"/>
                  </a:lnTo>
                  <a:cubicBezTo>
                    <a:pt x="710588" y="924588"/>
                    <a:pt x="709218" y="925273"/>
                    <a:pt x="707164" y="927328"/>
                  </a:cubicBezTo>
                  <a:close/>
                  <a:moveTo>
                    <a:pt x="694973" y="917705"/>
                  </a:moveTo>
                  <a:lnTo>
                    <a:pt x="694836" y="921849"/>
                  </a:lnTo>
                  <a:cubicBezTo>
                    <a:pt x="693466" y="920479"/>
                    <a:pt x="693466" y="919109"/>
                    <a:pt x="694836" y="917739"/>
                  </a:cubicBezTo>
                  <a:close/>
                  <a:moveTo>
                    <a:pt x="575667" y="867058"/>
                  </a:moveTo>
                  <a:cubicBezTo>
                    <a:pt x="577036" y="867058"/>
                    <a:pt x="579776" y="868428"/>
                    <a:pt x="579776" y="869798"/>
                  </a:cubicBezTo>
                  <a:lnTo>
                    <a:pt x="574297" y="871168"/>
                  </a:lnTo>
                  <a:close/>
                  <a:moveTo>
                    <a:pt x="571558" y="824596"/>
                  </a:moveTo>
                  <a:lnTo>
                    <a:pt x="571558" y="828705"/>
                  </a:lnTo>
                  <a:lnTo>
                    <a:pt x="570775" y="824791"/>
                  </a:lnTo>
                  <a:close/>
                  <a:moveTo>
                    <a:pt x="570188" y="821856"/>
                  </a:moveTo>
                  <a:lnTo>
                    <a:pt x="570775" y="824791"/>
                  </a:lnTo>
                  <a:lnTo>
                    <a:pt x="566078" y="825965"/>
                  </a:lnTo>
                  <a:cubicBezTo>
                    <a:pt x="566078" y="824596"/>
                    <a:pt x="568818" y="824596"/>
                    <a:pt x="570188" y="821856"/>
                  </a:cubicBezTo>
                  <a:close/>
                  <a:moveTo>
                    <a:pt x="527725" y="809528"/>
                  </a:moveTo>
                  <a:cubicBezTo>
                    <a:pt x="527725" y="809528"/>
                    <a:pt x="529095" y="809528"/>
                    <a:pt x="530465" y="810898"/>
                  </a:cubicBezTo>
                  <a:cubicBezTo>
                    <a:pt x="529095" y="812268"/>
                    <a:pt x="527725" y="812268"/>
                    <a:pt x="526355" y="812268"/>
                  </a:cubicBezTo>
                  <a:cubicBezTo>
                    <a:pt x="526355" y="810898"/>
                    <a:pt x="526355" y="809528"/>
                    <a:pt x="527725" y="809528"/>
                  </a:cubicBezTo>
                  <a:close/>
                  <a:moveTo>
                    <a:pt x="597583" y="801310"/>
                  </a:moveTo>
                  <a:cubicBezTo>
                    <a:pt x="598953" y="801310"/>
                    <a:pt x="601692" y="802680"/>
                    <a:pt x="603062" y="805419"/>
                  </a:cubicBezTo>
                  <a:lnTo>
                    <a:pt x="594843" y="805419"/>
                  </a:lnTo>
                  <a:cubicBezTo>
                    <a:pt x="596213" y="804050"/>
                    <a:pt x="596213" y="802680"/>
                    <a:pt x="597583" y="801310"/>
                  </a:cubicBezTo>
                  <a:close/>
                  <a:moveTo>
                    <a:pt x="807156" y="768435"/>
                  </a:moveTo>
                  <a:lnTo>
                    <a:pt x="812635" y="769805"/>
                  </a:lnTo>
                  <a:cubicBezTo>
                    <a:pt x="811265" y="772545"/>
                    <a:pt x="812635" y="773915"/>
                    <a:pt x="808526" y="773915"/>
                  </a:cubicBezTo>
                  <a:cubicBezTo>
                    <a:pt x="805786" y="773915"/>
                    <a:pt x="805786" y="772545"/>
                    <a:pt x="804416" y="771175"/>
                  </a:cubicBezTo>
                  <a:close/>
                  <a:moveTo>
                    <a:pt x="740038" y="749259"/>
                  </a:moveTo>
                  <a:cubicBezTo>
                    <a:pt x="744147" y="754738"/>
                    <a:pt x="755105" y="753368"/>
                    <a:pt x="755105" y="761587"/>
                  </a:cubicBezTo>
                  <a:cubicBezTo>
                    <a:pt x="755105" y="765696"/>
                    <a:pt x="752366" y="769805"/>
                    <a:pt x="750996" y="775285"/>
                  </a:cubicBezTo>
                  <a:cubicBezTo>
                    <a:pt x="750996" y="778024"/>
                    <a:pt x="752366" y="782133"/>
                    <a:pt x="750996" y="784873"/>
                  </a:cubicBezTo>
                  <a:cubicBezTo>
                    <a:pt x="749626" y="787612"/>
                    <a:pt x="746887" y="790352"/>
                    <a:pt x="744147" y="790352"/>
                  </a:cubicBezTo>
                  <a:cubicBezTo>
                    <a:pt x="737298" y="790352"/>
                    <a:pt x="733189" y="784873"/>
                    <a:pt x="733189" y="779394"/>
                  </a:cubicBezTo>
                  <a:cubicBezTo>
                    <a:pt x="733189" y="776654"/>
                    <a:pt x="734559" y="775285"/>
                    <a:pt x="734559" y="773915"/>
                  </a:cubicBezTo>
                  <a:cubicBezTo>
                    <a:pt x="735929" y="771175"/>
                    <a:pt x="734559" y="767066"/>
                    <a:pt x="734559" y="764327"/>
                  </a:cubicBezTo>
                  <a:cubicBezTo>
                    <a:pt x="734559" y="760217"/>
                    <a:pt x="737298" y="754738"/>
                    <a:pt x="740038" y="749259"/>
                  </a:cubicBezTo>
                  <a:close/>
                  <a:moveTo>
                    <a:pt x="396229" y="747889"/>
                  </a:moveTo>
                  <a:cubicBezTo>
                    <a:pt x="396229" y="749259"/>
                    <a:pt x="397598" y="750629"/>
                    <a:pt x="398968" y="751999"/>
                  </a:cubicBezTo>
                  <a:cubicBezTo>
                    <a:pt x="397598" y="753368"/>
                    <a:pt x="394859" y="754738"/>
                    <a:pt x="392119" y="754738"/>
                  </a:cubicBezTo>
                  <a:cubicBezTo>
                    <a:pt x="392119" y="753368"/>
                    <a:pt x="390749" y="754738"/>
                    <a:pt x="390749" y="750629"/>
                  </a:cubicBezTo>
                  <a:cubicBezTo>
                    <a:pt x="390749" y="747889"/>
                    <a:pt x="393489" y="747889"/>
                    <a:pt x="396229" y="747889"/>
                  </a:cubicBezTo>
                  <a:close/>
                  <a:moveTo>
                    <a:pt x="741408" y="734192"/>
                  </a:moveTo>
                  <a:cubicBezTo>
                    <a:pt x="742777" y="734192"/>
                    <a:pt x="744147" y="734192"/>
                    <a:pt x="745517" y="735562"/>
                  </a:cubicBezTo>
                  <a:cubicBezTo>
                    <a:pt x="744147" y="738301"/>
                    <a:pt x="741408" y="739671"/>
                    <a:pt x="738668" y="739671"/>
                  </a:cubicBezTo>
                  <a:cubicBezTo>
                    <a:pt x="740038" y="738301"/>
                    <a:pt x="740038" y="734192"/>
                    <a:pt x="741408" y="734192"/>
                  </a:cubicBezTo>
                  <a:close/>
                  <a:moveTo>
                    <a:pt x="572927" y="732822"/>
                  </a:moveTo>
                  <a:cubicBezTo>
                    <a:pt x="572927" y="732822"/>
                    <a:pt x="574297" y="734192"/>
                    <a:pt x="574297" y="735562"/>
                  </a:cubicBezTo>
                  <a:lnTo>
                    <a:pt x="570188" y="735562"/>
                  </a:lnTo>
                  <a:close/>
                  <a:moveTo>
                    <a:pt x="594843" y="730082"/>
                  </a:moveTo>
                  <a:cubicBezTo>
                    <a:pt x="596213" y="730082"/>
                    <a:pt x="597583" y="730082"/>
                    <a:pt x="598953" y="731452"/>
                  </a:cubicBezTo>
                  <a:cubicBezTo>
                    <a:pt x="598953" y="731452"/>
                    <a:pt x="598953" y="732822"/>
                    <a:pt x="597583" y="734192"/>
                  </a:cubicBezTo>
                  <a:cubicBezTo>
                    <a:pt x="594843" y="732822"/>
                    <a:pt x="593474" y="731452"/>
                    <a:pt x="594843" y="730082"/>
                  </a:cubicBezTo>
                  <a:close/>
                  <a:moveTo>
                    <a:pt x="767433" y="727343"/>
                  </a:moveTo>
                  <a:lnTo>
                    <a:pt x="774282" y="727343"/>
                  </a:lnTo>
                  <a:cubicBezTo>
                    <a:pt x="774282" y="728712"/>
                    <a:pt x="775652" y="730082"/>
                    <a:pt x="774282" y="735562"/>
                  </a:cubicBezTo>
                  <a:cubicBezTo>
                    <a:pt x="772912" y="735562"/>
                    <a:pt x="772912" y="736931"/>
                    <a:pt x="770173" y="736931"/>
                  </a:cubicBezTo>
                  <a:cubicBezTo>
                    <a:pt x="766063" y="736931"/>
                    <a:pt x="766063" y="735562"/>
                    <a:pt x="763324" y="732822"/>
                  </a:cubicBezTo>
                  <a:cubicBezTo>
                    <a:pt x="763324" y="731452"/>
                    <a:pt x="764693" y="728712"/>
                    <a:pt x="767433" y="727343"/>
                  </a:cubicBezTo>
                  <a:close/>
                  <a:moveTo>
                    <a:pt x="812635" y="723234"/>
                  </a:moveTo>
                  <a:lnTo>
                    <a:pt x="818114" y="724603"/>
                  </a:lnTo>
                  <a:cubicBezTo>
                    <a:pt x="818114" y="724603"/>
                    <a:pt x="816744" y="724603"/>
                    <a:pt x="815375" y="725973"/>
                  </a:cubicBezTo>
                  <a:close/>
                  <a:moveTo>
                    <a:pt x="659222" y="723234"/>
                  </a:moveTo>
                  <a:lnTo>
                    <a:pt x="664701" y="724603"/>
                  </a:lnTo>
                  <a:lnTo>
                    <a:pt x="664701" y="728712"/>
                  </a:lnTo>
                  <a:cubicBezTo>
                    <a:pt x="663331" y="727343"/>
                    <a:pt x="659222" y="728712"/>
                    <a:pt x="659222" y="723234"/>
                  </a:cubicBezTo>
                  <a:close/>
                  <a:moveTo>
                    <a:pt x="834551" y="717754"/>
                  </a:moveTo>
                  <a:cubicBezTo>
                    <a:pt x="838661" y="717754"/>
                    <a:pt x="840030" y="719124"/>
                    <a:pt x="841400" y="719124"/>
                  </a:cubicBezTo>
                  <a:cubicBezTo>
                    <a:pt x="841400" y="720494"/>
                    <a:pt x="841400" y="721864"/>
                    <a:pt x="838661" y="721864"/>
                  </a:cubicBezTo>
                  <a:cubicBezTo>
                    <a:pt x="834551" y="721864"/>
                    <a:pt x="834551" y="719124"/>
                    <a:pt x="834551" y="717754"/>
                  </a:cubicBezTo>
                  <a:close/>
                  <a:moveTo>
                    <a:pt x="983855" y="713645"/>
                  </a:moveTo>
                  <a:cubicBezTo>
                    <a:pt x="986595" y="713645"/>
                    <a:pt x="989334" y="716385"/>
                    <a:pt x="990704" y="719124"/>
                  </a:cubicBezTo>
                  <a:cubicBezTo>
                    <a:pt x="987964" y="721864"/>
                    <a:pt x="983855" y="723234"/>
                    <a:pt x="981115" y="723234"/>
                  </a:cubicBezTo>
                  <a:cubicBezTo>
                    <a:pt x="977006" y="723234"/>
                    <a:pt x="977006" y="723234"/>
                    <a:pt x="974267" y="721864"/>
                  </a:cubicBezTo>
                  <a:cubicBezTo>
                    <a:pt x="977006" y="719124"/>
                    <a:pt x="979745" y="713645"/>
                    <a:pt x="983855" y="713645"/>
                  </a:cubicBezTo>
                  <a:close/>
                  <a:moveTo>
                    <a:pt x="664701" y="706797"/>
                  </a:moveTo>
                  <a:cubicBezTo>
                    <a:pt x="664701" y="706797"/>
                    <a:pt x="664701" y="708166"/>
                    <a:pt x="666071" y="709536"/>
                  </a:cubicBezTo>
                  <a:cubicBezTo>
                    <a:pt x="664701" y="710906"/>
                    <a:pt x="663331" y="713645"/>
                    <a:pt x="660592" y="713645"/>
                  </a:cubicBezTo>
                  <a:lnTo>
                    <a:pt x="660592" y="709536"/>
                  </a:lnTo>
                  <a:cubicBezTo>
                    <a:pt x="661962" y="708166"/>
                    <a:pt x="663331" y="706797"/>
                    <a:pt x="664701" y="706797"/>
                  </a:cubicBezTo>
                  <a:close/>
                  <a:moveTo>
                    <a:pt x="1160554" y="704057"/>
                  </a:moveTo>
                  <a:cubicBezTo>
                    <a:pt x="1164663" y="704057"/>
                    <a:pt x="1166033" y="705427"/>
                    <a:pt x="1166033" y="708166"/>
                  </a:cubicBezTo>
                  <a:cubicBezTo>
                    <a:pt x="1166033" y="713645"/>
                    <a:pt x="1155075" y="716385"/>
                    <a:pt x="1152335" y="716385"/>
                  </a:cubicBezTo>
                  <a:cubicBezTo>
                    <a:pt x="1148226" y="716385"/>
                    <a:pt x="1148226" y="713645"/>
                    <a:pt x="1146856" y="712275"/>
                  </a:cubicBezTo>
                  <a:cubicBezTo>
                    <a:pt x="1146856" y="710906"/>
                    <a:pt x="1148226" y="708166"/>
                    <a:pt x="1150966" y="705427"/>
                  </a:cubicBezTo>
                  <a:cubicBezTo>
                    <a:pt x="1153705" y="705427"/>
                    <a:pt x="1157814" y="704057"/>
                    <a:pt x="1160554" y="704057"/>
                  </a:cubicBezTo>
                  <a:close/>
                  <a:moveTo>
                    <a:pt x="401707" y="699947"/>
                  </a:moveTo>
                  <a:lnTo>
                    <a:pt x="401707" y="704057"/>
                  </a:lnTo>
                  <a:lnTo>
                    <a:pt x="407187" y="704057"/>
                  </a:lnTo>
                  <a:cubicBezTo>
                    <a:pt x="405817" y="704057"/>
                    <a:pt x="401707" y="704057"/>
                    <a:pt x="400338" y="708166"/>
                  </a:cubicBezTo>
                  <a:cubicBezTo>
                    <a:pt x="400338" y="705427"/>
                    <a:pt x="401707" y="702687"/>
                    <a:pt x="401707" y="699947"/>
                  </a:cubicBezTo>
                  <a:close/>
                  <a:moveTo>
                    <a:pt x="1157814" y="690359"/>
                  </a:moveTo>
                  <a:cubicBezTo>
                    <a:pt x="1159184" y="691729"/>
                    <a:pt x="1161924" y="691729"/>
                    <a:pt x="1163293" y="693099"/>
                  </a:cubicBezTo>
                  <a:cubicBezTo>
                    <a:pt x="1163293" y="693099"/>
                    <a:pt x="1163293" y="694469"/>
                    <a:pt x="1161924" y="695839"/>
                  </a:cubicBezTo>
                  <a:cubicBezTo>
                    <a:pt x="1160554" y="695839"/>
                    <a:pt x="1159184" y="693099"/>
                    <a:pt x="1157814" y="690359"/>
                  </a:cubicBezTo>
                  <a:close/>
                  <a:moveTo>
                    <a:pt x="864686" y="690359"/>
                  </a:moveTo>
                  <a:cubicBezTo>
                    <a:pt x="866056" y="690359"/>
                    <a:pt x="868795" y="691729"/>
                    <a:pt x="868795" y="693099"/>
                  </a:cubicBezTo>
                  <a:cubicBezTo>
                    <a:pt x="868795" y="693099"/>
                    <a:pt x="867426" y="693099"/>
                    <a:pt x="866056" y="694469"/>
                  </a:cubicBezTo>
                  <a:cubicBezTo>
                    <a:pt x="864686" y="693099"/>
                    <a:pt x="863316" y="690359"/>
                    <a:pt x="864686" y="690359"/>
                  </a:cubicBezTo>
                  <a:close/>
                  <a:moveTo>
                    <a:pt x="849619" y="690359"/>
                  </a:moveTo>
                  <a:cubicBezTo>
                    <a:pt x="850988" y="690359"/>
                    <a:pt x="853728" y="691729"/>
                    <a:pt x="853728" y="693099"/>
                  </a:cubicBezTo>
                  <a:lnTo>
                    <a:pt x="848249" y="693099"/>
                  </a:lnTo>
                  <a:close/>
                  <a:moveTo>
                    <a:pt x="444170" y="688989"/>
                  </a:moveTo>
                  <a:cubicBezTo>
                    <a:pt x="445540" y="687620"/>
                    <a:pt x="448279" y="687620"/>
                    <a:pt x="449649" y="688989"/>
                  </a:cubicBezTo>
                  <a:cubicBezTo>
                    <a:pt x="449649" y="688989"/>
                    <a:pt x="449649" y="690359"/>
                    <a:pt x="448279" y="691729"/>
                  </a:cubicBezTo>
                  <a:cubicBezTo>
                    <a:pt x="446910" y="691729"/>
                    <a:pt x="445540" y="690359"/>
                    <a:pt x="444170" y="688989"/>
                  </a:cubicBezTo>
                  <a:close/>
                  <a:moveTo>
                    <a:pt x="649634" y="687620"/>
                  </a:moveTo>
                  <a:lnTo>
                    <a:pt x="656483" y="688989"/>
                  </a:lnTo>
                  <a:cubicBezTo>
                    <a:pt x="655113" y="688989"/>
                    <a:pt x="652373" y="690359"/>
                    <a:pt x="648264" y="690359"/>
                  </a:cubicBezTo>
                  <a:close/>
                  <a:moveTo>
                    <a:pt x="855098" y="682141"/>
                  </a:moveTo>
                  <a:cubicBezTo>
                    <a:pt x="855098" y="682141"/>
                    <a:pt x="856468" y="683511"/>
                    <a:pt x="856468" y="684880"/>
                  </a:cubicBezTo>
                  <a:cubicBezTo>
                    <a:pt x="855098" y="686250"/>
                    <a:pt x="852358" y="684880"/>
                    <a:pt x="850988" y="684880"/>
                  </a:cubicBezTo>
                  <a:cubicBezTo>
                    <a:pt x="852358" y="683511"/>
                    <a:pt x="853728" y="682141"/>
                    <a:pt x="855098" y="682141"/>
                  </a:cubicBezTo>
                  <a:close/>
                  <a:moveTo>
                    <a:pt x="412666" y="679401"/>
                  </a:moveTo>
                  <a:cubicBezTo>
                    <a:pt x="414035" y="679401"/>
                    <a:pt x="415405" y="679401"/>
                    <a:pt x="416775" y="680771"/>
                  </a:cubicBezTo>
                  <a:cubicBezTo>
                    <a:pt x="416775" y="680771"/>
                    <a:pt x="416775" y="682141"/>
                    <a:pt x="415405" y="683511"/>
                  </a:cubicBezTo>
                  <a:cubicBezTo>
                    <a:pt x="414035" y="683511"/>
                    <a:pt x="412666" y="683511"/>
                    <a:pt x="411296" y="682141"/>
                  </a:cubicBezTo>
                  <a:cubicBezTo>
                    <a:pt x="411296" y="682141"/>
                    <a:pt x="412666" y="680771"/>
                    <a:pt x="412666" y="679401"/>
                  </a:cubicBezTo>
                  <a:close/>
                  <a:moveTo>
                    <a:pt x="368833" y="679401"/>
                  </a:moveTo>
                  <a:lnTo>
                    <a:pt x="372943" y="679401"/>
                  </a:lnTo>
                  <a:cubicBezTo>
                    <a:pt x="374312" y="680771"/>
                    <a:pt x="375682" y="682141"/>
                    <a:pt x="375682" y="684880"/>
                  </a:cubicBezTo>
                  <a:lnTo>
                    <a:pt x="367464" y="684880"/>
                  </a:lnTo>
                  <a:cubicBezTo>
                    <a:pt x="367464" y="684880"/>
                    <a:pt x="367464" y="683511"/>
                    <a:pt x="366094" y="682141"/>
                  </a:cubicBezTo>
                  <a:close/>
                  <a:moveTo>
                    <a:pt x="643470" y="677860"/>
                  </a:moveTo>
                  <a:cubicBezTo>
                    <a:pt x="643813" y="678032"/>
                    <a:pt x="644155" y="678716"/>
                    <a:pt x="644155" y="680771"/>
                  </a:cubicBezTo>
                  <a:cubicBezTo>
                    <a:pt x="644155" y="683511"/>
                    <a:pt x="641415" y="686250"/>
                    <a:pt x="640046" y="688989"/>
                  </a:cubicBezTo>
                  <a:cubicBezTo>
                    <a:pt x="638676" y="691729"/>
                    <a:pt x="640046" y="697208"/>
                    <a:pt x="638676" y="701317"/>
                  </a:cubicBezTo>
                  <a:cubicBezTo>
                    <a:pt x="637306" y="705427"/>
                    <a:pt x="634566" y="709536"/>
                    <a:pt x="629087" y="709536"/>
                  </a:cubicBezTo>
                  <a:cubicBezTo>
                    <a:pt x="622239" y="709536"/>
                    <a:pt x="618129" y="706797"/>
                    <a:pt x="614020" y="702687"/>
                  </a:cubicBezTo>
                  <a:cubicBezTo>
                    <a:pt x="612650" y="702687"/>
                    <a:pt x="611281" y="704057"/>
                    <a:pt x="609911" y="704057"/>
                  </a:cubicBezTo>
                  <a:cubicBezTo>
                    <a:pt x="609911" y="702687"/>
                    <a:pt x="612650" y="702687"/>
                    <a:pt x="612650" y="699947"/>
                  </a:cubicBezTo>
                  <a:cubicBezTo>
                    <a:pt x="612650" y="697208"/>
                    <a:pt x="612650" y="691729"/>
                    <a:pt x="615390" y="688989"/>
                  </a:cubicBezTo>
                  <a:cubicBezTo>
                    <a:pt x="620869" y="680771"/>
                    <a:pt x="627718" y="688989"/>
                    <a:pt x="634566" y="678032"/>
                  </a:cubicBezTo>
                  <a:lnTo>
                    <a:pt x="642785" y="678032"/>
                  </a:lnTo>
                  <a:cubicBezTo>
                    <a:pt x="642785" y="678032"/>
                    <a:pt x="643128" y="677689"/>
                    <a:pt x="643470" y="677860"/>
                  </a:cubicBezTo>
                  <a:close/>
                  <a:moveTo>
                    <a:pt x="646894" y="672552"/>
                  </a:moveTo>
                  <a:cubicBezTo>
                    <a:pt x="646894" y="672552"/>
                    <a:pt x="648264" y="672552"/>
                    <a:pt x="649634" y="673922"/>
                  </a:cubicBezTo>
                  <a:cubicBezTo>
                    <a:pt x="648264" y="675292"/>
                    <a:pt x="646894" y="675292"/>
                    <a:pt x="645524" y="675292"/>
                  </a:cubicBezTo>
                  <a:cubicBezTo>
                    <a:pt x="645524" y="673922"/>
                    <a:pt x="645524" y="672552"/>
                    <a:pt x="646894" y="672552"/>
                  </a:cubicBezTo>
                  <a:close/>
                  <a:moveTo>
                    <a:pt x="1131789" y="665704"/>
                  </a:moveTo>
                  <a:cubicBezTo>
                    <a:pt x="1130419" y="665704"/>
                    <a:pt x="1129049" y="667074"/>
                    <a:pt x="1127679" y="668443"/>
                  </a:cubicBezTo>
                  <a:lnTo>
                    <a:pt x="1125964" y="667218"/>
                  </a:lnTo>
                  <a:close/>
                  <a:moveTo>
                    <a:pt x="985225" y="664334"/>
                  </a:moveTo>
                  <a:lnTo>
                    <a:pt x="989334" y="664334"/>
                  </a:lnTo>
                  <a:cubicBezTo>
                    <a:pt x="989334" y="665704"/>
                    <a:pt x="990704" y="667074"/>
                    <a:pt x="992073" y="668443"/>
                  </a:cubicBezTo>
                  <a:lnTo>
                    <a:pt x="985225" y="668443"/>
                  </a:lnTo>
                  <a:cubicBezTo>
                    <a:pt x="983855" y="667074"/>
                    <a:pt x="983855" y="665704"/>
                    <a:pt x="985225" y="664334"/>
                  </a:cubicBezTo>
                  <a:close/>
                  <a:moveTo>
                    <a:pt x="9957" y="661594"/>
                  </a:moveTo>
                  <a:lnTo>
                    <a:pt x="15435" y="662964"/>
                  </a:lnTo>
                  <a:lnTo>
                    <a:pt x="14066" y="665704"/>
                  </a:lnTo>
                  <a:cubicBezTo>
                    <a:pt x="12696" y="667074"/>
                    <a:pt x="9957" y="665704"/>
                    <a:pt x="8587" y="665704"/>
                  </a:cubicBezTo>
                  <a:close/>
                  <a:moveTo>
                    <a:pt x="279799" y="660224"/>
                  </a:moveTo>
                  <a:cubicBezTo>
                    <a:pt x="286648" y="660224"/>
                    <a:pt x="296236" y="657485"/>
                    <a:pt x="296236" y="669813"/>
                  </a:cubicBezTo>
                  <a:cubicBezTo>
                    <a:pt x="296236" y="671183"/>
                    <a:pt x="292127" y="679401"/>
                    <a:pt x="288018" y="680771"/>
                  </a:cubicBezTo>
                  <a:cubicBezTo>
                    <a:pt x="285278" y="682141"/>
                    <a:pt x="282538" y="679401"/>
                    <a:pt x="279799" y="680771"/>
                  </a:cubicBezTo>
                  <a:cubicBezTo>
                    <a:pt x="275690" y="680771"/>
                    <a:pt x="272950" y="684880"/>
                    <a:pt x="268841" y="684880"/>
                  </a:cubicBezTo>
                  <a:cubicBezTo>
                    <a:pt x="266102" y="684880"/>
                    <a:pt x="267471" y="684880"/>
                    <a:pt x="266102" y="683511"/>
                  </a:cubicBezTo>
                  <a:cubicBezTo>
                    <a:pt x="261992" y="680771"/>
                    <a:pt x="260622" y="678032"/>
                    <a:pt x="256513" y="678032"/>
                  </a:cubicBezTo>
                  <a:cubicBezTo>
                    <a:pt x="263362" y="656116"/>
                    <a:pt x="267471" y="660224"/>
                    <a:pt x="279799" y="660224"/>
                  </a:cubicBezTo>
                  <a:close/>
                  <a:moveTo>
                    <a:pt x="849619" y="657485"/>
                  </a:moveTo>
                  <a:cubicBezTo>
                    <a:pt x="850988" y="657485"/>
                    <a:pt x="853728" y="658855"/>
                    <a:pt x="855098" y="661594"/>
                  </a:cubicBezTo>
                  <a:cubicBezTo>
                    <a:pt x="853728" y="661594"/>
                    <a:pt x="855098" y="662964"/>
                    <a:pt x="850988" y="662964"/>
                  </a:cubicBezTo>
                  <a:cubicBezTo>
                    <a:pt x="848249" y="662964"/>
                    <a:pt x="848249" y="661594"/>
                    <a:pt x="846879" y="660224"/>
                  </a:cubicBezTo>
                  <a:close/>
                  <a:moveTo>
                    <a:pt x="960569" y="654746"/>
                  </a:moveTo>
                  <a:lnTo>
                    <a:pt x="964678" y="654746"/>
                  </a:lnTo>
                  <a:cubicBezTo>
                    <a:pt x="964678" y="657485"/>
                    <a:pt x="963309" y="657485"/>
                    <a:pt x="963309" y="658855"/>
                  </a:cubicBezTo>
                  <a:cubicBezTo>
                    <a:pt x="961939" y="658855"/>
                    <a:pt x="959199" y="657485"/>
                    <a:pt x="960569" y="654746"/>
                  </a:cubicBezTo>
                  <a:close/>
                  <a:moveTo>
                    <a:pt x="1127923" y="654400"/>
                  </a:moveTo>
                  <a:lnTo>
                    <a:pt x="1130419" y="660224"/>
                  </a:lnTo>
                  <a:cubicBezTo>
                    <a:pt x="1130419" y="658855"/>
                    <a:pt x="1127679" y="658855"/>
                    <a:pt x="1127679" y="654746"/>
                  </a:cubicBezTo>
                  <a:close/>
                  <a:moveTo>
                    <a:pt x="760584" y="652006"/>
                  </a:moveTo>
                  <a:lnTo>
                    <a:pt x="759215" y="660224"/>
                  </a:lnTo>
                  <a:cubicBezTo>
                    <a:pt x="761954" y="665704"/>
                    <a:pt x="746887" y="680771"/>
                    <a:pt x="741408" y="678032"/>
                  </a:cubicBezTo>
                  <a:cubicBezTo>
                    <a:pt x="741408" y="682141"/>
                    <a:pt x="742777" y="683511"/>
                    <a:pt x="742777" y="684880"/>
                  </a:cubicBezTo>
                  <a:cubicBezTo>
                    <a:pt x="746887" y="684880"/>
                    <a:pt x="761954" y="687620"/>
                    <a:pt x="761954" y="695839"/>
                  </a:cubicBezTo>
                  <a:cubicBezTo>
                    <a:pt x="761954" y="699947"/>
                    <a:pt x="757845" y="705427"/>
                    <a:pt x="755105" y="705427"/>
                  </a:cubicBezTo>
                  <a:cubicBezTo>
                    <a:pt x="750996" y="705427"/>
                    <a:pt x="744147" y="701317"/>
                    <a:pt x="738668" y="697208"/>
                  </a:cubicBezTo>
                  <a:cubicBezTo>
                    <a:pt x="738668" y="699947"/>
                    <a:pt x="741408" y="701317"/>
                    <a:pt x="742777" y="702687"/>
                  </a:cubicBezTo>
                  <a:cubicBezTo>
                    <a:pt x="741408" y="704057"/>
                    <a:pt x="740038" y="704057"/>
                    <a:pt x="740038" y="704057"/>
                  </a:cubicBezTo>
                  <a:cubicBezTo>
                    <a:pt x="737298" y="704057"/>
                    <a:pt x="735929" y="708166"/>
                    <a:pt x="733189" y="709536"/>
                  </a:cubicBezTo>
                  <a:lnTo>
                    <a:pt x="730450" y="706797"/>
                  </a:lnTo>
                  <a:cubicBezTo>
                    <a:pt x="731819" y="704057"/>
                    <a:pt x="733189" y="701317"/>
                    <a:pt x="733189" y="695839"/>
                  </a:cubicBezTo>
                  <a:cubicBezTo>
                    <a:pt x="730450" y="698578"/>
                    <a:pt x="724970" y="701317"/>
                    <a:pt x="724970" y="705427"/>
                  </a:cubicBezTo>
                  <a:cubicBezTo>
                    <a:pt x="724970" y="708166"/>
                    <a:pt x="726340" y="712275"/>
                    <a:pt x="726340" y="715015"/>
                  </a:cubicBezTo>
                  <a:cubicBezTo>
                    <a:pt x="731819" y="715015"/>
                    <a:pt x="734559" y="716385"/>
                    <a:pt x="738668" y="719124"/>
                  </a:cubicBezTo>
                  <a:cubicBezTo>
                    <a:pt x="738668" y="717754"/>
                    <a:pt x="737298" y="716385"/>
                    <a:pt x="737298" y="715015"/>
                  </a:cubicBezTo>
                  <a:cubicBezTo>
                    <a:pt x="742777" y="712275"/>
                    <a:pt x="746887" y="706797"/>
                    <a:pt x="749626" y="706797"/>
                  </a:cubicBezTo>
                  <a:cubicBezTo>
                    <a:pt x="750996" y="706797"/>
                    <a:pt x="756475" y="706797"/>
                    <a:pt x="756475" y="712275"/>
                  </a:cubicBezTo>
                  <a:cubicBezTo>
                    <a:pt x="755105" y="710906"/>
                    <a:pt x="752366" y="710906"/>
                    <a:pt x="752366" y="712275"/>
                  </a:cubicBezTo>
                  <a:cubicBezTo>
                    <a:pt x="755105" y="715015"/>
                    <a:pt x="756475" y="717754"/>
                    <a:pt x="757845" y="719124"/>
                  </a:cubicBezTo>
                  <a:lnTo>
                    <a:pt x="760584" y="716385"/>
                  </a:lnTo>
                  <a:cubicBezTo>
                    <a:pt x="760584" y="715015"/>
                    <a:pt x="757845" y="716385"/>
                    <a:pt x="757845" y="712275"/>
                  </a:cubicBezTo>
                  <a:cubicBezTo>
                    <a:pt x="757845" y="709536"/>
                    <a:pt x="760584" y="710906"/>
                    <a:pt x="760584" y="709536"/>
                  </a:cubicBezTo>
                  <a:cubicBezTo>
                    <a:pt x="761954" y="706797"/>
                    <a:pt x="759215" y="699947"/>
                    <a:pt x="767433" y="698578"/>
                  </a:cubicBezTo>
                  <a:cubicBezTo>
                    <a:pt x="761954" y="690359"/>
                    <a:pt x="764693" y="680771"/>
                    <a:pt x="764693" y="675292"/>
                  </a:cubicBezTo>
                  <a:cubicBezTo>
                    <a:pt x="761954" y="675292"/>
                    <a:pt x="759215" y="675292"/>
                    <a:pt x="757845" y="673922"/>
                  </a:cubicBezTo>
                  <a:cubicBezTo>
                    <a:pt x="763324" y="668443"/>
                    <a:pt x="763324" y="671183"/>
                    <a:pt x="763324" y="667074"/>
                  </a:cubicBezTo>
                  <a:cubicBezTo>
                    <a:pt x="763324" y="662964"/>
                    <a:pt x="761954" y="656116"/>
                    <a:pt x="760584" y="652006"/>
                  </a:cubicBezTo>
                  <a:close/>
                  <a:moveTo>
                    <a:pt x="660592" y="652006"/>
                  </a:moveTo>
                  <a:cubicBezTo>
                    <a:pt x="661962" y="652006"/>
                    <a:pt x="664701" y="652006"/>
                    <a:pt x="666071" y="653376"/>
                  </a:cubicBezTo>
                  <a:cubicBezTo>
                    <a:pt x="664701" y="653376"/>
                    <a:pt x="663331" y="654746"/>
                    <a:pt x="661962" y="654746"/>
                  </a:cubicBezTo>
                  <a:cubicBezTo>
                    <a:pt x="661962" y="654746"/>
                    <a:pt x="660592" y="654746"/>
                    <a:pt x="660592" y="652006"/>
                  </a:cubicBezTo>
                  <a:close/>
                  <a:moveTo>
                    <a:pt x="638676" y="650636"/>
                  </a:moveTo>
                  <a:cubicBezTo>
                    <a:pt x="638676" y="652006"/>
                    <a:pt x="640046" y="650636"/>
                    <a:pt x="640046" y="654746"/>
                  </a:cubicBezTo>
                  <a:cubicBezTo>
                    <a:pt x="640046" y="657485"/>
                    <a:pt x="637306" y="658855"/>
                    <a:pt x="634566" y="661594"/>
                  </a:cubicBezTo>
                  <a:lnTo>
                    <a:pt x="627718" y="660224"/>
                  </a:lnTo>
                  <a:lnTo>
                    <a:pt x="627718" y="654746"/>
                  </a:lnTo>
                  <a:cubicBezTo>
                    <a:pt x="630457" y="653376"/>
                    <a:pt x="634566" y="653376"/>
                    <a:pt x="638676" y="650636"/>
                  </a:cubicBezTo>
                  <a:close/>
                  <a:moveTo>
                    <a:pt x="1172882" y="649267"/>
                  </a:moveTo>
                  <a:cubicBezTo>
                    <a:pt x="1174251" y="649267"/>
                    <a:pt x="1175621" y="649267"/>
                    <a:pt x="1176991" y="650636"/>
                  </a:cubicBezTo>
                  <a:lnTo>
                    <a:pt x="1172749" y="649576"/>
                  </a:lnTo>
                  <a:close/>
                  <a:moveTo>
                    <a:pt x="1183840" y="643788"/>
                  </a:moveTo>
                  <a:cubicBezTo>
                    <a:pt x="1189319" y="645157"/>
                    <a:pt x="1193428" y="647897"/>
                    <a:pt x="1198907" y="657485"/>
                  </a:cubicBezTo>
                  <a:cubicBezTo>
                    <a:pt x="1196167" y="658855"/>
                    <a:pt x="1193428" y="660224"/>
                    <a:pt x="1190689" y="660224"/>
                  </a:cubicBezTo>
                  <a:cubicBezTo>
                    <a:pt x="1182470" y="660224"/>
                    <a:pt x="1185209" y="654746"/>
                    <a:pt x="1181100" y="645157"/>
                  </a:cubicBezTo>
                  <a:close/>
                  <a:moveTo>
                    <a:pt x="142823" y="642418"/>
                  </a:moveTo>
                  <a:cubicBezTo>
                    <a:pt x="144193" y="642418"/>
                    <a:pt x="146932" y="642418"/>
                    <a:pt x="149672" y="643788"/>
                  </a:cubicBezTo>
                  <a:cubicBezTo>
                    <a:pt x="149672" y="643788"/>
                    <a:pt x="149672" y="645157"/>
                    <a:pt x="151042" y="646527"/>
                  </a:cubicBezTo>
                  <a:cubicBezTo>
                    <a:pt x="149672" y="647897"/>
                    <a:pt x="146932" y="649267"/>
                    <a:pt x="144193" y="649267"/>
                  </a:cubicBezTo>
                  <a:close/>
                  <a:moveTo>
                    <a:pt x="1115352" y="639678"/>
                  </a:moveTo>
                  <a:lnTo>
                    <a:pt x="1115352" y="649267"/>
                  </a:lnTo>
                  <a:lnTo>
                    <a:pt x="1119461" y="649267"/>
                  </a:lnTo>
                  <a:cubicBezTo>
                    <a:pt x="1119461" y="647897"/>
                    <a:pt x="1118091" y="646527"/>
                    <a:pt x="1119461" y="645157"/>
                  </a:cubicBezTo>
                  <a:cubicBezTo>
                    <a:pt x="1120831" y="646527"/>
                    <a:pt x="1119461" y="647897"/>
                    <a:pt x="1122201" y="647897"/>
                  </a:cubicBezTo>
                  <a:cubicBezTo>
                    <a:pt x="1126310" y="647897"/>
                    <a:pt x="1124940" y="645157"/>
                    <a:pt x="1124940" y="643788"/>
                  </a:cubicBezTo>
                  <a:cubicBezTo>
                    <a:pt x="1120831" y="642418"/>
                    <a:pt x="1118091" y="639678"/>
                    <a:pt x="1115352" y="639678"/>
                  </a:cubicBezTo>
                  <a:close/>
                  <a:moveTo>
                    <a:pt x="607171" y="635569"/>
                  </a:moveTo>
                  <a:lnTo>
                    <a:pt x="614020" y="635569"/>
                  </a:lnTo>
                  <a:cubicBezTo>
                    <a:pt x="614020" y="636939"/>
                    <a:pt x="615390" y="639678"/>
                    <a:pt x="615390" y="641048"/>
                  </a:cubicBezTo>
                  <a:cubicBezTo>
                    <a:pt x="614020" y="642418"/>
                    <a:pt x="614020" y="643788"/>
                    <a:pt x="611281" y="643788"/>
                  </a:cubicBezTo>
                  <a:cubicBezTo>
                    <a:pt x="607171" y="643788"/>
                    <a:pt x="609911" y="643788"/>
                    <a:pt x="607171" y="642418"/>
                  </a:cubicBezTo>
                  <a:cubicBezTo>
                    <a:pt x="607171" y="641048"/>
                    <a:pt x="605801" y="638309"/>
                    <a:pt x="607171" y="635569"/>
                  </a:cubicBezTo>
                  <a:close/>
                  <a:moveTo>
                    <a:pt x="279799" y="634199"/>
                  </a:moveTo>
                  <a:cubicBezTo>
                    <a:pt x="282538" y="635569"/>
                    <a:pt x="286648" y="635569"/>
                    <a:pt x="290757" y="638309"/>
                  </a:cubicBezTo>
                  <a:lnTo>
                    <a:pt x="290757" y="643788"/>
                  </a:lnTo>
                  <a:cubicBezTo>
                    <a:pt x="289387" y="645157"/>
                    <a:pt x="289387" y="645157"/>
                    <a:pt x="286648" y="645157"/>
                  </a:cubicBezTo>
                  <a:cubicBezTo>
                    <a:pt x="279799" y="645157"/>
                    <a:pt x="281169" y="639678"/>
                    <a:pt x="279799" y="634199"/>
                  </a:cubicBezTo>
                  <a:close/>
                  <a:moveTo>
                    <a:pt x="1026317" y="631459"/>
                  </a:moveTo>
                  <a:cubicBezTo>
                    <a:pt x="1027687" y="630090"/>
                    <a:pt x="1029057" y="631459"/>
                    <a:pt x="1030427" y="631459"/>
                  </a:cubicBezTo>
                  <a:cubicBezTo>
                    <a:pt x="1029057" y="632829"/>
                    <a:pt x="1029057" y="634199"/>
                    <a:pt x="1029057" y="635569"/>
                  </a:cubicBezTo>
                  <a:cubicBezTo>
                    <a:pt x="1029057" y="634199"/>
                    <a:pt x="1027687" y="631459"/>
                    <a:pt x="1026317" y="631459"/>
                  </a:cubicBezTo>
                  <a:close/>
                  <a:moveTo>
                    <a:pt x="1183840" y="628720"/>
                  </a:moveTo>
                  <a:cubicBezTo>
                    <a:pt x="1185209" y="630090"/>
                    <a:pt x="1187949" y="630090"/>
                    <a:pt x="1189319" y="631459"/>
                  </a:cubicBezTo>
                  <a:lnTo>
                    <a:pt x="1187949" y="636939"/>
                  </a:lnTo>
                  <a:cubicBezTo>
                    <a:pt x="1186579" y="635569"/>
                    <a:pt x="1183840" y="631459"/>
                    <a:pt x="1183840" y="628720"/>
                  </a:cubicBezTo>
                  <a:close/>
                  <a:moveTo>
                    <a:pt x="992073" y="628720"/>
                  </a:moveTo>
                  <a:lnTo>
                    <a:pt x="993443" y="634199"/>
                  </a:lnTo>
                  <a:cubicBezTo>
                    <a:pt x="992073" y="634199"/>
                    <a:pt x="989334" y="635569"/>
                    <a:pt x="989334" y="631459"/>
                  </a:cubicBezTo>
                  <a:cubicBezTo>
                    <a:pt x="989334" y="628720"/>
                    <a:pt x="990704" y="630090"/>
                    <a:pt x="992073" y="628720"/>
                  </a:cubicBezTo>
                  <a:close/>
                  <a:moveTo>
                    <a:pt x="668811" y="628720"/>
                  </a:moveTo>
                  <a:cubicBezTo>
                    <a:pt x="670180" y="628720"/>
                    <a:pt x="670180" y="630090"/>
                    <a:pt x="670180" y="631459"/>
                  </a:cubicBezTo>
                  <a:cubicBezTo>
                    <a:pt x="668811" y="631459"/>
                    <a:pt x="667441" y="631459"/>
                    <a:pt x="666071" y="630090"/>
                  </a:cubicBezTo>
                  <a:cubicBezTo>
                    <a:pt x="666071" y="630090"/>
                    <a:pt x="667441" y="628720"/>
                    <a:pt x="668811" y="628720"/>
                  </a:cubicBezTo>
                  <a:close/>
                  <a:moveTo>
                    <a:pt x="540053" y="621871"/>
                  </a:moveTo>
                  <a:lnTo>
                    <a:pt x="548272" y="621871"/>
                  </a:lnTo>
                  <a:cubicBezTo>
                    <a:pt x="548272" y="623241"/>
                    <a:pt x="549641" y="624611"/>
                    <a:pt x="549641" y="628720"/>
                  </a:cubicBezTo>
                  <a:lnTo>
                    <a:pt x="541423" y="630090"/>
                  </a:lnTo>
                  <a:close/>
                  <a:moveTo>
                    <a:pt x="1198222" y="619132"/>
                  </a:moveTo>
                  <a:cubicBezTo>
                    <a:pt x="1200277" y="619132"/>
                    <a:pt x="1201647" y="620502"/>
                    <a:pt x="1201647" y="620502"/>
                  </a:cubicBezTo>
                  <a:cubicBezTo>
                    <a:pt x="1201647" y="621871"/>
                    <a:pt x="1197537" y="621871"/>
                    <a:pt x="1197537" y="630090"/>
                  </a:cubicBezTo>
                  <a:cubicBezTo>
                    <a:pt x="1197537" y="630090"/>
                    <a:pt x="1196167" y="630090"/>
                    <a:pt x="1194798" y="631459"/>
                  </a:cubicBezTo>
                  <a:cubicBezTo>
                    <a:pt x="1193428" y="630090"/>
                    <a:pt x="1192058" y="627351"/>
                    <a:pt x="1190689" y="625981"/>
                  </a:cubicBezTo>
                  <a:cubicBezTo>
                    <a:pt x="1193428" y="620502"/>
                    <a:pt x="1196167" y="619132"/>
                    <a:pt x="1198222" y="619132"/>
                  </a:cubicBezTo>
                  <a:close/>
                  <a:moveTo>
                    <a:pt x="1135898" y="615023"/>
                  </a:moveTo>
                  <a:cubicBezTo>
                    <a:pt x="1134528" y="616392"/>
                    <a:pt x="1133159" y="617762"/>
                    <a:pt x="1133159" y="619132"/>
                  </a:cubicBezTo>
                  <a:cubicBezTo>
                    <a:pt x="1140007" y="620502"/>
                    <a:pt x="1137268" y="621871"/>
                    <a:pt x="1141377" y="624611"/>
                  </a:cubicBezTo>
                  <a:lnTo>
                    <a:pt x="1141377" y="620502"/>
                  </a:lnTo>
                  <a:cubicBezTo>
                    <a:pt x="1140007" y="617762"/>
                    <a:pt x="1138638" y="615023"/>
                    <a:pt x="1135898" y="615023"/>
                  </a:cubicBezTo>
                  <a:close/>
                  <a:moveTo>
                    <a:pt x="1235890" y="612283"/>
                  </a:moveTo>
                  <a:cubicBezTo>
                    <a:pt x="1237260" y="612283"/>
                    <a:pt x="1240000" y="613653"/>
                    <a:pt x="1240000" y="615023"/>
                  </a:cubicBezTo>
                  <a:cubicBezTo>
                    <a:pt x="1238630" y="615023"/>
                    <a:pt x="1237260" y="616392"/>
                    <a:pt x="1235890" y="616392"/>
                  </a:cubicBezTo>
                  <a:cubicBezTo>
                    <a:pt x="1234521" y="615023"/>
                    <a:pt x="1234521" y="613653"/>
                    <a:pt x="1235890" y="612283"/>
                  </a:cubicBezTo>
                  <a:close/>
                  <a:moveTo>
                    <a:pt x="874274" y="610913"/>
                  </a:moveTo>
                  <a:cubicBezTo>
                    <a:pt x="875644" y="610913"/>
                    <a:pt x="875644" y="612283"/>
                    <a:pt x="875644" y="613653"/>
                  </a:cubicBezTo>
                  <a:lnTo>
                    <a:pt x="871535" y="613653"/>
                  </a:lnTo>
                  <a:close/>
                  <a:moveTo>
                    <a:pt x="612650" y="609544"/>
                  </a:moveTo>
                  <a:lnTo>
                    <a:pt x="618129" y="609544"/>
                  </a:lnTo>
                  <a:lnTo>
                    <a:pt x="618129" y="613653"/>
                  </a:lnTo>
                  <a:cubicBezTo>
                    <a:pt x="616759" y="613653"/>
                    <a:pt x="614020" y="612283"/>
                    <a:pt x="612650" y="609544"/>
                  </a:cubicBezTo>
                  <a:close/>
                  <a:moveTo>
                    <a:pt x="289387" y="609544"/>
                  </a:moveTo>
                  <a:cubicBezTo>
                    <a:pt x="290757" y="610913"/>
                    <a:pt x="290757" y="609544"/>
                    <a:pt x="290757" y="612283"/>
                  </a:cubicBezTo>
                  <a:cubicBezTo>
                    <a:pt x="290757" y="616392"/>
                    <a:pt x="286648" y="615023"/>
                    <a:pt x="286648" y="617762"/>
                  </a:cubicBezTo>
                  <a:cubicBezTo>
                    <a:pt x="286648" y="621871"/>
                    <a:pt x="288018" y="623241"/>
                    <a:pt x="289387" y="625981"/>
                  </a:cubicBezTo>
                  <a:cubicBezTo>
                    <a:pt x="288018" y="627351"/>
                    <a:pt x="285278" y="628720"/>
                    <a:pt x="282538" y="628720"/>
                  </a:cubicBezTo>
                  <a:cubicBezTo>
                    <a:pt x="283908" y="623241"/>
                    <a:pt x="283908" y="616392"/>
                    <a:pt x="283908" y="612283"/>
                  </a:cubicBezTo>
                  <a:cubicBezTo>
                    <a:pt x="283908" y="609544"/>
                    <a:pt x="288018" y="609544"/>
                    <a:pt x="289387" y="609544"/>
                  </a:cubicBezTo>
                  <a:close/>
                  <a:moveTo>
                    <a:pt x="397598" y="605434"/>
                  </a:moveTo>
                  <a:cubicBezTo>
                    <a:pt x="398968" y="605434"/>
                    <a:pt x="401707" y="606804"/>
                    <a:pt x="401707" y="608174"/>
                  </a:cubicBezTo>
                  <a:cubicBezTo>
                    <a:pt x="401707" y="608174"/>
                    <a:pt x="400338" y="608174"/>
                    <a:pt x="398968" y="609544"/>
                  </a:cubicBezTo>
                  <a:cubicBezTo>
                    <a:pt x="397598" y="608174"/>
                    <a:pt x="397598" y="606804"/>
                    <a:pt x="397598" y="605434"/>
                  </a:cubicBezTo>
                  <a:close/>
                  <a:moveTo>
                    <a:pt x="1040015" y="602695"/>
                  </a:moveTo>
                  <a:cubicBezTo>
                    <a:pt x="1041385" y="602695"/>
                    <a:pt x="1042755" y="602695"/>
                    <a:pt x="1044124" y="604064"/>
                  </a:cubicBezTo>
                  <a:cubicBezTo>
                    <a:pt x="1044124" y="605434"/>
                    <a:pt x="1044124" y="606804"/>
                    <a:pt x="1040015" y="608174"/>
                  </a:cubicBezTo>
                  <a:close/>
                  <a:moveTo>
                    <a:pt x="374312" y="601325"/>
                  </a:moveTo>
                  <a:lnTo>
                    <a:pt x="377052" y="604064"/>
                  </a:lnTo>
                  <a:cubicBezTo>
                    <a:pt x="377052" y="604064"/>
                    <a:pt x="375682" y="605434"/>
                    <a:pt x="375682" y="606804"/>
                  </a:cubicBezTo>
                  <a:lnTo>
                    <a:pt x="370203" y="605434"/>
                  </a:lnTo>
                  <a:cubicBezTo>
                    <a:pt x="370203" y="604064"/>
                    <a:pt x="372943" y="601325"/>
                    <a:pt x="374312" y="601325"/>
                  </a:cubicBezTo>
                  <a:close/>
                  <a:moveTo>
                    <a:pt x="639703" y="600983"/>
                  </a:moveTo>
                  <a:cubicBezTo>
                    <a:pt x="641073" y="601325"/>
                    <a:pt x="642785" y="602695"/>
                    <a:pt x="644155" y="606804"/>
                  </a:cubicBezTo>
                  <a:cubicBezTo>
                    <a:pt x="642785" y="606804"/>
                    <a:pt x="640046" y="608174"/>
                    <a:pt x="637306" y="606804"/>
                  </a:cubicBezTo>
                  <a:cubicBezTo>
                    <a:pt x="637306" y="605434"/>
                    <a:pt x="635936" y="604064"/>
                    <a:pt x="637306" y="601325"/>
                  </a:cubicBezTo>
                  <a:cubicBezTo>
                    <a:pt x="637306" y="601325"/>
                    <a:pt x="638333" y="600640"/>
                    <a:pt x="639703" y="600983"/>
                  </a:cubicBezTo>
                  <a:close/>
                  <a:moveTo>
                    <a:pt x="1304378" y="598586"/>
                  </a:moveTo>
                  <a:lnTo>
                    <a:pt x="1309857" y="598586"/>
                  </a:lnTo>
                  <a:cubicBezTo>
                    <a:pt x="1309857" y="599955"/>
                    <a:pt x="1311227" y="602695"/>
                    <a:pt x="1311227" y="604064"/>
                  </a:cubicBezTo>
                  <a:cubicBezTo>
                    <a:pt x="1311227" y="604064"/>
                    <a:pt x="1309857" y="604064"/>
                    <a:pt x="1308488" y="605434"/>
                  </a:cubicBezTo>
                  <a:cubicBezTo>
                    <a:pt x="1307118" y="605434"/>
                    <a:pt x="1305748" y="604064"/>
                    <a:pt x="1304378" y="602695"/>
                  </a:cubicBezTo>
                  <a:close/>
                  <a:moveTo>
                    <a:pt x="278429" y="595846"/>
                  </a:moveTo>
                  <a:lnTo>
                    <a:pt x="282538" y="595846"/>
                  </a:lnTo>
                  <a:cubicBezTo>
                    <a:pt x="282538" y="597216"/>
                    <a:pt x="279799" y="598586"/>
                    <a:pt x="278429" y="602695"/>
                  </a:cubicBezTo>
                  <a:cubicBezTo>
                    <a:pt x="279799" y="602695"/>
                    <a:pt x="282538" y="602695"/>
                    <a:pt x="283908" y="601325"/>
                  </a:cubicBezTo>
                  <a:lnTo>
                    <a:pt x="286648" y="604064"/>
                  </a:lnTo>
                  <a:cubicBezTo>
                    <a:pt x="286648" y="605434"/>
                    <a:pt x="283908" y="606804"/>
                    <a:pt x="282538" y="608174"/>
                  </a:cubicBezTo>
                  <a:lnTo>
                    <a:pt x="277060" y="608174"/>
                  </a:lnTo>
                  <a:lnTo>
                    <a:pt x="274320" y="605434"/>
                  </a:lnTo>
                  <a:cubicBezTo>
                    <a:pt x="274320" y="604064"/>
                    <a:pt x="277060" y="601325"/>
                    <a:pt x="279799" y="598586"/>
                  </a:cubicBezTo>
                  <a:cubicBezTo>
                    <a:pt x="279799" y="598586"/>
                    <a:pt x="278429" y="597216"/>
                    <a:pt x="278429" y="595846"/>
                  </a:cubicBezTo>
                  <a:close/>
                  <a:moveTo>
                    <a:pt x="209941" y="595846"/>
                  </a:moveTo>
                  <a:cubicBezTo>
                    <a:pt x="208572" y="598586"/>
                    <a:pt x="208572" y="602695"/>
                    <a:pt x="207202" y="605434"/>
                  </a:cubicBezTo>
                  <a:lnTo>
                    <a:pt x="207202" y="627351"/>
                  </a:lnTo>
                  <a:cubicBezTo>
                    <a:pt x="211311" y="625981"/>
                    <a:pt x="215420" y="624611"/>
                    <a:pt x="218160" y="621871"/>
                  </a:cubicBezTo>
                  <a:cubicBezTo>
                    <a:pt x="215420" y="617762"/>
                    <a:pt x="212681" y="610913"/>
                    <a:pt x="212681" y="608174"/>
                  </a:cubicBezTo>
                  <a:cubicBezTo>
                    <a:pt x="212681" y="604064"/>
                    <a:pt x="215420" y="599955"/>
                    <a:pt x="216790" y="595846"/>
                  </a:cubicBezTo>
                  <a:close/>
                  <a:moveTo>
                    <a:pt x="611281" y="594476"/>
                  </a:moveTo>
                  <a:cubicBezTo>
                    <a:pt x="612650" y="595846"/>
                    <a:pt x="614020" y="595846"/>
                    <a:pt x="615390" y="595846"/>
                  </a:cubicBezTo>
                  <a:cubicBezTo>
                    <a:pt x="615390" y="597216"/>
                    <a:pt x="612650" y="599955"/>
                    <a:pt x="611281" y="602695"/>
                  </a:cubicBezTo>
                  <a:close/>
                  <a:moveTo>
                    <a:pt x="301715" y="594476"/>
                  </a:moveTo>
                  <a:lnTo>
                    <a:pt x="305825" y="594476"/>
                  </a:lnTo>
                  <a:lnTo>
                    <a:pt x="308564" y="597216"/>
                  </a:lnTo>
                  <a:lnTo>
                    <a:pt x="304455" y="601325"/>
                  </a:lnTo>
                  <a:lnTo>
                    <a:pt x="300345" y="601325"/>
                  </a:lnTo>
                  <a:close/>
                  <a:moveTo>
                    <a:pt x="137344" y="594476"/>
                  </a:moveTo>
                  <a:lnTo>
                    <a:pt x="141453" y="594476"/>
                  </a:lnTo>
                  <a:cubicBezTo>
                    <a:pt x="141453" y="594476"/>
                    <a:pt x="140084" y="597216"/>
                    <a:pt x="138714" y="598586"/>
                  </a:cubicBezTo>
                  <a:cubicBezTo>
                    <a:pt x="137344" y="597216"/>
                    <a:pt x="135974" y="594476"/>
                    <a:pt x="137344" y="594476"/>
                  </a:cubicBezTo>
                  <a:close/>
                  <a:moveTo>
                    <a:pt x="577036" y="593106"/>
                  </a:moveTo>
                  <a:lnTo>
                    <a:pt x="583885" y="593106"/>
                  </a:lnTo>
                  <a:lnTo>
                    <a:pt x="581146" y="595846"/>
                  </a:lnTo>
                  <a:cubicBezTo>
                    <a:pt x="579776" y="595846"/>
                    <a:pt x="578406" y="594476"/>
                    <a:pt x="577036" y="593106"/>
                  </a:cubicBezTo>
                  <a:close/>
                  <a:moveTo>
                    <a:pt x="114058" y="588997"/>
                  </a:moveTo>
                  <a:lnTo>
                    <a:pt x="119537" y="588997"/>
                  </a:lnTo>
                  <a:cubicBezTo>
                    <a:pt x="119537" y="590367"/>
                    <a:pt x="118168" y="591736"/>
                    <a:pt x="116798" y="593106"/>
                  </a:cubicBezTo>
                  <a:lnTo>
                    <a:pt x="111319" y="593106"/>
                  </a:lnTo>
                  <a:cubicBezTo>
                    <a:pt x="111319" y="591736"/>
                    <a:pt x="112688" y="590367"/>
                    <a:pt x="114058" y="588997"/>
                  </a:cubicBezTo>
                  <a:close/>
                  <a:moveTo>
                    <a:pt x="283908" y="587628"/>
                  </a:moveTo>
                  <a:cubicBezTo>
                    <a:pt x="285278" y="587628"/>
                    <a:pt x="288018" y="588997"/>
                    <a:pt x="289387" y="590367"/>
                  </a:cubicBezTo>
                  <a:cubicBezTo>
                    <a:pt x="289387" y="591736"/>
                    <a:pt x="288018" y="594476"/>
                    <a:pt x="288018" y="593106"/>
                  </a:cubicBezTo>
                  <a:cubicBezTo>
                    <a:pt x="286648" y="590367"/>
                    <a:pt x="283908" y="590367"/>
                    <a:pt x="281169" y="588997"/>
                  </a:cubicBezTo>
                  <a:cubicBezTo>
                    <a:pt x="281169" y="588997"/>
                    <a:pt x="283908" y="588997"/>
                    <a:pt x="283908" y="587628"/>
                  </a:cubicBezTo>
                  <a:close/>
                  <a:moveTo>
                    <a:pt x="1163293" y="586258"/>
                  </a:moveTo>
                  <a:lnTo>
                    <a:pt x="1170142" y="586258"/>
                  </a:lnTo>
                  <a:cubicBezTo>
                    <a:pt x="1170142" y="587628"/>
                    <a:pt x="1168772" y="590367"/>
                    <a:pt x="1167402" y="591736"/>
                  </a:cubicBezTo>
                  <a:cubicBezTo>
                    <a:pt x="1166033" y="590367"/>
                    <a:pt x="1163293" y="587628"/>
                    <a:pt x="1163293" y="586258"/>
                  </a:cubicBezTo>
                  <a:close/>
                  <a:moveTo>
                    <a:pt x="1120831" y="579409"/>
                  </a:moveTo>
                  <a:cubicBezTo>
                    <a:pt x="1119461" y="583518"/>
                    <a:pt x="1119461" y="587628"/>
                    <a:pt x="1118091" y="591736"/>
                  </a:cubicBezTo>
                  <a:cubicBezTo>
                    <a:pt x="1122201" y="593106"/>
                    <a:pt x="1127679" y="597216"/>
                    <a:pt x="1131789" y="599955"/>
                  </a:cubicBezTo>
                  <a:lnTo>
                    <a:pt x="1131789" y="579409"/>
                  </a:lnTo>
                  <a:cubicBezTo>
                    <a:pt x="1129049" y="580779"/>
                    <a:pt x="1124940" y="582148"/>
                    <a:pt x="1123570" y="584888"/>
                  </a:cubicBezTo>
                  <a:cubicBezTo>
                    <a:pt x="1122201" y="583518"/>
                    <a:pt x="1122201" y="580779"/>
                    <a:pt x="1120831" y="579409"/>
                  </a:cubicBezTo>
                  <a:close/>
                  <a:moveTo>
                    <a:pt x="300345" y="576669"/>
                  </a:moveTo>
                  <a:cubicBezTo>
                    <a:pt x="301715" y="578039"/>
                    <a:pt x="304455" y="579409"/>
                    <a:pt x="305825" y="582148"/>
                  </a:cubicBezTo>
                  <a:cubicBezTo>
                    <a:pt x="305825" y="583518"/>
                    <a:pt x="304455" y="584888"/>
                    <a:pt x="304455" y="586258"/>
                  </a:cubicBezTo>
                  <a:cubicBezTo>
                    <a:pt x="303085" y="586258"/>
                    <a:pt x="298976" y="583518"/>
                    <a:pt x="298976" y="580779"/>
                  </a:cubicBezTo>
                  <a:cubicBezTo>
                    <a:pt x="298976" y="576669"/>
                    <a:pt x="300345" y="576669"/>
                    <a:pt x="300345" y="576669"/>
                  </a:cubicBezTo>
                  <a:close/>
                  <a:moveTo>
                    <a:pt x="1172882" y="571190"/>
                  </a:moveTo>
                  <a:lnTo>
                    <a:pt x="1176991" y="571190"/>
                  </a:lnTo>
                  <a:cubicBezTo>
                    <a:pt x="1176991" y="572560"/>
                    <a:pt x="1178361" y="575299"/>
                    <a:pt x="1178361" y="576669"/>
                  </a:cubicBezTo>
                  <a:cubicBezTo>
                    <a:pt x="1178361" y="576669"/>
                    <a:pt x="1178361" y="578039"/>
                    <a:pt x="1175621" y="578039"/>
                  </a:cubicBezTo>
                  <a:cubicBezTo>
                    <a:pt x="1172882" y="578039"/>
                    <a:pt x="1171512" y="575299"/>
                    <a:pt x="1171512" y="573930"/>
                  </a:cubicBezTo>
                  <a:cubicBezTo>
                    <a:pt x="1171512" y="569821"/>
                    <a:pt x="1171512" y="572560"/>
                    <a:pt x="1172882" y="571190"/>
                  </a:cubicBezTo>
                  <a:close/>
                  <a:moveTo>
                    <a:pt x="222269" y="568451"/>
                  </a:moveTo>
                  <a:cubicBezTo>
                    <a:pt x="214050" y="567081"/>
                    <a:pt x="214050" y="573930"/>
                    <a:pt x="214050" y="578039"/>
                  </a:cubicBezTo>
                  <a:cubicBezTo>
                    <a:pt x="214050" y="578039"/>
                    <a:pt x="212681" y="584888"/>
                    <a:pt x="219530" y="584888"/>
                  </a:cubicBezTo>
                  <a:cubicBezTo>
                    <a:pt x="222269" y="584888"/>
                    <a:pt x="225009" y="580779"/>
                    <a:pt x="225009" y="579409"/>
                  </a:cubicBezTo>
                  <a:cubicBezTo>
                    <a:pt x="222269" y="575299"/>
                    <a:pt x="218160" y="575299"/>
                    <a:pt x="216790" y="572560"/>
                  </a:cubicBezTo>
                  <a:cubicBezTo>
                    <a:pt x="218160" y="571190"/>
                    <a:pt x="220899" y="569821"/>
                    <a:pt x="222269" y="568451"/>
                  </a:cubicBezTo>
                  <a:close/>
                  <a:moveTo>
                    <a:pt x="1209865" y="565711"/>
                  </a:moveTo>
                  <a:cubicBezTo>
                    <a:pt x="1209865" y="565711"/>
                    <a:pt x="1211235" y="567081"/>
                    <a:pt x="1211235" y="568451"/>
                  </a:cubicBezTo>
                  <a:cubicBezTo>
                    <a:pt x="1209865" y="568451"/>
                    <a:pt x="1207125" y="569821"/>
                    <a:pt x="1205756" y="569821"/>
                  </a:cubicBezTo>
                  <a:cubicBezTo>
                    <a:pt x="1205756" y="568451"/>
                    <a:pt x="1208495" y="565711"/>
                    <a:pt x="1209865" y="565711"/>
                  </a:cubicBezTo>
                  <a:close/>
                  <a:moveTo>
                    <a:pt x="219530" y="561602"/>
                  </a:moveTo>
                  <a:cubicBezTo>
                    <a:pt x="218160" y="561602"/>
                    <a:pt x="218160" y="562971"/>
                    <a:pt x="218160" y="564341"/>
                  </a:cubicBezTo>
                  <a:cubicBezTo>
                    <a:pt x="219530" y="564341"/>
                    <a:pt x="220899" y="564341"/>
                    <a:pt x="222269" y="562971"/>
                  </a:cubicBezTo>
                  <a:cubicBezTo>
                    <a:pt x="220899" y="561602"/>
                    <a:pt x="219530" y="561602"/>
                    <a:pt x="219530" y="561602"/>
                  </a:cubicBezTo>
                  <a:close/>
                  <a:moveTo>
                    <a:pt x="1142747" y="560232"/>
                  </a:moveTo>
                  <a:cubicBezTo>
                    <a:pt x="1140007" y="562971"/>
                    <a:pt x="1137268" y="562971"/>
                    <a:pt x="1137268" y="567081"/>
                  </a:cubicBezTo>
                  <a:cubicBezTo>
                    <a:pt x="1137268" y="569821"/>
                    <a:pt x="1138638" y="569821"/>
                    <a:pt x="1138638" y="571190"/>
                  </a:cubicBezTo>
                  <a:cubicBezTo>
                    <a:pt x="1140007" y="569821"/>
                    <a:pt x="1141377" y="568451"/>
                    <a:pt x="1142747" y="568451"/>
                  </a:cubicBezTo>
                  <a:close/>
                  <a:moveTo>
                    <a:pt x="98991" y="560232"/>
                  </a:moveTo>
                  <a:lnTo>
                    <a:pt x="104470" y="561602"/>
                  </a:lnTo>
                  <a:lnTo>
                    <a:pt x="101730" y="564341"/>
                  </a:lnTo>
                  <a:cubicBezTo>
                    <a:pt x="100361" y="562971"/>
                    <a:pt x="93512" y="560232"/>
                    <a:pt x="98991" y="560232"/>
                  </a:cubicBezTo>
                  <a:close/>
                  <a:moveTo>
                    <a:pt x="82554" y="560232"/>
                  </a:moveTo>
                  <a:cubicBezTo>
                    <a:pt x="83923" y="560232"/>
                    <a:pt x="86663" y="560232"/>
                    <a:pt x="88033" y="561602"/>
                  </a:cubicBezTo>
                  <a:lnTo>
                    <a:pt x="85293" y="564341"/>
                  </a:lnTo>
                  <a:cubicBezTo>
                    <a:pt x="83923" y="562971"/>
                    <a:pt x="82554" y="562971"/>
                    <a:pt x="82554" y="560232"/>
                  </a:cubicBezTo>
                  <a:close/>
                  <a:moveTo>
                    <a:pt x="94881" y="552014"/>
                  </a:moveTo>
                  <a:lnTo>
                    <a:pt x="100361" y="552014"/>
                  </a:lnTo>
                  <a:cubicBezTo>
                    <a:pt x="98991" y="554753"/>
                    <a:pt x="97621" y="556123"/>
                    <a:pt x="94881" y="556123"/>
                  </a:cubicBezTo>
                  <a:close/>
                  <a:moveTo>
                    <a:pt x="14066" y="549274"/>
                  </a:moveTo>
                  <a:cubicBezTo>
                    <a:pt x="14066" y="550644"/>
                    <a:pt x="15435" y="553383"/>
                    <a:pt x="15435" y="554753"/>
                  </a:cubicBezTo>
                  <a:lnTo>
                    <a:pt x="11327" y="554753"/>
                  </a:lnTo>
                  <a:cubicBezTo>
                    <a:pt x="11327" y="553383"/>
                    <a:pt x="9957" y="552014"/>
                    <a:pt x="9957" y="550644"/>
                  </a:cubicBezTo>
                  <a:cubicBezTo>
                    <a:pt x="9957" y="550644"/>
                    <a:pt x="11327" y="549274"/>
                    <a:pt x="14066" y="549274"/>
                  </a:cubicBezTo>
                  <a:close/>
                  <a:moveTo>
                    <a:pt x="329110" y="546535"/>
                  </a:moveTo>
                  <a:cubicBezTo>
                    <a:pt x="333220" y="546535"/>
                    <a:pt x="337329" y="550644"/>
                    <a:pt x="338699" y="552014"/>
                  </a:cubicBezTo>
                  <a:cubicBezTo>
                    <a:pt x="341438" y="553383"/>
                    <a:pt x="349657" y="552014"/>
                    <a:pt x="352396" y="558863"/>
                  </a:cubicBezTo>
                  <a:cubicBezTo>
                    <a:pt x="355136" y="561602"/>
                    <a:pt x="356506" y="567081"/>
                    <a:pt x="355136" y="569821"/>
                  </a:cubicBezTo>
                  <a:cubicBezTo>
                    <a:pt x="356506" y="572560"/>
                    <a:pt x="357875" y="572560"/>
                    <a:pt x="359245" y="573930"/>
                  </a:cubicBezTo>
                  <a:cubicBezTo>
                    <a:pt x="352396" y="575299"/>
                    <a:pt x="341438" y="580779"/>
                    <a:pt x="337329" y="580779"/>
                  </a:cubicBezTo>
                  <a:cubicBezTo>
                    <a:pt x="334589" y="580779"/>
                    <a:pt x="327741" y="576669"/>
                    <a:pt x="326371" y="572560"/>
                  </a:cubicBezTo>
                  <a:cubicBezTo>
                    <a:pt x="323631" y="567081"/>
                    <a:pt x="325001" y="561602"/>
                    <a:pt x="323631" y="556123"/>
                  </a:cubicBezTo>
                  <a:cubicBezTo>
                    <a:pt x="322261" y="554753"/>
                    <a:pt x="323631" y="552014"/>
                    <a:pt x="322261" y="549274"/>
                  </a:cubicBezTo>
                  <a:cubicBezTo>
                    <a:pt x="325001" y="547904"/>
                    <a:pt x="326371" y="546535"/>
                    <a:pt x="329110" y="546535"/>
                  </a:cubicBezTo>
                  <a:close/>
                  <a:moveTo>
                    <a:pt x="98991" y="545165"/>
                  </a:moveTo>
                  <a:lnTo>
                    <a:pt x="104470" y="546535"/>
                  </a:lnTo>
                  <a:cubicBezTo>
                    <a:pt x="104470" y="546535"/>
                    <a:pt x="104470" y="547904"/>
                    <a:pt x="103100" y="549274"/>
                  </a:cubicBezTo>
                  <a:cubicBezTo>
                    <a:pt x="101730" y="549274"/>
                    <a:pt x="98991" y="546535"/>
                    <a:pt x="98991" y="545165"/>
                  </a:cubicBezTo>
                  <a:close/>
                  <a:moveTo>
                    <a:pt x="30503" y="545165"/>
                  </a:moveTo>
                  <a:cubicBezTo>
                    <a:pt x="35982" y="545165"/>
                    <a:pt x="40091" y="554753"/>
                    <a:pt x="42831" y="560232"/>
                  </a:cubicBezTo>
                  <a:cubicBezTo>
                    <a:pt x="40091" y="561602"/>
                    <a:pt x="38722" y="564341"/>
                    <a:pt x="34612" y="564341"/>
                  </a:cubicBezTo>
                  <a:cubicBezTo>
                    <a:pt x="31873" y="564341"/>
                    <a:pt x="29133" y="560232"/>
                    <a:pt x="26394" y="557493"/>
                  </a:cubicBezTo>
                  <a:lnTo>
                    <a:pt x="26394" y="546535"/>
                  </a:lnTo>
                  <a:cubicBezTo>
                    <a:pt x="27763" y="546535"/>
                    <a:pt x="26394" y="545165"/>
                    <a:pt x="30503" y="545165"/>
                  </a:cubicBezTo>
                  <a:close/>
                  <a:moveTo>
                    <a:pt x="1198393" y="542254"/>
                  </a:moveTo>
                  <a:cubicBezTo>
                    <a:pt x="1198907" y="542083"/>
                    <a:pt x="1199592" y="542425"/>
                    <a:pt x="1200277" y="542425"/>
                  </a:cubicBezTo>
                  <a:lnTo>
                    <a:pt x="1201647" y="549274"/>
                  </a:lnTo>
                  <a:cubicBezTo>
                    <a:pt x="1198907" y="547904"/>
                    <a:pt x="1197537" y="547904"/>
                    <a:pt x="1197537" y="545165"/>
                  </a:cubicBezTo>
                  <a:cubicBezTo>
                    <a:pt x="1197537" y="543110"/>
                    <a:pt x="1197880" y="542425"/>
                    <a:pt x="1198393" y="542254"/>
                  </a:cubicBezTo>
                  <a:close/>
                  <a:moveTo>
                    <a:pt x="316783" y="541056"/>
                  </a:moveTo>
                  <a:lnTo>
                    <a:pt x="320892" y="541056"/>
                  </a:lnTo>
                  <a:lnTo>
                    <a:pt x="320892" y="543795"/>
                  </a:lnTo>
                  <a:lnTo>
                    <a:pt x="316783" y="543795"/>
                  </a:lnTo>
                  <a:close/>
                  <a:moveTo>
                    <a:pt x="1140007" y="535576"/>
                  </a:moveTo>
                  <a:cubicBezTo>
                    <a:pt x="1124940" y="534207"/>
                    <a:pt x="1120831" y="546535"/>
                    <a:pt x="1122201" y="556123"/>
                  </a:cubicBezTo>
                  <a:lnTo>
                    <a:pt x="1127679" y="556123"/>
                  </a:lnTo>
                  <a:cubicBezTo>
                    <a:pt x="1131789" y="556123"/>
                    <a:pt x="1137268" y="552014"/>
                    <a:pt x="1141377" y="547904"/>
                  </a:cubicBezTo>
                  <a:lnTo>
                    <a:pt x="1141377" y="542425"/>
                  </a:lnTo>
                  <a:cubicBezTo>
                    <a:pt x="1140007" y="542425"/>
                    <a:pt x="1137268" y="541056"/>
                    <a:pt x="1135898" y="539686"/>
                  </a:cubicBezTo>
                  <a:cubicBezTo>
                    <a:pt x="1138638" y="538316"/>
                    <a:pt x="1140007" y="536946"/>
                    <a:pt x="1140007" y="535576"/>
                  </a:cubicBezTo>
                  <a:close/>
                  <a:moveTo>
                    <a:pt x="1233151" y="532837"/>
                  </a:moveTo>
                  <a:cubicBezTo>
                    <a:pt x="1234521" y="532837"/>
                    <a:pt x="1234521" y="534207"/>
                    <a:pt x="1234521" y="535576"/>
                  </a:cubicBezTo>
                  <a:cubicBezTo>
                    <a:pt x="1233151" y="535576"/>
                    <a:pt x="1230412" y="536946"/>
                    <a:pt x="1229042" y="535576"/>
                  </a:cubicBezTo>
                  <a:cubicBezTo>
                    <a:pt x="1230412" y="534207"/>
                    <a:pt x="1231781" y="532837"/>
                    <a:pt x="1233151" y="532837"/>
                  </a:cubicBezTo>
                  <a:close/>
                  <a:moveTo>
                    <a:pt x="1067410" y="530098"/>
                  </a:moveTo>
                  <a:cubicBezTo>
                    <a:pt x="1067410" y="531467"/>
                    <a:pt x="1066040" y="534207"/>
                    <a:pt x="1067410" y="536946"/>
                  </a:cubicBezTo>
                  <a:cubicBezTo>
                    <a:pt x="1066040" y="538316"/>
                    <a:pt x="1063301" y="539686"/>
                    <a:pt x="1061931" y="539686"/>
                  </a:cubicBezTo>
                  <a:lnTo>
                    <a:pt x="1060561" y="532837"/>
                  </a:lnTo>
                  <a:cubicBezTo>
                    <a:pt x="1061931" y="532837"/>
                    <a:pt x="1063301" y="531467"/>
                    <a:pt x="1064671" y="532837"/>
                  </a:cubicBezTo>
                  <a:close/>
                  <a:moveTo>
                    <a:pt x="1292050" y="525988"/>
                  </a:moveTo>
                  <a:cubicBezTo>
                    <a:pt x="1292050" y="528728"/>
                    <a:pt x="1289311" y="524618"/>
                    <a:pt x="1289311" y="527358"/>
                  </a:cubicBezTo>
                  <a:cubicBezTo>
                    <a:pt x="1289311" y="524618"/>
                    <a:pt x="1290681" y="525988"/>
                    <a:pt x="1292050" y="525988"/>
                  </a:cubicBezTo>
                  <a:close/>
                  <a:moveTo>
                    <a:pt x="100361" y="524618"/>
                  </a:moveTo>
                  <a:cubicBezTo>
                    <a:pt x="101730" y="524618"/>
                    <a:pt x="103100" y="524618"/>
                    <a:pt x="104470" y="528728"/>
                  </a:cubicBezTo>
                  <a:cubicBezTo>
                    <a:pt x="101730" y="530098"/>
                    <a:pt x="98991" y="530098"/>
                    <a:pt x="96251" y="528728"/>
                  </a:cubicBezTo>
                  <a:close/>
                  <a:moveTo>
                    <a:pt x="1196167" y="520509"/>
                  </a:moveTo>
                  <a:cubicBezTo>
                    <a:pt x="1196167" y="520509"/>
                    <a:pt x="1197537" y="521879"/>
                    <a:pt x="1197537" y="523249"/>
                  </a:cubicBezTo>
                  <a:cubicBezTo>
                    <a:pt x="1197537" y="523249"/>
                    <a:pt x="1193428" y="525988"/>
                    <a:pt x="1193428" y="521879"/>
                  </a:cubicBezTo>
                  <a:cubicBezTo>
                    <a:pt x="1193428" y="519139"/>
                    <a:pt x="1194798" y="520509"/>
                    <a:pt x="1196167" y="520509"/>
                  </a:cubicBezTo>
                  <a:close/>
                  <a:moveTo>
                    <a:pt x="1035906" y="519139"/>
                  </a:moveTo>
                  <a:cubicBezTo>
                    <a:pt x="1044124" y="519139"/>
                    <a:pt x="1045494" y="525988"/>
                    <a:pt x="1045494" y="530098"/>
                  </a:cubicBezTo>
                  <a:cubicBezTo>
                    <a:pt x="1045494" y="532837"/>
                    <a:pt x="1048233" y="535576"/>
                    <a:pt x="1048233" y="539686"/>
                  </a:cubicBezTo>
                  <a:cubicBezTo>
                    <a:pt x="1048233" y="545165"/>
                    <a:pt x="1042755" y="546535"/>
                    <a:pt x="1040015" y="546535"/>
                  </a:cubicBezTo>
                  <a:cubicBezTo>
                    <a:pt x="1037275" y="546535"/>
                    <a:pt x="1035906" y="545165"/>
                    <a:pt x="1033166" y="543795"/>
                  </a:cubicBezTo>
                  <a:cubicBezTo>
                    <a:pt x="1033166" y="538316"/>
                    <a:pt x="1027687" y="530098"/>
                    <a:pt x="1027687" y="527358"/>
                  </a:cubicBezTo>
                  <a:cubicBezTo>
                    <a:pt x="1027687" y="519139"/>
                    <a:pt x="1034536" y="519139"/>
                    <a:pt x="1035906" y="519139"/>
                  </a:cubicBezTo>
                  <a:close/>
                  <a:moveTo>
                    <a:pt x="327741" y="517770"/>
                  </a:moveTo>
                  <a:cubicBezTo>
                    <a:pt x="330480" y="519139"/>
                    <a:pt x="334589" y="519139"/>
                    <a:pt x="340068" y="520509"/>
                  </a:cubicBezTo>
                  <a:cubicBezTo>
                    <a:pt x="340068" y="521879"/>
                    <a:pt x="341438" y="524618"/>
                    <a:pt x="340068" y="528728"/>
                  </a:cubicBezTo>
                  <a:cubicBezTo>
                    <a:pt x="338699" y="528728"/>
                    <a:pt x="338699" y="530098"/>
                    <a:pt x="334589" y="530098"/>
                  </a:cubicBezTo>
                  <a:cubicBezTo>
                    <a:pt x="331850" y="530098"/>
                    <a:pt x="326371" y="524618"/>
                    <a:pt x="326371" y="521879"/>
                  </a:cubicBezTo>
                  <a:cubicBezTo>
                    <a:pt x="326371" y="517770"/>
                    <a:pt x="327741" y="519139"/>
                    <a:pt x="327741" y="517770"/>
                  </a:cubicBezTo>
                  <a:close/>
                  <a:moveTo>
                    <a:pt x="1215344" y="515030"/>
                  </a:moveTo>
                  <a:lnTo>
                    <a:pt x="1219453" y="515030"/>
                  </a:lnTo>
                  <a:cubicBezTo>
                    <a:pt x="1220823" y="516400"/>
                    <a:pt x="1222193" y="516400"/>
                    <a:pt x="1222193" y="520509"/>
                  </a:cubicBezTo>
                  <a:cubicBezTo>
                    <a:pt x="1222193" y="523249"/>
                    <a:pt x="1220823" y="524618"/>
                    <a:pt x="1220823" y="524618"/>
                  </a:cubicBezTo>
                  <a:cubicBezTo>
                    <a:pt x="1219453" y="524618"/>
                    <a:pt x="1220823" y="525988"/>
                    <a:pt x="1216714" y="525988"/>
                  </a:cubicBezTo>
                  <a:cubicBezTo>
                    <a:pt x="1213974" y="525988"/>
                    <a:pt x="1212605" y="523249"/>
                    <a:pt x="1212605" y="519139"/>
                  </a:cubicBezTo>
                  <a:cubicBezTo>
                    <a:pt x="1212605" y="516400"/>
                    <a:pt x="1213974" y="516400"/>
                    <a:pt x="1215344" y="515030"/>
                  </a:cubicBezTo>
                  <a:close/>
                  <a:moveTo>
                    <a:pt x="1264655" y="510921"/>
                  </a:moveTo>
                  <a:cubicBezTo>
                    <a:pt x="1266025" y="512291"/>
                    <a:pt x="1266025" y="513660"/>
                    <a:pt x="1264655" y="515030"/>
                  </a:cubicBezTo>
                  <a:lnTo>
                    <a:pt x="1261916" y="512291"/>
                  </a:lnTo>
                  <a:cubicBezTo>
                    <a:pt x="1261916" y="512291"/>
                    <a:pt x="1263285" y="510921"/>
                    <a:pt x="1264655" y="510921"/>
                  </a:cubicBezTo>
                  <a:close/>
                  <a:moveTo>
                    <a:pt x="490742" y="508181"/>
                  </a:moveTo>
                  <a:cubicBezTo>
                    <a:pt x="490742" y="508181"/>
                    <a:pt x="492112" y="509551"/>
                    <a:pt x="492112" y="510921"/>
                  </a:cubicBezTo>
                  <a:lnTo>
                    <a:pt x="486632" y="510921"/>
                  </a:lnTo>
                  <a:cubicBezTo>
                    <a:pt x="488002" y="509551"/>
                    <a:pt x="489372" y="508181"/>
                    <a:pt x="490742" y="508181"/>
                  </a:cubicBezTo>
                  <a:close/>
                  <a:moveTo>
                    <a:pt x="1137268" y="506811"/>
                  </a:moveTo>
                  <a:cubicBezTo>
                    <a:pt x="1131789" y="509551"/>
                    <a:pt x="1133159" y="516400"/>
                    <a:pt x="1130419" y="521879"/>
                  </a:cubicBezTo>
                  <a:cubicBezTo>
                    <a:pt x="1133159" y="523249"/>
                    <a:pt x="1135898" y="523249"/>
                    <a:pt x="1138638" y="524618"/>
                  </a:cubicBezTo>
                  <a:cubicBezTo>
                    <a:pt x="1138638" y="510921"/>
                    <a:pt x="1137268" y="508181"/>
                    <a:pt x="1137268" y="506811"/>
                  </a:cubicBezTo>
                  <a:close/>
                  <a:moveTo>
                    <a:pt x="437321" y="499963"/>
                  </a:moveTo>
                  <a:lnTo>
                    <a:pt x="441431" y="499963"/>
                  </a:lnTo>
                  <a:cubicBezTo>
                    <a:pt x="441431" y="501333"/>
                    <a:pt x="441431" y="502702"/>
                    <a:pt x="440061" y="504072"/>
                  </a:cubicBezTo>
                  <a:cubicBezTo>
                    <a:pt x="438691" y="502702"/>
                    <a:pt x="437321" y="501333"/>
                    <a:pt x="437321" y="499963"/>
                  </a:cubicBezTo>
                  <a:close/>
                  <a:moveTo>
                    <a:pt x="359245" y="499963"/>
                  </a:moveTo>
                  <a:cubicBezTo>
                    <a:pt x="360615" y="501333"/>
                    <a:pt x="363354" y="499963"/>
                    <a:pt x="363354" y="504072"/>
                  </a:cubicBezTo>
                  <a:cubicBezTo>
                    <a:pt x="363354" y="506811"/>
                    <a:pt x="361984" y="508181"/>
                    <a:pt x="360615" y="509551"/>
                  </a:cubicBezTo>
                  <a:lnTo>
                    <a:pt x="355136" y="509551"/>
                  </a:lnTo>
                  <a:lnTo>
                    <a:pt x="352396" y="506811"/>
                  </a:lnTo>
                  <a:cubicBezTo>
                    <a:pt x="353766" y="504072"/>
                    <a:pt x="356506" y="501333"/>
                    <a:pt x="359245" y="499963"/>
                  </a:cubicBezTo>
                  <a:close/>
                  <a:moveTo>
                    <a:pt x="1272874" y="498593"/>
                  </a:moveTo>
                  <a:cubicBezTo>
                    <a:pt x="1274244" y="499963"/>
                    <a:pt x="1272874" y="502702"/>
                    <a:pt x="1272874" y="505442"/>
                  </a:cubicBezTo>
                  <a:cubicBezTo>
                    <a:pt x="1271504" y="505442"/>
                    <a:pt x="1271504" y="502702"/>
                    <a:pt x="1270134" y="499963"/>
                  </a:cubicBezTo>
                  <a:cubicBezTo>
                    <a:pt x="1270134" y="499963"/>
                    <a:pt x="1271504" y="498593"/>
                    <a:pt x="1272874" y="498593"/>
                  </a:cubicBezTo>
                  <a:close/>
                  <a:moveTo>
                    <a:pt x="429103" y="486265"/>
                  </a:moveTo>
                  <a:cubicBezTo>
                    <a:pt x="433212" y="486265"/>
                    <a:pt x="433212" y="487635"/>
                    <a:pt x="434582" y="487635"/>
                  </a:cubicBezTo>
                  <a:lnTo>
                    <a:pt x="434582" y="493114"/>
                  </a:lnTo>
                  <a:cubicBezTo>
                    <a:pt x="433212" y="494484"/>
                    <a:pt x="431842" y="495853"/>
                    <a:pt x="429103" y="495853"/>
                  </a:cubicBezTo>
                  <a:cubicBezTo>
                    <a:pt x="424994" y="495853"/>
                    <a:pt x="424994" y="494484"/>
                    <a:pt x="423624" y="494484"/>
                  </a:cubicBezTo>
                  <a:cubicBezTo>
                    <a:pt x="423624" y="494484"/>
                    <a:pt x="422254" y="494484"/>
                    <a:pt x="422254" y="491744"/>
                  </a:cubicBezTo>
                  <a:cubicBezTo>
                    <a:pt x="422254" y="487635"/>
                    <a:pt x="426363" y="486265"/>
                    <a:pt x="429103" y="486265"/>
                  </a:cubicBezTo>
                  <a:close/>
                  <a:moveTo>
                    <a:pt x="1205756" y="484895"/>
                  </a:moveTo>
                  <a:cubicBezTo>
                    <a:pt x="1204386" y="484895"/>
                    <a:pt x="1203016" y="483526"/>
                    <a:pt x="1203016" y="486265"/>
                  </a:cubicBezTo>
                  <a:cubicBezTo>
                    <a:pt x="1203016" y="483526"/>
                    <a:pt x="1205756" y="486265"/>
                    <a:pt x="1205756" y="484895"/>
                  </a:cubicBezTo>
                  <a:close/>
                  <a:moveTo>
                    <a:pt x="549641" y="482156"/>
                  </a:moveTo>
                  <a:cubicBezTo>
                    <a:pt x="552381" y="482156"/>
                    <a:pt x="555120" y="483526"/>
                    <a:pt x="557860" y="486265"/>
                  </a:cubicBezTo>
                  <a:lnTo>
                    <a:pt x="557860" y="490375"/>
                  </a:lnTo>
                  <a:lnTo>
                    <a:pt x="549641" y="490375"/>
                  </a:lnTo>
                  <a:cubicBezTo>
                    <a:pt x="548272" y="487635"/>
                    <a:pt x="548272" y="484895"/>
                    <a:pt x="549641" y="482156"/>
                  </a:cubicBezTo>
                  <a:close/>
                  <a:moveTo>
                    <a:pt x="1211235" y="479416"/>
                  </a:moveTo>
                  <a:lnTo>
                    <a:pt x="1216714" y="479416"/>
                  </a:lnTo>
                  <a:cubicBezTo>
                    <a:pt x="1216714" y="482156"/>
                    <a:pt x="1218084" y="486265"/>
                    <a:pt x="1216714" y="489005"/>
                  </a:cubicBezTo>
                  <a:cubicBezTo>
                    <a:pt x="1215344" y="489005"/>
                    <a:pt x="1212605" y="487635"/>
                    <a:pt x="1209865" y="486265"/>
                  </a:cubicBezTo>
                  <a:close/>
                  <a:moveTo>
                    <a:pt x="74335" y="475307"/>
                  </a:moveTo>
                  <a:cubicBezTo>
                    <a:pt x="74335" y="479416"/>
                    <a:pt x="78445" y="476677"/>
                    <a:pt x="78445" y="478047"/>
                  </a:cubicBezTo>
                  <a:cubicBezTo>
                    <a:pt x="77075" y="478047"/>
                    <a:pt x="74335" y="479416"/>
                    <a:pt x="74335" y="475307"/>
                  </a:cubicBezTo>
                  <a:close/>
                  <a:moveTo>
                    <a:pt x="349657" y="472568"/>
                  </a:moveTo>
                  <a:lnTo>
                    <a:pt x="355136" y="472568"/>
                  </a:lnTo>
                  <a:cubicBezTo>
                    <a:pt x="355136" y="472568"/>
                    <a:pt x="356506" y="473937"/>
                    <a:pt x="356506" y="476677"/>
                  </a:cubicBezTo>
                  <a:cubicBezTo>
                    <a:pt x="355136" y="476677"/>
                    <a:pt x="352396" y="478047"/>
                    <a:pt x="349657" y="476677"/>
                  </a:cubicBezTo>
                  <a:close/>
                  <a:moveTo>
                    <a:pt x="378422" y="469828"/>
                  </a:moveTo>
                  <a:cubicBezTo>
                    <a:pt x="378422" y="469828"/>
                    <a:pt x="379791" y="471198"/>
                    <a:pt x="379791" y="472568"/>
                  </a:cubicBezTo>
                  <a:lnTo>
                    <a:pt x="375682" y="472568"/>
                  </a:lnTo>
                  <a:close/>
                  <a:moveTo>
                    <a:pt x="1229042" y="467088"/>
                  </a:moveTo>
                  <a:lnTo>
                    <a:pt x="1233151" y="467088"/>
                  </a:lnTo>
                  <a:cubicBezTo>
                    <a:pt x="1233151" y="468458"/>
                    <a:pt x="1234521" y="469828"/>
                    <a:pt x="1234521" y="473937"/>
                  </a:cubicBezTo>
                  <a:cubicBezTo>
                    <a:pt x="1234521" y="476677"/>
                    <a:pt x="1229042" y="478047"/>
                    <a:pt x="1226302" y="478047"/>
                  </a:cubicBezTo>
                  <a:cubicBezTo>
                    <a:pt x="1224932" y="476677"/>
                    <a:pt x="1224932" y="476677"/>
                    <a:pt x="1224932" y="473937"/>
                  </a:cubicBezTo>
                  <a:cubicBezTo>
                    <a:pt x="1224932" y="469828"/>
                    <a:pt x="1227672" y="469828"/>
                    <a:pt x="1229042" y="467088"/>
                  </a:cubicBezTo>
                  <a:close/>
                  <a:moveTo>
                    <a:pt x="357875" y="457500"/>
                  </a:moveTo>
                  <a:lnTo>
                    <a:pt x="357875" y="465719"/>
                  </a:lnTo>
                  <a:cubicBezTo>
                    <a:pt x="356506" y="464349"/>
                    <a:pt x="355136" y="461610"/>
                    <a:pt x="352396" y="460240"/>
                  </a:cubicBezTo>
                  <a:cubicBezTo>
                    <a:pt x="353766" y="458870"/>
                    <a:pt x="356506" y="457500"/>
                    <a:pt x="357875" y="457500"/>
                  </a:cubicBezTo>
                  <a:close/>
                  <a:moveTo>
                    <a:pt x="389380" y="453391"/>
                  </a:moveTo>
                  <a:cubicBezTo>
                    <a:pt x="390749" y="453391"/>
                    <a:pt x="392119" y="453391"/>
                    <a:pt x="393489" y="454761"/>
                  </a:cubicBezTo>
                  <a:cubicBezTo>
                    <a:pt x="392119" y="457500"/>
                    <a:pt x="389380" y="457500"/>
                    <a:pt x="388010" y="457500"/>
                  </a:cubicBezTo>
                  <a:close/>
                  <a:moveTo>
                    <a:pt x="101730" y="446542"/>
                  </a:moveTo>
                  <a:cubicBezTo>
                    <a:pt x="103100" y="446542"/>
                    <a:pt x="104470" y="446542"/>
                    <a:pt x="105840" y="447912"/>
                  </a:cubicBezTo>
                  <a:cubicBezTo>
                    <a:pt x="105840" y="447912"/>
                    <a:pt x="105840" y="449282"/>
                    <a:pt x="104470" y="450651"/>
                  </a:cubicBezTo>
                  <a:cubicBezTo>
                    <a:pt x="103100" y="449282"/>
                    <a:pt x="101730" y="447912"/>
                    <a:pt x="101730" y="446542"/>
                  </a:cubicBezTo>
                  <a:close/>
                  <a:moveTo>
                    <a:pt x="1041385" y="427365"/>
                  </a:moveTo>
                  <a:cubicBezTo>
                    <a:pt x="1042755" y="427365"/>
                    <a:pt x="1044124" y="427365"/>
                    <a:pt x="1045494" y="428735"/>
                  </a:cubicBezTo>
                  <a:cubicBezTo>
                    <a:pt x="1045494" y="431475"/>
                    <a:pt x="1044124" y="431475"/>
                    <a:pt x="1044124" y="432845"/>
                  </a:cubicBezTo>
                  <a:cubicBezTo>
                    <a:pt x="1042755" y="432845"/>
                    <a:pt x="1041385" y="432845"/>
                    <a:pt x="1040015" y="431475"/>
                  </a:cubicBezTo>
                  <a:close/>
                  <a:moveTo>
                    <a:pt x="442800" y="420517"/>
                  </a:moveTo>
                  <a:lnTo>
                    <a:pt x="448279" y="421887"/>
                  </a:lnTo>
                  <a:cubicBezTo>
                    <a:pt x="446910" y="423256"/>
                    <a:pt x="445540" y="424626"/>
                    <a:pt x="442800" y="424626"/>
                  </a:cubicBezTo>
                  <a:close/>
                  <a:moveTo>
                    <a:pt x="368" y="399970"/>
                  </a:moveTo>
                  <a:lnTo>
                    <a:pt x="5847" y="401340"/>
                  </a:lnTo>
                  <a:lnTo>
                    <a:pt x="5847" y="409559"/>
                  </a:lnTo>
                  <a:lnTo>
                    <a:pt x="59" y="409559"/>
                  </a:lnTo>
                  <a:lnTo>
                    <a:pt x="62" y="409058"/>
                  </a:lnTo>
                  <a:lnTo>
                    <a:pt x="0" y="400339"/>
                  </a:lnTo>
                  <a:close/>
                  <a:moveTo>
                    <a:pt x="486632" y="364357"/>
                  </a:moveTo>
                  <a:cubicBezTo>
                    <a:pt x="488002" y="364357"/>
                    <a:pt x="490742" y="367096"/>
                    <a:pt x="493482" y="368466"/>
                  </a:cubicBezTo>
                  <a:cubicBezTo>
                    <a:pt x="492112" y="368466"/>
                    <a:pt x="489372" y="367096"/>
                    <a:pt x="486632" y="368466"/>
                  </a:cubicBezTo>
                  <a:cubicBezTo>
                    <a:pt x="485263" y="367096"/>
                    <a:pt x="485263" y="365726"/>
                    <a:pt x="486632" y="364357"/>
                  </a:cubicBezTo>
                  <a:close/>
                  <a:moveTo>
                    <a:pt x="319522" y="345180"/>
                  </a:moveTo>
                  <a:lnTo>
                    <a:pt x="325001" y="346550"/>
                  </a:lnTo>
                  <a:lnTo>
                    <a:pt x="323631" y="349289"/>
                  </a:lnTo>
                  <a:lnTo>
                    <a:pt x="319522" y="349289"/>
                  </a:lnTo>
                  <a:cubicBezTo>
                    <a:pt x="318152" y="347919"/>
                    <a:pt x="318152" y="346550"/>
                    <a:pt x="319522" y="345180"/>
                  </a:cubicBezTo>
                  <a:close/>
                  <a:moveTo>
                    <a:pt x="823593" y="319154"/>
                  </a:moveTo>
                  <a:cubicBezTo>
                    <a:pt x="823593" y="332852"/>
                    <a:pt x="822223" y="346550"/>
                    <a:pt x="820854" y="365726"/>
                  </a:cubicBezTo>
                  <a:cubicBezTo>
                    <a:pt x="833181" y="354768"/>
                    <a:pt x="842770" y="353399"/>
                    <a:pt x="842770" y="341071"/>
                  </a:cubicBezTo>
                  <a:cubicBezTo>
                    <a:pt x="842770" y="336961"/>
                    <a:pt x="829072" y="324634"/>
                    <a:pt x="823593" y="319154"/>
                  </a:cubicBezTo>
                  <a:close/>
                  <a:moveTo>
                    <a:pt x="1123570" y="146565"/>
                  </a:moveTo>
                  <a:cubicBezTo>
                    <a:pt x="1144117" y="146565"/>
                    <a:pt x="1146856" y="152044"/>
                    <a:pt x="1152335" y="176699"/>
                  </a:cubicBezTo>
                  <a:cubicBezTo>
                    <a:pt x="1152335" y="179439"/>
                    <a:pt x="1157814" y="180809"/>
                    <a:pt x="1157814" y="184918"/>
                  </a:cubicBezTo>
                  <a:cubicBezTo>
                    <a:pt x="1157814" y="187658"/>
                    <a:pt x="1149596" y="195876"/>
                    <a:pt x="1148226" y="201355"/>
                  </a:cubicBezTo>
                  <a:cubicBezTo>
                    <a:pt x="1146856" y="202725"/>
                    <a:pt x="1148226" y="205464"/>
                    <a:pt x="1148226" y="208204"/>
                  </a:cubicBezTo>
                  <a:lnTo>
                    <a:pt x="1148226" y="216423"/>
                  </a:lnTo>
                  <a:cubicBezTo>
                    <a:pt x="1157814" y="220532"/>
                    <a:pt x="1168772" y="224641"/>
                    <a:pt x="1179730" y="227381"/>
                  </a:cubicBezTo>
                  <a:cubicBezTo>
                    <a:pt x="1185209" y="228750"/>
                    <a:pt x="1194798" y="223271"/>
                    <a:pt x="1203016" y="230120"/>
                  </a:cubicBezTo>
                  <a:cubicBezTo>
                    <a:pt x="1211235" y="236969"/>
                    <a:pt x="1211235" y="245187"/>
                    <a:pt x="1215344" y="254776"/>
                  </a:cubicBezTo>
                  <a:cubicBezTo>
                    <a:pt x="1219453" y="262994"/>
                    <a:pt x="1226302" y="279431"/>
                    <a:pt x="1230412" y="289020"/>
                  </a:cubicBezTo>
                  <a:cubicBezTo>
                    <a:pt x="1233151" y="297238"/>
                    <a:pt x="1241370" y="304087"/>
                    <a:pt x="1242739" y="313675"/>
                  </a:cubicBezTo>
                  <a:cubicBezTo>
                    <a:pt x="1244109" y="317785"/>
                    <a:pt x="1241370" y="324634"/>
                    <a:pt x="1242739" y="330112"/>
                  </a:cubicBezTo>
                  <a:cubicBezTo>
                    <a:pt x="1242739" y="338331"/>
                    <a:pt x="1252327" y="389012"/>
                    <a:pt x="1252327" y="406819"/>
                  </a:cubicBezTo>
                  <a:cubicBezTo>
                    <a:pt x="1252327" y="409559"/>
                    <a:pt x="1253697" y="421887"/>
                    <a:pt x="1255067" y="430105"/>
                  </a:cubicBezTo>
                  <a:cubicBezTo>
                    <a:pt x="1255067" y="434214"/>
                    <a:pt x="1261916" y="439693"/>
                    <a:pt x="1261916" y="442433"/>
                  </a:cubicBezTo>
                  <a:cubicBezTo>
                    <a:pt x="1261916" y="449282"/>
                    <a:pt x="1249588" y="449282"/>
                    <a:pt x="1246849" y="457500"/>
                  </a:cubicBezTo>
                  <a:cubicBezTo>
                    <a:pt x="1245479" y="456130"/>
                    <a:pt x="1237260" y="441063"/>
                    <a:pt x="1237260" y="438323"/>
                  </a:cubicBezTo>
                  <a:cubicBezTo>
                    <a:pt x="1237260" y="435584"/>
                    <a:pt x="1240000" y="434214"/>
                    <a:pt x="1240000" y="430105"/>
                  </a:cubicBezTo>
                  <a:cubicBezTo>
                    <a:pt x="1240000" y="427365"/>
                    <a:pt x="1235890" y="417777"/>
                    <a:pt x="1235890" y="410928"/>
                  </a:cubicBezTo>
                  <a:lnTo>
                    <a:pt x="1235890" y="405449"/>
                  </a:lnTo>
                  <a:cubicBezTo>
                    <a:pt x="1235890" y="398600"/>
                    <a:pt x="1238630" y="389012"/>
                    <a:pt x="1235890" y="382163"/>
                  </a:cubicBezTo>
                  <a:cubicBezTo>
                    <a:pt x="1230412" y="365726"/>
                    <a:pt x="1220823" y="350659"/>
                    <a:pt x="1215344" y="334222"/>
                  </a:cubicBezTo>
                  <a:cubicBezTo>
                    <a:pt x="1211235" y="324634"/>
                    <a:pt x="1212605" y="313675"/>
                    <a:pt x="1209865" y="305457"/>
                  </a:cubicBezTo>
                  <a:cubicBezTo>
                    <a:pt x="1207125" y="295869"/>
                    <a:pt x="1200277" y="289020"/>
                    <a:pt x="1193428" y="280801"/>
                  </a:cubicBezTo>
                  <a:cubicBezTo>
                    <a:pt x="1190689" y="282171"/>
                    <a:pt x="1189319" y="286280"/>
                    <a:pt x="1189319" y="289020"/>
                  </a:cubicBezTo>
                  <a:lnTo>
                    <a:pt x="1207125" y="391752"/>
                  </a:lnTo>
                  <a:cubicBezTo>
                    <a:pt x="1207125" y="399970"/>
                    <a:pt x="1201647" y="402710"/>
                    <a:pt x="1201647" y="408189"/>
                  </a:cubicBezTo>
                  <a:cubicBezTo>
                    <a:pt x="1201647" y="410928"/>
                    <a:pt x="1204386" y="415038"/>
                    <a:pt x="1204386" y="419147"/>
                  </a:cubicBezTo>
                  <a:cubicBezTo>
                    <a:pt x="1204386" y="421887"/>
                    <a:pt x="1193428" y="431475"/>
                    <a:pt x="1193428" y="435584"/>
                  </a:cubicBezTo>
                  <a:cubicBezTo>
                    <a:pt x="1193428" y="438323"/>
                    <a:pt x="1200277" y="445172"/>
                    <a:pt x="1200277" y="449282"/>
                  </a:cubicBezTo>
                  <a:cubicBezTo>
                    <a:pt x="1200277" y="452021"/>
                    <a:pt x="1194798" y="464349"/>
                    <a:pt x="1189319" y="471198"/>
                  </a:cubicBezTo>
                  <a:cubicBezTo>
                    <a:pt x="1190689" y="472568"/>
                    <a:pt x="1194798" y="473937"/>
                    <a:pt x="1194798" y="476677"/>
                  </a:cubicBezTo>
                  <a:cubicBezTo>
                    <a:pt x="1194798" y="480786"/>
                    <a:pt x="1189319" y="483526"/>
                    <a:pt x="1189319" y="487635"/>
                  </a:cubicBezTo>
                  <a:cubicBezTo>
                    <a:pt x="1189319" y="490375"/>
                    <a:pt x="1192058" y="494484"/>
                    <a:pt x="1194798" y="497223"/>
                  </a:cubicBezTo>
                  <a:cubicBezTo>
                    <a:pt x="1196167" y="497223"/>
                    <a:pt x="1198907" y="494484"/>
                    <a:pt x="1200277" y="493114"/>
                  </a:cubicBezTo>
                  <a:lnTo>
                    <a:pt x="1203016" y="495853"/>
                  </a:lnTo>
                  <a:lnTo>
                    <a:pt x="1203016" y="501333"/>
                  </a:lnTo>
                  <a:cubicBezTo>
                    <a:pt x="1200277" y="501333"/>
                    <a:pt x="1197537" y="499963"/>
                    <a:pt x="1196167" y="497223"/>
                  </a:cubicBezTo>
                  <a:cubicBezTo>
                    <a:pt x="1189319" y="498593"/>
                    <a:pt x="1187949" y="509551"/>
                    <a:pt x="1182470" y="505442"/>
                  </a:cubicBezTo>
                  <a:cubicBezTo>
                    <a:pt x="1181100" y="513660"/>
                    <a:pt x="1179730" y="527358"/>
                    <a:pt x="1179730" y="530098"/>
                  </a:cubicBezTo>
                  <a:cubicBezTo>
                    <a:pt x="1179730" y="534207"/>
                    <a:pt x="1176991" y="530098"/>
                    <a:pt x="1175621" y="531467"/>
                  </a:cubicBezTo>
                  <a:cubicBezTo>
                    <a:pt x="1167402" y="553383"/>
                    <a:pt x="1159184" y="567081"/>
                    <a:pt x="1159184" y="588997"/>
                  </a:cubicBezTo>
                  <a:cubicBezTo>
                    <a:pt x="1159184" y="588997"/>
                    <a:pt x="1164663" y="599955"/>
                    <a:pt x="1167402" y="602695"/>
                  </a:cubicBezTo>
                  <a:cubicBezTo>
                    <a:pt x="1166033" y="602695"/>
                    <a:pt x="1164663" y="602695"/>
                    <a:pt x="1164663" y="605434"/>
                  </a:cubicBezTo>
                  <a:cubicBezTo>
                    <a:pt x="1164663" y="609544"/>
                    <a:pt x="1167402" y="613653"/>
                    <a:pt x="1168772" y="613653"/>
                  </a:cubicBezTo>
                  <a:lnTo>
                    <a:pt x="1168772" y="616392"/>
                  </a:lnTo>
                  <a:cubicBezTo>
                    <a:pt x="1168772" y="619132"/>
                    <a:pt x="1171512" y="624611"/>
                    <a:pt x="1171512" y="628720"/>
                  </a:cubicBezTo>
                  <a:cubicBezTo>
                    <a:pt x="1172882" y="634199"/>
                    <a:pt x="1171512" y="641048"/>
                    <a:pt x="1171512" y="649267"/>
                  </a:cubicBezTo>
                  <a:lnTo>
                    <a:pt x="1172749" y="649576"/>
                  </a:lnTo>
                  <a:lnTo>
                    <a:pt x="1168772" y="658855"/>
                  </a:lnTo>
                  <a:cubicBezTo>
                    <a:pt x="1168772" y="662964"/>
                    <a:pt x="1170142" y="661594"/>
                    <a:pt x="1171512" y="662964"/>
                  </a:cubicBezTo>
                  <a:cubicBezTo>
                    <a:pt x="1167402" y="664334"/>
                    <a:pt x="1161924" y="667074"/>
                    <a:pt x="1157814" y="669813"/>
                  </a:cubicBezTo>
                  <a:cubicBezTo>
                    <a:pt x="1157814" y="671183"/>
                    <a:pt x="1159184" y="673922"/>
                    <a:pt x="1160554" y="675292"/>
                  </a:cubicBezTo>
                  <a:lnTo>
                    <a:pt x="1156444" y="675292"/>
                  </a:lnTo>
                  <a:cubicBezTo>
                    <a:pt x="1156444" y="673922"/>
                    <a:pt x="1157814" y="673922"/>
                    <a:pt x="1157814" y="671183"/>
                  </a:cubicBezTo>
                  <a:cubicBezTo>
                    <a:pt x="1157814" y="667074"/>
                    <a:pt x="1152335" y="667074"/>
                    <a:pt x="1150966" y="667074"/>
                  </a:cubicBezTo>
                  <a:cubicBezTo>
                    <a:pt x="1142747" y="661594"/>
                    <a:pt x="1142747" y="653376"/>
                    <a:pt x="1140007" y="647897"/>
                  </a:cubicBezTo>
                  <a:cubicBezTo>
                    <a:pt x="1137268" y="649267"/>
                    <a:pt x="1135898" y="653376"/>
                    <a:pt x="1135898" y="656116"/>
                  </a:cubicBezTo>
                  <a:cubicBezTo>
                    <a:pt x="1133159" y="653376"/>
                    <a:pt x="1131104" y="652006"/>
                    <a:pt x="1129734" y="651835"/>
                  </a:cubicBezTo>
                  <a:lnTo>
                    <a:pt x="1127923" y="654400"/>
                  </a:lnTo>
                  <a:lnTo>
                    <a:pt x="1126310" y="650636"/>
                  </a:lnTo>
                  <a:cubicBezTo>
                    <a:pt x="1124940" y="650636"/>
                    <a:pt x="1123570" y="653376"/>
                    <a:pt x="1122201" y="654746"/>
                  </a:cubicBezTo>
                  <a:cubicBezTo>
                    <a:pt x="1119461" y="656116"/>
                    <a:pt x="1115352" y="656116"/>
                    <a:pt x="1112612" y="657485"/>
                  </a:cubicBezTo>
                  <a:lnTo>
                    <a:pt x="1112612" y="665704"/>
                  </a:lnTo>
                  <a:cubicBezTo>
                    <a:pt x="1112612" y="665704"/>
                    <a:pt x="1111243" y="667074"/>
                    <a:pt x="1115352" y="667074"/>
                  </a:cubicBezTo>
                  <a:cubicBezTo>
                    <a:pt x="1115352" y="667074"/>
                    <a:pt x="1122201" y="665704"/>
                    <a:pt x="1118091" y="661594"/>
                  </a:cubicBezTo>
                  <a:lnTo>
                    <a:pt x="1125964" y="667218"/>
                  </a:lnTo>
                  <a:lnTo>
                    <a:pt x="1123228" y="667930"/>
                  </a:lnTo>
                  <a:cubicBezTo>
                    <a:pt x="1120831" y="667759"/>
                    <a:pt x="1118776" y="667074"/>
                    <a:pt x="1116721" y="667074"/>
                  </a:cubicBezTo>
                  <a:cubicBezTo>
                    <a:pt x="1109873" y="667074"/>
                    <a:pt x="1111243" y="675292"/>
                    <a:pt x="1109873" y="678032"/>
                  </a:cubicBezTo>
                  <a:lnTo>
                    <a:pt x="1112612" y="680771"/>
                  </a:lnTo>
                  <a:cubicBezTo>
                    <a:pt x="1109873" y="683511"/>
                    <a:pt x="1109873" y="684880"/>
                    <a:pt x="1109873" y="687620"/>
                  </a:cubicBezTo>
                  <a:cubicBezTo>
                    <a:pt x="1109873" y="693099"/>
                    <a:pt x="1109873" y="695839"/>
                    <a:pt x="1118091" y="701317"/>
                  </a:cubicBezTo>
                  <a:cubicBezTo>
                    <a:pt x="1120831" y="694469"/>
                    <a:pt x="1115352" y="686250"/>
                    <a:pt x="1126310" y="684880"/>
                  </a:cubicBezTo>
                  <a:cubicBezTo>
                    <a:pt x="1127679" y="690359"/>
                    <a:pt x="1129049" y="698578"/>
                    <a:pt x="1129049" y="701317"/>
                  </a:cubicBezTo>
                  <a:cubicBezTo>
                    <a:pt x="1129049" y="705427"/>
                    <a:pt x="1126310" y="706797"/>
                    <a:pt x="1124940" y="708166"/>
                  </a:cubicBezTo>
                  <a:cubicBezTo>
                    <a:pt x="1129049" y="713645"/>
                    <a:pt x="1119461" y="727343"/>
                    <a:pt x="1119461" y="734192"/>
                  </a:cubicBezTo>
                  <a:cubicBezTo>
                    <a:pt x="1118091" y="746519"/>
                    <a:pt x="1120831" y="760217"/>
                    <a:pt x="1118091" y="773915"/>
                  </a:cubicBezTo>
                  <a:cubicBezTo>
                    <a:pt x="1116721" y="784873"/>
                    <a:pt x="1103024" y="787612"/>
                    <a:pt x="1097545" y="787612"/>
                  </a:cubicBezTo>
                  <a:cubicBezTo>
                    <a:pt x="1087956" y="787612"/>
                    <a:pt x="1085217" y="783503"/>
                    <a:pt x="1085217" y="776654"/>
                  </a:cubicBezTo>
                  <a:cubicBezTo>
                    <a:pt x="1085217" y="772545"/>
                    <a:pt x="1097545" y="728712"/>
                    <a:pt x="1097545" y="724603"/>
                  </a:cubicBezTo>
                  <a:cubicBezTo>
                    <a:pt x="1097545" y="721864"/>
                    <a:pt x="1093436" y="708166"/>
                    <a:pt x="1090696" y="699947"/>
                  </a:cubicBezTo>
                  <a:cubicBezTo>
                    <a:pt x="1090696" y="698578"/>
                    <a:pt x="1087956" y="697208"/>
                    <a:pt x="1085217" y="697208"/>
                  </a:cubicBezTo>
                  <a:cubicBezTo>
                    <a:pt x="1086587" y="695839"/>
                    <a:pt x="1090696" y="697208"/>
                    <a:pt x="1090696" y="693099"/>
                  </a:cubicBezTo>
                  <a:cubicBezTo>
                    <a:pt x="1090696" y="690359"/>
                    <a:pt x="1089326" y="688989"/>
                    <a:pt x="1087956" y="687620"/>
                  </a:cubicBezTo>
                  <a:cubicBezTo>
                    <a:pt x="1087956" y="680771"/>
                    <a:pt x="1083847" y="669813"/>
                    <a:pt x="1083847" y="665704"/>
                  </a:cubicBezTo>
                  <a:cubicBezTo>
                    <a:pt x="1083847" y="654746"/>
                    <a:pt x="1072889" y="654746"/>
                    <a:pt x="1072889" y="650636"/>
                  </a:cubicBezTo>
                  <a:cubicBezTo>
                    <a:pt x="1072889" y="646527"/>
                    <a:pt x="1076998" y="645157"/>
                    <a:pt x="1078368" y="642418"/>
                  </a:cubicBezTo>
                  <a:cubicBezTo>
                    <a:pt x="1078368" y="639678"/>
                    <a:pt x="1076998" y="635569"/>
                    <a:pt x="1076998" y="632829"/>
                  </a:cubicBezTo>
                  <a:lnTo>
                    <a:pt x="1076998" y="597216"/>
                  </a:lnTo>
                  <a:cubicBezTo>
                    <a:pt x="1078368" y="595846"/>
                    <a:pt x="1081108" y="594476"/>
                    <a:pt x="1081108" y="590367"/>
                  </a:cubicBezTo>
                  <a:cubicBezTo>
                    <a:pt x="1081108" y="587628"/>
                    <a:pt x="1078368" y="588997"/>
                    <a:pt x="1078368" y="586258"/>
                  </a:cubicBezTo>
                  <a:cubicBezTo>
                    <a:pt x="1078368" y="582148"/>
                    <a:pt x="1081108" y="580779"/>
                    <a:pt x="1081108" y="578039"/>
                  </a:cubicBezTo>
                  <a:cubicBezTo>
                    <a:pt x="1081108" y="573930"/>
                    <a:pt x="1079738" y="571190"/>
                    <a:pt x="1079738" y="536946"/>
                  </a:cubicBezTo>
                  <a:cubicBezTo>
                    <a:pt x="1078368" y="535576"/>
                    <a:pt x="1075629" y="535576"/>
                    <a:pt x="1072889" y="534207"/>
                  </a:cubicBezTo>
                  <a:lnTo>
                    <a:pt x="1072889" y="531467"/>
                  </a:lnTo>
                  <a:cubicBezTo>
                    <a:pt x="1079738" y="530098"/>
                    <a:pt x="1079738" y="528728"/>
                    <a:pt x="1079738" y="525988"/>
                  </a:cubicBezTo>
                  <a:cubicBezTo>
                    <a:pt x="1079738" y="523249"/>
                    <a:pt x="1076998" y="520509"/>
                    <a:pt x="1076998" y="519139"/>
                  </a:cubicBezTo>
                  <a:cubicBezTo>
                    <a:pt x="1078368" y="517770"/>
                    <a:pt x="1078368" y="519139"/>
                    <a:pt x="1078368" y="515030"/>
                  </a:cubicBezTo>
                  <a:cubicBezTo>
                    <a:pt x="1078368" y="512291"/>
                    <a:pt x="1071520" y="505442"/>
                    <a:pt x="1070150" y="501333"/>
                  </a:cubicBezTo>
                  <a:cubicBezTo>
                    <a:pt x="1068780" y="497223"/>
                    <a:pt x="1070150" y="491744"/>
                    <a:pt x="1070150" y="484895"/>
                  </a:cubicBezTo>
                  <a:cubicBezTo>
                    <a:pt x="1059192" y="489005"/>
                    <a:pt x="1045494" y="493114"/>
                    <a:pt x="1042755" y="493114"/>
                  </a:cubicBezTo>
                  <a:cubicBezTo>
                    <a:pt x="1035906" y="493114"/>
                    <a:pt x="1034536" y="484895"/>
                    <a:pt x="1034536" y="483526"/>
                  </a:cubicBezTo>
                  <a:cubicBezTo>
                    <a:pt x="1034536" y="480786"/>
                    <a:pt x="1035906" y="479416"/>
                    <a:pt x="1037275" y="478047"/>
                  </a:cubicBezTo>
                  <a:cubicBezTo>
                    <a:pt x="1044124" y="476677"/>
                    <a:pt x="1053713" y="472568"/>
                    <a:pt x="1056452" y="472568"/>
                  </a:cubicBezTo>
                  <a:cubicBezTo>
                    <a:pt x="1060561" y="472568"/>
                    <a:pt x="1060561" y="473937"/>
                    <a:pt x="1066040" y="480786"/>
                  </a:cubicBezTo>
                  <a:lnTo>
                    <a:pt x="1070150" y="480786"/>
                  </a:lnTo>
                  <a:cubicBezTo>
                    <a:pt x="1066040" y="480786"/>
                    <a:pt x="1070150" y="476677"/>
                    <a:pt x="1070150" y="473937"/>
                  </a:cubicBezTo>
                  <a:cubicBezTo>
                    <a:pt x="1070150" y="472568"/>
                    <a:pt x="1070150" y="469828"/>
                    <a:pt x="1071520" y="467088"/>
                  </a:cubicBezTo>
                  <a:cubicBezTo>
                    <a:pt x="1070150" y="464349"/>
                    <a:pt x="1076998" y="443803"/>
                    <a:pt x="1076998" y="439693"/>
                  </a:cubicBezTo>
                  <a:cubicBezTo>
                    <a:pt x="1076998" y="436954"/>
                    <a:pt x="1070150" y="412298"/>
                    <a:pt x="1070150" y="408189"/>
                  </a:cubicBezTo>
                  <a:cubicBezTo>
                    <a:pt x="1070150" y="405449"/>
                    <a:pt x="1079738" y="382163"/>
                    <a:pt x="1079738" y="379424"/>
                  </a:cubicBezTo>
                  <a:cubicBezTo>
                    <a:pt x="1079738" y="367096"/>
                    <a:pt x="1074259" y="347919"/>
                    <a:pt x="1070150" y="336961"/>
                  </a:cubicBezTo>
                  <a:cubicBezTo>
                    <a:pt x="1064671" y="345180"/>
                    <a:pt x="1059192" y="356138"/>
                    <a:pt x="1052343" y="365726"/>
                  </a:cubicBezTo>
                  <a:cubicBezTo>
                    <a:pt x="1031796" y="365726"/>
                    <a:pt x="1030427" y="356138"/>
                    <a:pt x="1030427" y="342440"/>
                  </a:cubicBezTo>
                  <a:lnTo>
                    <a:pt x="1030427" y="334222"/>
                  </a:lnTo>
                  <a:cubicBezTo>
                    <a:pt x="1031796" y="327373"/>
                    <a:pt x="1035906" y="319154"/>
                    <a:pt x="1035906" y="312306"/>
                  </a:cubicBezTo>
                  <a:cubicBezTo>
                    <a:pt x="1035906" y="305457"/>
                    <a:pt x="1037275" y="297238"/>
                    <a:pt x="1038645" y="290389"/>
                  </a:cubicBezTo>
                  <a:lnTo>
                    <a:pt x="1038645" y="260255"/>
                  </a:lnTo>
                  <a:cubicBezTo>
                    <a:pt x="1041385" y="252036"/>
                    <a:pt x="1042755" y="242448"/>
                    <a:pt x="1049603" y="235599"/>
                  </a:cubicBezTo>
                  <a:cubicBezTo>
                    <a:pt x="1052343" y="232859"/>
                    <a:pt x="1059192" y="235599"/>
                    <a:pt x="1064671" y="232859"/>
                  </a:cubicBezTo>
                  <a:cubicBezTo>
                    <a:pt x="1068780" y="231490"/>
                    <a:pt x="1071520" y="224641"/>
                    <a:pt x="1074259" y="220532"/>
                  </a:cubicBezTo>
                  <a:cubicBezTo>
                    <a:pt x="1076998" y="223271"/>
                    <a:pt x="1082478" y="228750"/>
                    <a:pt x="1085217" y="228750"/>
                  </a:cubicBezTo>
                  <a:cubicBezTo>
                    <a:pt x="1098915" y="228750"/>
                    <a:pt x="1104394" y="220532"/>
                    <a:pt x="1104394" y="212313"/>
                  </a:cubicBezTo>
                  <a:cubicBezTo>
                    <a:pt x="1104394" y="191767"/>
                    <a:pt x="1093436" y="201355"/>
                    <a:pt x="1093436" y="183548"/>
                  </a:cubicBezTo>
                  <a:cubicBezTo>
                    <a:pt x="1093436" y="179439"/>
                    <a:pt x="1097545" y="179439"/>
                    <a:pt x="1097545" y="171220"/>
                  </a:cubicBezTo>
                  <a:cubicBezTo>
                    <a:pt x="1104394" y="146565"/>
                    <a:pt x="1109873" y="146565"/>
                    <a:pt x="1123570" y="146565"/>
                  </a:cubicBezTo>
                  <a:close/>
                  <a:moveTo>
                    <a:pt x="720861" y="79447"/>
                  </a:moveTo>
                  <a:cubicBezTo>
                    <a:pt x="755105" y="79447"/>
                    <a:pt x="763324" y="127388"/>
                    <a:pt x="763324" y="143825"/>
                  </a:cubicBezTo>
                  <a:cubicBezTo>
                    <a:pt x="763324" y="146565"/>
                    <a:pt x="756475" y="173960"/>
                    <a:pt x="756475" y="178069"/>
                  </a:cubicBezTo>
                  <a:cubicBezTo>
                    <a:pt x="756475" y="180809"/>
                    <a:pt x="786610" y="187658"/>
                    <a:pt x="797568" y="197246"/>
                  </a:cubicBezTo>
                  <a:cubicBezTo>
                    <a:pt x="807156" y="206834"/>
                    <a:pt x="827703" y="206834"/>
                    <a:pt x="838661" y="223271"/>
                  </a:cubicBezTo>
                  <a:cubicBezTo>
                    <a:pt x="848249" y="234229"/>
                    <a:pt x="845509" y="252036"/>
                    <a:pt x="852358" y="265734"/>
                  </a:cubicBezTo>
                  <a:cubicBezTo>
                    <a:pt x="853728" y="268473"/>
                    <a:pt x="857837" y="271213"/>
                    <a:pt x="860577" y="276692"/>
                  </a:cubicBezTo>
                  <a:cubicBezTo>
                    <a:pt x="868795" y="290389"/>
                    <a:pt x="874274" y="312306"/>
                    <a:pt x="878384" y="327373"/>
                  </a:cubicBezTo>
                  <a:cubicBezTo>
                    <a:pt x="881123" y="338331"/>
                    <a:pt x="890711" y="357508"/>
                    <a:pt x="890711" y="361617"/>
                  </a:cubicBezTo>
                  <a:cubicBezTo>
                    <a:pt x="890711" y="406819"/>
                    <a:pt x="823593" y="397231"/>
                    <a:pt x="823593" y="410928"/>
                  </a:cubicBezTo>
                  <a:cubicBezTo>
                    <a:pt x="823593" y="415038"/>
                    <a:pt x="831812" y="428735"/>
                    <a:pt x="833181" y="436954"/>
                  </a:cubicBezTo>
                  <a:cubicBezTo>
                    <a:pt x="834551" y="515030"/>
                    <a:pt x="834551" y="528728"/>
                    <a:pt x="833181" y="541056"/>
                  </a:cubicBezTo>
                  <a:cubicBezTo>
                    <a:pt x="833181" y="545165"/>
                    <a:pt x="831812" y="552014"/>
                    <a:pt x="831812" y="556123"/>
                  </a:cubicBezTo>
                  <a:cubicBezTo>
                    <a:pt x="831812" y="558863"/>
                    <a:pt x="834551" y="556123"/>
                    <a:pt x="834551" y="558863"/>
                  </a:cubicBezTo>
                  <a:cubicBezTo>
                    <a:pt x="834551" y="562971"/>
                    <a:pt x="831812" y="562971"/>
                    <a:pt x="831812" y="567081"/>
                  </a:cubicBezTo>
                  <a:cubicBezTo>
                    <a:pt x="831812" y="569821"/>
                    <a:pt x="833181" y="579409"/>
                    <a:pt x="834551" y="584888"/>
                  </a:cubicBezTo>
                  <a:cubicBezTo>
                    <a:pt x="834551" y="586258"/>
                    <a:pt x="833181" y="587628"/>
                    <a:pt x="834551" y="609544"/>
                  </a:cubicBezTo>
                  <a:cubicBezTo>
                    <a:pt x="831812" y="628720"/>
                    <a:pt x="824963" y="664334"/>
                    <a:pt x="824963" y="668443"/>
                  </a:cubicBezTo>
                  <a:cubicBezTo>
                    <a:pt x="824963" y="684880"/>
                    <a:pt x="834551" y="679401"/>
                    <a:pt x="834551" y="688989"/>
                  </a:cubicBezTo>
                  <a:cubicBezTo>
                    <a:pt x="834551" y="691729"/>
                    <a:pt x="833181" y="693099"/>
                    <a:pt x="831812" y="694469"/>
                  </a:cubicBezTo>
                  <a:cubicBezTo>
                    <a:pt x="833181" y="695839"/>
                    <a:pt x="835921" y="695839"/>
                    <a:pt x="837291" y="697208"/>
                  </a:cubicBezTo>
                  <a:cubicBezTo>
                    <a:pt x="830442" y="694469"/>
                    <a:pt x="819484" y="699947"/>
                    <a:pt x="816744" y="706797"/>
                  </a:cubicBezTo>
                  <a:cubicBezTo>
                    <a:pt x="815375" y="708166"/>
                    <a:pt x="814005" y="713645"/>
                    <a:pt x="809896" y="716385"/>
                  </a:cubicBezTo>
                  <a:cubicBezTo>
                    <a:pt x="804416" y="719124"/>
                    <a:pt x="798938" y="719124"/>
                    <a:pt x="793458" y="717754"/>
                  </a:cubicBezTo>
                  <a:cubicBezTo>
                    <a:pt x="792089" y="719124"/>
                    <a:pt x="790719" y="721864"/>
                    <a:pt x="787980" y="721864"/>
                  </a:cubicBezTo>
                  <a:cubicBezTo>
                    <a:pt x="786610" y="720494"/>
                    <a:pt x="787980" y="717754"/>
                    <a:pt x="786610" y="716385"/>
                  </a:cubicBezTo>
                  <a:cubicBezTo>
                    <a:pt x="783870" y="712275"/>
                    <a:pt x="778391" y="709536"/>
                    <a:pt x="772912" y="706797"/>
                  </a:cubicBezTo>
                  <a:cubicBezTo>
                    <a:pt x="772912" y="708166"/>
                    <a:pt x="771542" y="710906"/>
                    <a:pt x="770173" y="712275"/>
                  </a:cubicBezTo>
                  <a:cubicBezTo>
                    <a:pt x="772912" y="715015"/>
                    <a:pt x="775652" y="716385"/>
                    <a:pt x="778391" y="719124"/>
                  </a:cubicBezTo>
                  <a:cubicBezTo>
                    <a:pt x="775652" y="721864"/>
                    <a:pt x="768803" y="723234"/>
                    <a:pt x="766063" y="723234"/>
                  </a:cubicBezTo>
                  <a:cubicBezTo>
                    <a:pt x="761954" y="723234"/>
                    <a:pt x="757845" y="719124"/>
                    <a:pt x="755105" y="719124"/>
                  </a:cubicBezTo>
                  <a:cubicBezTo>
                    <a:pt x="750996" y="719124"/>
                    <a:pt x="740038" y="723234"/>
                    <a:pt x="737298" y="723234"/>
                  </a:cubicBezTo>
                  <a:cubicBezTo>
                    <a:pt x="733189" y="723234"/>
                    <a:pt x="730450" y="719124"/>
                    <a:pt x="726340" y="717754"/>
                  </a:cubicBezTo>
                  <a:cubicBezTo>
                    <a:pt x="724970" y="719124"/>
                    <a:pt x="724970" y="717754"/>
                    <a:pt x="724970" y="721864"/>
                  </a:cubicBezTo>
                  <a:cubicBezTo>
                    <a:pt x="724970" y="724603"/>
                    <a:pt x="729080" y="758847"/>
                    <a:pt x="729080" y="761587"/>
                  </a:cubicBezTo>
                  <a:cubicBezTo>
                    <a:pt x="729080" y="765696"/>
                    <a:pt x="724970" y="780763"/>
                    <a:pt x="723601" y="790352"/>
                  </a:cubicBezTo>
                  <a:cubicBezTo>
                    <a:pt x="722231" y="798570"/>
                    <a:pt x="723601" y="815007"/>
                    <a:pt x="723601" y="819117"/>
                  </a:cubicBezTo>
                  <a:cubicBezTo>
                    <a:pt x="723601" y="839663"/>
                    <a:pt x="719492" y="847882"/>
                    <a:pt x="731819" y="875277"/>
                  </a:cubicBezTo>
                  <a:cubicBezTo>
                    <a:pt x="734559" y="882126"/>
                    <a:pt x="746887" y="894453"/>
                    <a:pt x="746887" y="897193"/>
                  </a:cubicBezTo>
                  <a:cubicBezTo>
                    <a:pt x="746887" y="901302"/>
                    <a:pt x="742777" y="912260"/>
                    <a:pt x="741408" y="919109"/>
                  </a:cubicBezTo>
                  <a:cubicBezTo>
                    <a:pt x="740038" y="917739"/>
                    <a:pt x="738668" y="916370"/>
                    <a:pt x="737298" y="916370"/>
                  </a:cubicBezTo>
                  <a:cubicBezTo>
                    <a:pt x="735929" y="917739"/>
                    <a:pt x="737298" y="919109"/>
                    <a:pt x="737298" y="921849"/>
                  </a:cubicBezTo>
                  <a:lnTo>
                    <a:pt x="737632" y="922984"/>
                  </a:lnTo>
                  <a:lnTo>
                    <a:pt x="731819" y="919109"/>
                  </a:lnTo>
                  <a:cubicBezTo>
                    <a:pt x="727710" y="923219"/>
                    <a:pt x="727025" y="922876"/>
                    <a:pt x="726512" y="922362"/>
                  </a:cubicBezTo>
                  <a:lnTo>
                    <a:pt x="723132" y="924120"/>
                  </a:lnTo>
                  <a:lnTo>
                    <a:pt x="720861" y="921849"/>
                  </a:lnTo>
                  <a:cubicBezTo>
                    <a:pt x="718122" y="921849"/>
                    <a:pt x="715382" y="924588"/>
                    <a:pt x="715382" y="923218"/>
                  </a:cubicBezTo>
                  <a:cubicBezTo>
                    <a:pt x="715382" y="923218"/>
                    <a:pt x="715382" y="921849"/>
                    <a:pt x="714012" y="920479"/>
                  </a:cubicBezTo>
                  <a:lnTo>
                    <a:pt x="711578" y="922914"/>
                  </a:lnTo>
                  <a:lnTo>
                    <a:pt x="712643" y="917739"/>
                  </a:lnTo>
                  <a:lnTo>
                    <a:pt x="703054" y="927328"/>
                  </a:lnTo>
                  <a:lnTo>
                    <a:pt x="703054" y="923218"/>
                  </a:lnTo>
                  <a:cubicBezTo>
                    <a:pt x="704424" y="924588"/>
                    <a:pt x="707164" y="921849"/>
                    <a:pt x="708534" y="920479"/>
                  </a:cubicBezTo>
                  <a:cubicBezTo>
                    <a:pt x="708534" y="919109"/>
                    <a:pt x="708534" y="917739"/>
                    <a:pt x="707164" y="916370"/>
                  </a:cubicBezTo>
                  <a:lnTo>
                    <a:pt x="701685" y="917739"/>
                  </a:lnTo>
                  <a:cubicBezTo>
                    <a:pt x="701685" y="919109"/>
                    <a:pt x="703054" y="920479"/>
                    <a:pt x="705794" y="919109"/>
                  </a:cubicBezTo>
                  <a:cubicBezTo>
                    <a:pt x="704424" y="919109"/>
                    <a:pt x="700315" y="917739"/>
                    <a:pt x="700315" y="924588"/>
                  </a:cubicBezTo>
                  <a:cubicBezTo>
                    <a:pt x="700315" y="924588"/>
                    <a:pt x="698945" y="923218"/>
                    <a:pt x="697575" y="923218"/>
                  </a:cubicBezTo>
                  <a:cubicBezTo>
                    <a:pt x="697575" y="921849"/>
                    <a:pt x="700315" y="917739"/>
                    <a:pt x="700315" y="916370"/>
                  </a:cubicBezTo>
                  <a:lnTo>
                    <a:pt x="694973" y="917705"/>
                  </a:lnTo>
                  <a:lnTo>
                    <a:pt x="695350" y="906268"/>
                  </a:lnTo>
                  <a:cubicBezTo>
                    <a:pt x="696891" y="900960"/>
                    <a:pt x="698945" y="896508"/>
                    <a:pt x="698945" y="895823"/>
                  </a:cubicBezTo>
                  <a:cubicBezTo>
                    <a:pt x="698945" y="891714"/>
                    <a:pt x="694836" y="873907"/>
                    <a:pt x="693466" y="862949"/>
                  </a:cubicBezTo>
                  <a:cubicBezTo>
                    <a:pt x="692096" y="857470"/>
                    <a:pt x="694836" y="846512"/>
                    <a:pt x="694836" y="843772"/>
                  </a:cubicBezTo>
                  <a:cubicBezTo>
                    <a:pt x="694836" y="839663"/>
                    <a:pt x="690727" y="820487"/>
                    <a:pt x="686617" y="808159"/>
                  </a:cubicBezTo>
                  <a:cubicBezTo>
                    <a:pt x="686617" y="806789"/>
                    <a:pt x="685247" y="804050"/>
                    <a:pt x="683878" y="802680"/>
                  </a:cubicBezTo>
                  <a:cubicBezTo>
                    <a:pt x="681138" y="802680"/>
                    <a:pt x="678399" y="804050"/>
                    <a:pt x="675659" y="802680"/>
                  </a:cubicBezTo>
                  <a:cubicBezTo>
                    <a:pt x="672920" y="801310"/>
                    <a:pt x="668811" y="795831"/>
                    <a:pt x="668811" y="793091"/>
                  </a:cubicBezTo>
                  <a:cubicBezTo>
                    <a:pt x="668811" y="784873"/>
                    <a:pt x="678399" y="784873"/>
                    <a:pt x="678399" y="782133"/>
                  </a:cubicBezTo>
                  <a:cubicBezTo>
                    <a:pt x="678399" y="778024"/>
                    <a:pt x="672920" y="771175"/>
                    <a:pt x="672920" y="768435"/>
                  </a:cubicBezTo>
                  <a:lnTo>
                    <a:pt x="672920" y="727343"/>
                  </a:lnTo>
                  <a:cubicBezTo>
                    <a:pt x="671550" y="725973"/>
                    <a:pt x="670180" y="727343"/>
                    <a:pt x="670180" y="723234"/>
                  </a:cubicBezTo>
                  <a:cubicBezTo>
                    <a:pt x="670180" y="720494"/>
                    <a:pt x="672920" y="713645"/>
                    <a:pt x="674289" y="708166"/>
                  </a:cubicBezTo>
                  <a:lnTo>
                    <a:pt x="674289" y="690359"/>
                  </a:lnTo>
                  <a:cubicBezTo>
                    <a:pt x="672920" y="688989"/>
                    <a:pt x="663331" y="690359"/>
                    <a:pt x="663331" y="686250"/>
                  </a:cubicBezTo>
                  <a:cubicBezTo>
                    <a:pt x="663331" y="682141"/>
                    <a:pt x="664701" y="679401"/>
                    <a:pt x="664701" y="675292"/>
                  </a:cubicBezTo>
                  <a:cubicBezTo>
                    <a:pt x="667441" y="675292"/>
                    <a:pt x="670180" y="676662"/>
                    <a:pt x="675659" y="675292"/>
                  </a:cubicBezTo>
                  <a:cubicBezTo>
                    <a:pt x="675659" y="668443"/>
                    <a:pt x="677029" y="657485"/>
                    <a:pt x="677029" y="654746"/>
                  </a:cubicBezTo>
                  <a:cubicBezTo>
                    <a:pt x="677029" y="650636"/>
                    <a:pt x="671550" y="650636"/>
                    <a:pt x="671550" y="647897"/>
                  </a:cubicBezTo>
                  <a:cubicBezTo>
                    <a:pt x="671550" y="643788"/>
                    <a:pt x="677029" y="639678"/>
                    <a:pt x="677029" y="635569"/>
                  </a:cubicBezTo>
                  <a:cubicBezTo>
                    <a:pt x="677029" y="632829"/>
                    <a:pt x="659222" y="601325"/>
                    <a:pt x="655113" y="584888"/>
                  </a:cubicBezTo>
                  <a:cubicBezTo>
                    <a:pt x="649634" y="568451"/>
                    <a:pt x="649634" y="550644"/>
                    <a:pt x="649634" y="534207"/>
                  </a:cubicBezTo>
                  <a:cubicBezTo>
                    <a:pt x="646894" y="508181"/>
                    <a:pt x="648264" y="501333"/>
                    <a:pt x="649634" y="494484"/>
                  </a:cubicBezTo>
                  <a:cubicBezTo>
                    <a:pt x="646894" y="493114"/>
                    <a:pt x="644155" y="494484"/>
                    <a:pt x="641415" y="491744"/>
                  </a:cubicBezTo>
                  <a:cubicBezTo>
                    <a:pt x="644155" y="490375"/>
                    <a:pt x="646894" y="490375"/>
                    <a:pt x="648264" y="487635"/>
                  </a:cubicBezTo>
                  <a:cubicBezTo>
                    <a:pt x="651004" y="467088"/>
                    <a:pt x="666071" y="446542"/>
                    <a:pt x="670180" y="425995"/>
                  </a:cubicBezTo>
                  <a:lnTo>
                    <a:pt x="670180" y="375315"/>
                  </a:lnTo>
                  <a:cubicBezTo>
                    <a:pt x="668811" y="368466"/>
                    <a:pt x="668811" y="358877"/>
                    <a:pt x="667441" y="350659"/>
                  </a:cubicBezTo>
                  <a:cubicBezTo>
                    <a:pt x="667441" y="347919"/>
                    <a:pt x="661962" y="343810"/>
                    <a:pt x="660592" y="339701"/>
                  </a:cubicBezTo>
                  <a:cubicBezTo>
                    <a:pt x="657852" y="332852"/>
                    <a:pt x="656483" y="324634"/>
                    <a:pt x="655113" y="317785"/>
                  </a:cubicBezTo>
                  <a:cubicBezTo>
                    <a:pt x="645524" y="334222"/>
                    <a:pt x="644155" y="356138"/>
                    <a:pt x="634566" y="373945"/>
                  </a:cubicBezTo>
                  <a:cubicBezTo>
                    <a:pt x="624978" y="391752"/>
                    <a:pt x="611281" y="408189"/>
                    <a:pt x="603062" y="427365"/>
                  </a:cubicBezTo>
                  <a:cubicBezTo>
                    <a:pt x="596213" y="442433"/>
                    <a:pt x="586625" y="458870"/>
                    <a:pt x="585255" y="476677"/>
                  </a:cubicBezTo>
                  <a:cubicBezTo>
                    <a:pt x="581146" y="504072"/>
                    <a:pt x="586625" y="508181"/>
                    <a:pt x="585255" y="510921"/>
                  </a:cubicBezTo>
                  <a:cubicBezTo>
                    <a:pt x="577036" y="506811"/>
                    <a:pt x="582516" y="499963"/>
                    <a:pt x="579776" y="495853"/>
                  </a:cubicBezTo>
                  <a:cubicBezTo>
                    <a:pt x="571558" y="501333"/>
                    <a:pt x="566078" y="515030"/>
                    <a:pt x="567448" y="525988"/>
                  </a:cubicBezTo>
                  <a:cubicBezTo>
                    <a:pt x="546902" y="521879"/>
                    <a:pt x="566078" y="505442"/>
                    <a:pt x="555120" y="498593"/>
                  </a:cubicBezTo>
                  <a:lnTo>
                    <a:pt x="560600" y="498593"/>
                  </a:lnTo>
                  <a:cubicBezTo>
                    <a:pt x="559230" y="483526"/>
                    <a:pt x="572927" y="461610"/>
                    <a:pt x="577036" y="447912"/>
                  </a:cubicBezTo>
                  <a:cubicBezTo>
                    <a:pt x="585255" y="419147"/>
                    <a:pt x="596213" y="383533"/>
                    <a:pt x="598953" y="356138"/>
                  </a:cubicBezTo>
                  <a:cubicBezTo>
                    <a:pt x="607171" y="294499"/>
                    <a:pt x="619499" y="317785"/>
                    <a:pt x="619499" y="272583"/>
                  </a:cubicBezTo>
                  <a:cubicBezTo>
                    <a:pt x="619499" y="269843"/>
                    <a:pt x="616759" y="256146"/>
                    <a:pt x="616759" y="253406"/>
                  </a:cubicBezTo>
                  <a:cubicBezTo>
                    <a:pt x="616759" y="249297"/>
                    <a:pt x="618129" y="241078"/>
                    <a:pt x="618129" y="234229"/>
                  </a:cubicBezTo>
                  <a:cubicBezTo>
                    <a:pt x="619499" y="228750"/>
                    <a:pt x="618129" y="216423"/>
                    <a:pt x="629087" y="210943"/>
                  </a:cubicBezTo>
                  <a:cubicBezTo>
                    <a:pt x="635936" y="206834"/>
                    <a:pt x="646894" y="205464"/>
                    <a:pt x="656483" y="204095"/>
                  </a:cubicBezTo>
                  <a:cubicBezTo>
                    <a:pt x="663331" y="202725"/>
                    <a:pt x="689357" y="187658"/>
                    <a:pt x="689357" y="183548"/>
                  </a:cubicBezTo>
                  <a:cubicBezTo>
                    <a:pt x="689357" y="179439"/>
                    <a:pt x="678399" y="168481"/>
                    <a:pt x="675659" y="160262"/>
                  </a:cubicBezTo>
                  <a:cubicBezTo>
                    <a:pt x="672920" y="152044"/>
                    <a:pt x="672920" y="136976"/>
                    <a:pt x="672920" y="132867"/>
                  </a:cubicBezTo>
                  <a:cubicBezTo>
                    <a:pt x="672920" y="104102"/>
                    <a:pt x="689357" y="79447"/>
                    <a:pt x="720861" y="79447"/>
                  </a:cubicBezTo>
                  <a:close/>
                  <a:moveTo>
                    <a:pt x="198983" y="0"/>
                  </a:moveTo>
                  <a:cubicBezTo>
                    <a:pt x="205832" y="0"/>
                    <a:pt x="208572" y="0"/>
                    <a:pt x="222269" y="5479"/>
                  </a:cubicBezTo>
                  <a:cubicBezTo>
                    <a:pt x="240076" y="13698"/>
                    <a:pt x="238706" y="34244"/>
                    <a:pt x="238706" y="43833"/>
                  </a:cubicBezTo>
                  <a:cubicBezTo>
                    <a:pt x="238706" y="47942"/>
                    <a:pt x="241446" y="52051"/>
                    <a:pt x="241446" y="56160"/>
                  </a:cubicBezTo>
                  <a:cubicBezTo>
                    <a:pt x="241446" y="58900"/>
                    <a:pt x="234597" y="75337"/>
                    <a:pt x="234597" y="79447"/>
                  </a:cubicBezTo>
                  <a:cubicBezTo>
                    <a:pt x="234597" y="84925"/>
                    <a:pt x="231857" y="89035"/>
                    <a:pt x="244185" y="91774"/>
                  </a:cubicBezTo>
                  <a:cubicBezTo>
                    <a:pt x="246925" y="93144"/>
                    <a:pt x="253774" y="91774"/>
                    <a:pt x="259253" y="93144"/>
                  </a:cubicBezTo>
                  <a:cubicBezTo>
                    <a:pt x="270211" y="94514"/>
                    <a:pt x="281169" y="99993"/>
                    <a:pt x="293497" y="104102"/>
                  </a:cubicBezTo>
                  <a:cubicBezTo>
                    <a:pt x="298976" y="106842"/>
                    <a:pt x="307194" y="101363"/>
                    <a:pt x="314043" y="108211"/>
                  </a:cubicBezTo>
                  <a:cubicBezTo>
                    <a:pt x="341438" y="135607"/>
                    <a:pt x="371573" y="176699"/>
                    <a:pt x="405817" y="199985"/>
                  </a:cubicBezTo>
                  <a:cubicBezTo>
                    <a:pt x="411296" y="204095"/>
                    <a:pt x="412666" y="215053"/>
                    <a:pt x="414035" y="223271"/>
                  </a:cubicBezTo>
                  <a:cubicBezTo>
                    <a:pt x="416775" y="238339"/>
                    <a:pt x="418145" y="269843"/>
                    <a:pt x="418145" y="272583"/>
                  </a:cubicBezTo>
                  <a:lnTo>
                    <a:pt x="415405" y="336961"/>
                  </a:lnTo>
                  <a:cubicBezTo>
                    <a:pt x="418145" y="338331"/>
                    <a:pt x="420884" y="336961"/>
                    <a:pt x="423624" y="336961"/>
                  </a:cubicBezTo>
                  <a:cubicBezTo>
                    <a:pt x="424994" y="338331"/>
                    <a:pt x="424994" y="336961"/>
                    <a:pt x="424994" y="341071"/>
                  </a:cubicBezTo>
                  <a:cubicBezTo>
                    <a:pt x="424994" y="342440"/>
                    <a:pt x="422254" y="342440"/>
                    <a:pt x="416775" y="347919"/>
                  </a:cubicBezTo>
                  <a:lnTo>
                    <a:pt x="416775" y="358877"/>
                  </a:lnTo>
                  <a:cubicBezTo>
                    <a:pt x="416775" y="389012"/>
                    <a:pt x="419514" y="375315"/>
                    <a:pt x="442800" y="406819"/>
                  </a:cubicBezTo>
                  <a:lnTo>
                    <a:pt x="438691" y="406819"/>
                  </a:lnTo>
                  <a:cubicBezTo>
                    <a:pt x="433212" y="402710"/>
                    <a:pt x="426363" y="398600"/>
                    <a:pt x="420884" y="394491"/>
                  </a:cubicBezTo>
                  <a:cubicBezTo>
                    <a:pt x="416775" y="397231"/>
                    <a:pt x="416775" y="401340"/>
                    <a:pt x="416775" y="401340"/>
                  </a:cubicBezTo>
                  <a:cubicBezTo>
                    <a:pt x="416775" y="405449"/>
                    <a:pt x="423624" y="421887"/>
                    <a:pt x="427733" y="434214"/>
                  </a:cubicBezTo>
                  <a:cubicBezTo>
                    <a:pt x="427733" y="434214"/>
                    <a:pt x="427733" y="435584"/>
                    <a:pt x="424994" y="435584"/>
                  </a:cubicBezTo>
                  <a:cubicBezTo>
                    <a:pt x="420884" y="435584"/>
                    <a:pt x="415405" y="419147"/>
                    <a:pt x="411296" y="412298"/>
                  </a:cubicBezTo>
                  <a:cubicBezTo>
                    <a:pt x="409926" y="413668"/>
                    <a:pt x="409926" y="412298"/>
                    <a:pt x="409926" y="415038"/>
                  </a:cubicBezTo>
                  <a:cubicBezTo>
                    <a:pt x="409926" y="419147"/>
                    <a:pt x="411296" y="434214"/>
                    <a:pt x="412666" y="443803"/>
                  </a:cubicBezTo>
                  <a:cubicBezTo>
                    <a:pt x="411296" y="445172"/>
                    <a:pt x="409926" y="446542"/>
                    <a:pt x="407187" y="446542"/>
                  </a:cubicBezTo>
                  <a:cubicBezTo>
                    <a:pt x="405817" y="435584"/>
                    <a:pt x="403077" y="423256"/>
                    <a:pt x="401707" y="410928"/>
                  </a:cubicBezTo>
                  <a:cubicBezTo>
                    <a:pt x="400338" y="410928"/>
                    <a:pt x="400338" y="409559"/>
                    <a:pt x="396229" y="409559"/>
                  </a:cubicBezTo>
                  <a:cubicBezTo>
                    <a:pt x="386640" y="409559"/>
                    <a:pt x="389380" y="436954"/>
                    <a:pt x="388010" y="445172"/>
                  </a:cubicBezTo>
                  <a:cubicBezTo>
                    <a:pt x="382531" y="408189"/>
                    <a:pt x="385271" y="420517"/>
                    <a:pt x="385271" y="408189"/>
                  </a:cubicBezTo>
                  <a:cubicBezTo>
                    <a:pt x="385271" y="405449"/>
                    <a:pt x="385271" y="402710"/>
                    <a:pt x="386640" y="399970"/>
                  </a:cubicBezTo>
                  <a:cubicBezTo>
                    <a:pt x="385271" y="398600"/>
                    <a:pt x="383901" y="397231"/>
                    <a:pt x="381161" y="397231"/>
                  </a:cubicBezTo>
                  <a:cubicBezTo>
                    <a:pt x="377052" y="397231"/>
                    <a:pt x="370203" y="408189"/>
                    <a:pt x="363354" y="413668"/>
                  </a:cubicBezTo>
                  <a:cubicBezTo>
                    <a:pt x="361984" y="412298"/>
                    <a:pt x="361984" y="413668"/>
                    <a:pt x="361984" y="409559"/>
                  </a:cubicBezTo>
                  <a:cubicBezTo>
                    <a:pt x="361984" y="406819"/>
                    <a:pt x="381161" y="368466"/>
                    <a:pt x="392119" y="347919"/>
                  </a:cubicBezTo>
                  <a:lnTo>
                    <a:pt x="392119" y="321894"/>
                  </a:lnTo>
                  <a:cubicBezTo>
                    <a:pt x="389380" y="293129"/>
                    <a:pt x="377052" y="260255"/>
                    <a:pt x="370203" y="230120"/>
                  </a:cubicBezTo>
                  <a:cubicBezTo>
                    <a:pt x="351026" y="223271"/>
                    <a:pt x="333220" y="204095"/>
                    <a:pt x="312673" y="190397"/>
                  </a:cubicBezTo>
                  <a:lnTo>
                    <a:pt x="312673" y="252036"/>
                  </a:lnTo>
                  <a:cubicBezTo>
                    <a:pt x="308564" y="278062"/>
                    <a:pt x="301715" y="323264"/>
                    <a:pt x="301715" y="326003"/>
                  </a:cubicBezTo>
                  <a:cubicBezTo>
                    <a:pt x="301715" y="335592"/>
                    <a:pt x="309934" y="341071"/>
                    <a:pt x="312673" y="352029"/>
                  </a:cubicBezTo>
                  <a:cubicBezTo>
                    <a:pt x="316783" y="364357"/>
                    <a:pt x="318152" y="379424"/>
                    <a:pt x="319522" y="393122"/>
                  </a:cubicBezTo>
                  <a:cubicBezTo>
                    <a:pt x="320892" y="430105"/>
                    <a:pt x="322261" y="446542"/>
                    <a:pt x="323631" y="462979"/>
                  </a:cubicBezTo>
                  <a:cubicBezTo>
                    <a:pt x="325001" y="464349"/>
                    <a:pt x="329110" y="464349"/>
                    <a:pt x="329110" y="464349"/>
                  </a:cubicBezTo>
                  <a:cubicBezTo>
                    <a:pt x="330480" y="465719"/>
                    <a:pt x="330480" y="464349"/>
                    <a:pt x="330480" y="467088"/>
                  </a:cubicBezTo>
                  <a:cubicBezTo>
                    <a:pt x="330480" y="471198"/>
                    <a:pt x="327741" y="471198"/>
                    <a:pt x="325001" y="473937"/>
                  </a:cubicBezTo>
                  <a:lnTo>
                    <a:pt x="325001" y="484895"/>
                  </a:lnTo>
                  <a:cubicBezTo>
                    <a:pt x="325001" y="487635"/>
                    <a:pt x="325001" y="494484"/>
                    <a:pt x="326371" y="498593"/>
                  </a:cubicBezTo>
                  <a:cubicBezTo>
                    <a:pt x="312673" y="515030"/>
                    <a:pt x="312673" y="534207"/>
                    <a:pt x="308564" y="554753"/>
                  </a:cubicBezTo>
                  <a:lnTo>
                    <a:pt x="312673" y="558863"/>
                  </a:lnTo>
                  <a:cubicBezTo>
                    <a:pt x="314043" y="557493"/>
                    <a:pt x="312673" y="556123"/>
                    <a:pt x="315413" y="556123"/>
                  </a:cubicBezTo>
                  <a:cubicBezTo>
                    <a:pt x="319522" y="556123"/>
                    <a:pt x="318152" y="558863"/>
                    <a:pt x="318152" y="560232"/>
                  </a:cubicBezTo>
                  <a:cubicBezTo>
                    <a:pt x="315413" y="560232"/>
                    <a:pt x="312673" y="558863"/>
                    <a:pt x="309934" y="558863"/>
                  </a:cubicBezTo>
                  <a:cubicBezTo>
                    <a:pt x="305825" y="569821"/>
                    <a:pt x="286648" y="584888"/>
                    <a:pt x="272950" y="584888"/>
                  </a:cubicBezTo>
                  <a:cubicBezTo>
                    <a:pt x="272950" y="586258"/>
                    <a:pt x="271580" y="584888"/>
                    <a:pt x="271580" y="588997"/>
                  </a:cubicBezTo>
                  <a:cubicBezTo>
                    <a:pt x="271580" y="591736"/>
                    <a:pt x="272950" y="591736"/>
                    <a:pt x="274320" y="593106"/>
                  </a:cubicBezTo>
                  <a:lnTo>
                    <a:pt x="268841" y="593106"/>
                  </a:lnTo>
                  <a:cubicBezTo>
                    <a:pt x="257883" y="605434"/>
                    <a:pt x="248295" y="630090"/>
                    <a:pt x="235967" y="630090"/>
                  </a:cubicBezTo>
                  <a:cubicBezTo>
                    <a:pt x="235967" y="630090"/>
                    <a:pt x="222269" y="625981"/>
                    <a:pt x="222269" y="628720"/>
                  </a:cubicBezTo>
                  <a:cubicBezTo>
                    <a:pt x="222269" y="632829"/>
                    <a:pt x="227748" y="652006"/>
                    <a:pt x="227748" y="656116"/>
                  </a:cubicBezTo>
                  <a:cubicBezTo>
                    <a:pt x="227748" y="668443"/>
                    <a:pt x="209941" y="664334"/>
                    <a:pt x="209941" y="669813"/>
                  </a:cubicBezTo>
                  <a:cubicBezTo>
                    <a:pt x="209941" y="672552"/>
                    <a:pt x="214050" y="723234"/>
                    <a:pt x="216790" y="749259"/>
                  </a:cubicBezTo>
                  <a:cubicBezTo>
                    <a:pt x="218160" y="769805"/>
                    <a:pt x="238706" y="779394"/>
                    <a:pt x="238706" y="798570"/>
                  </a:cubicBezTo>
                  <a:cubicBezTo>
                    <a:pt x="238706" y="802680"/>
                    <a:pt x="234597" y="801310"/>
                    <a:pt x="231857" y="810898"/>
                  </a:cubicBezTo>
                  <a:cubicBezTo>
                    <a:pt x="229118" y="817747"/>
                    <a:pt x="233227" y="828705"/>
                    <a:pt x="231857" y="836923"/>
                  </a:cubicBezTo>
                  <a:cubicBezTo>
                    <a:pt x="222269" y="842403"/>
                    <a:pt x="215420" y="846512"/>
                    <a:pt x="205832" y="846512"/>
                  </a:cubicBezTo>
                  <a:cubicBezTo>
                    <a:pt x="198983" y="846512"/>
                    <a:pt x="179807" y="842403"/>
                    <a:pt x="179807" y="834184"/>
                  </a:cubicBezTo>
                  <a:cubicBezTo>
                    <a:pt x="179807" y="827335"/>
                    <a:pt x="188025" y="820487"/>
                    <a:pt x="192134" y="813638"/>
                  </a:cubicBezTo>
                  <a:cubicBezTo>
                    <a:pt x="194874" y="809528"/>
                    <a:pt x="194874" y="805419"/>
                    <a:pt x="196244" y="801310"/>
                  </a:cubicBezTo>
                  <a:lnTo>
                    <a:pt x="196244" y="794461"/>
                  </a:lnTo>
                  <a:cubicBezTo>
                    <a:pt x="196244" y="790352"/>
                    <a:pt x="197614" y="782133"/>
                    <a:pt x="197614" y="779394"/>
                  </a:cubicBezTo>
                  <a:cubicBezTo>
                    <a:pt x="197614" y="743780"/>
                    <a:pt x="157891" y="690359"/>
                    <a:pt x="157891" y="656116"/>
                  </a:cubicBezTo>
                  <a:lnTo>
                    <a:pt x="157891" y="598586"/>
                  </a:lnTo>
                  <a:cubicBezTo>
                    <a:pt x="156521" y="597216"/>
                    <a:pt x="155151" y="595846"/>
                    <a:pt x="153781" y="595846"/>
                  </a:cubicBezTo>
                  <a:cubicBezTo>
                    <a:pt x="153781" y="594476"/>
                    <a:pt x="155151" y="594476"/>
                    <a:pt x="156521" y="593106"/>
                  </a:cubicBezTo>
                  <a:cubicBezTo>
                    <a:pt x="155151" y="588997"/>
                    <a:pt x="148302" y="583518"/>
                    <a:pt x="148302" y="580779"/>
                  </a:cubicBezTo>
                  <a:cubicBezTo>
                    <a:pt x="148302" y="576669"/>
                    <a:pt x="153781" y="572560"/>
                    <a:pt x="152411" y="568451"/>
                  </a:cubicBezTo>
                  <a:cubicBezTo>
                    <a:pt x="145563" y="573930"/>
                    <a:pt x="142823" y="573930"/>
                    <a:pt x="137344" y="573930"/>
                  </a:cubicBezTo>
                  <a:cubicBezTo>
                    <a:pt x="125016" y="573930"/>
                    <a:pt x="126386" y="565711"/>
                    <a:pt x="115428" y="567081"/>
                  </a:cubicBezTo>
                  <a:cubicBezTo>
                    <a:pt x="116798" y="565711"/>
                    <a:pt x="119537" y="565711"/>
                    <a:pt x="120907" y="564341"/>
                  </a:cubicBezTo>
                  <a:cubicBezTo>
                    <a:pt x="119537" y="562971"/>
                    <a:pt x="118168" y="561602"/>
                    <a:pt x="118168" y="558863"/>
                  </a:cubicBezTo>
                  <a:cubicBezTo>
                    <a:pt x="118168" y="550644"/>
                    <a:pt x="126386" y="547904"/>
                    <a:pt x="131865" y="542425"/>
                  </a:cubicBezTo>
                  <a:cubicBezTo>
                    <a:pt x="131865" y="542425"/>
                    <a:pt x="130495" y="543795"/>
                    <a:pt x="134604" y="543795"/>
                  </a:cubicBezTo>
                  <a:lnTo>
                    <a:pt x="140084" y="543795"/>
                  </a:lnTo>
                  <a:cubicBezTo>
                    <a:pt x="140084" y="543795"/>
                    <a:pt x="141453" y="543795"/>
                    <a:pt x="141453" y="541056"/>
                  </a:cubicBezTo>
                  <a:cubicBezTo>
                    <a:pt x="141453" y="536946"/>
                    <a:pt x="135974" y="510921"/>
                    <a:pt x="135974" y="508181"/>
                  </a:cubicBezTo>
                  <a:lnTo>
                    <a:pt x="135974" y="464349"/>
                  </a:lnTo>
                  <a:lnTo>
                    <a:pt x="127756" y="464349"/>
                  </a:lnTo>
                  <a:cubicBezTo>
                    <a:pt x="127756" y="462979"/>
                    <a:pt x="127756" y="461610"/>
                    <a:pt x="126386" y="460240"/>
                  </a:cubicBezTo>
                  <a:cubicBezTo>
                    <a:pt x="129126" y="457500"/>
                    <a:pt x="138714" y="457500"/>
                    <a:pt x="135974" y="447912"/>
                  </a:cubicBezTo>
                  <a:cubicBezTo>
                    <a:pt x="137344" y="445172"/>
                    <a:pt x="137344" y="441063"/>
                    <a:pt x="137344" y="438323"/>
                  </a:cubicBezTo>
                  <a:cubicBezTo>
                    <a:pt x="144193" y="408189"/>
                    <a:pt x="159260" y="349289"/>
                    <a:pt x="159260" y="345180"/>
                  </a:cubicBezTo>
                  <a:cubicBezTo>
                    <a:pt x="159260" y="342440"/>
                    <a:pt x="155151" y="313675"/>
                    <a:pt x="152411" y="298608"/>
                  </a:cubicBezTo>
                  <a:cubicBezTo>
                    <a:pt x="140084" y="306827"/>
                    <a:pt x="122277" y="326003"/>
                    <a:pt x="111319" y="327373"/>
                  </a:cubicBezTo>
                  <a:cubicBezTo>
                    <a:pt x="98991" y="308196"/>
                    <a:pt x="92142" y="308196"/>
                    <a:pt x="92142" y="295869"/>
                  </a:cubicBezTo>
                  <a:cubicBezTo>
                    <a:pt x="92142" y="293129"/>
                    <a:pt x="94881" y="271213"/>
                    <a:pt x="94881" y="268473"/>
                  </a:cubicBezTo>
                  <a:cubicBezTo>
                    <a:pt x="94881" y="264364"/>
                    <a:pt x="92142" y="246557"/>
                    <a:pt x="92142" y="242448"/>
                  </a:cubicBezTo>
                  <a:cubicBezTo>
                    <a:pt x="92142" y="227381"/>
                    <a:pt x="100361" y="220532"/>
                    <a:pt x="100361" y="206834"/>
                  </a:cubicBezTo>
                  <a:cubicBezTo>
                    <a:pt x="100361" y="191767"/>
                    <a:pt x="90773" y="190397"/>
                    <a:pt x="90773" y="171220"/>
                  </a:cubicBezTo>
                  <a:cubicBezTo>
                    <a:pt x="90773" y="149304"/>
                    <a:pt x="104470" y="141086"/>
                    <a:pt x="131865" y="126018"/>
                  </a:cubicBezTo>
                  <a:cubicBezTo>
                    <a:pt x="135974" y="123279"/>
                    <a:pt x="174327" y="98623"/>
                    <a:pt x="174327" y="95883"/>
                  </a:cubicBezTo>
                  <a:cubicBezTo>
                    <a:pt x="174327" y="80816"/>
                    <a:pt x="164739" y="75337"/>
                    <a:pt x="155151" y="57530"/>
                  </a:cubicBezTo>
                  <a:lnTo>
                    <a:pt x="155151" y="52051"/>
                  </a:lnTo>
                  <a:cubicBezTo>
                    <a:pt x="156521" y="50682"/>
                    <a:pt x="159260" y="50682"/>
                    <a:pt x="163369" y="50682"/>
                  </a:cubicBezTo>
                  <a:cubicBezTo>
                    <a:pt x="162000" y="23286"/>
                    <a:pt x="170218" y="0"/>
                    <a:pt x="198983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0EAA69A5-D7FA-9E4C-5060-A9D6F0BF01EA}"/>
                </a:ext>
              </a:extLst>
            </p:cNvPr>
            <p:cNvSpPr/>
            <p:nvPr/>
          </p:nvSpPr>
          <p:spPr>
            <a:xfrm flipH="1">
              <a:off x="6371774" y="6788199"/>
              <a:ext cx="1360667" cy="905403"/>
            </a:xfrm>
            <a:custGeom>
              <a:avLst/>
              <a:gdLst>
                <a:gd name="connsiteX0" fmla="*/ 1171691 w 1453314"/>
                <a:gd name="connsiteY0" fmla="*/ 961462 h 967051"/>
                <a:gd name="connsiteX1" fmla="*/ 1175253 w 1453314"/>
                <a:gd name="connsiteY1" fmla="*/ 964311 h 967051"/>
                <a:gd name="connsiteX2" fmla="*/ 1171144 w 1453314"/>
                <a:gd name="connsiteY2" fmla="*/ 961571 h 967051"/>
                <a:gd name="connsiteX3" fmla="*/ 1150769 w 1453314"/>
                <a:gd name="connsiteY3" fmla="*/ 958661 h 967051"/>
                <a:gd name="connsiteX4" fmla="*/ 1149228 w 1453314"/>
                <a:gd name="connsiteY4" fmla="*/ 960202 h 967051"/>
                <a:gd name="connsiteX5" fmla="*/ 1153337 w 1453314"/>
                <a:gd name="connsiteY5" fmla="*/ 960202 h 967051"/>
                <a:gd name="connsiteX6" fmla="*/ 1150769 w 1453314"/>
                <a:gd name="connsiteY6" fmla="*/ 958661 h 967051"/>
                <a:gd name="connsiteX7" fmla="*/ 1328666 w 1453314"/>
                <a:gd name="connsiteY7" fmla="*/ 924588 h 967051"/>
                <a:gd name="connsiteX8" fmla="*/ 1332775 w 1453314"/>
                <a:gd name="connsiteY8" fmla="*/ 924588 h 967051"/>
                <a:gd name="connsiteX9" fmla="*/ 1334145 w 1453314"/>
                <a:gd name="connsiteY9" fmla="*/ 930067 h 967051"/>
                <a:gd name="connsiteX10" fmla="*/ 1327296 w 1453314"/>
                <a:gd name="connsiteY10" fmla="*/ 930067 h 967051"/>
                <a:gd name="connsiteX11" fmla="*/ 1338254 w 1453314"/>
                <a:gd name="connsiteY11" fmla="*/ 872537 h 967051"/>
                <a:gd name="connsiteX12" fmla="*/ 1343734 w 1453314"/>
                <a:gd name="connsiteY12" fmla="*/ 876646 h 967051"/>
                <a:gd name="connsiteX13" fmla="*/ 1336885 w 1453314"/>
                <a:gd name="connsiteY13" fmla="*/ 878016 h 967051"/>
                <a:gd name="connsiteX14" fmla="*/ 1338254 w 1453314"/>
                <a:gd name="connsiteY14" fmla="*/ 872537 h 967051"/>
                <a:gd name="connsiteX15" fmla="*/ 1388935 w 1453314"/>
                <a:gd name="connsiteY15" fmla="*/ 857470 h 967051"/>
                <a:gd name="connsiteX16" fmla="*/ 1391675 w 1453314"/>
                <a:gd name="connsiteY16" fmla="*/ 860209 h 967051"/>
                <a:gd name="connsiteX17" fmla="*/ 1384826 w 1453314"/>
                <a:gd name="connsiteY17" fmla="*/ 860209 h 967051"/>
                <a:gd name="connsiteX18" fmla="*/ 1388935 w 1453314"/>
                <a:gd name="connsiteY18" fmla="*/ 857470 h 967051"/>
                <a:gd name="connsiteX19" fmla="*/ 1349212 w 1453314"/>
                <a:gd name="connsiteY19" fmla="*/ 850621 h 967051"/>
                <a:gd name="connsiteX20" fmla="*/ 1354692 w 1453314"/>
                <a:gd name="connsiteY20" fmla="*/ 850621 h 967051"/>
                <a:gd name="connsiteX21" fmla="*/ 1353322 w 1453314"/>
                <a:gd name="connsiteY21" fmla="*/ 853360 h 967051"/>
                <a:gd name="connsiteX22" fmla="*/ 1349212 w 1453314"/>
                <a:gd name="connsiteY22" fmla="*/ 850621 h 967051"/>
                <a:gd name="connsiteX23" fmla="*/ 1302641 w 1453314"/>
                <a:gd name="connsiteY23" fmla="*/ 849251 h 967051"/>
                <a:gd name="connsiteX24" fmla="*/ 1306750 w 1453314"/>
                <a:gd name="connsiteY24" fmla="*/ 849251 h 967051"/>
                <a:gd name="connsiteX25" fmla="*/ 1309489 w 1453314"/>
                <a:gd name="connsiteY25" fmla="*/ 854730 h 967051"/>
                <a:gd name="connsiteX26" fmla="*/ 1305380 w 1453314"/>
                <a:gd name="connsiteY26" fmla="*/ 856100 h 967051"/>
                <a:gd name="connsiteX27" fmla="*/ 1299901 w 1453314"/>
                <a:gd name="connsiteY27" fmla="*/ 853360 h 967051"/>
                <a:gd name="connsiteX28" fmla="*/ 1302641 w 1453314"/>
                <a:gd name="connsiteY28" fmla="*/ 849251 h 967051"/>
                <a:gd name="connsiteX29" fmla="*/ 1388935 w 1453314"/>
                <a:gd name="connsiteY29" fmla="*/ 845142 h 967051"/>
                <a:gd name="connsiteX30" fmla="*/ 1393045 w 1453314"/>
                <a:gd name="connsiteY30" fmla="*/ 847881 h 967051"/>
                <a:gd name="connsiteX31" fmla="*/ 1388935 w 1453314"/>
                <a:gd name="connsiteY31" fmla="*/ 845142 h 967051"/>
                <a:gd name="connsiteX32" fmla="*/ 1396641 w 1453314"/>
                <a:gd name="connsiteY32" fmla="*/ 838635 h 967051"/>
                <a:gd name="connsiteX33" fmla="*/ 1399894 w 1453314"/>
                <a:gd name="connsiteY33" fmla="*/ 839663 h 967051"/>
                <a:gd name="connsiteX34" fmla="*/ 1398524 w 1453314"/>
                <a:gd name="connsiteY34" fmla="*/ 842403 h 967051"/>
                <a:gd name="connsiteX35" fmla="*/ 1394415 w 1453314"/>
                <a:gd name="connsiteY35" fmla="*/ 839663 h 967051"/>
                <a:gd name="connsiteX36" fmla="*/ 1396641 w 1453314"/>
                <a:gd name="connsiteY36" fmla="*/ 838635 h 967051"/>
                <a:gd name="connsiteX37" fmla="*/ 478046 w 1453314"/>
                <a:gd name="connsiteY37" fmla="*/ 831444 h 967051"/>
                <a:gd name="connsiteX38" fmla="*/ 483525 w 1453314"/>
                <a:gd name="connsiteY38" fmla="*/ 832814 h 967051"/>
                <a:gd name="connsiteX39" fmla="*/ 480785 w 1453314"/>
                <a:gd name="connsiteY39" fmla="*/ 836923 h 967051"/>
                <a:gd name="connsiteX40" fmla="*/ 476676 w 1453314"/>
                <a:gd name="connsiteY40" fmla="*/ 834184 h 967051"/>
                <a:gd name="connsiteX41" fmla="*/ 478046 w 1453314"/>
                <a:gd name="connsiteY41" fmla="*/ 831444 h 967051"/>
                <a:gd name="connsiteX42" fmla="*/ 1016361 w 1453314"/>
                <a:gd name="connsiteY42" fmla="*/ 820486 h 967051"/>
                <a:gd name="connsiteX43" fmla="*/ 1017731 w 1453314"/>
                <a:gd name="connsiteY43" fmla="*/ 823226 h 967051"/>
                <a:gd name="connsiteX44" fmla="*/ 1013621 w 1453314"/>
                <a:gd name="connsiteY44" fmla="*/ 821856 h 967051"/>
                <a:gd name="connsiteX45" fmla="*/ 1016361 w 1453314"/>
                <a:gd name="connsiteY45" fmla="*/ 820486 h 967051"/>
                <a:gd name="connsiteX46" fmla="*/ 1054714 w 1453314"/>
                <a:gd name="connsiteY46" fmla="*/ 809528 h 967051"/>
                <a:gd name="connsiteX47" fmla="*/ 1060193 w 1453314"/>
                <a:gd name="connsiteY47" fmla="*/ 809528 h 967051"/>
                <a:gd name="connsiteX48" fmla="*/ 1062933 w 1453314"/>
                <a:gd name="connsiteY48" fmla="*/ 815007 h 967051"/>
                <a:gd name="connsiteX49" fmla="*/ 1056084 w 1453314"/>
                <a:gd name="connsiteY49" fmla="*/ 816377 h 967051"/>
                <a:gd name="connsiteX50" fmla="*/ 1053344 w 1453314"/>
                <a:gd name="connsiteY50" fmla="*/ 812268 h 967051"/>
                <a:gd name="connsiteX51" fmla="*/ 1054714 w 1453314"/>
                <a:gd name="connsiteY51" fmla="*/ 809528 h 967051"/>
                <a:gd name="connsiteX52" fmla="*/ 1273876 w 1453314"/>
                <a:gd name="connsiteY52" fmla="*/ 802680 h 967051"/>
                <a:gd name="connsiteX53" fmla="*/ 1276615 w 1453314"/>
                <a:gd name="connsiteY53" fmla="*/ 805419 h 967051"/>
                <a:gd name="connsiteX54" fmla="*/ 1272506 w 1453314"/>
                <a:gd name="connsiteY54" fmla="*/ 805419 h 967051"/>
                <a:gd name="connsiteX55" fmla="*/ 1273876 w 1453314"/>
                <a:gd name="connsiteY55" fmla="*/ 802680 h 967051"/>
                <a:gd name="connsiteX56" fmla="*/ 1431056 w 1453314"/>
                <a:gd name="connsiteY56" fmla="*/ 792920 h 967051"/>
                <a:gd name="connsiteX57" fmla="*/ 1434138 w 1453314"/>
                <a:gd name="connsiteY57" fmla="*/ 793091 h 967051"/>
                <a:gd name="connsiteX58" fmla="*/ 1435507 w 1453314"/>
                <a:gd name="connsiteY58" fmla="*/ 799940 h 967051"/>
                <a:gd name="connsiteX59" fmla="*/ 1431398 w 1453314"/>
                <a:gd name="connsiteY59" fmla="*/ 799940 h 967051"/>
                <a:gd name="connsiteX60" fmla="*/ 1430028 w 1453314"/>
                <a:gd name="connsiteY60" fmla="*/ 795830 h 967051"/>
                <a:gd name="connsiteX61" fmla="*/ 1431056 w 1453314"/>
                <a:gd name="connsiteY61" fmla="*/ 792920 h 967051"/>
                <a:gd name="connsiteX62" fmla="*/ 468458 w 1453314"/>
                <a:gd name="connsiteY62" fmla="*/ 790352 h 967051"/>
                <a:gd name="connsiteX63" fmla="*/ 473937 w 1453314"/>
                <a:gd name="connsiteY63" fmla="*/ 790352 h 967051"/>
                <a:gd name="connsiteX64" fmla="*/ 475307 w 1453314"/>
                <a:gd name="connsiteY64" fmla="*/ 794461 h 967051"/>
                <a:gd name="connsiteX65" fmla="*/ 468458 w 1453314"/>
                <a:gd name="connsiteY65" fmla="*/ 790352 h 967051"/>
                <a:gd name="connsiteX66" fmla="*/ 1138270 w 1453314"/>
                <a:gd name="connsiteY66" fmla="*/ 787612 h 967051"/>
                <a:gd name="connsiteX67" fmla="*/ 1143749 w 1453314"/>
                <a:gd name="connsiteY67" fmla="*/ 813638 h 967051"/>
                <a:gd name="connsiteX68" fmla="*/ 1146488 w 1453314"/>
                <a:gd name="connsiteY68" fmla="*/ 823226 h 967051"/>
                <a:gd name="connsiteX69" fmla="*/ 1134160 w 1453314"/>
                <a:gd name="connsiteY69" fmla="*/ 835553 h 967051"/>
                <a:gd name="connsiteX70" fmla="*/ 1123202 w 1453314"/>
                <a:gd name="connsiteY70" fmla="*/ 815007 h 967051"/>
                <a:gd name="connsiteX71" fmla="*/ 1120463 w 1453314"/>
                <a:gd name="connsiteY71" fmla="*/ 802680 h 967051"/>
                <a:gd name="connsiteX72" fmla="*/ 1138270 w 1453314"/>
                <a:gd name="connsiteY72" fmla="*/ 787612 h 967051"/>
                <a:gd name="connsiteX73" fmla="*/ 432844 w 1453314"/>
                <a:gd name="connsiteY73" fmla="*/ 775284 h 967051"/>
                <a:gd name="connsiteX74" fmla="*/ 434214 w 1453314"/>
                <a:gd name="connsiteY74" fmla="*/ 778024 h 967051"/>
                <a:gd name="connsiteX75" fmla="*/ 430105 w 1453314"/>
                <a:gd name="connsiteY75" fmla="*/ 778024 h 967051"/>
                <a:gd name="connsiteX76" fmla="*/ 1261548 w 1453314"/>
                <a:gd name="connsiteY76" fmla="*/ 771175 h 967051"/>
                <a:gd name="connsiteX77" fmla="*/ 1262918 w 1453314"/>
                <a:gd name="connsiteY77" fmla="*/ 773915 h 967051"/>
                <a:gd name="connsiteX78" fmla="*/ 1258808 w 1453314"/>
                <a:gd name="connsiteY78" fmla="*/ 773915 h 967051"/>
                <a:gd name="connsiteX79" fmla="*/ 1338254 w 1453314"/>
                <a:gd name="connsiteY79" fmla="*/ 768435 h 967051"/>
                <a:gd name="connsiteX80" fmla="*/ 1335515 w 1453314"/>
                <a:gd name="connsiteY80" fmla="*/ 772545 h 967051"/>
                <a:gd name="connsiteX81" fmla="*/ 1332775 w 1453314"/>
                <a:gd name="connsiteY81" fmla="*/ 769805 h 967051"/>
                <a:gd name="connsiteX82" fmla="*/ 1338254 w 1453314"/>
                <a:gd name="connsiteY82" fmla="*/ 768435 h 967051"/>
                <a:gd name="connsiteX83" fmla="*/ 1138270 w 1453314"/>
                <a:gd name="connsiteY83" fmla="*/ 768435 h 967051"/>
                <a:gd name="connsiteX84" fmla="*/ 1139639 w 1453314"/>
                <a:gd name="connsiteY84" fmla="*/ 776654 h 967051"/>
                <a:gd name="connsiteX85" fmla="*/ 1132791 w 1453314"/>
                <a:gd name="connsiteY85" fmla="*/ 773915 h 967051"/>
                <a:gd name="connsiteX86" fmla="*/ 1131421 w 1453314"/>
                <a:gd name="connsiteY86" fmla="*/ 771175 h 967051"/>
                <a:gd name="connsiteX87" fmla="*/ 1138270 w 1453314"/>
                <a:gd name="connsiteY87" fmla="*/ 768435 h 967051"/>
                <a:gd name="connsiteX88" fmla="*/ 499962 w 1453314"/>
                <a:gd name="connsiteY88" fmla="*/ 768435 h 967051"/>
                <a:gd name="connsiteX89" fmla="*/ 505441 w 1453314"/>
                <a:gd name="connsiteY89" fmla="*/ 769805 h 967051"/>
                <a:gd name="connsiteX90" fmla="*/ 502579 w 1453314"/>
                <a:gd name="connsiteY90" fmla="*/ 772764 h 967051"/>
                <a:gd name="connsiteX91" fmla="*/ 498592 w 1453314"/>
                <a:gd name="connsiteY91" fmla="*/ 772545 h 967051"/>
                <a:gd name="connsiteX92" fmla="*/ 462979 w 1453314"/>
                <a:gd name="connsiteY92" fmla="*/ 768435 h 967051"/>
                <a:gd name="connsiteX93" fmla="*/ 464348 w 1453314"/>
                <a:gd name="connsiteY93" fmla="*/ 771175 h 967051"/>
                <a:gd name="connsiteX94" fmla="*/ 460239 w 1453314"/>
                <a:gd name="connsiteY94" fmla="*/ 771175 h 967051"/>
                <a:gd name="connsiteX95" fmla="*/ 1306750 w 1453314"/>
                <a:gd name="connsiteY95" fmla="*/ 764326 h 967051"/>
                <a:gd name="connsiteX96" fmla="*/ 1310859 w 1453314"/>
                <a:gd name="connsiteY96" fmla="*/ 765696 h 967051"/>
                <a:gd name="connsiteX97" fmla="*/ 1305380 w 1453314"/>
                <a:gd name="connsiteY97" fmla="*/ 769805 h 967051"/>
                <a:gd name="connsiteX98" fmla="*/ 1304011 w 1453314"/>
                <a:gd name="connsiteY98" fmla="*/ 767065 h 967051"/>
                <a:gd name="connsiteX99" fmla="*/ 1099403 w 1453314"/>
                <a:gd name="connsiteY99" fmla="*/ 761587 h 967051"/>
                <a:gd name="connsiteX100" fmla="*/ 1102656 w 1453314"/>
                <a:gd name="connsiteY100" fmla="*/ 761587 h 967051"/>
                <a:gd name="connsiteX101" fmla="*/ 1112244 w 1453314"/>
                <a:gd name="connsiteY101" fmla="*/ 767065 h 967051"/>
                <a:gd name="connsiteX102" fmla="*/ 1104026 w 1453314"/>
                <a:gd name="connsiteY102" fmla="*/ 772545 h 967051"/>
                <a:gd name="connsiteX103" fmla="*/ 1097177 w 1453314"/>
                <a:gd name="connsiteY103" fmla="*/ 765696 h 967051"/>
                <a:gd name="connsiteX104" fmla="*/ 1099403 w 1453314"/>
                <a:gd name="connsiteY104" fmla="*/ 761587 h 967051"/>
                <a:gd name="connsiteX105" fmla="*/ 1228674 w 1453314"/>
                <a:gd name="connsiteY105" fmla="*/ 756107 h 967051"/>
                <a:gd name="connsiteX106" fmla="*/ 1235523 w 1453314"/>
                <a:gd name="connsiteY106" fmla="*/ 757477 h 967051"/>
                <a:gd name="connsiteX107" fmla="*/ 1225934 w 1453314"/>
                <a:gd name="connsiteY107" fmla="*/ 762956 h 967051"/>
                <a:gd name="connsiteX108" fmla="*/ 1228674 w 1453314"/>
                <a:gd name="connsiteY108" fmla="*/ 756107 h 967051"/>
                <a:gd name="connsiteX109" fmla="*/ 1050605 w 1453314"/>
                <a:gd name="connsiteY109" fmla="*/ 756107 h 967051"/>
                <a:gd name="connsiteX110" fmla="*/ 1053344 w 1453314"/>
                <a:gd name="connsiteY110" fmla="*/ 757477 h 967051"/>
                <a:gd name="connsiteX111" fmla="*/ 1050605 w 1453314"/>
                <a:gd name="connsiteY111" fmla="*/ 760217 h 967051"/>
                <a:gd name="connsiteX112" fmla="*/ 1046496 w 1453314"/>
                <a:gd name="connsiteY112" fmla="*/ 758847 h 967051"/>
                <a:gd name="connsiteX113" fmla="*/ 1050605 w 1453314"/>
                <a:gd name="connsiteY113" fmla="*/ 756107 h 967051"/>
                <a:gd name="connsiteX114" fmla="*/ 1028689 w 1453314"/>
                <a:gd name="connsiteY114" fmla="*/ 750628 h 967051"/>
                <a:gd name="connsiteX115" fmla="*/ 1025949 w 1453314"/>
                <a:gd name="connsiteY115" fmla="*/ 754738 h 967051"/>
                <a:gd name="connsiteX116" fmla="*/ 1019101 w 1453314"/>
                <a:gd name="connsiteY116" fmla="*/ 753368 h 967051"/>
                <a:gd name="connsiteX117" fmla="*/ 1028689 w 1453314"/>
                <a:gd name="connsiteY117" fmla="*/ 750628 h 967051"/>
                <a:gd name="connsiteX118" fmla="*/ 583517 w 1453314"/>
                <a:gd name="connsiteY118" fmla="*/ 750628 h 967051"/>
                <a:gd name="connsiteX119" fmla="*/ 605434 w 1453314"/>
                <a:gd name="connsiteY119" fmla="*/ 767065 h 967051"/>
                <a:gd name="connsiteX120" fmla="*/ 594476 w 1453314"/>
                <a:gd name="connsiteY120" fmla="*/ 772545 h 967051"/>
                <a:gd name="connsiteX121" fmla="*/ 571189 w 1453314"/>
                <a:gd name="connsiteY121" fmla="*/ 765696 h 967051"/>
                <a:gd name="connsiteX122" fmla="*/ 569820 w 1453314"/>
                <a:gd name="connsiteY122" fmla="*/ 758847 h 967051"/>
                <a:gd name="connsiteX123" fmla="*/ 583517 w 1453314"/>
                <a:gd name="connsiteY123" fmla="*/ 750628 h 967051"/>
                <a:gd name="connsiteX124" fmla="*/ 851990 w 1453314"/>
                <a:gd name="connsiteY124" fmla="*/ 745150 h 967051"/>
                <a:gd name="connsiteX125" fmla="*/ 864318 w 1453314"/>
                <a:gd name="connsiteY125" fmla="*/ 754738 h 967051"/>
                <a:gd name="connsiteX126" fmla="*/ 856099 w 1453314"/>
                <a:gd name="connsiteY126" fmla="*/ 757477 h 967051"/>
                <a:gd name="connsiteX127" fmla="*/ 845141 w 1453314"/>
                <a:gd name="connsiteY127" fmla="*/ 751998 h 967051"/>
                <a:gd name="connsiteX128" fmla="*/ 851990 w 1453314"/>
                <a:gd name="connsiteY128" fmla="*/ 745150 h 967051"/>
                <a:gd name="connsiteX129" fmla="*/ 150674 w 1453314"/>
                <a:gd name="connsiteY129" fmla="*/ 742410 h 967051"/>
                <a:gd name="connsiteX130" fmla="*/ 161632 w 1453314"/>
                <a:gd name="connsiteY130" fmla="*/ 743780 h 967051"/>
                <a:gd name="connsiteX131" fmla="*/ 165741 w 1453314"/>
                <a:gd name="connsiteY131" fmla="*/ 750628 h 967051"/>
                <a:gd name="connsiteX132" fmla="*/ 160262 w 1453314"/>
                <a:gd name="connsiteY132" fmla="*/ 754738 h 967051"/>
                <a:gd name="connsiteX133" fmla="*/ 147934 w 1453314"/>
                <a:gd name="connsiteY133" fmla="*/ 751998 h 967051"/>
                <a:gd name="connsiteX134" fmla="*/ 146564 w 1453314"/>
                <a:gd name="connsiteY134" fmla="*/ 746519 h 967051"/>
                <a:gd name="connsiteX135" fmla="*/ 150674 w 1453314"/>
                <a:gd name="connsiteY135" fmla="*/ 742410 h 967051"/>
                <a:gd name="connsiteX136" fmla="*/ 1227304 w 1453314"/>
                <a:gd name="connsiteY136" fmla="*/ 736931 h 967051"/>
                <a:gd name="connsiteX137" fmla="*/ 1232783 w 1453314"/>
                <a:gd name="connsiteY137" fmla="*/ 742410 h 967051"/>
                <a:gd name="connsiteX138" fmla="*/ 1231413 w 1453314"/>
                <a:gd name="connsiteY138" fmla="*/ 746519 h 967051"/>
                <a:gd name="connsiteX139" fmla="*/ 1225934 w 1453314"/>
                <a:gd name="connsiteY139" fmla="*/ 741040 h 967051"/>
                <a:gd name="connsiteX140" fmla="*/ 1227304 w 1453314"/>
                <a:gd name="connsiteY140" fmla="*/ 736931 h 967051"/>
                <a:gd name="connsiteX141" fmla="*/ 704056 w 1453314"/>
                <a:gd name="connsiteY141" fmla="*/ 735561 h 967051"/>
                <a:gd name="connsiteX142" fmla="*/ 709535 w 1453314"/>
                <a:gd name="connsiteY142" fmla="*/ 736931 h 967051"/>
                <a:gd name="connsiteX143" fmla="*/ 706796 w 1453314"/>
                <a:gd name="connsiteY143" fmla="*/ 739670 h 967051"/>
                <a:gd name="connsiteX144" fmla="*/ 702687 w 1453314"/>
                <a:gd name="connsiteY144" fmla="*/ 739670 h 967051"/>
                <a:gd name="connsiteX145" fmla="*/ 1014991 w 1453314"/>
                <a:gd name="connsiteY145" fmla="*/ 732822 h 967051"/>
                <a:gd name="connsiteX146" fmla="*/ 1013621 w 1453314"/>
                <a:gd name="connsiteY146" fmla="*/ 735561 h 967051"/>
                <a:gd name="connsiteX147" fmla="*/ 1010882 w 1453314"/>
                <a:gd name="connsiteY147" fmla="*/ 734192 h 967051"/>
                <a:gd name="connsiteX148" fmla="*/ 1014991 w 1453314"/>
                <a:gd name="connsiteY148" fmla="*/ 732822 h 967051"/>
                <a:gd name="connsiteX149" fmla="*/ 149304 w 1453314"/>
                <a:gd name="connsiteY149" fmla="*/ 730082 h 967051"/>
                <a:gd name="connsiteX150" fmla="*/ 153413 w 1453314"/>
                <a:gd name="connsiteY150" fmla="*/ 730082 h 967051"/>
                <a:gd name="connsiteX151" fmla="*/ 149304 w 1453314"/>
                <a:gd name="connsiteY151" fmla="*/ 734192 h 967051"/>
                <a:gd name="connsiteX152" fmla="*/ 584887 w 1453314"/>
                <a:gd name="connsiteY152" fmla="*/ 727342 h 967051"/>
                <a:gd name="connsiteX153" fmla="*/ 583517 w 1453314"/>
                <a:gd name="connsiteY153" fmla="*/ 735561 h 967051"/>
                <a:gd name="connsiteX154" fmla="*/ 576669 w 1453314"/>
                <a:gd name="connsiteY154" fmla="*/ 736931 h 967051"/>
                <a:gd name="connsiteX155" fmla="*/ 573929 w 1453314"/>
                <a:gd name="connsiteY155" fmla="*/ 731452 h 967051"/>
                <a:gd name="connsiteX156" fmla="*/ 584887 w 1453314"/>
                <a:gd name="connsiteY156" fmla="*/ 727342 h 967051"/>
                <a:gd name="connsiteX157" fmla="*/ 1136900 w 1453314"/>
                <a:gd name="connsiteY157" fmla="*/ 719124 h 967051"/>
                <a:gd name="connsiteX158" fmla="*/ 1136900 w 1453314"/>
                <a:gd name="connsiteY158" fmla="*/ 723233 h 967051"/>
                <a:gd name="connsiteX159" fmla="*/ 1141009 w 1453314"/>
                <a:gd name="connsiteY159" fmla="*/ 723233 h 967051"/>
                <a:gd name="connsiteX160" fmla="*/ 1136900 w 1453314"/>
                <a:gd name="connsiteY160" fmla="*/ 719124 h 967051"/>
                <a:gd name="connsiteX161" fmla="*/ 1420440 w 1453314"/>
                <a:gd name="connsiteY161" fmla="*/ 717754 h 967051"/>
                <a:gd name="connsiteX162" fmla="*/ 1431398 w 1453314"/>
                <a:gd name="connsiteY162" fmla="*/ 728712 h 967051"/>
                <a:gd name="connsiteX163" fmla="*/ 1424549 w 1453314"/>
                <a:gd name="connsiteY163" fmla="*/ 730082 h 967051"/>
                <a:gd name="connsiteX164" fmla="*/ 1413591 w 1453314"/>
                <a:gd name="connsiteY164" fmla="*/ 724603 h 967051"/>
                <a:gd name="connsiteX165" fmla="*/ 1420440 w 1453314"/>
                <a:gd name="connsiteY165" fmla="*/ 717754 h 967051"/>
                <a:gd name="connsiteX166" fmla="*/ 1006773 w 1453314"/>
                <a:gd name="connsiteY166" fmla="*/ 717754 h 967051"/>
                <a:gd name="connsiteX167" fmla="*/ 1012252 w 1453314"/>
                <a:gd name="connsiteY167" fmla="*/ 720494 h 967051"/>
                <a:gd name="connsiteX168" fmla="*/ 1004033 w 1453314"/>
                <a:gd name="connsiteY168" fmla="*/ 720494 h 967051"/>
                <a:gd name="connsiteX169" fmla="*/ 990336 w 1453314"/>
                <a:gd name="connsiteY169" fmla="*/ 717754 h 967051"/>
                <a:gd name="connsiteX170" fmla="*/ 994445 w 1453314"/>
                <a:gd name="connsiteY170" fmla="*/ 720494 h 967051"/>
                <a:gd name="connsiteX171" fmla="*/ 987596 w 1453314"/>
                <a:gd name="connsiteY171" fmla="*/ 720494 h 967051"/>
                <a:gd name="connsiteX172" fmla="*/ 1235523 w 1453314"/>
                <a:gd name="connsiteY172" fmla="*/ 715015 h 967051"/>
                <a:gd name="connsiteX173" fmla="*/ 1246481 w 1453314"/>
                <a:gd name="connsiteY173" fmla="*/ 715015 h 967051"/>
                <a:gd name="connsiteX174" fmla="*/ 1243741 w 1453314"/>
                <a:gd name="connsiteY174" fmla="*/ 719124 h 967051"/>
                <a:gd name="connsiteX175" fmla="*/ 1235523 w 1453314"/>
                <a:gd name="connsiteY175" fmla="*/ 715015 h 967051"/>
                <a:gd name="connsiteX176" fmla="*/ 1006773 w 1453314"/>
                <a:gd name="connsiteY176" fmla="*/ 708166 h 967051"/>
                <a:gd name="connsiteX177" fmla="*/ 1008143 w 1453314"/>
                <a:gd name="connsiteY177" fmla="*/ 712275 h 967051"/>
                <a:gd name="connsiteX178" fmla="*/ 1001294 w 1453314"/>
                <a:gd name="connsiteY178" fmla="*/ 712275 h 967051"/>
                <a:gd name="connsiteX179" fmla="*/ 1006773 w 1453314"/>
                <a:gd name="connsiteY179" fmla="*/ 708166 h 967051"/>
                <a:gd name="connsiteX180" fmla="*/ 575299 w 1453314"/>
                <a:gd name="connsiteY180" fmla="*/ 705427 h 967051"/>
                <a:gd name="connsiteX181" fmla="*/ 580778 w 1453314"/>
                <a:gd name="connsiteY181" fmla="*/ 705427 h 967051"/>
                <a:gd name="connsiteX182" fmla="*/ 580778 w 1453314"/>
                <a:gd name="connsiteY182" fmla="*/ 720494 h 967051"/>
                <a:gd name="connsiteX183" fmla="*/ 578038 w 1453314"/>
                <a:gd name="connsiteY183" fmla="*/ 721864 h 967051"/>
                <a:gd name="connsiteX184" fmla="*/ 576669 w 1453314"/>
                <a:gd name="connsiteY184" fmla="*/ 717754 h 967051"/>
                <a:gd name="connsiteX185" fmla="*/ 579408 w 1453314"/>
                <a:gd name="connsiteY185" fmla="*/ 712275 h 967051"/>
                <a:gd name="connsiteX186" fmla="*/ 573929 w 1453314"/>
                <a:gd name="connsiteY186" fmla="*/ 708166 h 967051"/>
                <a:gd name="connsiteX187" fmla="*/ 575299 w 1453314"/>
                <a:gd name="connsiteY187" fmla="*/ 705427 h 967051"/>
                <a:gd name="connsiteX188" fmla="*/ 196127 w 1453314"/>
                <a:gd name="connsiteY188" fmla="*/ 705398 h 967051"/>
                <a:gd name="connsiteX189" fmla="*/ 198051 w 1453314"/>
                <a:gd name="connsiteY189" fmla="*/ 705990 h 967051"/>
                <a:gd name="connsiteX190" fmla="*/ 197245 w 1453314"/>
                <a:gd name="connsiteY190" fmla="*/ 706796 h 967051"/>
                <a:gd name="connsiteX191" fmla="*/ 179439 w 1453314"/>
                <a:gd name="connsiteY191" fmla="*/ 704057 h 967051"/>
                <a:gd name="connsiteX192" fmla="*/ 186440 w 1453314"/>
                <a:gd name="connsiteY192" fmla="*/ 704386 h 967051"/>
                <a:gd name="connsiteX193" fmla="*/ 183548 w 1453314"/>
                <a:gd name="connsiteY193" fmla="*/ 706796 h 967051"/>
                <a:gd name="connsiteX194" fmla="*/ 179439 w 1453314"/>
                <a:gd name="connsiteY194" fmla="*/ 704057 h 967051"/>
                <a:gd name="connsiteX195" fmla="*/ 1261548 w 1453314"/>
                <a:gd name="connsiteY195" fmla="*/ 702687 h 967051"/>
                <a:gd name="connsiteX196" fmla="*/ 1269766 w 1453314"/>
                <a:gd name="connsiteY196" fmla="*/ 709536 h 967051"/>
                <a:gd name="connsiteX197" fmla="*/ 1287573 w 1453314"/>
                <a:gd name="connsiteY197" fmla="*/ 731452 h 967051"/>
                <a:gd name="connsiteX198" fmla="*/ 1291683 w 1453314"/>
                <a:gd name="connsiteY198" fmla="*/ 734192 h 967051"/>
                <a:gd name="connsiteX199" fmla="*/ 1286204 w 1453314"/>
                <a:gd name="connsiteY199" fmla="*/ 732822 h 967051"/>
                <a:gd name="connsiteX200" fmla="*/ 1282094 w 1453314"/>
                <a:gd name="connsiteY200" fmla="*/ 736931 h 967051"/>
                <a:gd name="connsiteX201" fmla="*/ 1268397 w 1453314"/>
                <a:gd name="connsiteY201" fmla="*/ 741040 h 967051"/>
                <a:gd name="connsiteX202" fmla="*/ 1251960 w 1453314"/>
                <a:gd name="connsiteY202" fmla="*/ 709536 h 967051"/>
                <a:gd name="connsiteX203" fmla="*/ 1251960 w 1453314"/>
                <a:gd name="connsiteY203" fmla="*/ 705427 h 967051"/>
                <a:gd name="connsiteX204" fmla="*/ 1261548 w 1453314"/>
                <a:gd name="connsiteY204" fmla="*/ 702687 h 967051"/>
                <a:gd name="connsiteX205" fmla="*/ 1005403 w 1453314"/>
                <a:gd name="connsiteY205" fmla="*/ 702687 h 967051"/>
                <a:gd name="connsiteX206" fmla="*/ 1012252 w 1453314"/>
                <a:gd name="connsiteY206" fmla="*/ 704057 h 967051"/>
                <a:gd name="connsiteX207" fmla="*/ 1010882 w 1453314"/>
                <a:gd name="connsiteY207" fmla="*/ 706796 h 967051"/>
                <a:gd name="connsiteX208" fmla="*/ 1005403 w 1453314"/>
                <a:gd name="connsiteY208" fmla="*/ 702687 h 967051"/>
                <a:gd name="connsiteX209" fmla="*/ 326003 w 1453314"/>
                <a:gd name="connsiteY209" fmla="*/ 702687 h 967051"/>
                <a:gd name="connsiteX210" fmla="*/ 328742 w 1453314"/>
                <a:gd name="connsiteY210" fmla="*/ 705427 h 967051"/>
                <a:gd name="connsiteX211" fmla="*/ 320524 w 1453314"/>
                <a:gd name="connsiteY211" fmla="*/ 706796 h 967051"/>
                <a:gd name="connsiteX212" fmla="*/ 326003 w 1453314"/>
                <a:gd name="connsiteY212" fmla="*/ 702687 h 967051"/>
                <a:gd name="connsiteX213" fmla="*/ 475307 w 1453314"/>
                <a:gd name="connsiteY213" fmla="*/ 699947 h 967051"/>
                <a:gd name="connsiteX214" fmla="*/ 478046 w 1453314"/>
                <a:gd name="connsiteY214" fmla="*/ 702687 h 967051"/>
                <a:gd name="connsiteX215" fmla="*/ 475307 w 1453314"/>
                <a:gd name="connsiteY215" fmla="*/ 704057 h 967051"/>
                <a:gd name="connsiteX216" fmla="*/ 475307 w 1453314"/>
                <a:gd name="connsiteY216" fmla="*/ 699947 h 967051"/>
                <a:gd name="connsiteX217" fmla="*/ 191767 w 1453314"/>
                <a:gd name="connsiteY217" fmla="*/ 699947 h 967051"/>
                <a:gd name="connsiteX218" fmla="*/ 196127 w 1453314"/>
                <a:gd name="connsiteY218" fmla="*/ 705398 h 967051"/>
                <a:gd name="connsiteX219" fmla="*/ 193992 w 1453314"/>
                <a:gd name="connsiteY219" fmla="*/ 704742 h 967051"/>
                <a:gd name="connsiteX220" fmla="*/ 186440 w 1453314"/>
                <a:gd name="connsiteY220" fmla="*/ 704386 h 967051"/>
                <a:gd name="connsiteX221" fmla="*/ 1245111 w 1453314"/>
                <a:gd name="connsiteY221" fmla="*/ 697208 h 967051"/>
                <a:gd name="connsiteX222" fmla="*/ 1250590 w 1453314"/>
                <a:gd name="connsiteY222" fmla="*/ 698577 h 967051"/>
                <a:gd name="connsiteX223" fmla="*/ 1245111 w 1453314"/>
                <a:gd name="connsiteY223" fmla="*/ 699947 h 967051"/>
                <a:gd name="connsiteX224" fmla="*/ 580778 w 1453314"/>
                <a:gd name="connsiteY224" fmla="*/ 697208 h 967051"/>
                <a:gd name="connsiteX225" fmla="*/ 586257 w 1453314"/>
                <a:gd name="connsiteY225" fmla="*/ 697208 h 967051"/>
                <a:gd name="connsiteX226" fmla="*/ 588996 w 1453314"/>
                <a:gd name="connsiteY226" fmla="*/ 702687 h 967051"/>
                <a:gd name="connsiteX227" fmla="*/ 579408 w 1453314"/>
                <a:gd name="connsiteY227" fmla="*/ 701317 h 967051"/>
                <a:gd name="connsiteX228" fmla="*/ 497223 w 1453314"/>
                <a:gd name="connsiteY228" fmla="*/ 697208 h 967051"/>
                <a:gd name="connsiteX229" fmla="*/ 501332 w 1453314"/>
                <a:gd name="connsiteY229" fmla="*/ 698577 h 967051"/>
                <a:gd name="connsiteX230" fmla="*/ 498592 w 1453314"/>
                <a:gd name="connsiteY230" fmla="*/ 702687 h 967051"/>
                <a:gd name="connsiteX231" fmla="*/ 642417 w 1453314"/>
                <a:gd name="connsiteY231" fmla="*/ 691729 h 967051"/>
                <a:gd name="connsiteX232" fmla="*/ 646526 w 1453314"/>
                <a:gd name="connsiteY232" fmla="*/ 704057 h 967051"/>
                <a:gd name="connsiteX233" fmla="*/ 641047 w 1453314"/>
                <a:gd name="connsiteY233" fmla="*/ 715015 h 967051"/>
                <a:gd name="connsiteX234" fmla="*/ 649266 w 1453314"/>
                <a:gd name="connsiteY234" fmla="*/ 721864 h 967051"/>
                <a:gd name="connsiteX235" fmla="*/ 650635 w 1453314"/>
                <a:gd name="connsiteY235" fmla="*/ 699947 h 967051"/>
                <a:gd name="connsiteX236" fmla="*/ 647896 w 1453314"/>
                <a:gd name="connsiteY236" fmla="*/ 691729 h 967051"/>
                <a:gd name="connsiteX237" fmla="*/ 560231 w 1453314"/>
                <a:gd name="connsiteY237" fmla="*/ 691729 h 967051"/>
                <a:gd name="connsiteX238" fmla="*/ 565711 w 1453314"/>
                <a:gd name="connsiteY238" fmla="*/ 691729 h 967051"/>
                <a:gd name="connsiteX239" fmla="*/ 565711 w 1453314"/>
                <a:gd name="connsiteY239" fmla="*/ 697208 h 967051"/>
                <a:gd name="connsiteX240" fmla="*/ 560231 w 1453314"/>
                <a:gd name="connsiteY240" fmla="*/ 691729 h 967051"/>
                <a:gd name="connsiteX241" fmla="*/ 712275 w 1453314"/>
                <a:gd name="connsiteY241" fmla="*/ 690359 h 967051"/>
                <a:gd name="connsiteX242" fmla="*/ 715014 w 1453314"/>
                <a:gd name="connsiteY242" fmla="*/ 693099 h 967051"/>
                <a:gd name="connsiteX243" fmla="*/ 710905 w 1453314"/>
                <a:gd name="connsiteY243" fmla="*/ 693099 h 967051"/>
                <a:gd name="connsiteX244" fmla="*/ 712275 w 1453314"/>
                <a:gd name="connsiteY244" fmla="*/ 690359 h 967051"/>
                <a:gd name="connsiteX245" fmla="*/ 731451 w 1453314"/>
                <a:gd name="connsiteY245" fmla="*/ 686250 h 967051"/>
                <a:gd name="connsiteX246" fmla="*/ 738300 w 1453314"/>
                <a:gd name="connsiteY246" fmla="*/ 687620 h 967051"/>
                <a:gd name="connsiteX247" fmla="*/ 735561 w 1453314"/>
                <a:gd name="connsiteY247" fmla="*/ 690359 h 967051"/>
                <a:gd name="connsiteX248" fmla="*/ 731451 w 1453314"/>
                <a:gd name="connsiteY248" fmla="*/ 686250 h 967051"/>
                <a:gd name="connsiteX249" fmla="*/ 580778 w 1453314"/>
                <a:gd name="connsiteY249" fmla="*/ 684880 h 967051"/>
                <a:gd name="connsiteX250" fmla="*/ 576669 w 1453314"/>
                <a:gd name="connsiteY250" fmla="*/ 690359 h 967051"/>
                <a:gd name="connsiteX251" fmla="*/ 576669 w 1453314"/>
                <a:gd name="connsiteY251" fmla="*/ 686250 h 967051"/>
                <a:gd name="connsiteX252" fmla="*/ 580778 w 1453314"/>
                <a:gd name="connsiteY252" fmla="*/ 684880 h 967051"/>
                <a:gd name="connsiteX253" fmla="*/ 1368389 w 1453314"/>
                <a:gd name="connsiteY253" fmla="*/ 682141 h 967051"/>
                <a:gd name="connsiteX254" fmla="*/ 1371129 w 1453314"/>
                <a:gd name="connsiteY254" fmla="*/ 684880 h 967051"/>
                <a:gd name="connsiteX255" fmla="*/ 1368389 w 1453314"/>
                <a:gd name="connsiteY255" fmla="*/ 686250 h 967051"/>
                <a:gd name="connsiteX256" fmla="*/ 1365650 w 1453314"/>
                <a:gd name="connsiteY256" fmla="*/ 683510 h 967051"/>
                <a:gd name="connsiteX257" fmla="*/ 1368389 w 1453314"/>
                <a:gd name="connsiteY257" fmla="*/ 682141 h 967051"/>
                <a:gd name="connsiteX258" fmla="*/ 128757 w 1453314"/>
                <a:gd name="connsiteY258" fmla="*/ 682141 h 967051"/>
                <a:gd name="connsiteX259" fmla="*/ 130127 w 1453314"/>
                <a:gd name="connsiteY259" fmla="*/ 684880 h 967051"/>
                <a:gd name="connsiteX260" fmla="*/ 121909 w 1453314"/>
                <a:gd name="connsiteY260" fmla="*/ 698577 h 967051"/>
                <a:gd name="connsiteX261" fmla="*/ 113690 w 1453314"/>
                <a:gd name="connsiteY261" fmla="*/ 695838 h 967051"/>
                <a:gd name="connsiteX262" fmla="*/ 128757 w 1453314"/>
                <a:gd name="connsiteY262" fmla="*/ 682141 h 967051"/>
                <a:gd name="connsiteX263" fmla="*/ 1010882 w 1453314"/>
                <a:gd name="connsiteY263" fmla="*/ 679401 h 967051"/>
                <a:gd name="connsiteX264" fmla="*/ 1012252 w 1453314"/>
                <a:gd name="connsiteY264" fmla="*/ 684880 h 967051"/>
                <a:gd name="connsiteX265" fmla="*/ 1004033 w 1453314"/>
                <a:gd name="connsiteY265" fmla="*/ 684880 h 967051"/>
                <a:gd name="connsiteX266" fmla="*/ 1010882 w 1453314"/>
                <a:gd name="connsiteY266" fmla="*/ 679401 h 967051"/>
                <a:gd name="connsiteX267" fmla="*/ 195876 w 1453314"/>
                <a:gd name="connsiteY267" fmla="*/ 678031 h 967051"/>
                <a:gd name="connsiteX268" fmla="*/ 187657 w 1453314"/>
                <a:gd name="connsiteY268" fmla="*/ 684880 h 967051"/>
                <a:gd name="connsiteX269" fmla="*/ 191767 w 1453314"/>
                <a:gd name="connsiteY269" fmla="*/ 683510 h 967051"/>
                <a:gd name="connsiteX270" fmla="*/ 197245 w 1453314"/>
                <a:gd name="connsiteY270" fmla="*/ 688989 h 967051"/>
                <a:gd name="connsiteX271" fmla="*/ 875276 w 1453314"/>
                <a:gd name="connsiteY271" fmla="*/ 675292 h 967051"/>
                <a:gd name="connsiteX272" fmla="*/ 880755 w 1453314"/>
                <a:gd name="connsiteY272" fmla="*/ 675292 h 967051"/>
                <a:gd name="connsiteX273" fmla="*/ 883495 w 1453314"/>
                <a:gd name="connsiteY273" fmla="*/ 687620 h 967051"/>
                <a:gd name="connsiteX274" fmla="*/ 879385 w 1453314"/>
                <a:gd name="connsiteY274" fmla="*/ 691729 h 967051"/>
                <a:gd name="connsiteX275" fmla="*/ 867057 w 1453314"/>
                <a:gd name="connsiteY275" fmla="*/ 690359 h 967051"/>
                <a:gd name="connsiteX276" fmla="*/ 875276 w 1453314"/>
                <a:gd name="connsiteY276" fmla="*/ 675292 h 967051"/>
                <a:gd name="connsiteX277" fmla="*/ 565711 w 1453314"/>
                <a:gd name="connsiteY277" fmla="*/ 675292 h 967051"/>
                <a:gd name="connsiteX278" fmla="*/ 567080 w 1453314"/>
                <a:gd name="connsiteY278" fmla="*/ 680771 h 967051"/>
                <a:gd name="connsiteX279" fmla="*/ 562971 w 1453314"/>
                <a:gd name="connsiteY279" fmla="*/ 683510 h 967051"/>
                <a:gd name="connsiteX280" fmla="*/ 561601 w 1453314"/>
                <a:gd name="connsiteY280" fmla="*/ 680771 h 967051"/>
                <a:gd name="connsiteX281" fmla="*/ 565711 w 1453314"/>
                <a:gd name="connsiteY281" fmla="*/ 675292 h 967051"/>
                <a:gd name="connsiteX282" fmla="*/ 1114984 w 1453314"/>
                <a:gd name="connsiteY282" fmla="*/ 673922 h 967051"/>
                <a:gd name="connsiteX283" fmla="*/ 1110874 w 1453314"/>
                <a:gd name="connsiteY283" fmla="*/ 694469 h 967051"/>
                <a:gd name="connsiteX284" fmla="*/ 1117723 w 1453314"/>
                <a:gd name="connsiteY284" fmla="*/ 698577 h 967051"/>
                <a:gd name="connsiteX285" fmla="*/ 1106765 w 1453314"/>
                <a:gd name="connsiteY285" fmla="*/ 724603 h 967051"/>
                <a:gd name="connsiteX286" fmla="*/ 1106765 w 1453314"/>
                <a:gd name="connsiteY286" fmla="*/ 728712 h 967051"/>
                <a:gd name="connsiteX287" fmla="*/ 1114984 w 1453314"/>
                <a:gd name="connsiteY287" fmla="*/ 734192 h 967051"/>
                <a:gd name="connsiteX288" fmla="*/ 1112244 w 1453314"/>
                <a:gd name="connsiteY288" fmla="*/ 739670 h 967051"/>
                <a:gd name="connsiteX289" fmla="*/ 1117723 w 1453314"/>
                <a:gd name="connsiteY289" fmla="*/ 745150 h 967051"/>
                <a:gd name="connsiteX290" fmla="*/ 1114984 w 1453314"/>
                <a:gd name="connsiteY290" fmla="*/ 747889 h 967051"/>
                <a:gd name="connsiteX291" fmla="*/ 1119093 w 1453314"/>
                <a:gd name="connsiteY291" fmla="*/ 750628 h 967051"/>
                <a:gd name="connsiteX292" fmla="*/ 1124572 w 1453314"/>
                <a:gd name="connsiteY292" fmla="*/ 742410 h 967051"/>
                <a:gd name="connsiteX293" fmla="*/ 1117723 w 1453314"/>
                <a:gd name="connsiteY293" fmla="*/ 742410 h 967051"/>
                <a:gd name="connsiteX294" fmla="*/ 1125942 w 1453314"/>
                <a:gd name="connsiteY294" fmla="*/ 736931 h 967051"/>
                <a:gd name="connsiteX295" fmla="*/ 1136900 w 1453314"/>
                <a:gd name="connsiteY295" fmla="*/ 745150 h 967051"/>
                <a:gd name="connsiteX296" fmla="*/ 1142379 w 1453314"/>
                <a:gd name="connsiteY296" fmla="*/ 746519 h 967051"/>
                <a:gd name="connsiteX297" fmla="*/ 1143749 w 1453314"/>
                <a:gd name="connsiteY297" fmla="*/ 751998 h 967051"/>
                <a:gd name="connsiteX298" fmla="*/ 1153337 w 1453314"/>
                <a:gd name="connsiteY298" fmla="*/ 745150 h 967051"/>
                <a:gd name="connsiteX299" fmla="*/ 1156077 w 1453314"/>
                <a:gd name="connsiteY299" fmla="*/ 736931 h 967051"/>
                <a:gd name="connsiteX300" fmla="*/ 1146488 w 1453314"/>
                <a:gd name="connsiteY300" fmla="*/ 724603 h 967051"/>
                <a:gd name="connsiteX301" fmla="*/ 1146488 w 1453314"/>
                <a:gd name="connsiteY301" fmla="*/ 731452 h 967051"/>
                <a:gd name="connsiteX302" fmla="*/ 1150597 w 1453314"/>
                <a:gd name="connsiteY302" fmla="*/ 736931 h 967051"/>
                <a:gd name="connsiteX303" fmla="*/ 1147858 w 1453314"/>
                <a:gd name="connsiteY303" fmla="*/ 741040 h 967051"/>
                <a:gd name="connsiteX304" fmla="*/ 1139639 w 1453314"/>
                <a:gd name="connsiteY304" fmla="*/ 732822 h 967051"/>
                <a:gd name="connsiteX305" fmla="*/ 1134160 w 1453314"/>
                <a:gd name="connsiteY305" fmla="*/ 732822 h 967051"/>
                <a:gd name="connsiteX306" fmla="*/ 1141009 w 1453314"/>
                <a:gd name="connsiteY306" fmla="*/ 725973 h 967051"/>
                <a:gd name="connsiteX307" fmla="*/ 1120463 w 1453314"/>
                <a:gd name="connsiteY307" fmla="*/ 735561 h 967051"/>
                <a:gd name="connsiteX308" fmla="*/ 1113614 w 1453314"/>
                <a:gd name="connsiteY308" fmla="*/ 725973 h 967051"/>
                <a:gd name="connsiteX309" fmla="*/ 1138270 w 1453314"/>
                <a:gd name="connsiteY309" fmla="*/ 705427 h 967051"/>
                <a:gd name="connsiteX310" fmla="*/ 1114984 w 1453314"/>
                <a:gd name="connsiteY310" fmla="*/ 680771 h 967051"/>
                <a:gd name="connsiteX311" fmla="*/ 1114984 w 1453314"/>
                <a:gd name="connsiteY311" fmla="*/ 673922 h 967051"/>
                <a:gd name="connsiteX312" fmla="*/ 1225934 w 1453314"/>
                <a:gd name="connsiteY312" fmla="*/ 672552 h 967051"/>
                <a:gd name="connsiteX313" fmla="*/ 1227304 w 1453314"/>
                <a:gd name="connsiteY313" fmla="*/ 672552 h 967051"/>
                <a:gd name="connsiteX314" fmla="*/ 1231413 w 1453314"/>
                <a:gd name="connsiteY314" fmla="*/ 673922 h 967051"/>
                <a:gd name="connsiteX315" fmla="*/ 1228674 w 1453314"/>
                <a:gd name="connsiteY315" fmla="*/ 675292 h 967051"/>
                <a:gd name="connsiteX316" fmla="*/ 1225934 w 1453314"/>
                <a:gd name="connsiteY316" fmla="*/ 672552 h 967051"/>
                <a:gd name="connsiteX317" fmla="*/ 1257439 w 1453314"/>
                <a:gd name="connsiteY317" fmla="*/ 671182 h 967051"/>
                <a:gd name="connsiteX318" fmla="*/ 1261548 w 1453314"/>
                <a:gd name="connsiteY318" fmla="*/ 673922 h 967051"/>
                <a:gd name="connsiteX319" fmla="*/ 1271136 w 1453314"/>
                <a:gd name="connsiteY319" fmla="*/ 679401 h 967051"/>
                <a:gd name="connsiteX320" fmla="*/ 1265657 w 1453314"/>
                <a:gd name="connsiteY320" fmla="*/ 684880 h 967051"/>
                <a:gd name="connsiteX321" fmla="*/ 1256069 w 1453314"/>
                <a:gd name="connsiteY321" fmla="*/ 676662 h 967051"/>
                <a:gd name="connsiteX322" fmla="*/ 1257439 w 1453314"/>
                <a:gd name="connsiteY322" fmla="*/ 671182 h 967051"/>
                <a:gd name="connsiteX323" fmla="*/ 317784 w 1453314"/>
                <a:gd name="connsiteY323" fmla="*/ 669812 h 967051"/>
                <a:gd name="connsiteX324" fmla="*/ 323263 w 1453314"/>
                <a:gd name="connsiteY324" fmla="*/ 669812 h 967051"/>
                <a:gd name="connsiteX325" fmla="*/ 321894 w 1453314"/>
                <a:gd name="connsiteY325" fmla="*/ 672552 h 967051"/>
                <a:gd name="connsiteX326" fmla="*/ 317784 w 1453314"/>
                <a:gd name="connsiteY326" fmla="*/ 669812 h 967051"/>
                <a:gd name="connsiteX327" fmla="*/ 280801 w 1453314"/>
                <a:gd name="connsiteY327" fmla="*/ 669812 h 967051"/>
                <a:gd name="connsiteX328" fmla="*/ 286280 w 1453314"/>
                <a:gd name="connsiteY328" fmla="*/ 669812 h 967051"/>
                <a:gd name="connsiteX329" fmla="*/ 283540 w 1453314"/>
                <a:gd name="connsiteY329" fmla="*/ 673922 h 967051"/>
                <a:gd name="connsiteX330" fmla="*/ 280801 w 1453314"/>
                <a:gd name="connsiteY330" fmla="*/ 669812 h 967051"/>
                <a:gd name="connsiteX331" fmla="*/ 636938 w 1453314"/>
                <a:gd name="connsiteY331" fmla="*/ 667073 h 967051"/>
                <a:gd name="connsiteX332" fmla="*/ 642417 w 1453314"/>
                <a:gd name="connsiteY332" fmla="*/ 671182 h 967051"/>
                <a:gd name="connsiteX333" fmla="*/ 634199 w 1453314"/>
                <a:gd name="connsiteY333" fmla="*/ 678031 h 967051"/>
                <a:gd name="connsiteX334" fmla="*/ 639677 w 1453314"/>
                <a:gd name="connsiteY334" fmla="*/ 682141 h 967051"/>
                <a:gd name="connsiteX335" fmla="*/ 643787 w 1453314"/>
                <a:gd name="connsiteY335" fmla="*/ 680771 h 967051"/>
                <a:gd name="connsiteX336" fmla="*/ 645157 w 1453314"/>
                <a:gd name="connsiteY336" fmla="*/ 676662 h 967051"/>
                <a:gd name="connsiteX337" fmla="*/ 641047 w 1453314"/>
                <a:gd name="connsiteY337" fmla="*/ 667073 h 967051"/>
                <a:gd name="connsiteX338" fmla="*/ 128757 w 1453314"/>
                <a:gd name="connsiteY338" fmla="*/ 667073 h 967051"/>
                <a:gd name="connsiteX339" fmla="*/ 123279 w 1453314"/>
                <a:gd name="connsiteY339" fmla="*/ 675292 h 967051"/>
                <a:gd name="connsiteX340" fmla="*/ 123279 w 1453314"/>
                <a:gd name="connsiteY340" fmla="*/ 669812 h 967051"/>
                <a:gd name="connsiteX341" fmla="*/ 128757 w 1453314"/>
                <a:gd name="connsiteY341" fmla="*/ 667073 h 967051"/>
                <a:gd name="connsiteX342" fmla="*/ 639677 w 1453314"/>
                <a:gd name="connsiteY342" fmla="*/ 660224 h 967051"/>
                <a:gd name="connsiteX343" fmla="*/ 636938 w 1453314"/>
                <a:gd name="connsiteY343" fmla="*/ 662964 h 967051"/>
                <a:gd name="connsiteX344" fmla="*/ 639677 w 1453314"/>
                <a:gd name="connsiteY344" fmla="*/ 664334 h 967051"/>
                <a:gd name="connsiteX345" fmla="*/ 639677 w 1453314"/>
                <a:gd name="connsiteY345" fmla="*/ 660224 h 967051"/>
                <a:gd name="connsiteX346" fmla="*/ 110951 w 1453314"/>
                <a:gd name="connsiteY346" fmla="*/ 658855 h 967051"/>
                <a:gd name="connsiteX347" fmla="*/ 120539 w 1453314"/>
                <a:gd name="connsiteY347" fmla="*/ 661594 h 967051"/>
                <a:gd name="connsiteX348" fmla="*/ 121909 w 1453314"/>
                <a:gd name="connsiteY348" fmla="*/ 664334 h 967051"/>
                <a:gd name="connsiteX349" fmla="*/ 117799 w 1453314"/>
                <a:gd name="connsiteY349" fmla="*/ 669812 h 967051"/>
                <a:gd name="connsiteX350" fmla="*/ 110951 w 1453314"/>
                <a:gd name="connsiteY350" fmla="*/ 658855 h 967051"/>
                <a:gd name="connsiteX351" fmla="*/ 1376607 w 1453314"/>
                <a:gd name="connsiteY351" fmla="*/ 653376 h 967051"/>
                <a:gd name="connsiteX352" fmla="*/ 1382087 w 1453314"/>
                <a:gd name="connsiteY352" fmla="*/ 653376 h 967051"/>
                <a:gd name="connsiteX353" fmla="*/ 1380717 w 1453314"/>
                <a:gd name="connsiteY353" fmla="*/ 656115 h 967051"/>
                <a:gd name="connsiteX354" fmla="*/ 1376607 w 1453314"/>
                <a:gd name="connsiteY354" fmla="*/ 653376 h 967051"/>
                <a:gd name="connsiteX355" fmla="*/ 1288943 w 1453314"/>
                <a:gd name="connsiteY355" fmla="*/ 653376 h 967051"/>
                <a:gd name="connsiteX356" fmla="*/ 1294422 w 1453314"/>
                <a:gd name="connsiteY356" fmla="*/ 653376 h 967051"/>
                <a:gd name="connsiteX357" fmla="*/ 1295792 w 1453314"/>
                <a:gd name="connsiteY357" fmla="*/ 657485 h 967051"/>
                <a:gd name="connsiteX358" fmla="*/ 1293052 w 1453314"/>
                <a:gd name="connsiteY358" fmla="*/ 662964 h 967051"/>
                <a:gd name="connsiteX359" fmla="*/ 1286204 w 1453314"/>
                <a:gd name="connsiteY359" fmla="*/ 662964 h 967051"/>
                <a:gd name="connsiteX360" fmla="*/ 1284834 w 1453314"/>
                <a:gd name="connsiteY360" fmla="*/ 658855 h 967051"/>
                <a:gd name="connsiteX361" fmla="*/ 1288943 w 1453314"/>
                <a:gd name="connsiteY361" fmla="*/ 653376 h 967051"/>
                <a:gd name="connsiteX362" fmla="*/ 172590 w 1453314"/>
                <a:gd name="connsiteY362" fmla="*/ 653376 h 967051"/>
                <a:gd name="connsiteX363" fmla="*/ 171220 w 1453314"/>
                <a:gd name="connsiteY363" fmla="*/ 662964 h 967051"/>
                <a:gd name="connsiteX364" fmla="*/ 179439 w 1453314"/>
                <a:gd name="connsiteY364" fmla="*/ 657485 h 967051"/>
                <a:gd name="connsiteX365" fmla="*/ 176699 w 1453314"/>
                <a:gd name="connsiteY365" fmla="*/ 653376 h 967051"/>
                <a:gd name="connsiteX366" fmla="*/ 749258 w 1453314"/>
                <a:gd name="connsiteY366" fmla="*/ 652006 h 967051"/>
                <a:gd name="connsiteX367" fmla="*/ 753368 w 1453314"/>
                <a:gd name="connsiteY367" fmla="*/ 654745 h 967051"/>
                <a:gd name="connsiteX368" fmla="*/ 747888 w 1453314"/>
                <a:gd name="connsiteY368" fmla="*/ 654745 h 967051"/>
                <a:gd name="connsiteX369" fmla="*/ 72598 w 1453314"/>
                <a:gd name="connsiteY369" fmla="*/ 652006 h 967051"/>
                <a:gd name="connsiteX370" fmla="*/ 78076 w 1453314"/>
                <a:gd name="connsiteY370" fmla="*/ 652006 h 967051"/>
                <a:gd name="connsiteX371" fmla="*/ 76707 w 1453314"/>
                <a:gd name="connsiteY371" fmla="*/ 654745 h 967051"/>
                <a:gd name="connsiteX372" fmla="*/ 72598 w 1453314"/>
                <a:gd name="connsiteY372" fmla="*/ 652006 h 967051"/>
                <a:gd name="connsiteX373" fmla="*/ 1442356 w 1453314"/>
                <a:gd name="connsiteY373" fmla="*/ 649266 h 967051"/>
                <a:gd name="connsiteX374" fmla="*/ 1446465 w 1453314"/>
                <a:gd name="connsiteY374" fmla="*/ 649266 h 967051"/>
                <a:gd name="connsiteX375" fmla="*/ 1449205 w 1453314"/>
                <a:gd name="connsiteY375" fmla="*/ 653376 h 967051"/>
                <a:gd name="connsiteX376" fmla="*/ 1443726 w 1453314"/>
                <a:gd name="connsiteY376" fmla="*/ 654745 h 967051"/>
                <a:gd name="connsiteX377" fmla="*/ 1442356 w 1453314"/>
                <a:gd name="connsiteY377" fmla="*/ 649266 h 967051"/>
                <a:gd name="connsiteX378" fmla="*/ 1430028 w 1453314"/>
                <a:gd name="connsiteY378" fmla="*/ 647897 h 967051"/>
                <a:gd name="connsiteX379" fmla="*/ 1436877 w 1453314"/>
                <a:gd name="connsiteY379" fmla="*/ 653376 h 967051"/>
                <a:gd name="connsiteX380" fmla="*/ 1430028 w 1453314"/>
                <a:gd name="connsiteY380" fmla="*/ 660224 h 967051"/>
                <a:gd name="connsiteX381" fmla="*/ 1424549 w 1453314"/>
                <a:gd name="connsiteY381" fmla="*/ 653376 h 967051"/>
                <a:gd name="connsiteX382" fmla="*/ 1430028 w 1453314"/>
                <a:gd name="connsiteY382" fmla="*/ 647897 h 967051"/>
                <a:gd name="connsiteX383" fmla="*/ 745149 w 1453314"/>
                <a:gd name="connsiteY383" fmla="*/ 646527 h 967051"/>
                <a:gd name="connsiteX384" fmla="*/ 749258 w 1453314"/>
                <a:gd name="connsiteY384" fmla="*/ 647897 h 967051"/>
                <a:gd name="connsiteX385" fmla="*/ 743779 w 1453314"/>
                <a:gd name="connsiteY385" fmla="*/ 649266 h 967051"/>
                <a:gd name="connsiteX386" fmla="*/ 536946 w 1453314"/>
                <a:gd name="connsiteY386" fmla="*/ 646527 h 967051"/>
                <a:gd name="connsiteX387" fmla="*/ 545164 w 1453314"/>
                <a:gd name="connsiteY387" fmla="*/ 647897 h 967051"/>
                <a:gd name="connsiteX388" fmla="*/ 545164 w 1453314"/>
                <a:gd name="connsiteY388" fmla="*/ 654745 h 967051"/>
                <a:gd name="connsiteX389" fmla="*/ 541055 w 1453314"/>
                <a:gd name="connsiteY389" fmla="*/ 669812 h 967051"/>
                <a:gd name="connsiteX390" fmla="*/ 528727 w 1453314"/>
                <a:gd name="connsiteY390" fmla="*/ 678031 h 967051"/>
                <a:gd name="connsiteX391" fmla="*/ 512290 w 1453314"/>
                <a:gd name="connsiteY391" fmla="*/ 672552 h 967051"/>
                <a:gd name="connsiteX392" fmla="*/ 515030 w 1453314"/>
                <a:gd name="connsiteY392" fmla="*/ 669812 h 967051"/>
                <a:gd name="connsiteX393" fmla="*/ 531466 w 1453314"/>
                <a:gd name="connsiteY393" fmla="*/ 652006 h 967051"/>
                <a:gd name="connsiteX394" fmla="*/ 536946 w 1453314"/>
                <a:gd name="connsiteY394" fmla="*/ 646527 h 967051"/>
                <a:gd name="connsiteX395" fmla="*/ 1223195 w 1453314"/>
                <a:gd name="connsiteY395" fmla="*/ 645157 h 967051"/>
                <a:gd name="connsiteX396" fmla="*/ 1224565 w 1453314"/>
                <a:gd name="connsiteY396" fmla="*/ 649266 h 967051"/>
                <a:gd name="connsiteX397" fmla="*/ 1220455 w 1453314"/>
                <a:gd name="connsiteY397" fmla="*/ 646527 h 967051"/>
                <a:gd name="connsiteX398" fmla="*/ 1223195 w 1453314"/>
                <a:gd name="connsiteY398" fmla="*/ 645157 h 967051"/>
                <a:gd name="connsiteX399" fmla="*/ 268473 w 1453314"/>
                <a:gd name="connsiteY399" fmla="*/ 641048 h 967051"/>
                <a:gd name="connsiteX400" fmla="*/ 271213 w 1453314"/>
                <a:gd name="connsiteY400" fmla="*/ 641048 h 967051"/>
                <a:gd name="connsiteX401" fmla="*/ 272582 w 1453314"/>
                <a:gd name="connsiteY401" fmla="*/ 646527 h 967051"/>
                <a:gd name="connsiteX402" fmla="*/ 268473 w 1453314"/>
                <a:gd name="connsiteY402" fmla="*/ 645157 h 967051"/>
                <a:gd name="connsiteX403" fmla="*/ 1368389 w 1453314"/>
                <a:gd name="connsiteY403" fmla="*/ 636939 h 967051"/>
                <a:gd name="connsiteX404" fmla="*/ 1375238 w 1453314"/>
                <a:gd name="connsiteY404" fmla="*/ 641048 h 967051"/>
                <a:gd name="connsiteX405" fmla="*/ 1367019 w 1453314"/>
                <a:gd name="connsiteY405" fmla="*/ 647897 h 967051"/>
                <a:gd name="connsiteX406" fmla="*/ 1361540 w 1453314"/>
                <a:gd name="connsiteY406" fmla="*/ 645157 h 967051"/>
                <a:gd name="connsiteX407" fmla="*/ 1368389 w 1453314"/>
                <a:gd name="connsiteY407" fmla="*/ 636939 h 967051"/>
                <a:gd name="connsiteX408" fmla="*/ 4110 w 1453314"/>
                <a:gd name="connsiteY408" fmla="*/ 636939 h 967051"/>
                <a:gd name="connsiteX409" fmla="*/ 8219 w 1453314"/>
                <a:gd name="connsiteY409" fmla="*/ 636939 h 967051"/>
                <a:gd name="connsiteX410" fmla="*/ 8219 w 1453314"/>
                <a:gd name="connsiteY410" fmla="*/ 642417 h 967051"/>
                <a:gd name="connsiteX411" fmla="*/ 0 w 1453314"/>
                <a:gd name="connsiteY411" fmla="*/ 642417 h 967051"/>
                <a:gd name="connsiteX412" fmla="*/ 4110 w 1453314"/>
                <a:gd name="connsiteY412" fmla="*/ 636939 h 967051"/>
                <a:gd name="connsiteX413" fmla="*/ 95883 w 1453314"/>
                <a:gd name="connsiteY413" fmla="*/ 630089 h 967051"/>
                <a:gd name="connsiteX414" fmla="*/ 95883 w 1453314"/>
                <a:gd name="connsiteY414" fmla="*/ 634199 h 967051"/>
                <a:gd name="connsiteX415" fmla="*/ 93144 w 1453314"/>
                <a:gd name="connsiteY415" fmla="*/ 631459 h 967051"/>
                <a:gd name="connsiteX416" fmla="*/ 95883 w 1453314"/>
                <a:gd name="connsiteY416" fmla="*/ 630089 h 967051"/>
                <a:gd name="connsiteX417" fmla="*/ 746519 w 1453314"/>
                <a:gd name="connsiteY417" fmla="*/ 627350 h 967051"/>
                <a:gd name="connsiteX418" fmla="*/ 750628 w 1453314"/>
                <a:gd name="connsiteY418" fmla="*/ 631459 h 967051"/>
                <a:gd name="connsiteX419" fmla="*/ 746519 w 1453314"/>
                <a:gd name="connsiteY419" fmla="*/ 632829 h 967051"/>
                <a:gd name="connsiteX420" fmla="*/ 743779 w 1453314"/>
                <a:gd name="connsiteY420" fmla="*/ 630089 h 967051"/>
                <a:gd name="connsiteX421" fmla="*/ 746519 w 1453314"/>
                <a:gd name="connsiteY421" fmla="*/ 627350 h 967051"/>
                <a:gd name="connsiteX422" fmla="*/ 978008 w 1453314"/>
                <a:gd name="connsiteY422" fmla="*/ 625981 h 967051"/>
                <a:gd name="connsiteX423" fmla="*/ 984857 w 1453314"/>
                <a:gd name="connsiteY423" fmla="*/ 627350 h 967051"/>
                <a:gd name="connsiteX424" fmla="*/ 982117 w 1453314"/>
                <a:gd name="connsiteY424" fmla="*/ 628720 h 967051"/>
                <a:gd name="connsiteX425" fmla="*/ 978008 w 1453314"/>
                <a:gd name="connsiteY425" fmla="*/ 625981 h 967051"/>
                <a:gd name="connsiteX426" fmla="*/ 1305380 w 1453314"/>
                <a:gd name="connsiteY426" fmla="*/ 624611 h 967051"/>
                <a:gd name="connsiteX427" fmla="*/ 1306750 w 1453314"/>
                <a:gd name="connsiteY427" fmla="*/ 627350 h 967051"/>
                <a:gd name="connsiteX428" fmla="*/ 1302641 w 1453314"/>
                <a:gd name="connsiteY428" fmla="*/ 625981 h 967051"/>
                <a:gd name="connsiteX429" fmla="*/ 1305380 w 1453314"/>
                <a:gd name="connsiteY429" fmla="*/ 624611 h 967051"/>
                <a:gd name="connsiteX430" fmla="*/ 853360 w 1453314"/>
                <a:gd name="connsiteY430" fmla="*/ 624611 h 967051"/>
                <a:gd name="connsiteX431" fmla="*/ 857469 w 1453314"/>
                <a:gd name="connsiteY431" fmla="*/ 624611 h 967051"/>
                <a:gd name="connsiteX432" fmla="*/ 856099 w 1453314"/>
                <a:gd name="connsiteY432" fmla="*/ 628720 h 967051"/>
                <a:gd name="connsiteX433" fmla="*/ 853360 w 1453314"/>
                <a:gd name="connsiteY433" fmla="*/ 624611 h 967051"/>
                <a:gd name="connsiteX434" fmla="*/ 539685 w 1453314"/>
                <a:gd name="connsiteY434" fmla="*/ 623241 h 967051"/>
                <a:gd name="connsiteX435" fmla="*/ 541055 w 1453314"/>
                <a:gd name="connsiteY435" fmla="*/ 623241 h 967051"/>
                <a:gd name="connsiteX436" fmla="*/ 536946 w 1453314"/>
                <a:gd name="connsiteY436" fmla="*/ 631459 h 967051"/>
                <a:gd name="connsiteX437" fmla="*/ 530097 w 1453314"/>
                <a:gd name="connsiteY437" fmla="*/ 631459 h 967051"/>
                <a:gd name="connsiteX438" fmla="*/ 528727 w 1453314"/>
                <a:gd name="connsiteY438" fmla="*/ 627350 h 967051"/>
                <a:gd name="connsiteX439" fmla="*/ 539685 w 1453314"/>
                <a:gd name="connsiteY439" fmla="*/ 623241 h 967051"/>
                <a:gd name="connsiteX440" fmla="*/ 143825 w 1453314"/>
                <a:gd name="connsiteY440" fmla="*/ 623241 h 967051"/>
                <a:gd name="connsiteX441" fmla="*/ 149304 w 1453314"/>
                <a:gd name="connsiteY441" fmla="*/ 624611 h 967051"/>
                <a:gd name="connsiteX442" fmla="*/ 145195 w 1453314"/>
                <a:gd name="connsiteY442" fmla="*/ 630089 h 967051"/>
                <a:gd name="connsiteX443" fmla="*/ 142455 w 1453314"/>
                <a:gd name="connsiteY443" fmla="*/ 625981 h 967051"/>
                <a:gd name="connsiteX444" fmla="*/ 143825 w 1453314"/>
                <a:gd name="connsiteY444" fmla="*/ 623241 h 967051"/>
                <a:gd name="connsiteX445" fmla="*/ 1280724 w 1453314"/>
                <a:gd name="connsiteY445" fmla="*/ 621871 h 967051"/>
                <a:gd name="connsiteX446" fmla="*/ 1286204 w 1453314"/>
                <a:gd name="connsiteY446" fmla="*/ 621871 h 967051"/>
                <a:gd name="connsiteX447" fmla="*/ 1288943 w 1453314"/>
                <a:gd name="connsiteY447" fmla="*/ 624611 h 967051"/>
                <a:gd name="connsiteX448" fmla="*/ 1282094 w 1453314"/>
                <a:gd name="connsiteY448" fmla="*/ 628720 h 967051"/>
                <a:gd name="connsiteX449" fmla="*/ 1280724 w 1453314"/>
                <a:gd name="connsiteY449" fmla="*/ 621871 h 967051"/>
                <a:gd name="connsiteX450" fmla="*/ 1309489 w 1453314"/>
                <a:gd name="connsiteY450" fmla="*/ 620501 h 967051"/>
                <a:gd name="connsiteX451" fmla="*/ 1313599 w 1453314"/>
                <a:gd name="connsiteY451" fmla="*/ 620501 h 967051"/>
                <a:gd name="connsiteX452" fmla="*/ 1312229 w 1453314"/>
                <a:gd name="connsiteY452" fmla="*/ 623241 h 967051"/>
                <a:gd name="connsiteX453" fmla="*/ 1309489 w 1453314"/>
                <a:gd name="connsiteY453" fmla="*/ 620501 h 967051"/>
                <a:gd name="connsiteX454" fmla="*/ 180808 w 1453314"/>
                <a:gd name="connsiteY454" fmla="*/ 617762 h 967051"/>
                <a:gd name="connsiteX455" fmla="*/ 178069 w 1453314"/>
                <a:gd name="connsiteY455" fmla="*/ 635569 h 967051"/>
                <a:gd name="connsiteX456" fmla="*/ 179439 w 1453314"/>
                <a:gd name="connsiteY456" fmla="*/ 638308 h 967051"/>
                <a:gd name="connsiteX457" fmla="*/ 194506 w 1453314"/>
                <a:gd name="connsiteY457" fmla="*/ 630089 h 967051"/>
                <a:gd name="connsiteX458" fmla="*/ 193136 w 1453314"/>
                <a:gd name="connsiteY458" fmla="*/ 617762 h 967051"/>
                <a:gd name="connsiteX459" fmla="*/ 189027 w 1453314"/>
                <a:gd name="connsiteY459" fmla="*/ 623241 h 967051"/>
                <a:gd name="connsiteX460" fmla="*/ 180808 w 1453314"/>
                <a:gd name="connsiteY460" fmla="*/ 617762 h 967051"/>
                <a:gd name="connsiteX461" fmla="*/ 1260178 w 1453314"/>
                <a:gd name="connsiteY461" fmla="*/ 613652 h 967051"/>
                <a:gd name="connsiteX462" fmla="*/ 1260178 w 1453314"/>
                <a:gd name="connsiteY462" fmla="*/ 620501 h 967051"/>
                <a:gd name="connsiteX463" fmla="*/ 1254699 w 1453314"/>
                <a:gd name="connsiteY463" fmla="*/ 621871 h 967051"/>
                <a:gd name="connsiteX464" fmla="*/ 1251960 w 1453314"/>
                <a:gd name="connsiteY464" fmla="*/ 619132 h 967051"/>
                <a:gd name="connsiteX465" fmla="*/ 1251960 w 1453314"/>
                <a:gd name="connsiteY465" fmla="*/ 615022 h 967051"/>
                <a:gd name="connsiteX466" fmla="*/ 1260178 w 1453314"/>
                <a:gd name="connsiteY466" fmla="*/ 613652 h 967051"/>
                <a:gd name="connsiteX467" fmla="*/ 135606 w 1453314"/>
                <a:gd name="connsiteY467" fmla="*/ 609543 h 967051"/>
                <a:gd name="connsiteX468" fmla="*/ 139716 w 1453314"/>
                <a:gd name="connsiteY468" fmla="*/ 609543 h 967051"/>
                <a:gd name="connsiteX469" fmla="*/ 141085 w 1453314"/>
                <a:gd name="connsiteY469" fmla="*/ 612283 h 967051"/>
                <a:gd name="connsiteX470" fmla="*/ 138346 w 1453314"/>
                <a:gd name="connsiteY470" fmla="*/ 616392 h 967051"/>
                <a:gd name="connsiteX471" fmla="*/ 134237 w 1453314"/>
                <a:gd name="connsiteY471" fmla="*/ 615022 h 967051"/>
                <a:gd name="connsiteX472" fmla="*/ 1291683 w 1453314"/>
                <a:gd name="connsiteY472" fmla="*/ 606804 h 967051"/>
                <a:gd name="connsiteX473" fmla="*/ 1290313 w 1453314"/>
                <a:gd name="connsiteY473" fmla="*/ 615022 h 967051"/>
                <a:gd name="connsiteX474" fmla="*/ 1284834 w 1453314"/>
                <a:gd name="connsiteY474" fmla="*/ 609543 h 967051"/>
                <a:gd name="connsiteX475" fmla="*/ 1291683 w 1453314"/>
                <a:gd name="connsiteY475" fmla="*/ 606804 h 967051"/>
                <a:gd name="connsiteX476" fmla="*/ 510920 w 1453314"/>
                <a:gd name="connsiteY476" fmla="*/ 605434 h 967051"/>
                <a:gd name="connsiteX477" fmla="*/ 517769 w 1453314"/>
                <a:gd name="connsiteY477" fmla="*/ 608174 h 967051"/>
                <a:gd name="connsiteX478" fmla="*/ 517769 w 1453314"/>
                <a:gd name="connsiteY478" fmla="*/ 612283 h 967051"/>
                <a:gd name="connsiteX479" fmla="*/ 513660 w 1453314"/>
                <a:gd name="connsiteY479" fmla="*/ 613652 h 967051"/>
                <a:gd name="connsiteX480" fmla="*/ 509550 w 1453314"/>
                <a:gd name="connsiteY480" fmla="*/ 608174 h 967051"/>
                <a:gd name="connsiteX481" fmla="*/ 510920 w 1453314"/>
                <a:gd name="connsiteY481" fmla="*/ 605434 h 967051"/>
                <a:gd name="connsiteX482" fmla="*/ 439693 w 1453314"/>
                <a:gd name="connsiteY482" fmla="*/ 604064 h 967051"/>
                <a:gd name="connsiteX483" fmla="*/ 439693 w 1453314"/>
                <a:gd name="connsiteY483" fmla="*/ 608174 h 967051"/>
                <a:gd name="connsiteX484" fmla="*/ 436953 w 1453314"/>
                <a:gd name="connsiteY484" fmla="*/ 606804 h 967051"/>
                <a:gd name="connsiteX485" fmla="*/ 115060 w 1453314"/>
                <a:gd name="connsiteY485" fmla="*/ 602694 h 967051"/>
                <a:gd name="connsiteX486" fmla="*/ 116430 w 1453314"/>
                <a:gd name="connsiteY486" fmla="*/ 605434 h 967051"/>
                <a:gd name="connsiteX487" fmla="*/ 113690 w 1453314"/>
                <a:gd name="connsiteY487" fmla="*/ 606804 h 967051"/>
                <a:gd name="connsiteX488" fmla="*/ 115060 w 1453314"/>
                <a:gd name="connsiteY488" fmla="*/ 602694 h 967051"/>
                <a:gd name="connsiteX489" fmla="*/ 1324557 w 1453314"/>
                <a:gd name="connsiteY489" fmla="*/ 601324 h 967051"/>
                <a:gd name="connsiteX490" fmla="*/ 1328666 w 1453314"/>
                <a:gd name="connsiteY490" fmla="*/ 601324 h 967051"/>
                <a:gd name="connsiteX491" fmla="*/ 1330036 w 1453314"/>
                <a:gd name="connsiteY491" fmla="*/ 605434 h 967051"/>
                <a:gd name="connsiteX492" fmla="*/ 1323187 w 1453314"/>
                <a:gd name="connsiteY492" fmla="*/ 605434 h 967051"/>
                <a:gd name="connsiteX493" fmla="*/ 1299901 w 1453314"/>
                <a:gd name="connsiteY493" fmla="*/ 601324 h 967051"/>
                <a:gd name="connsiteX494" fmla="*/ 1297162 w 1453314"/>
                <a:gd name="connsiteY494" fmla="*/ 608174 h 967051"/>
                <a:gd name="connsiteX495" fmla="*/ 1297162 w 1453314"/>
                <a:gd name="connsiteY495" fmla="*/ 602694 h 967051"/>
                <a:gd name="connsiteX496" fmla="*/ 1299901 w 1453314"/>
                <a:gd name="connsiteY496" fmla="*/ 601324 h 967051"/>
                <a:gd name="connsiteX497" fmla="*/ 169850 w 1453314"/>
                <a:gd name="connsiteY497" fmla="*/ 598585 h 967051"/>
                <a:gd name="connsiteX498" fmla="*/ 169850 w 1453314"/>
                <a:gd name="connsiteY498" fmla="*/ 605434 h 967051"/>
                <a:gd name="connsiteX499" fmla="*/ 173960 w 1453314"/>
                <a:gd name="connsiteY499" fmla="*/ 609543 h 967051"/>
                <a:gd name="connsiteX500" fmla="*/ 175329 w 1453314"/>
                <a:gd name="connsiteY500" fmla="*/ 606804 h 967051"/>
                <a:gd name="connsiteX501" fmla="*/ 169850 w 1453314"/>
                <a:gd name="connsiteY501" fmla="*/ 598585 h 967051"/>
                <a:gd name="connsiteX502" fmla="*/ 1010882 w 1453314"/>
                <a:gd name="connsiteY502" fmla="*/ 593106 h 967051"/>
                <a:gd name="connsiteX503" fmla="*/ 1014991 w 1453314"/>
                <a:gd name="connsiteY503" fmla="*/ 595846 h 967051"/>
                <a:gd name="connsiteX504" fmla="*/ 1010882 w 1453314"/>
                <a:gd name="connsiteY504" fmla="*/ 597216 h 967051"/>
                <a:gd name="connsiteX505" fmla="*/ 1008143 w 1453314"/>
                <a:gd name="connsiteY505" fmla="*/ 594476 h 967051"/>
                <a:gd name="connsiteX506" fmla="*/ 1010882 w 1453314"/>
                <a:gd name="connsiteY506" fmla="*/ 593106 h 967051"/>
                <a:gd name="connsiteX507" fmla="*/ 445172 w 1453314"/>
                <a:gd name="connsiteY507" fmla="*/ 593106 h 967051"/>
                <a:gd name="connsiteX508" fmla="*/ 453390 w 1453314"/>
                <a:gd name="connsiteY508" fmla="*/ 593106 h 967051"/>
                <a:gd name="connsiteX509" fmla="*/ 454760 w 1453314"/>
                <a:gd name="connsiteY509" fmla="*/ 598585 h 967051"/>
                <a:gd name="connsiteX510" fmla="*/ 449281 w 1453314"/>
                <a:gd name="connsiteY510" fmla="*/ 601324 h 967051"/>
                <a:gd name="connsiteX511" fmla="*/ 443802 w 1453314"/>
                <a:gd name="connsiteY511" fmla="*/ 598585 h 967051"/>
                <a:gd name="connsiteX512" fmla="*/ 515030 w 1453314"/>
                <a:gd name="connsiteY512" fmla="*/ 580778 h 967051"/>
                <a:gd name="connsiteX513" fmla="*/ 520508 w 1453314"/>
                <a:gd name="connsiteY513" fmla="*/ 580778 h 967051"/>
                <a:gd name="connsiteX514" fmla="*/ 520508 w 1453314"/>
                <a:gd name="connsiteY514" fmla="*/ 584888 h 967051"/>
                <a:gd name="connsiteX515" fmla="*/ 515030 w 1453314"/>
                <a:gd name="connsiteY515" fmla="*/ 580778 h 967051"/>
                <a:gd name="connsiteX516" fmla="*/ 113690 w 1453314"/>
                <a:gd name="connsiteY516" fmla="*/ 580778 h 967051"/>
                <a:gd name="connsiteX517" fmla="*/ 115060 w 1453314"/>
                <a:gd name="connsiteY517" fmla="*/ 584888 h 967051"/>
                <a:gd name="connsiteX518" fmla="*/ 109581 w 1453314"/>
                <a:gd name="connsiteY518" fmla="*/ 584888 h 967051"/>
                <a:gd name="connsiteX519" fmla="*/ 113690 w 1453314"/>
                <a:gd name="connsiteY519" fmla="*/ 580778 h 967051"/>
                <a:gd name="connsiteX520" fmla="*/ 172590 w 1453314"/>
                <a:gd name="connsiteY520" fmla="*/ 573929 h 967051"/>
                <a:gd name="connsiteX521" fmla="*/ 175329 w 1453314"/>
                <a:gd name="connsiteY521" fmla="*/ 579409 h 967051"/>
                <a:gd name="connsiteX522" fmla="*/ 171220 w 1453314"/>
                <a:gd name="connsiteY522" fmla="*/ 583518 h 967051"/>
                <a:gd name="connsiteX523" fmla="*/ 182178 w 1453314"/>
                <a:gd name="connsiteY523" fmla="*/ 594476 h 967051"/>
                <a:gd name="connsiteX524" fmla="*/ 189027 w 1453314"/>
                <a:gd name="connsiteY524" fmla="*/ 594476 h 967051"/>
                <a:gd name="connsiteX525" fmla="*/ 189027 w 1453314"/>
                <a:gd name="connsiteY525" fmla="*/ 584888 h 967051"/>
                <a:gd name="connsiteX526" fmla="*/ 172590 w 1453314"/>
                <a:gd name="connsiteY526" fmla="*/ 573929 h 967051"/>
                <a:gd name="connsiteX527" fmla="*/ 78076 w 1453314"/>
                <a:gd name="connsiteY527" fmla="*/ 571190 h 967051"/>
                <a:gd name="connsiteX528" fmla="*/ 82186 w 1453314"/>
                <a:gd name="connsiteY528" fmla="*/ 572560 h 967051"/>
                <a:gd name="connsiteX529" fmla="*/ 78076 w 1453314"/>
                <a:gd name="connsiteY529" fmla="*/ 575299 h 967051"/>
                <a:gd name="connsiteX530" fmla="*/ 245187 w 1453314"/>
                <a:gd name="connsiteY530" fmla="*/ 568451 h 967051"/>
                <a:gd name="connsiteX531" fmla="*/ 252036 w 1453314"/>
                <a:gd name="connsiteY531" fmla="*/ 571190 h 967051"/>
                <a:gd name="connsiteX532" fmla="*/ 252036 w 1453314"/>
                <a:gd name="connsiteY532" fmla="*/ 576669 h 967051"/>
                <a:gd name="connsiteX533" fmla="*/ 245187 w 1453314"/>
                <a:gd name="connsiteY533" fmla="*/ 576669 h 967051"/>
                <a:gd name="connsiteX534" fmla="*/ 512290 w 1453314"/>
                <a:gd name="connsiteY534" fmla="*/ 567081 h 967051"/>
                <a:gd name="connsiteX535" fmla="*/ 517769 w 1453314"/>
                <a:gd name="connsiteY535" fmla="*/ 568451 h 967051"/>
                <a:gd name="connsiteX536" fmla="*/ 513660 w 1453314"/>
                <a:gd name="connsiteY536" fmla="*/ 573929 h 967051"/>
                <a:gd name="connsiteX537" fmla="*/ 512290 w 1453314"/>
                <a:gd name="connsiteY537" fmla="*/ 567081 h 967051"/>
                <a:gd name="connsiteX538" fmla="*/ 1384826 w 1453314"/>
                <a:gd name="connsiteY538" fmla="*/ 564341 h 967051"/>
                <a:gd name="connsiteX539" fmla="*/ 1388935 w 1453314"/>
                <a:gd name="connsiteY539" fmla="*/ 567081 h 967051"/>
                <a:gd name="connsiteX540" fmla="*/ 1383457 w 1453314"/>
                <a:gd name="connsiteY540" fmla="*/ 568451 h 967051"/>
                <a:gd name="connsiteX541" fmla="*/ 480785 w 1453314"/>
                <a:gd name="connsiteY541" fmla="*/ 564341 h 967051"/>
                <a:gd name="connsiteX542" fmla="*/ 486265 w 1453314"/>
                <a:gd name="connsiteY542" fmla="*/ 564341 h 967051"/>
                <a:gd name="connsiteX543" fmla="*/ 484895 w 1453314"/>
                <a:gd name="connsiteY543" fmla="*/ 567081 h 967051"/>
                <a:gd name="connsiteX544" fmla="*/ 480785 w 1453314"/>
                <a:gd name="connsiteY544" fmla="*/ 564341 h 967051"/>
                <a:gd name="connsiteX545" fmla="*/ 19177 w 1453314"/>
                <a:gd name="connsiteY545" fmla="*/ 564341 h 967051"/>
                <a:gd name="connsiteX546" fmla="*/ 23286 w 1453314"/>
                <a:gd name="connsiteY546" fmla="*/ 565711 h 967051"/>
                <a:gd name="connsiteX547" fmla="*/ 20547 w 1453314"/>
                <a:gd name="connsiteY547" fmla="*/ 568451 h 967051"/>
                <a:gd name="connsiteX548" fmla="*/ 19177 w 1453314"/>
                <a:gd name="connsiteY548" fmla="*/ 564341 h 967051"/>
                <a:gd name="connsiteX549" fmla="*/ 506811 w 1453314"/>
                <a:gd name="connsiteY549" fmla="*/ 562971 h 967051"/>
                <a:gd name="connsiteX550" fmla="*/ 506811 w 1453314"/>
                <a:gd name="connsiteY550" fmla="*/ 565711 h 967051"/>
                <a:gd name="connsiteX551" fmla="*/ 504071 w 1453314"/>
                <a:gd name="connsiteY551" fmla="*/ 564341 h 967051"/>
                <a:gd name="connsiteX552" fmla="*/ 506811 w 1453314"/>
                <a:gd name="connsiteY552" fmla="*/ 562971 h 967051"/>
                <a:gd name="connsiteX553" fmla="*/ 117799 w 1453314"/>
                <a:gd name="connsiteY553" fmla="*/ 558862 h 967051"/>
                <a:gd name="connsiteX554" fmla="*/ 115060 w 1453314"/>
                <a:gd name="connsiteY554" fmla="*/ 560232 h 967051"/>
                <a:gd name="connsiteX555" fmla="*/ 117799 w 1453314"/>
                <a:gd name="connsiteY555" fmla="*/ 558862 h 967051"/>
                <a:gd name="connsiteX556" fmla="*/ 275322 w 1453314"/>
                <a:gd name="connsiteY556" fmla="*/ 557492 h 967051"/>
                <a:gd name="connsiteX557" fmla="*/ 284910 w 1453314"/>
                <a:gd name="connsiteY557" fmla="*/ 564341 h 967051"/>
                <a:gd name="connsiteX558" fmla="*/ 279431 w 1453314"/>
                <a:gd name="connsiteY558" fmla="*/ 575299 h 967051"/>
                <a:gd name="connsiteX559" fmla="*/ 280801 w 1453314"/>
                <a:gd name="connsiteY559" fmla="*/ 578039 h 967051"/>
                <a:gd name="connsiteX560" fmla="*/ 271213 w 1453314"/>
                <a:gd name="connsiteY560" fmla="*/ 584888 h 967051"/>
                <a:gd name="connsiteX561" fmla="*/ 264364 w 1453314"/>
                <a:gd name="connsiteY561" fmla="*/ 578039 h 967051"/>
                <a:gd name="connsiteX562" fmla="*/ 265733 w 1453314"/>
                <a:gd name="connsiteY562" fmla="*/ 565711 h 967051"/>
                <a:gd name="connsiteX563" fmla="*/ 275322 w 1453314"/>
                <a:gd name="connsiteY563" fmla="*/ 557492 h 967051"/>
                <a:gd name="connsiteX564" fmla="*/ 1364280 w 1453314"/>
                <a:gd name="connsiteY564" fmla="*/ 554753 h 967051"/>
                <a:gd name="connsiteX565" fmla="*/ 1368389 w 1453314"/>
                <a:gd name="connsiteY565" fmla="*/ 554753 h 967051"/>
                <a:gd name="connsiteX566" fmla="*/ 1368389 w 1453314"/>
                <a:gd name="connsiteY566" fmla="*/ 557492 h 967051"/>
                <a:gd name="connsiteX567" fmla="*/ 1364280 w 1453314"/>
                <a:gd name="connsiteY567" fmla="*/ 557492 h 967051"/>
                <a:gd name="connsiteX568" fmla="*/ 91774 w 1453314"/>
                <a:gd name="connsiteY568" fmla="*/ 553383 h 967051"/>
                <a:gd name="connsiteX569" fmla="*/ 98623 w 1453314"/>
                <a:gd name="connsiteY569" fmla="*/ 553383 h 967051"/>
                <a:gd name="connsiteX570" fmla="*/ 98623 w 1453314"/>
                <a:gd name="connsiteY570" fmla="*/ 562971 h 967051"/>
                <a:gd name="connsiteX571" fmla="*/ 91774 w 1453314"/>
                <a:gd name="connsiteY571" fmla="*/ 562971 h 967051"/>
                <a:gd name="connsiteX572" fmla="*/ 91774 w 1453314"/>
                <a:gd name="connsiteY572" fmla="*/ 553383 h 967051"/>
                <a:gd name="connsiteX573" fmla="*/ 49311 w 1453314"/>
                <a:gd name="connsiteY573" fmla="*/ 549274 h 967051"/>
                <a:gd name="connsiteX574" fmla="*/ 46572 w 1453314"/>
                <a:gd name="connsiteY574" fmla="*/ 550644 h 967051"/>
                <a:gd name="connsiteX575" fmla="*/ 49311 w 1453314"/>
                <a:gd name="connsiteY575" fmla="*/ 549274 h 967051"/>
                <a:gd name="connsiteX576" fmla="*/ 178069 w 1453314"/>
                <a:gd name="connsiteY576" fmla="*/ 545164 h 967051"/>
                <a:gd name="connsiteX577" fmla="*/ 173960 w 1453314"/>
                <a:gd name="connsiteY577" fmla="*/ 562971 h 967051"/>
                <a:gd name="connsiteX578" fmla="*/ 180808 w 1453314"/>
                <a:gd name="connsiteY578" fmla="*/ 561602 h 967051"/>
                <a:gd name="connsiteX579" fmla="*/ 178069 w 1453314"/>
                <a:gd name="connsiteY579" fmla="*/ 545164 h 967051"/>
                <a:gd name="connsiteX580" fmla="*/ 38353 w 1453314"/>
                <a:gd name="connsiteY580" fmla="*/ 536946 h 967051"/>
                <a:gd name="connsiteX581" fmla="*/ 42463 w 1453314"/>
                <a:gd name="connsiteY581" fmla="*/ 538316 h 967051"/>
                <a:gd name="connsiteX582" fmla="*/ 39723 w 1453314"/>
                <a:gd name="connsiteY582" fmla="*/ 543795 h 967051"/>
                <a:gd name="connsiteX583" fmla="*/ 38353 w 1453314"/>
                <a:gd name="connsiteY583" fmla="*/ 536946 h 967051"/>
                <a:gd name="connsiteX584" fmla="*/ 32875 w 1453314"/>
                <a:gd name="connsiteY584" fmla="*/ 530097 h 967051"/>
                <a:gd name="connsiteX585" fmla="*/ 34244 w 1453314"/>
                <a:gd name="connsiteY585" fmla="*/ 534206 h 967051"/>
                <a:gd name="connsiteX586" fmla="*/ 31505 w 1453314"/>
                <a:gd name="connsiteY586" fmla="*/ 532837 h 967051"/>
                <a:gd name="connsiteX587" fmla="*/ 32875 w 1453314"/>
                <a:gd name="connsiteY587" fmla="*/ 530097 h 967051"/>
                <a:gd name="connsiteX588" fmla="*/ 95883 w 1453314"/>
                <a:gd name="connsiteY588" fmla="*/ 517769 h 967051"/>
                <a:gd name="connsiteX589" fmla="*/ 101362 w 1453314"/>
                <a:gd name="connsiteY589" fmla="*/ 517769 h 967051"/>
                <a:gd name="connsiteX590" fmla="*/ 102732 w 1453314"/>
                <a:gd name="connsiteY590" fmla="*/ 520509 h 967051"/>
                <a:gd name="connsiteX591" fmla="*/ 98623 w 1453314"/>
                <a:gd name="connsiteY591" fmla="*/ 527358 h 967051"/>
                <a:gd name="connsiteX592" fmla="*/ 95883 w 1453314"/>
                <a:gd name="connsiteY592" fmla="*/ 520509 h 967051"/>
                <a:gd name="connsiteX593" fmla="*/ 95883 w 1453314"/>
                <a:gd name="connsiteY593" fmla="*/ 519139 h 967051"/>
                <a:gd name="connsiteX594" fmla="*/ 80816 w 1453314"/>
                <a:gd name="connsiteY594" fmla="*/ 505441 h 967051"/>
                <a:gd name="connsiteX595" fmla="*/ 87665 w 1453314"/>
                <a:gd name="connsiteY595" fmla="*/ 509551 h 967051"/>
                <a:gd name="connsiteX596" fmla="*/ 87665 w 1453314"/>
                <a:gd name="connsiteY596" fmla="*/ 515030 h 967051"/>
                <a:gd name="connsiteX597" fmla="*/ 84925 w 1453314"/>
                <a:gd name="connsiteY597" fmla="*/ 516400 h 967051"/>
                <a:gd name="connsiteX598" fmla="*/ 78076 w 1453314"/>
                <a:gd name="connsiteY598" fmla="*/ 513660 h 967051"/>
                <a:gd name="connsiteX599" fmla="*/ 80816 w 1453314"/>
                <a:gd name="connsiteY599" fmla="*/ 505441 h 967051"/>
                <a:gd name="connsiteX600" fmla="*/ 1431398 w 1453314"/>
                <a:gd name="connsiteY600" fmla="*/ 504072 h 967051"/>
                <a:gd name="connsiteX601" fmla="*/ 1438247 w 1453314"/>
                <a:gd name="connsiteY601" fmla="*/ 508181 h 967051"/>
                <a:gd name="connsiteX602" fmla="*/ 1431398 w 1453314"/>
                <a:gd name="connsiteY602" fmla="*/ 508181 h 967051"/>
                <a:gd name="connsiteX603" fmla="*/ 1431398 w 1453314"/>
                <a:gd name="connsiteY603" fmla="*/ 504072 h 967051"/>
                <a:gd name="connsiteX604" fmla="*/ 395860 w 1453314"/>
                <a:gd name="connsiteY604" fmla="*/ 482156 h 967051"/>
                <a:gd name="connsiteX605" fmla="*/ 397230 w 1453314"/>
                <a:gd name="connsiteY605" fmla="*/ 484895 h 967051"/>
                <a:gd name="connsiteX606" fmla="*/ 393121 w 1453314"/>
                <a:gd name="connsiteY606" fmla="*/ 484895 h 967051"/>
                <a:gd name="connsiteX607" fmla="*/ 395860 w 1453314"/>
                <a:gd name="connsiteY607" fmla="*/ 482156 h 967051"/>
                <a:gd name="connsiteX608" fmla="*/ 1383457 w 1453314"/>
                <a:gd name="connsiteY608" fmla="*/ 475307 h 967051"/>
                <a:gd name="connsiteX609" fmla="*/ 1388935 w 1453314"/>
                <a:gd name="connsiteY609" fmla="*/ 476676 h 967051"/>
                <a:gd name="connsiteX610" fmla="*/ 1386196 w 1453314"/>
                <a:gd name="connsiteY610" fmla="*/ 482156 h 967051"/>
                <a:gd name="connsiteX611" fmla="*/ 1383457 w 1453314"/>
                <a:gd name="connsiteY611" fmla="*/ 475307 h 967051"/>
                <a:gd name="connsiteX612" fmla="*/ 1362910 w 1453314"/>
                <a:gd name="connsiteY612" fmla="*/ 472567 h 967051"/>
                <a:gd name="connsiteX613" fmla="*/ 1364280 w 1453314"/>
                <a:gd name="connsiteY613" fmla="*/ 478046 h 967051"/>
                <a:gd name="connsiteX614" fmla="*/ 1360171 w 1453314"/>
                <a:gd name="connsiteY614" fmla="*/ 483525 h 967051"/>
                <a:gd name="connsiteX615" fmla="*/ 1353322 w 1453314"/>
                <a:gd name="connsiteY615" fmla="*/ 483525 h 967051"/>
                <a:gd name="connsiteX616" fmla="*/ 1351952 w 1453314"/>
                <a:gd name="connsiteY616" fmla="*/ 480786 h 967051"/>
                <a:gd name="connsiteX617" fmla="*/ 1362910 w 1453314"/>
                <a:gd name="connsiteY617" fmla="*/ 472567 h 967051"/>
                <a:gd name="connsiteX618" fmla="*/ 268473 w 1453314"/>
                <a:gd name="connsiteY618" fmla="*/ 465718 h 967051"/>
                <a:gd name="connsiteX619" fmla="*/ 272582 w 1453314"/>
                <a:gd name="connsiteY619" fmla="*/ 467088 h 967051"/>
                <a:gd name="connsiteX620" fmla="*/ 268473 w 1453314"/>
                <a:gd name="connsiteY620" fmla="*/ 471198 h 967051"/>
                <a:gd name="connsiteX621" fmla="*/ 268473 w 1453314"/>
                <a:gd name="connsiteY621" fmla="*/ 465718 h 967051"/>
                <a:gd name="connsiteX622" fmla="*/ 545164 w 1453314"/>
                <a:gd name="connsiteY622" fmla="*/ 464348 h 967051"/>
                <a:gd name="connsiteX623" fmla="*/ 549273 w 1453314"/>
                <a:gd name="connsiteY623" fmla="*/ 464348 h 967051"/>
                <a:gd name="connsiteX624" fmla="*/ 547904 w 1453314"/>
                <a:gd name="connsiteY624" fmla="*/ 468458 h 967051"/>
                <a:gd name="connsiteX625" fmla="*/ 545164 w 1453314"/>
                <a:gd name="connsiteY625" fmla="*/ 464348 h 967051"/>
                <a:gd name="connsiteX626" fmla="*/ 1451945 w 1453314"/>
                <a:gd name="connsiteY626" fmla="*/ 450651 h 967051"/>
                <a:gd name="connsiteX627" fmla="*/ 1453314 w 1453314"/>
                <a:gd name="connsiteY627" fmla="*/ 453391 h 967051"/>
                <a:gd name="connsiteX628" fmla="*/ 1449205 w 1453314"/>
                <a:gd name="connsiteY628" fmla="*/ 452021 h 967051"/>
                <a:gd name="connsiteX629" fmla="*/ 1451945 w 1453314"/>
                <a:gd name="connsiteY629" fmla="*/ 450651 h 967051"/>
                <a:gd name="connsiteX630" fmla="*/ 1379347 w 1453314"/>
                <a:gd name="connsiteY630" fmla="*/ 347919 h 967051"/>
                <a:gd name="connsiteX631" fmla="*/ 1384826 w 1453314"/>
                <a:gd name="connsiteY631" fmla="*/ 352028 h 967051"/>
                <a:gd name="connsiteX632" fmla="*/ 1380717 w 1453314"/>
                <a:gd name="connsiteY632" fmla="*/ 353398 h 967051"/>
                <a:gd name="connsiteX633" fmla="*/ 1039647 w 1453314"/>
                <a:gd name="connsiteY633" fmla="*/ 280801 h 967051"/>
                <a:gd name="connsiteX634" fmla="*/ 1017731 w 1453314"/>
                <a:gd name="connsiteY634" fmla="*/ 308196 h 967051"/>
                <a:gd name="connsiteX635" fmla="*/ 1043756 w 1453314"/>
                <a:gd name="connsiteY635" fmla="*/ 335591 h 967051"/>
                <a:gd name="connsiteX636" fmla="*/ 187657 w 1453314"/>
                <a:gd name="connsiteY636" fmla="*/ 184918 h 967051"/>
                <a:gd name="connsiteX637" fmla="*/ 215052 w 1453314"/>
                <a:gd name="connsiteY637" fmla="*/ 216422 h 967051"/>
                <a:gd name="connsiteX638" fmla="*/ 219162 w 1453314"/>
                <a:gd name="connsiteY638" fmla="*/ 221901 h 967051"/>
                <a:gd name="connsiteX639" fmla="*/ 208204 w 1453314"/>
                <a:gd name="connsiteY639" fmla="*/ 250666 h 967051"/>
                <a:gd name="connsiteX640" fmla="*/ 226010 w 1453314"/>
                <a:gd name="connsiteY640" fmla="*/ 267103 h 967051"/>
                <a:gd name="connsiteX641" fmla="*/ 236968 w 1453314"/>
                <a:gd name="connsiteY641" fmla="*/ 258885 h 967051"/>
                <a:gd name="connsiteX642" fmla="*/ 247927 w 1453314"/>
                <a:gd name="connsiteY642" fmla="*/ 271212 h 967051"/>
                <a:gd name="connsiteX643" fmla="*/ 262994 w 1453314"/>
                <a:gd name="connsiteY643" fmla="*/ 273952 h 967051"/>
                <a:gd name="connsiteX644" fmla="*/ 273952 w 1453314"/>
                <a:gd name="connsiteY644" fmla="*/ 298608 h 967051"/>
                <a:gd name="connsiteX645" fmla="*/ 273952 w 1453314"/>
                <a:gd name="connsiteY645" fmla="*/ 328742 h 967051"/>
                <a:gd name="connsiteX646" fmla="*/ 275322 w 1453314"/>
                <a:gd name="connsiteY646" fmla="*/ 353398 h 967051"/>
                <a:gd name="connsiteX647" fmla="*/ 282171 w 1453314"/>
                <a:gd name="connsiteY647" fmla="*/ 380793 h 967051"/>
                <a:gd name="connsiteX648" fmla="*/ 260255 w 1453314"/>
                <a:gd name="connsiteY648" fmla="*/ 404079 h 967051"/>
                <a:gd name="connsiteX649" fmla="*/ 243817 w 1453314"/>
                <a:gd name="connsiteY649" fmla="*/ 375314 h 967051"/>
                <a:gd name="connsiteX650" fmla="*/ 232859 w 1453314"/>
                <a:gd name="connsiteY650" fmla="*/ 416407 h 967051"/>
                <a:gd name="connsiteX651" fmla="*/ 241078 w 1453314"/>
                <a:gd name="connsiteY651" fmla="*/ 446542 h 967051"/>
                <a:gd name="connsiteX652" fmla="*/ 235599 w 1453314"/>
                <a:gd name="connsiteY652" fmla="*/ 478046 h 967051"/>
                <a:gd name="connsiteX653" fmla="*/ 243817 w 1453314"/>
                <a:gd name="connsiteY653" fmla="*/ 519139 h 967051"/>
                <a:gd name="connsiteX654" fmla="*/ 254775 w 1453314"/>
                <a:gd name="connsiteY654" fmla="*/ 510921 h 967051"/>
                <a:gd name="connsiteX655" fmla="*/ 272582 w 1453314"/>
                <a:gd name="connsiteY655" fmla="*/ 515030 h 967051"/>
                <a:gd name="connsiteX656" fmla="*/ 278061 w 1453314"/>
                <a:gd name="connsiteY656" fmla="*/ 521879 h 967051"/>
                <a:gd name="connsiteX657" fmla="*/ 268473 w 1453314"/>
                <a:gd name="connsiteY657" fmla="*/ 531467 h 967051"/>
                <a:gd name="connsiteX658" fmla="*/ 242448 w 1453314"/>
                <a:gd name="connsiteY658" fmla="*/ 523248 h 967051"/>
                <a:gd name="connsiteX659" fmla="*/ 232859 w 1453314"/>
                <a:gd name="connsiteY659" fmla="*/ 553383 h 967051"/>
                <a:gd name="connsiteX660" fmla="*/ 238338 w 1453314"/>
                <a:gd name="connsiteY660" fmla="*/ 557492 h 967051"/>
                <a:gd name="connsiteX661" fmla="*/ 232859 w 1453314"/>
                <a:gd name="connsiteY661" fmla="*/ 558862 h 967051"/>
                <a:gd name="connsiteX662" fmla="*/ 232859 w 1453314"/>
                <a:gd name="connsiteY662" fmla="*/ 568451 h 967051"/>
                <a:gd name="connsiteX663" fmla="*/ 239708 w 1453314"/>
                <a:gd name="connsiteY663" fmla="*/ 569820 h 967051"/>
                <a:gd name="connsiteX664" fmla="*/ 238338 w 1453314"/>
                <a:gd name="connsiteY664" fmla="*/ 572560 h 967051"/>
                <a:gd name="connsiteX665" fmla="*/ 232859 w 1453314"/>
                <a:gd name="connsiteY665" fmla="*/ 575299 h 967051"/>
                <a:gd name="connsiteX666" fmla="*/ 231490 w 1453314"/>
                <a:gd name="connsiteY666" fmla="*/ 613652 h 967051"/>
                <a:gd name="connsiteX667" fmla="*/ 234229 w 1453314"/>
                <a:gd name="connsiteY667" fmla="*/ 624611 h 967051"/>
                <a:gd name="connsiteX668" fmla="*/ 231490 w 1453314"/>
                <a:gd name="connsiteY668" fmla="*/ 628720 h 967051"/>
                <a:gd name="connsiteX669" fmla="*/ 235599 w 1453314"/>
                <a:gd name="connsiteY669" fmla="*/ 635569 h 967051"/>
                <a:gd name="connsiteX670" fmla="*/ 232859 w 1453314"/>
                <a:gd name="connsiteY670" fmla="*/ 639678 h 967051"/>
                <a:gd name="connsiteX671" fmla="*/ 234229 w 1453314"/>
                <a:gd name="connsiteY671" fmla="*/ 654745 h 967051"/>
                <a:gd name="connsiteX672" fmla="*/ 234229 w 1453314"/>
                <a:gd name="connsiteY672" fmla="*/ 673922 h 967051"/>
                <a:gd name="connsiteX673" fmla="*/ 234229 w 1453314"/>
                <a:gd name="connsiteY673" fmla="*/ 682141 h 967051"/>
                <a:gd name="connsiteX674" fmla="*/ 239708 w 1453314"/>
                <a:gd name="connsiteY674" fmla="*/ 688989 h 967051"/>
                <a:gd name="connsiteX675" fmla="*/ 238338 w 1453314"/>
                <a:gd name="connsiteY675" fmla="*/ 691729 h 967051"/>
                <a:gd name="connsiteX676" fmla="*/ 230120 w 1453314"/>
                <a:gd name="connsiteY676" fmla="*/ 708166 h 967051"/>
                <a:gd name="connsiteX677" fmla="*/ 226010 w 1453314"/>
                <a:gd name="connsiteY677" fmla="*/ 712275 h 967051"/>
                <a:gd name="connsiteX678" fmla="*/ 221901 w 1453314"/>
                <a:gd name="connsiteY678" fmla="*/ 732822 h 967051"/>
                <a:gd name="connsiteX679" fmla="*/ 227380 w 1453314"/>
                <a:gd name="connsiteY679" fmla="*/ 735561 h 967051"/>
                <a:gd name="connsiteX680" fmla="*/ 220531 w 1453314"/>
                <a:gd name="connsiteY680" fmla="*/ 735561 h 967051"/>
                <a:gd name="connsiteX681" fmla="*/ 215052 w 1453314"/>
                <a:gd name="connsiteY681" fmla="*/ 762956 h 967051"/>
                <a:gd name="connsiteX682" fmla="*/ 227380 w 1453314"/>
                <a:gd name="connsiteY682" fmla="*/ 815007 h 967051"/>
                <a:gd name="connsiteX683" fmla="*/ 213683 w 1453314"/>
                <a:gd name="connsiteY683" fmla="*/ 825965 h 967051"/>
                <a:gd name="connsiteX684" fmla="*/ 191767 w 1453314"/>
                <a:gd name="connsiteY684" fmla="*/ 791721 h 967051"/>
                <a:gd name="connsiteX685" fmla="*/ 193136 w 1453314"/>
                <a:gd name="connsiteY685" fmla="*/ 780763 h 967051"/>
                <a:gd name="connsiteX686" fmla="*/ 183548 w 1453314"/>
                <a:gd name="connsiteY686" fmla="*/ 735561 h 967051"/>
                <a:gd name="connsiteX687" fmla="*/ 186287 w 1453314"/>
                <a:gd name="connsiteY687" fmla="*/ 723233 h 967051"/>
                <a:gd name="connsiteX688" fmla="*/ 193136 w 1453314"/>
                <a:gd name="connsiteY688" fmla="*/ 738300 h 967051"/>
                <a:gd name="connsiteX689" fmla="*/ 195876 w 1453314"/>
                <a:gd name="connsiteY689" fmla="*/ 739670 h 967051"/>
                <a:gd name="connsiteX690" fmla="*/ 202725 w 1453314"/>
                <a:gd name="connsiteY690" fmla="*/ 724603 h 967051"/>
                <a:gd name="connsiteX691" fmla="*/ 201355 w 1453314"/>
                <a:gd name="connsiteY691" fmla="*/ 713645 h 967051"/>
                <a:gd name="connsiteX692" fmla="*/ 199279 w 1453314"/>
                <a:gd name="connsiteY692" fmla="*/ 706368 h 967051"/>
                <a:gd name="connsiteX693" fmla="*/ 198051 w 1453314"/>
                <a:gd name="connsiteY693" fmla="*/ 705990 h 967051"/>
                <a:gd name="connsiteX694" fmla="*/ 199985 w 1453314"/>
                <a:gd name="connsiteY694" fmla="*/ 704057 h 967051"/>
                <a:gd name="connsiteX695" fmla="*/ 199985 w 1453314"/>
                <a:gd name="connsiteY695" fmla="*/ 695838 h 967051"/>
                <a:gd name="connsiteX696" fmla="*/ 187657 w 1453314"/>
                <a:gd name="connsiteY696" fmla="*/ 690359 h 967051"/>
                <a:gd name="connsiteX697" fmla="*/ 183548 w 1453314"/>
                <a:gd name="connsiteY697" fmla="*/ 690359 h 967051"/>
                <a:gd name="connsiteX698" fmla="*/ 186287 w 1453314"/>
                <a:gd name="connsiteY698" fmla="*/ 695838 h 967051"/>
                <a:gd name="connsiteX699" fmla="*/ 182178 w 1453314"/>
                <a:gd name="connsiteY699" fmla="*/ 698577 h 967051"/>
                <a:gd name="connsiteX700" fmla="*/ 184918 w 1453314"/>
                <a:gd name="connsiteY700" fmla="*/ 694469 h 967051"/>
                <a:gd name="connsiteX701" fmla="*/ 180808 w 1453314"/>
                <a:gd name="connsiteY701" fmla="*/ 691729 h 967051"/>
                <a:gd name="connsiteX702" fmla="*/ 176699 w 1453314"/>
                <a:gd name="connsiteY702" fmla="*/ 694469 h 967051"/>
                <a:gd name="connsiteX703" fmla="*/ 173960 w 1453314"/>
                <a:gd name="connsiteY703" fmla="*/ 686250 h 967051"/>
                <a:gd name="connsiteX704" fmla="*/ 169850 w 1453314"/>
                <a:gd name="connsiteY704" fmla="*/ 686250 h 967051"/>
                <a:gd name="connsiteX705" fmla="*/ 160262 w 1453314"/>
                <a:gd name="connsiteY705" fmla="*/ 705427 h 967051"/>
                <a:gd name="connsiteX706" fmla="*/ 156153 w 1453314"/>
                <a:gd name="connsiteY706" fmla="*/ 713645 h 967051"/>
                <a:gd name="connsiteX707" fmla="*/ 152044 w 1453314"/>
                <a:gd name="connsiteY707" fmla="*/ 713645 h 967051"/>
                <a:gd name="connsiteX708" fmla="*/ 154783 w 1453314"/>
                <a:gd name="connsiteY708" fmla="*/ 710905 h 967051"/>
                <a:gd name="connsiteX709" fmla="*/ 141085 w 1453314"/>
                <a:gd name="connsiteY709" fmla="*/ 701317 h 967051"/>
                <a:gd name="connsiteX710" fmla="*/ 142455 w 1453314"/>
                <a:gd name="connsiteY710" fmla="*/ 695838 h 967051"/>
                <a:gd name="connsiteX711" fmla="*/ 135606 w 1453314"/>
                <a:gd name="connsiteY711" fmla="*/ 688989 h 967051"/>
                <a:gd name="connsiteX712" fmla="*/ 141085 w 1453314"/>
                <a:gd name="connsiteY712" fmla="*/ 687620 h 967051"/>
                <a:gd name="connsiteX713" fmla="*/ 139716 w 1453314"/>
                <a:gd name="connsiteY713" fmla="*/ 672552 h 967051"/>
                <a:gd name="connsiteX714" fmla="*/ 139716 w 1453314"/>
                <a:gd name="connsiteY714" fmla="*/ 667073 h 967051"/>
                <a:gd name="connsiteX715" fmla="*/ 142455 w 1453314"/>
                <a:gd name="connsiteY715" fmla="*/ 652006 h 967051"/>
                <a:gd name="connsiteX716" fmla="*/ 147934 w 1453314"/>
                <a:gd name="connsiteY716" fmla="*/ 643787 h 967051"/>
                <a:gd name="connsiteX717" fmla="*/ 145195 w 1453314"/>
                <a:gd name="connsiteY717" fmla="*/ 641048 h 967051"/>
                <a:gd name="connsiteX718" fmla="*/ 153413 w 1453314"/>
                <a:gd name="connsiteY718" fmla="*/ 627350 h 967051"/>
                <a:gd name="connsiteX719" fmla="*/ 152044 w 1453314"/>
                <a:gd name="connsiteY719" fmla="*/ 612283 h 967051"/>
                <a:gd name="connsiteX720" fmla="*/ 136976 w 1453314"/>
                <a:gd name="connsiteY720" fmla="*/ 573929 h 967051"/>
                <a:gd name="connsiteX721" fmla="*/ 131497 w 1453314"/>
                <a:gd name="connsiteY721" fmla="*/ 569820 h 967051"/>
                <a:gd name="connsiteX722" fmla="*/ 134237 w 1453314"/>
                <a:gd name="connsiteY722" fmla="*/ 565711 h 967051"/>
                <a:gd name="connsiteX723" fmla="*/ 130127 w 1453314"/>
                <a:gd name="connsiteY723" fmla="*/ 556123 h 967051"/>
                <a:gd name="connsiteX724" fmla="*/ 131497 w 1453314"/>
                <a:gd name="connsiteY724" fmla="*/ 545164 h 967051"/>
                <a:gd name="connsiteX725" fmla="*/ 124648 w 1453314"/>
                <a:gd name="connsiteY725" fmla="*/ 543795 h 967051"/>
                <a:gd name="connsiteX726" fmla="*/ 117799 w 1453314"/>
                <a:gd name="connsiteY726" fmla="*/ 535576 h 967051"/>
                <a:gd name="connsiteX727" fmla="*/ 112321 w 1453314"/>
                <a:gd name="connsiteY727" fmla="*/ 539686 h 967051"/>
                <a:gd name="connsiteX728" fmla="*/ 108211 w 1453314"/>
                <a:gd name="connsiteY728" fmla="*/ 538316 h 967051"/>
                <a:gd name="connsiteX729" fmla="*/ 112321 w 1453314"/>
                <a:gd name="connsiteY729" fmla="*/ 531467 h 967051"/>
                <a:gd name="connsiteX730" fmla="*/ 116430 w 1453314"/>
                <a:gd name="connsiteY730" fmla="*/ 535576 h 967051"/>
                <a:gd name="connsiteX731" fmla="*/ 123279 w 1453314"/>
                <a:gd name="connsiteY731" fmla="*/ 525988 h 967051"/>
                <a:gd name="connsiteX732" fmla="*/ 119169 w 1453314"/>
                <a:gd name="connsiteY732" fmla="*/ 521879 h 967051"/>
                <a:gd name="connsiteX733" fmla="*/ 117799 w 1453314"/>
                <a:gd name="connsiteY733" fmla="*/ 515030 h 967051"/>
                <a:gd name="connsiteX734" fmla="*/ 121909 w 1453314"/>
                <a:gd name="connsiteY734" fmla="*/ 509551 h 967051"/>
                <a:gd name="connsiteX735" fmla="*/ 112321 w 1453314"/>
                <a:gd name="connsiteY735" fmla="*/ 487635 h 967051"/>
                <a:gd name="connsiteX736" fmla="*/ 119169 w 1453314"/>
                <a:gd name="connsiteY736" fmla="*/ 473937 h 967051"/>
                <a:gd name="connsiteX737" fmla="*/ 108211 w 1453314"/>
                <a:gd name="connsiteY737" fmla="*/ 460240 h 967051"/>
                <a:gd name="connsiteX738" fmla="*/ 108211 w 1453314"/>
                <a:gd name="connsiteY738" fmla="*/ 453391 h 967051"/>
                <a:gd name="connsiteX739" fmla="*/ 109581 w 1453314"/>
                <a:gd name="connsiteY739" fmla="*/ 447912 h 967051"/>
                <a:gd name="connsiteX740" fmla="*/ 105472 w 1453314"/>
                <a:gd name="connsiteY740" fmla="*/ 428735 h 967051"/>
                <a:gd name="connsiteX741" fmla="*/ 123279 w 1453314"/>
                <a:gd name="connsiteY741" fmla="*/ 327373 h 967051"/>
                <a:gd name="connsiteX742" fmla="*/ 120539 w 1453314"/>
                <a:gd name="connsiteY742" fmla="*/ 319154 h 967051"/>
                <a:gd name="connsiteX743" fmla="*/ 101362 w 1453314"/>
                <a:gd name="connsiteY743" fmla="*/ 343810 h 967051"/>
                <a:gd name="connsiteX744" fmla="*/ 97253 w 1453314"/>
                <a:gd name="connsiteY744" fmla="*/ 368465 h 967051"/>
                <a:gd name="connsiteX745" fmla="*/ 75337 w 1453314"/>
                <a:gd name="connsiteY745" fmla="*/ 420516 h 967051"/>
                <a:gd name="connsiteX746" fmla="*/ 75337 w 1453314"/>
                <a:gd name="connsiteY746" fmla="*/ 434214 h 967051"/>
                <a:gd name="connsiteX747" fmla="*/ 75337 w 1453314"/>
                <a:gd name="connsiteY747" fmla="*/ 457500 h 967051"/>
                <a:gd name="connsiteX748" fmla="*/ 71228 w 1453314"/>
                <a:gd name="connsiteY748" fmla="*/ 469828 h 967051"/>
                <a:gd name="connsiteX749" fmla="*/ 75337 w 1453314"/>
                <a:gd name="connsiteY749" fmla="*/ 478046 h 967051"/>
                <a:gd name="connsiteX750" fmla="*/ 67118 w 1453314"/>
                <a:gd name="connsiteY750" fmla="*/ 495853 h 967051"/>
                <a:gd name="connsiteX751" fmla="*/ 50681 w 1453314"/>
                <a:gd name="connsiteY751" fmla="*/ 482156 h 967051"/>
                <a:gd name="connsiteX752" fmla="*/ 56160 w 1453314"/>
                <a:gd name="connsiteY752" fmla="*/ 468458 h 967051"/>
                <a:gd name="connsiteX753" fmla="*/ 56160 w 1453314"/>
                <a:gd name="connsiteY753" fmla="*/ 461609 h 967051"/>
                <a:gd name="connsiteX754" fmla="*/ 58900 w 1453314"/>
                <a:gd name="connsiteY754" fmla="*/ 445172 h 967051"/>
                <a:gd name="connsiteX755" fmla="*/ 64379 w 1453314"/>
                <a:gd name="connsiteY755" fmla="*/ 401340 h 967051"/>
                <a:gd name="connsiteX756" fmla="*/ 67118 w 1453314"/>
                <a:gd name="connsiteY756" fmla="*/ 376684 h 967051"/>
                <a:gd name="connsiteX757" fmla="*/ 68488 w 1453314"/>
                <a:gd name="connsiteY757" fmla="*/ 354768 h 967051"/>
                <a:gd name="connsiteX758" fmla="*/ 91774 w 1453314"/>
                <a:gd name="connsiteY758" fmla="*/ 301347 h 967051"/>
                <a:gd name="connsiteX759" fmla="*/ 109581 w 1453314"/>
                <a:gd name="connsiteY759" fmla="*/ 268473 h 967051"/>
                <a:gd name="connsiteX760" fmla="*/ 132867 w 1453314"/>
                <a:gd name="connsiteY760" fmla="*/ 265734 h 967051"/>
                <a:gd name="connsiteX761" fmla="*/ 161632 w 1453314"/>
                <a:gd name="connsiteY761" fmla="*/ 256145 h 967051"/>
                <a:gd name="connsiteX762" fmla="*/ 164371 w 1453314"/>
                <a:gd name="connsiteY762" fmla="*/ 242448 h 967051"/>
                <a:gd name="connsiteX763" fmla="*/ 154783 w 1453314"/>
                <a:gd name="connsiteY763" fmla="*/ 223271 h 967051"/>
                <a:gd name="connsiteX764" fmla="*/ 160262 w 1453314"/>
                <a:gd name="connsiteY764" fmla="*/ 212313 h 967051"/>
                <a:gd name="connsiteX765" fmla="*/ 160262 w 1453314"/>
                <a:gd name="connsiteY765" fmla="*/ 208204 h 967051"/>
                <a:gd name="connsiteX766" fmla="*/ 187657 w 1453314"/>
                <a:gd name="connsiteY766" fmla="*/ 184918 h 967051"/>
                <a:gd name="connsiteX767" fmla="*/ 657484 w 1453314"/>
                <a:gd name="connsiteY767" fmla="*/ 150674 h 967051"/>
                <a:gd name="connsiteX768" fmla="*/ 686249 w 1453314"/>
                <a:gd name="connsiteY768" fmla="*/ 168481 h 967051"/>
                <a:gd name="connsiteX769" fmla="*/ 690359 w 1453314"/>
                <a:gd name="connsiteY769" fmla="*/ 193136 h 967051"/>
                <a:gd name="connsiteX770" fmla="*/ 698577 w 1453314"/>
                <a:gd name="connsiteY770" fmla="*/ 198615 h 967051"/>
                <a:gd name="connsiteX771" fmla="*/ 686249 w 1453314"/>
                <a:gd name="connsiteY771" fmla="*/ 217792 h 967051"/>
                <a:gd name="connsiteX772" fmla="*/ 679400 w 1453314"/>
                <a:gd name="connsiteY772" fmla="*/ 238338 h 967051"/>
                <a:gd name="connsiteX773" fmla="*/ 717754 w 1453314"/>
                <a:gd name="connsiteY773" fmla="*/ 264364 h 967051"/>
                <a:gd name="connsiteX774" fmla="*/ 756107 w 1453314"/>
                <a:gd name="connsiteY774" fmla="*/ 306826 h 967051"/>
                <a:gd name="connsiteX775" fmla="*/ 747888 w 1453314"/>
                <a:gd name="connsiteY775" fmla="*/ 339700 h 967051"/>
                <a:gd name="connsiteX776" fmla="*/ 756107 w 1453314"/>
                <a:gd name="connsiteY776" fmla="*/ 369835 h 967051"/>
                <a:gd name="connsiteX777" fmla="*/ 751998 w 1453314"/>
                <a:gd name="connsiteY777" fmla="*/ 390382 h 967051"/>
                <a:gd name="connsiteX778" fmla="*/ 756107 w 1453314"/>
                <a:gd name="connsiteY778" fmla="*/ 420516 h 967051"/>
                <a:gd name="connsiteX779" fmla="*/ 738300 w 1453314"/>
                <a:gd name="connsiteY779" fmla="*/ 447912 h 967051"/>
                <a:gd name="connsiteX780" fmla="*/ 699947 w 1453314"/>
                <a:gd name="connsiteY780" fmla="*/ 421886 h 967051"/>
                <a:gd name="connsiteX781" fmla="*/ 694468 w 1453314"/>
                <a:gd name="connsiteY781" fmla="*/ 462979 h 967051"/>
                <a:gd name="connsiteX782" fmla="*/ 715014 w 1453314"/>
                <a:gd name="connsiteY782" fmla="*/ 564341 h 967051"/>
                <a:gd name="connsiteX783" fmla="*/ 723233 w 1453314"/>
                <a:gd name="connsiteY783" fmla="*/ 571190 h 967051"/>
                <a:gd name="connsiteX784" fmla="*/ 715014 w 1453314"/>
                <a:gd name="connsiteY784" fmla="*/ 575299 h 967051"/>
                <a:gd name="connsiteX785" fmla="*/ 715014 w 1453314"/>
                <a:gd name="connsiteY785" fmla="*/ 615022 h 967051"/>
                <a:gd name="connsiteX786" fmla="*/ 710905 w 1453314"/>
                <a:gd name="connsiteY786" fmla="*/ 643787 h 967051"/>
                <a:gd name="connsiteX787" fmla="*/ 719123 w 1453314"/>
                <a:gd name="connsiteY787" fmla="*/ 643787 h 967051"/>
                <a:gd name="connsiteX788" fmla="*/ 731451 w 1453314"/>
                <a:gd name="connsiteY788" fmla="*/ 658855 h 967051"/>
                <a:gd name="connsiteX789" fmla="*/ 728712 w 1453314"/>
                <a:gd name="connsiteY789" fmla="*/ 662964 h 967051"/>
                <a:gd name="connsiteX790" fmla="*/ 734191 w 1453314"/>
                <a:gd name="connsiteY790" fmla="*/ 665704 h 967051"/>
                <a:gd name="connsiteX791" fmla="*/ 712275 w 1453314"/>
                <a:gd name="connsiteY791" fmla="*/ 672552 h 967051"/>
                <a:gd name="connsiteX792" fmla="*/ 701317 w 1453314"/>
                <a:gd name="connsiteY792" fmla="*/ 667073 h 967051"/>
                <a:gd name="connsiteX793" fmla="*/ 699947 w 1453314"/>
                <a:gd name="connsiteY793" fmla="*/ 669812 h 967051"/>
                <a:gd name="connsiteX794" fmla="*/ 704056 w 1453314"/>
                <a:gd name="connsiteY794" fmla="*/ 678031 h 967051"/>
                <a:gd name="connsiteX795" fmla="*/ 695838 w 1453314"/>
                <a:gd name="connsiteY795" fmla="*/ 687620 h 967051"/>
                <a:gd name="connsiteX796" fmla="*/ 698577 w 1453314"/>
                <a:gd name="connsiteY796" fmla="*/ 690359 h 967051"/>
                <a:gd name="connsiteX797" fmla="*/ 691728 w 1453314"/>
                <a:gd name="connsiteY797" fmla="*/ 764326 h 967051"/>
                <a:gd name="connsiteX798" fmla="*/ 660224 w 1453314"/>
                <a:gd name="connsiteY798" fmla="*/ 861579 h 967051"/>
                <a:gd name="connsiteX799" fmla="*/ 661594 w 1453314"/>
                <a:gd name="connsiteY799" fmla="*/ 887604 h 967051"/>
                <a:gd name="connsiteX800" fmla="*/ 675291 w 1453314"/>
                <a:gd name="connsiteY800" fmla="*/ 908151 h 967051"/>
                <a:gd name="connsiteX801" fmla="*/ 650635 w 1453314"/>
                <a:gd name="connsiteY801" fmla="*/ 920479 h 967051"/>
                <a:gd name="connsiteX802" fmla="*/ 627350 w 1453314"/>
                <a:gd name="connsiteY802" fmla="*/ 904041 h 967051"/>
                <a:gd name="connsiteX803" fmla="*/ 628719 w 1453314"/>
                <a:gd name="connsiteY803" fmla="*/ 891714 h 967051"/>
                <a:gd name="connsiteX804" fmla="*/ 623240 w 1453314"/>
                <a:gd name="connsiteY804" fmla="*/ 882125 h 967051"/>
                <a:gd name="connsiteX805" fmla="*/ 623240 w 1453314"/>
                <a:gd name="connsiteY805" fmla="*/ 873907 h 967051"/>
                <a:gd name="connsiteX806" fmla="*/ 634199 w 1453314"/>
                <a:gd name="connsiteY806" fmla="*/ 849251 h 967051"/>
                <a:gd name="connsiteX807" fmla="*/ 642417 w 1453314"/>
                <a:gd name="connsiteY807" fmla="*/ 825965 h 967051"/>
                <a:gd name="connsiteX808" fmla="*/ 642417 w 1453314"/>
                <a:gd name="connsiteY808" fmla="*/ 816377 h 967051"/>
                <a:gd name="connsiteX809" fmla="*/ 647896 w 1453314"/>
                <a:gd name="connsiteY809" fmla="*/ 765696 h 967051"/>
                <a:gd name="connsiteX810" fmla="*/ 647896 w 1453314"/>
                <a:gd name="connsiteY810" fmla="*/ 756107 h 967051"/>
                <a:gd name="connsiteX811" fmla="*/ 632829 w 1453314"/>
                <a:gd name="connsiteY811" fmla="*/ 746519 h 967051"/>
                <a:gd name="connsiteX812" fmla="*/ 636938 w 1453314"/>
                <a:gd name="connsiteY812" fmla="*/ 721864 h 967051"/>
                <a:gd name="connsiteX813" fmla="*/ 634199 w 1453314"/>
                <a:gd name="connsiteY813" fmla="*/ 720494 h 967051"/>
                <a:gd name="connsiteX814" fmla="*/ 624610 w 1453314"/>
                <a:gd name="connsiteY814" fmla="*/ 723233 h 967051"/>
                <a:gd name="connsiteX815" fmla="*/ 590366 w 1453314"/>
                <a:gd name="connsiteY815" fmla="*/ 688989 h 967051"/>
                <a:gd name="connsiteX816" fmla="*/ 593106 w 1453314"/>
                <a:gd name="connsiteY816" fmla="*/ 686250 h 967051"/>
                <a:gd name="connsiteX817" fmla="*/ 578038 w 1453314"/>
                <a:gd name="connsiteY817" fmla="*/ 678031 h 967051"/>
                <a:gd name="connsiteX818" fmla="*/ 556122 w 1453314"/>
                <a:gd name="connsiteY818" fmla="*/ 657485 h 967051"/>
                <a:gd name="connsiteX819" fmla="*/ 552013 w 1453314"/>
                <a:gd name="connsiteY819" fmla="*/ 660224 h 967051"/>
                <a:gd name="connsiteX820" fmla="*/ 549273 w 1453314"/>
                <a:gd name="connsiteY820" fmla="*/ 658855 h 967051"/>
                <a:gd name="connsiteX821" fmla="*/ 552013 w 1453314"/>
                <a:gd name="connsiteY821" fmla="*/ 656115 h 967051"/>
                <a:gd name="connsiteX822" fmla="*/ 557492 w 1453314"/>
                <a:gd name="connsiteY822" fmla="*/ 657485 h 967051"/>
                <a:gd name="connsiteX823" fmla="*/ 557492 w 1453314"/>
                <a:gd name="connsiteY823" fmla="*/ 647897 h 967051"/>
                <a:gd name="connsiteX824" fmla="*/ 539685 w 1453314"/>
                <a:gd name="connsiteY824" fmla="*/ 604064 h 967051"/>
                <a:gd name="connsiteX825" fmla="*/ 543794 w 1453314"/>
                <a:gd name="connsiteY825" fmla="*/ 590367 h 967051"/>
                <a:gd name="connsiteX826" fmla="*/ 542425 w 1453314"/>
                <a:gd name="connsiteY826" fmla="*/ 587627 h 967051"/>
                <a:gd name="connsiteX827" fmla="*/ 538315 w 1453314"/>
                <a:gd name="connsiteY827" fmla="*/ 576669 h 967051"/>
                <a:gd name="connsiteX828" fmla="*/ 538315 w 1453314"/>
                <a:gd name="connsiteY828" fmla="*/ 573929 h 967051"/>
                <a:gd name="connsiteX829" fmla="*/ 543794 w 1453314"/>
                <a:gd name="connsiteY829" fmla="*/ 571190 h 967051"/>
                <a:gd name="connsiteX830" fmla="*/ 543794 w 1453314"/>
                <a:gd name="connsiteY830" fmla="*/ 565711 h 967051"/>
                <a:gd name="connsiteX831" fmla="*/ 546534 w 1453314"/>
                <a:gd name="connsiteY831" fmla="*/ 549274 h 967051"/>
                <a:gd name="connsiteX832" fmla="*/ 547904 w 1453314"/>
                <a:gd name="connsiteY832" fmla="*/ 536946 h 967051"/>
                <a:gd name="connsiteX833" fmla="*/ 549273 w 1453314"/>
                <a:gd name="connsiteY833" fmla="*/ 525988 h 967051"/>
                <a:gd name="connsiteX834" fmla="*/ 549273 w 1453314"/>
                <a:gd name="connsiteY834" fmla="*/ 497223 h 967051"/>
                <a:gd name="connsiteX835" fmla="*/ 550643 w 1453314"/>
                <a:gd name="connsiteY835" fmla="*/ 489004 h 967051"/>
                <a:gd name="connsiteX836" fmla="*/ 564341 w 1453314"/>
                <a:gd name="connsiteY836" fmla="*/ 446542 h 967051"/>
                <a:gd name="connsiteX837" fmla="*/ 553383 w 1453314"/>
                <a:gd name="connsiteY837" fmla="*/ 376684 h 967051"/>
                <a:gd name="connsiteX838" fmla="*/ 553383 w 1453314"/>
                <a:gd name="connsiteY838" fmla="*/ 323264 h 967051"/>
                <a:gd name="connsiteX839" fmla="*/ 524618 w 1453314"/>
                <a:gd name="connsiteY839" fmla="*/ 345180 h 967051"/>
                <a:gd name="connsiteX840" fmla="*/ 501332 w 1453314"/>
                <a:gd name="connsiteY840" fmla="*/ 360247 h 967051"/>
                <a:gd name="connsiteX841" fmla="*/ 490374 w 1453314"/>
                <a:gd name="connsiteY841" fmla="*/ 397230 h 967051"/>
                <a:gd name="connsiteX842" fmla="*/ 482155 w 1453314"/>
                <a:gd name="connsiteY842" fmla="*/ 456130 h 967051"/>
                <a:gd name="connsiteX843" fmla="*/ 509550 w 1453314"/>
                <a:gd name="connsiteY843" fmla="*/ 520509 h 967051"/>
                <a:gd name="connsiteX844" fmla="*/ 509550 w 1453314"/>
                <a:gd name="connsiteY844" fmla="*/ 525988 h 967051"/>
                <a:gd name="connsiteX845" fmla="*/ 491743 w 1453314"/>
                <a:gd name="connsiteY845" fmla="*/ 510921 h 967051"/>
                <a:gd name="connsiteX846" fmla="*/ 487635 w 1453314"/>
                <a:gd name="connsiteY846" fmla="*/ 516400 h 967051"/>
                <a:gd name="connsiteX847" fmla="*/ 487635 w 1453314"/>
                <a:gd name="connsiteY847" fmla="*/ 519139 h 967051"/>
                <a:gd name="connsiteX848" fmla="*/ 489004 w 1453314"/>
                <a:gd name="connsiteY848" fmla="*/ 536946 h 967051"/>
                <a:gd name="connsiteX849" fmla="*/ 487635 w 1453314"/>
                <a:gd name="connsiteY849" fmla="*/ 553383 h 967051"/>
                <a:gd name="connsiteX850" fmla="*/ 484895 w 1453314"/>
                <a:gd name="connsiteY850" fmla="*/ 554753 h 967051"/>
                <a:gd name="connsiteX851" fmla="*/ 479416 w 1453314"/>
                <a:gd name="connsiteY851" fmla="*/ 521879 h 967051"/>
                <a:gd name="connsiteX852" fmla="*/ 465718 w 1453314"/>
                <a:gd name="connsiteY852" fmla="*/ 556123 h 967051"/>
                <a:gd name="connsiteX853" fmla="*/ 465718 w 1453314"/>
                <a:gd name="connsiteY853" fmla="*/ 524618 h 967051"/>
                <a:gd name="connsiteX854" fmla="*/ 450651 w 1453314"/>
                <a:gd name="connsiteY854" fmla="*/ 546534 h 967051"/>
                <a:gd name="connsiteX855" fmla="*/ 450651 w 1453314"/>
                <a:gd name="connsiteY855" fmla="*/ 541055 h 967051"/>
                <a:gd name="connsiteX856" fmla="*/ 460239 w 1453314"/>
                <a:gd name="connsiteY856" fmla="*/ 520509 h 967051"/>
                <a:gd name="connsiteX857" fmla="*/ 460239 w 1453314"/>
                <a:gd name="connsiteY857" fmla="*/ 510921 h 967051"/>
                <a:gd name="connsiteX858" fmla="*/ 456130 w 1453314"/>
                <a:gd name="connsiteY858" fmla="*/ 509551 h 967051"/>
                <a:gd name="connsiteX859" fmla="*/ 436953 w 1453314"/>
                <a:gd name="connsiteY859" fmla="*/ 520509 h 967051"/>
                <a:gd name="connsiteX860" fmla="*/ 460239 w 1453314"/>
                <a:gd name="connsiteY860" fmla="*/ 486265 h 967051"/>
                <a:gd name="connsiteX861" fmla="*/ 460239 w 1453314"/>
                <a:gd name="connsiteY861" fmla="*/ 478046 h 967051"/>
                <a:gd name="connsiteX862" fmla="*/ 452020 w 1453314"/>
                <a:gd name="connsiteY862" fmla="*/ 461609 h 967051"/>
                <a:gd name="connsiteX863" fmla="*/ 453390 w 1453314"/>
                <a:gd name="connsiteY863" fmla="*/ 456130 h 967051"/>
                <a:gd name="connsiteX864" fmla="*/ 460239 w 1453314"/>
                <a:gd name="connsiteY864" fmla="*/ 457500 h 967051"/>
                <a:gd name="connsiteX865" fmla="*/ 460239 w 1453314"/>
                <a:gd name="connsiteY865" fmla="*/ 364356 h 967051"/>
                <a:gd name="connsiteX866" fmla="*/ 467088 w 1453314"/>
                <a:gd name="connsiteY866" fmla="*/ 335591 h 967051"/>
                <a:gd name="connsiteX867" fmla="*/ 479416 w 1453314"/>
                <a:gd name="connsiteY867" fmla="*/ 327373 h 967051"/>
                <a:gd name="connsiteX868" fmla="*/ 535576 w 1453314"/>
                <a:gd name="connsiteY868" fmla="*/ 268473 h 967051"/>
                <a:gd name="connsiteX869" fmla="*/ 550643 w 1453314"/>
                <a:gd name="connsiteY869" fmla="*/ 250666 h 967051"/>
                <a:gd name="connsiteX870" fmla="*/ 571189 w 1453314"/>
                <a:gd name="connsiteY870" fmla="*/ 245187 h 967051"/>
                <a:gd name="connsiteX871" fmla="*/ 616392 w 1453314"/>
                <a:gd name="connsiteY871" fmla="*/ 234229 h 967051"/>
                <a:gd name="connsiteX872" fmla="*/ 625980 w 1453314"/>
                <a:gd name="connsiteY872" fmla="*/ 221901 h 967051"/>
                <a:gd name="connsiteX873" fmla="*/ 619131 w 1453314"/>
                <a:gd name="connsiteY873" fmla="*/ 199985 h 967051"/>
                <a:gd name="connsiteX874" fmla="*/ 621871 w 1453314"/>
                <a:gd name="connsiteY874" fmla="*/ 182178 h 967051"/>
                <a:gd name="connsiteX875" fmla="*/ 657484 w 1453314"/>
                <a:gd name="connsiteY875" fmla="*/ 150674 h 967051"/>
                <a:gd name="connsiteX876" fmla="*/ 1160186 w 1453314"/>
                <a:gd name="connsiteY876" fmla="*/ 0 h 967051"/>
                <a:gd name="connsiteX877" fmla="*/ 1190320 w 1453314"/>
                <a:gd name="connsiteY877" fmla="*/ 8219 h 967051"/>
                <a:gd name="connsiteX878" fmla="*/ 1217716 w 1453314"/>
                <a:gd name="connsiteY878" fmla="*/ 63009 h 967051"/>
                <a:gd name="connsiteX879" fmla="*/ 1197169 w 1453314"/>
                <a:gd name="connsiteY879" fmla="*/ 123278 h 967051"/>
                <a:gd name="connsiteX880" fmla="*/ 1236892 w 1453314"/>
                <a:gd name="connsiteY880" fmla="*/ 146564 h 967051"/>
                <a:gd name="connsiteX881" fmla="*/ 1271136 w 1453314"/>
                <a:gd name="connsiteY881" fmla="*/ 156153 h 967051"/>
                <a:gd name="connsiteX882" fmla="*/ 1277985 w 1453314"/>
                <a:gd name="connsiteY882" fmla="*/ 169850 h 967051"/>
                <a:gd name="connsiteX883" fmla="*/ 1284834 w 1453314"/>
                <a:gd name="connsiteY883" fmla="*/ 206834 h 967051"/>
                <a:gd name="connsiteX884" fmla="*/ 1280724 w 1453314"/>
                <a:gd name="connsiteY884" fmla="*/ 227380 h 967051"/>
                <a:gd name="connsiteX885" fmla="*/ 1297162 w 1453314"/>
                <a:gd name="connsiteY885" fmla="*/ 289019 h 967051"/>
                <a:gd name="connsiteX886" fmla="*/ 1310859 w 1453314"/>
                <a:gd name="connsiteY886" fmla="*/ 364356 h 967051"/>
                <a:gd name="connsiteX887" fmla="*/ 1345103 w 1453314"/>
                <a:gd name="connsiteY887" fmla="*/ 473937 h 967051"/>
                <a:gd name="connsiteX888" fmla="*/ 1349212 w 1453314"/>
                <a:gd name="connsiteY888" fmla="*/ 491744 h 967051"/>
                <a:gd name="connsiteX889" fmla="*/ 1356061 w 1453314"/>
                <a:gd name="connsiteY889" fmla="*/ 491744 h 967051"/>
                <a:gd name="connsiteX890" fmla="*/ 1350582 w 1453314"/>
                <a:gd name="connsiteY890" fmla="*/ 497223 h 967051"/>
                <a:gd name="connsiteX891" fmla="*/ 1353322 w 1453314"/>
                <a:gd name="connsiteY891" fmla="*/ 513660 h 967051"/>
                <a:gd name="connsiteX892" fmla="*/ 1342364 w 1453314"/>
                <a:gd name="connsiteY892" fmla="*/ 525988 h 967051"/>
                <a:gd name="connsiteX893" fmla="*/ 1325927 w 1453314"/>
                <a:gd name="connsiteY893" fmla="*/ 489004 h 967051"/>
                <a:gd name="connsiteX894" fmla="*/ 1324557 w 1453314"/>
                <a:gd name="connsiteY894" fmla="*/ 505441 h 967051"/>
                <a:gd name="connsiteX895" fmla="*/ 1321817 w 1453314"/>
                <a:gd name="connsiteY895" fmla="*/ 508181 h 967051"/>
                <a:gd name="connsiteX896" fmla="*/ 1319078 w 1453314"/>
                <a:gd name="connsiteY896" fmla="*/ 505441 h 967051"/>
                <a:gd name="connsiteX897" fmla="*/ 1319078 w 1453314"/>
                <a:gd name="connsiteY897" fmla="*/ 457500 h 967051"/>
                <a:gd name="connsiteX898" fmla="*/ 1258808 w 1453314"/>
                <a:gd name="connsiteY898" fmla="*/ 341070 h 967051"/>
                <a:gd name="connsiteX899" fmla="*/ 1242371 w 1453314"/>
                <a:gd name="connsiteY899" fmla="*/ 282171 h 967051"/>
                <a:gd name="connsiteX900" fmla="*/ 1239632 w 1453314"/>
                <a:gd name="connsiteY900" fmla="*/ 279431 h 967051"/>
                <a:gd name="connsiteX901" fmla="*/ 1232783 w 1453314"/>
                <a:gd name="connsiteY901" fmla="*/ 301347 h 967051"/>
                <a:gd name="connsiteX902" fmla="*/ 1224565 w 1453314"/>
                <a:gd name="connsiteY902" fmla="*/ 315045 h 967051"/>
                <a:gd name="connsiteX903" fmla="*/ 1221825 w 1453314"/>
                <a:gd name="connsiteY903" fmla="*/ 327373 h 967051"/>
                <a:gd name="connsiteX904" fmla="*/ 1220455 w 1453314"/>
                <a:gd name="connsiteY904" fmla="*/ 378054 h 967051"/>
                <a:gd name="connsiteX905" fmla="*/ 1224565 w 1453314"/>
                <a:gd name="connsiteY905" fmla="*/ 425995 h 967051"/>
                <a:gd name="connsiteX906" fmla="*/ 1231413 w 1453314"/>
                <a:gd name="connsiteY906" fmla="*/ 438323 h 967051"/>
                <a:gd name="connsiteX907" fmla="*/ 1245111 w 1453314"/>
                <a:gd name="connsiteY907" fmla="*/ 482156 h 967051"/>
                <a:gd name="connsiteX908" fmla="*/ 1254699 w 1453314"/>
                <a:gd name="connsiteY908" fmla="*/ 484895 h 967051"/>
                <a:gd name="connsiteX909" fmla="*/ 1247850 w 1453314"/>
                <a:gd name="connsiteY909" fmla="*/ 486265 h 967051"/>
                <a:gd name="connsiteX910" fmla="*/ 1246481 w 1453314"/>
                <a:gd name="connsiteY910" fmla="*/ 512290 h 967051"/>
                <a:gd name="connsiteX911" fmla="*/ 1238262 w 1453314"/>
                <a:gd name="connsiteY911" fmla="*/ 591736 h 967051"/>
                <a:gd name="connsiteX912" fmla="*/ 1212237 w 1453314"/>
                <a:gd name="connsiteY912" fmla="*/ 650636 h 967051"/>
                <a:gd name="connsiteX913" fmla="*/ 1219085 w 1453314"/>
                <a:gd name="connsiteY913" fmla="*/ 668443 h 967051"/>
                <a:gd name="connsiteX914" fmla="*/ 1213606 w 1453314"/>
                <a:gd name="connsiteY914" fmla="*/ 678031 h 967051"/>
                <a:gd name="connsiteX915" fmla="*/ 1217716 w 1453314"/>
                <a:gd name="connsiteY915" fmla="*/ 699947 h 967051"/>
                <a:gd name="connsiteX916" fmla="*/ 1225934 w 1453314"/>
                <a:gd name="connsiteY916" fmla="*/ 699947 h 967051"/>
                <a:gd name="connsiteX917" fmla="*/ 1228674 w 1453314"/>
                <a:gd name="connsiteY917" fmla="*/ 712275 h 967051"/>
                <a:gd name="connsiteX918" fmla="*/ 1214976 w 1453314"/>
                <a:gd name="connsiteY918" fmla="*/ 719124 h 967051"/>
                <a:gd name="connsiteX919" fmla="*/ 1221825 w 1453314"/>
                <a:gd name="connsiteY919" fmla="*/ 757477 h 967051"/>
                <a:gd name="connsiteX920" fmla="*/ 1217716 w 1453314"/>
                <a:gd name="connsiteY920" fmla="*/ 760217 h 967051"/>
                <a:gd name="connsiteX921" fmla="*/ 1217716 w 1453314"/>
                <a:gd name="connsiteY921" fmla="*/ 809528 h 967051"/>
                <a:gd name="connsiteX922" fmla="*/ 1210867 w 1453314"/>
                <a:gd name="connsiteY922" fmla="*/ 828705 h 967051"/>
                <a:gd name="connsiteX923" fmla="*/ 1221825 w 1453314"/>
                <a:gd name="connsiteY923" fmla="*/ 839663 h 967051"/>
                <a:gd name="connsiteX924" fmla="*/ 1213606 w 1453314"/>
                <a:gd name="connsiteY924" fmla="*/ 850621 h 967051"/>
                <a:gd name="connsiteX925" fmla="*/ 1204018 w 1453314"/>
                <a:gd name="connsiteY925" fmla="*/ 850621 h 967051"/>
                <a:gd name="connsiteX926" fmla="*/ 1193060 w 1453314"/>
                <a:gd name="connsiteY926" fmla="*/ 893083 h 967051"/>
                <a:gd name="connsiteX927" fmla="*/ 1193060 w 1453314"/>
                <a:gd name="connsiteY927" fmla="*/ 921848 h 967051"/>
                <a:gd name="connsiteX928" fmla="*/ 1187581 w 1453314"/>
                <a:gd name="connsiteY928" fmla="*/ 957462 h 967051"/>
                <a:gd name="connsiteX929" fmla="*/ 1179362 w 1453314"/>
                <a:gd name="connsiteY929" fmla="*/ 962941 h 967051"/>
                <a:gd name="connsiteX930" fmla="*/ 1177993 w 1453314"/>
                <a:gd name="connsiteY930" fmla="*/ 960202 h 967051"/>
                <a:gd name="connsiteX931" fmla="*/ 1171691 w 1453314"/>
                <a:gd name="connsiteY931" fmla="*/ 961462 h 967051"/>
                <a:gd name="connsiteX932" fmla="*/ 1168404 w 1453314"/>
                <a:gd name="connsiteY932" fmla="*/ 958832 h 967051"/>
                <a:gd name="connsiteX933" fmla="*/ 1161555 w 1453314"/>
                <a:gd name="connsiteY933" fmla="*/ 964311 h 967051"/>
                <a:gd name="connsiteX934" fmla="*/ 1164295 w 1453314"/>
                <a:gd name="connsiteY934" fmla="*/ 967051 h 967051"/>
                <a:gd name="connsiteX935" fmla="*/ 1153337 w 1453314"/>
                <a:gd name="connsiteY935" fmla="*/ 961571 h 967051"/>
                <a:gd name="connsiteX936" fmla="*/ 1147858 w 1453314"/>
                <a:gd name="connsiteY936" fmla="*/ 965681 h 967051"/>
                <a:gd name="connsiteX937" fmla="*/ 1142379 w 1453314"/>
                <a:gd name="connsiteY937" fmla="*/ 961571 h 967051"/>
                <a:gd name="connsiteX938" fmla="*/ 1142379 w 1453314"/>
                <a:gd name="connsiteY938" fmla="*/ 964311 h 967051"/>
                <a:gd name="connsiteX939" fmla="*/ 1139639 w 1453314"/>
                <a:gd name="connsiteY939" fmla="*/ 962941 h 967051"/>
                <a:gd name="connsiteX940" fmla="*/ 1139639 w 1453314"/>
                <a:gd name="connsiteY940" fmla="*/ 957462 h 967051"/>
                <a:gd name="connsiteX941" fmla="*/ 1135530 w 1453314"/>
                <a:gd name="connsiteY941" fmla="*/ 962941 h 967051"/>
                <a:gd name="connsiteX942" fmla="*/ 1131421 w 1453314"/>
                <a:gd name="connsiteY942" fmla="*/ 962941 h 967051"/>
                <a:gd name="connsiteX943" fmla="*/ 1134160 w 1453314"/>
                <a:gd name="connsiteY943" fmla="*/ 958832 h 967051"/>
                <a:gd name="connsiteX944" fmla="*/ 1131421 w 1453314"/>
                <a:gd name="connsiteY944" fmla="*/ 957462 h 967051"/>
                <a:gd name="connsiteX945" fmla="*/ 1145118 w 1453314"/>
                <a:gd name="connsiteY945" fmla="*/ 939655 h 967051"/>
                <a:gd name="connsiteX946" fmla="*/ 1157446 w 1453314"/>
                <a:gd name="connsiteY946" fmla="*/ 904041 h 967051"/>
                <a:gd name="connsiteX947" fmla="*/ 1157446 w 1453314"/>
                <a:gd name="connsiteY947" fmla="*/ 832814 h 967051"/>
                <a:gd name="connsiteX948" fmla="*/ 1151967 w 1453314"/>
                <a:gd name="connsiteY948" fmla="*/ 815007 h 967051"/>
                <a:gd name="connsiteX949" fmla="*/ 1151967 w 1453314"/>
                <a:gd name="connsiteY949" fmla="*/ 786242 h 967051"/>
                <a:gd name="connsiteX950" fmla="*/ 1154707 w 1453314"/>
                <a:gd name="connsiteY950" fmla="*/ 749259 h 967051"/>
                <a:gd name="connsiteX951" fmla="*/ 1132791 w 1453314"/>
                <a:gd name="connsiteY951" fmla="*/ 756107 h 967051"/>
                <a:gd name="connsiteX952" fmla="*/ 1120463 w 1453314"/>
                <a:gd name="connsiteY952" fmla="*/ 753368 h 967051"/>
                <a:gd name="connsiteX953" fmla="*/ 1110874 w 1453314"/>
                <a:gd name="connsiteY953" fmla="*/ 757477 h 967051"/>
                <a:gd name="connsiteX954" fmla="*/ 1095807 w 1453314"/>
                <a:gd name="connsiteY954" fmla="*/ 754738 h 967051"/>
                <a:gd name="connsiteX955" fmla="*/ 1094437 w 1453314"/>
                <a:gd name="connsiteY955" fmla="*/ 756107 h 967051"/>
                <a:gd name="connsiteX956" fmla="*/ 1094437 w 1453314"/>
                <a:gd name="connsiteY956" fmla="*/ 750628 h 967051"/>
                <a:gd name="connsiteX957" fmla="*/ 1102656 w 1453314"/>
                <a:gd name="connsiteY957" fmla="*/ 743780 h 967051"/>
                <a:gd name="connsiteX958" fmla="*/ 1097177 w 1453314"/>
                <a:gd name="connsiteY958" fmla="*/ 738300 h 967051"/>
                <a:gd name="connsiteX959" fmla="*/ 1082109 w 1453314"/>
                <a:gd name="connsiteY959" fmla="*/ 749259 h 967051"/>
                <a:gd name="connsiteX960" fmla="*/ 1084849 w 1453314"/>
                <a:gd name="connsiteY960" fmla="*/ 754738 h 967051"/>
                <a:gd name="connsiteX961" fmla="*/ 1079370 w 1453314"/>
                <a:gd name="connsiteY961" fmla="*/ 756107 h 967051"/>
                <a:gd name="connsiteX962" fmla="*/ 1076631 w 1453314"/>
                <a:gd name="connsiteY962" fmla="*/ 750628 h 967051"/>
                <a:gd name="connsiteX963" fmla="*/ 1024580 w 1453314"/>
                <a:gd name="connsiteY963" fmla="*/ 725973 h 967051"/>
                <a:gd name="connsiteX964" fmla="*/ 1030059 w 1453314"/>
                <a:gd name="connsiteY964" fmla="*/ 723233 h 967051"/>
                <a:gd name="connsiteX965" fmla="*/ 1027319 w 1453314"/>
                <a:gd name="connsiteY965" fmla="*/ 717754 h 967051"/>
                <a:gd name="connsiteX966" fmla="*/ 1039647 w 1453314"/>
                <a:gd name="connsiteY966" fmla="*/ 699947 h 967051"/>
                <a:gd name="connsiteX967" fmla="*/ 1027319 w 1453314"/>
                <a:gd name="connsiteY967" fmla="*/ 623241 h 967051"/>
                <a:gd name="connsiteX968" fmla="*/ 1027319 w 1453314"/>
                <a:gd name="connsiteY968" fmla="*/ 594476 h 967051"/>
                <a:gd name="connsiteX969" fmla="*/ 1030059 w 1453314"/>
                <a:gd name="connsiteY969" fmla="*/ 573929 h 967051"/>
                <a:gd name="connsiteX970" fmla="*/ 1028689 w 1453314"/>
                <a:gd name="connsiteY970" fmla="*/ 565711 h 967051"/>
                <a:gd name="connsiteX971" fmla="*/ 1027319 w 1453314"/>
                <a:gd name="connsiteY971" fmla="*/ 564341 h 967051"/>
                <a:gd name="connsiteX972" fmla="*/ 1030059 w 1453314"/>
                <a:gd name="connsiteY972" fmla="*/ 560232 h 967051"/>
                <a:gd name="connsiteX973" fmla="*/ 1028689 w 1453314"/>
                <a:gd name="connsiteY973" fmla="*/ 423256 h 967051"/>
                <a:gd name="connsiteX974" fmla="*/ 1030059 w 1453314"/>
                <a:gd name="connsiteY974" fmla="*/ 415037 h 967051"/>
                <a:gd name="connsiteX975" fmla="*/ 1039647 w 1453314"/>
                <a:gd name="connsiteY975" fmla="*/ 390382 h 967051"/>
                <a:gd name="connsiteX976" fmla="*/ 1027319 w 1453314"/>
                <a:gd name="connsiteY976" fmla="*/ 380793 h 967051"/>
                <a:gd name="connsiteX977" fmla="*/ 961571 w 1453314"/>
                <a:gd name="connsiteY977" fmla="*/ 331482 h 967051"/>
                <a:gd name="connsiteX978" fmla="*/ 976638 w 1453314"/>
                <a:gd name="connsiteY978" fmla="*/ 282171 h 967051"/>
                <a:gd name="connsiteX979" fmla="*/ 995815 w 1453314"/>
                <a:gd name="connsiteY979" fmla="*/ 231489 h 967051"/>
                <a:gd name="connsiteX980" fmla="*/ 1012252 w 1453314"/>
                <a:gd name="connsiteY980" fmla="*/ 193136 h 967051"/>
                <a:gd name="connsiteX981" fmla="*/ 1039647 w 1453314"/>
                <a:gd name="connsiteY981" fmla="*/ 152043 h 967051"/>
                <a:gd name="connsiteX982" fmla="*/ 1068412 w 1453314"/>
                <a:gd name="connsiteY982" fmla="*/ 139716 h 967051"/>
                <a:gd name="connsiteX983" fmla="*/ 1078000 w 1453314"/>
                <a:gd name="connsiteY983" fmla="*/ 131497 h 967051"/>
                <a:gd name="connsiteX984" fmla="*/ 1119093 w 1453314"/>
                <a:gd name="connsiteY984" fmla="*/ 116430 h 967051"/>
                <a:gd name="connsiteX985" fmla="*/ 1110874 w 1453314"/>
                <a:gd name="connsiteY985" fmla="*/ 76707 h 967051"/>
                <a:gd name="connsiteX986" fmla="*/ 1113614 w 1453314"/>
                <a:gd name="connsiteY986" fmla="*/ 54790 h 967051"/>
                <a:gd name="connsiteX987" fmla="*/ 1160186 w 1453314"/>
                <a:gd name="connsiteY987" fmla="*/ 0 h 96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</a:cxnLst>
              <a:rect l="l" t="t" r="r" b="b"/>
              <a:pathLst>
                <a:path w="1453314" h="967051">
                  <a:moveTo>
                    <a:pt x="1171691" y="961462"/>
                  </a:moveTo>
                  <a:lnTo>
                    <a:pt x="1175253" y="964311"/>
                  </a:lnTo>
                  <a:cubicBezTo>
                    <a:pt x="1173883" y="964311"/>
                    <a:pt x="1171144" y="962941"/>
                    <a:pt x="1171144" y="961571"/>
                  </a:cubicBezTo>
                  <a:close/>
                  <a:moveTo>
                    <a:pt x="1150769" y="958661"/>
                  </a:moveTo>
                  <a:cubicBezTo>
                    <a:pt x="1149913" y="958147"/>
                    <a:pt x="1149228" y="958147"/>
                    <a:pt x="1149228" y="960202"/>
                  </a:cubicBezTo>
                  <a:cubicBezTo>
                    <a:pt x="1149228" y="962941"/>
                    <a:pt x="1151967" y="961571"/>
                    <a:pt x="1153337" y="960202"/>
                  </a:cubicBezTo>
                  <a:cubicBezTo>
                    <a:pt x="1152652" y="960202"/>
                    <a:pt x="1151625" y="959174"/>
                    <a:pt x="1150769" y="958661"/>
                  </a:cubicBezTo>
                  <a:close/>
                  <a:moveTo>
                    <a:pt x="1328666" y="924588"/>
                  </a:moveTo>
                  <a:lnTo>
                    <a:pt x="1332775" y="924588"/>
                  </a:lnTo>
                  <a:cubicBezTo>
                    <a:pt x="1332775" y="925958"/>
                    <a:pt x="1334145" y="928697"/>
                    <a:pt x="1334145" y="930067"/>
                  </a:cubicBezTo>
                  <a:cubicBezTo>
                    <a:pt x="1332775" y="930067"/>
                    <a:pt x="1330036" y="931437"/>
                    <a:pt x="1327296" y="930067"/>
                  </a:cubicBezTo>
                  <a:close/>
                  <a:moveTo>
                    <a:pt x="1338254" y="872537"/>
                  </a:moveTo>
                  <a:cubicBezTo>
                    <a:pt x="1339624" y="875276"/>
                    <a:pt x="1342364" y="876646"/>
                    <a:pt x="1343734" y="876646"/>
                  </a:cubicBezTo>
                  <a:cubicBezTo>
                    <a:pt x="1342364" y="876646"/>
                    <a:pt x="1339624" y="876646"/>
                    <a:pt x="1336885" y="878016"/>
                  </a:cubicBezTo>
                  <a:cubicBezTo>
                    <a:pt x="1336885" y="876646"/>
                    <a:pt x="1338254" y="873907"/>
                    <a:pt x="1338254" y="872537"/>
                  </a:cubicBezTo>
                  <a:close/>
                  <a:moveTo>
                    <a:pt x="1388935" y="857470"/>
                  </a:moveTo>
                  <a:lnTo>
                    <a:pt x="1391675" y="860209"/>
                  </a:lnTo>
                  <a:lnTo>
                    <a:pt x="1384826" y="860209"/>
                  </a:lnTo>
                  <a:cubicBezTo>
                    <a:pt x="1386196" y="858840"/>
                    <a:pt x="1387566" y="857470"/>
                    <a:pt x="1388935" y="857470"/>
                  </a:cubicBezTo>
                  <a:close/>
                  <a:moveTo>
                    <a:pt x="1349212" y="850621"/>
                  </a:moveTo>
                  <a:cubicBezTo>
                    <a:pt x="1349212" y="847881"/>
                    <a:pt x="1353322" y="849251"/>
                    <a:pt x="1354692" y="850621"/>
                  </a:cubicBezTo>
                  <a:cubicBezTo>
                    <a:pt x="1354692" y="850621"/>
                    <a:pt x="1354692" y="851991"/>
                    <a:pt x="1353322" y="853360"/>
                  </a:cubicBezTo>
                  <a:cubicBezTo>
                    <a:pt x="1351952" y="853360"/>
                    <a:pt x="1349212" y="854730"/>
                    <a:pt x="1349212" y="850621"/>
                  </a:cubicBezTo>
                  <a:close/>
                  <a:moveTo>
                    <a:pt x="1302641" y="849251"/>
                  </a:moveTo>
                  <a:lnTo>
                    <a:pt x="1306750" y="849251"/>
                  </a:lnTo>
                  <a:cubicBezTo>
                    <a:pt x="1308120" y="850621"/>
                    <a:pt x="1309489" y="851991"/>
                    <a:pt x="1309489" y="854730"/>
                  </a:cubicBezTo>
                  <a:cubicBezTo>
                    <a:pt x="1308120" y="854730"/>
                    <a:pt x="1308120" y="856100"/>
                    <a:pt x="1305380" y="856100"/>
                  </a:cubicBezTo>
                  <a:cubicBezTo>
                    <a:pt x="1301271" y="856100"/>
                    <a:pt x="1301271" y="854730"/>
                    <a:pt x="1299901" y="853360"/>
                  </a:cubicBezTo>
                  <a:cubicBezTo>
                    <a:pt x="1299901" y="851991"/>
                    <a:pt x="1301271" y="850621"/>
                    <a:pt x="1302641" y="849251"/>
                  </a:cubicBezTo>
                  <a:close/>
                  <a:moveTo>
                    <a:pt x="1388935" y="845142"/>
                  </a:moveTo>
                  <a:cubicBezTo>
                    <a:pt x="1388935" y="849251"/>
                    <a:pt x="1393045" y="846512"/>
                    <a:pt x="1393045" y="847881"/>
                  </a:cubicBezTo>
                  <a:cubicBezTo>
                    <a:pt x="1391675" y="847881"/>
                    <a:pt x="1388935" y="849251"/>
                    <a:pt x="1388935" y="845142"/>
                  </a:cubicBezTo>
                  <a:close/>
                  <a:moveTo>
                    <a:pt x="1396641" y="838635"/>
                  </a:moveTo>
                  <a:cubicBezTo>
                    <a:pt x="1397839" y="838978"/>
                    <a:pt x="1399209" y="839663"/>
                    <a:pt x="1399894" y="839663"/>
                  </a:cubicBezTo>
                  <a:cubicBezTo>
                    <a:pt x="1399894" y="839663"/>
                    <a:pt x="1399894" y="841033"/>
                    <a:pt x="1398524" y="842403"/>
                  </a:cubicBezTo>
                  <a:cubicBezTo>
                    <a:pt x="1397154" y="842403"/>
                    <a:pt x="1394415" y="843772"/>
                    <a:pt x="1394415" y="839663"/>
                  </a:cubicBezTo>
                  <a:cubicBezTo>
                    <a:pt x="1394415" y="838293"/>
                    <a:pt x="1395442" y="838293"/>
                    <a:pt x="1396641" y="838635"/>
                  </a:cubicBezTo>
                  <a:close/>
                  <a:moveTo>
                    <a:pt x="478046" y="831444"/>
                  </a:moveTo>
                  <a:lnTo>
                    <a:pt x="483525" y="832814"/>
                  </a:lnTo>
                  <a:cubicBezTo>
                    <a:pt x="483525" y="834184"/>
                    <a:pt x="482155" y="835553"/>
                    <a:pt x="480785" y="836923"/>
                  </a:cubicBezTo>
                  <a:cubicBezTo>
                    <a:pt x="479416" y="835553"/>
                    <a:pt x="478046" y="835553"/>
                    <a:pt x="476676" y="834184"/>
                  </a:cubicBezTo>
                  <a:cubicBezTo>
                    <a:pt x="476676" y="834184"/>
                    <a:pt x="478046" y="832814"/>
                    <a:pt x="478046" y="831444"/>
                  </a:cubicBezTo>
                  <a:close/>
                  <a:moveTo>
                    <a:pt x="1016361" y="820486"/>
                  </a:moveTo>
                  <a:cubicBezTo>
                    <a:pt x="1016361" y="820486"/>
                    <a:pt x="1016361" y="821856"/>
                    <a:pt x="1017731" y="823226"/>
                  </a:cubicBezTo>
                  <a:cubicBezTo>
                    <a:pt x="1016361" y="823226"/>
                    <a:pt x="1014991" y="823226"/>
                    <a:pt x="1013621" y="821856"/>
                  </a:cubicBezTo>
                  <a:cubicBezTo>
                    <a:pt x="1013621" y="821856"/>
                    <a:pt x="1016361" y="821856"/>
                    <a:pt x="1016361" y="820486"/>
                  </a:cubicBezTo>
                  <a:close/>
                  <a:moveTo>
                    <a:pt x="1054714" y="809528"/>
                  </a:moveTo>
                  <a:lnTo>
                    <a:pt x="1060193" y="809528"/>
                  </a:lnTo>
                  <a:cubicBezTo>
                    <a:pt x="1061563" y="810898"/>
                    <a:pt x="1062933" y="812268"/>
                    <a:pt x="1062933" y="815007"/>
                  </a:cubicBezTo>
                  <a:cubicBezTo>
                    <a:pt x="1061563" y="815007"/>
                    <a:pt x="1058824" y="815007"/>
                    <a:pt x="1056084" y="816377"/>
                  </a:cubicBezTo>
                  <a:cubicBezTo>
                    <a:pt x="1054714" y="815007"/>
                    <a:pt x="1053344" y="815007"/>
                    <a:pt x="1053344" y="812268"/>
                  </a:cubicBezTo>
                  <a:cubicBezTo>
                    <a:pt x="1053344" y="808158"/>
                    <a:pt x="1054714" y="810898"/>
                    <a:pt x="1054714" y="809528"/>
                  </a:cubicBezTo>
                  <a:close/>
                  <a:moveTo>
                    <a:pt x="1273876" y="802680"/>
                  </a:moveTo>
                  <a:cubicBezTo>
                    <a:pt x="1275246" y="804049"/>
                    <a:pt x="1276615" y="804049"/>
                    <a:pt x="1276615" y="805419"/>
                  </a:cubicBezTo>
                  <a:lnTo>
                    <a:pt x="1272506" y="805419"/>
                  </a:lnTo>
                  <a:cubicBezTo>
                    <a:pt x="1272506" y="805419"/>
                    <a:pt x="1272506" y="804049"/>
                    <a:pt x="1273876" y="802680"/>
                  </a:cubicBezTo>
                  <a:close/>
                  <a:moveTo>
                    <a:pt x="1431056" y="792920"/>
                  </a:moveTo>
                  <a:cubicBezTo>
                    <a:pt x="1431741" y="792749"/>
                    <a:pt x="1432768" y="793091"/>
                    <a:pt x="1434138" y="793091"/>
                  </a:cubicBezTo>
                  <a:cubicBezTo>
                    <a:pt x="1434138" y="794461"/>
                    <a:pt x="1435507" y="795830"/>
                    <a:pt x="1435507" y="799940"/>
                  </a:cubicBezTo>
                  <a:lnTo>
                    <a:pt x="1431398" y="799940"/>
                  </a:lnTo>
                  <a:cubicBezTo>
                    <a:pt x="1431398" y="798570"/>
                    <a:pt x="1430028" y="798570"/>
                    <a:pt x="1430028" y="795830"/>
                  </a:cubicBezTo>
                  <a:cubicBezTo>
                    <a:pt x="1430028" y="793776"/>
                    <a:pt x="1430371" y="793091"/>
                    <a:pt x="1431056" y="792920"/>
                  </a:cubicBezTo>
                  <a:close/>
                  <a:moveTo>
                    <a:pt x="468458" y="790352"/>
                  </a:moveTo>
                  <a:lnTo>
                    <a:pt x="473937" y="790352"/>
                  </a:lnTo>
                  <a:cubicBezTo>
                    <a:pt x="473937" y="788982"/>
                    <a:pt x="475307" y="791721"/>
                    <a:pt x="475307" y="794461"/>
                  </a:cubicBezTo>
                  <a:cubicBezTo>
                    <a:pt x="472567" y="791721"/>
                    <a:pt x="469827" y="788982"/>
                    <a:pt x="468458" y="790352"/>
                  </a:cubicBezTo>
                  <a:close/>
                  <a:moveTo>
                    <a:pt x="1138270" y="787612"/>
                  </a:moveTo>
                  <a:cubicBezTo>
                    <a:pt x="1141009" y="787612"/>
                    <a:pt x="1143749" y="806788"/>
                    <a:pt x="1143749" y="813638"/>
                  </a:cubicBezTo>
                  <a:cubicBezTo>
                    <a:pt x="1143749" y="817747"/>
                    <a:pt x="1146488" y="820486"/>
                    <a:pt x="1146488" y="823226"/>
                  </a:cubicBezTo>
                  <a:cubicBezTo>
                    <a:pt x="1146488" y="831444"/>
                    <a:pt x="1139639" y="835553"/>
                    <a:pt x="1134160" y="835553"/>
                  </a:cubicBezTo>
                  <a:cubicBezTo>
                    <a:pt x="1120463" y="835553"/>
                    <a:pt x="1124572" y="817747"/>
                    <a:pt x="1123202" y="815007"/>
                  </a:cubicBezTo>
                  <a:cubicBezTo>
                    <a:pt x="1121832" y="810898"/>
                    <a:pt x="1120463" y="806788"/>
                    <a:pt x="1120463" y="802680"/>
                  </a:cubicBezTo>
                  <a:cubicBezTo>
                    <a:pt x="1120463" y="797200"/>
                    <a:pt x="1132791" y="787612"/>
                    <a:pt x="1138270" y="787612"/>
                  </a:cubicBezTo>
                  <a:close/>
                  <a:moveTo>
                    <a:pt x="432844" y="775284"/>
                  </a:moveTo>
                  <a:cubicBezTo>
                    <a:pt x="432844" y="775284"/>
                    <a:pt x="434214" y="776654"/>
                    <a:pt x="434214" y="778024"/>
                  </a:cubicBezTo>
                  <a:lnTo>
                    <a:pt x="430105" y="778024"/>
                  </a:lnTo>
                  <a:close/>
                  <a:moveTo>
                    <a:pt x="1261548" y="771175"/>
                  </a:moveTo>
                  <a:cubicBezTo>
                    <a:pt x="1262918" y="771175"/>
                    <a:pt x="1262918" y="772545"/>
                    <a:pt x="1262918" y="773915"/>
                  </a:cubicBezTo>
                  <a:lnTo>
                    <a:pt x="1258808" y="773915"/>
                  </a:lnTo>
                  <a:close/>
                  <a:moveTo>
                    <a:pt x="1338254" y="768435"/>
                  </a:moveTo>
                  <a:cubicBezTo>
                    <a:pt x="1338254" y="769805"/>
                    <a:pt x="1335515" y="771175"/>
                    <a:pt x="1335515" y="772545"/>
                  </a:cubicBezTo>
                  <a:lnTo>
                    <a:pt x="1332775" y="769805"/>
                  </a:lnTo>
                  <a:cubicBezTo>
                    <a:pt x="1334145" y="768435"/>
                    <a:pt x="1335515" y="767065"/>
                    <a:pt x="1338254" y="768435"/>
                  </a:cubicBezTo>
                  <a:close/>
                  <a:moveTo>
                    <a:pt x="1138270" y="768435"/>
                  </a:moveTo>
                  <a:cubicBezTo>
                    <a:pt x="1138270" y="771175"/>
                    <a:pt x="1138270" y="775284"/>
                    <a:pt x="1139639" y="776654"/>
                  </a:cubicBezTo>
                  <a:cubicBezTo>
                    <a:pt x="1138270" y="776654"/>
                    <a:pt x="1135530" y="775284"/>
                    <a:pt x="1132791" y="773915"/>
                  </a:cubicBezTo>
                  <a:cubicBezTo>
                    <a:pt x="1132791" y="773915"/>
                    <a:pt x="1132791" y="772545"/>
                    <a:pt x="1131421" y="771175"/>
                  </a:cubicBezTo>
                  <a:cubicBezTo>
                    <a:pt x="1132791" y="769805"/>
                    <a:pt x="1135530" y="768435"/>
                    <a:pt x="1138270" y="768435"/>
                  </a:cubicBezTo>
                  <a:close/>
                  <a:moveTo>
                    <a:pt x="499962" y="768435"/>
                  </a:moveTo>
                  <a:lnTo>
                    <a:pt x="505441" y="769805"/>
                  </a:lnTo>
                  <a:cubicBezTo>
                    <a:pt x="501414" y="772216"/>
                    <a:pt x="502592" y="772736"/>
                    <a:pt x="502579" y="772764"/>
                  </a:cubicBezTo>
                  <a:cubicBezTo>
                    <a:pt x="502579" y="772777"/>
                    <a:pt x="501989" y="772545"/>
                    <a:pt x="498592" y="772545"/>
                  </a:cubicBezTo>
                  <a:close/>
                  <a:moveTo>
                    <a:pt x="462979" y="768435"/>
                  </a:moveTo>
                  <a:cubicBezTo>
                    <a:pt x="462979" y="768435"/>
                    <a:pt x="464348" y="769805"/>
                    <a:pt x="464348" y="771175"/>
                  </a:cubicBezTo>
                  <a:lnTo>
                    <a:pt x="460239" y="771175"/>
                  </a:lnTo>
                  <a:close/>
                  <a:moveTo>
                    <a:pt x="1306750" y="764326"/>
                  </a:moveTo>
                  <a:cubicBezTo>
                    <a:pt x="1308120" y="764326"/>
                    <a:pt x="1309489" y="764326"/>
                    <a:pt x="1310859" y="765696"/>
                  </a:cubicBezTo>
                  <a:cubicBezTo>
                    <a:pt x="1309489" y="768435"/>
                    <a:pt x="1308120" y="769805"/>
                    <a:pt x="1305380" y="769805"/>
                  </a:cubicBezTo>
                  <a:cubicBezTo>
                    <a:pt x="1305380" y="769805"/>
                    <a:pt x="1305380" y="768435"/>
                    <a:pt x="1304011" y="767065"/>
                  </a:cubicBezTo>
                  <a:close/>
                  <a:moveTo>
                    <a:pt x="1099403" y="761587"/>
                  </a:moveTo>
                  <a:cubicBezTo>
                    <a:pt x="1100601" y="761244"/>
                    <a:pt x="1101971" y="761587"/>
                    <a:pt x="1102656" y="761587"/>
                  </a:cubicBezTo>
                  <a:cubicBezTo>
                    <a:pt x="1104026" y="761587"/>
                    <a:pt x="1109505" y="762956"/>
                    <a:pt x="1112244" y="767065"/>
                  </a:cubicBezTo>
                  <a:cubicBezTo>
                    <a:pt x="1109505" y="769805"/>
                    <a:pt x="1106765" y="772545"/>
                    <a:pt x="1104026" y="772545"/>
                  </a:cubicBezTo>
                  <a:cubicBezTo>
                    <a:pt x="1099916" y="772545"/>
                    <a:pt x="1097177" y="769805"/>
                    <a:pt x="1097177" y="765696"/>
                  </a:cubicBezTo>
                  <a:cubicBezTo>
                    <a:pt x="1097177" y="762957"/>
                    <a:pt x="1098204" y="761929"/>
                    <a:pt x="1099403" y="761587"/>
                  </a:cubicBezTo>
                  <a:close/>
                  <a:moveTo>
                    <a:pt x="1228674" y="756107"/>
                  </a:moveTo>
                  <a:cubicBezTo>
                    <a:pt x="1234153" y="756107"/>
                    <a:pt x="1234153" y="757477"/>
                    <a:pt x="1235523" y="757477"/>
                  </a:cubicBezTo>
                  <a:cubicBezTo>
                    <a:pt x="1232783" y="761587"/>
                    <a:pt x="1228674" y="762956"/>
                    <a:pt x="1225934" y="762956"/>
                  </a:cubicBezTo>
                  <a:cubicBezTo>
                    <a:pt x="1227304" y="761587"/>
                    <a:pt x="1227304" y="758847"/>
                    <a:pt x="1228674" y="756107"/>
                  </a:cubicBezTo>
                  <a:close/>
                  <a:moveTo>
                    <a:pt x="1050605" y="756107"/>
                  </a:moveTo>
                  <a:cubicBezTo>
                    <a:pt x="1050605" y="756107"/>
                    <a:pt x="1051975" y="756107"/>
                    <a:pt x="1053344" y="757477"/>
                  </a:cubicBezTo>
                  <a:lnTo>
                    <a:pt x="1050605" y="760217"/>
                  </a:lnTo>
                  <a:cubicBezTo>
                    <a:pt x="1049235" y="758847"/>
                    <a:pt x="1047866" y="758847"/>
                    <a:pt x="1046496" y="758847"/>
                  </a:cubicBezTo>
                  <a:cubicBezTo>
                    <a:pt x="1046496" y="757477"/>
                    <a:pt x="1049235" y="756107"/>
                    <a:pt x="1050605" y="756107"/>
                  </a:cubicBezTo>
                  <a:close/>
                  <a:moveTo>
                    <a:pt x="1028689" y="750628"/>
                  </a:moveTo>
                  <a:cubicBezTo>
                    <a:pt x="1028689" y="751998"/>
                    <a:pt x="1027319" y="753368"/>
                    <a:pt x="1025949" y="754738"/>
                  </a:cubicBezTo>
                  <a:lnTo>
                    <a:pt x="1019101" y="753368"/>
                  </a:lnTo>
                  <a:cubicBezTo>
                    <a:pt x="1019101" y="751998"/>
                    <a:pt x="1023210" y="749259"/>
                    <a:pt x="1028689" y="750628"/>
                  </a:cubicBezTo>
                  <a:close/>
                  <a:moveTo>
                    <a:pt x="583517" y="750628"/>
                  </a:moveTo>
                  <a:cubicBezTo>
                    <a:pt x="593106" y="750628"/>
                    <a:pt x="599954" y="749259"/>
                    <a:pt x="605434" y="767065"/>
                  </a:cubicBezTo>
                  <a:cubicBezTo>
                    <a:pt x="598585" y="767065"/>
                    <a:pt x="601324" y="772545"/>
                    <a:pt x="594476" y="772545"/>
                  </a:cubicBezTo>
                  <a:cubicBezTo>
                    <a:pt x="588996" y="772545"/>
                    <a:pt x="571189" y="767065"/>
                    <a:pt x="571189" y="765696"/>
                  </a:cubicBezTo>
                  <a:cubicBezTo>
                    <a:pt x="569820" y="764326"/>
                    <a:pt x="569820" y="761587"/>
                    <a:pt x="569820" y="758847"/>
                  </a:cubicBezTo>
                  <a:cubicBezTo>
                    <a:pt x="569820" y="747889"/>
                    <a:pt x="579408" y="750628"/>
                    <a:pt x="583517" y="750628"/>
                  </a:cubicBezTo>
                  <a:close/>
                  <a:moveTo>
                    <a:pt x="851990" y="745150"/>
                  </a:moveTo>
                  <a:cubicBezTo>
                    <a:pt x="854730" y="745150"/>
                    <a:pt x="860209" y="751998"/>
                    <a:pt x="864318" y="754738"/>
                  </a:cubicBezTo>
                  <a:cubicBezTo>
                    <a:pt x="861579" y="757477"/>
                    <a:pt x="858839" y="757477"/>
                    <a:pt x="856099" y="757477"/>
                  </a:cubicBezTo>
                  <a:cubicBezTo>
                    <a:pt x="851990" y="757477"/>
                    <a:pt x="845141" y="756107"/>
                    <a:pt x="845141" y="751998"/>
                  </a:cubicBezTo>
                  <a:cubicBezTo>
                    <a:pt x="845141" y="747889"/>
                    <a:pt x="847881" y="745150"/>
                    <a:pt x="851990" y="745150"/>
                  </a:cubicBezTo>
                  <a:close/>
                  <a:moveTo>
                    <a:pt x="150674" y="742410"/>
                  </a:moveTo>
                  <a:cubicBezTo>
                    <a:pt x="153413" y="742410"/>
                    <a:pt x="157522" y="743780"/>
                    <a:pt x="161632" y="743780"/>
                  </a:cubicBezTo>
                  <a:cubicBezTo>
                    <a:pt x="163002" y="745150"/>
                    <a:pt x="164371" y="747889"/>
                    <a:pt x="165741" y="750628"/>
                  </a:cubicBezTo>
                  <a:cubicBezTo>
                    <a:pt x="164371" y="751998"/>
                    <a:pt x="163002" y="754738"/>
                    <a:pt x="160262" y="754738"/>
                  </a:cubicBezTo>
                  <a:cubicBezTo>
                    <a:pt x="156153" y="754738"/>
                    <a:pt x="152044" y="753368"/>
                    <a:pt x="147934" y="751998"/>
                  </a:cubicBezTo>
                  <a:cubicBezTo>
                    <a:pt x="147934" y="750628"/>
                    <a:pt x="146564" y="750628"/>
                    <a:pt x="146564" y="746519"/>
                  </a:cubicBezTo>
                  <a:cubicBezTo>
                    <a:pt x="146564" y="743780"/>
                    <a:pt x="147934" y="742410"/>
                    <a:pt x="150674" y="742410"/>
                  </a:cubicBezTo>
                  <a:close/>
                  <a:moveTo>
                    <a:pt x="1227304" y="736931"/>
                  </a:moveTo>
                  <a:cubicBezTo>
                    <a:pt x="1228674" y="736931"/>
                    <a:pt x="1231413" y="739670"/>
                    <a:pt x="1232783" y="742410"/>
                  </a:cubicBezTo>
                  <a:cubicBezTo>
                    <a:pt x="1232783" y="743780"/>
                    <a:pt x="1231413" y="745150"/>
                    <a:pt x="1231413" y="746519"/>
                  </a:cubicBezTo>
                  <a:cubicBezTo>
                    <a:pt x="1230043" y="746519"/>
                    <a:pt x="1225934" y="745150"/>
                    <a:pt x="1225934" y="741040"/>
                  </a:cubicBezTo>
                  <a:cubicBezTo>
                    <a:pt x="1225934" y="738300"/>
                    <a:pt x="1227304" y="736931"/>
                    <a:pt x="1227304" y="736931"/>
                  </a:cubicBezTo>
                  <a:close/>
                  <a:moveTo>
                    <a:pt x="704056" y="735561"/>
                  </a:moveTo>
                  <a:lnTo>
                    <a:pt x="709535" y="736931"/>
                  </a:lnTo>
                  <a:cubicBezTo>
                    <a:pt x="709535" y="736931"/>
                    <a:pt x="708165" y="739670"/>
                    <a:pt x="706796" y="739670"/>
                  </a:cubicBezTo>
                  <a:lnTo>
                    <a:pt x="702687" y="739670"/>
                  </a:lnTo>
                  <a:close/>
                  <a:moveTo>
                    <a:pt x="1014991" y="732822"/>
                  </a:moveTo>
                  <a:cubicBezTo>
                    <a:pt x="1014991" y="732822"/>
                    <a:pt x="1014991" y="734192"/>
                    <a:pt x="1013621" y="735561"/>
                  </a:cubicBezTo>
                  <a:cubicBezTo>
                    <a:pt x="1013621" y="735561"/>
                    <a:pt x="1012252" y="735561"/>
                    <a:pt x="1010882" y="734192"/>
                  </a:cubicBezTo>
                  <a:cubicBezTo>
                    <a:pt x="1012252" y="734192"/>
                    <a:pt x="1013621" y="732822"/>
                    <a:pt x="1014991" y="732822"/>
                  </a:cubicBezTo>
                  <a:close/>
                  <a:moveTo>
                    <a:pt x="149304" y="730082"/>
                  </a:moveTo>
                  <a:lnTo>
                    <a:pt x="153413" y="730082"/>
                  </a:lnTo>
                  <a:cubicBezTo>
                    <a:pt x="153413" y="731452"/>
                    <a:pt x="153413" y="732822"/>
                    <a:pt x="149304" y="734192"/>
                  </a:cubicBezTo>
                  <a:close/>
                  <a:moveTo>
                    <a:pt x="584887" y="727342"/>
                  </a:moveTo>
                  <a:cubicBezTo>
                    <a:pt x="583517" y="728712"/>
                    <a:pt x="583517" y="731452"/>
                    <a:pt x="583517" y="735561"/>
                  </a:cubicBezTo>
                  <a:cubicBezTo>
                    <a:pt x="582148" y="735561"/>
                    <a:pt x="580778" y="736931"/>
                    <a:pt x="576669" y="736931"/>
                  </a:cubicBezTo>
                  <a:cubicBezTo>
                    <a:pt x="575299" y="735561"/>
                    <a:pt x="573929" y="732822"/>
                    <a:pt x="573929" y="731452"/>
                  </a:cubicBezTo>
                  <a:cubicBezTo>
                    <a:pt x="576669" y="728712"/>
                    <a:pt x="580778" y="728712"/>
                    <a:pt x="584887" y="727342"/>
                  </a:cubicBezTo>
                  <a:close/>
                  <a:moveTo>
                    <a:pt x="1136900" y="719124"/>
                  </a:moveTo>
                  <a:lnTo>
                    <a:pt x="1136900" y="723233"/>
                  </a:lnTo>
                  <a:lnTo>
                    <a:pt x="1141009" y="723233"/>
                  </a:lnTo>
                  <a:cubicBezTo>
                    <a:pt x="1141009" y="721864"/>
                    <a:pt x="1138270" y="719124"/>
                    <a:pt x="1136900" y="719124"/>
                  </a:cubicBezTo>
                  <a:close/>
                  <a:moveTo>
                    <a:pt x="1420440" y="717754"/>
                  </a:moveTo>
                  <a:cubicBezTo>
                    <a:pt x="1423180" y="717754"/>
                    <a:pt x="1427289" y="723233"/>
                    <a:pt x="1431398" y="728712"/>
                  </a:cubicBezTo>
                  <a:cubicBezTo>
                    <a:pt x="1430028" y="730082"/>
                    <a:pt x="1427289" y="730082"/>
                    <a:pt x="1424549" y="730082"/>
                  </a:cubicBezTo>
                  <a:cubicBezTo>
                    <a:pt x="1420440" y="730082"/>
                    <a:pt x="1413591" y="728712"/>
                    <a:pt x="1413591" y="724603"/>
                  </a:cubicBezTo>
                  <a:cubicBezTo>
                    <a:pt x="1413591" y="719124"/>
                    <a:pt x="1414961" y="717754"/>
                    <a:pt x="1420440" y="717754"/>
                  </a:cubicBezTo>
                  <a:close/>
                  <a:moveTo>
                    <a:pt x="1006773" y="717754"/>
                  </a:moveTo>
                  <a:cubicBezTo>
                    <a:pt x="1008143" y="717754"/>
                    <a:pt x="1010882" y="719124"/>
                    <a:pt x="1012252" y="720494"/>
                  </a:cubicBezTo>
                  <a:lnTo>
                    <a:pt x="1004033" y="720494"/>
                  </a:lnTo>
                  <a:close/>
                  <a:moveTo>
                    <a:pt x="990336" y="717754"/>
                  </a:moveTo>
                  <a:cubicBezTo>
                    <a:pt x="991705" y="717754"/>
                    <a:pt x="994445" y="719124"/>
                    <a:pt x="994445" y="720494"/>
                  </a:cubicBezTo>
                  <a:lnTo>
                    <a:pt x="987596" y="720494"/>
                  </a:lnTo>
                  <a:close/>
                  <a:moveTo>
                    <a:pt x="1235523" y="715015"/>
                  </a:moveTo>
                  <a:lnTo>
                    <a:pt x="1246481" y="715015"/>
                  </a:lnTo>
                  <a:cubicBezTo>
                    <a:pt x="1246481" y="716385"/>
                    <a:pt x="1247850" y="719124"/>
                    <a:pt x="1243741" y="719124"/>
                  </a:cubicBezTo>
                  <a:cubicBezTo>
                    <a:pt x="1241001" y="719124"/>
                    <a:pt x="1238262" y="716385"/>
                    <a:pt x="1235523" y="715015"/>
                  </a:cubicBezTo>
                  <a:close/>
                  <a:moveTo>
                    <a:pt x="1006773" y="708166"/>
                  </a:moveTo>
                  <a:cubicBezTo>
                    <a:pt x="1006773" y="709536"/>
                    <a:pt x="1008143" y="710905"/>
                    <a:pt x="1008143" y="712275"/>
                  </a:cubicBezTo>
                  <a:cubicBezTo>
                    <a:pt x="1006773" y="712275"/>
                    <a:pt x="1004033" y="713645"/>
                    <a:pt x="1001294" y="712275"/>
                  </a:cubicBezTo>
                  <a:cubicBezTo>
                    <a:pt x="1001294" y="710905"/>
                    <a:pt x="999924" y="706796"/>
                    <a:pt x="1006773" y="708166"/>
                  </a:cubicBezTo>
                  <a:close/>
                  <a:moveTo>
                    <a:pt x="575299" y="705427"/>
                  </a:moveTo>
                  <a:lnTo>
                    <a:pt x="580778" y="705427"/>
                  </a:lnTo>
                  <a:cubicBezTo>
                    <a:pt x="579408" y="709536"/>
                    <a:pt x="580778" y="715015"/>
                    <a:pt x="580778" y="720494"/>
                  </a:cubicBezTo>
                  <a:lnTo>
                    <a:pt x="578038" y="721864"/>
                  </a:lnTo>
                  <a:cubicBezTo>
                    <a:pt x="578038" y="720494"/>
                    <a:pt x="576669" y="720494"/>
                    <a:pt x="576669" y="717754"/>
                  </a:cubicBezTo>
                  <a:cubicBezTo>
                    <a:pt x="576669" y="713645"/>
                    <a:pt x="579408" y="715015"/>
                    <a:pt x="579408" y="712275"/>
                  </a:cubicBezTo>
                  <a:cubicBezTo>
                    <a:pt x="579408" y="708166"/>
                    <a:pt x="575299" y="709536"/>
                    <a:pt x="573929" y="708166"/>
                  </a:cubicBezTo>
                  <a:cubicBezTo>
                    <a:pt x="573929" y="708166"/>
                    <a:pt x="575299" y="706796"/>
                    <a:pt x="575299" y="705427"/>
                  </a:cubicBezTo>
                  <a:close/>
                  <a:moveTo>
                    <a:pt x="196127" y="705398"/>
                  </a:moveTo>
                  <a:lnTo>
                    <a:pt x="198051" y="705990"/>
                  </a:lnTo>
                  <a:lnTo>
                    <a:pt x="197245" y="706796"/>
                  </a:lnTo>
                  <a:close/>
                  <a:moveTo>
                    <a:pt x="179439" y="704057"/>
                  </a:moveTo>
                  <a:lnTo>
                    <a:pt x="186440" y="704386"/>
                  </a:lnTo>
                  <a:lnTo>
                    <a:pt x="183548" y="706796"/>
                  </a:lnTo>
                  <a:cubicBezTo>
                    <a:pt x="182178" y="705427"/>
                    <a:pt x="180808" y="704057"/>
                    <a:pt x="179439" y="704057"/>
                  </a:cubicBezTo>
                  <a:close/>
                  <a:moveTo>
                    <a:pt x="1261548" y="702687"/>
                  </a:moveTo>
                  <a:cubicBezTo>
                    <a:pt x="1264288" y="702687"/>
                    <a:pt x="1267027" y="708166"/>
                    <a:pt x="1269766" y="709536"/>
                  </a:cubicBezTo>
                  <a:cubicBezTo>
                    <a:pt x="1287573" y="712275"/>
                    <a:pt x="1286204" y="716385"/>
                    <a:pt x="1287573" y="731452"/>
                  </a:cubicBezTo>
                  <a:cubicBezTo>
                    <a:pt x="1288943" y="732822"/>
                    <a:pt x="1291683" y="732822"/>
                    <a:pt x="1291683" y="734192"/>
                  </a:cubicBezTo>
                  <a:cubicBezTo>
                    <a:pt x="1290313" y="734192"/>
                    <a:pt x="1287573" y="732822"/>
                    <a:pt x="1286204" y="732822"/>
                  </a:cubicBezTo>
                  <a:cubicBezTo>
                    <a:pt x="1284834" y="734192"/>
                    <a:pt x="1283464" y="736931"/>
                    <a:pt x="1282094" y="736931"/>
                  </a:cubicBezTo>
                  <a:cubicBezTo>
                    <a:pt x="1277985" y="739670"/>
                    <a:pt x="1272506" y="741040"/>
                    <a:pt x="1268397" y="741040"/>
                  </a:cubicBezTo>
                  <a:cubicBezTo>
                    <a:pt x="1253329" y="741040"/>
                    <a:pt x="1254699" y="715015"/>
                    <a:pt x="1251960" y="709536"/>
                  </a:cubicBezTo>
                  <a:lnTo>
                    <a:pt x="1251960" y="705427"/>
                  </a:lnTo>
                  <a:cubicBezTo>
                    <a:pt x="1254699" y="704057"/>
                    <a:pt x="1257439" y="702687"/>
                    <a:pt x="1261548" y="702687"/>
                  </a:cubicBezTo>
                  <a:close/>
                  <a:moveTo>
                    <a:pt x="1005403" y="702687"/>
                  </a:moveTo>
                  <a:cubicBezTo>
                    <a:pt x="1008143" y="701317"/>
                    <a:pt x="1010882" y="702687"/>
                    <a:pt x="1012252" y="704057"/>
                  </a:cubicBezTo>
                  <a:cubicBezTo>
                    <a:pt x="1012252" y="704057"/>
                    <a:pt x="1012252" y="705427"/>
                    <a:pt x="1010882" y="706796"/>
                  </a:cubicBezTo>
                  <a:cubicBezTo>
                    <a:pt x="1009513" y="706796"/>
                    <a:pt x="1006773" y="704057"/>
                    <a:pt x="1005403" y="702687"/>
                  </a:cubicBezTo>
                  <a:close/>
                  <a:moveTo>
                    <a:pt x="326003" y="702687"/>
                  </a:moveTo>
                  <a:lnTo>
                    <a:pt x="328742" y="705427"/>
                  </a:lnTo>
                  <a:lnTo>
                    <a:pt x="320524" y="706796"/>
                  </a:lnTo>
                  <a:cubicBezTo>
                    <a:pt x="321894" y="705427"/>
                    <a:pt x="324633" y="702687"/>
                    <a:pt x="326003" y="702687"/>
                  </a:cubicBezTo>
                  <a:close/>
                  <a:moveTo>
                    <a:pt x="475307" y="699947"/>
                  </a:moveTo>
                  <a:cubicBezTo>
                    <a:pt x="476676" y="701317"/>
                    <a:pt x="478046" y="701317"/>
                    <a:pt x="478046" y="702687"/>
                  </a:cubicBezTo>
                  <a:cubicBezTo>
                    <a:pt x="478046" y="702687"/>
                    <a:pt x="476676" y="704057"/>
                    <a:pt x="475307" y="704057"/>
                  </a:cubicBezTo>
                  <a:cubicBezTo>
                    <a:pt x="473937" y="702687"/>
                    <a:pt x="473937" y="701317"/>
                    <a:pt x="475307" y="699947"/>
                  </a:cubicBezTo>
                  <a:close/>
                  <a:moveTo>
                    <a:pt x="191767" y="699947"/>
                  </a:moveTo>
                  <a:lnTo>
                    <a:pt x="196127" y="705398"/>
                  </a:lnTo>
                  <a:lnTo>
                    <a:pt x="193992" y="704742"/>
                  </a:lnTo>
                  <a:lnTo>
                    <a:pt x="186440" y="704386"/>
                  </a:lnTo>
                  <a:close/>
                  <a:moveTo>
                    <a:pt x="1245111" y="697208"/>
                  </a:moveTo>
                  <a:lnTo>
                    <a:pt x="1250590" y="698577"/>
                  </a:lnTo>
                  <a:lnTo>
                    <a:pt x="1245111" y="699947"/>
                  </a:lnTo>
                  <a:close/>
                  <a:moveTo>
                    <a:pt x="580778" y="697208"/>
                  </a:moveTo>
                  <a:lnTo>
                    <a:pt x="586257" y="697208"/>
                  </a:lnTo>
                  <a:cubicBezTo>
                    <a:pt x="587627" y="698577"/>
                    <a:pt x="588996" y="699947"/>
                    <a:pt x="588996" y="702687"/>
                  </a:cubicBezTo>
                  <a:lnTo>
                    <a:pt x="579408" y="701317"/>
                  </a:lnTo>
                  <a:close/>
                  <a:moveTo>
                    <a:pt x="497223" y="697208"/>
                  </a:moveTo>
                  <a:cubicBezTo>
                    <a:pt x="498592" y="697208"/>
                    <a:pt x="499962" y="698577"/>
                    <a:pt x="501332" y="698577"/>
                  </a:cubicBezTo>
                  <a:cubicBezTo>
                    <a:pt x="501332" y="699947"/>
                    <a:pt x="499962" y="702687"/>
                    <a:pt x="498592" y="702687"/>
                  </a:cubicBezTo>
                  <a:close/>
                  <a:moveTo>
                    <a:pt x="642417" y="691729"/>
                  </a:moveTo>
                  <a:cubicBezTo>
                    <a:pt x="642417" y="697208"/>
                    <a:pt x="646526" y="699947"/>
                    <a:pt x="646526" y="704057"/>
                  </a:cubicBezTo>
                  <a:cubicBezTo>
                    <a:pt x="646526" y="706796"/>
                    <a:pt x="641047" y="710905"/>
                    <a:pt x="641047" y="715015"/>
                  </a:cubicBezTo>
                  <a:cubicBezTo>
                    <a:pt x="641047" y="717754"/>
                    <a:pt x="646526" y="719124"/>
                    <a:pt x="649266" y="721864"/>
                  </a:cubicBezTo>
                  <a:lnTo>
                    <a:pt x="650635" y="699947"/>
                  </a:lnTo>
                  <a:cubicBezTo>
                    <a:pt x="649266" y="697208"/>
                    <a:pt x="649266" y="694469"/>
                    <a:pt x="647896" y="691729"/>
                  </a:cubicBezTo>
                  <a:close/>
                  <a:moveTo>
                    <a:pt x="560231" y="691729"/>
                  </a:moveTo>
                  <a:lnTo>
                    <a:pt x="565711" y="691729"/>
                  </a:lnTo>
                  <a:lnTo>
                    <a:pt x="565711" y="697208"/>
                  </a:lnTo>
                  <a:cubicBezTo>
                    <a:pt x="564341" y="695838"/>
                    <a:pt x="560231" y="697208"/>
                    <a:pt x="560231" y="691729"/>
                  </a:cubicBezTo>
                  <a:close/>
                  <a:moveTo>
                    <a:pt x="712275" y="690359"/>
                  </a:moveTo>
                  <a:cubicBezTo>
                    <a:pt x="713645" y="691729"/>
                    <a:pt x="715014" y="691729"/>
                    <a:pt x="715014" y="693099"/>
                  </a:cubicBezTo>
                  <a:lnTo>
                    <a:pt x="710905" y="693099"/>
                  </a:lnTo>
                  <a:cubicBezTo>
                    <a:pt x="710905" y="693099"/>
                    <a:pt x="710905" y="691729"/>
                    <a:pt x="712275" y="690359"/>
                  </a:cubicBezTo>
                  <a:close/>
                  <a:moveTo>
                    <a:pt x="731451" y="686250"/>
                  </a:moveTo>
                  <a:lnTo>
                    <a:pt x="738300" y="687620"/>
                  </a:lnTo>
                  <a:cubicBezTo>
                    <a:pt x="738300" y="688989"/>
                    <a:pt x="738300" y="690359"/>
                    <a:pt x="735561" y="690359"/>
                  </a:cubicBezTo>
                  <a:cubicBezTo>
                    <a:pt x="731451" y="690359"/>
                    <a:pt x="731451" y="687620"/>
                    <a:pt x="731451" y="686250"/>
                  </a:cubicBezTo>
                  <a:close/>
                  <a:moveTo>
                    <a:pt x="580778" y="684880"/>
                  </a:moveTo>
                  <a:cubicBezTo>
                    <a:pt x="582148" y="686250"/>
                    <a:pt x="578038" y="688989"/>
                    <a:pt x="576669" y="690359"/>
                  </a:cubicBezTo>
                  <a:lnTo>
                    <a:pt x="576669" y="686250"/>
                  </a:lnTo>
                  <a:cubicBezTo>
                    <a:pt x="578038" y="686250"/>
                    <a:pt x="579408" y="684880"/>
                    <a:pt x="580778" y="684880"/>
                  </a:cubicBezTo>
                  <a:close/>
                  <a:moveTo>
                    <a:pt x="1368389" y="682141"/>
                  </a:moveTo>
                  <a:cubicBezTo>
                    <a:pt x="1369759" y="683510"/>
                    <a:pt x="1371129" y="683510"/>
                    <a:pt x="1371129" y="684880"/>
                  </a:cubicBezTo>
                  <a:cubicBezTo>
                    <a:pt x="1371129" y="684880"/>
                    <a:pt x="1369759" y="686250"/>
                    <a:pt x="1368389" y="686250"/>
                  </a:cubicBezTo>
                  <a:lnTo>
                    <a:pt x="1365650" y="683510"/>
                  </a:lnTo>
                  <a:cubicBezTo>
                    <a:pt x="1365650" y="683510"/>
                    <a:pt x="1367019" y="683510"/>
                    <a:pt x="1368389" y="682141"/>
                  </a:cubicBezTo>
                  <a:close/>
                  <a:moveTo>
                    <a:pt x="128757" y="682141"/>
                  </a:moveTo>
                  <a:cubicBezTo>
                    <a:pt x="130127" y="683510"/>
                    <a:pt x="130127" y="682141"/>
                    <a:pt x="130127" y="684880"/>
                  </a:cubicBezTo>
                  <a:cubicBezTo>
                    <a:pt x="130127" y="691729"/>
                    <a:pt x="128757" y="698577"/>
                    <a:pt x="121909" y="698577"/>
                  </a:cubicBezTo>
                  <a:cubicBezTo>
                    <a:pt x="117799" y="698577"/>
                    <a:pt x="116430" y="697208"/>
                    <a:pt x="113690" y="695838"/>
                  </a:cubicBezTo>
                  <a:cubicBezTo>
                    <a:pt x="123279" y="679401"/>
                    <a:pt x="119169" y="687620"/>
                    <a:pt x="128757" y="682141"/>
                  </a:cubicBezTo>
                  <a:close/>
                  <a:moveTo>
                    <a:pt x="1010882" y="679401"/>
                  </a:moveTo>
                  <a:cubicBezTo>
                    <a:pt x="1010882" y="680771"/>
                    <a:pt x="1012252" y="680771"/>
                    <a:pt x="1012252" y="684880"/>
                  </a:cubicBezTo>
                  <a:lnTo>
                    <a:pt x="1004033" y="684880"/>
                  </a:lnTo>
                  <a:cubicBezTo>
                    <a:pt x="1005403" y="682141"/>
                    <a:pt x="1004033" y="679401"/>
                    <a:pt x="1010882" y="679401"/>
                  </a:cubicBezTo>
                  <a:close/>
                  <a:moveTo>
                    <a:pt x="195876" y="678031"/>
                  </a:moveTo>
                  <a:cubicBezTo>
                    <a:pt x="191767" y="679401"/>
                    <a:pt x="189027" y="682141"/>
                    <a:pt x="187657" y="684880"/>
                  </a:cubicBezTo>
                  <a:cubicBezTo>
                    <a:pt x="190397" y="686250"/>
                    <a:pt x="190397" y="684880"/>
                    <a:pt x="191767" y="683510"/>
                  </a:cubicBezTo>
                  <a:cubicBezTo>
                    <a:pt x="193136" y="686250"/>
                    <a:pt x="194506" y="687620"/>
                    <a:pt x="197245" y="688989"/>
                  </a:cubicBezTo>
                  <a:close/>
                  <a:moveTo>
                    <a:pt x="875276" y="675292"/>
                  </a:moveTo>
                  <a:lnTo>
                    <a:pt x="880755" y="675292"/>
                  </a:lnTo>
                  <a:cubicBezTo>
                    <a:pt x="880755" y="679401"/>
                    <a:pt x="880755" y="683510"/>
                    <a:pt x="883495" y="687620"/>
                  </a:cubicBezTo>
                  <a:lnTo>
                    <a:pt x="879385" y="691729"/>
                  </a:lnTo>
                  <a:lnTo>
                    <a:pt x="867057" y="690359"/>
                  </a:lnTo>
                  <a:cubicBezTo>
                    <a:pt x="868427" y="686250"/>
                    <a:pt x="878016" y="680771"/>
                    <a:pt x="875276" y="675292"/>
                  </a:cubicBezTo>
                  <a:close/>
                  <a:moveTo>
                    <a:pt x="565711" y="675292"/>
                  </a:moveTo>
                  <a:cubicBezTo>
                    <a:pt x="565711" y="676662"/>
                    <a:pt x="567080" y="678031"/>
                    <a:pt x="567080" y="680771"/>
                  </a:cubicBezTo>
                  <a:cubicBezTo>
                    <a:pt x="565711" y="680771"/>
                    <a:pt x="564341" y="682141"/>
                    <a:pt x="562971" y="683510"/>
                  </a:cubicBezTo>
                  <a:cubicBezTo>
                    <a:pt x="562971" y="683510"/>
                    <a:pt x="561601" y="683510"/>
                    <a:pt x="561601" y="680771"/>
                  </a:cubicBezTo>
                  <a:cubicBezTo>
                    <a:pt x="561601" y="676662"/>
                    <a:pt x="562971" y="676662"/>
                    <a:pt x="565711" y="675292"/>
                  </a:cubicBezTo>
                  <a:close/>
                  <a:moveTo>
                    <a:pt x="1114984" y="673922"/>
                  </a:moveTo>
                  <a:cubicBezTo>
                    <a:pt x="1112244" y="679401"/>
                    <a:pt x="1112244" y="686250"/>
                    <a:pt x="1110874" y="694469"/>
                  </a:cubicBezTo>
                  <a:cubicBezTo>
                    <a:pt x="1113614" y="694469"/>
                    <a:pt x="1116354" y="695838"/>
                    <a:pt x="1117723" y="698577"/>
                  </a:cubicBezTo>
                  <a:cubicBezTo>
                    <a:pt x="1101286" y="698577"/>
                    <a:pt x="1112244" y="715015"/>
                    <a:pt x="1106765" y="724603"/>
                  </a:cubicBezTo>
                  <a:lnTo>
                    <a:pt x="1106765" y="728712"/>
                  </a:lnTo>
                  <a:cubicBezTo>
                    <a:pt x="1109505" y="730082"/>
                    <a:pt x="1112244" y="731452"/>
                    <a:pt x="1114984" y="734192"/>
                  </a:cubicBezTo>
                  <a:cubicBezTo>
                    <a:pt x="1113614" y="735561"/>
                    <a:pt x="1112244" y="735561"/>
                    <a:pt x="1112244" y="739670"/>
                  </a:cubicBezTo>
                  <a:cubicBezTo>
                    <a:pt x="1112244" y="742410"/>
                    <a:pt x="1116354" y="742410"/>
                    <a:pt x="1117723" y="745150"/>
                  </a:cubicBezTo>
                  <a:cubicBezTo>
                    <a:pt x="1116354" y="746519"/>
                    <a:pt x="1114984" y="745150"/>
                    <a:pt x="1114984" y="747889"/>
                  </a:cubicBezTo>
                  <a:cubicBezTo>
                    <a:pt x="1114984" y="751998"/>
                    <a:pt x="1117723" y="750628"/>
                    <a:pt x="1119093" y="750628"/>
                  </a:cubicBezTo>
                  <a:cubicBezTo>
                    <a:pt x="1120463" y="747889"/>
                    <a:pt x="1123202" y="745150"/>
                    <a:pt x="1124572" y="742410"/>
                  </a:cubicBezTo>
                  <a:cubicBezTo>
                    <a:pt x="1121832" y="742410"/>
                    <a:pt x="1119093" y="743780"/>
                    <a:pt x="1117723" y="742410"/>
                  </a:cubicBezTo>
                  <a:cubicBezTo>
                    <a:pt x="1119093" y="739670"/>
                    <a:pt x="1123202" y="736931"/>
                    <a:pt x="1125942" y="736931"/>
                  </a:cubicBezTo>
                  <a:cubicBezTo>
                    <a:pt x="1130051" y="736931"/>
                    <a:pt x="1134160" y="743780"/>
                    <a:pt x="1136900" y="745150"/>
                  </a:cubicBezTo>
                  <a:cubicBezTo>
                    <a:pt x="1138270" y="746519"/>
                    <a:pt x="1141009" y="745150"/>
                    <a:pt x="1142379" y="746519"/>
                  </a:cubicBezTo>
                  <a:cubicBezTo>
                    <a:pt x="1141009" y="747889"/>
                    <a:pt x="1141009" y="750628"/>
                    <a:pt x="1143749" y="751998"/>
                  </a:cubicBezTo>
                  <a:cubicBezTo>
                    <a:pt x="1147858" y="747889"/>
                    <a:pt x="1151967" y="746519"/>
                    <a:pt x="1153337" y="745150"/>
                  </a:cubicBezTo>
                  <a:cubicBezTo>
                    <a:pt x="1154707" y="743780"/>
                    <a:pt x="1156077" y="739670"/>
                    <a:pt x="1156077" y="736931"/>
                  </a:cubicBezTo>
                  <a:cubicBezTo>
                    <a:pt x="1156077" y="728712"/>
                    <a:pt x="1153337" y="731452"/>
                    <a:pt x="1146488" y="724603"/>
                  </a:cubicBezTo>
                  <a:lnTo>
                    <a:pt x="1146488" y="731452"/>
                  </a:lnTo>
                  <a:cubicBezTo>
                    <a:pt x="1146488" y="734192"/>
                    <a:pt x="1149228" y="735561"/>
                    <a:pt x="1150597" y="736931"/>
                  </a:cubicBezTo>
                  <a:cubicBezTo>
                    <a:pt x="1149228" y="738300"/>
                    <a:pt x="1147858" y="739670"/>
                    <a:pt x="1147858" y="741040"/>
                  </a:cubicBezTo>
                  <a:cubicBezTo>
                    <a:pt x="1143749" y="739670"/>
                    <a:pt x="1142379" y="732822"/>
                    <a:pt x="1139639" y="732822"/>
                  </a:cubicBezTo>
                  <a:cubicBezTo>
                    <a:pt x="1135530" y="732822"/>
                    <a:pt x="1135530" y="734192"/>
                    <a:pt x="1134160" y="732822"/>
                  </a:cubicBezTo>
                  <a:cubicBezTo>
                    <a:pt x="1136900" y="731452"/>
                    <a:pt x="1139639" y="728712"/>
                    <a:pt x="1141009" y="725973"/>
                  </a:cubicBezTo>
                  <a:cubicBezTo>
                    <a:pt x="1134160" y="730082"/>
                    <a:pt x="1124572" y="735561"/>
                    <a:pt x="1120463" y="735561"/>
                  </a:cubicBezTo>
                  <a:cubicBezTo>
                    <a:pt x="1117723" y="735561"/>
                    <a:pt x="1113614" y="730082"/>
                    <a:pt x="1113614" y="725973"/>
                  </a:cubicBezTo>
                  <a:cubicBezTo>
                    <a:pt x="1113614" y="710905"/>
                    <a:pt x="1134160" y="716385"/>
                    <a:pt x="1138270" y="705427"/>
                  </a:cubicBezTo>
                  <a:cubicBezTo>
                    <a:pt x="1123202" y="701317"/>
                    <a:pt x="1114984" y="691729"/>
                    <a:pt x="1114984" y="680771"/>
                  </a:cubicBezTo>
                  <a:cubicBezTo>
                    <a:pt x="1114984" y="678031"/>
                    <a:pt x="1116354" y="675292"/>
                    <a:pt x="1114984" y="673922"/>
                  </a:cubicBezTo>
                  <a:close/>
                  <a:moveTo>
                    <a:pt x="1225934" y="672552"/>
                  </a:moveTo>
                  <a:lnTo>
                    <a:pt x="1227304" y="672552"/>
                  </a:lnTo>
                  <a:cubicBezTo>
                    <a:pt x="1228674" y="672552"/>
                    <a:pt x="1230043" y="672552"/>
                    <a:pt x="1231413" y="673922"/>
                  </a:cubicBezTo>
                  <a:cubicBezTo>
                    <a:pt x="1231413" y="673922"/>
                    <a:pt x="1230043" y="676662"/>
                    <a:pt x="1228674" y="675292"/>
                  </a:cubicBezTo>
                  <a:cubicBezTo>
                    <a:pt x="1227304" y="675292"/>
                    <a:pt x="1225934" y="675292"/>
                    <a:pt x="1225934" y="672552"/>
                  </a:cubicBezTo>
                  <a:close/>
                  <a:moveTo>
                    <a:pt x="1257439" y="671182"/>
                  </a:moveTo>
                  <a:cubicBezTo>
                    <a:pt x="1258808" y="671182"/>
                    <a:pt x="1260178" y="673922"/>
                    <a:pt x="1261548" y="673922"/>
                  </a:cubicBezTo>
                  <a:cubicBezTo>
                    <a:pt x="1265657" y="672552"/>
                    <a:pt x="1271136" y="673922"/>
                    <a:pt x="1271136" y="679401"/>
                  </a:cubicBezTo>
                  <a:cubicBezTo>
                    <a:pt x="1271136" y="682141"/>
                    <a:pt x="1268397" y="684880"/>
                    <a:pt x="1265657" y="684880"/>
                  </a:cubicBezTo>
                  <a:cubicBezTo>
                    <a:pt x="1261548" y="684880"/>
                    <a:pt x="1256069" y="679401"/>
                    <a:pt x="1256069" y="676662"/>
                  </a:cubicBezTo>
                  <a:cubicBezTo>
                    <a:pt x="1256069" y="672552"/>
                    <a:pt x="1257439" y="671182"/>
                    <a:pt x="1257439" y="671182"/>
                  </a:cubicBezTo>
                  <a:close/>
                  <a:moveTo>
                    <a:pt x="317784" y="669812"/>
                  </a:moveTo>
                  <a:cubicBezTo>
                    <a:pt x="317784" y="667073"/>
                    <a:pt x="321894" y="668443"/>
                    <a:pt x="323263" y="669812"/>
                  </a:cubicBezTo>
                  <a:cubicBezTo>
                    <a:pt x="323263" y="669812"/>
                    <a:pt x="321894" y="671182"/>
                    <a:pt x="321894" y="672552"/>
                  </a:cubicBezTo>
                  <a:cubicBezTo>
                    <a:pt x="320524" y="672552"/>
                    <a:pt x="317784" y="673922"/>
                    <a:pt x="317784" y="669812"/>
                  </a:cubicBezTo>
                  <a:close/>
                  <a:moveTo>
                    <a:pt x="280801" y="669812"/>
                  </a:moveTo>
                  <a:cubicBezTo>
                    <a:pt x="282171" y="669812"/>
                    <a:pt x="284910" y="668443"/>
                    <a:pt x="286280" y="669812"/>
                  </a:cubicBezTo>
                  <a:cubicBezTo>
                    <a:pt x="284910" y="669812"/>
                    <a:pt x="283540" y="672552"/>
                    <a:pt x="283540" y="673922"/>
                  </a:cubicBezTo>
                  <a:cubicBezTo>
                    <a:pt x="283540" y="672552"/>
                    <a:pt x="282171" y="671182"/>
                    <a:pt x="280801" y="669812"/>
                  </a:cubicBezTo>
                  <a:close/>
                  <a:moveTo>
                    <a:pt x="636938" y="667073"/>
                  </a:moveTo>
                  <a:cubicBezTo>
                    <a:pt x="638308" y="668443"/>
                    <a:pt x="641047" y="669812"/>
                    <a:pt x="642417" y="671182"/>
                  </a:cubicBezTo>
                  <a:cubicBezTo>
                    <a:pt x="636938" y="673922"/>
                    <a:pt x="635568" y="675292"/>
                    <a:pt x="634199" y="678031"/>
                  </a:cubicBezTo>
                  <a:cubicBezTo>
                    <a:pt x="635568" y="679401"/>
                    <a:pt x="635568" y="682141"/>
                    <a:pt x="639677" y="682141"/>
                  </a:cubicBezTo>
                  <a:cubicBezTo>
                    <a:pt x="642417" y="682141"/>
                    <a:pt x="642417" y="680771"/>
                    <a:pt x="643787" y="680771"/>
                  </a:cubicBezTo>
                  <a:lnTo>
                    <a:pt x="645157" y="676662"/>
                  </a:lnTo>
                  <a:cubicBezTo>
                    <a:pt x="645157" y="673922"/>
                    <a:pt x="642417" y="669812"/>
                    <a:pt x="641047" y="667073"/>
                  </a:cubicBezTo>
                  <a:close/>
                  <a:moveTo>
                    <a:pt x="128757" y="667073"/>
                  </a:moveTo>
                  <a:cubicBezTo>
                    <a:pt x="127388" y="669812"/>
                    <a:pt x="126018" y="672552"/>
                    <a:pt x="123279" y="675292"/>
                  </a:cubicBezTo>
                  <a:lnTo>
                    <a:pt x="123279" y="669812"/>
                  </a:lnTo>
                  <a:cubicBezTo>
                    <a:pt x="124648" y="668443"/>
                    <a:pt x="127388" y="668443"/>
                    <a:pt x="128757" y="667073"/>
                  </a:cubicBezTo>
                  <a:close/>
                  <a:moveTo>
                    <a:pt x="639677" y="660224"/>
                  </a:moveTo>
                  <a:lnTo>
                    <a:pt x="636938" y="662964"/>
                  </a:lnTo>
                  <a:cubicBezTo>
                    <a:pt x="638308" y="664334"/>
                    <a:pt x="639677" y="664334"/>
                    <a:pt x="639677" y="664334"/>
                  </a:cubicBezTo>
                  <a:cubicBezTo>
                    <a:pt x="641047" y="661594"/>
                    <a:pt x="641047" y="661594"/>
                    <a:pt x="639677" y="660224"/>
                  </a:cubicBezTo>
                  <a:close/>
                  <a:moveTo>
                    <a:pt x="110951" y="658855"/>
                  </a:moveTo>
                  <a:cubicBezTo>
                    <a:pt x="110951" y="662964"/>
                    <a:pt x="117799" y="661594"/>
                    <a:pt x="120539" y="661594"/>
                  </a:cubicBezTo>
                  <a:cubicBezTo>
                    <a:pt x="120539" y="661594"/>
                    <a:pt x="120539" y="662964"/>
                    <a:pt x="121909" y="664334"/>
                  </a:cubicBezTo>
                  <a:cubicBezTo>
                    <a:pt x="120539" y="665704"/>
                    <a:pt x="119169" y="668443"/>
                    <a:pt x="117799" y="669812"/>
                  </a:cubicBezTo>
                  <a:cubicBezTo>
                    <a:pt x="113690" y="667073"/>
                    <a:pt x="110951" y="662964"/>
                    <a:pt x="110951" y="658855"/>
                  </a:cubicBezTo>
                  <a:close/>
                  <a:moveTo>
                    <a:pt x="1376607" y="653376"/>
                  </a:moveTo>
                  <a:cubicBezTo>
                    <a:pt x="1377977" y="652006"/>
                    <a:pt x="1380717" y="652006"/>
                    <a:pt x="1382087" y="653376"/>
                  </a:cubicBezTo>
                  <a:cubicBezTo>
                    <a:pt x="1382087" y="653376"/>
                    <a:pt x="1382087" y="654745"/>
                    <a:pt x="1380717" y="656115"/>
                  </a:cubicBezTo>
                  <a:cubicBezTo>
                    <a:pt x="1379347" y="656115"/>
                    <a:pt x="1377977" y="654745"/>
                    <a:pt x="1376607" y="653376"/>
                  </a:cubicBezTo>
                  <a:close/>
                  <a:moveTo>
                    <a:pt x="1288943" y="653376"/>
                  </a:moveTo>
                  <a:lnTo>
                    <a:pt x="1294422" y="653376"/>
                  </a:lnTo>
                  <a:cubicBezTo>
                    <a:pt x="1295792" y="654745"/>
                    <a:pt x="1295792" y="653376"/>
                    <a:pt x="1295792" y="657485"/>
                  </a:cubicBezTo>
                  <a:cubicBezTo>
                    <a:pt x="1295792" y="660224"/>
                    <a:pt x="1294422" y="661594"/>
                    <a:pt x="1293052" y="662964"/>
                  </a:cubicBezTo>
                  <a:lnTo>
                    <a:pt x="1286204" y="662964"/>
                  </a:lnTo>
                  <a:cubicBezTo>
                    <a:pt x="1286204" y="661594"/>
                    <a:pt x="1284834" y="661594"/>
                    <a:pt x="1284834" y="658855"/>
                  </a:cubicBezTo>
                  <a:cubicBezTo>
                    <a:pt x="1284834" y="654745"/>
                    <a:pt x="1287573" y="654745"/>
                    <a:pt x="1288943" y="653376"/>
                  </a:cubicBezTo>
                  <a:close/>
                  <a:moveTo>
                    <a:pt x="172590" y="653376"/>
                  </a:moveTo>
                  <a:cubicBezTo>
                    <a:pt x="172590" y="654745"/>
                    <a:pt x="171220" y="657485"/>
                    <a:pt x="171220" y="662964"/>
                  </a:cubicBezTo>
                  <a:cubicBezTo>
                    <a:pt x="173960" y="660224"/>
                    <a:pt x="175329" y="657485"/>
                    <a:pt x="179439" y="657485"/>
                  </a:cubicBezTo>
                  <a:cubicBezTo>
                    <a:pt x="178069" y="656115"/>
                    <a:pt x="176699" y="654745"/>
                    <a:pt x="176699" y="653376"/>
                  </a:cubicBezTo>
                  <a:close/>
                  <a:moveTo>
                    <a:pt x="749258" y="652006"/>
                  </a:moveTo>
                  <a:cubicBezTo>
                    <a:pt x="750628" y="652006"/>
                    <a:pt x="753368" y="653376"/>
                    <a:pt x="753368" y="654745"/>
                  </a:cubicBezTo>
                  <a:lnTo>
                    <a:pt x="747888" y="654745"/>
                  </a:lnTo>
                  <a:close/>
                  <a:moveTo>
                    <a:pt x="72598" y="652006"/>
                  </a:moveTo>
                  <a:cubicBezTo>
                    <a:pt x="72598" y="649266"/>
                    <a:pt x="76707" y="650636"/>
                    <a:pt x="78076" y="652006"/>
                  </a:cubicBezTo>
                  <a:cubicBezTo>
                    <a:pt x="78076" y="652006"/>
                    <a:pt x="78076" y="653376"/>
                    <a:pt x="76707" y="654745"/>
                  </a:cubicBezTo>
                  <a:cubicBezTo>
                    <a:pt x="75337" y="654745"/>
                    <a:pt x="72598" y="656115"/>
                    <a:pt x="72598" y="652006"/>
                  </a:cubicBezTo>
                  <a:close/>
                  <a:moveTo>
                    <a:pt x="1442356" y="649266"/>
                  </a:moveTo>
                  <a:lnTo>
                    <a:pt x="1446465" y="649266"/>
                  </a:lnTo>
                  <a:cubicBezTo>
                    <a:pt x="1447835" y="650636"/>
                    <a:pt x="1449205" y="652006"/>
                    <a:pt x="1449205" y="653376"/>
                  </a:cubicBezTo>
                  <a:lnTo>
                    <a:pt x="1443726" y="654745"/>
                  </a:lnTo>
                  <a:cubicBezTo>
                    <a:pt x="1443726" y="653376"/>
                    <a:pt x="1442356" y="650636"/>
                    <a:pt x="1442356" y="649266"/>
                  </a:cubicBezTo>
                  <a:close/>
                  <a:moveTo>
                    <a:pt x="1430028" y="647897"/>
                  </a:moveTo>
                  <a:cubicBezTo>
                    <a:pt x="1434138" y="647897"/>
                    <a:pt x="1436877" y="649266"/>
                    <a:pt x="1436877" y="653376"/>
                  </a:cubicBezTo>
                  <a:cubicBezTo>
                    <a:pt x="1436877" y="656115"/>
                    <a:pt x="1432768" y="660224"/>
                    <a:pt x="1430028" y="660224"/>
                  </a:cubicBezTo>
                  <a:cubicBezTo>
                    <a:pt x="1425919" y="660224"/>
                    <a:pt x="1424549" y="657485"/>
                    <a:pt x="1424549" y="653376"/>
                  </a:cubicBezTo>
                  <a:cubicBezTo>
                    <a:pt x="1424549" y="650636"/>
                    <a:pt x="1427289" y="647897"/>
                    <a:pt x="1430028" y="647897"/>
                  </a:cubicBezTo>
                  <a:close/>
                  <a:moveTo>
                    <a:pt x="745149" y="646527"/>
                  </a:moveTo>
                  <a:lnTo>
                    <a:pt x="749258" y="647897"/>
                  </a:lnTo>
                  <a:lnTo>
                    <a:pt x="743779" y="649266"/>
                  </a:lnTo>
                  <a:close/>
                  <a:moveTo>
                    <a:pt x="536946" y="646527"/>
                  </a:moveTo>
                  <a:cubicBezTo>
                    <a:pt x="541055" y="646527"/>
                    <a:pt x="542425" y="647897"/>
                    <a:pt x="545164" y="647897"/>
                  </a:cubicBezTo>
                  <a:lnTo>
                    <a:pt x="545164" y="654745"/>
                  </a:lnTo>
                  <a:cubicBezTo>
                    <a:pt x="536946" y="661594"/>
                    <a:pt x="542425" y="665704"/>
                    <a:pt x="541055" y="669812"/>
                  </a:cubicBezTo>
                  <a:cubicBezTo>
                    <a:pt x="538315" y="675292"/>
                    <a:pt x="534206" y="678031"/>
                    <a:pt x="528727" y="678031"/>
                  </a:cubicBezTo>
                  <a:cubicBezTo>
                    <a:pt x="525988" y="678031"/>
                    <a:pt x="517769" y="672552"/>
                    <a:pt x="512290" y="672552"/>
                  </a:cubicBezTo>
                  <a:cubicBezTo>
                    <a:pt x="512290" y="671182"/>
                    <a:pt x="515030" y="671182"/>
                    <a:pt x="515030" y="669812"/>
                  </a:cubicBezTo>
                  <a:cubicBezTo>
                    <a:pt x="510920" y="661594"/>
                    <a:pt x="523248" y="650636"/>
                    <a:pt x="531466" y="652006"/>
                  </a:cubicBezTo>
                  <a:cubicBezTo>
                    <a:pt x="532836" y="650636"/>
                    <a:pt x="534206" y="646527"/>
                    <a:pt x="536946" y="646527"/>
                  </a:cubicBezTo>
                  <a:close/>
                  <a:moveTo>
                    <a:pt x="1223195" y="645157"/>
                  </a:moveTo>
                  <a:cubicBezTo>
                    <a:pt x="1224565" y="646527"/>
                    <a:pt x="1224565" y="647897"/>
                    <a:pt x="1224565" y="649266"/>
                  </a:cubicBezTo>
                  <a:cubicBezTo>
                    <a:pt x="1223195" y="649266"/>
                    <a:pt x="1220455" y="650636"/>
                    <a:pt x="1220455" y="646527"/>
                  </a:cubicBezTo>
                  <a:cubicBezTo>
                    <a:pt x="1220455" y="643787"/>
                    <a:pt x="1221825" y="645157"/>
                    <a:pt x="1223195" y="645157"/>
                  </a:cubicBezTo>
                  <a:close/>
                  <a:moveTo>
                    <a:pt x="268473" y="641048"/>
                  </a:moveTo>
                  <a:lnTo>
                    <a:pt x="271213" y="641048"/>
                  </a:lnTo>
                  <a:lnTo>
                    <a:pt x="272582" y="646527"/>
                  </a:lnTo>
                  <a:cubicBezTo>
                    <a:pt x="271213" y="646527"/>
                    <a:pt x="269843" y="646527"/>
                    <a:pt x="268473" y="645157"/>
                  </a:cubicBezTo>
                  <a:close/>
                  <a:moveTo>
                    <a:pt x="1368389" y="636939"/>
                  </a:moveTo>
                  <a:cubicBezTo>
                    <a:pt x="1372499" y="636939"/>
                    <a:pt x="1373868" y="638308"/>
                    <a:pt x="1375238" y="641048"/>
                  </a:cubicBezTo>
                  <a:cubicBezTo>
                    <a:pt x="1372499" y="643787"/>
                    <a:pt x="1371129" y="647897"/>
                    <a:pt x="1367019" y="647897"/>
                  </a:cubicBezTo>
                  <a:cubicBezTo>
                    <a:pt x="1364280" y="647897"/>
                    <a:pt x="1362910" y="646527"/>
                    <a:pt x="1361540" y="645157"/>
                  </a:cubicBezTo>
                  <a:cubicBezTo>
                    <a:pt x="1361540" y="639678"/>
                    <a:pt x="1365650" y="636939"/>
                    <a:pt x="1368389" y="636939"/>
                  </a:cubicBezTo>
                  <a:close/>
                  <a:moveTo>
                    <a:pt x="4110" y="636939"/>
                  </a:moveTo>
                  <a:lnTo>
                    <a:pt x="8219" y="636939"/>
                  </a:lnTo>
                  <a:lnTo>
                    <a:pt x="8219" y="642417"/>
                  </a:lnTo>
                  <a:cubicBezTo>
                    <a:pt x="5479" y="643787"/>
                    <a:pt x="2740" y="643787"/>
                    <a:pt x="0" y="642417"/>
                  </a:cubicBezTo>
                  <a:cubicBezTo>
                    <a:pt x="1370" y="641048"/>
                    <a:pt x="2740" y="638308"/>
                    <a:pt x="4110" y="636939"/>
                  </a:cubicBezTo>
                  <a:close/>
                  <a:moveTo>
                    <a:pt x="95883" y="630089"/>
                  </a:moveTo>
                  <a:cubicBezTo>
                    <a:pt x="97253" y="630089"/>
                    <a:pt x="97253" y="632829"/>
                    <a:pt x="95883" y="634199"/>
                  </a:cubicBezTo>
                  <a:cubicBezTo>
                    <a:pt x="94514" y="634199"/>
                    <a:pt x="94514" y="632829"/>
                    <a:pt x="93144" y="631459"/>
                  </a:cubicBezTo>
                  <a:cubicBezTo>
                    <a:pt x="93144" y="631459"/>
                    <a:pt x="94514" y="630089"/>
                    <a:pt x="95883" y="630089"/>
                  </a:cubicBezTo>
                  <a:close/>
                  <a:moveTo>
                    <a:pt x="746519" y="627350"/>
                  </a:moveTo>
                  <a:cubicBezTo>
                    <a:pt x="747888" y="627350"/>
                    <a:pt x="750628" y="630089"/>
                    <a:pt x="750628" y="631459"/>
                  </a:cubicBezTo>
                  <a:cubicBezTo>
                    <a:pt x="749258" y="632829"/>
                    <a:pt x="747888" y="632829"/>
                    <a:pt x="746519" y="632829"/>
                  </a:cubicBezTo>
                  <a:lnTo>
                    <a:pt x="743779" y="630089"/>
                  </a:lnTo>
                  <a:cubicBezTo>
                    <a:pt x="743779" y="628720"/>
                    <a:pt x="745149" y="628720"/>
                    <a:pt x="746519" y="627350"/>
                  </a:cubicBezTo>
                  <a:close/>
                  <a:moveTo>
                    <a:pt x="978008" y="625981"/>
                  </a:moveTo>
                  <a:cubicBezTo>
                    <a:pt x="980748" y="624611"/>
                    <a:pt x="983487" y="625981"/>
                    <a:pt x="984857" y="627350"/>
                  </a:cubicBezTo>
                  <a:cubicBezTo>
                    <a:pt x="984857" y="627350"/>
                    <a:pt x="984857" y="628720"/>
                    <a:pt x="982117" y="628720"/>
                  </a:cubicBezTo>
                  <a:cubicBezTo>
                    <a:pt x="978008" y="628720"/>
                    <a:pt x="979378" y="627350"/>
                    <a:pt x="978008" y="625981"/>
                  </a:cubicBezTo>
                  <a:close/>
                  <a:moveTo>
                    <a:pt x="1305380" y="624611"/>
                  </a:moveTo>
                  <a:cubicBezTo>
                    <a:pt x="1305380" y="624611"/>
                    <a:pt x="1306750" y="625981"/>
                    <a:pt x="1306750" y="627350"/>
                  </a:cubicBezTo>
                  <a:cubicBezTo>
                    <a:pt x="1305380" y="627350"/>
                    <a:pt x="1304011" y="627350"/>
                    <a:pt x="1302641" y="625981"/>
                  </a:cubicBezTo>
                  <a:cubicBezTo>
                    <a:pt x="1302641" y="625981"/>
                    <a:pt x="1304011" y="624611"/>
                    <a:pt x="1305380" y="624611"/>
                  </a:cubicBezTo>
                  <a:close/>
                  <a:moveTo>
                    <a:pt x="853360" y="624611"/>
                  </a:moveTo>
                  <a:lnTo>
                    <a:pt x="857469" y="624611"/>
                  </a:lnTo>
                  <a:cubicBezTo>
                    <a:pt x="857469" y="625981"/>
                    <a:pt x="857469" y="627350"/>
                    <a:pt x="856099" y="628720"/>
                  </a:cubicBezTo>
                  <a:cubicBezTo>
                    <a:pt x="854730" y="628720"/>
                    <a:pt x="851990" y="627350"/>
                    <a:pt x="853360" y="624611"/>
                  </a:cubicBezTo>
                  <a:close/>
                  <a:moveTo>
                    <a:pt x="539685" y="623241"/>
                  </a:moveTo>
                  <a:lnTo>
                    <a:pt x="541055" y="623241"/>
                  </a:lnTo>
                  <a:cubicBezTo>
                    <a:pt x="541055" y="625981"/>
                    <a:pt x="538315" y="628720"/>
                    <a:pt x="536946" y="631459"/>
                  </a:cubicBezTo>
                  <a:lnTo>
                    <a:pt x="530097" y="631459"/>
                  </a:lnTo>
                  <a:cubicBezTo>
                    <a:pt x="530097" y="630089"/>
                    <a:pt x="528727" y="631459"/>
                    <a:pt x="528727" y="627350"/>
                  </a:cubicBezTo>
                  <a:cubicBezTo>
                    <a:pt x="528727" y="623241"/>
                    <a:pt x="534206" y="621871"/>
                    <a:pt x="539685" y="623241"/>
                  </a:cubicBezTo>
                  <a:close/>
                  <a:moveTo>
                    <a:pt x="143825" y="623241"/>
                  </a:moveTo>
                  <a:lnTo>
                    <a:pt x="149304" y="624611"/>
                  </a:lnTo>
                  <a:cubicBezTo>
                    <a:pt x="147934" y="627350"/>
                    <a:pt x="146564" y="628720"/>
                    <a:pt x="145195" y="630089"/>
                  </a:cubicBezTo>
                  <a:cubicBezTo>
                    <a:pt x="143825" y="628720"/>
                    <a:pt x="142455" y="628720"/>
                    <a:pt x="142455" y="625981"/>
                  </a:cubicBezTo>
                  <a:cubicBezTo>
                    <a:pt x="142455" y="621871"/>
                    <a:pt x="142455" y="624611"/>
                    <a:pt x="143825" y="623241"/>
                  </a:cubicBezTo>
                  <a:close/>
                  <a:moveTo>
                    <a:pt x="1280724" y="621871"/>
                  </a:moveTo>
                  <a:lnTo>
                    <a:pt x="1286204" y="621871"/>
                  </a:lnTo>
                  <a:lnTo>
                    <a:pt x="1288943" y="624611"/>
                  </a:lnTo>
                  <a:cubicBezTo>
                    <a:pt x="1287573" y="625981"/>
                    <a:pt x="1284834" y="627350"/>
                    <a:pt x="1282094" y="628720"/>
                  </a:cubicBezTo>
                  <a:cubicBezTo>
                    <a:pt x="1282094" y="627350"/>
                    <a:pt x="1282094" y="624611"/>
                    <a:pt x="1280724" y="621871"/>
                  </a:cubicBezTo>
                  <a:close/>
                  <a:moveTo>
                    <a:pt x="1309489" y="620501"/>
                  </a:moveTo>
                  <a:lnTo>
                    <a:pt x="1313599" y="620501"/>
                  </a:lnTo>
                  <a:cubicBezTo>
                    <a:pt x="1313599" y="620501"/>
                    <a:pt x="1313599" y="621871"/>
                    <a:pt x="1312229" y="623241"/>
                  </a:cubicBezTo>
                  <a:cubicBezTo>
                    <a:pt x="1310859" y="621871"/>
                    <a:pt x="1309489" y="621871"/>
                    <a:pt x="1309489" y="620501"/>
                  </a:cubicBezTo>
                  <a:close/>
                  <a:moveTo>
                    <a:pt x="180808" y="617762"/>
                  </a:moveTo>
                  <a:cubicBezTo>
                    <a:pt x="180808" y="623241"/>
                    <a:pt x="178069" y="631459"/>
                    <a:pt x="178069" y="635569"/>
                  </a:cubicBezTo>
                  <a:cubicBezTo>
                    <a:pt x="178069" y="638308"/>
                    <a:pt x="179439" y="638308"/>
                    <a:pt x="179439" y="638308"/>
                  </a:cubicBezTo>
                  <a:cubicBezTo>
                    <a:pt x="184918" y="635569"/>
                    <a:pt x="190397" y="631459"/>
                    <a:pt x="194506" y="630089"/>
                  </a:cubicBezTo>
                  <a:cubicBezTo>
                    <a:pt x="193136" y="625981"/>
                    <a:pt x="193136" y="621871"/>
                    <a:pt x="193136" y="617762"/>
                  </a:cubicBezTo>
                  <a:cubicBezTo>
                    <a:pt x="190397" y="619132"/>
                    <a:pt x="190397" y="621871"/>
                    <a:pt x="189027" y="623241"/>
                  </a:cubicBezTo>
                  <a:cubicBezTo>
                    <a:pt x="187657" y="620501"/>
                    <a:pt x="183548" y="619132"/>
                    <a:pt x="180808" y="617762"/>
                  </a:cubicBezTo>
                  <a:close/>
                  <a:moveTo>
                    <a:pt x="1260178" y="613652"/>
                  </a:moveTo>
                  <a:lnTo>
                    <a:pt x="1260178" y="620501"/>
                  </a:lnTo>
                  <a:cubicBezTo>
                    <a:pt x="1258808" y="620501"/>
                    <a:pt x="1256069" y="621871"/>
                    <a:pt x="1254699" y="621871"/>
                  </a:cubicBezTo>
                  <a:lnTo>
                    <a:pt x="1251960" y="619132"/>
                  </a:lnTo>
                  <a:lnTo>
                    <a:pt x="1251960" y="615022"/>
                  </a:lnTo>
                  <a:cubicBezTo>
                    <a:pt x="1253329" y="615022"/>
                    <a:pt x="1254699" y="613652"/>
                    <a:pt x="1260178" y="613652"/>
                  </a:cubicBezTo>
                  <a:close/>
                  <a:moveTo>
                    <a:pt x="135606" y="609543"/>
                  </a:moveTo>
                  <a:lnTo>
                    <a:pt x="139716" y="609543"/>
                  </a:lnTo>
                  <a:cubicBezTo>
                    <a:pt x="139716" y="609543"/>
                    <a:pt x="139716" y="610913"/>
                    <a:pt x="141085" y="612283"/>
                  </a:cubicBezTo>
                  <a:cubicBezTo>
                    <a:pt x="139716" y="613652"/>
                    <a:pt x="139716" y="615022"/>
                    <a:pt x="138346" y="616392"/>
                  </a:cubicBezTo>
                  <a:cubicBezTo>
                    <a:pt x="136976" y="616392"/>
                    <a:pt x="135606" y="616392"/>
                    <a:pt x="134237" y="615022"/>
                  </a:cubicBezTo>
                  <a:close/>
                  <a:moveTo>
                    <a:pt x="1291683" y="606804"/>
                  </a:moveTo>
                  <a:cubicBezTo>
                    <a:pt x="1290313" y="609543"/>
                    <a:pt x="1290313" y="612283"/>
                    <a:pt x="1290313" y="615022"/>
                  </a:cubicBezTo>
                  <a:cubicBezTo>
                    <a:pt x="1288943" y="613652"/>
                    <a:pt x="1287573" y="610913"/>
                    <a:pt x="1284834" y="609543"/>
                  </a:cubicBezTo>
                  <a:cubicBezTo>
                    <a:pt x="1286204" y="606804"/>
                    <a:pt x="1288943" y="606804"/>
                    <a:pt x="1291683" y="606804"/>
                  </a:cubicBezTo>
                  <a:close/>
                  <a:moveTo>
                    <a:pt x="510920" y="605434"/>
                  </a:moveTo>
                  <a:cubicBezTo>
                    <a:pt x="512290" y="605434"/>
                    <a:pt x="515030" y="606804"/>
                    <a:pt x="517769" y="608174"/>
                  </a:cubicBezTo>
                  <a:lnTo>
                    <a:pt x="517769" y="612283"/>
                  </a:lnTo>
                  <a:cubicBezTo>
                    <a:pt x="516399" y="613652"/>
                    <a:pt x="517769" y="613652"/>
                    <a:pt x="513660" y="613652"/>
                  </a:cubicBezTo>
                  <a:cubicBezTo>
                    <a:pt x="510920" y="613652"/>
                    <a:pt x="509550" y="612283"/>
                    <a:pt x="509550" y="608174"/>
                  </a:cubicBezTo>
                  <a:cubicBezTo>
                    <a:pt x="509550" y="605434"/>
                    <a:pt x="509550" y="606804"/>
                    <a:pt x="510920" y="605434"/>
                  </a:cubicBezTo>
                  <a:close/>
                  <a:moveTo>
                    <a:pt x="439693" y="604064"/>
                  </a:moveTo>
                  <a:cubicBezTo>
                    <a:pt x="441062" y="605434"/>
                    <a:pt x="441062" y="605434"/>
                    <a:pt x="439693" y="608174"/>
                  </a:cubicBezTo>
                  <a:cubicBezTo>
                    <a:pt x="439693" y="608174"/>
                    <a:pt x="438323" y="608174"/>
                    <a:pt x="436953" y="606804"/>
                  </a:cubicBezTo>
                  <a:close/>
                  <a:moveTo>
                    <a:pt x="115060" y="602694"/>
                  </a:moveTo>
                  <a:cubicBezTo>
                    <a:pt x="115060" y="602694"/>
                    <a:pt x="116430" y="604064"/>
                    <a:pt x="116430" y="605434"/>
                  </a:cubicBezTo>
                  <a:cubicBezTo>
                    <a:pt x="116430" y="605434"/>
                    <a:pt x="115060" y="606804"/>
                    <a:pt x="113690" y="606804"/>
                  </a:cubicBezTo>
                  <a:cubicBezTo>
                    <a:pt x="113690" y="606804"/>
                    <a:pt x="113690" y="602694"/>
                    <a:pt x="115060" y="602694"/>
                  </a:cubicBezTo>
                  <a:close/>
                  <a:moveTo>
                    <a:pt x="1324557" y="601324"/>
                  </a:moveTo>
                  <a:lnTo>
                    <a:pt x="1328666" y="601324"/>
                  </a:lnTo>
                  <a:cubicBezTo>
                    <a:pt x="1328666" y="602694"/>
                    <a:pt x="1330036" y="604064"/>
                    <a:pt x="1330036" y="605434"/>
                  </a:cubicBezTo>
                  <a:cubicBezTo>
                    <a:pt x="1328666" y="605434"/>
                    <a:pt x="1325927" y="606804"/>
                    <a:pt x="1323187" y="605434"/>
                  </a:cubicBezTo>
                  <a:close/>
                  <a:moveTo>
                    <a:pt x="1299901" y="601324"/>
                  </a:moveTo>
                  <a:cubicBezTo>
                    <a:pt x="1299901" y="605434"/>
                    <a:pt x="1297162" y="605434"/>
                    <a:pt x="1297162" y="608174"/>
                  </a:cubicBezTo>
                  <a:lnTo>
                    <a:pt x="1297162" y="602694"/>
                  </a:lnTo>
                  <a:cubicBezTo>
                    <a:pt x="1297162" y="602694"/>
                    <a:pt x="1298531" y="601324"/>
                    <a:pt x="1299901" y="601324"/>
                  </a:cubicBezTo>
                  <a:close/>
                  <a:moveTo>
                    <a:pt x="169850" y="598585"/>
                  </a:moveTo>
                  <a:lnTo>
                    <a:pt x="169850" y="605434"/>
                  </a:lnTo>
                  <a:lnTo>
                    <a:pt x="173960" y="609543"/>
                  </a:lnTo>
                  <a:cubicBezTo>
                    <a:pt x="173960" y="608174"/>
                    <a:pt x="175329" y="606804"/>
                    <a:pt x="175329" y="606804"/>
                  </a:cubicBezTo>
                  <a:cubicBezTo>
                    <a:pt x="175329" y="604064"/>
                    <a:pt x="172590" y="601324"/>
                    <a:pt x="169850" y="598585"/>
                  </a:cubicBezTo>
                  <a:close/>
                  <a:moveTo>
                    <a:pt x="1010882" y="593106"/>
                  </a:moveTo>
                  <a:cubicBezTo>
                    <a:pt x="1012252" y="594476"/>
                    <a:pt x="1013621" y="594476"/>
                    <a:pt x="1014991" y="595846"/>
                  </a:cubicBezTo>
                  <a:cubicBezTo>
                    <a:pt x="1013621" y="597216"/>
                    <a:pt x="1012252" y="597216"/>
                    <a:pt x="1010882" y="597216"/>
                  </a:cubicBezTo>
                  <a:lnTo>
                    <a:pt x="1008143" y="594476"/>
                  </a:lnTo>
                  <a:cubicBezTo>
                    <a:pt x="1008143" y="594476"/>
                    <a:pt x="1010882" y="594476"/>
                    <a:pt x="1010882" y="593106"/>
                  </a:cubicBezTo>
                  <a:close/>
                  <a:moveTo>
                    <a:pt x="445172" y="593106"/>
                  </a:moveTo>
                  <a:lnTo>
                    <a:pt x="453390" y="593106"/>
                  </a:lnTo>
                  <a:cubicBezTo>
                    <a:pt x="453390" y="594476"/>
                    <a:pt x="454760" y="597216"/>
                    <a:pt x="454760" y="598585"/>
                  </a:cubicBezTo>
                  <a:cubicBezTo>
                    <a:pt x="453390" y="599955"/>
                    <a:pt x="452020" y="601324"/>
                    <a:pt x="449281" y="601324"/>
                  </a:cubicBezTo>
                  <a:cubicBezTo>
                    <a:pt x="445172" y="601324"/>
                    <a:pt x="445172" y="599955"/>
                    <a:pt x="443802" y="598585"/>
                  </a:cubicBezTo>
                  <a:close/>
                  <a:moveTo>
                    <a:pt x="515030" y="580778"/>
                  </a:moveTo>
                  <a:lnTo>
                    <a:pt x="520508" y="580778"/>
                  </a:lnTo>
                  <a:lnTo>
                    <a:pt x="520508" y="584888"/>
                  </a:lnTo>
                  <a:cubicBezTo>
                    <a:pt x="519139" y="584888"/>
                    <a:pt x="516399" y="583518"/>
                    <a:pt x="515030" y="580778"/>
                  </a:cubicBezTo>
                  <a:close/>
                  <a:moveTo>
                    <a:pt x="113690" y="580778"/>
                  </a:moveTo>
                  <a:cubicBezTo>
                    <a:pt x="115060" y="582148"/>
                    <a:pt x="115060" y="583518"/>
                    <a:pt x="115060" y="584888"/>
                  </a:cubicBezTo>
                  <a:cubicBezTo>
                    <a:pt x="113690" y="586257"/>
                    <a:pt x="109581" y="582148"/>
                    <a:pt x="109581" y="584888"/>
                  </a:cubicBezTo>
                  <a:cubicBezTo>
                    <a:pt x="109581" y="582148"/>
                    <a:pt x="112321" y="580778"/>
                    <a:pt x="113690" y="580778"/>
                  </a:cubicBezTo>
                  <a:close/>
                  <a:moveTo>
                    <a:pt x="172590" y="573929"/>
                  </a:moveTo>
                  <a:cubicBezTo>
                    <a:pt x="172590" y="576669"/>
                    <a:pt x="175329" y="578039"/>
                    <a:pt x="175329" y="579409"/>
                  </a:cubicBezTo>
                  <a:cubicBezTo>
                    <a:pt x="172590" y="580778"/>
                    <a:pt x="171220" y="579409"/>
                    <a:pt x="171220" y="583518"/>
                  </a:cubicBezTo>
                  <a:cubicBezTo>
                    <a:pt x="171220" y="586257"/>
                    <a:pt x="179439" y="591736"/>
                    <a:pt x="182178" y="594476"/>
                  </a:cubicBezTo>
                  <a:lnTo>
                    <a:pt x="189027" y="594476"/>
                  </a:lnTo>
                  <a:lnTo>
                    <a:pt x="189027" y="584888"/>
                  </a:lnTo>
                  <a:cubicBezTo>
                    <a:pt x="189027" y="573929"/>
                    <a:pt x="179439" y="575299"/>
                    <a:pt x="172590" y="573929"/>
                  </a:cubicBezTo>
                  <a:close/>
                  <a:moveTo>
                    <a:pt x="78076" y="571190"/>
                  </a:moveTo>
                  <a:cubicBezTo>
                    <a:pt x="79446" y="571190"/>
                    <a:pt x="80816" y="571190"/>
                    <a:pt x="82186" y="572560"/>
                  </a:cubicBezTo>
                  <a:cubicBezTo>
                    <a:pt x="82186" y="572560"/>
                    <a:pt x="82186" y="573929"/>
                    <a:pt x="78076" y="575299"/>
                  </a:cubicBezTo>
                  <a:close/>
                  <a:moveTo>
                    <a:pt x="245187" y="568451"/>
                  </a:moveTo>
                  <a:cubicBezTo>
                    <a:pt x="246557" y="569820"/>
                    <a:pt x="249296" y="569820"/>
                    <a:pt x="252036" y="571190"/>
                  </a:cubicBezTo>
                  <a:lnTo>
                    <a:pt x="252036" y="576669"/>
                  </a:lnTo>
                  <a:cubicBezTo>
                    <a:pt x="250666" y="578039"/>
                    <a:pt x="247927" y="578039"/>
                    <a:pt x="245187" y="576669"/>
                  </a:cubicBezTo>
                  <a:close/>
                  <a:moveTo>
                    <a:pt x="512290" y="567081"/>
                  </a:moveTo>
                  <a:lnTo>
                    <a:pt x="517769" y="568451"/>
                  </a:lnTo>
                  <a:cubicBezTo>
                    <a:pt x="516399" y="569820"/>
                    <a:pt x="515030" y="572560"/>
                    <a:pt x="513660" y="573929"/>
                  </a:cubicBezTo>
                  <a:cubicBezTo>
                    <a:pt x="513660" y="572560"/>
                    <a:pt x="513660" y="569820"/>
                    <a:pt x="512290" y="567081"/>
                  </a:cubicBezTo>
                  <a:close/>
                  <a:moveTo>
                    <a:pt x="1384826" y="564341"/>
                  </a:moveTo>
                  <a:cubicBezTo>
                    <a:pt x="1386196" y="564341"/>
                    <a:pt x="1388935" y="565711"/>
                    <a:pt x="1388935" y="567081"/>
                  </a:cubicBezTo>
                  <a:lnTo>
                    <a:pt x="1383457" y="568451"/>
                  </a:lnTo>
                  <a:close/>
                  <a:moveTo>
                    <a:pt x="480785" y="564341"/>
                  </a:moveTo>
                  <a:cubicBezTo>
                    <a:pt x="480785" y="561602"/>
                    <a:pt x="484895" y="562971"/>
                    <a:pt x="486265" y="564341"/>
                  </a:cubicBezTo>
                  <a:cubicBezTo>
                    <a:pt x="486265" y="564341"/>
                    <a:pt x="486265" y="565711"/>
                    <a:pt x="484895" y="567081"/>
                  </a:cubicBezTo>
                  <a:cubicBezTo>
                    <a:pt x="483525" y="567081"/>
                    <a:pt x="480785" y="568451"/>
                    <a:pt x="480785" y="564341"/>
                  </a:cubicBezTo>
                  <a:close/>
                  <a:moveTo>
                    <a:pt x="19177" y="564341"/>
                  </a:moveTo>
                  <a:cubicBezTo>
                    <a:pt x="20547" y="564341"/>
                    <a:pt x="21916" y="564341"/>
                    <a:pt x="23286" y="565711"/>
                  </a:cubicBezTo>
                  <a:lnTo>
                    <a:pt x="20547" y="568451"/>
                  </a:lnTo>
                  <a:cubicBezTo>
                    <a:pt x="20547" y="567081"/>
                    <a:pt x="19177" y="565711"/>
                    <a:pt x="19177" y="564341"/>
                  </a:cubicBezTo>
                  <a:close/>
                  <a:moveTo>
                    <a:pt x="506811" y="562971"/>
                  </a:moveTo>
                  <a:lnTo>
                    <a:pt x="506811" y="565711"/>
                  </a:lnTo>
                  <a:cubicBezTo>
                    <a:pt x="506811" y="562971"/>
                    <a:pt x="505441" y="564341"/>
                    <a:pt x="504071" y="564341"/>
                  </a:cubicBezTo>
                  <a:cubicBezTo>
                    <a:pt x="504071" y="564341"/>
                    <a:pt x="505441" y="562971"/>
                    <a:pt x="506811" y="562971"/>
                  </a:cubicBezTo>
                  <a:close/>
                  <a:moveTo>
                    <a:pt x="117799" y="558862"/>
                  </a:moveTo>
                  <a:cubicBezTo>
                    <a:pt x="117799" y="561602"/>
                    <a:pt x="115060" y="557492"/>
                    <a:pt x="115060" y="560232"/>
                  </a:cubicBezTo>
                  <a:cubicBezTo>
                    <a:pt x="115060" y="557492"/>
                    <a:pt x="116430" y="558862"/>
                    <a:pt x="117799" y="558862"/>
                  </a:cubicBezTo>
                  <a:close/>
                  <a:moveTo>
                    <a:pt x="275322" y="557492"/>
                  </a:moveTo>
                  <a:cubicBezTo>
                    <a:pt x="279431" y="557492"/>
                    <a:pt x="284910" y="561602"/>
                    <a:pt x="284910" y="564341"/>
                  </a:cubicBezTo>
                  <a:cubicBezTo>
                    <a:pt x="284910" y="568451"/>
                    <a:pt x="282171" y="572560"/>
                    <a:pt x="279431" y="575299"/>
                  </a:cubicBezTo>
                  <a:cubicBezTo>
                    <a:pt x="279431" y="576669"/>
                    <a:pt x="280801" y="575299"/>
                    <a:pt x="280801" y="578039"/>
                  </a:cubicBezTo>
                  <a:cubicBezTo>
                    <a:pt x="280801" y="583518"/>
                    <a:pt x="272582" y="584888"/>
                    <a:pt x="271213" y="584888"/>
                  </a:cubicBezTo>
                  <a:cubicBezTo>
                    <a:pt x="265733" y="584888"/>
                    <a:pt x="264364" y="583518"/>
                    <a:pt x="264364" y="578039"/>
                  </a:cubicBezTo>
                  <a:cubicBezTo>
                    <a:pt x="264364" y="573929"/>
                    <a:pt x="265733" y="568451"/>
                    <a:pt x="265733" y="565711"/>
                  </a:cubicBezTo>
                  <a:cubicBezTo>
                    <a:pt x="265733" y="557492"/>
                    <a:pt x="273952" y="557492"/>
                    <a:pt x="275322" y="557492"/>
                  </a:cubicBezTo>
                  <a:close/>
                  <a:moveTo>
                    <a:pt x="1364280" y="554753"/>
                  </a:moveTo>
                  <a:lnTo>
                    <a:pt x="1368389" y="554753"/>
                  </a:lnTo>
                  <a:lnTo>
                    <a:pt x="1368389" y="557492"/>
                  </a:lnTo>
                  <a:lnTo>
                    <a:pt x="1364280" y="557492"/>
                  </a:lnTo>
                  <a:close/>
                  <a:moveTo>
                    <a:pt x="91774" y="553383"/>
                  </a:moveTo>
                  <a:lnTo>
                    <a:pt x="98623" y="553383"/>
                  </a:lnTo>
                  <a:cubicBezTo>
                    <a:pt x="98623" y="556123"/>
                    <a:pt x="99993" y="557492"/>
                    <a:pt x="98623" y="562971"/>
                  </a:cubicBezTo>
                  <a:cubicBezTo>
                    <a:pt x="97253" y="562971"/>
                    <a:pt x="94514" y="564341"/>
                    <a:pt x="91774" y="562971"/>
                  </a:cubicBezTo>
                  <a:cubicBezTo>
                    <a:pt x="91774" y="560232"/>
                    <a:pt x="90404" y="557492"/>
                    <a:pt x="91774" y="553383"/>
                  </a:cubicBezTo>
                  <a:close/>
                  <a:moveTo>
                    <a:pt x="49311" y="549274"/>
                  </a:moveTo>
                  <a:cubicBezTo>
                    <a:pt x="47942" y="549274"/>
                    <a:pt x="46572" y="547904"/>
                    <a:pt x="46572" y="550644"/>
                  </a:cubicBezTo>
                  <a:cubicBezTo>
                    <a:pt x="46572" y="547904"/>
                    <a:pt x="49311" y="550644"/>
                    <a:pt x="49311" y="549274"/>
                  </a:cubicBezTo>
                  <a:close/>
                  <a:moveTo>
                    <a:pt x="178069" y="545164"/>
                  </a:moveTo>
                  <a:cubicBezTo>
                    <a:pt x="175329" y="546534"/>
                    <a:pt x="173960" y="549274"/>
                    <a:pt x="173960" y="562971"/>
                  </a:cubicBezTo>
                  <a:cubicBezTo>
                    <a:pt x="175329" y="561602"/>
                    <a:pt x="179439" y="561602"/>
                    <a:pt x="180808" y="561602"/>
                  </a:cubicBezTo>
                  <a:cubicBezTo>
                    <a:pt x="179439" y="553383"/>
                    <a:pt x="178069" y="549274"/>
                    <a:pt x="178069" y="545164"/>
                  </a:cubicBezTo>
                  <a:close/>
                  <a:moveTo>
                    <a:pt x="38353" y="536946"/>
                  </a:moveTo>
                  <a:cubicBezTo>
                    <a:pt x="39723" y="536946"/>
                    <a:pt x="41093" y="536946"/>
                    <a:pt x="42463" y="538316"/>
                  </a:cubicBezTo>
                  <a:cubicBezTo>
                    <a:pt x="41093" y="539686"/>
                    <a:pt x="41093" y="542425"/>
                    <a:pt x="39723" y="543795"/>
                  </a:cubicBezTo>
                  <a:cubicBezTo>
                    <a:pt x="39723" y="542425"/>
                    <a:pt x="38353" y="541055"/>
                    <a:pt x="38353" y="536946"/>
                  </a:cubicBezTo>
                  <a:close/>
                  <a:moveTo>
                    <a:pt x="32875" y="530097"/>
                  </a:moveTo>
                  <a:cubicBezTo>
                    <a:pt x="34244" y="531467"/>
                    <a:pt x="34244" y="532837"/>
                    <a:pt x="34244" y="534206"/>
                  </a:cubicBezTo>
                  <a:cubicBezTo>
                    <a:pt x="34244" y="534206"/>
                    <a:pt x="32875" y="534206"/>
                    <a:pt x="31505" y="532837"/>
                  </a:cubicBezTo>
                  <a:cubicBezTo>
                    <a:pt x="31505" y="532837"/>
                    <a:pt x="31505" y="531467"/>
                    <a:pt x="32875" y="530097"/>
                  </a:cubicBezTo>
                  <a:close/>
                  <a:moveTo>
                    <a:pt x="95883" y="517769"/>
                  </a:moveTo>
                  <a:lnTo>
                    <a:pt x="101362" y="517769"/>
                  </a:lnTo>
                  <a:cubicBezTo>
                    <a:pt x="102732" y="519139"/>
                    <a:pt x="102732" y="517769"/>
                    <a:pt x="102732" y="520509"/>
                  </a:cubicBezTo>
                  <a:cubicBezTo>
                    <a:pt x="102732" y="524618"/>
                    <a:pt x="101362" y="525988"/>
                    <a:pt x="98623" y="527358"/>
                  </a:cubicBezTo>
                  <a:cubicBezTo>
                    <a:pt x="95883" y="525988"/>
                    <a:pt x="95883" y="523248"/>
                    <a:pt x="95883" y="520509"/>
                  </a:cubicBezTo>
                  <a:lnTo>
                    <a:pt x="95883" y="519139"/>
                  </a:lnTo>
                  <a:close/>
                  <a:moveTo>
                    <a:pt x="80816" y="505441"/>
                  </a:moveTo>
                  <a:cubicBezTo>
                    <a:pt x="82186" y="505441"/>
                    <a:pt x="84925" y="508181"/>
                    <a:pt x="87665" y="509551"/>
                  </a:cubicBezTo>
                  <a:lnTo>
                    <a:pt x="87665" y="515030"/>
                  </a:lnTo>
                  <a:cubicBezTo>
                    <a:pt x="87665" y="515030"/>
                    <a:pt x="87665" y="516400"/>
                    <a:pt x="84925" y="516400"/>
                  </a:cubicBezTo>
                  <a:cubicBezTo>
                    <a:pt x="80816" y="516400"/>
                    <a:pt x="80816" y="513660"/>
                    <a:pt x="78076" y="513660"/>
                  </a:cubicBezTo>
                  <a:cubicBezTo>
                    <a:pt x="79446" y="510921"/>
                    <a:pt x="79446" y="508181"/>
                    <a:pt x="80816" y="505441"/>
                  </a:cubicBezTo>
                  <a:close/>
                  <a:moveTo>
                    <a:pt x="1431398" y="504072"/>
                  </a:moveTo>
                  <a:cubicBezTo>
                    <a:pt x="1434138" y="504072"/>
                    <a:pt x="1436877" y="506811"/>
                    <a:pt x="1438247" y="508181"/>
                  </a:cubicBezTo>
                  <a:lnTo>
                    <a:pt x="1431398" y="508181"/>
                  </a:lnTo>
                  <a:cubicBezTo>
                    <a:pt x="1430028" y="506811"/>
                    <a:pt x="1430028" y="505441"/>
                    <a:pt x="1431398" y="504072"/>
                  </a:cubicBezTo>
                  <a:close/>
                  <a:moveTo>
                    <a:pt x="395860" y="482156"/>
                  </a:moveTo>
                  <a:cubicBezTo>
                    <a:pt x="397230" y="482156"/>
                    <a:pt x="397230" y="483525"/>
                    <a:pt x="397230" y="484895"/>
                  </a:cubicBezTo>
                  <a:lnTo>
                    <a:pt x="393121" y="484895"/>
                  </a:lnTo>
                  <a:cubicBezTo>
                    <a:pt x="394491" y="483525"/>
                    <a:pt x="394491" y="482156"/>
                    <a:pt x="395860" y="482156"/>
                  </a:cubicBezTo>
                  <a:close/>
                  <a:moveTo>
                    <a:pt x="1383457" y="475307"/>
                  </a:moveTo>
                  <a:lnTo>
                    <a:pt x="1388935" y="476676"/>
                  </a:lnTo>
                  <a:cubicBezTo>
                    <a:pt x="1388935" y="478046"/>
                    <a:pt x="1387566" y="480786"/>
                    <a:pt x="1386196" y="482156"/>
                  </a:cubicBezTo>
                  <a:cubicBezTo>
                    <a:pt x="1384826" y="480786"/>
                    <a:pt x="1380717" y="480786"/>
                    <a:pt x="1383457" y="475307"/>
                  </a:cubicBezTo>
                  <a:close/>
                  <a:moveTo>
                    <a:pt x="1362910" y="472567"/>
                  </a:moveTo>
                  <a:cubicBezTo>
                    <a:pt x="1362910" y="473937"/>
                    <a:pt x="1364280" y="473937"/>
                    <a:pt x="1364280" y="478046"/>
                  </a:cubicBezTo>
                  <a:cubicBezTo>
                    <a:pt x="1364280" y="480786"/>
                    <a:pt x="1362910" y="482156"/>
                    <a:pt x="1360171" y="483525"/>
                  </a:cubicBezTo>
                  <a:lnTo>
                    <a:pt x="1353322" y="483525"/>
                  </a:lnTo>
                  <a:cubicBezTo>
                    <a:pt x="1353322" y="483525"/>
                    <a:pt x="1351952" y="483525"/>
                    <a:pt x="1351952" y="480786"/>
                  </a:cubicBezTo>
                  <a:cubicBezTo>
                    <a:pt x="1351952" y="475307"/>
                    <a:pt x="1357431" y="472567"/>
                    <a:pt x="1362910" y="472567"/>
                  </a:cubicBezTo>
                  <a:close/>
                  <a:moveTo>
                    <a:pt x="268473" y="465718"/>
                  </a:moveTo>
                  <a:cubicBezTo>
                    <a:pt x="269843" y="465718"/>
                    <a:pt x="271213" y="465718"/>
                    <a:pt x="272582" y="467088"/>
                  </a:cubicBezTo>
                  <a:cubicBezTo>
                    <a:pt x="272582" y="469828"/>
                    <a:pt x="271213" y="469828"/>
                    <a:pt x="268473" y="471198"/>
                  </a:cubicBezTo>
                  <a:cubicBezTo>
                    <a:pt x="268473" y="469828"/>
                    <a:pt x="267103" y="467088"/>
                    <a:pt x="268473" y="465718"/>
                  </a:cubicBezTo>
                  <a:close/>
                  <a:moveTo>
                    <a:pt x="545164" y="464348"/>
                  </a:moveTo>
                  <a:lnTo>
                    <a:pt x="549273" y="464348"/>
                  </a:lnTo>
                  <a:cubicBezTo>
                    <a:pt x="549273" y="465718"/>
                    <a:pt x="549273" y="467088"/>
                    <a:pt x="547904" y="468458"/>
                  </a:cubicBezTo>
                  <a:cubicBezTo>
                    <a:pt x="546534" y="468458"/>
                    <a:pt x="543794" y="467088"/>
                    <a:pt x="545164" y="464348"/>
                  </a:cubicBezTo>
                  <a:close/>
                  <a:moveTo>
                    <a:pt x="1451945" y="450651"/>
                  </a:moveTo>
                  <a:cubicBezTo>
                    <a:pt x="1453314" y="450651"/>
                    <a:pt x="1453314" y="452021"/>
                    <a:pt x="1453314" y="453391"/>
                  </a:cubicBezTo>
                  <a:cubicBezTo>
                    <a:pt x="1451945" y="453391"/>
                    <a:pt x="1450575" y="453391"/>
                    <a:pt x="1449205" y="452021"/>
                  </a:cubicBezTo>
                  <a:cubicBezTo>
                    <a:pt x="1449205" y="452021"/>
                    <a:pt x="1450575" y="450651"/>
                    <a:pt x="1451945" y="450651"/>
                  </a:cubicBezTo>
                  <a:close/>
                  <a:moveTo>
                    <a:pt x="1379347" y="347919"/>
                  </a:moveTo>
                  <a:cubicBezTo>
                    <a:pt x="1380717" y="347919"/>
                    <a:pt x="1383457" y="349289"/>
                    <a:pt x="1384826" y="352028"/>
                  </a:cubicBezTo>
                  <a:cubicBezTo>
                    <a:pt x="1383457" y="353398"/>
                    <a:pt x="1382087" y="353398"/>
                    <a:pt x="1380717" y="353398"/>
                  </a:cubicBezTo>
                  <a:close/>
                  <a:moveTo>
                    <a:pt x="1039647" y="280801"/>
                  </a:moveTo>
                  <a:cubicBezTo>
                    <a:pt x="1031428" y="289019"/>
                    <a:pt x="1017731" y="299977"/>
                    <a:pt x="1017731" y="308196"/>
                  </a:cubicBezTo>
                  <a:cubicBezTo>
                    <a:pt x="1017731" y="320524"/>
                    <a:pt x="1031428" y="326003"/>
                    <a:pt x="1043756" y="335591"/>
                  </a:cubicBezTo>
                  <a:close/>
                  <a:moveTo>
                    <a:pt x="187657" y="184918"/>
                  </a:moveTo>
                  <a:cubicBezTo>
                    <a:pt x="205464" y="184918"/>
                    <a:pt x="210943" y="191766"/>
                    <a:pt x="215052" y="216422"/>
                  </a:cubicBezTo>
                  <a:cubicBezTo>
                    <a:pt x="216422" y="217792"/>
                    <a:pt x="219162" y="217792"/>
                    <a:pt x="219162" y="221901"/>
                  </a:cubicBezTo>
                  <a:cubicBezTo>
                    <a:pt x="219162" y="239708"/>
                    <a:pt x="208204" y="230120"/>
                    <a:pt x="208204" y="250666"/>
                  </a:cubicBezTo>
                  <a:cubicBezTo>
                    <a:pt x="208204" y="260254"/>
                    <a:pt x="216422" y="267103"/>
                    <a:pt x="226010" y="267103"/>
                  </a:cubicBezTo>
                  <a:cubicBezTo>
                    <a:pt x="230120" y="267103"/>
                    <a:pt x="230120" y="264364"/>
                    <a:pt x="236968" y="258885"/>
                  </a:cubicBezTo>
                  <a:cubicBezTo>
                    <a:pt x="239708" y="261624"/>
                    <a:pt x="242448" y="268473"/>
                    <a:pt x="247927" y="271212"/>
                  </a:cubicBezTo>
                  <a:cubicBezTo>
                    <a:pt x="250666" y="273952"/>
                    <a:pt x="258885" y="269843"/>
                    <a:pt x="262994" y="273952"/>
                  </a:cubicBezTo>
                  <a:cubicBezTo>
                    <a:pt x="269843" y="279431"/>
                    <a:pt x="273952" y="294499"/>
                    <a:pt x="273952" y="298608"/>
                  </a:cubicBezTo>
                  <a:lnTo>
                    <a:pt x="273952" y="328742"/>
                  </a:lnTo>
                  <a:cubicBezTo>
                    <a:pt x="275322" y="336961"/>
                    <a:pt x="272582" y="345180"/>
                    <a:pt x="275322" y="353398"/>
                  </a:cubicBezTo>
                  <a:cubicBezTo>
                    <a:pt x="279431" y="367096"/>
                    <a:pt x="282171" y="369835"/>
                    <a:pt x="282171" y="380793"/>
                  </a:cubicBezTo>
                  <a:cubicBezTo>
                    <a:pt x="282171" y="393121"/>
                    <a:pt x="279431" y="404079"/>
                    <a:pt x="260255" y="404079"/>
                  </a:cubicBezTo>
                  <a:cubicBezTo>
                    <a:pt x="253406" y="394491"/>
                    <a:pt x="247927" y="384903"/>
                    <a:pt x="243817" y="375314"/>
                  </a:cubicBezTo>
                  <a:cubicBezTo>
                    <a:pt x="236968" y="384903"/>
                    <a:pt x="232859" y="404079"/>
                    <a:pt x="232859" y="416407"/>
                  </a:cubicBezTo>
                  <a:cubicBezTo>
                    <a:pt x="232859" y="420516"/>
                    <a:pt x="241078" y="443802"/>
                    <a:pt x="241078" y="446542"/>
                  </a:cubicBezTo>
                  <a:cubicBezTo>
                    <a:pt x="241078" y="450651"/>
                    <a:pt x="235599" y="473937"/>
                    <a:pt x="235599" y="478046"/>
                  </a:cubicBezTo>
                  <a:cubicBezTo>
                    <a:pt x="235599" y="480786"/>
                    <a:pt x="241078" y="505441"/>
                    <a:pt x="243817" y="519139"/>
                  </a:cubicBezTo>
                  <a:cubicBezTo>
                    <a:pt x="247927" y="516400"/>
                    <a:pt x="252036" y="510921"/>
                    <a:pt x="254775" y="510921"/>
                  </a:cubicBezTo>
                  <a:cubicBezTo>
                    <a:pt x="258885" y="510921"/>
                    <a:pt x="267103" y="513660"/>
                    <a:pt x="272582" y="515030"/>
                  </a:cubicBezTo>
                  <a:cubicBezTo>
                    <a:pt x="275322" y="516400"/>
                    <a:pt x="278061" y="519139"/>
                    <a:pt x="278061" y="521879"/>
                  </a:cubicBezTo>
                  <a:cubicBezTo>
                    <a:pt x="278061" y="528728"/>
                    <a:pt x="269843" y="531467"/>
                    <a:pt x="268473" y="531467"/>
                  </a:cubicBezTo>
                  <a:cubicBezTo>
                    <a:pt x="264364" y="531467"/>
                    <a:pt x="252036" y="527358"/>
                    <a:pt x="242448" y="523248"/>
                  </a:cubicBezTo>
                  <a:cubicBezTo>
                    <a:pt x="242448" y="530097"/>
                    <a:pt x="242448" y="545164"/>
                    <a:pt x="232859" y="553383"/>
                  </a:cubicBezTo>
                  <a:cubicBezTo>
                    <a:pt x="232859" y="554753"/>
                    <a:pt x="235599" y="557492"/>
                    <a:pt x="238338" y="557492"/>
                  </a:cubicBezTo>
                  <a:cubicBezTo>
                    <a:pt x="236968" y="558862"/>
                    <a:pt x="235599" y="558862"/>
                    <a:pt x="232859" y="558862"/>
                  </a:cubicBezTo>
                  <a:lnTo>
                    <a:pt x="232859" y="568451"/>
                  </a:lnTo>
                  <a:cubicBezTo>
                    <a:pt x="234229" y="568451"/>
                    <a:pt x="238338" y="569820"/>
                    <a:pt x="239708" y="569820"/>
                  </a:cubicBezTo>
                  <a:cubicBezTo>
                    <a:pt x="239708" y="569820"/>
                    <a:pt x="239708" y="571190"/>
                    <a:pt x="238338" y="572560"/>
                  </a:cubicBezTo>
                  <a:cubicBezTo>
                    <a:pt x="238338" y="573929"/>
                    <a:pt x="235599" y="573929"/>
                    <a:pt x="232859" y="575299"/>
                  </a:cubicBezTo>
                  <a:cubicBezTo>
                    <a:pt x="232859" y="605434"/>
                    <a:pt x="231490" y="610913"/>
                    <a:pt x="231490" y="613652"/>
                  </a:cubicBezTo>
                  <a:cubicBezTo>
                    <a:pt x="231490" y="617762"/>
                    <a:pt x="234229" y="620501"/>
                    <a:pt x="234229" y="624611"/>
                  </a:cubicBezTo>
                  <a:cubicBezTo>
                    <a:pt x="234229" y="627350"/>
                    <a:pt x="231490" y="625981"/>
                    <a:pt x="231490" y="628720"/>
                  </a:cubicBezTo>
                  <a:cubicBezTo>
                    <a:pt x="231490" y="632829"/>
                    <a:pt x="235599" y="632829"/>
                    <a:pt x="235599" y="635569"/>
                  </a:cubicBezTo>
                  <a:cubicBezTo>
                    <a:pt x="235599" y="639678"/>
                    <a:pt x="232859" y="635569"/>
                    <a:pt x="232859" y="639678"/>
                  </a:cubicBezTo>
                  <a:cubicBezTo>
                    <a:pt x="232859" y="642417"/>
                    <a:pt x="234229" y="649266"/>
                    <a:pt x="234229" y="654745"/>
                  </a:cubicBezTo>
                  <a:cubicBezTo>
                    <a:pt x="235599" y="660224"/>
                    <a:pt x="234229" y="669812"/>
                    <a:pt x="234229" y="673922"/>
                  </a:cubicBezTo>
                  <a:lnTo>
                    <a:pt x="234229" y="682141"/>
                  </a:lnTo>
                  <a:cubicBezTo>
                    <a:pt x="236968" y="683510"/>
                    <a:pt x="239708" y="684880"/>
                    <a:pt x="239708" y="688989"/>
                  </a:cubicBezTo>
                  <a:cubicBezTo>
                    <a:pt x="239708" y="691729"/>
                    <a:pt x="239708" y="691729"/>
                    <a:pt x="238338" y="691729"/>
                  </a:cubicBezTo>
                  <a:cubicBezTo>
                    <a:pt x="221901" y="695838"/>
                    <a:pt x="230120" y="702687"/>
                    <a:pt x="230120" y="708166"/>
                  </a:cubicBezTo>
                  <a:cubicBezTo>
                    <a:pt x="230120" y="710905"/>
                    <a:pt x="227380" y="710905"/>
                    <a:pt x="226010" y="712275"/>
                  </a:cubicBezTo>
                  <a:cubicBezTo>
                    <a:pt x="224641" y="719124"/>
                    <a:pt x="224641" y="725973"/>
                    <a:pt x="221901" y="732822"/>
                  </a:cubicBezTo>
                  <a:cubicBezTo>
                    <a:pt x="223271" y="734192"/>
                    <a:pt x="226010" y="734192"/>
                    <a:pt x="227380" y="735561"/>
                  </a:cubicBezTo>
                  <a:lnTo>
                    <a:pt x="220531" y="735561"/>
                  </a:lnTo>
                  <a:cubicBezTo>
                    <a:pt x="219162" y="745150"/>
                    <a:pt x="215052" y="760217"/>
                    <a:pt x="215052" y="762956"/>
                  </a:cubicBezTo>
                  <a:cubicBezTo>
                    <a:pt x="215052" y="767065"/>
                    <a:pt x="227380" y="812268"/>
                    <a:pt x="227380" y="815007"/>
                  </a:cubicBezTo>
                  <a:cubicBezTo>
                    <a:pt x="227380" y="825965"/>
                    <a:pt x="216422" y="825965"/>
                    <a:pt x="213683" y="825965"/>
                  </a:cubicBezTo>
                  <a:cubicBezTo>
                    <a:pt x="194506" y="825965"/>
                    <a:pt x="190397" y="812268"/>
                    <a:pt x="191767" y="791721"/>
                  </a:cubicBezTo>
                  <a:cubicBezTo>
                    <a:pt x="191767" y="788982"/>
                    <a:pt x="191767" y="784872"/>
                    <a:pt x="193136" y="780763"/>
                  </a:cubicBezTo>
                  <a:cubicBezTo>
                    <a:pt x="189027" y="765696"/>
                    <a:pt x="183548" y="739670"/>
                    <a:pt x="183548" y="735561"/>
                  </a:cubicBezTo>
                  <a:cubicBezTo>
                    <a:pt x="183548" y="732822"/>
                    <a:pt x="183548" y="723233"/>
                    <a:pt x="186287" y="723233"/>
                  </a:cubicBezTo>
                  <a:cubicBezTo>
                    <a:pt x="195876" y="723233"/>
                    <a:pt x="193136" y="735561"/>
                    <a:pt x="193136" y="738300"/>
                  </a:cubicBezTo>
                  <a:cubicBezTo>
                    <a:pt x="193136" y="738300"/>
                    <a:pt x="191767" y="739670"/>
                    <a:pt x="195876" y="739670"/>
                  </a:cubicBezTo>
                  <a:cubicBezTo>
                    <a:pt x="201355" y="739670"/>
                    <a:pt x="202725" y="725973"/>
                    <a:pt x="202725" y="724603"/>
                  </a:cubicBezTo>
                  <a:cubicBezTo>
                    <a:pt x="202725" y="721864"/>
                    <a:pt x="201355" y="716385"/>
                    <a:pt x="201355" y="713645"/>
                  </a:cubicBezTo>
                  <a:cubicBezTo>
                    <a:pt x="201355" y="709878"/>
                    <a:pt x="200584" y="707652"/>
                    <a:pt x="199279" y="706368"/>
                  </a:cubicBezTo>
                  <a:lnTo>
                    <a:pt x="198051" y="705990"/>
                  </a:lnTo>
                  <a:lnTo>
                    <a:pt x="199985" y="704057"/>
                  </a:lnTo>
                  <a:lnTo>
                    <a:pt x="199985" y="695838"/>
                  </a:lnTo>
                  <a:cubicBezTo>
                    <a:pt x="198615" y="694469"/>
                    <a:pt x="186287" y="694469"/>
                    <a:pt x="187657" y="690359"/>
                  </a:cubicBezTo>
                  <a:cubicBezTo>
                    <a:pt x="187657" y="688989"/>
                    <a:pt x="183548" y="687620"/>
                    <a:pt x="183548" y="690359"/>
                  </a:cubicBezTo>
                  <a:cubicBezTo>
                    <a:pt x="183548" y="694469"/>
                    <a:pt x="184918" y="694469"/>
                    <a:pt x="186287" y="695838"/>
                  </a:cubicBezTo>
                  <a:cubicBezTo>
                    <a:pt x="184918" y="695838"/>
                    <a:pt x="183548" y="698577"/>
                    <a:pt x="182178" y="698577"/>
                  </a:cubicBezTo>
                  <a:cubicBezTo>
                    <a:pt x="182178" y="697208"/>
                    <a:pt x="183548" y="695838"/>
                    <a:pt x="184918" y="694469"/>
                  </a:cubicBezTo>
                  <a:cubicBezTo>
                    <a:pt x="183548" y="693099"/>
                    <a:pt x="184918" y="691729"/>
                    <a:pt x="180808" y="691729"/>
                  </a:cubicBezTo>
                  <a:cubicBezTo>
                    <a:pt x="178069" y="691729"/>
                    <a:pt x="178069" y="694469"/>
                    <a:pt x="176699" y="694469"/>
                  </a:cubicBezTo>
                  <a:cubicBezTo>
                    <a:pt x="176699" y="691729"/>
                    <a:pt x="175329" y="688989"/>
                    <a:pt x="173960" y="686250"/>
                  </a:cubicBezTo>
                  <a:lnTo>
                    <a:pt x="169850" y="686250"/>
                  </a:lnTo>
                  <a:cubicBezTo>
                    <a:pt x="169850" y="691729"/>
                    <a:pt x="163002" y="704057"/>
                    <a:pt x="160262" y="705427"/>
                  </a:cubicBezTo>
                  <a:cubicBezTo>
                    <a:pt x="156153" y="706796"/>
                    <a:pt x="154783" y="708166"/>
                    <a:pt x="156153" y="713645"/>
                  </a:cubicBezTo>
                  <a:lnTo>
                    <a:pt x="152044" y="713645"/>
                  </a:lnTo>
                  <a:cubicBezTo>
                    <a:pt x="152044" y="712275"/>
                    <a:pt x="153413" y="712275"/>
                    <a:pt x="154783" y="710905"/>
                  </a:cubicBezTo>
                  <a:cubicBezTo>
                    <a:pt x="152044" y="706796"/>
                    <a:pt x="146564" y="704057"/>
                    <a:pt x="141085" y="701317"/>
                  </a:cubicBezTo>
                  <a:cubicBezTo>
                    <a:pt x="142455" y="699947"/>
                    <a:pt x="142455" y="699947"/>
                    <a:pt x="142455" y="695838"/>
                  </a:cubicBezTo>
                  <a:cubicBezTo>
                    <a:pt x="142455" y="691729"/>
                    <a:pt x="141085" y="687620"/>
                    <a:pt x="135606" y="688989"/>
                  </a:cubicBezTo>
                  <a:cubicBezTo>
                    <a:pt x="135606" y="687620"/>
                    <a:pt x="138346" y="687620"/>
                    <a:pt x="141085" y="687620"/>
                  </a:cubicBezTo>
                  <a:cubicBezTo>
                    <a:pt x="141085" y="683510"/>
                    <a:pt x="139716" y="676662"/>
                    <a:pt x="139716" y="672552"/>
                  </a:cubicBezTo>
                  <a:lnTo>
                    <a:pt x="139716" y="667073"/>
                  </a:lnTo>
                  <a:cubicBezTo>
                    <a:pt x="141085" y="662964"/>
                    <a:pt x="142455" y="657485"/>
                    <a:pt x="142455" y="652006"/>
                  </a:cubicBezTo>
                  <a:cubicBezTo>
                    <a:pt x="145195" y="650636"/>
                    <a:pt x="147934" y="646527"/>
                    <a:pt x="147934" y="643787"/>
                  </a:cubicBezTo>
                  <a:cubicBezTo>
                    <a:pt x="147934" y="639678"/>
                    <a:pt x="146564" y="641048"/>
                    <a:pt x="145195" y="641048"/>
                  </a:cubicBezTo>
                  <a:cubicBezTo>
                    <a:pt x="147934" y="638308"/>
                    <a:pt x="153413" y="628720"/>
                    <a:pt x="153413" y="627350"/>
                  </a:cubicBezTo>
                  <a:cubicBezTo>
                    <a:pt x="153413" y="624611"/>
                    <a:pt x="152044" y="616392"/>
                    <a:pt x="152044" y="612283"/>
                  </a:cubicBezTo>
                  <a:cubicBezTo>
                    <a:pt x="152044" y="609543"/>
                    <a:pt x="139716" y="586257"/>
                    <a:pt x="136976" y="573929"/>
                  </a:cubicBezTo>
                  <a:cubicBezTo>
                    <a:pt x="134237" y="562971"/>
                    <a:pt x="141085" y="568451"/>
                    <a:pt x="131497" y="569820"/>
                  </a:cubicBezTo>
                  <a:cubicBezTo>
                    <a:pt x="132867" y="568451"/>
                    <a:pt x="134237" y="568451"/>
                    <a:pt x="134237" y="565711"/>
                  </a:cubicBezTo>
                  <a:cubicBezTo>
                    <a:pt x="134237" y="561602"/>
                    <a:pt x="131497" y="558862"/>
                    <a:pt x="130127" y="556123"/>
                  </a:cubicBezTo>
                  <a:cubicBezTo>
                    <a:pt x="130127" y="553383"/>
                    <a:pt x="131497" y="549274"/>
                    <a:pt x="131497" y="545164"/>
                  </a:cubicBezTo>
                  <a:cubicBezTo>
                    <a:pt x="130127" y="543795"/>
                    <a:pt x="127388" y="543795"/>
                    <a:pt x="124648" y="543795"/>
                  </a:cubicBezTo>
                  <a:cubicBezTo>
                    <a:pt x="123279" y="542425"/>
                    <a:pt x="120539" y="538316"/>
                    <a:pt x="117799" y="535576"/>
                  </a:cubicBezTo>
                  <a:cubicBezTo>
                    <a:pt x="116430" y="535576"/>
                    <a:pt x="115060" y="538316"/>
                    <a:pt x="112321" y="539686"/>
                  </a:cubicBezTo>
                  <a:cubicBezTo>
                    <a:pt x="110951" y="539686"/>
                    <a:pt x="109581" y="539686"/>
                    <a:pt x="108211" y="538316"/>
                  </a:cubicBezTo>
                  <a:cubicBezTo>
                    <a:pt x="109581" y="536946"/>
                    <a:pt x="109581" y="534206"/>
                    <a:pt x="112321" y="531467"/>
                  </a:cubicBezTo>
                  <a:lnTo>
                    <a:pt x="116430" y="535576"/>
                  </a:lnTo>
                  <a:cubicBezTo>
                    <a:pt x="119169" y="534206"/>
                    <a:pt x="123279" y="528728"/>
                    <a:pt x="123279" y="525988"/>
                  </a:cubicBezTo>
                  <a:cubicBezTo>
                    <a:pt x="123279" y="521879"/>
                    <a:pt x="120539" y="523248"/>
                    <a:pt x="119169" y="521879"/>
                  </a:cubicBezTo>
                  <a:cubicBezTo>
                    <a:pt x="119169" y="520509"/>
                    <a:pt x="117799" y="519139"/>
                    <a:pt x="117799" y="515030"/>
                  </a:cubicBezTo>
                  <a:cubicBezTo>
                    <a:pt x="117799" y="512290"/>
                    <a:pt x="121909" y="512290"/>
                    <a:pt x="121909" y="509551"/>
                  </a:cubicBezTo>
                  <a:cubicBezTo>
                    <a:pt x="121909" y="505441"/>
                    <a:pt x="112321" y="490374"/>
                    <a:pt x="112321" y="487635"/>
                  </a:cubicBezTo>
                  <a:cubicBezTo>
                    <a:pt x="112321" y="483525"/>
                    <a:pt x="119169" y="478046"/>
                    <a:pt x="119169" y="473937"/>
                  </a:cubicBezTo>
                  <a:cubicBezTo>
                    <a:pt x="119169" y="471198"/>
                    <a:pt x="110951" y="464348"/>
                    <a:pt x="108211" y="460240"/>
                  </a:cubicBezTo>
                  <a:cubicBezTo>
                    <a:pt x="106841" y="458870"/>
                    <a:pt x="108211" y="456130"/>
                    <a:pt x="108211" y="453391"/>
                  </a:cubicBezTo>
                  <a:cubicBezTo>
                    <a:pt x="109581" y="452021"/>
                    <a:pt x="109581" y="452021"/>
                    <a:pt x="109581" y="447912"/>
                  </a:cubicBezTo>
                  <a:cubicBezTo>
                    <a:pt x="109581" y="445172"/>
                    <a:pt x="105472" y="435584"/>
                    <a:pt x="105472" y="428735"/>
                  </a:cubicBezTo>
                  <a:lnTo>
                    <a:pt x="123279" y="327373"/>
                  </a:lnTo>
                  <a:cubicBezTo>
                    <a:pt x="121909" y="324633"/>
                    <a:pt x="121909" y="321894"/>
                    <a:pt x="120539" y="319154"/>
                  </a:cubicBezTo>
                  <a:cubicBezTo>
                    <a:pt x="110951" y="323264"/>
                    <a:pt x="102732" y="336961"/>
                    <a:pt x="101362" y="343810"/>
                  </a:cubicBezTo>
                  <a:cubicBezTo>
                    <a:pt x="98623" y="350659"/>
                    <a:pt x="99993" y="360247"/>
                    <a:pt x="97253" y="368465"/>
                  </a:cubicBezTo>
                  <a:cubicBezTo>
                    <a:pt x="91774" y="384903"/>
                    <a:pt x="83556" y="401340"/>
                    <a:pt x="75337" y="420516"/>
                  </a:cubicBezTo>
                  <a:cubicBezTo>
                    <a:pt x="73967" y="423256"/>
                    <a:pt x="75337" y="430105"/>
                    <a:pt x="75337" y="434214"/>
                  </a:cubicBezTo>
                  <a:cubicBezTo>
                    <a:pt x="75337" y="441063"/>
                    <a:pt x="76707" y="449281"/>
                    <a:pt x="75337" y="457500"/>
                  </a:cubicBezTo>
                  <a:cubicBezTo>
                    <a:pt x="75337" y="461609"/>
                    <a:pt x="71228" y="465718"/>
                    <a:pt x="71228" y="469828"/>
                  </a:cubicBezTo>
                  <a:cubicBezTo>
                    <a:pt x="71228" y="472567"/>
                    <a:pt x="75337" y="473937"/>
                    <a:pt x="75337" y="478046"/>
                  </a:cubicBezTo>
                  <a:cubicBezTo>
                    <a:pt x="75337" y="480786"/>
                    <a:pt x="71228" y="490374"/>
                    <a:pt x="67118" y="495853"/>
                  </a:cubicBezTo>
                  <a:cubicBezTo>
                    <a:pt x="63009" y="490374"/>
                    <a:pt x="50681" y="484895"/>
                    <a:pt x="50681" y="482156"/>
                  </a:cubicBezTo>
                  <a:cubicBezTo>
                    <a:pt x="50681" y="478046"/>
                    <a:pt x="54791" y="472567"/>
                    <a:pt x="56160" y="468458"/>
                  </a:cubicBezTo>
                  <a:cubicBezTo>
                    <a:pt x="57530" y="467088"/>
                    <a:pt x="56160" y="464348"/>
                    <a:pt x="56160" y="461609"/>
                  </a:cubicBezTo>
                  <a:cubicBezTo>
                    <a:pt x="57530" y="456130"/>
                    <a:pt x="58900" y="450651"/>
                    <a:pt x="58900" y="445172"/>
                  </a:cubicBezTo>
                  <a:cubicBezTo>
                    <a:pt x="60270" y="430105"/>
                    <a:pt x="65749" y="415037"/>
                    <a:pt x="64379" y="401340"/>
                  </a:cubicBezTo>
                  <a:cubicBezTo>
                    <a:pt x="65749" y="393121"/>
                    <a:pt x="65749" y="384903"/>
                    <a:pt x="67118" y="376684"/>
                  </a:cubicBezTo>
                  <a:cubicBezTo>
                    <a:pt x="68488" y="369835"/>
                    <a:pt x="68488" y="357507"/>
                    <a:pt x="68488" y="354768"/>
                  </a:cubicBezTo>
                  <a:cubicBezTo>
                    <a:pt x="68488" y="350659"/>
                    <a:pt x="83556" y="319154"/>
                    <a:pt x="91774" y="301347"/>
                  </a:cubicBezTo>
                  <a:cubicBezTo>
                    <a:pt x="97253" y="289019"/>
                    <a:pt x="98623" y="278061"/>
                    <a:pt x="109581" y="268473"/>
                  </a:cubicBezTo>
                  <a:cubicBezTo>
                    <a:pt x="113690" y="262994"/>
                    <a:pt x="124648" y="267103"/>
                    <a:pt x="132867" y="265734"/>
                  </a:cubicBezTo>
                  <a:cubicBezTo>
                    <a:pt x="142455" y="264364"/>
                    <a:pt x="153413" y="258885"/>
                    <a:pt x="161632" y="256145"/>
                  </a:cubicBezTo>
                  <a:cubicBezTo>
                    <a:pt x="163002" y="252036"/>
                    <a:pt x="164371" y="246557"/>
                    <a:pt x="164371" y="242448"/>
                  </a:cubicBezTo>
                  <a:cubicBezTo>
                    <a:pt x="164371" y="239708"/>
                    <a:pt x="154783" y="226011"/>
                    <a:pt x="154783" y="223271"/>
                  </a:cubicBezTo>
                  <a:cubicBezTo>
                    <a:pt x="154783" y="219162"/>
                    <a:pt x="158892" y="216422"/>
                    <a:pt x="160262" y="212313"/>
                  </a:cubicBezTo>
                  <a:lnTo>
                    <a:pt x="160262" y="208204"/>
                  </a:lnTo>
                  <a:cubicBezTo>
                    <a:pt x="164371" y="184918"/>
                    <a:pt x="175329" y="184918"/>
                    <a:pt x="187657" y="184918"/>
                  </a:cubicBezTo>
                  <a:close/>
                  <a:moveTo>
                    <a:pt x="657484" y="150674"/>
                  </a:moveTo>
                  <a:cubicBezTo>
                    <a:pt x="668442" y="150674"/>
                    <a:pt x="679400" y="152043"/>
                    <a:pt x="686249" y="168481"/>
                  </a:cubicBezTo>
                  <a:cubicBezTo>
                    <a:pt x="690359" y="175329"/>
                    <a:pt x="687619" y="184918"/>
                    <a:pt x="690359" y="193136"/>
                  </a:cubicBezTo>
                  <a:cubicBezTo>
                    <a:pt x="690359" y="195876"/>
                    <a:pt x="698577" y="195876"/>
                    <a:pt x="698577" y="198615"/>
                  </a:cubicBezTo>
                  <a:cubicBezTo>
                    <a:pt x="698577" y="201355"/>
                    <a:pt x="687619" y="215052"/>
                    <a:pt x="686249" y="217792"/>
                  </a:cubicBezTo>
                  <a:cubicBezTo>
                    <a:pt x="682140" y="223271"/>
                    <a:pt x="679400" y="234229"/>
                    <a:pt x="679400" y="238338"/>
                  </a:cubicBezTo>
                  <a:cubicBezTo>
                    <a:pt x="679400" y="241078"/>
                    <a:pt x="702687" y="257515"/>
                    <a:pt x="717754" y="264364"/>
                  </a:cubicBezTo>
                  <a:cubicBezTo>
                    <a:pt x="739670" y="276692"/>
                    <a:pt x="756107" y="286280"/>
                    <a:pt x="756107" y="306826"/>
                  </a:cubicBezTo>
                  <a:cubicBezTo>
                    <a:pt x="756107" y="309566"/>
                    <a:pt x="747888" y="335591"/>
                    <a:pt x="747888" y="339700"/>
                  </a:cubicBezTo>
                  <a:cubicBezTo>
                    <a:pt x="747888" y="352028"/>
                    <a:pt x="756107" y="358877"/>
                    <a:pt x="756107" y="369835"/>
                  </a:cubicBezTo>
                  <a:cubicBezTo>
                    <a:pt x="756107" y="373945"/>
                    <a:pt x="751998" y="386272"/>
                    <a:pt x="751998" y="390382"/>
                  </a:cubicBezTo>
                  <a:cubicBezTo>
                    <a:pt x="751998" y="393121"/>
                    <a:pt x="756107" y="416407"/>
                    <a:pt x="756107" y="420516"/>
                  </a:cubicBezTo>
                  <a:cubicBezTo>
                    <a:pt x="756107" y="423256"/>
                    <a:pt x="742410" y="439693"/>
                    <a:pt x="738300" y="447912"/>
                  </a:cubicBezTo>
                  <a:cubicBezTo>
                    <a:pt x="727342" y="449281"/>
                    <a:pt x="710905" y="428735"/>
                    <a:pt x="699947" y="421886"/>
                  </a:cubicBezTo>
                  <a:cubicBezTo>
                    <a:pt x="698577" y="435584"/>
                    <a:pt x="694468" y="460240"/>
                    <a:pt x="694468" y="462979"/>
                  </a:cubicBezTo>
                  <a:cubicBezTo>
                    <a:pt x="694468" y="467088"/>
                    <a:pt x="709535" y="531467"/>
                    <a:pt x="715014" y="564341"/>
                  </a:cubicBezTo>
                  <a:cubicBezTo>
                    <a:pt x="717754" y="567081"/>
                    <a:pt x="720493" y="560232"/>
                    <a:pt x="723233" y="571190"/>
                  </a:cubicBezTo>
                  <a:cubicBezTo>
                    <a:pt x="720493" y="572560"/>
                    <a:pt x="717754" y="572560"/>
                    <a:pt x="715014" y="575299"/>
                  </a:cubicBezTo>
                  <a:lnTo>
                    <a:pt x="715014" y="615022"/>
                  </a:lnTo>
                  <a:cubicBezTo>
                    <a:pt x="713645" y="623241"/>
                    <a:pt x="712275" y="631459"/>
                    <a:pt x="710905" y="643787"/>
                  </a:cubicBezTo>
                  <a:cubicBezTo>
                    <a:pt x="713645" y="645157"/>
                    <a:pt x="716384" y="645157"/>
                    <a:pt x="719123" y="643787"/>
                  </a:cubicBezTo>
                  <a:cubicBezTo>
                    <a:pt x="724603" y="650636"/>
                    <a:pt x="731451" y="650636"/>
                    <a:pt x="731451" y="658855"/>
                  </a:cubicBezTo>
                  <a:cubicBezTo>
                    <a:pt x="731451" y="662964"/>
                    <a:pt x="730082" y="661594"/>
                    <a:pt x="728712" y="662964"/>
                  </a:cubicBezTo>
                  <a:cubicBezTo>
                    <a:pt x="730082" y="664334"/>
                    <a:pt x="732821" y="665704"/>
                    <a:pt x="734191" y="665704"/>
                  </a:cubicBezTo>
                  <a:cubicBezTo>
                    <a:pt x="727342" y="667073"/>
                    <a:pt x="716384" y="672552"/>
                    <a:pt x="712275" y="672552"/>
                  </a:cubicBezTo>
                  <a:cubicBezTo>
                    <a:pt x="709535" y="672552"/>
                    <a:pt x="705426" y="669812"/>
                    <a:pt x="701317" y="667073"/>
                  </a:cubicBezTo>
                  <a:cubicBezTo>
                    <a:pt x="701317" y="667073"/>
                    <a:pt x="699947" y="665704"/>
                    <a:pt x="699947" y="669812"/>
                  </a:cubicBezTo>
                  <a:cubicBezTo>
                    <a:pt x="699947" y="672552"/>
                    <a:pt x="704056" y="675292"/>
                    <a:pt x="704056" y="678031"/>
                  </a:cubicBezTo>
                  <a:cubicBezTo>
                    <a:pt x="704056" y="682141"/>
                    <a:pt x="699947" y="683510"/>
                    <a:pt x="695838" y="687620"/>
                  </a:cubicBezTo>
                  <a:cubicBezTo>
                    <a:pt x="695838" y="688989"/>
                    <a:pt x="697207" y="690359"/>
                    <a:pt x="698577" y="690359"/>
                  </a:cubicBezTo>
                  <a:cubicBezTo>
                    <a:pt x="688989" y="715015"/>
                    <a:pt x="699947" y="739670"/>
                    <a:pt x="691728" y="764326"/>
                  </a:cubicBezTo>
                  <a:cubicBezTo>
                    <a:pt x="679400" y="801310"/>
                    <a:pt x="660224" y="828705"/>
                    <a:pt x="660224" y="861579"/>
                  </a:cubicBezTo>
                  <a:cubicBezTo>
                    <a:pt x="660224" y="865688"/>
                    <a:pt x="658854" y="879386"/>
                    <a:pt x="661594" y="887604"/>
                  </a:cubicBezTo>
                  <a:cubicBezTo>
                    <a:pt x="665703" y="898563"/>
                    <a:pt x="675291" y="902672"/>
                    <a:pt x="675291" y="908151"/>
                  </a:cubicBezTo>
                  <a:cubicBezTo>
                    <a:pt x="675291" y="916369"/>
                    <a:pt x="653375" y="920479"/>
                    <a:pt x="650635" y="920479"/>
                  </a:cubicBezTo>
                  <a:cubicBezTo>
                    <a:pt x="643787" y="920479"/>
                    <a:pt x="621871" y="915000"/>
                    <a:pt x="627350" y="904041"/>
                  </a:cubicBezTo>
                  <a:cubicBezTo>
                    <a:pt x="627350" y="899932"/>
                    <a:pt x="628719" y="895823"/>
                    <a:pt x="628719" y="891714"/>
                  </a:cubicBezTo>
                  <a:cubicBezTo>
                    <a:pt x="628719" y="884865"/>
                    <a:pt x="624610" y="886235"/>
                    <a:pt x="623240" y="882125"/>
                  </a:cubicBezTo>
                  <a:cubicBezTo>
                    <a:pt x="621871" y="879386"/>
                    <a:pt x="623240" y="878016"/>
                    <a:pt x="623240" y="873907"/>
                  </a:cubicBezTo>
                  <a:cubicBezTo>
                    <a:pt x="623240" y="860209"/>
                    <a:pt x="624610" y="865688"/>
                    <a:pt x="634199" y="849251"/>
                  </a:cubicBezTo>
                  <a:cubicBezTo>
                    <a:pt x="638308" y="842403"/>
                    <a:pt x="641047" y="834184"/>
                    <a:pt x="642417" y="825965"/>
                  </a:cubicBezTo>
                  <a:lnTo>
                    <a:pt x="642417" y="816377"/>
                  </a:lnTo>
                  <a:cubicBezTo>
                    <a:pt x="643787" y="799940"/>
                    <a:pt x="645157" y="782133"/>
                    <a:pt x="647896" y="765696"/>
                  </a:cubicBezTo>
                  <a:lnTo>
                    <a:pt x="647896" y="756107"/>
                  </a:lnTo>
                  <a:cubicBezTo>
                    <a:pt x="639677" y="756107"/>
                    <a:pt x="632829" y="754738"/>
                    <a:pt x="632829" y="746519"/>
                  </a:cubicBezTo>
                  <a:cubicBezTo>
                    <a:pt x="632829" y="743780"/>
                    <a:pt x="634199" y="730082"/>
                    <a:pt x="636938" y="721864"/>
                  </a:cubicBezTo>
                  <a:cubicBezTo>
                    <a:pt x="636938" y="721864"/>
                    <a:pt x="636938" y="720494"/>
                    <a:pt x="634199" y="720494"/>
                  </a:cubicBezTo>
                  <a:cubicBezTo>
                    <a:pt x="630089" y="720494"/>
                    <a:pt x="627350" y="723233"/>
                    <a:pt x="624610" y="723233"/>
                  </a:cubicBezTo>
                  <a:cubicBezTo>
                    <a:pt x="609543" y="723233"/>
                    <a:pt x="605434" y="691729"/>
                    <a:pt x="590366" y="688989"/>
                  </a:cubicBezTo>
                  <a:lnTo>
                    <a:pt x="593106" y="686250"/>
                  </a:lnTo>
                  <a:cubicBezTo>
                    <a:pt x="588996" y="682141"/>
                    <a:pt x="582148" y="680771"/>
                    <a:pt x="578038" y="678031"/>
                  </a:cubicBezTo>
                  <a:cubicBezTo>
                    <a:pt x="567080" y="672552"/>
                    <a:pt x="556122" y="657485"/>
                    <a:pt x="556122" y="657485"/>
                  </a:cubicBezTo>
                  <a:cubicBezTo>
                    <a:pt x="552013" y="657485"/>
                    <a:pt x="552013" y="658855"/>
                    <a:pt x="552013" y="660224"/>
                  </a:cubicBezTo>
                  <a:cubicBezTo>
                    <a:pt x="552013" y="660224"/>
                    <a:pt x="550643" y="660224"/>
                    <a:pt x="549273" y="658855"/>
                  </a:cubicBezTo>
                  <a:lnTo>
                    <a:pt x="552013" y="656115"/>
                  </a:lnTo>
                  <a:cubicBezTo>
                    <a:pt x="553383" y="657485"/>
                    <a:pt x="554753" y="657485"/>
                    <a:pt x="557492" y="657485"/>
                  </a:cubicBezTo>
                  <a:lnTo>
                    <a:pt x="557492" y="647897"/>
                  </a:lnTo>
                  <a:cubicBezTo>
                    <a:pt x="550643" y="634199"/>
                    <a:pt x="554753" y="612283"/>
                    <a:pt x="539685" y="604064"/>
                  </a:cubicBezTo>
                  <a:cubicBezTo>
                    <a:pt x="543794" y="599955"/>
                    <a:pt x="543794" y="594476"/>
                    <a:pt x="543794" y="590367"/>
                  </a:cubicBezTo>
                  <a:cubicBezTo>
                    <a:pt x="543794" y="587627"/>
                    <a:pt x="542425" y="588997"/>
                    <a:pt x="542425" y="587627"/>
                  </a:cubicBezTo>
                  <a:cubicBezTo>
                    <a:pt x="543794" y="583518"/>
                    <a:pt x="543794" y="578039"/>
                    <a:pt x="538315" y="576669"/>
                  </a:cubicBezTo>
                  <a:lnTo>
                    <a:pt x="538315" y="573929"/>
                  </a:lnTo>
                  <a:cubicBezTo>
                    <a:pt x="539685" y="572560"/>
                    <a:pt x="541055" y="573929"/>
                    <a:pt x="543794" y="571190"/>
                  </a:cubicBezTo>
                  <a:cubicBezTo>
                    <a:pt x="545164" y="569820"/>
                    <a:pt x="543794" y="567081"/>
                    <a:pt x="543794" y="565711"/>
                  </a:cubicBezTo>
                  <a:cubicBezTo>
                    <a:pt x="545164" y="560232"/>
                    <a:pt x="546534" y="554753"/>
                    <a:pt x="546534" y="549274"/>
                  </a:cubicBezTo>
                  <a:cubicBezTo>
                    <a:pt x="546534" y="545164"/>
                    <a:pt x="547904" y="541055"/>
                    <a:pt x="547904" y="536946"/>
                  </a:cubicBezTo>
                  <a:cubicBezTo>
                    <a:pt x="547904" y="534206"/>
                    <a:pt x="547904" y="530097"/>
                    <a:pt x="549273" y="525988"/>
                  </a:cubicBezTo>
                  <a:lnTo>
                    <a:pt x="549273" y="497223"/>
                  </a:lnTo>
                  <a:cubicBezTo>
                    <a:pt x="549273" y="493114"/>
                    <a:pt x="550643" y="491744"/>
                    <a:pt x="550643" y="489004"/>
                  </a:cubicBezTo>
                  <a:cubicBezTo>
                    <a:pt x="547904" y="476676"/>
                    <a:pt x="562971" y="457500"/>
                    <a:pt x="564341" y="446542"/>
                  </a:cubicBezTo>
                  <a:lnTo>
                    <a:pt x="553383" y="376684"/>
                  </a:lnTo>
                  <a:lnTo>
                    <a:pt x="553383" y="323264"/>
                  </a:lnTo>
                  <a:cubicBezTo>
                    <a:pt x="543794" y="331482"/>
                    <a:pt x="534206" y="338331"/>
                    <a:pt x="524618" y="345180"/>
                  </a:cubicBezTo>
                  <a:cubicBezTo>
                    <a:pt x="517769" y="350659"/>
                    <a:pt x="505441" y="352028"/>
                    <a:pt x="501332" y="360247"/>
                  </a:cubicBezTo>
                  <a:cubicBezTo>
                    <a:pt x="494483" y="369835"/>
                    <a:pt x="493113" y="384903"/>
                    <a:pt x="490374" y="397230"/>
                  </a:cubicBezTo>
                  <a:cubicBezTo>
                    <a:pt x="484895" y="415037"/>
                    <a:pt x="482155" y="453391"/>
                    <a:pt x="482155" y="456130"/>
                  </a:cubicBezTo>
                  <a:cubicBezTo>
                    <a:pt x="482155" y="472567"/>
                    <a:pt x="504071" y="509551"/>
                    <a:pt x="509550" y="520509"/>
                  </a:cubicBezTo>
                  <a:lnTo>
                    <a:pt x="509550" y="525988"/>
                  </a:lnTo>
                  <a:cubicBezTo>
                    <a:pt x="502702" y="521879"/>
                    <a:pt x="495853" y="510921"/>
                    <a:pt x="491743" y="510921"/>
                  </a:cubicBezTo>
                  <a:cubicBezTo>
                    <a:pt x="489004" y="510921"/>
                    <a:pt x="487635" y="512290"/>
                    <a:pt x="487635" y="516400"/>
                  </a:cubicBezTo>
                  <a:lnTo>
                    <a:pt x="487635" y="519139"/>
                  </a:lnTo>
                  <a:cubicBezTo>
                    <a:pt x="489004" y="520509"/>
                    <a:pt x="489004" y="523248"/>
                    <a:pt x="489004" y="536946"/>
                  </a:cubicBezTo>
                  <a:cubicBezTo>
                    <a:pt x="489004" y="545164"/>
                    <a:pt x="490374" y="547904"/>
                    <a:pt x="487635" y="553383"/>
                  </a:cubicBezTo>
                  <a:lnTo>
                    <a:pt x="484895" y="554753"/>
                  </a:lnTo>
                  <a:cubicBezTo>
                    <a:pt x="484895" y="543795"/>
                    <a:pt x="484895" y="532837"/>
                    <a:pt x="479416" y="521879"/>
                  </a:cubicBezTo>
                  <a:cubicBezTo>
                    <a:pt x="467088" y="528728"/>
                    <a:pt x="473937" y="543795"/>
                    <a:pt x="465718" y="556123"/>
                  </a:cubicBezTo>
                  <a:lnTo>
                    <a:pt x="465718" y="524618"/>
                  </a:lnTo>
                  <a:cubicBezTo>
                    <a:pt x="457500" y="527358"/>
                    <a:pt x="460239" y="538316"/>
                    <a:pt x="450651" y="546534"/>
                  </a:cubicBezTo>
                  <a:lnTo>
                    <a:pt x="450651" y="541055"/>
                  </a:lnTo>
                  <a:cubicBezTo>
                    <a:pt x="453390" y="534206"/>
                    <a:pt x="456130" y="527358"/>
                    <a:pt x="460239" y="520509"/>
                  </a:cubicBezTo>
                  <a:lnTo>
                    <a:pt x="460239" y="510921"/>
                  </a:lnTo>
                  <a:cubicBezTo>
                    <a:pt x="458870" y="510921"/>
                    <a:pt x="458870" y="509551"/>
                    <a:pt x="456130" y="509551"/>
                  </a:cubicBezTo>
                  <a:cubicBezTo>
                    <a:pt x="452020" y="509551"/>
                    <a:pt x="443802" y="517769"/>
                    <a:pt x="436953" y="520509"/>
                  </a:cubicBezTo>
                  <a:cubicBezTo>
                    <a:pt x="443802" y="506811"/>
                    <a:pt x="461609" y="497223"/>
                    <a:pt x="460239" y="486265"/>
                  </a:cubicBezTo>
                  <a:lnTo>
                    <a:pt x="460239" y="478046"/>
                  </a:lnTo>
                  <a:cubicBezTo>
                    <a:pt x="460239" y="469828"/>
                    <a:pt x="458870" y="464348"/>
                    <a:pt x="452020" y="461609"/>
                  </a:cubicBezTo>
                  <a:cubicBezTo>
                    <a:pt x="452020" y="460240"/>
                    <a:pt x="453390" y="457500"/>
                    <a:pt x="453390" y="456130"/>
                  </a:cubicBezTo>
                  <a:cubicBezTo>
                    <a:pt x="454760" y="456130"/>
                    <a:pt x="457500" y="457500"/>
                    <a:pt x="460239" y="457500"/>
                  </a:cubicBezTo>
                  <a:lnTo>
                    <a:pt x="460239" y="364356"/>
                  </a:lnTo>
                  <a:cubicBezTo>
                    <a:pt x="461609" y="354768"/>
                    <a:pt x="462979" y="343810"/>
                    <a:pt x="467088" y="335591"/>
                  </a:cubicBezTo>
                  <a:cubicBezTo>
                    <a:pt x="469827" y="330112"/>
                    <a:pt x="475307" y="330112"/>
                    <a:pt x="479416" y="327373"/>
                  </a:cubicBezTo>
                  <a:cubicBezTo>
                    <a:pt x="498592" y="308196"/>
                    <a:pt x="517769" y="287650"/>
                    <a:pt x="535576" y="268473"/>
                  </a:cubicBezTo>
                  <a:cubicBezTo>
                    <a:pt x="539685" y="262994"/>
                    <a:pt x="543794" y="254776"/>
                    <a:pt x="550643" y="250666"/>
                  </a:cubicBezTo>
                  <a:cubicBezTo>
                    <a:pt x="556122" y="245187"/>
                    <a:pt x="564341" y="247927"/>
                    <a:pt x="571189" y="245187"/>
                  </a:cubicBezTo>
                  <a:cubicBezTo>
                    <a:pt x="586257" y="241078"/>
                    <a:pt x="601324" y="236969"/>
                    <a:pt x="616392" y="234229"/>
                  </a:cubicBezTo>
                  <a:cubicBezTo>
                    <a:pt x="627350" y="232859"/>
                    <a:pt x="625980" y="227380"/>
                    <a:pt x="625980" y="221901"/>
                  </a:cubicBezTo>
                  <a:cubicBezTo>
                    <a:pt x="625980" y="219162"/>
                    <a:pt x="619131" y="202724"/>
                    <a:pt x="619131" y="199985"/>
                  </a:cubicBezTo>
                  <a:cubicBezTo>
                    <a:pt x="619131" y="195876"/>
                    <a:pt x="621871" y="187657"/>
                    <a:pt x="621871" y="182178"/>
                  </a:cubicBezTo>
                  <a:cubicBezTo>
                    <a:pt x="616392" y="161632"/>
                    <a:pt x="642417" y="150674"/>
                    <a:pt x="657484" y="150674"/>
                  </a:cubicBezTo>
                  <a:close/>
                  <a:moveTo>
                    <a:pt x="1160186" y="0"/>
                  </a:moveTo>
                  <a:cubicBezTo>
                    <a:pt x="1171144" y="0"/>
                    <a:pt x="1179362" y="4109"/>
                    <a:pt x="1190320" y="8219"/>
                  </a:cubicBezTo>
                  <a:cubicBezTo>
                    <a:pt x="1214976" y="19177"/>
                    <a:pt x="1217716" y="47942"/>
                    <a:pt x="1217716" y="63009"/>
                  </a:cubicBezTo>
                  <a:cubicBezTo>
                    <a:pt x="1217716" y="86295"/>
                    <a:pt x="1214976" y="97253"/>
                    <a:pt x="1197169" y="123278"/>
                  </a:cubicBezTo>
                  <a:cubicBezTo>
                    <a:pt x="1208127" y="130127"/>
                    <a:pt x="1223195" y="143825"/>
                    <a:pt x="1236892" y="146564"/>
                  </a:cubicBezTo>
                  <a:cubicBezTo>
                    <a:pt x="1245111" y="149304"/>
                    <a:pt x="1262918" y="147934"/>
                    <a:pt x="1271136" y="156153"/>
                  </a:cubicBezTo>
                  <a:cubicBezTo>
                    <a:pt x="1275246" y="158892"/>
                    <a:pt x="1277985" y="165741"/>
                    <a:pt x="1277985" y="169850"/>
                  </a:cubicBezTo>
                  <a:cubicBezTo>
                    <a:pt x="1280724" y="182178"/>
                    <a:pt x="1284834" y="204094"/>
                    <a:pt x="1284834" y="206834"/>
                  </a:cubicBezTo>
                  <a:cubicBezTo>
                    <a:pt x="1284834" y="210943"/>
                    <a:pt x="1280724" y="224641"/>
                    <a:pt x="1280724" y="227380"/>
                  </a:cubicBezTo>
                  <a:cubicBezTo>
                    <a:pt x="1280724" y="246557"/>
                    <a:pt x="1288943" y="265734"/>
                    <a:pt x="1297162" y="289019"/>
                  </a:cubicBezTo>
                  <a:cubicBezTo>
                    <a:pt x="1306750" y="312305"/>
                    <a:pt x="1304011" y="339700"/>
                    <a:pt x="1310859" y="364356"/>
                  </a:cubicBezTo>
                  <a:cubicBezTo>
                    <a:pt x="1319078" y="398600"/>
                    <a:pt x="1327296" y="436953"/>
                    <a:pt x="1345103" y="473937"/>
                  </a:cubicBezTo>
                  <a:cubicBezTo>
                    <a:pt x="1347843" y="478046"/>
                    <a:pt x="1349212" y="486265"/>
                    <a:pt x="1349212" y="491744"/>
                  </a:cubicBezTo>
                  <a:cubicBezTo>
                    <a:pt x="1350582" y="493114"/>
                    <a:pt x="1353322" y="491744"/>
                    <a:pt x="1356061" y="491744"/>
                  </a:cubicBezTo>
                  <a:cubicBezTo>
                    <a:pt x="1354692" y="494483"/>
                    <a:pt x="1350582" y="493114"/>
                    <a:pt x="1350582" y="497223"/>
                  </a:cubicBezTo>
                  <a:cubicBezTo>
                    <a:pt x="1350582" y="499963"/>
                    <a:pt x="1353322" y="510921"/>
                    <a:pt x="1353322" y="513660"/>
                  </a:cubicBezTo>
                  <a:cubicBezTo>
                    <a:pt x="1353322" y="517769"/>
                    <a:pt x="1346473" y="523248"/>
                    <a:pt x="1342364" y="525988"/>
                  </a:cubicBezTo>
                  <a:cubicBezTo>
                    <a:pt x="1338254" y="513660"/>
                    <a:pt x="1338254" y="501332"/>
                    <a:pt x="1325927" y="489004"/>
                  </a:cubicBezTo>
                  <a:cubicBezTo>
                    <a:pt x="1325927" y="494483"/>
                    <a:pt x="1324557" y="499963"/>
                    <a:pt x="1324557" y="505441"/>
                  </a:cubicBezTo>
                  <a:lnTo>
                    <a:pt x="1321817" y="508181"/>
                  </a:lnTo>
                  <a:cubicBezTo>
                    <a:pt x="1321817" y="508181"/>
                    <a:pt x="1319078" y="509551"/>
                    <a:pt x="1319078" y="505441"/>
                  </a:cubicBezTo>
                  <a:lnTo>
                    <a:pt x="1319078" y="457500"/>
                  </a:lnTo>
                  <a:cubicBezTo>
                    <a:pt x="1305380" y="420516"/>
                    <a:pt x="1280724" y="382163"/>
                    <a:pt x="1258808" y="341070"/>
                  </a:cubicBezTo>
                  <a:cubicBezTo>
                    <a:pt x="1249220" y="323264"/>
                    <a:pt x="1246481" y="302717"/>
                    <a:pt x="1242371" y="282171"/>
                  </a:cubicBezTo>
                  <a:cubicBezTo>
                    <a:pt x="1241001" y="282171"/>
                    <a:pt x="1241001" y="280801"/>
                    <a:pt x="1239632" y="279431"/>
                  </a:cubicBezTo>
                  <a:cubicBezTo>
                    <a:pt x="1236892" y="286280"/>
                    <a:pt x="1235523" y="294499"/>
                    <a:pt x="1232783" y="301347"/>
                  </a:cubicBezTo>
                  <a:cubicBezTo>
                    <a:pt x="1231413" y="305457"/>
                    <a:pt x="1227304" y="309566"/>
                    <a:pt x="1224565" y="315045"/>
                  </a:cubicBezTo>
                  <a:cubicBezTo>
                    <a:pt x="1221825" y="317784"/>
                    <a:pt x="1223195" y="323264"/>
                    <a:pt x="1221825" y="327373"/>
                  </a:cubicBezTo>
                  <a:lnTo>
                    <a:pt x="1220455" y="378054"/>
                  </a:lnTo>
                  <a:cubicBezTo>
                    <a:pt x="1220455" y="393121"/>
                    <a:pt x="1219085" y="409558"/>
                    <a:pt x="1224565" y="425995"/>
                  </a:cubicBezTo>
                  <a:cubicBezTo>
                    <a:pt x="1225934" y="430105"/>
                    <a:pt x="1230043" y="434214"/>
                    <a:pt x="1231413" y="438323"/>
                  </a:cubicBezTo>
                  <a:cubicBezTo>
                    <a:pt x="1236892" y="450651"/>
                    <a:pt x="1243741" y="467088"/>
                    <a:pt x="1245111" y="482156"/>
                  </a:cubicBezTo>
                  <a:cubicBezTo>
                    <a:pt x="1247850" y="482156"/>
                    <a:pt x="1251960" y="482156"/>
                    <a:pt x="1254699" y="484895"/>
                  </a:cubicBezTo>
                  <a:cubicBezTo>
                    <a:pt x="1253329" y="484895"/>
                    <a:pt x="1250590" y="486265"/>
                    <a:pt x="1247850" y="486265"/>
                  </a:cubicBezTo>
                  <a:cubicBezTo>
                    <a:pt x="1246481" y="487635"/>
                    <a:pt x="1246481" y="490374"/>
                    <a:pt x="1246481" y="512290"/>
                  </a:cubicBezTo>
                  <a:cubicBezTo>
                    <a:pt x="1245111" y="538316"/>
                    <a:pt x="1245111" y="565711"/>
                    <a:pt x="1238262" y="591736"/>
                  </a:cubicBezTo>
                  <a:cubicBezTo>
                    <a:pt x="1234153" y="610913"/>
                    <a:pt x="1212237" y="646527"/>
                    <a:pt x="1212237" y="650636"/>
                  </a:cubicBezTo>
                  <a:cubicBezTo>
                    <a:pt x="1212237" y="657485"/>
                    <a:pt x="1219085" y="661594"/>
                    <a:pt x="1219085" y="668443"/>
                  </a:cubicBezTo>
                  <a:cubicBezTo>
                    <a:pt x="1219085" y="675292"/>
                    <a:pt x="1213606" y="669812"/>
                    <a:pt x="1213606" y="678031"/>
                  </a:cubicBezTo>
                  <a:cubicBezTo>
                    <a:pt x="1213606" y="684880"/>
                    <a:pt x="1213606" y="697208"/>
                    <a:pt x="1217716" y="699947"/>
                  </a:cubicBezTo>
                  <a:cubicBezTo>
                    <a:pt x="1220455" y="701317"/>
                    <a:pt x="1223195" y="699947"/>
                    <a:pt x="1225934" y="699947"/>
                  </a:cubicBezTo>
                  <a:cubicBezTo>
                    <a:pt x="1227304" y="704057"/>
                    <a:pt x="1228674" y="709536"/>
                    <a:pt x="1228674" y="712275"/>
                  </a:cubicBezTo>
                  <a:cubicBezTo>
                    <a:pt x="1228674" y="721864"/>
                    <a:pt x="1214976" y="715015"/>
                    <a:pt x="1214976" y="719124"/>
                  </a:cubicBezTo>
                  <a:cubicBezTo>
                    <a:pt x="1214976" y="731452"/>
                    <a:pt x="1214976" y="750628"/>
                    <a:pt x="1221825" y="757477"/>
                  </a:cubicBezTo>
                  <a:cubicBezTo>
                    <a:pt x="1221825" y="758847"/>
                    <a:pt x="1219085" y="758847"/>
                    <a:pt x="1217716" y="760217"/>
                  </a:cubicBezTo>
                  <a:lnTo>
                    <a:pt x="1217716" y="809528"/>
                  </a:lnTo>
                  <a:cubicBezTo>
                    <a:pt x="1216346" y="816377"/>
                    <a:pt x="1214976" y="821856"/>
                    <a:pt x="1210867" y="828705"/>
                  </a:cubicBezTo>
                  <a:cubicBezTo>
                    <a:pt x="1220455" y="823226"/>
                    <a:pt x="1221825" y="835553"/>
                    <a:pt x="1221825" y="839663"/>
                  </a:cubicBezTo>
                  <a:cubicBezTo>
                    <a:pt x="1221825" y="842403"/>
                    <a:pt x="1223195" y="847881"/>
                    <a:pt x="1213606" y="850621"/>
                  </a:cubicBezTo>
                  <a:cubicBezTo>
                    <a:pt x="1210867" y="851991"/>
                    <a:pt x="1206758" y="850621"/>
                    <a:pt x="1204018" y="850621"/>
                  </a:cubicBezTo>
                  <a:cubicBezTo>
                    <a:pt x="1199909" y="864318"/>
                    <a:pt x="1193060" y="888974"/>
                    <a:pt x="1193060" y="893083"/>
                  </a:cubicBezTo>
                  <a:lnTo>
                    <a:pt x="1193060" y="921848"/>
                  </a:lnTo>
                  <a:cubicBezTo>
                    <a:pt x="1191690" y="934176"/>
                    <a:pt x="1187581" y="953353"/>
                    <a:pt x="1187581" y="957462"/>
                  </a:cubicBezTo>
                  <a:cubicBezTo>
                    <a:pt x="1187581" y="960202"/>
                    <a:pt x="1183472" y="962941"/>
                    <a:pt x="1179362" y="962941"/>
                  </a:cubicBezTo>
                  <a:cubicBezTo>
                    <a:pt x="1176623" y="962941"/>
                    <a:pt x="1179362" y="961571"/>
                    <a:pt x="1177993" y="960202"/>
                  </a:cubicBezTo>
                  <a:lnTo>
                    <a:pt x="1171691" y="961462"/>
                  </a:lnTo>
                  <a:lnTo>
                    <a:pt x="1168404" y="958832"/>
                  </a:lnTo>
                  <a:cubicBezTo>
                    <a:pt x="1165665" y="961571"/>
                    <a:pt x="1164295" y="962941"/>
                    <a:pt x="1161555" y="964311"/>
                  </a:cubicBezTo>
                  <a:cubicBezTo>
                    <a:pt x="1162925" y="965681"/>
                    <a:pt x="1164295" y="965681"/>
                    <a:pt x="1164295" y="967051"/>
                  </a:cubicBezTo>
                  <a:cubicBezTo>
                    <a:pt x="1161555" y="964311"/>
                    <a:pt x="1157446" y="961571"/>
                    <a:pt x="1153337" y="961571"/>
                  </a:cubicBezTo>
                  <a:cubicBezTo>
                    <a:pt x="1150597" y="961571"/>
                    <a:pt x="1149228" y="962941"/>
                    <a:pt x="1147858" y="965681"/>
                  </a:cubicBezTo>
                  <a:cubicBezTo>
                    <a:pt x="1149228" y="964311"/>
                    <a:pt x="1143749" y="961571"/>
                    <a:pt x="1142379" y="961571"/>
                  </a:cubicBezTo>
                  <a:cubicBezTo>
                    <a:pt x="1139639" y="961571"/>
                    <a:pt x="1141009" y="962941"/>
                    <a:pt x="1142379" y="964311"/>
                  </a:cubicBezTo>
                  <a:cubicBezTo>
                    <a:pt x="1142379" y="964311"/>
                    <a:pt x="1141009" y="962941"/>
                    <a:pt x="1139639" y="962941"/>
                  </a:cubicBezTo>
                  <a:cubicBezTo>
                    <a:pt x="1139639" y="961571"/>
                    <a:pt x="1141009" y="960202"/>
                    <a:pt x="1139639" y="957462"/>
                  </a:cubicBezTo>
                  <a:cubicBezTo>
                    <a:pt x="1138270" y="958832"/>
                    <a:pt x="1135530" y="960202"/>
                    <a:pt x="1135530" y="962941"/>
                  </a:cubicBezTo>
                  <a:lnTo>
                    <a:pt x="1131421" y="962941"/>
                  </a:lnTo>
                  <a:cubicBezTo>
                    <a:pt x="1131421" y="961571"/>
                    <a:pt x="1134160" y="961571"/>
                    <a:pt x="1134160" y="958832"/>
                  </a:cubicBezTo>
                  <a:cubicBezTo>
                    <a:pt x="1134160" y="954723"/>
                    <a:pt x="1131421" y="960202"/>
                    <a:pt x="1131421" y="957462"/>
                  </a:cubicBezTo>
                  <a:cubicBezTo>
                    <a:pt x="1131421" y="953353"/>
                    <a:pt x="1142379" y="945134"/>
                    <a:pt x="1145118" y="939655"/>
                  </a:cubicBezTo>
                  <a:cubicBezTo>
                    <a:pt x="1150597" y="928697"/>
                    <a:pt x="1153337" y="916369"/>
                    <a:pt x="1157446" y="904041"/>
                  </a:cubicBezTo>
                  <a:lnTo>
                    <a:pt x="1157446" y="832814"/>
                  </a:lnTo>
                  <a:cubicBezTo>
                    <a:pt x="1156077" y="828705"/>
                    <a:pt x="1151967" y="817747"/>
                    <a:pt x="1151967" y="815007"/>
                  </a:cubicBezTo>
                  <a:lnTo>
                    <a:pt x="1151967" y="786242"/>
                  </a:lnTo>
                  <a:cubicBezTo>
                    <a:pt x="1151967" y="773915"/>
                    <a:pt x="1154707" y="773915"/>
                    <a:pt x="1154707" y="749259"/>
                  </a:cubicBezTo>
                  <a:cubicBezTo>
                    <a:pt x="1149228" y="751998"/>
                    <a:pt x="1136900" y="756107"/>
                    <a:pt x="1132791" y="756107"/>
                  </a:cubicBezTo>
                  <a:cubicBezTo>
                    <a:pt x="1130051" y="756107"/>
                    <a:pt x="1123202" y="753368"/>
                    <a:pt x="1120463" y="753368"/>
                  </a:cubicBezTo>
                  <a:cubicBezTo>
                    <a:pt x="1116354" y="753368"/>
                    <a:pt x="1113614" y="757477"/>
                    <a:pt x="1110874" y="757477"/>
                  </a:cubicBezTo>
                  <a:cubicBezTo>
                    <a:pt x="1106765" y="757477"/>
                    <a:pt x="1101286" y="756107"/>
                    <a:pt x="1095807" y="754738"/>
                  </a:cubicBezTo>
                  <a:lnTo>
                    <a:pt x="1094437" y="756107"/>
                  </a:lnTo>
                  <a:lnTo>
                    <a:pt x="1094437" y="750628"/>
                  </a:lnTo>
                  <a:cubicBezTo>
                    <a:pt x="1097177" y="749259"/>
                    <a:pt x="1099916" y="746519"/>
                    <a:pt x="1102656" y="743780"/>
                  </a:cubicBezTo>
                  <a:cubicBezTo>
                    <a:pt x="1101286" y="741040"/>
                    <a:pt x="1099916" y="738300"/>
                    <a:pt x="1097177" y="738300"/>
                  </a:cubicBezTo>
                  <a:cubicBezTo>
                    <a:pt x="1093067" y="738300"/>
                    <a:pt x="1082109" y="745150"/>
                    <a:pt x="1082109" y="749259"/>
                  </a:cubicBezTo>
                  <a:cubicBezTo>
                    <a:pt x="1082109" y="751998"/>
                    <a:pt x="1084849" y="751998"/>
                    <a:pt x="1084849" y="754738"/>
                  </a:cubicBezTo>
                  <a:cubicBezTo>
                    <a:pt x="1083479" y="754738"/>
                    <a:pt x="1083479" y="756107"/>
                    <a:pt x="1079370" y="756107"/>
                  </a:cubicBezTo>
                  <a:cubicBezTo>
                    <a:pt x="1076631" y="756107"/>
                    <a:pt x="1078000" y="751998"/>
                    <a:pt x="1076631" y="750628"/>
                  </a:cubicBezTo>
                  <a:cubicBezTo>
                    <a:pt x="1051975" y="762956"/>
                    <a:pt x="1045126" y="721864"/>
                    <a:pt x="1024580" y="725973"/>
                  </a:cubicBezTo>
                  <a:cubicBezTo>
                    <a:pt x="1024580" y="724603"/>
                    <a:pt x="1027319" y="724603"/>
                    <a:pt x="1030059" y="723233"/>
                  </a:cubicBezTo>
                  <a:cubicBezTo>
                    <a:pt x="1030059" y="721864"/>
                    <a:pt x="1027319" y="721864"/>
                    <a:pt x="1027319" y="717754"/>
                  </a:cubicBezTo>
                  <a:cubicBezTo>
                    <a:pt x="1027319" y="708166"/>
                    <a:pt x="1039647" y="705427"/>
                    <a:pt x="1039647" y="699947"/>
                  </a:cubicBezTo>
                  <a:cubicBezTo>
                    <a:pt x="1039647" y="695838"/>
                    <a:pt x="1031428" y="649266"/>
                    <a:pt x="1027319" y="623241"/>
                  </a:cubicBezTo>
                  <a:cubicBezTo>
                    <a:pt x="1028689" y="597216"/>
                    <a:pt x="1027319" y="595846"/>
                    <a:pt x="1027319" y="594476"/>
                  </a:cubicBezTo>
                  <a:cubicBezTo>
                    <a:pt x="1028689" y="587627"/>
                    <a:pt x="1030059" y="578039"/>
                    <a:pt x="1030059" y="573929"/>
                  </a:cubicBezTo>
                  <a:cubicBezTo>
                    <a:pt x="1030059" y="571190"/>
                    <a:pt x="1030059" y="568451"/>
                    <a:pt x="1028689" y="565711"/>
                  </a:cubicBezTo>
                  <a:cubicBezTo>
                    <a:pt x="1028689" y="565711"/>
                    <a:pt x="1027319" y="567081"/>
                    <a:pt x="1027319" y="564341"/>
                  </a:cubicBezTo>
                  <a:cubicBezTo>
                    <a:pt x="1027319" y="560232"/>
                    <a:pt x="1030059" y="562971"/>
                    <a:pt x="1030059" y="560232"/>
                  </a:cubicBezTo>
                  <a:lnTo>
                    <a:pt x="1028689" y="423256"/>
                  </a:lnTo>
                  <a:cubicBezTo>
                    <a:pt x="1030059" y="420516"/>
                    <a:pt x="1030059" y="417777"/>
                    <a:pt x="1030059" y="415037"/>
                  </a:cubicBezTo>
                  <a:cubicBezTo>
                    <a:pt x="1032798" y="406819"/>
                    <a:pt x="1039647" y="394491"/>
                    <a:pt x="1039647" y="390382"/>
                  </a:cubicBezTo>
                  <a:cubicBezTo>
                    <a:pt x="1039647" y="387642"/>
                    <a:pt x="1031428" y="380793"/>
                    <a:pt x="1027319" y="380793"/>
                  </a:cubicBezTo>
                  <a:cubicBezTo>
                    <a:pt x="993075" y="378054"/>
                    <a:pt x="961571" y="364356"/>
                    <a:pt x="961571" y="331482"/>
                  </a:cubicBezTo>
                  <a:cubicBezTo>
                    <a:pt x="961571" y="327373"/>
                    <a:pt x="972529" y="298608"/>
                    <a:pt x="976638" y="282171"/>
                  </a:cubicBezTo>
                  <a:cubicBezTo>
                    <a:pt x="978008" y="267103"/>
                    <a:pt x="984857" y="243817"/>
                    <a:pt x="995815" y="231489"/>
                  </a:cubicBezTo>
                  <a:cubicBezTo>
                    <a:pt x="1005403" y="217792"/>
                    <a:pt x="1012252" y="202724"/>
                    <a:pt x="1012252" y="193136"/>
                  </a:cubicBezTo>
                  <a:cubicBezTo>
                    <a:pt x="1012252" y="180808"/>
                    <a:pt x="1021840" y="160262"/>
                    <a:pt x="1039647" y="152043"/>
                  </a:cubicBezTo>
                  <a:cubicBezTo>
                    <a:pt x="1047866" y="147934"/>
                    <a:pt x="1058824" y="145195"/>
                    <a:pt x="1068412" y="139716"/>
                  </a:cubicBezTo>
                  <a:cubicBezTo>
                    <a:pt x="1071151" y="138346"/>
                    <a:pt x="1073891" y="132867"/>
                    <a:pt x="1078000" y="131497"/>
                  </a:cubicBezTo>
                  <a:cubicBezTo>
                    <a:pt x="1090328" y="124648"/>
                    <a:pt x="1119093" y="119169"/>
                    <a:pt x="1119093" y="116430"/>
                  </a:cubicBezTo>
                  <a:cubicBezTo>
                    <a:pt x="1119093" y="112320"/>
                    <a:pt x="1110874" y="79446"/>
                    <a:pt x="1110874" y="76707"/>
                  </a:cubicBezTo>
                  <a:cubicBezTo>
                    <a:pt x="1110874" y="72597"/>
                    <a:pt x="1113614" y="60270"/>
                    <a:pt x="1113614" y="54790"/>
                  </a:cubicBezTo>
                  <a:cubicBezTo>
                    <a:pt x="1117723" y="23286"/>
                    <a:pt x="1131421" y="0"/>
                    <a:pt x="1160186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73" name="Freeform 8">
              <a:extLst>
                <a:ext uri="{FF2B5EF4-FFF2-40B4-BE49-F238E27FC236}">
                  <a16:creationId xmlns:a16="http://schemas.microsoft.com/office/drawing/2014/main" id="{DAC3B9C0-47F7-0B19-0938-0C5334DE8DA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4726" y="6451596"/>
              <a:ext cx="965908" cy="1242006"/>
            </a:xfrm>
            <a:custGeom>
              <a:avLst/>
              <a:gdLst>
                <a:gd name="T0" fmla="*/ 221 w 475"/>
                <a:gd name="T1" fmla="*/ 63 h 609"/>
                <a:gd name="T2" fmla="*/ 260 w 475"/>
                <a:gd name="T3" fmla="*/ 91 h 609"/>
                <a:gd name="T4" fmla="*/ 260 w 475"/>
                <a:gd name="T5" fmla="*/ 106 h 609"/>
                <a:gd name="T6" fmla="*/ 245 w 475"/>
                <a:gd name="T7" fmla="*/ 125 h 609"/>
                <a:gd name="T8" fmla="*/ 260 w 475"/>
                <a:gd name="T9" fmla="*/ 136 h 609"/>
                <a:gd name="T10" fmla="*/ 362 w 475"/>
                <a:gd name="T11" fmla="*/ 143 h 609"/>
                <a:gd name="T12" fmla="*/ 422 w 475"/>
                <a:gd name="T13" fmla="*/ 105 h 609"/>
                <a:gd name="T14" fmla="*/ 452 w 475"/>
                <a:gd name="T15" fmla="*/ 96 h 609"/>
                <a:gd name="T16" fmla="*/ 452 w 475"/>
                <a:gd name="T17" fmla="*/ 104 h 609"/>
                <a:gd name="T18" fmla="*/ 451 w 475"/>
                <a:gd name="T19" fmla="*/ 118 h 609"/>
                <a:gd name="T20" fmla="*/ 435 w 475"/>
                <a:gd name="T21" fmla="*/ 121 h 609"/>
                <a:gd name="T22" fmla="*/ 423 w 475"/>
                <a:gd name="T23" fmla="*/ 124 h 609"/>
                <a:gd name="T24" fmla="*/ 404 w 475"/>
                <a:gd name="T25" fmla="*/ 144 h 609"/>
                <a:gd name="T26" fmla="*/ 373 w 475"/>
                <a:gd name="T27" fmla="*/ 166 h 609"/>
                <a:gd name="T28" fmla="*/ 343 w 475"/>
                <a:gd name="T29" fmla="*/ 168 h 609"/>
                <a:gd name="T30" fmla="*/ 283 w 475"/>
                <a:gd name="T31" fmla="*/ 170 h 609"/>
                <a:gd name="T32" fmla="*/ 281 w 475"/>
                <a:gd name="T33" fmla="*/ 207 h 609"/>
                <a:gd name="T34" fmla="*/ 280 w 475"/>
                <a:gd name="T35" fmla="*/ 285 h 609"/>
                <a:gd name="T36" fmla="*/ 280 w 475"/>
                <a:gd name="T37" fmla="*/ 337 h 609"/>
                <a:gd name="T38" fmla="*/ 273 w 475"/>
                <a:gd name="T39" fmla="*/ 348 h 609"/>
                <a:gd name="T40" fmla="*/ 256 w 475"/>
                <a:gd name="T41" fmla="*/ 444 h 609"/>
                <a:gd name="T42" fmla="*/ 236 w 475"/>
                <a:gd name="T43" fmla="*/ 430 h 609"/>
                <a:gd name="T44" fmla="*/ 232 w 475"/>
                <a:gd name="T45" fmla="*/ 410 h 609"/>
                <a:gd name="T46" fmla="*/ 227 w 475"/>
                <a:gd name="T47" fmla="*/ 391 h 609"/>
                <a:gd name="T48" fmla="*/ 220 w 475"/>
                <a:gd name="T49" fmla="*/ 415 h 609"/>
                <a:gd name="T50" fmla="*/ 220 w 475"/>
                <a:gd name="T51" fmla="*/ 445 h 609"/>
                <a:gd name="T52" fmla="*/ 220 w 475"/>
                <a:gd name="T53" fmla="*/ 477 h 609"/>
                <a:gd name="T54" fmla="*/ 214 w 475"/>
                <a:gd name="T55" fmla="*/ 556 h 609"/>
                <a:gd name="T56" fmla="*/ 226 w 475"/>
                <a:gd name="T57" fmla="*/ 581 h 609"/>
                <a:gd name="T58" fmla="*/ 228 w 475"/>
                <a:gd name="T59" fmla="*/ 598 h 609"/>
                <a:gd name="T60" fmla="*/ 195 w 475"/>
                <a:gd name="T61" fmla="*/ 602 h 609"/>
                <a:gd name="T62" fmla="*/ 195 w 475"/>
                <a:gd name="T63" fmla="*/ 588 h 609"/>
                <a:gd name="T64" fmla="*/ 194 w 475"/>
                <a:gd name="T65" fmla="*/ 573 h 609"/>
                <a:gd name="T66" fmla="*/ 194 w 475"/>
                <a:gd name="T67" fmla="*/ 561 h 609"/>
                <a:gd name="T68" fmla="*/ 186 w 475"/>
                <a:gd name="T69" fmla="*/ 478 h 609"/>
                <a:gd name="T70" fmla="*/ 191 w 475"/>
                <a:gd name="T71" fmla="*/ 428 h 609"/>
                <a:gd name="T72" fmla="*/ 176 w 475"/>
                <a:gd name="T73" fmla="*/ 347 h 609"/>
                <a:gd name="T74" fmla="*/ 158 w 475"/>
                <a:gd name="T75" fmla="*/ 343 h 609"/>
                <a:gd name="T76" fmla="*/ 160 w 475"/>
                <a:gd name="T77" fmla="*/ 308 h 609"/>
                <a:gd name="T78" fmla="*/ 177 w 475"/>
                <a:gd name="T79" fmla="*/ 280 h 609"/>
                <a:gd name="T80" fmla="*/ 181 w 475"/>
                <a:gd name="T81" fmla="*/ 270 h 609"/>
                <a:gd name="T82" fmla="*/ 170 w 475"/>
                <a:gd name="T83" fmla="*/ 225 h 609"/>
                <a:gd name="T84" fmla="*/ 172 w 475"/>
                <a:gd name="T85" fmla="*/ 180 h 609"/>
                <a:gd name="T86" fmla="*/ 98 w 475"/>
                <a:gd name="T87" fmla="*/ 132 h 609"/>
                <a:gd name="T88" fmla="*/ 81 w 475"/>
                <a:gd name="T89" fmla="*/ 120 h 609"/>
                <a:gd name="T90" fmla="*/ 31 w 475"/>
                <a:gd name="T91" fmla="*/ 57 h 609"/>
                <a:gd name="T92" fmla="*/ 5 w 475"/>
                <a:gd name="T93" fmla="*/ 35 h 609"/>
                <a:gd name="T94" fmla="*/ 7 w 475"/>
                <a:gd name="T95" fmla="*/ 26 h 609"/>
                <a:gd name="T96" fmla="*/ 11 w 475"/>
                <a:gd name="T97" fmla="*/ 20 h 609"/>
                <a:gd name="T98" fmla="*/ 10 w 475"/>
                <a:gd name="T99" fmla="*/ 9 h 609"/>
                <a:gd name="T100" fmla="*/ 47 w 475"/>
                <a:gd name="T101" fmla="*/ 53 h 609"/>
                <a:gd name="T102" fmla="*/ 102 w 475"/>
                <a:gd name="T103" fmla="*/ 109 h 609"/>
                <a:gd name="T104" fmla="*/ 191 w 475"/>
                <a:gd name="T105" fmla="*/ 135 h 609"/>
                <a:gd name="T106" fmla="*/ 207 w 475"/>
                <a:gd name="T107" fmla="*/ 119 h 609"/>
                <a:gd name="T108" fmla="*/ 201 w 475"/>
                <a:gd name="T109" fmla="*/ 105 h 609"/>
                <a:gd name="T110" fmla="*/ 205 w 475"/>
                <a:gd name="T111" fmla="*/ 93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75" h="609">
                  <a:moveTo>
                    <a:pt x="206" y="91"/>
                  </a:moveTo>
                  <a:cubicBezTo>
                    <a:pt x="206" y="91"/>
                    <a:pt x="210" y="68"/>
                    <a:pt x="221" y="63"/>
                  </a:cubicBezTo>
                  <a:cubicBezTo>
                    <a:pt x="221" y="63"/>
                    <a:pt x="239" y="50"/>
                    <a:pt x="254" y="70"/>
                  </a:cubicBezTo>
                  <a:cubicBezTo>
                    <a:pt x="254" y="70"/>
                    <a:pt x="262" y="78"/>
                    <a:pt x="260" y="91"/>
                  </a:cubicBezTo>
                  <a:cubicBezTo>
                    <a:pt x="260" y="91"/>
                    <a:pt x="259" y="97"/>
                    <a:pt x="259" y="97"/>
                  </a:cubicBezTo>
                  <a:cubicBezTo>
                    <a:pt x="266" y="95"/>
                    <a:pt x="262" y="104"/>
                    <a:pt x="260" y="106"/>
                  </a:cubicBezTo>
                  <a:cubicBezTo>
                    <a:pt x="257" y="110"/>
                    <a:pt x="257" y="110"/>
                    <a:pt x="255" y="109"/>
                  </a:cubicBezTo>
                  <a:cubicBezTo>
                    <a:pt x="255" y="109"/>
                    <a:pt x="247" y="119"/>
                    <a:pt x="245" y="125"/>
                  </a:cubicBezTo>
                  <a:cubicBezTo>
                    <a:pt x="244" y="131"/>
                    <a:pt x="247" y="132"/>
                    <a:pt x="247" y="132"/>
                  </a:cubicBezTo>
                  <a:cubicBezTo>
                    <a:pt x="247" y="132"/>
                    <a:pt x="254" y="132"/>
                    <a:pt x="260" y="136"/>
                  </a:cubicBezTo>
                  <a:cubicBezTo>
                    <a:pt x="265" y="140"/>
                    <a:pt x="288" y="133"/>
                    <a:pt x="299" y="140"/>
                  </a:cubicBezTo>
                  <a:cubicBezTo>
                    <a:pt x="310" y="146"/>
                    <a:pt x="358" y="143"/>
                    <a:pt x="362" y="143"/>
                  </a:cubicBezTo>
                  <a:cubicBezTo>
                    <a:pt x="366" y="143"/>
                    <a:pt x="396" y="122"/>
                    <a:pt x="396" y="122"/>
                  </a:cubicBezTo>
                  <a:cubicBezTo>
                    <a:pt x="396" y="122"/>
                    <a:pt x="418" y="109"/>
                    <a:pt x="422" y="105"/>
                  </a:cubicBezTo>
                  <a:cubicBezTo>
                    <a:pt x="425" y="102"/>
                    <a:pt x="475" y="78"/>
                    <a:pt x="471" y="87"/>
                  </a:cubicBezTo>
                  <a:cubicBezTo>
                    <a:pt x="471" y="87"/>
                    <a:pt x="454" y="96"/>
                    <a:pt x="452" y="96"/>
                  </a:cubicBezTo>
                  <a:cubicBezTo>
                    <a:pt x="451" y="96"/>
                    <a:pt x="455" y="98"/>
                    <a:pt x="455" y="100"/>
                  </a:cubicBezTo>
                  <a:cubicBezTo>
                    <a:pt x="455" y="102"/>
                    <a:pt x="451" y="103"/>
                    <a:pt x="452" y="104"/>
                  </a:cubicBezTo>
                  <a:cubicBezTo>
                    <a:pt x="459" y="108"/>
                    <a:pt x="452" y="109"/>
                    <a:pt x="454" y="110"/>
                  </a:cubicBezTo>
                  <a:cubicBezTo>
                    <a:pt x="460" y="115"/>
                    <a:pt x="451" y="118"/>
                    <a:pt x="451" y="118"/>
                  </a:cubicBezTo>
                  <a:cubicBezTo>
                    <a:pt x="451" y="118"/>
                    <a:pt x="444" y="120"/>
                    <a:pt x="442" y="120"/>
                  </a:cubicBezTo>
                  <a:cubicBezTo>
                    <a:pt x="440" y="120"/>
                    <a:pt x="435" y="121"/>
                    <a:pt x="435" y="121"/>
                  </a:cubicBezTo>
                  <a:cubicBezTo>
                    <a:pt x="435" y="121"/>
                    <a:pt x="433" y="122"/>
                    <a:pt x="430" y="122"/>
                  </a:cubicBezTo>
                  <a:cubicBezTo>
                    <a:pt x="427" y="123"/>
                    <a:pt x="423" y="124"/>
                    <a:pt x="423" y="124"/>
                  </a:cubicBezTo>
                  <a:cubicBezTo>
                    <a:pt x="423" y="124"/>
                    <a:pt x="423" y="124"/>
                    <a:pt x="421" y="127"/>
                  </a:cubicBezTo>
                  <a:cubicBezTo>
                    <a:pt x="418" y="129"/>
                    <a:pt x="408" y="141"/>
                    <a:pt x="404" y="144"/>
                  </a:cubicBezTo>
                  <a:cubicBezTo>
                    <a:pt x="400" y="148"/>
                    <a:pt x="383" y="159"/>
                    <a:pt x="383" y="159"/>
                  </a:cubicBezTo>
                  <a:cubicBezTo>
                    <a:pt x="383" y="159"/>
                    <a:pt x="377" y="163"/>
                    <a:pt x="373" y="166"/>
                  </a:cubicBezTo>
                  <a:cubicBezTo>
                    <a:pt x="371" y="167"/>
                    <a:pt x="372" y="169"/>
                    <a:pt x="359" y="167"/>
                  </a:cubicBezTo>
                  <a:cubicBezTo>
                    <a:pt x="356" y="167"/>
                    <a:pt x="343" y="168"/>
                    <a:pt x="343" y="168"/>
                  </a:cubicBezTo>
                  <a:cubicBezTo>
                    <a:pt x="343" y="168"/>
                    <a:pt x="320" y="178"/>
                    <a:pt x="291" y="166"/>
                  </a:cubicBezTo>
                  <a:cubicBezTo>
                    <a:pt x="291" y="166"/>
                    <a:pt x="283" y="165"/>
                    <a:pt x="283" y="170"/>
                  </a:cubicBezTo>
                  <a:cubicBezTo>
                    <a:pt x="282" y="175"/>
                    <a:pt x="280" y="181"/>
                    <a:pt x="279" y="188"/>
                  </a:cubicBezTo>
                  <a:cubicBezTo>
                    <a:pt x="277" y="194"/>
                    <a:pt x="281" y="207"/>
                    <a:pt x="281" y="207"/>
                  </a:cubicBezTo>
                  <a:cubicBezTo>
                    <a:pt x="281" y="207"/>
                    <a:pt x="266" y="263"/>
                    <a:pt x="266" y="267"/>
                  </a:cubicBezTo>
                  <a:cubicBezTo>
                    <a:pt x="265" y="271"/>
                    <a:pt x="279" y="282"/>
                    <a:pt x="280" y="285"/>
                  </a:cubicBezTo>
                  <a:cubicBezTo>
                    <a:pt x="280" y="289"/>
                    <a:pt x="281" y="314"/>
                    <a:pt x="281" y="314"/>
                  </a:cubicBezTo>
                  <a:cubicBezTo>
                    <a:pt x="281" y="314"/>
                    <a:pt x="277" y="334"/>
                    <a:pt x="280" y="337"/>
                  </a:cubicBezTo>
                  <a:cubicBezTo>
                    <a:pt x="280" y="337"/>
                    <a:pt x="282" y="339"/>
                    <a:pt x="278" y="342"/>
                  </a:cubicBezTo>
                  <a:cubicBezTo>
                    <a:pt x="273" y="346"/>
                    <a:pt x="273" y="348"/>
                    <a:pt x="273" y="348"/>
                  </a:cubicBezTo>
                  <a:cubicBezTo>
                    <a:pt x="273" y="348"/>
                    <a:pt x="274" y="378"/>
                    <a:pt x="272" y="388"/>
                  </a:cubicBezTo>
                  <a:cubicBezTo>
                    <a:pt x="270" y="398"/>
                    <a:pt x="267" y="442"/>
                    <a:pt x="256" y="444"/>
                  </a:cubicBezTo>
                  <a:cubicBezTo>
                    <a:pt x="256" y="444"/>
                    <a:pt x="247" y="446"/>
                    <a:pt x="241" y="438"/>
                  </a:cubicBezTo>
                  <a:cubicBezTo>
                    <a:pt x="241" y="438"/>
                    <a:pt x="235" y="433"/>
                    <a:pt x="236" y="430"/>
                  </a:cubicBezTo>
                  <a:cubicBezTo>
                    <a:pt x="236" y="426"/>
                    <a:pt x="236" y="426"/>
                    <a:pt x="236" y="426"/>
                  </a:cubicBezTo>
                  <a:cubicBezTo>
                    <a:pt x="236" y="426"/>
                    <a:pt x="231" y="415"/>
                    <a:pt x="232" y="410"/>
                  </a:cubicBezTo>
                  <a:cubicBezTo>
                    <a:pt x="231" y="395"/>
                    <a:pt x="231" y="395"/>
                    <a:pt x="231" y="395"/>
                  </a:cubicBezTo>
                  <a:cubicBezTo>
                    <a:pt x="231" y="395"/>
                    <a:pt x="228" y="393"/>
                    <a:pt x="227" y="391"/>
                  </a:cubicBezTo>
                  <a:cubicBezTo>
                    <a:pt x="226" y="389"/>
                    <a:pt x="225" y="385"/>
                    <a:pt x="225" y="385"/>
                  </a:cubicBezTo>
                  <a:cubicBezTo>
                    <a:pt x="225" y="385"/>
                    <a:pt x="219" y="410"/>
                    <a:pt x="220" y="415"/>
                  </a:cubicBezTo>
                  <a:cubicBezTo>
                    <a:pt x="221" y="420"/>
                    <a:pt x="220" y="431"/>
                    <a:pt x="220" y="431"/>
                  </a:cubicBezTo>
                  <a:cubicBezTo>
                    <a:pt x="220" y="431"/>
                    <a:pt x="223" y="439"/>
                    <a:pt x="220" y="445"/>
                  </a:cubicBezTo>
                  <a:cubicBezTo>
                    <a:pt x="218" y="450"/>
                    <a:pt x="217" y="457"/>
                    <a:pt x="217" y="457"/>
                  </a:cubicBezTo>
                  <a:cubicBezTo>
                    <a:pt x="217" y="457"/>
                    <a:pt x="222" y="470"/>
                    <a:pt x="220" y="477"/>
                  </a:cubicBezTo>
                  <a:cubicBezTo>
                    <a:pt x="219" y="484"/>
                    <a:pt x="214" y="513"/>
                    <a:pt x="214" y="513"/>
                  </a:cubicBezTo>
                  <a:cubicBezTo>
                    <a:pt x="214" y="513"/>
                    <a:pt x="213" y="553"/>
                    <a:pt x="214" y="556"/>
                  </a:cubicBezTo>
                  <a:cubicBezTo>
                    <a:pt x="216" y="559"/>
                    <a:pt x="224" y="567"/>
                    <a:pt x="223" y="571"/>
                  </a:cubicBezTo>
                  <a:cubicBezTo>
                    <a:pt x="222" y="575"/>
                    <a:pt x="225" y="577"/>
                    <a:pt x="226" y="581"/>
                  </a:cubicBezTo>
                  <a:cubicBezTo>
                    <a:pt x="228" y="584"/>
                    <a:pt x="225" y="591"/>
                    <a:pt x="225" y="591"/>
                  </a:cubicBezTo>
                  <a:cubicBezTo>
                    <a:pt x="225" y="591"/>
                    <a:pt x="231" y="597"/>
                    <a:pt x="228" y="598"/>
                  </a:cubicBezTo>
                  <a:cubicBezTo>
                    <a:pt x="226" y="599"/>
                    <a:pt x="208" y="605"/>
                    <a:pt x="206" y="607"/>
                  </a:cubicBezTo>
                  <a:cubicBezTo>
                    <a:pt x="203" y="609"/>
                    <a:pt x="196" y="605"/>
                    <a:pt x="195" y="602"/>
                  </a:cubicBezTo>
                  <a:cubicBezTo>
                    <a:pt x="194" y="600"/>
                    <a:pt x="196" y="595"/>
                    <a:pt x="195" y="593"/>
                  </a:cubicBezTo>
                  <a:cubicBezTo>
                    <a:pt x="194" y="591"/>
                    <a:pt x="195" y="588"/>
                    <a:pt x="195" y="588"/>
                  </a:cubicBezTo>
                  <a:cubicBezTo>
                    <a:pt x="194" y="581"/>
                    <a:pt x="194" y="581"/>
                    <a:pt x="194" y="581"/>
                  </a:cubicBezTo>
                  <a:cubicBezTo>
                    <a:pt x="194" y="573"/>
                    <a:pt x="194" y="573"/>
                    <a:pt x="194" y="573"/>
                  </a:cubicBezTo>
                  <a:cubicBezTo>
                    <a:pt x="194" y="573"/>
                    <a:pt x="196" y="571"/>
                    <a:pt x="194" y="568"/>
                  </a:cubicBezTo>
                  <a:cubicBezTo>
                    <a:pt x="192" y="565"/>
                    <a:pt x="194" y="561"/>
                    <a:pt x="194" y="561"/>
                  </a:cubicBezTo>
                  <a:cubicBezTo>
                    <a:pt x="196" y="558"/>
                    <a:pt x="196" y="558"/>
                    <a:pt x="196" y="558"/>
                  </a:cubicBezTo>
                  <a:cubicBezTo>
                    <a:pt x="196" y="558"/>
                    <a:pt x="186" y="484"/>
                    <a:pt x="186" y="478"/>
                  </a:cubicBezTo>
                  <a:cubicBezTo>
                    <a:pt x="187" y="471"/>
                    <a:pt x="187" y="453"/>
                    <a:pt x="190" y="453"/>
                  </a:cubicBezTo>
                  <a:cubicBezTo>
                    <a:pt x="192" y="453"/>
                    <a:pt x="192" y="432"/>
                    <a:pt x="191" y="428"/>
                  </a:cubicBezTo>
                  <a:cubicBezTo>
                    <a:pt x="191" y="424"/>
                    <a:pt x="189" y="422"/>
                    <a:pt x="187" y="417"/>
                  </a:cubicBezTo>
                  <a:cubicBezTo>
                    <a:pt x="185" y="412"/>
                    <a:pt x="173" y="376"/>
                    <a:pt x="176" y="347"/>
                  </a:cubicBezTo>
                  <a:cubicBezTo>
                    <a:pt x="177" y="336"/>
                    <a:pt x="175" y="356"/>
                    <a:pt x="166" y="344"/>
                  </a:cubicBezTo>
                  <a:cubicBezTo>
                    <a:pt x="163" y="340"/>
                    <a:pt x="158" y="343"/>
                    <a:pt x="158" y="343"/>
                  </a:cubicBezTo>
                  <a:cubicBezTo>
                    <a:pt x="158" y="343"/>
                    <a:pt x="141" y="347"/>
                    <a:pt x="155" y="329"/>
                  </a:cubicBezTo>
                  <a:cubicBezTo>
                    <a:pt x="159" y="323"/>
                    <a:pt x="160" y="310"/>
                    <a:pt x="160" y="308"/>
                  </a:cubicBezTo>
                  <a:cubicBezTo>
                    <a:pt x="160" y="306"/>
                    <a:pt x="163" y="306"/>
                    <a:pt x="163" y="306"/>
                  </a:cubicBezTo>
                  <a:cubicBezTo>
                    <a:pt x="163" y="306"/>
                    <a:pt x="174" y="280"/>
                    <a:pt x="177" y="280"/>
                  </a:cubicBezTo>
                  <a:cubicBezTo>
                    <a:pt x="180" y="280"/>
                    <a:pt x="183" y="275"/>
                    <a:pt x="183" y="275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76" y="263"/>
                    <a:pt x="173" y="260"/>
                  </a:cubicBezTo>
                  <a:cubicBezTo>
                    <a:pt x="170" y="256"/>
                    <a:pt x="170" y="225"/>
                    <a:pt x="170" y="225"/>
                  </a:cubicBezTo>
                  <a:cubicBezTo>
                    <a:pt x="170" y="196"/>
                    <a:pt x="170" y="196"/>
                    <a:pt x="170" y="196"/>
                  </a:cubicBezTo>
                  <a:cubicBezTo>
                    <a:pt x="170" y="196"/>
                    <a:pt x="172" y="182"/>
                    <a:pt x="172" y="180"/>
                  </a:cubicBezTo>
                  <a:cubicBezTo>
                    <a:pt x="172" y="178"/>
                    <a:pt x="162" y="159"/>
                    <a:pt x="159" y="157"/>
                  </a:cubicBezTo>
                  <a:cubicBezTo>
                    <a:pt x="156" y="155"/>
                    <a:pt x="121" y="154"/>
                    <a:pt x="98" y="132"/>
                  </a:cubicBezTo>
                  <a:cubicBezTo>
                    <a:pt x="98" y="132"/>
                    <a:pt x="94" y="131"/>
                    <a:pt x="87" y="128"/>
                  </a:cubicBezTo>
                  <a:cubicBezTo>
                    <a:pt x="86" y="128"/>
                    <a:pt x="82" y="121"/>
                    <a:pt x="81" y="120"/>
                  </a:cubicBezTo>
                  <a:cubicBezTo>
                    <a:pt x="64" y="111"/>
                    <a:pt x="43" y="86"/>
                    <a:pt x="36" y="64"/>
                  </a:cubicBezTo>
                  <a:cubicBezTo>
                    <a:pt x="36" y="64"/>
                    <a:pt x="32" y="57"/>
                    <a:pt x="31" y="57"/>
                  </a:cubicBezTo>
                  <a:cubicBezTo>
                    <a:pt x="30" y="57"/>
                    <a:pt x="17" y="52"/>
                    <a:pt x="14" y="50"/>
                  </a:cubicBezTo>
                  <a:cubicBezTo>
                    <a:pt x="7" y="46"/>
                    <a:pt x="1" y="38"/>
                    <a:pt x="5" y="35"/>
                  </a:cubicBezTo>
                  <a:cubicBezTo>
                    <a:pt x="6" y="34"/>
                    <a:pt x="3" y="31"/>
                    <a:pt x="5" y="28"/>
                  </a:cubicBezTo>
                  <a:cubicBezTo>
                    <a:pt x="5" y="27"/>
                    <a:pt x="6" y="27"/>
                    <a:pt x="7" y="26"/>
                  </a:cubicBezTo>
                  <a:cubicBezTo>
                    <a:pt x="7" y="25"/>
                    <a:pt x="7" y="22"/>
                    <a:pt x="7" y="20"/>
                  </a:cubicBezTo>
                  <a:cubicBezTo>
                    <a:pt x="8" y="18"/>
                    <a:pt x="11" y="19"/>
                    <a:pt x="11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2" y="0"/>
                    <a:pt x="10" y="9"/>
                  </a:cubicBezTo>
                  <a:cubicBezTo>
                    <a:pt x="14" y="12"/>
                    <a:pt x="23" y="19"/>
                    <a:pt x="30" y="28"/>
                  </a:cubicBezTo>
                  <a:cubicBezTo>
                    <a:pt x="39" y="39"/>
                    <a:pt x="47" y="53"/>
                    <a:pt x="47" y="53"/>
                  </a:cubicBezTo>
                  <a:cubicBezTo>
                    <a:pt x="47" y="53"/>
                    <a:pt x="63" y="66"/>
                    <a:pt x="75" y="78"/>
                  </a:cubicBezTo>
                  <a:cubicBezTo>
                    <a:pt x="90" y="93"/>
                    <a:pt x="101" y="108"/>
                    <a:pt x="102" y="109"/>
                  </a:cubicBezTo>
                  <a:cubicBezTo>
                    <a:pt x="106" y="112"/>
                    <a:pt x="116" y="111"/>
                    <a:pt x="151" y="126"/>
                  </a:cubicBezTo>
                  <a:cubicBezTo>
                    <a:pt x="154" y="128"/>
                    <a:pt x="163" y="122"/>
                    <a:pt x="191" y="135"/>
                  </a:cubicBezTo>
                  <a:cubicBezTo>
                    <a:pt x="191" y="135"/>
                    <a:pt x="199" y="131"/>
                    <a:pt x="206" y="128"/>
                  </a:cubicBezTo>
                  <a:cubicBezTo>
                    <a:pt x="210" y="126"/>
                    <a:pt x="207" y="119"/>
                    <a:pt x="207" y="119"/>
                  </a:cubicBezTo>
                  <a:cubicBezTo>
                    <a:pt x="207" y="119"/>
                    <a:pt x="206" y="109"/>
                    <a:pt x="204" y="108"/>
                  </a:cubicBezTo>
                  <a:cubicBezTo>
                    <a:pt x="204" y="108"/>
                    <a:pt x="201" y="105"/>
                    <a:pt x="201" y="105"/>
                  </a:cubicBezTo>
                  <a:cubicBezTo>
                    <a:pt x="201" y="105"/>
                    <a:pt x="199" y="94"/>
                    <a:pt x="201" y="93"/>
                  </a:cubicBezTo>
                  <a:cubicBezTo>
                    <a:pt x="203" y="92"/>
                    <a:pt x="205" y="93"/>
                    <a:pt x="205" y="93"/>
                  </a:cubicBezTo>
                  <a:lnTo>
                    <a:pt x="206" y="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B46C1184-4AE1-DE11-6028-22513E33CD83}"/>
              </a:ext>
            </a:extLst>
          </p:cNvPr>
          <p:cNvGrpSpPr/>
          <p:nvPr/>
        </p:nvGrpSpPr>
        <p:grpSpPr>
          <a:xfrm>
            <a:off x="1444646" y="4035397"/>
            <a:ext cx="4727442" cy="1866360"/>
            <a:chOff x="4459978" y="6451596"/>
            <a:chExt cx="3272463" cy="1291945"/>
          </a:xfrm>
          <a:gradFill>
            <a:gsLst>
              <a:gs pos="100000">
                <a:srgbClr val="0169FC"/>
              </a:gs>
              <a:gs pos="0">
                <a:srgbClr val="27BAFD"/>
              </a:gs>
            </a:gsLst>
            <a:lin ang="5400000" scaled="1"/>
          </a:gradFill>
        </p:grpSpPr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70B885CC-FA50-77CA-F90B-16206B35812C}"/>
                </a:ext>
              </a:extLst>
            </p:cNvPr>
            <p:cNvSpPr/>
            <p:nvPr/>
          </p:nvSpPr>
          <p:spPr>
            <a:xfrm flipH="1">
              <a:off x="4459978" y="6816213"/>
              <a:ext cx="1311228" cy="927328"/>
            </a:xfrm>
            <a:custGeom>
              <a:avLst/>
              <a:gdLst>
                <a:gd name="connsiteX0" fmla="*/ 723132 w 1311227"/>
                <a:gd name="connsiteY0" fmla="*/ 924120 h 927328"/>
                <a:gd name="connsiteX1" fmla="*/ 724970 w 1311227"/>
                <a:gd name="connsiteY1" fmla="*/ 925958 h 927328"/>
                <a:gd name="connsiteX2" fmla="*/ 722231 w 1311227"/>
                <a:gd name="connsiteY2" fmla="*/ 924588 h 927328"/>
                <a:gd name="connsiteX3" fmla="*/ 737632 w 1311227"/>
                <a:gd name="connsiteY3" fmla="*/ 922984 h 927328"/>
                <a:gd name="connsiteX4" fmla="*/ 740038 w 1311227"/>
                <a:gd name="connsiteY4" fmla="*/ 924588 h 927328"/>
                <a:gd name="connsiteX5" fmla="*/ 738155 w 1311227"/>
                <a:gd name="connsiteY5" fmla="*/ 924760 h 927328"/>
                <a:gd name="connsiteX6" fmla="*/ 711578 w 1311227"/>
                <a:gd name="connsiteY6" fmla="*/ 922914 h 927328"/>
                <a:gd name="connsiteX7" fmla="*/ 711445 w 1311227"/>
                <a:gd name="connsiteY7" fmla="*/ 923561 h 927328"/>
                <a:gd name="connsiteX8" fmla="*/ 707164 w 1311227"/>
                <a:gd name="connsiteY8" fmla="*/ 927328 h 927328"/>
                <a:gd name="connsiteX9" fmla="*/ 694973 w 1311227"/>
                <a:gd name="connsiteY9" fmla="*/ 917705 h 927328"/>
                <a:gd name="connsiteX10" fmla="*/ 694836 w 1311227"/>
                <a:gd name="connsiteY10" fmla="*/ 921849 h 927328"/>
                <a:gd name="connsiteX11" fmla="*/ 694836 w 1311227"/>
                <a:gd name="connsiteY11" fmla="*/ 917739 h 927328"/>
                <a:gd name="connsiteX12" fmla="*/ 575667 w 1311227"/>
                <a:gd name="connsiteY12" fmla="*/ 867058 h 927328"/>
                <a:gd name="connsiteX13" fmla="*/ 579776 w 1311227"/>
                <a:gd name="connsiteY13" fmla="*/ 869798 h 927328"/>
                <a:gd name="connsiteX14" fmla="*/ 574297 w 1311227"/>
                <a:gd name="connsiteY14" fmla="*/ 871168 h 927328"/>
                <a:gd name="connsiteX15" fmla="*/ 571558 w 1311227"/>
                <a:gd name="connsiteY15" fmla="*/ 824596 h 927328"/>
                <a:gd name="connsiteX16" fmla="*/ 571558 w 1311227"/>
                <a:gd name="connsiteY16" fmla="*/ 828705 h 927328"/>
                <a:gd name="connsiteX17" fmla="*/ 570775 w 1311227"/>
                <a:gd name="connsiteY17" fmla="*/ 824791 h 927328"/>
                <a:gd name="connsiteX18" fmla="*/ 570188 w 1311227"/>
                <a:gd name="connsiteY18" fmla="*/ 821856 h 927328"/>
                <a:gd name="connsiteX19" fmla="*/ 570775 w 1311227"/>
                <a:gd name="connsiteY19" fmla="*/ 824791 h 927328"/>
                <a:gd name="connsiteX20" fmla="*/ 566078 w 1311227"/>
                <a:gd name="connsiteY20" fmla="*/ 825965 h 927328"/>
                <a:gd name="connsiteX21" fmla="*/ 570188 w 1311227"/>
                <a:gd name="connsiteY21" fmla="*/ 821856 h 927328"/>
                <a:gd name="connsiteX22" fmla="*/ 527725 w 1311227"/>
                <a:gd name="connsiteY22" fmla="*/ 809528 h 927328"/>
                <a:gd name="connsiteX23" fmla="*/ 530465 w 1311227"/>
                <a:gd name="connsiteY23" fmla="*/ 810898 h 927328"/>
                <a:gd name="connsiteX24" fmla="*/ 526355 w 1311227"/>
                <a:gd name="connsiteY24" fmla="*/ 812268 h 927328"/>
                <a:gd name="connsiteX25" fmla="*/ 527725 w 1311227"/>
                <a:gd name="connsiteY25" fmla="*/ 809528 h 927328"/>
                <a:gd name="connsiteX26" fmla="*/ 597583 w 1311227"/>
                <a:gd name="connsiteY26" fmla="*/ 801310 h 927328"/>
                <a:gd name="connsiteX27" fmla="*/ 603062 w 1311227"/>
                <a:gd name="connsiteY27" fmla="*/ 805419 h 927328"/>
                <a:gd name="connsiteX28" fmla="*/ 594843 w 1311227"/>
                <a:gd name="connsiteY28" fmla="*/ 805419 h 927328"/>
                <a:gd name="connsiteX29" fmla="*/ 597583 w 1311227"/>
                <a:gd name="connsiteY29" fmla="*/ 801310 h 927328"/>
                <a:gd name="connsiteX30" fmla="*/ 807156 w 1311227"/>
                <a:gd name="connsiteY30" fmla="*/ 768435 h 927328"/>
                <a:gd name="connsiteX31" fmla="*/ 812635 w 1311227"/>
                <a:gd name="connsiteY31" fmla="*/ 769805 h 927328"/>
                <a:gd name="connsiteX32" fmla="*/ 808526 w 1311227"/>
                <a:gd name="connsiteY32" fmla="*/ 773915 h 927328"/>
                <a:gd name="connsiteX33" fmla="*/ 804416 w 1311227"/>
                <a:gd name="connsiteY33" fmla="*/ 771175 h 927328"/>
                <a:gd name="connsiteX34" fmla="*/ 740038 w 1311227"/>
                <a:gd name="connsiteY34" fmla="*/ 749259 h 927328"/>
                <a:gd name="connsiteX35" fmla="*/ 755105 w 1311227"/>
                <a:gd name="connsiteY35" fmla="*/ 761587 h 927328"/>
                <a:gd name="connsiteX36" fmla="*/ 750996 w 1311227"/>
                <a:gd name="connsiteY36" fmla="*/ 775285 h 927328"/>
                <a:gd name="connsiteX37" fmla="*/ 750996 w 1311227"/>
                <a:gd name="connsiteY37" fmla="*/ 784873 h 927328"/>
                <a:gd name="connsiteX38" fmla="*/ 744147 w 1311227"/>
                <a:gd name="connsiteY38" fmla="*/ 790352 h 927328"/>
                <a:gd name="connsiteX39" fmla="*/ 733189 w 1311227"/>
                <a:gd name="connsiteY39" fmla="*/ 779394 h 927328"/>
                <a:gd name="connsiteX40" fmla="*/ 734559 w 1311227"/>
                <a:gd name="connsiteY40" fmla="*/ 773915 h 927328"/>
                <a:gd name="connsiteX41" fmla="*/ 734559 w 1311227"/>
                <a:gd name="connsiteY41" fmla="*/ 764327 h 927328"/>
                <a:gd name="connsiteX42" fmla="*/ 740038 w 1311227"/>
                <a:gd name="connsiteY42" fmla="*/ 749259 h 927328"/>
                <a:gd name="connsiteX43" fmla="*/ 396229 w 1311227"/>
                <a:gd name="connsiteY43" fmla="*/ 747889 h 927328"/>
                <a:gd name="connsiteX44" fmla="*/ 398968 w 1311227"/>
                <a:gd name="connsiteY44" fmla="*/ 751999 h 927328"/>
                <a:gd name="connsiteX45" fmla="*/ 392119 w 1311227"/>
                <a:gd name="connsiteY45" fmla="*/ 754738 h 927328"/>
                <a:gd name="connsiteX46" fmla="*/ 390749 w 1311227"/>
                <a:gd name="connsiteY46" fmla="*/ 750629 h 927328"/>
                <a:gd name="connsiteX47" fmla="*/ 396229 w 1311227"/>
                <a:gd name="connsiteY47" fmla="*/ 747889 h 927328"/>
                <a:gd name="connsiteX48" fmla="*/ 741408 w 1311227"/>
                <a:gd name="connsiteY48" fmla="*/ 734192 h 927328"/>
                <a:gd name="connsiteX49" fmla="*/ 745517 w 1311227"/>
                <a:gd name="connsiteY49" fmla="*/ 735562 h 927328"/>
                <a:gd name="connsiteX50" fmla="*/ 738668 w 1311227"/>
                <a:gd name="connsiteY50" fmla="*/ 739671 h 927328"/>
                <a:gd name="connsiteX51" fmla="*/ 741408 w 1311227"/>
                <a:gd name="connsiteY51" fmla="*/ 734192 h 927328"/>
                <a:gd name="connsiteX52" fmla="*/ 572927 w 1311227"/>
                <a:gd name="connsiteY52" fmla="*/ 732822 h 927328"/>
                <a:gd name="connsiteX53" fmla="*/ 574297 w 1311227"/>
                <a:gd name="connsiteY53" fmla="*/ 735562 h 927328"/>
                <a:gd name="connsiteX54" fmla="*/ 570188 w 1311227"/>
                <a:gd name="connsiteY54" fmla="*/ 735562 h 927328"/>
                <a:gd name="connsiteX55" fmla="*/ 594843 w 1311227"/>
                <a:gd name="connsiteY55" fmla="*/ 730082 h 927328"/>
                <a:gd name="connsiteX56" fmla="*/ 598953 w 1311227"/>
                <a:gd name="connsiteY56" fmla="*/ 731452 h 927328"/>
                <a:gd name="connsiteX57" fmla="*/ 597583 w 1311227"/>
                <a:gd name="connsiteY57" fmla="*/ 734192 h 927328"/>
                <a:gd name="connsiteX58" fmla="*/ 594843 w 1311227"/>
                <a:gd name="connsiteY58" fmla="*/ 730082 h 927328"/>
                <a:gd name="connsiteX59" fmla="*/ 767433 w 1311227"/>
                <a:gd name="connsiteY59" fmla="*/ 727343 h 927328"/>
                <a:gd name="connsiteX60" fmla="*/ 774282 w 1311227"/>
                <a:gd name="connsiteY60" fmla="*/ 727343 h 927328"/>
                <a:gd name="connsiteX61" fmla="*/ 774282 w 1311227"/>
                <a:gd name="connsiteY61" fmla="*/ 735562 h 927328"/>
                <a:gd name="connsiteX62" fmla="*/ 770173 w 1311227"/>
                <a:gd name="connsiteY62" fmla="*/ 736931 h 927328"/>
                <a:gd name="connsiteX63" fmla="*/ 763324 w 1311227"/>
                <a:gd name="connsiteY63" fmla="*/ 732822 h 927328"/>
                <a:gd name="connsiteX64" fmla="*/ 767433 w 1311227"/>
                <a:gd name="connsiteY64" fmla="*/ 727343 h 927328"/>
                <a:gd name="connsiteX65" fmla="*/ 812635 w 1311227"/>
                <a:gd name="connsiteY65" fmla="*/ 723234 h 927328"/>
                <a:gd name="connsiteX66" fmla="*/ 818114 w 1311227"/>
                <a:gd name="connsiteY66" fmla="*/ 724603 h 927328"/>
                <a:gd name="connsiteX67" fmla="*/ 815375 w 1311227"/>
                <a:gd name="connsiteY67" fmla="*/ 725973 h 927328"/>
                <a:gd name="connsiteX68" fmla="*/ 659222 w 1311227"/>
                <a:gd name="connsiteY68" fmla="*/ 723234 h 927328"/>
                <a:gd name="connsiteX69" fmla="*/ 664701 w 1311227"/>
                <a:gd name="connsiteY69" fmla="*/ 724603 h 927328"/>
                <a:gd name="connsiteX70" fmla="*/ 664701 w 1311227"/>
                <a:gd name="connsiteY70" fmla="*/ 728712 h 927328"/>
                <a:gd name="connsiteX71" fmla="*/ 659222 w 1311227"/>
                <a:gd name="connsiteY71" fmla="*/ 723234 h 927328"/>
                <a:gd name="connsiteX72" fmla="*/ 834551 w 1311227"/>
                <a:gd name="connsiteY72" fmla="*/ 717754 h 927328"/>
                <a:gd name="connsiteX73" fmla="*/ 841400 w 1311227"/>
                <a:gd name="connsiteY73" fmla="*/ 719124 h 927328"/>
                <a:gd name="connsiteX74" fmla="*/ 838661 w 1311227"/>
                <a:gd name="connsiteY74" fmla="*/ 721864 h 927328"/>
                <a:gd name="connsiteX75" fmla="*/ 834551 w 1311227"/>
                <a:gd name="connsiteY75" fmla="*/ 717754 h 927328"/>
                <a:gd name="connsiteX76" fmla="*/ 983855 w 1311227"/>
                <a:gd name="connsiteY76" fmla="*/ 713645 h 927328"/>
                <a:gd name="connsiteX77" fmla="*/ 990704 w 1311227"/>
                <a:gd name="connsiteY77" fmla="*/ 719124 h 927328"/>
                <a:gd name="connsiteX78" fmla="*/ 981115 w 1311227"/>
                <a:gd name="connsiteY78" fmla="*/ 723234 h 927328"/>
                <a:gd name="connsiteX79" fmla="*/ 974267 w 1311227"/>
                <a:gd name="connsiteY79" fmla="*/ 721864 h 927328"/>
                <a:gd name="connsiteX80" fmla="*/ 983855 w 1311227"/>
                <a:gd name="connsiteY80" fmla="*/ 713645 h 927328"/>
                <a:gd name="connsiteX81" fmla="*/ 664701 w 1311227"/>
                <a:gd name="connsiteY81" fmla="*/ 706797 h 927328"/>
                <a:gd name="connsiteX82" fmla="*/ 666071 w 1311227"/>
                <a:gd name="connsiteY82" fmla="*/ 709536 h 927328"/>
                <a:gd name="connsiteX83" fmla="*/ 660592 w 1311227"/>
                <a:gd name="connsiteY83" fmla="*/ 713645 h 927328"/>
                <a:gd name="connsiteX84" fmla="*/ 660592 w 1311227"/>
                <a:gd name="connsiteY84" fmla="*/ 709536 h 927328"/>
                <a:gd name="connsiteX85" fmla="*/ 664701 w 1311227"/>
                <a:gd name="connsiteY85" fmla="*/ 706797 h 927328"/>
                <a:gd name="connsiteX86" fmla="*/ 1160554 w 1311227"/>
                <a:gd name="connsiteY86" fmla="*/ 704057 h 927328"/>
                <a:gd name="connsiteX87" fmla="*/ 1166033 w 1311227"/>
                <a:gd name="connsiteY87" fmla="*/ 708166 h 927328"/>
                <a:gd name="connsiteX88" fmla="*/ 1152335 w 1311227"/>
                <a:gd name="connsiteY88" fmla="*/ 716385 h 927328"/>
                <a:gd name="connsiteX89" fmla="*/ 1146856 w 1311227"/>
                <a:gd name="connsiteY89" fmla="*/ 712275 h 927328"/>
                <a:gd name="connsiteX90" fmla="*/ 1150966 w 1311227"/>
                <a:gd name="connsiteY90" fmla="*/ 705427 h 927328"/>
                <a:gd name="connsiteX91" fmla="*/ 1160554 w 1311227"/>
                <a:gd name="connsiteY91" fmla="*/ 704057 h 927328"/>
                <a:gd name="connsiteX92" fmla="*/ 401707 w 1311227"/>
                <a:gd name="connsiteY92" fmla="*/ 699947 h 927328"/>
                <a:gd name="connsiteX93" fmla="*/ 401707 w 1311227"/>
                <a:gd name="connsiteY93" fmla="*/ 704057 h 927328"/>
                <a:gd name="connsiteX94" fmla="*/ 407187 w 1311227"/>
                <a:gd name="connsiteY94" fmla="*/ 704057 h 927328"/>
                <a:gd name="connsiteX95" fmla="*/ 400338 w 1311227"/>
                <a:gd name="connsiteY95" fmla="*/ 708166 h 927328"/>
                <a:gd name="connsiteX96" fmla="*/ 401707 w 1311227"/>
                <a:gd name="connsiteY96" fmla="*/ 699947 h 927328"/>
                <a:gd name="connsiteX97" fmla="*/ 1157814 w 1311227"/>
                <a:gd name="connsiteY97" fmla="*/ 690359 h 927328"/>
                <a:gd name="connsiteX98" fmla="*/ 1163293 w 1311227"/>
                <a:gd name="connsiteY98" fmla="*/ 693099 h 927328"/>
                <a:gd name="connsiteX99" fmla="*/ 1161924 w 1311227"/>
                <a:gd name="connsiteY99" fmla="*/ 695839 h 927328"/>
                <a:gd name="connsiteX100" fmla="*/ 1157814 w 1311227"/>
                <a:gd name="connsiteY100" fmla="*/ 690359 h 927328"/>
                <a:gd name="connsiteX101" fmla="*/ 864686 w 1311227"/>
                <a:gd name="connsiteY101" fmla="*/ 690359 h 927328"/>
                <a:gd name="connsiteX102" fmla="*/ 868795 w 1311227"/>
                <a:gd name="connsiteY102" fmla="*/ 693099 h 927328"/>
                <a:gd name="connsiteX103" fmla="*/ 866056 w 1311227"/>
                <a:gd name="connsiteY103" fmla="*/ 694469 h 927328"/>
                <a:gd name="connsiteX104" fmla="*/ 864686 w 1311227"/>
                <a:gd name="connsiteY104" fmla="*/ 690359 h 927328"/>
                <a:gd name="connsiteX105" fmla="*/ 849619 w 1311227"/>
                <a:gd name="connsiteY105" fmla="*/ 690359 h 927328"/>
                <a:gd name="connsiteX106" fmla="*/ 853728 w 1311227"/>
                <a:gd name="connsiteY106" fmla="*/ 693099 h 927328"/>
                <a:gd name="connsiteX107" fmla="*/ 848249 w 1311227"/>
                <a:gd name="connsiteY107" fmla="*/ 693099 h 927328"/>
                <a:gd name="connsiteX108" fmla="*/ 444170 w 1311227"/>
                <a:gd name="connsiteY108" fmla="*/ 688989 h 927328"/>
                <a:gd name="connsiteX109" fmla="*/ 449649 w 1311227"/>
                <a:gd name="connsiteY109" fmla="*/ 688989 h 927328"/>
                <a:gd name="connsiteX110" fmla="*/ 448279 w 1311227"/>
                <a:gd name="connsiteY110" fmla="*/ 691729 h 927328"/>
                <a:gd name="connsiteX111" fmla="*/ 444170 w 1311227"/>
                <a:gd name="connsiteY111" fmla="*/ 688989 h 927328"/>
                <a:gd name="connsiteX112" fmla="*/ 649634 w 1311227"/>
                <a:gd name="connsiteY112" fmla="*/ 687620 h 927328"/>
                <a:gd name="connsiteX113" fmla="*/ 656483 w 1311227"/>
                <a:gd name="connsiteY113" fmla="*/ 688989 h 927328"/>
                <a:gd name="connsiteX114" fmla="*/ 648264 w 1311227"/>
                <a:gd name="connsiteY114" fmla="*/ 690359 h 927328"/>
                <a:gd name="connsiteX115" fmla="*/ 855098 w 1311227"/>
                <a:gd name="connsiteY115" fmla="*/ 682141 h 927328"/>
                <a:gd name="connsiteX116" fmla="*/ 856468 w 1311227"/>
                <a:gd name="connsiteY116" fmla="*/ 684880 h 927328"/>
                <a:gd name="connsiteX117" fmla="*/ 850988 w 1311227"/>
                <a:gd name="connsiteY117" fmla="*/ 684880 h 927328"/>
                <a:gd name="connsiteX118" fmla="*/ 855098 w 1311227"/>
                <a:gd name="connsiteY118" fmla="*/ 682141 h 927328"/>
                <a:gd name="connsiteX119" fmla="*/ 412666 w 1311227"/>
                <a:gd name="connsiteY119" fmla="*/ 679401 h 927328"/>
                <a:gd name="connsiteX120" fmla="*/ 416775 w 1311227"/>
                <a:gd name="connsiteY120" fmla="*/ 680771 h 927328"/>
                <a:gd name="connsiteX121" fmla="*/ 415405 w 1311227"/>
                <a:gd name="connsiteY121" fmla="*/ 683511 h 927328"/>
                <a:gd name="connsiteX122" fmla="*/ 411296 w 1311227"/>
                <a:gd name="connsiteY122" fmla="*/ 682141 h 927328"/>
                <a:gd name="connsiteX123" fmla="*/ 412666 w 1311227"/>
                <a:gd name="connsiteY123" fmla="*/ 679401 h 927328"/>
                <a:gd name="connsiteX124" fmla="*/ 368833 w 1311227"/>
                <a:gd name="connsiteY124" fmla="*/ 679401 h 927328"/>
                <a:gd name="connsiteX125" fmla="*/ 372943 w 1311227"/>
                <a:gd name="connsiteY125" fmla="*/ 679401 h 927328"/>
                <a:gd name="connsiteX126" fmla="*/ 375682 w 1311227"/>
                <a:gd name="connsiteY126" fmla="*/ 684880 h 927328"/>
                <a:gd name="connsiteX127" fmla="*/ 367464 w 1311227"/>
                <a:gd name="connsiteY127" fmla="*/ 684880 h 927328"/>
                <a:gd name="connsiteX128" fmla="*/ 366094 w 1311227"/>
                <a:gd name="connsiteY128" fmla="*/ 682141 h 927328"/>
                <a:gd name="connsiteX129" fmla="*/ 643470 w 1311227"/>
                <a:gd name="connsiteY129" fmla="*/ 677860 h 927328"/>
                <a:gd name="connsiteX130" fmla="*/ 644155 w 1311227"/>
                <a:gd name="connsiteY130" fmla="*/ 680771 h 927328"/>
                <a:gd name="connsiteX131" fmla="*/ 640046 w 1311227"/>
                <a:gd name="connsiteY131" fmla="*/ 688989 h 927328"/>
                <a:gd name="connsiteX132" fmla="*/ 638676 w 1311227"/>
                <a:gd name="connsiteY132" fmla="*/ 701317 h 927328"/>
                <a:gd name="connsiteX133" fmla="*/ 629087 w 1311227"/>
                <a:gd name="connsiteY133" fmla="*/ 709536 h 927328"/>
                <a:gd name="connsiteX134" fmla="*/ 614020 w 1311227"/>
                <a:gd name="connsiteY134" fmla="*/ 702687 h 927328"/>
                <a:gd name="connsiteX135" fmla="*/ 609911 w 1311227"/>
                <a:gd name="connsiteY135" fmla="*/ 704057 h 927328"/>
                <a:gd name="connsiteX136" fmla="*/ 612650 w 1311227"/>
                <a:gd name="connsiteY136" fmla="*/ 699947 h 927328"/>
                <a:gd name="connsiteX137" fmla="*/ 615390 w 1311227"/>
                <a:gd name="connsiteY137" fmla="*/ 688989 h 927328"/>
                <a:gd name="connsiteX138" fmla="*/ 634566 w 1311227"/>
                <a:gd name="connsiteY138" fmla="*/ 678032 h 927328"/>
                <a:gd name="connsiteX139" fmla="*/ 642785 w 1311227"/>
                <a:gd name="connsiteY139" fmla="*/ 678032 h 927328"/>
                <a:gd name="connsiteX140" fmla="*/ 643470 w 1311227"/>
                <a:gd name="connsiteY140" fmla="*/ 677860 h 927328"/>
                <a:gd name="connsiteX141" fmla="*/ 646894 w 1311227"/>
                <a:gd name="connsiteY141" fmla="*/ 672552 h 927328"/>
                <a:gd name="connsiteX142" fmla="*/ 649634 w 1311227"/>
                <a:gd name="connsiteY142" fmla="*/ 673922 h 927328"/>
                <a:gd name="connsiteX143" fmla="*/ 645524 w 1311227"/>
                <a:gd name="connsiteY143" fmla="*/ 675292 h 927328"/>
                <a:gd name="connsiteX144" fmla="*/ 646894 w 1311227"/>
                <a:gd name="connsiteY144" fmla="*/ 672552 h 927328"/>
                <a:gd name="connsiteX145" fmla="*/ 1131789 w 1311227"/>
                <a:gd name="connsiteY145" fmla="*/ 665704 h 927328"/>
                <a:gd name="connsiteX146" fmla="*/ 1127679 w 1311227"/>
                <a:gd name="connsiteY146" fmla="*/ 668443 h 927328"/>
                <a:gd name="connsiteX147" fmla="*/ 1125964 w 1311227"/>
                <a:gd name="connsiteY147" fmla="*/ 667218 h 927328"/>
                <a:gd name="connsiteX148" fmla="*/ 985225 w 1311227"/>
                <a:gd name="connsiteY148" fmla="*/ 664334 h 927328"/>
                <a:gd name="connsiteX149" fmla="*/ 989334 w 1311227"/>
                <a:gd name="connsiteY149" fmla="*/ 664334 h 927328"/>
                <a:gd name="connsiteX150" fmla="*/ 992073 w 1311227"/>
                <a:gd name="connsiteY150" fmla="*/ 668443 h 927328"/>
                <a:gd name="connsiteX151" fmla="*/ 985225 w 1311227"/>
                <a:gd name="connsiteY151" fmla="*/ 668443 h 927328"/>
                <a:gd name="connsiteX152" fmla="*/ 985225 w 1311227"/>
                <a:gd name="connsiteY152" fmla="*/ 664334 h 927328"/>
                <a:gd name="connsiteX153" fmla="*/ 9957 w 1311227"/>
                <a:gd name="connsiteY153" fmla="*/ 661594 h 927328"/>
                <a:gd name="connsiteX154" fmla="*/ 15435 w 1311227"/>
                <a:gd name="connsiteY154" fmla="*/ 662964 h 927328"/>
                <a:gd name="connsiteX155" fmla="*/ 14066 w 1311227"/>
                <a:gd name="connsiteY155" fmla="*/ 665704 h 927328"/>
                <a:gd name="connsiteX156" fmla="*/ 8587 w 1311227"/>
                <a:gd name="connsiteY156" fmla="*/ 665704 h 927328"/>
                <a:gd name="connsiteX157" fmla="*/ 279799 w 1311227"/>
                <a:gd name="connsiteY157" fmla="*/ 660224 h 927328"/>
                <a:gd name="connsiteX158" fmla="*/ 296236 w 1311227"/>
                <a:gd name="connsiteY158" fmla="*/ 669813 h 927328"/>
                <a:gd name="connsiteX159" fmla="*/ 288018 w 1311227"/>
                <a:gd name="connsiteY159" fmla="*/ 680771 h 927328"/>
                <a:gd name="connsiteX160" fmla="*/ 279799 w 1311227"/>
                <a:gd name="connsiteY160" fmla="*/ 680771 h 927328"/>
                <a:gd name="connsiteX161" fmla="*/ 268841 w 1311227"/>
                <a:gd name="connsiteY161" fmla="*/ 684880 h 927328"/>
                <a:gd name="connsiteX162" fmla="*/ 266102 w 1311227"/>
                <a:gd name="connsiteY162" fmla="*/ 683511 h 927328"/>
                <a:gd name="connsiteX163" fmla="*/ 256513 w 1311227"/>
                <a:gd name="connsiteY163" fmla="*/ 678032 h 927328"/>
                <a:gd name="connsiteX164" fmla="*/ 279799 w 1311227"/>
                <a:gd name="connsiteY164" fmla="*/ 660224 h 927328"/>
                <a:gd name="connsiteX165" fmla="*/ 849619 w 1311227"/>
                <a:gd name="connsiteY165" fmla="*/ 657485 h 927328"/>
                <a:gd name="connsiteX166" fmla="*/ 855098 w 1311227"/>
                <a:gd name="connsiteY166" fmla="*/ 661594 h 927328"/>
                <a:gd name="connsiteX167" fmla="*/ 850988 w 1311227"/>
                <a:gd name="connsiteY167" fmla="*/ 662964 h 927328"/>
                <a:gd name="connsiteX168" fmla="*/ 846879 w 1311227"/>
                <a:gd name="connsiteY168" fmla="*/ 660224 h 927328"/>
                <a:gd name="connsiteX169" fmla="*/ 960569 w 1311227"/>
                <a:gd name="connsiteY169" fmla="*/ 654746 h 927328"/>
                <a:gd name="connsiteX170" fmla="*/ 964678 w 1311227"/>
                <a:gd name="connsiteY170" fmla="*/ 654746 h 927328"/>
                <a:gd name="connsiteX171" fmla="*/ 963309 w 1311227"/>
                <a:gd name="connsiteY171" fmla="*/ 658855 h 927328"/>
                <a:gd name="connsiteX172" fmla="*/ 960569 w 1311227"/>
                <a:gd name="connsiteY172" fmla="*/ 654746 h 927328"/>
                <a:gd name="connsiteX173" fmla="*/ 1127923 w 1311227"/>
                <a:gd name="connsiteY173" fmla="*/ 654400 h 927328"/>
                <a:gd name="connsiteX174" fmla="*/ 1130419 w 1311227"/>
                <a:gd name="connsiteY174" fmla="*/ 660224 h 927328"/>
                <a:gd name="connsiteX175" fmla="*/ 1127679 w 1311227"/>
                <a:gd name="connsiteY175" fmla="*/ 654746 h 927328"/>
                <a:gd name="connsiteX176" fmla="*/ 760584 w 1311227"/>
                <a:gd name="connsiteY176" fmla="*/ 652006 h 927328"/>
                <a:gd name="connsiteX177" fmla="*/ 759215 w 1311227"/>
                <a:gd name="connsiteY177" fmla="*/ 660224 h 927328"/>
                <a:gd name="connsiteX178" fmla="*/ 741408 w 1311227"/>
                <a:gd name="connsiteY178" fmla="*/ 678032 h 927328"/>
                <a:gd name="connsiteX179" fmla="*/ 742777 w 1311227"/>
                <a:gd name="connsiteY179" fmla="*/ 684880 h 927328"/>
                <a:gd name="connsiteX180" fmla="*/ 761954 w 1311227"/>
                <a:gd name="connsiteY180" fmla="*/ 695839 h 927328"/>
                <a:gd name="connsiteX181" fmla="*/ 755105 w 1311227"/>
                <a:gd name="connsiteY181" fmla="*/ 705427 h 927328"/>
                <a:gd name="connsiteX182" fmla="*/ 738668 w 1311227"/>
                <a:gd name="connsiteY182" fmla="*/ 697208 h 927328"/>
                <a:gd name="connsiteX183" fmla="*/ 742777 w 1311227"/>
                <a:gd name="connsiteY183" fmla="*/ 702687 h 927328"/>
                <a:gd name="connsiteX184" fmla="*/ 740038 w 1311227"/>
                <a:gd name="connsiteY184" fmla="*/ 704057 h 927328"/>
                <a:gd name="connsiteX185" fmla="*/ 733189 w 1311227"/>
                <a:gd name="connsiteY185" fmla="*/ 709536 h 927328"/>
                <a:gd name="connsiteX186" fmla="*/ 730450 w 1311227"/>
                <a:gd name="connsiteY186" fmla="*/ 706797 h 927328"/>
                <a:gd name="connsiteX187" fmla="*/ 733189 w 1311227"/>
                <a:gd name="connsiteY187" fmla="*/ 695839 h 927328"/>
                <a:gd name="connsiteX188" fmla="*/ 724970 w 1311227"/>
                <a:gd name="connsiteY188" fmla="*/ 705427 h 927328"/>
                <a:gd name="connsiteX189" fmla="*/ 726340 w 1311227"/>
                <a:gd name="connsiteY189" fmla="*/ 715015 h 927328"/>
                <a:gd name="connsiteX190" fmla="*/ 738668 w 1311227"/>
                <a:gd name="connsiteY190" fmla="*/ 719124 h 927328"/>
                <a:gd name="connsiteX191" fmla="*/ 737298 w 1311227"/>
                <a:gd name="connsiteY191" fmla="*/ 715015 h 927328"/>
                <a:gd name="connsiteX192" fmla="*/ 749626 w 1311227"/>
                <a:gd name="connsiteY192" fmla="*/ 706797 h 927328"/>
                <a:gd name="connsiteX193" fmla="*/ 756475 w 1311227"/>
                <a:gd name="connsiteY193" fmla="*/ 712275 h 927328"/>
                <a:gd name="connsiteX194" fmla="*/ 752366 w 1311227"/>
                <a:gd name="connsiteY194" fmla="*/ 712275 h 927328"/>
                <a:gd name="connsiteX195" fmla="*/ 757845 w 1311227"/>
                <a:gd name="connsiteY195" fmla="*/ 719124 h 927328"/>
                <a:gd name="connsiteX196" fmla="*/ 760584 w 1311227"/>
                <a:gd name="connsiteY196" fmla="*/ 716385 h 927328"/>
                <a:gd name="connsiteX197" fmla="*/ 757845 w 1311227"/>
                <a:gd name="connsiteY197" fmla="*/ 712275 h 927328"/>
                <a:gd name="connsiteX198" fmla="*/ 760584 w 1311227"/>
                <a:gd name="connsiteY198" fmla="*/ 709536 h 927328"/>
                <a:gd name="connsiteX199" fmla="*/ 767433 w 1311227"/>
                <a:gd name="connsiteY199" fmla="*/ 698578 h 927328"/>
                <a:gd name="connsiteX200" fmla="*/ 764693 w 1311227"/>
                <a:gd name="connsiteY200" fmla="*/ 675292 h 927328"/>
                <a:gd name="connsiteX201" fmla="*/ 757845 w 1311227"/>
                <a:gd name="connsiteY201" fmla="*/ 673922 h 927328"/>
                <a:gd name="connsiteX202" fmla="*/ 763324 w 1311227"/>
                <a:gd name="connsiteY202" fmla="*/ 667074 h 927328"/>
                <a:gd name="connsiteX203" fmla="*/ 760584 w 1311227"/>
                <a:gd name="connsiteY203" fmla="*/ 652006 h 927328"/>
                <a:gd name="connsiteX204" fmla="*/ 660592 w 1311227"/>
                <a:gd name="connsiteY204" fmla="*/ 652006 h 927328"/>
                <a:gd name="connsiteX205" fmla="*/ 666071 w 1311227"/>
                <a:gd name="connsiteY205" fmla="*/ 653376 h 927328"/>
                <a:gd name="connsiteX206" fmla="*/ 661962 w 1311227"/>
                <a:gd name="connsiteY206" fmla="*/ 654746 h 927328"/>
                <a:gd name="connsiteX207" fmla="*/ 660592 w 1311227"/>
                <a:gd name="connsiteY207" fmla="*/ 652006 h 927328"/>
                <a:gd name="connsiteX208" fmla="*/ 638676 w 1311227"/>
                <a:gd name="connsiteY208" fmla="*/ 650636 h 927328"/>
                <a:gd name="connsiteX209" fmla="*/ 640046 w 1311227"/>
                <a:gd name="connsiteY209" fmla="*/ 654746 h 927328"/>
                <a:gd name="connsiteX210" fmla="*/ 634566 w 1311227"/>
                <a:gd name="connsiteY210" fmla="*/ 661594 h 927328"/>
                <a:gd name="connsiteX211" fmla="*/ 627718 w 1311227"/>
                <a:gd name="connsiteY211" fmla="*/ 660224 h 927328"/>
                <a:gd name="connsiteX212" fmla="*/ 627718 w 1311227"/>
                <a:gd name="connsiteY212" fmla="*/ 654746 h 927328"/>
                <a:gd name="connsiteX213" fmla="*/ 638676 w 1311227"/>
                <a:gd name="connsiteY213" fmla="*/ 650636 h 927328"/>
                <a:gd name="connsiteX214" fmla="*/ 1172882 w 1311227"/>
                <a:gd name="connsiteY214" fmla="*/ 649267 h 927328"/>
                <a:gd name="connsiteX215" fmla="*/ 1176991 w 1311227"/>
                <a:gd name="connsiteY215" fmla="*/ 650636 h 927328"/>
                <a:gd name="connsiteX216" fmla="*/ 1172749 w 1311227"/>
                <a:gd name="connsiteY216" fmla="*/ 649576 h 927328"/>
                <a:gd name="connsiteX217" fmla="*/ 1183840 w 1311227"/>
                <a:gd name="connsiteY217" fmla="*/ 643788 h 927328"/>
                <a:gd name="connsiteX218" fmla="*/ 1198907 w 1311227"/>
                <a:gd name="connsiteY218" fmla="*/ 657485 h 927328"/>
                <a:gd name="connsiteX219" fmla="*/ 1190689 w 1311227"/>
                <a:gd name="connsiteY219" fmla="*/ 660224 h 927328"/>
                <a:gd name="connsiteX220" fmla="*/ 1181100 w 1311227"/>
                <a:gd name="connsiteY220" fmla="*/ 645157 h 927328"/>
                <a:gd name="connsiteX221" fmla="*/ 142823 w 1311227"/>
                <a:gd name="connsiteY221" fmla="*/ 642418 h 927328"/>
                <a:gd name="connsiteX222" fmla="*/ 149672 w 1311227"/>
                <a:gd name="connsiteY222" fmla="*/ 643788 h 927328"/>
                <a:gd name="connsiteX223" fmla="*/ 151042 w 1311227"/>
                <a:gd name="connsiteY223" fmla="*/ 646527 h 927328"/>
                <a:gd name="connsiteX224" fmla="*/ 144193 w 1311227"/>
                <a:gd name="connsiteY224" fmla="*/ 649267 h 927328"/>
                <a:gd name="connsiteX225" fmla="*/ 1115352 w 1311227"/>
                <a:gd name="connsiteY225" fmla="*/ 639678 h 927328"/>
                <a:gd name="connsiteX226" fmla="*/ 1115352 w 1311227"/>
                <a:gd name="connsiteY226" fmla="*/ 649267 h 927328"/>
                <a:gd name="connsiteX227" fmla="*/ 1119461 w 1311227"/>
                <a:gd name="connsiteY227" fmla="*/ 649267 h 927328"/>
                <a:gd name="connsiteX228" fmla="*/ 1119461 w 1311227"/>
                <a:gd name="connsiteY228" fmla="*/ 645157 h 927328"/>
                <a:gd name="connsiteX229" fmla="*/ 1122201 w 1311227"/>
                <a:gd name="connsiteY229" fmla="*/ 647897 h 927328"/>
                <a:gd name="connsiteX230" fmla="*/ 1124940 w 1311227"/>
                <a:gd name="connsiteY230" fmla="*/ 643788 h 927328"/>
                <a:gd name="connsiteX231" fmla="*/ 1115352 w 1311227"/>
                <a:gd name="connsiteY231" fmla="*/ 639678 h 927328"/>
                <a:gd name="connsiteX232" fmla="*/ 607171 w 1311227"/>
                <a:gd name="connsiteY232" fmla="*/ 635569 h 927328"/>
                <a:gd name="connsiteX233" fmla="*/ 614020 w 1311227"/>
                <a:gd name="connsiteY233" fmla="*/ 635569 h 927328"/>
                <a:gd name="connsiteX234" fmla="*/ 615390 w 1311227"/>
                <a:gd name="connsiteY234" fmla="*/ 641048 h 927328"/>
                <a:gd name="connsiteX235" fmla="*/ 611281 w 1311227"/>
                <a:gd name="connsiteY235" fmla="*/ 643788 h 927328"/>
                <a:gd name="connsiteX236" fmla="*/ 607171 w 1311227"/>
                <a:gd name="connsiteY236" fmla="*/ 642418 h 927328"/>
                <a:gd name="connsiteX237" fmla="*/ 607171 w 1311227"/>
                <a:gd name="connsiteY237" fmla="*/ 635569 h 927328"/>
                <a:gd name="connsiteX238" fmla="*/ 279799 w 1311227"/>
                <a:gd name="connsiteY238" fmla="*/ 634199 h 927328"/>
                <a:gd name="connsiteX239" fmla="*/ 290757 w 1311227"/>
                <a:gd name="connsiteY239" fmla="*/ 638309 h 927328"/>
                <a:gd name="connsiteX240" fmla="*/ 290757 w 1311227"/>
                <a:gd name="connsiteY240" fmla="*/ 643788 h 927328"/>
                <a:gd name="connsiteX241" fmla="*/ 286648 w 1311227"/>
                <a:gd name="connsiteY241" fmla="*/ 645157 h 927328"/>
                <a:gd name="connsiteX242" fmla="*/ 279799 w 1311227"/>
                <a:gd name="connsiteY242" fmla="*/ 634199 h 927328"/>
                <a:gd name="connsiteX243" fmla="*/ 1026317 w 1311227"/>
                <a:gd name="connsiteY243" fmla="*/ 631459 h 927328"/>
                <a:gd name="connsiteX244" fmla="*/ 1030427 w 1311227"/>
                <a:gd name="connsiteY244" fmla="*/ 631459 h 927328"/>
                <a:gd name="connsiteX245" fmla="*/ 1029057 w 1311227"/>
                <a:gd name="connsiteY245" fmla="*/ 635569 h 927328"/>
                <a:gd name="connsiteX246" fmla="*/ 1026317 w 1311227"/>
                <a:gd name="connsiteY246" fmla="*/ 631459 h 927328"/>
                <a:gd name="connsiteX247" fmla="*/ 1183840 w 1311227"/>
                <a:gd name="connsiteY247" fmla="*/ 628720 h 927328"/>
                <a:gd name="connsiteX248" fmla="*/ 1189319 w 1311227"/>
                <a:gd name="connsiteY248" fmla="*/ 631459 h 927328"/>
                <a:gd name="connsiteX249" fmla="*/ 1187949 w 1311227"/>
                <a:gd name="connsiteY249" fmla="*/ 636939 h 927328"/>
                <a:gd name="connsiteX250" fmla="*/ 1183840 w 1311227"/>
                <a:gd name="connsiteY250" fmla="*/ 628720 h 927328"/>
                <a:gd name="connsiteX251" fmla="*/ 992073 w 1311227"/>
                <a:gd name="connsiteY251" fmla="*/ 628720 h 927328"/>
                <a:gd name="connsiteX252" fmla="*/ 993443 w 1311227"/>
                <a:gd name="connsiteY252" fmla="*/ 634199 h 927328"/>
                <a:gd name="connsiteX253" fmla="*/ 989334 w 1311227"/>
                <a:gd name="connsiteY253" fmla="*/ 631459 h 927328"/>
                <a:gd name="connsiteX254" fmla="*/ 992073 w 1311227"/>
                <a:gd name="connsiteY254" fmla="*/ 628720 h 927328"/>
                <a:gd name="connsiteX255" fmla="*/ 668811 w 1311227"/>
                <a:gd name="connsiteY255" fmla="*/ 628720 h 927328"/>
                <a:gd name="connsiteX256" fmla="*/ 670180 w 1311227"/>
                <a:gd name="connsiteY256" fmla="*/ 631459 h 927328"/>
                <a:gd name="connsiteX257" fmla="*/ 666071 w 1311227"/>
                <a:gd name="connsiteY257" fmla="*/ 630090 h 927328"/>
                <a:gd name="connsiteX258" fmla="*/ 668811 w 1311227"/>
                <a:gd name="connsiteY258" fmla="*/ 628720 h 927328"/>
                <a:gd name="connsiteX259" fmla="*/ 540053 w 1311227"/>
                <a:gd name="connsiteY259" fmla="*/ 621871 h 927328"/>
                <a:gd name="connsiteX260" fmla="*/ 548272 w 1311227"/>
                <a:gd name="connsiteY260" fmla="*/ 621871 h 927328"/>
                <a:gd name="connsiteX261" fmla="*/ 549641 w 1311227"/>
                <a:gd name="connsiteY261" fmla="*/ 628720 h 927328"/>
                <a:gd name="connsiteX262" fmla="*/ 541423 w 1311227"/>
                <a:gd name="connsiteY262" fmla="*/ 630090 h 927328"/>
                <a:gd name="connsiteX263" fmla="*/ 1198222 w 1311227"/>
                <a:gd name="connsiteY263" fmla="*/ 619132 h 927328"/>
                <a:gd name="connsiteX264" fmla="*/ 1201647 w 1311227"/>
                <a:gd name="connsiteY264" fmla="*/ 620502 h 927328"/>
                <a:gd name="connsiteX265" fmla="*/ 1197537 w 1311227"/>
                <a:gd name="connsiteY265" fmla="*/ 630090 h 927328"/>
                <a:gd name="connsiteX266" fmla="*/ 1194798 w 1311227"/>
                <a:gd name="connsiteY266" fmla="*/ 631459 h 927328"/>
                <a:gd name="connsiteX267" fmla="*/ 1190689 w 1311227"/>
                <a:gd name="connsiteY267" fmla="*/ 625981 h 927328"/>
                <a:gd name="connsiteX268" fmla="*/ 1198222 w 1311227"/>
                <a:gd name="connsiteY268" fmla="*/ 619132 h 927328"/>
                <a:gd name="connsiteX269" fmla="*/ 1135898 w 1311227"/>
                <a:gd name="connsiteY269" fmla="*/ 615023 h 927328"/>
                <a:gd name="connsiteX270" fmla="*/ 1133159 w 1311227"/>
                <a:gd name="connsiteY270" fmla="*/ 619132 h 927328"/>
                <a:gd name="connsiteX271" fmla="*/ 1141377 w 1311227"/>
                <a:gd name="connsiteY271" fmla="*/ 624611 h 927328"/>
                <a:gd name="connsiteX272" fmla="*/ 1141377 w 1311227"/>
                <a:gd name="connsiteY272" fmla="*/ 620502 h 927328"/>
                <a:gd name="connsiteX273" fmla="*/ 1135898 w 1311227"/>
                <a:gd name="connsiteY273" fmla="*/ 615023 h 927328"/>
                <a:gd name="connsiteX274" fmla="*/ 1235890 w 1311227"/>
                <a:gd name="connsiteY274" fmla="*/ 612283 h 927328"/>
                <a:gd name="connsiteX275" fmla="*/ 1240000 w 1311227"/>
                <a:gd name="connsiteY275" fmla="*/ 615023 h 927328"/>
                <a:gd name="connsiteX276" fmla="*/ 1235890 w 1311227"/>
                <a:gd name="connsiteY276" fmla="*/ 616392 h 927328"/>
                <a:gd name="connsiteX277" fmla="*/ 1235890 w 1311227"/>
                <a:gd name="connsiteY277" fmla="*/ 612283 h 927328"/>
                <a:gd name="connsiteX278" fmla="*/ 874274 w 1311227"/>
                <a:gd name="connsiteY278" fmla="*/ 610913 h 927328"/>
                <a:gd name="connsiteX279" fmla="*/ 875644 w 1311227"/>
                <a:gd name="connsiteY279" fmla="*/ 613653 h 927328"/>
                <a:gd name="connsiteX280" fmla="*/ 871535 w 1311227"/>
                <a:gd name="connsiteY280" fmla="*/ 613653 h 927328"/>
                <a:gd name="connsiteX281" fmla="*/ 612650 w 1311227"/>
                <a:gd name="connsiteY281" fmla="*/ 609544 h 927328"/>
                <a:gd name="connsiteX282" fmla="*/ 618129 w 1311227"/>
                <a:gd name="connsiteY282" fmla="*/ 609544 h 927328"/>
                <a:gd name="connsiteX283" fmla="*/ 618129 w 1311227"/>
                <a:gd name="connsiteY283" fmla="*/ 613653 h 927328"/>
                <a:gd name="connsiteX284" fmla="*/ 612650 w 1311227"/>
                <a:gd name="connsiteY284" fmla="*/ 609544 h 927328"/>
                <a:gd name="connsiteX285" fmla="*/ 289387 w 1311227"/>
                <a:gd name="connsiteY285" fmla="*/ 609544 h 927328"/>
                <a:gd name="connsiteX286" fmla="*/ 290757 w 1311227"/>
                <a:gd name="connsiteY286" fmla="*/ 612283 h 927328"/>
                <a:gd name="connsiteX287" fmla="*/ 286648 w 1311227"/>
                <a:gd name="connsiteY287" fmla="*/ 617762 h 927328"/>
                <a:gd name="connsiteX288" fmla="*/ 289387 w 1311227"/>
                <a:gd name="connsiteY288" fmla="*/ 625981 h 927328"/>
                <a:gd name="connsiteX289" fmla="*/ 282538 w 1311227"/>
                <a:gd name="connsiteY289" fmla="*/ 628720 h 927328"/>
                <a:gd name="connsiteX290" fmla="*/ 283908 w 1311227"/>
                <a:gd name="connsiteY290" fmla="*/ 612283 h 927328"/>
                <a:gd name="connsiteX291" fmla="*/ 289387 w 1311227"/>
                <a:gd name="connsiteY291" fmla="*/ 609544 h 927328"/>
                <a:gd name="connsiteX292" fmla="*/ 397598 w 1311227"/>
                <a:gd name="connsiteY292" fmla="*/ 605434 h 927328"/>
                <a:gd name="connsiteX293" fmla="*/ 401707 w 1311227"/>
                <a:gd name="connsiteY293" fmla="*/ 608174 h 927328"/>
                <a:gd name="connsiteX294" fmla="*/ 398968 w 1311227"/>
                <a:gd name="connsiteY294" fmla="*/ 609544 h 927328"/>
                <a:gd name="connsiteX295" fmla="*/ 397598 w 1311227"/>
                <a:gd name="connsiteY295" fmla="*/ 605434 h 927328"/>
                <a:gd name="connsiteX296" fmla="*/ 1040015 w 1311227"/>
                <a:gd name="connsiteY296" fmla="*/ 602695 h 927328"/>
                <a:gd name="connsiteX297" fmla="*/ 1044124 w 1311227"/>
                <a:gd name="connsiteY297" fmla="*/ 604064 h 927328"/>
                <a:gd name="connsiteX298" fmla="*/ 1040015 w 1311227"/>
                <a:gd name="connsiteY298" fmla="*/ 608174 h 927328"/>
                <a:gd name="connsiteX299" fmla="*/ 374312 w 1311227"/>
                <a:gd name="connsiteY299" fmla="*/ 601325 h 927328"/>
                <a:gd name="connsiteX300" fmla="*/ 377052 w 1311227"/>
                <a:gd name="connsiteY300" fmla="*/ 604064 h 927328"/>
                <a:gd name="connsiteX301" fmla="*/ 375682 w 1311227"/>
                <a:gd name="connsiteY301" fmla="*/ 606804 h 927328"/>
                <a:gd name="connsiteX302" fmla="*/ 370203 w 1311227"/>
                <a:gd name="connsiteY302" fmla="*/ 605434 h 927328"/>
                <a:gd name="connsiteX303" fmla="*/ 374312 w 1311227"/>
                <a:gd name="connsiteY303" fmla="*/ 601325 h 927328"/>
                <a:gd name="connsiteX304" fmla="*/ 639703 w 1311227"/>
                <a:gd name="connsiteY304" fmla="*/ 600983 h 927328"/>
                <a:gd name="connsiteX305" fmla="*/ 644155 w 1311227"/>
                <a:gd name="connsiteY305" fmla="*/ 606804 h 927328"/>
                <a:gd name="connsiteX306" fmla="*/ 637306 w 1311227"/>
                <a:gd name="connsiteY306" fmla="*/ 606804 h 927328"/>
                <a:gd name="connsiteX307" fmla="*/ 637306 w 1311227"/>
                <a:gd name="connsiteY307" fmla="*/ 601325 h 927328"/>
                <a:gd name="connsiteX308" fmla="*/ 639703 w 1311227"/>
                <a:gd name="connsiteY308" fmla="*/ 600983 h 927328"/>
                <a:gd name="connsiteX309" fmla="*/ 1304378 w 1311227"/>
                <a:gd name="connsiteY309" fmla="*/ 598586 h 927328"/>
                <a:gd name="connsiteX310" fmla="*/ 1309857 w 1311227"/>
                <a:gd name="connsiteY310" fmla="*/ 598586 h 927328"/>
                <a:gd name="connsiteX311" fmla="*/ 1311227 w 1311227"/>
                <a:gd name="connsiteY311" fmla="*/ 604064 h 927328"/>
                <a:gd name="connsiteX312" fmla="*/ 1308488 w 1311227"/>
                <a:gd name="connsiteY312" fmla="*/ 605434 h 927328"/>
                <a:gd name="connsiteX313" fmla="*/ 1304378 w 1311227"/>
                <a:gd name="connsiteY313" fmla="*/ 602695 h 927328"/>
                <a:gd name="connsiteX314" fmla="*/ 278429 w 1311227"/>
                <a:gd name="connsiteY314" fmla="*/ 595846 h 927328"/>
                <a:gd name="connsiteX315" fmla="*/ 282538 w 1311227"/>
                <a:gd name="connsiteY315" fmla="*/ 595846 h 927328"/>
                <a:gd name="connsiteX316" fmla="*/ 278429 w 1311227"/>
                <a:gd name="connsiteY316" fmla="*/ 602695 h 927328"/>
                <a:gd name="connsiteX317" fmla="*/ 283908 w 1311227"/>
                <a:gd name="connsiteY317" fmla="*/ 601325 h 927328"/>
                <a:gd name="connsiteX318" fmla="*/ 286648 w 1311227"/>
                <a:gd name="connsiteY318" fmla="*/ 604064 h 927328"/>
                <a:gd name="connsiteX319" fmla="*/ 282538 w 1311227"/>
                <a:gd name="connsiteY319" fmla="*/ 608174 h 927328"/>
                <a:gd name="connsiteX320" fmla="*/ 277060 w 1311227"/>
                <a:gd name="connsiteY320" fmla="*/ 608174 h 927328"/>
                <a:gd name="connsiteX321" fmla="*/ 274320 w 1311227"/>
                <a:gd name="connsiteY321" fmla="*/ 605434 h 927328"/>
                <a:gd name="connsiteX322" fmla="*/ 279799 w 1311227"/>
                <a:gd name="connsiteY322" fmla="*/ 598586 h 927328"/>
                <a:gd name="connsiteX323" fmla="*/ 278429 w 1311227"/>
                <a:gd name="connsiteY323" fmla="*/ 595846 h 927328"/>
                <a:gd name="connsiteX324" fmla="*/ 209941 w 1311227"/>
                <a:gd name="connsiteY324" fmla="*/ 595846 h 927328"/>
                <a:gd name="connsiteX325" fmla="*/ 207202 w 1311227"/>
                <a:gd name="connsiteY325" fmla="*/ 605434 h 927328"/>
                <a:gd name="connsiteX326" fmla="*/ 207202 w 1311227"/>
                <a:gd name="connsiteY326" fmla="*/ 627351 h 927328"/>
                <a:gd name="connsiteX327" fmla="*/ 218160 w 1311227"/>
                <a:gd name="connsiteY327" fmla="*/ 621871 h 927328"/>
                <a:gd name="connsiteX328" fmla="*/ 212681 w 1311227"/>
                <a:gd name="connsiteY328" fmla="*/ 608174 h 927328"/>
                <a:gd name="connsiteX329" fmla="*/ 216790 w 1311227"/>
                <a:gd name="connsiteY329" fmla="*/ 595846 h 927328"/>
                <a:gd name="connsiteX330" fmla="*/ 611281 w 1311227"/>
                <a:gd name="connsiteY330" fmla="*/ 594476 h 927328"/>
                <a:gd name="connsiteX331" fmla="*/ 615390 w 1311227"/>
                <a:gd name="connsiteY331" fmla="*/ 595846 h 927328"/>
                <a:gd name="connsiteX332" fmla="*/ 611281 w 1311227"/>
                <a:gd name="connsiteY332" fmla="*/ 602695 h 927328"/>
                <a:gd name="connsiteX333" fmla="*/ 301715 w 1311227"/>
                <a:gd name="connsiteY333" fmla="*/ 594476 h 927328"/>
                <a:gd name="connsiteX334" fmla="*/ 305825 w 1311227"/>
                <a:gd name="connsiteY334" fmla="*/ 594476 h 927328"/>
                <a:gd name="connsiteX335" fmla="*/ 308564 w 1311227"/>
                <a:gd name="connsiteY335" fmla="*/ 597216 h 927328"/>
                <a:gd name="connsiteX336" fmla="*/ 304455 w 1311227"/>
                <a:gd name="connsiteY336" fmla="*/ 601325 h 927328"/>
                <a:gd name="connsiteX337" fmla="*/ 300345 w 1311227"/>
                <a:gd name="connsiteY337" fmla="*/ 601325 h 927328"/>
                <a:gd name="connsiteX338" fmla="*/ 137344 w 1311227"/>
                <a:gd name="connsiteY338" fmla="*/ 594476 h 927328"/>
                <a:gd name="connsiteX339" fmla="*/ 141453 w 1311227"/>
                <a:gd name="connsiteY339" fmla="*/ 594476 h 927328"/>
                <a:gd name="connsiteX340" fmla="*/ 138714 w 1311227"/>
                <a:gd name="connsiteY340" fmla="*/ 598586 h 927328"/>
                <a:gd name="connsiteX341" fmla="*/ 137344 w 1311227"/>
                <a:gd name="connsiteY341" fmla="*/ 594476 h 927328"/>
                <a:gd name="connsiteX342" fmla="*/ 577036 w 1311227"/>
                <a:gd name="connsiteY342" fmla="*/ 593106 h 927328"/>
                <a:gd name="connsiteX343" fmla="*/ 583885 w 1311227"/>
                <a:gd name="connsiteY343" fmla="*/ 593106 h 927328"/>
                <a:gd name="connsiteX344" fmla="*/ 581146 w 1311227"/>
                <a:gd name="connsiteY344" fmla="*/ 595846 h 927328"/>
                <a:gd name="connsiteX345" fmla="*/ 577036 w 1311227"/>
                <a:gd name="connsiteY345" fmla="*/ 593106 h 927328"/>
                <a:gd name="connsiteX346" fmla="*/ 114058 w 1311227"/>
                <a:gd name="connsiteY346" fmla="*/ 588997 h 927328"/>
                <a:gd name="connsiteX347" fmla="*/ 119537 w 1311227"/>
                <a:gd name="connsiteY347" fmla="*/ 588997 h 927328"/>
                <a:gd name="connsiteX348" fmla="*/ 116798 w 1311227"/>
                <a:gd name="connsiteY348" fmla="*/ 593106 h 927328"/>
                <a:gd name="connsiteX349" fmla="*/ 111319 w 1311227"/>
                <a:gd name="connsiteY349" fmla="*/ 593106 h 927328"/>
                <a:gd name="connsiteX350" fmla="*/ 114058 w 1311227"/>
                <a:gd name="connsiteY350" fmla="*/ 588997 h 927328"/>
                <a:gd name="connsiteX351" fmla="*/ 283908 w 1311227"/>
                <a:gd name="connsiteY351" fmla="*/ 587628 h 927328"/>
                <a:gd name="connsiteX352" fmla="*/ 289387 w 1311227"/>
                <a:gd name="connsiteY352" fmla="*/ 590367 h 927328"/>
                <a:gd name="connsiteX353" fmla="*/ 288018 w 1311227"/>
                <a:gd name="connsiteY353" fmla="*/ 593106 h 927328"/>
                <a:gd name="connsiteX354" fmla="*/ 281169 w 1311227"/>
                <a:gd name="connsiteY354" fmla="*/ 588997 h 927328"/>
                <a:gd name="connsiteX355" fmla="*/ 283908 w 1311227"/>
                <a:gd name="connsiteY355" fmla="*/ 587628 h 927328"/>
                <a:gd name="connsiteX356" fmla="*/ 1163293 w 1311227"/>
                <a:gd name="connsiteY356" fmla="*/ 586258 h 927328"/>
                <a:gd name="connsiteX357" fmla="*/ 1170142 w 1311227"/>
                <a:gd name="connsiteY357" fmla="*/ 586258 h 927328"/>
                <a:gd name="connsiteX358" fmla="*/ 1167402 w 1311227"/>
                <a:gd name="connsiteY358" fmla="*/ 591736 h 927328"/>
                <a:gd name="connsiteX359" fmla="*/ 1163293 w 1311227"/>
                <a:gd name="connsiteY359" fmla="*/ 586258 h 927328"/>
                <a:gd name="connsiteX360" fmla="*/ 1120831 w 1311227"/>
                <a:gd name="connsiteY360" fmla="*/ 579409 h 927328"/>
                <a:gd name="connsiteX361" fmla="*/ 1118091 w 1311227"/>
                <a:gd name="connsiteY361" fmla="*/ 591736 h 927328"/>
                <a:gd name="connsiteX362" fmla="*/ 1131789 w 1311227"/>
                <a:gd name="connsiteY362" fmla="*/ 599955 h 927328"/>
                <a:gd name="connsiteX363" fmla="*/ 1131789 w 1311227"/>
                <a:gd name="connsiteY363" fmla="*/ 579409 h 927328"/>
                <a:gd name="connsiteX364" fmla="*/ 1123570 w 1311227"/>
                <a:gd name="connsiteY364" fmla="*/ 584888 h 927328"/>
                <a:gd name="connsiteX365" fmla="*/ 1120831 w 1311227"/>
                <a:gd name="connsiteY365" fmla="*/ 579409 h 927328"/>
                <a:gd name="connsiteX366" fmla="*/ 300345 w 1311227"/>
                <a:gd name="connsiteY366" fmla="*/ 576669 h 927328"/>
                <a:gd name="connsiteX367" fmla="*/ 305825 w 1311227"/>
                <a:gd name="connsiteY367" fmla="*/ 582148 h 927328"/>
                <a:gd name="connsiteX368" fmla="*/ 304455 w 1311227"/>
                <a:gd name="connsiteY368" fmla="*/ 586258 h 927328"/>
                <a:gd name="connsiteX369" fmla="*/ 298976 w 1311227"/>
                <a:gd name="connsiteY369" fmla="*/ 580779 h 927328"/>
                <a:gd name="connsiteX370" fmla="*/ 300345 w 1311227"/>
                <a:gd name="connsiteY370" fmla="*/ 576669 h 927328"/>
                <a:gd name="connsiteX371" fmla="*/ 1172882 w 1311227"/>
                <a:gd name="connsiteY371" fmla="*/ 571190 h 927328"/>
                <a:gd name="connsiteX372" fmla="*/ 1176991 w 1311227"/>
                <a:gd name="connsiteY372" fmla="*/ 571190 h 927328"/>
                <a:gd name="connsiteX373" fmla="*/ 1178361 w 1311227"/>
                <a:gd name="connsiteY373" fmla="*/ 576669 h 927328"/>
                <a:gd name="connsiteX374" fmla="*/ 1175621 w 1311227"/>
                <a:gd name="connsiteY374" fmla="*/ 578039 h 927328"/>
                <a:gd name="connsiteX375" fmla="*/ 1171512 w 1311227"/>
                <a:gd name="connsiteY375" fmla="*/ 573930 h 927328"/>
                <a:gd name="connsiteX376" fmla="*/ 1172882 w 1311227"/>
                <a:gd name="connsiteY376" fmla="*/ 571190 h 927328"/>
                <a:gd name="connsiteX377" fmla="*/ 222269 w 1311227"/>
                <a:gd name="connsiteY377" fmla="*/ 568451 h 927328"/>
                <a:gd name="connsiteX378" fmla="*/ 214050 w 1311227"/>
                <a:gd name="connsiteY378" fmla="*/ 578039 h 927328"/>
                <a:gd name="connsiteX379" fmla="*/ 219530 w 1311227"/>
                <a:gd name="connsiteY379" fmla="*/ 584888 h 927328"/>
                <a:gd name="connsiteX380" fmla="*/ 225009 w 1311227"/>
                <a:gd name="connsiteY380" fmla="*/ 579409 h 927328"/>
                <a:gd name="connsiteX381" fmla="*/ 216790 w 1311227"/>
                <a:gd name="connsiteY381" fmla="*/ 572560 h 927328"/>
                <a:gd name="connsiteX382" fmla="*/ 222269 w 1311227"/>
                <a:gd name="connsiteY382" fmla="*/ 568451 h 927328"/>
                <a:gd name="connsiteX383" fmla="*/ 1209865 w 1311227"/>
                <a:gd name="connsiteY383" fmla="*/ 565711 h 927328"/>
                <a:gd name="connsiteX384" fmla="*/ 1211235 w 1311227"/>
                <a:gd name="connsiteY384" fmla="*/ 568451 h 927328"/>
                <a:gd name="connsiteX385" fmla="*/ 1205756 w 1311227"/>
                <a:gd name="connsiteY385" fmla="*/ 569821 h 927328"/>
                <a:gd name="connsiteX386" fmla="*/ 1209865 w 1311227"/>
                <a:gd name="connsiteY386" fmla="*/ 565711 h 927328"/>
                <a:gd name="connsiteX387" fmla="*/ 219530 w 1311227"/>
                <a:gd name="connsiteY387" fmla="*/ 561602 h 927328"/>
                <a:gd name="connsiteX388" fmla="*/ 218160 w 1311227"/>
                <a:gd name="connsiteY388" fmla="*/ 564341 h 927328"/>
                <a:gd name="connsiteX389" fmla="*/ 222269 w 1311227"/>
                <a:gd name="connsiteY389" fmla="*/ 562971 h 927328"/>
                <a:gd name="connsiteX390" fmla="*/ 219530 w 1311227"/>
                <a:gd name="connsiteY390" fmla="*/ 561602 h 927328"/>
                <a:gd name="connsiteX391" fmla="*/ 1142747 w 1311227"/>
                <a:gd name="connsiteY391" fmla="*/ 560232 h 927328"/>
                <a:gd name="connsiteX392" fmla="*/ 1137268 w 1311227"/>
                <a:gd name="connsiteY392" fmla="*/ 567081 h 927328"/>
                <a:gd name="connsiteX393" fmla="*/ 1138638 w 1311227"/>
                <a:gd name="connsiteY393" fmla="*/ 571190 h 927328"/>
                <a:gd name="connsiteX394" fmla="*/ 1142747 w 1311227"/>
                <a:gd name="connsiteY394" fmla="*/ 568451 h 927328"/>
                <a:gd name="connsiteX395" fmla="*/ 98991 w 1311227"/>
                <a:gd name="connsiteY395" fmla="*/ 560232 h 927328"/>
                <a:gd name="connsiteX396" fmla="*/ 104470 w 1311227"/>
                <a:gd name="connsiteY396" fmla="*/ 561602 h 927328"/>
                <a:gd name="connsiteX397" fmla="*/ 101730 w 1311227"/>
                <a:gd name="connsiteY397" fmla="*/ 564341 h 927328"/>
                <a:gd name="connsiteX398" fmla="*/ 98991 w 1311227"/>
                <a:gd name="connsiteY398" fmla="*/ 560232 h 927328"/>
                <a:gd name="connsiteX399" fmla="*/ 82554 w 1311227"/>
                <a:gd name="connsiteY399" fmla="*/ 560232 h 927328"/>
                <a:gd name="connsiteX400" fmla="*/ 88033 w 1311227"/>
                <a:gd name="connsiteY400" fmla="*/ 561602 h 927328"/>
                <a:gd name="connsiteX401" fmla="*/ 85293 w 1311227"/>
                <a:gd name="connsiteY401" fmla="*/ 564341 h 927328"/>
                <a:gd name="connsiteX402" fmla="*/ 82554 w 1311227"/>
                <a:gd name="connsiteY402" fmla="*/ 560232 h 927328"/>
                <a:gd name="connsiteX403" fmla="*/ 94881 w 1311227"/>
                <a:gd name="connsiteY403" fmla="*/ 552014 h 927328"/>
                <a:gd name="connsiteX404" fmla="*/ 100361 w 1311227"/>
                <a:gd name="connsiteY404" fmla="*/ 552014 h 927328"/>
                <a:gd name="connsiteX405" fmla="*/ 94881 w 1311227"/>
                <a:gd name="connsiteY405" fmla="*/ 556123 h 927328"/>
                <a:gd name="connsiteX406" fmla="*/ 14066 w 1311227"/>
                <a:gd name="connsiteY406" fmla="*/ 549274 h 927328"/>
                <a:gd name="connsiteX407" fmla="*/ 15435 w 1311227"/>
                <a:gd name="connsiteY407" fmla="*/ 554753 h 927328"/>
                <a:gd name="connsiteX408" fmla="*/ 11327 w 1311227"/>
                <a:gd name="connsiteY408" fmla="*/ 554753 h 927328"/>
                <a:gd name="connsiteX409" fmla="*/ 9957 w 1311227"/>
                <a:gd name="connsiteY409" fmla="*/ 550644 h 927328"/>
                <a:gd name="connsiteX410" fmla="*/ 14066 w 1311227"/>
                <a:gd name="connsiteY410" fmla="*/ 549274 h 927328"/>
                <a:gd name="connsiteX411" fmla="*/ 329110 w 1311227"/>
                <a:gd name="connsiteY411" fmla="*/ 546535 h 927328"/>
                <a:gd name="connsiteX412" fmla="*/ 338699 w 1311227"/>
                <a:gd name="connsiteY412" fmla="*/ 552014 h 927328"/>
                <a:gd name="connsiteX413" fmla="*/ 352396 w 1311227"/>
                <a:gd name="connsiteY413" fmla="*/ 558863 h 927328"/>
                <a:gd name="connsiteX414" fmla="*/ 355136 w 1311227"/>
                <a:gd name="connsiteY414" fmla="*/ 569821 h 927328"/>
                <a:gd name="connsiteX415" fmla="*/ 359245 w 1311227"/>
                <a:gd name="connsiteY415" fmla="*/ 573930 h 927328"/>
                <a:gd name="connsiteX416" fmla="*/ 337329 w 1311227"/>
                <a:gd name="connsiteY416" fmla="*/ 580779 h 927328"/>
                <a:gd name="connsiteX417" fmla="*/ 326371 w 1311227"/>
                <a:gd name="connsiteY417" fmla="*/ 572560 h 927328"/>
                <a:gd name="connsiteX418" fmla="*/ 323631 w 1311227"/>
                <a:gd name="connsiteY418" fmla="*/ 556123 h 927328"/>
                <a:gd name="connsiteX419" fmla="*/ 322261 w 1311227"/>
                <a:gd name="connsiteY419" fmla="*/ 549274 h 927328"/>
                <a:gd name="connsiteX420" fmla="*/ 329110 w 1311227"/>
                <a:gd name="connsiteY420" fmla="*/ 546535 h 927328"/>
                <a:gd name="connsiteX421" fmla="*/ 98991 w 1311227"/>
                <a:gd name="connsiteY421" fmla="*/ 545165 h 927328"/>
                <a:gd name="connsiteX422" fmla="*/ 104470 w 1311227"/>
                <a:gd name="connsiteY422" fmla="*/ 546535 h 927328"/>
                <a:gd name="connsiteX423" fmla="*/ 103100 w 1311227"/>
                <a:gd name="connsiteY423" fmla="*/ 549274 h 927328"/>
                <a:gd name="connsiteX424" fmla="*/ 98991 w 1311227"/>
                <a:gd name="connsiteY424" fmla="*/ 545165 h 927328"/>
                <a:gd name="connsiteX425" fmla="*/ 30503 w 1311227"/>
                <a:gd name="connsiteY425" fmla="*/ 545165 h 927328"/>
                <a:gd name="connsiteX426" fmla="*/ 42831 w 1311227"/>
                <a:gd name="connsiteY426" fmla="*/ 560232 h 927328"/>
                <a:gd name="connsiteX427" fmla="*/ 34612 w 1311227"/>
                <a:gd name="connsiteY427" fmla="*/ 564341 h 927328"/>
                <a:gd name="connsiteX428" fmla="*/ 26394 w 1311227"/>
                <a:gd name="connsiteY428" fmla="*/ 557493 h 927328"/>
                <a:gd name="connsiteX429" fmla="*/ 26394 w 1311227"/>
                <a:gd name="connsiteY429" fmla="*/ 546535 h 927328"/>
                <a:gd name="connsiteX430" fmla="*/ 30503 w 1311227"/>
                <a:gd name="connsiteY430" fmla="*/ 545165 h 927328"/>
                <a:gd name="connsiteX431" fmla="*/ 1198393 w 1311227"/>
                <a:gd name="connsiteY431" fmla="*/ 542254 h 927328"/>
                <a:gd name="connsiteX432" fmla="*/ 1200277 w 1311227"/>
                <a:gd name="connsiteY432" fmla="*/ 542425 h 927328"/>
                <a:gd name="connsiteX433" fmla="*/ 1201647 w 1311227"/>
                <a:gd name="connsiteY433" fmla="*/ 549274 h 927328"/>
                <a:gd name="connsiteX434" fmla="*/ 1197537 w 1311227"/>
                <a:gd name="connsiteY434" fmla="*/ 545165 h 927328"/>
                <a:gd name="connsiteX435" fmla="*/ 1198393 w 1311227"/>
                <a:gd name="connsiteY435" fmla="*/ 542254 h 927328"/>
                <a:gd name="connsiteX436" fmla="*/ 316783 w 1311227"/>
                <a:gd name="connsiteY436" fmla="*/ 541056 h 927328"/>
                <a:gd name="connsiteX437" fmla="*/ 320892 w 1311227"/>
                <a:gd name="connsiteY437" fmla="*/ 541056 h 927328"/>
                <a:gd name="connsiteX438" fmla="*/ 320892 w 1311227"/>
                <a:gd name="connsiteY438" fmla="*/ 543795 h 927328"/>
                <a:gd name="connsiteX439" fmla="*/ 316783 w 1311227"/>
                <a:gd name="connsiteY439" fmla="*/ 543795 h 927328"/>
                <a:gd name="connsiteX440" fmla="*/ 1140007 w 1311227"/>
                <a:gd name="connsiteY440" fmla="*/ 535576 h 927328"/>
                <a:gd name="connsiteX441" fmla="*/ 1122201 w 1311227"/>
                <a:gd name="connsiteY441" fmla="*/ 556123 h 927328"/>
                <a:gd name="connsiteX442" fmla="*/ 1127679 w 1311227"/>
                <a:gd name="connsiteY442" fmla="*/ 556123 h 927328"/>
                <a:gd name="connsiteX443" fmla="*/ 1141377 w 1311227"/>
                <a:gd name="connsiteY443" fmla="*/ 547904 h 927328"/>
                <a:gd name="connsiteX444" fmla="*/ 1141377 w 1311227"/>
                <a:gd name="connsiteY444" fmla="*/ 542425 h 927328"/>
                <a:gd name="connsiteX445" fmla="*/ 1135898 w 1311227"/>
                <a:gd name="connsiteY445" fmla="*/ 539686 h 927328"/>
                <a:gd name="connsiteX446" fmla="*/ 1140007 w 1311227"/>
                <a:gd name="connsiteY446" fmla="*/ 535576 h 927328"/>
                <a:gd name="connsiteX447" fmla="*/ 1233151 w 1311227"/>
                <a:gd name="connsiteY447" fmla="*/ 532837 h 927328"/>
                <a:gd name="connsiteX448" fmla="*/ 1234521 w 1311227"/>
                <a:gd name="connsiteY448" fmla="*/ 535576 h 927328"/>
                <a:gd name="connsiteX449" fmla="*/ 1229042 w 1311227"/>
                <a:gd name="connsiteY449" fmla="*/ 535576 h 927328"/>
                <a:gd name="connsiteX450" fmla="*/ 1233151 w 1311227"/>
                <a:gd name="connsiteY450" fmla="*/ 532837 h 927328"/>
                <a:gd name="connsiteX451" fmla="*/ 1067410 w 1311227"/>
                <a:gd name="connsiteY451" fmla="*/ 530098 h 927328"/>
                <a:gd name="connsiteX452" fmla="*/ 1067410 w 1311227"/>
                <a:gd name="connsiteY452" fmla="*/ 536946 h 927328"/>
                <a:gd name="connsiteX453" fmla="*/ 1061931 w 1311227"/>
                <a:gd name="connsiteY453" fmla="*/ 539686 h 927328"/>
                <a:gd name="connsiteX454" fmla="*/ 1060561 w 1311227"/>
                <a:gd name="connsiteY454" fmla="*/ 532837 h 927328"/>
                <a:gd name="connsiteX455" fmla="*/ 1064671 w 1311227"/>
                <a:gd name="connsiteY455" fmla="*/ 532837 h 927328"/>
                <a:gd name="connsiteX456" fmla="*/ 1292050 w 1311227"/>
                <a:gd name="connsiteY456" fmla="*/ 525988 h 927328"/>
                <a:gd name="connsiteX457" fmla="*/ 1289311 w 1311227"/>
                <a:gd name="connsiteY457" fmla="*/ 527358 h 927328"/>
                <a:gd name="connsiteX458" fmla="*/ 1292050 w 1311227"/>
                <a:gd name="connsiteY458" fmla="*/ 525988 h 927328"/>
                <a:gd name="connsiteX459" fmla="*/ 100361 w 1311227"/>
                <a:gd name="connsiteY459" fmla="*/ 524618 h 927328"/>
                <a:gd name="connsiteX460" fmla="*/ 104470 w 1311227"/>
                <a:gd name="connsiteY460" fmla="*/ 528728 h 927328"/>
                <a:gd name="connsiteX461" fmla="*/ 96251 w 1311227"/>
                <a:gd name="connsiteY461" fmla="*/ 528728 h 927328"/>
                <a:gd name="connsiteX462" fmla="*/ 1196167 w 1311227"/>
                <a:gd name="connsiteY462" fmla="*/ 520509 h 927328"/>
                <a:gd name="connsiteX463" fmla="*/ 1197537 w 1311227"/>
                <a:gd name="connsiteY463" fmla="*/ 523249 h 927328"/>
                <a:gd name="connsiteX464" fmla="*/ 1193428 w 1311227"/>
                <a:gd name="connsiteY464" fmla="*/ 521879 h 927328"/>
                <a:gd name="connsiteX465" fmla="*/ 1196167 w 1311227"/>
                <a:gd name="connsiteY465" fmla="*/ 520509 h 927328"/>
                <a:gd name="connsiteX466" fmla="*/ 1035906 w 1311227"/>
                <a:gd name="connsiteY466" fmla="*/ 519139 h 927328"/>
                <a:gd name="connsiteX467" fmla="*/ 1045494 w 1311227"/>
                <a:gd name="connsiteY467" fmla="*/ 530098 h 927328"/>
                <a:gd name="connsiteX468" fmla="*/ 1048233 w 1311227"/>
                <a:gd name="connsiteY468" fmla="*/ 539686 h 927328"/>
                <a:gd name="connsiteX469" fmla="*/ 1040015 w 1311227"/>
                <a:gd name="connsiteY469" fmla="*/ 546535 h 927328"/>
                <a:gd name="connsiteX470" fmla="*/ 1033166 w 1311227"/>
                <a:gd name="connsiteY470" fmla="*/ 543795 h 927328"/>
                <a:gd name="connsiteX471" fmla="*/ 1027687 w 1311227"/>
                <a:gd name="connsiteY471" fmla="*/ 527358 h 927328"/>
                <a:gd name="connsiteX472" fmla="*/ 1035906 w 1311227"/>
                <a:gd name="connsiteY472" fmla="*/ 519139 h 927328"/>
                <a:gd name="connsiteX473" fmla="*/ 327741 w 1311227"/>
                <a:gd name="connsiteY473" fmla="*/ 517770 h 927328"/>
                <a:gd name="connsiteX474" fmla="*/ 340068 w 1311227"/>
                <a:gd name="connsiteY474" fmla="*/ 520509 h 927328"/>
                <a:gd name="connsiteX475" fmla="*/ 340068 w 1311227"/>
                <a:gd name="connsiteY475" fmla="*/ 528728 h 927328"/>
                <a:gd name="connsiteX476" fmla="*/ 334589 w 1311227"/>
                <a:gd name="connsiteY476" fmla="*/ 530098 h 927328"/>
                <a:gd name="connsiteX477" fmla="*/ 326371 w 1311227"/>
                <a:gd name="connsiteY477" fmla="*/ 521879 h 927328"/>
                <a:gd name="connsiteX478" fmla="*/ 327741 w 1311227"/>
                <a:gd name="connsiteY478" fmla="*/ 517770 h 927328"/>
                <a:gd name="connsiteX479" fmla="*/ 1215344 w 1311227"/>
                <a:gd name="connsiteY479" fmla="*/ 515030 h 927328"/>
                <a:gd name="connsiteX480" fmla="*/ 1219453 w 1311227"/>
                <a:gd name="connsiteY480" fmla="*/ 515030 h 927328"/>
                <a:gd name="connsiteX481" fmla="*/ 1222193 w 1311227"/>
                <a:gd name="connsiteY481" fmla="*/ 520509 h 927328"/>
                <a:gd name="connsiteX482" fmla="*/ 1220823 w 1311227"/>
                <a:gd name="connsiteY482" fmla="*/ 524618 h 927328"/>
                <a:gd name="connsiteX483" fmla="*/ 1216714 w 1311227"/>
                <a:gd name="connsiteY483" fmla="*/ 525988 h 927328"/>
                <a:gd name="connsiteX484" fmla="*/ 1212605 w 1311227"/>
                <a:gd name="connsiteY484" fmla="*/ 519139 h 927328"/>
                <a:gd name="connsiteX485" fmla="*/ 1215344 w 1311227"/>
                <a:gd name="connsiteY485" fmla="*/ 515030 h 927328"/>
                <a:gd name="connsiteX486" fmla="*/ 1264655 w 1311227"/>
                <a:gd name="connsiteY486" fmla="*/ 510921 h 927328"/>
                <a:gd name="connsiteX487" fmla="*/ 1264655 w 1311227"/>
                <a:gd name="connsiteY487" fmla="*/ 515030 h 927328"/>
                <a:gd name="connsiteX488" fmla="*/ 1261916 w 1311227"/>
                <a:gd name="connsiteY488" fmla="*/ 512291 h 927328"/>
                <a:gd name="connsiteX489" fmla="*/ 1264655 w 1311227"/>
                <a:gd name="connsiteY489" fmla="*/ 510921 h 927328"/>
                <a:gd name="connsiteX490" fmla="*/ 490742 w 1311227"/>
                <a:gd name="connsiteY490" fmla="*/ 508181 h 927328"/>
                <a:gd name="connsiteX491" fmla="*/ 492112 w 1311227"/>
                <a:gd name="connsiteY491" fmla="*/ 510921 h 927328"/>
                <a:gd name="connsiteX492" fmla="*/ 486632 w 1311227"/>
                <a:gd name="connsiteY492" fmla="*/ 510921 h 927328"/>
                <a:gd name="connsiteX493" fmla="*/ 490742 w 1311227"/>
                <a:gd name="connsiteY493" fmla="*/ 508181 h 927328"/>
                <a:gd name="connsiteX494" fmla="*/ 1137268 w 1311227"/>
                <a:gd name="connsiteY494" fmla="*/ 506811 h 927328"/>
                <a:gd name="connsiteX495" fmla="*/ 1130419 w 1311227"/>
                <a:gd name="connsiteY495" fmla="*/ 521879 h 927328"/>
                <a:gd name="connsiteX496" fmla="*/ 1138638 w 1311227"/>
                <a:gd name="connsiteY496" fmla="*/ 524618 h 927328"/>
                <a:gd name="connsiteX497" fmla="*/ 1137268 w 1311227"/>
                <a:gd name="connsiteY497" fmla="*/ 506811 h 927328"/>
                <a:gd name="connsiteX498" fmla="*/ 437321 w 1311227"/>
                <a:gd name="connsiteY498" fmla="*/ 499963 h 927328"/>
                <a:gd name="connsiteX499" fmla="*/ 441431 w 1311227"/>
                <a:gd name="connsiteY499" fmla="*/ 499963 h 927328"/>
                <a:gd name="connsiteX500" fmla="*/ 440061 w 1311227"/>
                <a:gd name="connsiteY500" fmla="*/ 504072 h 927328"/>
                <a:gd name="connsiteX501" fmla="*/ 437321 w 1311227"/>
                <a:gd name="connsiteY501" fmla="*/ 499963 h 927328"/>
                <a:gd name="connsiteX502" fmla="*/ 359245 w 1311227"/>
                <a:gd name="connsiteY502" fmla="*/ 499963 h 927328"/>
                <a:gd name="connsiteX503" fmla="*/ 363354 w 1311227"/>
                <a:gd name="connsiteY503" fmla="*/ 504072 h 927328"/>
                <a:gd name="connsiteX504" fmla="*/ 360615 w 1311227"/>
                <a:gd name="connsiteY504" fmla="*/ 509551 h 927328"/>
                <a:gd name="connsiteX505" fmla="*/ 355136 w 1311227"/>
                <a:gd name="connsiteY505" fmla="*/ 509551 h 927328"/>
                <a:gd name="connsiteX506" fmla="*/ 352396 w 1311227"/>
                <a:gd name="connsiteY506" fmla="*/ 506811 h 927328"/>
                <a:gd name="connsiteX507" fmla="*/ 359245 w 1311227"/>
                <a:gd name="connsiteY507" fmla="*/ 499963 h 927328"/>
                <a:gd name="connsiteX508" fmla="*/ 1272874 w 1311227"/>
                <a:gd name="connsiteY508" fmla="*/ 498593 h 927328"/>
                <a:gd name="connsiteX509" fmla="*/ 1272874 w 1311227"/>
                <a:gd name="connsiteY509" fmla="*/ 505442 h 927328"/>
                <a:gd name="connsiteX510" fmla="*/ 1270134 w 1311227"/>
                <a:gd name="connsiteY510" fmla="*/ 499963 h 927328"/>
                <a:gd name="connsiteX511" fmla="*/ 1272874 w 1311227"/>
                <a:gd name="connsiteY511" fmla="*/ 498593 h 927328"/>
                <a:gd name="connsiteX512" fmla="*/ 429103 w 1311227"/>
                <a:gd name="connsiteY512" fmla="*/ 486265 h 927328"/>
                <a:gd name="connsiteX513" fmla="*/ 434582 w 1311227"/>
                <a:gd name="connsiteY513" fmla="*/ 487635 h 927328"/>
                <a:gd name="connsiteX514" fmla="*/ 434582 w 1311227"/>
                <a:gd name="connsiteY514" fmla="*/ 493114 h 927328"/>
                <a:gd name="connsiteX515" fmla="*/ 429103 w 1311227"/>
                <a:gd name="connsiteY515" fmla="*/ 495853 h 927328"/>
                <a:gd name="connsiteX516" fmla="*/ 423624 w 1311227"/>
                <a:gd name="connsiteY516" fmla="*/ 494484 h 927328"/>
                <a:gd name="connsiteX517" fmla="*/ 422254 w 1311227"/>
                <a:gd name="connsiteY517" fmla="*/ 491744 h 927328"/>
                <a:gd name="connsiteX518" fmla="*/ 429103 w 1311227"/>
                <a:gd name="connsiteY518" fmla="*/ 486265 h 927328"/>
                <a:gd name="connsiteX519" fmla="*/ 1205756 w 1311227"/>
                <a:gd name="connsiteY519" fmla="*/ 484895 h 927328"/>
                <a:gd name="connsiteX520" fmla="*/ 1203016 w 1311227"/>
                <a:gd name="connsiteY520" fmla="*/ 486265 h 927328"/>
                <a:gd name="connsiteX521" fmla="*/ 1205756 w 1311227"/>
                <a:gd name="connsiteY521" fmla="*/ 484895 h 927328"/>
                <a:gd name="connsiteX522" fmla="*/ 549641 w 1311227"/>
                <a:gd name="connsiteY522" fmla="*/ 482156 h 927328"/>
                <a:gd name="connsiteX523" fmla="*/ 557860 w 1311227"/>
                <a:gd name="connsiteY523" fmla="*/ 486265 h 927328"/>
                <a:gd name="connsiteX524" fmla="*/ 557860 w 1311227"/>
                <a:gd name="connsiteY524" fmla="*/ 490375 h 927328"/>
                <a:gd name="connsiteX525" fmla="*/ 549641 w 1311227"/>
                <a:gd name="connsiteY525" fmla="*/ 490375 h 927328"/>
                <a:gd name="connsiteX526" fmla="*/ 549641 w 1311227"/>
                <a:gd name="connsiteY526" fmla="*/ 482156 h 927328"/>
                <a:gd name="connsiteX527" fmla="*/ 1211235 w 1311227"/>
                <a:gd name="connsiteY527" fmla="*/ 479416 h 927328"/>
                <a:gd name="connsiteX528" fmla="*/ 1216714 w 1311227"/>
                <a:gd name="connsiteY528" fmla="*/ 479416 h 927328"/>
                <a:gd name="connsiteX529" fmla="*/ 1216714 w 1311227"/>
                <a:gd name="connsiteY529" fmla="*/ 489005 h 927328"/>
                <a:gd name="connsiteX530" fmla="*/ 1209865 w 1311227"/>
                <a:gd name="connsiteY530" fmla="*/ 486265 h 927328"/>
                <a:gd name="connsiteX531" fmla="*/ 74335 w 1311227"/>
                <a:gd name="connsiteY531" fmla="*/ 475307 h 927328"/>
                <a:gd name="connsiteX532" fmla="*/ 78445 w 1311227"/>
                <a:gd name="connsiteY532" fmla="*/ 478047 h 927328"/>
                <a:gd name="connsiteX533" fmla="*/ 74335 w 1311227"/>
                <a:gd name="connsiteY533" fmla="*/ 475307 h 927328"/>
                <a:gd name="connsiteX534" fmla="*/ 349657 w 1311227"/>
                <a:gd name="connsiteY534" fmla="*/ 472568 h 927328"/>
                <a:gd name="connsiteX535" fmla="*/ 355136 w 1311227"/>
                <a:gd name="connsiteY535" fmla="*/ 472568 h 927328"/>
                <a:gd name="connsiteX536" fmla="*/ 356506 w 1311227"/>
                <a:gd name="connsiteY536" fmla="*/ 476677 h 927328"/>
                <a:gd name="connsiteX537" fmla="*/ 349657 w 1311227"/>
                <a:gd name="connsiteY537" fmla="*/ 476677 h 927328"/>
                <a:gd name="connsiteX538" fmla="*/ 378422 w 1311227"/>
                <a:gd name="connsiteY538" fmla="*/ 469828 h 927328"/>
                <a:gd name="connsiteX539" fmla="*/ 379791 w 1311227"/>
                <a:gd name="connsiteY539" fmla="*/ 472568 h 927328"/>
                <a:gd name="connsiteX540" fmla="*/ 375682 w 1311227"/>
                <a:gd name="connsiteY540" fmla="*/ 472568 h 927328"/>
                <a:gd name="connsiteX541" fmla="*/ 1229042 w 1311227"/>
                <a:gd name="connsiteY541" fmla="*/ 467088 h 927328"/>
                <a:gd name="connsiteX542" fmla="*/ 1233151 w 1311227"/>
                <a:gd name="connsiteY542" fmla="*/ 467088 h 927328"/>
                <a:gd name="connsiteX543" fmla="*/ 1234521 w 1311227"/>
                <a:gd name="connsiteY543" fmla="*/ 473937 h 927328"/>
                <a:gd name="connsiteX544" fmla="*/ 1226302 w 1311227"/>
                <a:gd name="connsiteY544" fmla="*/ 478047 h 927328"/>
                <a:gd name="connsiteX545" fmla="*/ 1224932 w 1311227"/>
                <a:gd name="connsiteY545" fmla="*/ 473937 h 927328"/>
                <a:gd name="connsiteX546" fmla="*/ 1229042 w 1311227"/>
                <a:gd name="connsiteY546" fmla="*/ 467088 h 927328"/>
                <a:gd name="connsiteX547" fmla="*/ 357875 w 1311227"/>
                <a:gd name="connsiteY547" fmla="*/ 457500 h 927328"/>
                <a:gd name="connsiteX548" fmla="*/ 357875 w 1311227"/>
                <a:gd name="connsiteY548" fmla="*/ 465719 h 927328"/>
                <a:gd name="connsiteX549" fmla="*/ 352396 w 1311227"/>
                <a:gd name="connsiteY549" fmla="*/ 460240 h 927328"/>
                <a:gd name="connsiteX550" fmla="*/ 357875 w 1311227"/>
                <a:gd name="connsiteY550" fmla="*/ 457500 h 927328"/>
                <a:gd name="connsiteX551" fmla="*/ 389380 w 1311227"/>
                <a:gd name="connsiteY551" fmla="*/ 453391 h 927328"/>
                <a:gd name="connsiteX552" fmla="*/ 393489 w 1311227"/>
                <a:gd name="connsiteY552" fmla="*/ 454761 h 927328"/>
                <a:gd name="connsiteX553" fmla="*/ 388010 w 1311227"/>
                <a:gd name="connsiteY553" fmla="*/ 457500 h 927328"/>
                <a:gd name="connsiteX554" fmla="*/ 101730 w 1311227"/>
                <a:gd name="connsiteY554" fmla="*/ 446542 h 927328"/>
                <a:gd name="connsiteX555" fmla="*/ 105840 w 1311227"/>
                <a:gd name="connsiteY555" fmla="*/ 447912 h 927328"/>
                <a:gd name="connsiteX556" fmla="*/ 104470 w 1311227"/>
                <a:gd name="connsiteY556" fmla="*/ 450651 h 927328"/>
                <a:gd name="connsiteX557" fmla="*/ 101730 w 1311227"/>
                <a:gd name="connsiteY557" fmla="*/ 446542 h 927328"/>
                <a:gd name="connsiteX558" fmla="*/ 1041385 w 1311227"/>
                <a:gd name="connsiteY558" fmla="*/ 427365 h 927328"/>
                <a:gd name="connsiteX559" fmla="*/ 1045494 w 1311227"/>
                <a:gd name="connsiteY559" fmla="*/ 428735 h 927328"/>
                <a:gd name="connsiteX560" fmla="*/ 1044124 w 1311227"/>
                <a:gd name="connsiteY560" fmla="*/ 432845 h 927328"/>
                <a:gd name="connsiteX561" fmla="*/ 1040015 w 1311227"/>
                <a:gd name="connsiteY561" fmla="*/ 431475 h 927328"/>
                <a:gd name="connsiteX562" fmla="*/ 442800 w 1311227"/>
                <a:gd name="connsiteY562" fmla="*/ 420517 h 927328"/>
                <a:gd name="connsiteX563" fmla="*/ 448279 w 1311227"/>
                <a:gd name="connsiteY563" fmla="*/ 421887 h 927328"/>
                <a:gd name="connsiteX564" fmla="*/ 442800 w 1311227"/>
                <a:gd name="connsiteY564" fmla="*/ 424626 h 927328"/>
                <a:gd name="connsiteX565" fmla="*/ 368 w 1311227"/>
                <a:gd name="connsiteY565" fmla="*/ 399970 h 927328"/>
                <a:gd name="connsiteX566" fmla="*/ 5847 w 1311227"/>
                <a:gd name="connsiteY566" fmla="*/ 401340 h 927328"/>
                <a:gd name="connsiteX567" fmla="*/ 5847 w 1311227"/>
                <a:gd name="connsiteY567" fmla="*/ 409559 h 927328"/>
                <a:gd name="connsiteX568" fmla="*/ 59 w 1311227"/>
                <a:gd name="connsiteY568" fmla="*/ 409559 h 927328"/>
                <a:gd name="connsiteX569" fmla="*/ 62 w 1311227"/>
                <a:gd name="connsiteY569" fmla="*/ 409058 h 927328"/>
                <a:gd name="connsiteX570" fmla="*/ 0 w 1311227"/>
                <a:gd name="connsiteY570" fmla="*/ 400339 h 927328"/>
                <a:gd name="connsiteX571" fmla="*/ 486632 w 1311227"/>
                <a:gd name="connsiteY571" fmla="*/ 364357 h 927328"/>
                <a:gd name="connsiteX572" fmla="*/ 493482 w 1311227"/>
                <a:gd name="connsiteY572" fmla="*/ 368466 h 927328"/>
                <a:gd name="connsiteX573" fmla="*/ 486632 w 1311227"/>
                <a:gd name="connsiteY573" fmla="*/ 368466 h 927328"/>
                <a:gd name="connsiteX574" fmla="*/ 486632 w 1311227"/>
                <a:gd name="connsiteY574" fmla="*/ 364357 h 927328"/>
                <a:gd name="connsiteX575" fmla="*/ 319522 w 1311227"/>
                <a:gd name="connsiteY575" fmla="*/ 345180 h 927328"/>
                <a:gd name="connsiteX576" fmla="*/ 325001 w 1311227"/>
                <a:gd name="connsiteY576" fmla="*/ 346550 h 927328"/>
                <a:gd name="connsiteX577" fmla="*/ 323631 w 1311227"/>
                <a:gd name="connsiteY577" fmla="*/ 349289 h 927328"/>
                <a:gd name="connsiteX578" fmla="*/ 319522 w 1311227"/>
                <a:gd name="connsiteY578" fmla="*/ 349289 h 927328"/>
                <a:gd name="connsiteX579" fmla="*/ 319522 w 1311227"/>
                <a:gd name="connsiteY579" fmla="*/ 345180 h 927328"/>
                <a:gd name="connsiteX580" fmla="*/ 823593 w 1311227"/>
                <a:gd name="connsiteY580" fmla="*/ 319154 h 927328"/>
                <a:gd name="connsiteX581" fmla="*/ 820854 w 1311227"/>
                <a:gd name="connsiteY581" fmla="*/ 365726 h 927328"/>
                <a:gd name="connsiteX582" fmla="*/ 842770 w 1311227"/>
                <a:gd name="connsiteY582" fmla="*/ 341071 h 927328"/>
                <a:gd name="connsiteX583" fmla="*/ 823593 w 1311227"/>
                <a:gd name="connsiteY583" fmla="*/ 319154 h 927328"/>
                <a:gd name="connsiteX584" fmla="*/ 1123570 w 1311227"/>
                <a:gd name="connsiteY584" fmla="*/ 146565 h 927328"/>
                <a:gd name="connsiteX585" fmla="*/ 1152335 w 1311227"/>
                <a:gd name="connsiteY585" fmla="*/ 176699 h 927328"/>
                <a:gd name="connsiteX586" fmla="*/ 1157814 w 1311227"/>
                <a:gd name="connsiteY586" fmla="*/ 184918 h 927328"/>
                <a:gd name="connsiteX587" fmla="*/ 1148226 w 1311227"/>
                <a:gd name="connsiteY587" fmla="*/ 201355 h 927328"/>
                <a:gd name="connsiteX588" fmla="*/ 1148226 w 1311227"/>
                <a:gd name="connsiteY588" fmla="*/ 208204 h 927328"/>
                <a:gd name="connsiteX589" fmla="*/ 1148226 w 1311227"/>
                <a:gd name="connsiteY589" fmla="*/ 216423 h 927328"/>
                <a:gd name="connsiteX590" fmla="*/ 1179730 w 1311227"/>
                <a:gd name="connsiteY590" fmla="*/ 227381 h 927328"/>
                <a:gd name="connsiteX591" fmla="*/ 1203016 w 1311227"/>
                <a:gd name="connsiteY591" fmla="*/ 230120 h 927328"/>
                <a:gd name="connsiteX592" fmla="*/ 1215344 w 1311227"/>
                <a:gd name="connsiteY592" fmla="*/ 254776 h 927328"/>
                <a:gd name="connsiteX593" fmla="*/ 1230412 w 1311227"/>
                <a:gd name="connsiteY593" fmla="*/ 289020 h 927328"/>
                <a:gd name="connsiteX594" fmla="*/ 1242739 w 1311227"/>
                <a:gd name="connsiteY594" fmla="*/ 313675 h 927328"/>
                <a:gd name="connsiteX595" fmla="*/ 1242739 w 1311227"/>
                <a:gd name="connsiteY595" fmla="*/ 330112 h 927328"/>
                <a:gd name="connsiteX596" fmla="*/ 1252327 w 1311227"/>
                <a:gd name="connsiteY596" fmla="*/ 406819 h 927328"/>
                <a:gd name="connsiteX597" fmla="*/ 1255067 w 1311227"/>
                <a:gd name="connsiteY597" fmla="*/ 430105 h 927328"/>
                <a:gd name="connsiteX598" fmla="*/ 1261916 w 1311227"/>
                <a:gd name="connsiteY598" fmla="*/ 442433 h 927328"/>
                <a:gd name="connsiteX599" fmla="*/ 1246849 w 1311227"/>
                <a:gd name="connsiteY599" fmla="*/ 457500 h 927328"/>
                <a:gd name="connsiteX600" fmla="*/ 1237260 w 1311227"/>
                <a:gd name="connsiteY600" fmla="*/ 438323 h 927328"/>
                <a:gd name="connsiteX601" fmla="*/ 1240000 w 1311227"/>
                <a:gd name="connsiteY601" fmla="*/ 430105 h 927328"/>
                <a:gd name="connsiteX602" fmla="*/ 1235890 w 1311227"/>
                <a:gd name="connsiteY602" fmla="*/ 410928 h 927328"/>
                <a:gd name="connsiteX603" fmla="*/ 1235890 w 1311227"/>
                <a:gd name="connsiteY603" fmla="*/ 405449 h 927328"/>
                <a:gd name="connsiteX604" fmla="*/ 1235890 w 1311227"/>
                <a:gd name="connsiteY604" fmla="*/ 382163 h 927328"/>
                <a:gd name="connsiteX605" fmla="*/ 1215344 w 1311227"/>
                <a:gd name="connsiteY605" fmla="*/ 334222 h 927328"/>
                <a:gd name="connsiteX606" fmla="*/ 1209865 w 1311227"/>
                <a:gd name="connsiteY606" fmla="*/ 305457 h 927328"/>
                <a:gd name="connsiteX607" fmla="*/ 1193428 w 1311227"/>
                <a:gd name="connsiteY607" fmla="*/ 280801 h 927328"/>
                <a:gd name="connsiteX608" fmla="*/ 1189319 w 1311227"/>
                <a:gd name="connsiteY608" fmla="*/ 289020 h 927328"/>
                <a:gd name="connsiteX609" fmla="*/ 1207125 w 1311227"/>
                <a:gd name="connsiteY609" fmla="*/ 391752 h 927328"/>
                <a:gd name="connsiteX610" fmla="*/ 1201647 w 1311227"/>
                <a:gd name="connsiteY610" fmla="*/ 408189 h 927328"/>
                <a:gd name="connsiteX611" fmla="*/ 1204386 w 1311227"/>
                <a:gd name="connsiteY611" fmla="*/ 419147 h 927328"/>
                <a:gd name="connsiteX612" fmla="*/ 1193428 w 1311227"/>
                <a:gd name="connsiteY612" fmla="*/ 435584 h 927328"/>
                <a:gd name="connsiteX613" fmla="*/ 1200277 w 1311227"/>
                <a:gd name="connsiteY613" fmla="*/ 449282 h 927328"/>
                <a:gd name="connsiteX614" fmla="*/ 1189319 w 1311227"/>
                <a:gd name="connsiteY614" fmla="*/ 471198 h 927328"/>
                <a:gd name="connsiteX615" fmla="*/ 1194798 w 1311227"/>
                <a:gd name="connsiteY615" fmla="*/ 476677 h 927328"/>
                <a:gd name="connsiteX616" fmla="*/ 1189319 w 1311227"/>
                <a:gd name="connsiteY616" fmla="*/ 487635 h 927328"/>
                <a:gd name="connsiteX617" fmla="*/ 1194798 w 1311227"/>
                <a:gd name="connsiteY617" fmla="*/ 497223 h 927328"/>
                <a:gd name="connsiteX618" fmla="*/ 1200277 w 1311227"/>
                <a:gd name="connsiteY618" fmla="*/ 493114 h 927328"/>
                <a:gd name="connsiteX619" fmla="*/ 1203016 w 1311227"/>
                <a:gd name="connsiteY619" fmla="*/ 495853 h 927328"/>
                <a:gd name="connsiteX620" fmla="*/ 1203016 w 1311227"/>
                <a:gd name="connsiteY620" fmla="*/ 501333 h 927328"/>
                <a:gd name="connsiteX621" fmla="*/ 1196167 w 1311227"/>
                <a:gd name="connsiteY621" fmla="*/ 497223 h 927328"/>
                <a:gd name="connsiteX622" fmla="*/ 1182470 w 1311227"/>
                <a:gd name="connsiteY622" fmla="*/ 505442 h 927328"/>
                <a:gd name="connsiteX623" fmla="*/ 1179730 w 1311227"/>
                <a:gd name="connsiteY623" fmla="*/ 530098 h 927328"/>
                <a:gd name="connsiteX624" fmla="*/ 1175621 w 1311227"/>
                <a:gd name="connsiteY624" fmla="*/ 531467 h 927328"/>
                <a:gd name="connsiteX625" fmla="*/ 1159184 w 1311227"/>
                <a:gd name="connsiteY625" fmla="*/ 588997 h 927328"/>
                <a:gd name="connsiteX626" fmla="*/ 1167402 w 1311227"/>
                <a:gd name="connsiteY626" fmla="*/ 602695 h 927328"/>
                <a:gd name="connsiteX627" fmla="*/ 1164663 w 1311227"/>
                <a:gd name="connsiteY627" fmla="*/ 605434 h 927328"/>
                <a:gd name="connsiteX628" fmla="*/ 1168772 w 1311227"/>
                <a:gd name="connsiteY628" fmla="*/ 613653 h 927328"/>
                <a:gd name="connsiteX629" fmla="*/ 1168772 w 1311227"/>
                <a:gd name="connsiteY629" fmla="*/ 616392 h 927328"/>
                <a:gd name="connsiteX630" fmla="*/ 1171512 w 1311227"/>
                <a:gd name="connsiteY630" fmla="*/ 628720 h 927328"/>
                <a:gd name="connsiteX631" fmla="*/ 1171512 w 1311227"/>
                <a:gd name="connsiteY631" fmla="*/ 649267 h 927328"/>
                <a:gd name="connsiteX632" fmla="*/ 1172749 w 1311227"/>
                <a:gd name="connsiteY632" fmla="*/ 649576 h 927328"/>
                <a:gd name="connsiteX633" fmla="*/ 1168772 w 1311227"/>
                <a:gd name="connsiteY633" fmla="*/ 658855 h 927328"/>
                <a:gd name="connsiteX634" fmla="*/ 1171512 w 1311227"/>
                <a:gd name="connsiteY634" fmla="*/ 662964 h 927328"/>
                <a:gd name="connsiteX635" fmla="*/ 1157814 w 1311227"/>
                <a:gd name="connsiteY635" fmla="*/ 669813 h 927328"/>
                <a:gd name="connsiteX636" fmla="*/ 1160554 w 1311227"/>
                <a:gd name="connsiteY636" fmla="*/ 675292 h 927328"/>
                <a:gd name="connsiteX637" fmla="*/ 1156444 w 1311227"/>
                <a:gd name="connsiteY637" fmla="*/ 675292 h 927328"/>
                <a:gd name="connsiteX638" fmla="*/ 1157814 w 1311227"/>
                <a:gd name="connsiteY638" fmla="*/ 671183 h 927328"/>
                <a:gd name="connsiteX639" fmla="*/ 1150966 w 1311227"/>
                <a:gd name="connsiteY639" fmla="*/ 667074 h 927328"/>
                <a:gd name="connsiteX640" fmla="*/ 1140007 w 1311227"/>
                <a:gd name="connsiteY640" fmla="*/ 647897 h 927328"/>
                <a:gd name="connsiteX641" fmla="*/ 1135898 w 1311227"/>
                <a:gd name="connsiteY641" fmla="*/ 656116 h 927328"/>
                <a:gd name="connsiteX642" fmla="*/ 1129734 w 1311227"/>
                <a:gd name="connsiteY642" fmla="*/ 651835 h 927328"/>
                <a:gd name="connsiteX643" fmla="*/ 1127923 w 1311227"/>
                <a:gd name="connsiteY643" fmla="*/ 654400 h 927328"/>
                <a:gd name="connsiteX644" fmla="*/ 1126310 w 1311227"/>
                <a:gd name="connsiteY644" fmla="*/ 650636 h 927328"/>
                <a:gd name="connsiteX645" fmla="*/ 1122201 w 1311227"/>
                <a:gd name="connsiteY645" fmla="*/ 654746 h 927328"/>
                <a:gd name="connsiteX646" fmla="*/ 1112612 w 1311227"/>
                <a:gd name="connsiteY646" fmla="*/ 657485 h 927328"/>
                <a:gd name="connsiteX647" fmla="*/ 1112612 w 1311227"/>
                <a:gd name="connsiteY647" fmla="*/ 665704 h 927328"/>
                <a:gd name="connsiteX648" fmla="*/ 1115352 w 1311227"/>
                <a:gd name="connsiteY648" fmla="*/ 667074 h 927328"/>
                <a:gd name="connsiteX649" fmla="*/ 1118091 w 1311227"/>
                <a:gd name="connsiteY649" fmla="*/ 661594 h 927328"/>
                <a:gd name="connsiteX650" fmla="*/ 1125964 w 1311227"/>
                <a:gd name="connsiteY650" fmla="*/ 667218 h 927328"/>
                <a:gd name="connsiteX651" fmla="*/ 1123228 w 1311227"/>
                <a:gd name="connsiteY651" fmla="*/ 667930 h 927328"/>
                <a:gd name="connsiteX652" fmla="*/ 1116721 w 1311227"/>
                <a:gd name="connsiteY652" fmla="*/ 667074 h 927328"/>
                <a:gd name="connsiteX653" fmla="*/ 1109873 w 1311227"/>
                <a:gd name="connsiteY653" fmla="*/ 678032 h 927328"/>
                <a:gd name="connsiteX654" fmla="*/ 1112612 w 1311227"/>
                <a:gd name="connsiteY654" fmla="*/ 680771 h 927328"/>
                <a:gd name="connsiteX655" fmla="*/ 1109873 w 1311227"/>
                <a:gd name="connsiteY655" fmla="*/ 687620 h 927328"/>
                <a:gd name="connsiteX656" fmla="*/ 1118091 w 1311227"/>
                <a:gd name="connsiteY656" fmla="*/ 701317 h 927328"/>
                <a:gd name="connsiteX657" fmla="*/ 1126310 w 1311227"/>
                <a:gd name="connsiteY657" fmla="*/ 684880 h 927328"/>
                <a:gd name="connsiteX658" fmla="*/ 1129049 w 1311227"/>
                <a:gd name="connsiteY658" fmla="*/ 701317 h 927328"/>
                <a:gd name="connsiteX659" fmla="*/ 1124940 w 1311227"/>
                <a:gd name="connsiteY659" fmla="*/ 708166 h 927328"/>
                <a:gd name="connsiteX660" fmla="*/ 1119461 w 1311227"/>
                <a:gd name="connsiteY660" fmla="*/ 734192 h 927328"/>
                <a:gd name="connsiteX661" fmla="*/ 1118091 w 1311227"/>
                <a:gd name="connsiteY661" fmla="*/ 773915 h 927328"/>
                <a:gd name="connsiteX662" fmla="*/ 1097545 w 1311227"/>
                <a:gd name="connsiteY662" fmla="*/ 787612 h 927328"/>
                <a:gd name="connsiteX663" fmla="*/ 1085217 w 1311227"/>
                <a:gd name="connsiteY663" fmla="*/ 776654 h 927328"/>
                <a:gd name="connsiteX664" fmla="*/ 1097545 w 1311227"/>
                <a:gd name="connsiteY664" fmla="*/ 724603 h 927328"/>
                <a:gd name="connsiteX665" fmla="*/ 1090696 w 1311227"/>
                <a:gd name="connsiteY665" fmla="*/ 699947 h 927328"/>
                <a:gd name="connsiteX666" fmla="*/ 1085217 w 1311227"/>
                <a:gd name="connsiteY666" fmla="*/ 697208 h 927328"/>
                <a:gd name="connsiteX667" fmla="*/ 1090696 w 1311227"/>
                <a:gd name="connsiteY667" fmla="*/ 693099 h 927328"/>
                <a:gd name="connsiteX668" fmla="*/ 1087956 w 1311227"/>
                <a:gd name="connsiteY668" fmla="*/ 687620 h 927328"/>
                <a:gd name="connsiteX669" fmla="*/ 1083847 w 1311227"/>
                <a:gd name="connsiteY669" fmla="*/ 665704 h 927328"/>
                <a:gd name="connsiteX670" fmla="*/ 1072889 w 1311227"/>
                <a:gd name="connsiteY670" fmla="*/ 650636 h 927328"/>
                <a:gd name="connsiteX671" fmla="*/ 1078368 w 1311227"/>
                <a:gd name="connsiteY671" fmla="*/ 642418 h 927328"/>
                <a:gd name="connsiteX672" fmla="*/ 1076998 w 1311227"/>
                <a:gd name="connsiteY672" fmla="*/ 632829 h 927328"/>
                <a:gd name="connsiteX673" fmla="*/ 1076998 w 1311227"/>
                <a:gd name="connsiteY673" fmla="*/ 597216 h 927328"/>
                <a:gd name="connsiteX674" fmla="*/ 1081108 w 1311227"/>
                <a:gd name="connsiteY674" fmla="*/ 590367 h 927328"/>
                <a:gd name="connsiteX675" fmla="*/ 1078368 w 1311227"/>
                <a:gd name="connsiteY675" fmla="*/ 586258 h 927328"/>
                <a:gd name="connsiteX676" fmla="*/ 1081108 w 1311227"/>
                <a:gd name="connsiteY676" fmla="*/ 578039 h 927328"/>
                <a:gd name="connsiteX677" fmla="*/ 1079738 w 1311227"/>
                <a:gd name="connsiteY677" fmla="*/ 536946 h 927328"/>
                <a:gd name="connsiteX678" fmla="*/ 1072889 w 1311227"/>
                <a:gd name="connsiteY678" fmla="*/ 534207 h 927328"/>
                <a:gd name="connsiteX679" fmla="*/ 1072889 w 1311227"/>
                <a:gd name="connsiteY679" fmla="*/ 531467 h 927328"/>
                <a:gd name="connsiteX680" fmla="*/ 1079738 w 1311227"/>
                <a:gd name="connsiteY680" fmla="*/ 525988 h 927328"/>
                <a:gd name="connsiteX681" fmla="*/ 1076998 w 1311227"/>
                <a:gd name="connsiteY681" fmla="*/ 519139 h 927328"/>
                <a:gd name="connsiteX682" fmla="*/ 1078368 w 1311227"/>
                <a:gd name="connsiteY682" fmla="*/ 515030 h 927328"/>
                <a:gd name="connsiteX683" fmla="*/ 1070150 w 1311227"/>
                <a:gd name="connsiteY683" fmla="*/ 501333 h 927328"/>
                <a:gd name="connsiteX684" fmla="*/ 1070150 w 1311227"/>
                <a:gd name="connsiteY684" fmla="*/ 484895 h 927328"/>
                <a:gd name="connsiteX685" fmla="*/ 1042755 w 1311227"/>
                <a:gd name="connsiteY685" fmla="*/ 493114 h 927328"/>
                <a:gd name="connsiteX686" fmla="*/ 1034536 w 1311227"/>
                <a:gd name="connsiteY686" fmla="*/ 483526 h 927328"/>
                <a:gd name="connsiteX687" fmla="*/ 1037275 w 1311227"/>
                <a:gd name="connsiteY687" fmla="*/ 478047 h 927328"/>
                <a:gd name="connsiteX688" fmla="*/ 1056452 w 1311227"/>
                <a:gd name="connsiteY688" fmla="*/ 472568 h 927328"/>
                <a:gd name="connsiteX689" fmla="*/ 1066040 w 1311227"/>
                <a:gd name="connsiteY689" fmla="*/ 480786 h 927328"/>
                <a:gd name="connsiteX690" fmla="*/ 1070150 w 1311227"/>
                <a:gd name="connsiteY690" fmla="*/ 480786 h 927328"/>
                <a:gd name="connsiteX691" fmla="*/ 1070150 w 1311227"/>
                <a:gd name="connsiteY691" fmla="*/ 473937 h 927328"/>
                <a:gd name="connsiteX692" fmla="*/ 1071520 w 1311227"/>
                <a:gd name="connsiteY692" fmla="*/ 467088 h 927328"/>
                <a:gd name="connsiteX693" fmla="*/ 1076998 w 1311227"/>
                <a:gd name="connsiteY693" fmla="*/ 439693 h 927328"/>
                <a:gd name="connsiteX694" fmla="*/ 1070150 w 1311227"/>
                <a:gd name="connsiteY694" fmla="*/ 408189 h 927328"/>
                <a:gd name="connsiteX695" fmla="*/ 1079738 w 1311227"/>
                <a:gd name="connsiteY695" fmla="*/ 379424 h 927328"/>
                <a:gd name="connsiteX696" fmla="*/ 1070150 w 1311227"/>
                <a:gd name="connsiteY696" fmla="*/ 336961 h 927328"/>
                <a:gd name="connsiteX697" fmla="*/ 1052343 w 1311227"/>
                <a:gd name="connsiteY697" fmla="*/ 365726 h 927328"/>
                <a:gd name="connsiteX698" fmla="*/ 1030427 w 1311227"/>
                <a:gd name="connsiteY698" fmla="*/ 342440 h 927328"/>
                <a:gd name="connsiteX699" fmla="*/ 1030427 w 1311227"/>
                <a:gd name="connsiteY699" fmla="*/ 334222 h 927328"/>
                <a:gd name="connsiteX700" fmla="*/ 1035906 w 1311227"/>
                <a:gd name="connsiteY700" fmla="*/ 312306 h 927328"/>
                <a:gd name="connsiteX701" fmla="*/ 1038645 w 1311227"/>
                <a:gd name="connsiteY701" fmla="*/ 290389 h 927328"/>
                <a:gd name="connsiteX702" fmla="*/ 1038645 w 1311227"/>
                <a:gd name="connsiteY702" fmla="*/ 260255 h 927328"/>
                <a:gd name="connsiteX703" fmla="*/ 1049603 w 1311227"/>
                <a:gd name="connsiteY703" fmla="*/ 235599 h 927328"/>
                <a:gd name="connsiteX704" fmla="*/ 1064671 w 1311227"/>
                <a:gd name="connsiteY704" fmla="*/ 232859 h 927328"/>
                <a:gd name="connsiteX705" fmla="*/ 1074259 w 1311227"/>
                <a:gd name="connsiteY705" fmla="*/ 220532 h 927328"/>
                <a:gd name="connsiteX706" fmla="*/ 1085217 w 1311227"/>
                <a:gd name="connsiteY706" fmla="*/ 228750 h 927328"/>
                <a:gd name="connsiteX707" fmla="*/ 1104394 w 1311227"/>
                <a:gd name="connsiteY707" fmla="*/ 212313 h 927328"/>
                <a:gd name="connsiteX708" fmla="*/ 1093436 w 1311227"/>
                <a:gd name="connsiteY708" fmla="*/ 183548 h 927328"/>
                <a:gd name="connsiteX709" fmla="*/ 1097545 w 1311227"/>
                <a:gd name="connsiteY709" fmla="*/ 171220 h 927328"/>
                <a:gd name="connsiteX710" fmla="*/ 1123570 w 1311227"/>
                <a:gd name="connsiteY710" fmla="*/ 146565 h 927328"/>
                <a:gd name="connsiteX711" fmla="*/ 720861 w 1311227"/>
                <a:gd name="connsiteY711" fmla="*/ 79447 h 927328"/>
                <a:gd name="connsiteX712" fmla="*/ 763324 w 1311227"/>
                <a:gd name="connsiteY712" fmla="*/ 143825 h 927328"/>
                <a:gd name="connsiteX713" fmla="*/ 756475 w 1311227"/>
                <a:gd name="connsiteY713" fmla="*/ 178069 h 927328"/>
                <a:gd name="connsiteX714" fmla="*/ 797568 w 1311227"/>
                <a:gd name="connsiteY714" fmla="*/ 197246 h 927328"/>
                <a:gd name="connsiteX715" fmla="*/ 838661 w 1311227"/>
                <a:gd name="connsiteY715" fmla="*/ 223271 h 927328"/>
                <a:gd name="connsiteX716" fmla="*/ 852358 w 1311227"/>
                <a:gd name="connsiteY716" fmla="*/ 265734 h 927328"/>
                <a:gd name="connsiteX717" fmla="*/ 860577 w 1311227"/>
                <a:gd name="connsiteY717" fmla="*/ 276692 h 927328"/>
                <a:gd name="connsiteX718" fmla="*/ 878384 w 1311227"/>
                <a:gd name="connsiteY718" fmla="*/ 327373 h 927328"/>
                <a:gd name="connsiteX719" fmla="*/ 890711 w 1311227"/>
                <a:gd name="connsiteY719" fmla="*/ 361617 h 927328"/>
                <a:gd name="connsiteX720" fmla="*/ 823593 w 1311227"/>
                <a:gd name="connsiteY720" fmla="*/ 410928 h 927328"/>
                <a:gd name="connsiteX721" fmla="*/ 833181 w 1311227"/>
                <a:gd name="connsiteY721" fmla="*/ 436954 h 927328"/>
                <a:gd name="connsiteX722" fmla="*/ 833181 w 1311227"/>
                <a:gd name="connsiteY722" fmla="*/ 541056 h 927328"/>
                <a:gd name="connsiteX723" fmla="*/ 831812 w 1311227"/>
                <a:gd name="connsiteY723" fmla="*/ 556123 h 927328"/>
                <a:gd name="connsiteX724" fmla="*/ 834551 w 1311227"/>
                <a:gd name="connsiteY724" fmla="*/ 558863 h 927328"/>
                <a:gd name="connsiteX725" fmla="*/ 831812 w 1311227"/>
                <a:gd name="connsiteY725" fmla="*/ 567081 h 927328"/>
                <a:gd name="connsiteX726" fmla="*/ 834551 w 1311227"/>
                <a:gd name="connsiteY726" fmla="*/ 584888 h 927328"/>
                <a:gd name="connsiteX727" fmla="*/ 834551 w 1311227"/>
                <a:gd name="connsiteY727" fmla="*/ 609544 h 927328"/>
                <a:gd name="connsiteX728" fmla="*/ 824963 w 1311227"/>
                <a:gd name="connsiteY728" fmla="*/ 668443 h 927328"/>
                <a:gd name="connsiteX729" fmla="*/ 834551 w 1311227"/>
                <a:gd name="connsiteY729" fmla="*/ 688989 h 927328"/>
                <a:gd name="connsiteX730" fmla="*/ 831812 w 1311227"/>
                <a:gd name="connsiteY730" fmla="*/ 694469 h 927328"/>
                <a:gd name="connsiteX731" fmla="*/ 837291 w 1311227"/>
                <a:gd name="connsiteY731" fmla="*/ 697208 h 927328"/>
                <a:gd name="connsiteX732" fmla="*/ 816744 w 1311227"/>
                <a:gd name="connsiteY732" fmla="*/ 706797 h 927328"/>
                <a:gd name="connsiteX733" fmla="*/ 809896 w 1311227"/>
                <a:gd name="connsiteY733" fmla="*/ 716385 h 927328"/>
                <a:gd name="connsiteX734" fmla="*/ 793458 w 1311227"/>
                <a:gd name="connsiteY734" fmla="*/ 717754 h 927328"/>
                <a:gd name="connsiteX735" fmla="*/ 787980 w 1311227"/>
                <a:gd name="connsiteY735" fmla="*/ 721864 h 927328"/>
                <a:gd name="connsiteX736" fmla="*/ 786610 w 1311227"/>
                <a:gd name="connsiteY736" fmla="*/ 716385 h 927328"/>
                <a:gd name="connsiteX737" fmla="*/ 772912 w 1311227"/>
                <a:gd name="connsiteY737" fmla="*/ 706797 h 927328"/>
                <a:gd name="connsiteX738" fmla="*/ 770173 w 1311227"/>
                <a:gd name="connsiteY738" fmla="*/ 712275 h 927328"/>
                <a:gd name="connsiteX739" fmla="*/ 778391 w 1311227"/>
                <a:gd name="connsiteY739" fmla="*/ 719124 h 927328"/>
                <a:gd name="connsiteX740" fmla="*/ 766063 w 1311227"/>
                <a:gd name="connsiteY740" fmla="*/ 723234 h 927328"/>
                <a:gd name="connsiteX741" fmla="*/ 755105 w 1311227"/>
                <a:gd name="connsiteY741" fmla="*/ 719124 h 927328"/>
                <a:gd name="connsiteX742" fmla="*/ 737298 w 1311227"/>
                <a:gd name="connsiteY742" fmla="*/ 723234 h 927328"/>
                <a:gd name="connsiteX743" fmla="*/ 726340 w 1311227"/>
                <a:gd name="connsiteY743" fmla="*/ 717754 h 927328"/>
                <a:gd name="connsiteX744" fmla="*/ 724970 w 1311227"/>
                <a:gd name="connsiteY744" fmla="*/ 721864 h 927328"/>
                <a:gd name="connsiteX745" fmla="*/ 729080 w 1311227"/>
                <a:gd name="connsiteY745" fmla="*/ 761587 h 927328"/>
                <a:gd name="connsiteX746" fmla="*/ 723601 w 1311227"/>
                <a:gd name="connsiteY746" fmla="*/ 790352 h 927328"/>
                <a:gd name="connsiteX747" fmla="*/ 723601 w 1311227"/>
                <a:gd name="connsiteY747" fmla="*/ 819117 h 927328"/>
                <a:gd name="connsiteX748" fmla="*/ 731819 w 1311227"/>
                <a:gd name="connsiteY748" fmla="*/ 875277 h 927328"/>
                <a:gd name="connsiteX749" fmla="*/ 746887 w 1311227"/>
                <a:gd name="connsiteY749" fmla="*/ 897193 h 927328"/>
                <a:gd name="connsiteX750" fmla="*/ 741408 w 1311227"/>
                <a:gd name="connsiteY750" fmla="*/ 919109 h 927328"/>
                <a:gd name="connsiteX751" fmla="*/ 737298 w 1311227"/>
                <a:gd name="connsiteY751" fmla="*/ 916370 h 927328"/>
                <a:gd name="connsiteX752" fmla="*/ 737298 w 1311227"/>
                <a:gd name="connsiteY752" fmla="*/ 921849 h 927328"/>
                <a:gd name="connsiteX753" fmla="*/ 737632 w 1311227"/>
                <a:gd name="connsiteY753" fmla="*/ 922984 h 927328"/>
                <a:gd name="connsiteX754" fmla="*/ 731819 w 1311227"/>
                <a:gd name="connsiteY754" fmla="*/ 919109 h 927328"/>
                <a:gd name="connsiteX755" fmla="*/ 726512 w 1311227"/>
                <a:gd name="connsiteY755" fmla="*/ 922362 h 927328"/>
                <a:gd name="connsiteX756" fmla="*/ 723132 w 1311227"/>
                <a:gd name="connsiteY756" fmla="*/ 924120 h 927328"/>
                <a:gd name="connsiteX757" fmla="*/ 720861 w 1311227"/>
                <a:gd name="connsiteY757" fmla="*/ 921849 h 927328"/>
                <a:gd name="connsiteX758" fmla="*/ 715382 w 1311227"/>
                <a:gd name="connsiteY758" fmla="*/ 923218 h 927328"/>
                <a:gd name="connsiteX759" fmla="*/ 714012 w 1311227"/>
                <a:gd name="connsiteY759" fmla="*/ 920479 h 927328"/>
                <a:gd name="connsiteX760" fmla="*/ 711578 w 1311227"/>
                <a:gd name="connsiteY760" fmla="*/ 922914 h 927328"/>
                <a:gd name="connsiteX761" fmla="*/ 712643 w 1311227"/>
                <a:gd name="connsiteY761" fmla="*/ 917739 h 927328"/>
                <a:gd name="connsiteX762" fmla="*/ 703054 w 1311227"/>
                <a:gd name="connsiteY762" fmla="*/ 927328 h 927328"/>
                <a:gd name="connsiteX763" fmla="*/ 703054 w 1311227"/>
                <a:gd name="connsiteY763" fmla="*/ 923218 h 927328"/>
                <a:gd name="connsiteX764" fmla="*/ 708534 w 1311227"/>
                <a:gd name="connsiteY764" fmla="*/ 920479 h 927328"/>
                <a:gd name="connsiteX765" fmla="*/ 707164 w 1311227"/>
                <a:gd name="connsiteY765" fmla="*/ 916370 h 927328"/>
                <a:gd name="connsiteX766" fmla="*/ 701685 w 1311227"/>
                <a:gd name="connsiteY766" fmla="*/ 917739 h 927328"/>
                <a:gd name="connsiteX767" fmla="*/ 705794 w 1311227"/>
                <a:gd name="connsiteY767" fmla="*/ 919109 h 927328"/>
                <a:gd name="connsiteX768" fmla="*/ 700315 w 1311227"/>
                <a:gd name="connsiteY768" fmla="*/ 924588 h 927328"/>
                <a:gd name="connsiteX769" fmla="*/ 697575 w 1311227"/>
                <a:gd name="connsiteY769" fmla="*/ 923218 h 927328"/>
                <a:gd name="connsiteX770" fmla="*/ 700315 w 1311227"/>
                <a:gd name="connsiteY770" fmla="*/ 916370 h 927328"/>
                <a:gd name="connsiteX771" fmla="*/ 694973 w 1311227"/>
                <a:gd name="connsiteY771" fmla="*/ 917705 h 927328"/>
                <a:gd name="connsiteX772" fmla="*/ 695350 w 1311227"/>
                <a:gd name="connsiteY772" fmla="*/ 906268 h 927328"/>
                <a:gd name="connsiteX773" fmla="*/ 698945 w 1311227"/>
                <a:gd name="connsiteY773" fmla="*/ 895823 h 927328"/>
                <a:gd name="connsiteX774" fmla="*/ 693466 w 1311227"/>
                <a:gd name="connsiteY774" fmla="*/ 862949 h 927328"/>
                <a:gd name="connsiteX775" fmla="*/ 694836 w 1311227"/>
                <a:gd name="connsiteY775" fmla="*/ 843772 h 927328"/>
                <a:gd name="connsiteX776" fmla="*/ 686617 w 1311227"/>
                <a:gd name="connsiteY776" fmla="*/ 808159 h 927328"/>
                <a:gd name="connsiteX777" fmla="*/ 683878 w 1311227"/>
                <a:gd name="connsiteY777" fmla="*/ 802680 h 927328"/>
                <a:gd name="connsiteX778" fmla="*/ 675659 w 1311227"/>
                <a:gd name="connsiteY778" fmla="*/ 802680 h 927328"/>
                <a:gd name="connsiteX779" fmla="*/ 668811 w 1311227"/>
                <a:gd name="connsiteY779" fmla="*/ 793091 h 927328"/>
                <a:gd name="connsiteX780" fmla="*/ 678399 w 1311227"/>
                <a:gd name="connsiteY780" fmla="*/ 782133 h 927328"/>
                <a:gd name="connsiteX781" fmla="*/ 672920 w 1311227"/>
                <a:gd name="connsiteY781" fmla="*/ 768435 h 927328"/>
                <a:gd name="connsiteX782" fmla="*/ 672920 w 1311227"/>
                <a:gd name="connsiteY782" fmla="*/ 727343 h 927328"/>
                <a:gd name="connsiteX783" fmla="*/ 670180 w 1311227"/>
                <a:gd name="connsiteY783" fmla="*/ 723234 h 927328"/>
                <a:gd name="connsiteX784" fmla="*/ 674289 w 1311227"/>
                <a:gd name="connsiteY784" fmla="*/ 708166 h 927328"/>
                <a:gd name="connsiteX785" fmla="*/ 674289 w 1311227"/>
                <a:gd name="connsiteY785" fmla="*/ 690359 h 927328"/>
                <a:gd name="connsiteX786" fmla="*/ 663331 w 1311227"/>
                <a:gd name="connsiteY786" fmla="*/ 686250 h 927328"/>
                <a:gd name="connsiteX787" fmla="*/ 664701 w 1311227"/>
                <a:gd name="connsiteY787" fmla="*/ 675292 h 927328"/>
                <a:gd name="connsiteX788" fmla="*/ 675659 w 1311227"/>
                <a:gd name="connsiteY788" fmla="*/ 675292 h 927328"/>
                <a:gd name="connsiteX789" fmla="*/ 677029 w 1311227"/>
                <a:gd name="connsiteY789" fmla="*/ 654746 h 927328"/>
                <a:gd name="connsiteX790" fmla="*/ 671550 w 1311227"/>
                <a:gd name="connsiteY790" fmla="*/ 647897 h 927328"/>
                <a:gd name="connsiteX791" fmla="*/ 677029 w 1311227"/>
                <a:gd name="connsiteY791" fmla="*/ 635569 h 927328"/>
                <a:gd name="connsiteX792" fmla="*/ 655113 w 1311227"/>
                <a:gd name="connsiteY792" fmla="*/ 584888 h 927328"/>
                <a:gd name="connsiteX793" fmla="*/ 649634 w 1311227"/>
                <a:gd name="connsiteY793" fmla="*/ 534207 h 927328"/>
                <a:gd name="connsiteX794" fmla="*/ 649634 w 1311227"/>
                <a:gd name="connsiteY794" fmla="*/ 494484 h 927328"/>
                <a:gd name="connsiteX795" fmla="*/ 641415 w 1311227"/>
                <a:gd name="connsiteY795" fmla="*/ 491744 h 927328"/>
                <a:gd name="connsiteX796" fmla="*/ 648264 w 1311227"/>
                <a:gd name="connsiteY796" fmla="*/ 487635 h 927328"/>
                <a:gd name="connsiteX797" fmla="*/ 670180 w 1311227"/>
                <a:gd name="connsiteY797" fmla="*/ 425995 h 927328"/>
                <a:gd name="connsiteX798" fmla="*/ 670180 w 1311227"/>
                <a:gd name="connsiteY798" fmla="*/ 375315 h 927328"/>
                <a:gd name="connsiteX799" fmla="*/ 667441 w 1311227"/>
                <a:gd name="connsiteY799" fmla="*/ 350659 h 927328"/>
                <a:gd name="connsiteX800" fmla="*/ 660592 w 1311227"/>
                <a:gd name="connsiteY800" fmla="*/ 339701 h 927328"/>
                <a:gd name="connsiteX801" fmla="*/ 655113 w 1311227"/>
                <a:gd name="connsiteY801" fmla="*/ 317785 h 927328"/>
                <a:gd name="connsiteX802" fmla="*/ 634566 w 1311227"/>
                <a:gd name="connsiteY802" fmla="*/ 373945 h 927328"/>
                <a:gd name="connsiteX803" fmla="*/ 603062 w 1311227"/>
                <a:gd name="connsiteY803" fmla="*/ 427365 h 927328"/>
                <a:gd name="connsiteX804" fmla="*/ 585255 w 1311227"/>
                <a:gd name="connsiteY804" fmla="*/ 476677 h 927328"/>
                <a:gd name="connsiteX805" fmla="*/ 585255 w 1311227"/>
                <a:gd name="connsiteY805" fmla="*/ 510921 h 927328"/>
                <a:gd name="connsiteX806" fmla="*/ 579776 w 1311227"/>
                <a:gd name="connsiteY806" fmla="*/ 495853 h 927328"/>
                <a:gd name="connsiteX807" fmla="*/ 567448 w 1311227"/>
                <a:gd name="connsiteY807" fmla="*/ 525988 h 927328"/>
                <a:gd name="connsiteX808" fmla="*/ 555120 w 1311227"/>
                <a:gd name="connsiteY808" fmla="*/ 498593 h 927328"/>
                <a:gd name="connsiteX809" fmla="*/ 560600 w 1311227"/>
                <a:gd name="connsiteY809" fmla="*/ 498593 h 927328"/>
                <a:gd name="connsiteX810" fmla="*/ 577036 w 1311227"/>
                <a:gd name="connsiteY810" fmla="*/ 447912 h 927328"/>
                <a:gd name="connsiteX811" fmla="*/ 598953 w 1311227"/>
                <a:gd name="connsiteY811" fmla="*/ 356138 h 927328"/>
                <a:gd name="connsiteX812" fmla="*/ 619499 w 1311227"/>
                <a:gd name="connsiteY812" fmla="*/ 272583 h 927328"/>
                <a:gd name="connsiteX813" fmla="*/ 616759 w 1311227"/>
                <a:gd name="connsiteY813" fmla="*/ 253406 h 927328"/>
                <a:gd name="connsiteX814" fmla="*/ 618129 w 1311227"/>
                <a:gd name="connsiteY814" fmla="*/ 234229 h 927328"/>
                <a:gd name="connsiteX815" fmla="*/ 629087 w 1311227"/>
                <a:gd name="connsiteY815" fmla="*/ 210943 h 927328"/>
                <a:gd name="connsiteX816" fmla="*/ 656483 w 1311227"/>
                <a:gd name="connsiteY816" fmla="*/ 204095 h 927328"/>
                <a:gd name="connsiteX817" fmla="*/ 689357 w 1311227"/>
                <a:gd name="connsiteY817" fmla="*/ 183548 h 927328"/>
                <a:gd name="connsiteX818" fmla="*/ 675659 w 1311227"/>
                <a:gd name="connsiteY818" fmla="*/ 160262 h 927328"/>
                <a:gd name="connsiteX819" fmla="*/ 672920 w 1311227"/>
                <a:gd name="connsiteY819" fmla="*/ 132867 h 927328"/>
                <a:gd name="connsiteX820" fmla="*/ 720861 w 1311227"/>
                <a:gd name="connsiteY820" fmla="*/ 79447 h 927328"/>
                <a:gd name="connsiteX821" fmla="*/ 198983 w 1311227"/>
                <a:gd name="connsiteY821" fmla="*/ 0 h 927328"/>
                <a:gd name="connsiteX822" fmla="*/ 222269 w 1311227"/>
                <a:gd name="connsiteY822" fmla="*/ 5479 h 927328"/>
                <a:gd name="connsiteX823" fmla="*/ 238706 w 1311227"/>
                <a:gd name="connsiteY823" fmla="*/ 43833 h 927328"/>
                <a:gd name="connsiteX824" fmla="*/ 241446 w 1311227"/>
                <a:gd name="connsiteY824" fmla="*/ 56160 h 927328"/>
                <a:gd name="connsiteX825" fmla="*/ 234597 w 1311227"/>
                <a:gd name="connsiteY825" fmla="*/ 79447 h 927328"/>
                <a:gd name="connsiteX826" fmla="*/ 244185 w 1311227"/>
                <a:gd name="connsiteY826" fmla="*/ 91774 h 927328"/>
                <a:gd name="connsiteX827" fmla="*/ 259253 w 1311227"/>
                <a:gd name="connsiteY827" fmla="*/ 93144 h 927328"/>
                <a:gd name="connsiteX828" fmla="*/ 293497 w 1311227"/>
                <a:gd name="connsiteY828" fmla="*/ 104102 h 927328"/>
                <a:gd name="connsiteX829" fmla="*/ 314043 w 1311227"/>
                <a:gd name="connsiteY829" fmla="*/ 108211 h 927328"/>
                <a:gd name="connsiteX830" fmla="*/ 405817 w 1311227"/>
                <a:gd name="connsiteY830" fmla="*/ 199985 h 927328"/>
                <a:gd name="connsiteX831" fmla="*/ 414035 w 1311227"/>
                <a:gd name="connsiteY831" fmla="*/ 223271 h 927328"/>
                <a:gd name="connsiteX832" fmla="*/ 418145 w 1311227"/>
                <a:gd name="connsiteY832" fmla="*/ 272583 h 927328"/>
                <a:gd name="connsiteX833" fmla="*/ 415405 w 1311227"/>
                <a:gd name="connsiteY833" fmla="*/ 336961 h 927328"/>
                <a:gd name="connsiteX834" fmla="*/ 423624 w 1311227"/>
                <a:gd name="connsiteY834" fmla="*/ 336961 h 927328"/>
                <a:gd name="connsiteX835" fmla="*/ 424994 w 1311227"/>
                <a:gd name="connsiteY835" fmla="*/ 341071 h 927328"/>
                <a:gd name="connsiteX836" fmla="*/ 416775 w 1311227"/>
                <a:gd name="connsiteY836" fmla="*/ 347919 h 927328"/>
                <a:gd name="connsiteX837" fmla="*/ 416775 w 1311227"/>
                <a:gd name="connsiteY837" fmla="*/ 358877 h 927328"/>
                <a:gd name="connsiteX838" fmla="*/ 442800 w 1311227"/>
                <a:gd name="connsiteY838" fmla="*/ 406819 h 927328"/>
                <a:gd name="connsiteX839" fmla="*/ 438691 w 1311227"/>
                <a:gd name="connsiteY839" fmla="*/ 406819 h 927328"/>
                <a:gd name="connsiteX840" fmla="*/ 420884 w 1311227"/>
                <a:gd name="connsiteY840" fmla="*/ 394491 h 927328"/>
                <a:gd name="connsiteX841" fmla="*/ 416775 w 1311227"/>
                <a:gd name="connsiteY841" fmla="*/ 401340 h 927328"/>
                <a:gd name="connsiteX842" fmla="*/ 427733 w 1311227"/>
                <a:gd name="connsiteY842" fmla="*/ 434214 h 927328"/>
                <a:gd name="connsiteX843" fmla="*/ 424994 w 1311227"/>
                <a:gd name="connsiteY843" fmla="*/ 435584 h 927328"/>
                <a:gd name="connsiteX844" fmla="*/ 411296 w 1311227"/>
                <a:gd name="connsiteY844" fmla="*/ 412298 h 927328"/>
                <a:gd name="connsiteX845" fmla="*/ 409926 w 1311227"/>
                <a:gd name="connsiteY845" fmla="*/ 415038 h 927328"/>
                <a:gd name="connsiteX846" fmla="*/ 412666 w 1311227"/>
                <a:gd name="connsiteY846" fmla="*/ 443803 h 927328"/>
                <a:gd name="connsiteX847" fmla="*/ 407187 w 1311227"/>
                <a:gd name="connsiteY847" fmla="*/ 446542 h 927328"/>
                <a:gd name="connsiteX848" fmla="*/ 401707 w 1311227"/>
                <a:gd name="connsiteY848" fmla="*/ 410928 h 927328"/>
                <a:gd name="connsiteX849" fmla="*/ 396229 w 1311227"/>
                <a:gd name="connsiteY849" fmla="*/ 409559 h 927328"/>
                <a:gd name="connsiteX850" fmla="*/ 388010 w 1311227"/>
                <a:gd name="connsiteY850" fmla="*/ 445172 h 927328"/>
                <a:gd name="connsiteX851" fmla="*/ 385271 w 1311227"/>
                <a:gd name="connsiteY851" fmla="*/ 408189 h 927328"/>
                <a:gd name="connsiteX852" fmla="*/ 386640 w 1311227"/>
                <a:gd name="connsiteY852" fmla="*/ 399970 h 927328"/>
                <a:gd name="connsiteX853" fmla="*/ 381161 w 1311227"/>
                <a:gd name="connsiteY853" fmla="*/ 397231 h 927328"/>
                <a:gd name="connsiteX854" fmla="*/ 363354 w 1311227"/>
                <a:gd name="connsiteY854" fmla="*/ 413668 h 927328"/>
                <a:gd name="connsiteX855" fmla="*/ 361984 w 1311227"/>
                <a:gd name="connsiteY855" fmla="*/ 409559 h 927328"/>
                <a:gd name="connsiteX856" fmla="*/ 392119 w 1311227"/>
                <a:gd name="connsiteY856" fmla="*/ 347919 h 927328"/>
                <a:gd name="connsiteX857" fmla="*/ 392119 w 1311227"/>
                <a:gd name="connsiteY857" fmla="*/ 321894 h 927328"/>
                <a:gd name="connsiteX858" fmla="*/ 370203 w 1311227"/>
                <a:gd name="connsiteY858" fmla="*/ 230120 h 927328"/>
                <a:gd name="connsiteX859" fmla="*/ 312673 w 1311227"/>
                <a:gd name="connsiteY859" fmla="*/ 190397 h 927328"/>
                <a:gd name="connsiteX860" fmla="*/ 312673 w 1311227"/>
                <a:gd name="connsiteY860" fmla="*/ 252036 h 927328"/>
                <a:gd name="connsiteX861" fmla="*/ 301715 w 1311227"/>
                <a:gd name="connsiteY861" fmla="*/ 326003 h 927328"/>
                <a:gd name="connsiteX862" fmla="*/ 312673 w 1311227"/>
                <a:gd name="connsiteY862" fmla="*/ 352029 h 927328"/>
                <a:gd name="connsiteX863" fmla="*/ 319522 w 1311227"/>
                <a:gd name="connsiteY863" fmla="*/ 393122 h 927328"/>
                <a:gd name="connsiteX864" fmla="*/ 323631 w 1311227"/>
                <a:gd name="connsiteY864" fmla="*/ 462979 h 927328"/>
                <a:gd name="connsiteX865" fmla="*/ 329110 w 1311227"/>
                <a:gd name="connsiteY865" fmla="*/ 464349 h 927328"/>
                <a:gd name="connsiteX866" fmla="*/ 330480 w 1311227"/>
                <a:gd name="connsiteY866" fmla="*/ 467088 h 927328"/>
                <a:gd name="connsiteX867" fmla="*/ 325001 w 1311227"/>
                <a:gd name="connsiteY867" fmla="*/ 473937 h 927328"/>
                <a:gd name="connsiteX868" fmla="*/ 325001 w 1311227"/>
                <a:gd name="connsiteY868" fmla="*/ 484895 h 927328"/>
                <a:gd name="connsiteX869" fmla="*/ 326371 w 1311227"/>
                <a:gd name="connsiteY869" fmla="*/ 498593 h 927328"/>
                <a:gd name="connsiteX870" fmla="*/ 308564 w 1311227"/>
                <a:gd name="connsiteY870" fmla="*/ 554753 h 927328"/>
                <a:gd name="connsiteX871" fmla="*/ 312673 w 1311227"/>
                <a:gd name="connsiteY871" fmla="*/ 558863 h 927328"/>
                <a:gd name="connsiteX872" fmla="*/ 315413 w 1311227"/>
                <a:gd name="connsiteY872" fmla="*/ 556123 h 927328"/>
                <a:gd name="connsiteX873" fmla="*/ 318152 w 1311227"/>
                <a:gd name="connsiteY873" fmla="*/ 560232 h 927328"/>
                <a:gd name="connsiteX874" fmla="*/ 309934 w 1311227"/>
                <a:gd name="connsiteY874" fmla="*/ 558863 h 927328"/>
                <a:gd name="connsiteX875" fmla="*/ 272950 w 1311227"/>
                <a:gd name="connsiteY875" fmla="*/ 584888 h 927328"/>
                <a:gd name="connsiteX876" fmla="*/ 271580 w 1311227"/>
                <a:gd name="connsiteY876" fmla="*/ 588997 h 927328"/>
                <a:gd name="connsiteX877" fmla="*/ 274320 w 1311227"/>
                <a:gd name="connsiteY877" fmla="*/ 593106 h 927328"/>
                <a:gd name="connsiteX878" fmla="*/ 268841 w 1311227"/>
                <a:gd name="connsiteY878" fmla="*/ 593106 h 927328"/>
                <a:gd name="connsiteX879" fmla="*/ 235967 w 1311227"/>
                <a:gd name="connsiteY879" fmla="*/ 630090 h 927328"/>
                <a:gd name="connsiteX880" fmla="*/ 222269 w 1311227"/>
                <a:gd name="connsiteY880" fmla="*/ 628720 h 927328"/>
                <a:gd name="connsiteX881" fmla="*/ 227748 w 1311227"/>
                <a:gd name="connsiteY881" fmla="*/ 656116 h 927328"/>
                <a:gd name="connsiteX882" fmla="*/ 209941 w 1311227"/>
                <a:gd name="connsiteY882" fmla="*/ 669813 h 927328"/>
                <a:gd name="connsiteX883" fmla="*/ 216790 w 1311227"/>
                <a:gd name="connsiteY883" fmla="*/ 749259 h 927328"/>
                <a:gd name="connsiteX884" fmla="*/ 238706 w 1311227"/>
                <a:gd name="connsiteY884" fmla="*/ 798570 h 927328"/>
                <a:gd name="connsiteX885" fmla="*/ 231857 w 1311227"/>
                <a:gd name="connsiteY885" fmla="*/ 810898 h 927328"/>
                <a:gd name="connsiteX886" fmla="*/ 231857 w 1311227"/>
                <a:gd name="connsiteY886" fmla="*/ 836923 h 927328"/>
                <a:gd name="connsiteX887" fmla="*/ 205832 w 1311227"/>
                <a:gd name="connsiteY887" fmla="*/ 846512 h 927328"/>
                <a:gd name="connsiteX888" fmla="*/ 179807 w 1311227"/>
                <a:gd name="connsiteY888" fmla="*/ 834184 h 927328"/>
                <a:gd name="connsiteX889" fmla="*/ 192134 w 1311227"/>
                <a:gd name="connsiteY889" fmla="*/ 813638 h 927328"/>
                <a:gd name="connsiteX890" fmla="*/ 196244 w 1311227"/>
                <a:gd name="connsiteY890" fmla="*/ 801310 h 927328"/>
                <a:gd name="connsiteX891" fmla="*/ 196244 w 1311227"/>
                <a:gd name="connsiteY891" fmla="*/ 794461 h 927328"/>
                <a:gd name="connsiteX892" fmla="*/ 197614 w 1311227"/>
                <a:gd name="connsiteY892" fmla="*/ 779394 h 927328"/>
                <a:gd name="connsiteX893" fmla="*/ 157891 w 1311227"/>
                <a:gd name="connsiteY893" fmla="*/ 656116 h 927328"/>
                <a:gd name="connsiteX894" fmla="*/ 157891 w 1311227"/>
                <a:gd name="connsiteY894" fmla="*/ 598586 h 927328"/>
                <a:gd name="connsiteX895" fmla="*/ 153781 w 1311227"/>
                <a:gd name="connsiteY895" fmla="*/ 595846 h 927328"/>
                <a:gd name="connsiteX896" fmla="*/ 156521 w 1311227"/>
                <a:gd name="connsiteY896" fmla="*/ 593106 h 927328"/>
                <a:gd name="connsiteX897" fmla="*/ 148302 w 1311227"/>
                <a:gd name="connsiteY897" fmla="*/ 580779 h 927328"/>
                <a:gd name="connsiteX898" fmla="*/ 152411 w 1311227"/>
                <a:gd name="connsiteY898" fmla="*/ 568451 h 927328"/>
                <a:gd name="connsiteX899" fmla="*/ 137344 w 1311227"/>
                <a:gd name="connsiteY899" fmla="*/ 573930 h 927328"/>
                <a:gd name="connsiteX900" fmla="*/ 115428 w 1311227"/>
                <a:gd name="connsiteY900" fmla="*/ 567081 h 927328"/>
                <a:gd name="connsiteX901" fmla="*/ 120907 w 1311227"/>
                <a:gd name="connsiteY901" fmla="*/ 564341 h 927328"/>
                <a:gd name="connsiteX902" fmla="*/ 118168 w 1311227"/>
                <a:gd name="connsiteY902" fmla="*/ 558863 h 927328"/>
                <a:gd name="connsiteX903" fmla="*/ 131865 w 1311227"/>
                <a:gd name="connsiteY903" fmla="*/ 542425 h 927328"/>
                <a:gd name="connsiteX904" fmla="*/ 134604 w 1311227"/>
                <a:gd name="connsiteY904" fmla="*/ 543795 h 927328"/>
                <a:gd name="connsiteX905" fmla="*/ 140084 w 1311227"/>
                <a:gd name="connsiteY905" fmla="*/ 543795 h 927328"/>
                <a:gd name="connsiteX906" fmla="*/ 141453 w 1311227"/>
                <a:gd name="connsiteY906" fmla="*/ 541056 h 927328"/>
                <a:gd name="connsiteX907" fmla="*/ 135974 w 1311227"/>
                <a:gd name="connsiteY907" fmla="*/ 508181 h 927328"/>
                <a:gd name="connsiteX908" fmla="*/ 135974 w 1311227"/>
                <a:gd name="connsiteY908" fmla="*/ 464349 h 927328"/>
                <a:gd name="connsiteX909" fmla="*/ 127756 w 1311227"/>
                <a:gd name="connsiteY909" fmla="*/ 464349 h 927328"/>
                <a:gd name="connsiteX910" fmla="*/ 126386 w 1311227"/>
                <a:gd name="connsiteY910" fmla="*/ 460240 h 927328"/>
                <a:gd name="connsiteX911" fmla="*/ 135974 w 1311227"/>
                <a:gd name="connsiteY911" fmla="*/ 447912 h 927328"/>
                <a:gd name="connsiteX912" fmla="*/ 137344 w 1311227"/>
                <a:gd name="connsiteY912" fmla="*/ 438323 h 927328"/>
                <a:gd name="connsiteX913" fmla="*/ 159260 w 1311227"/>
                <a:gd name="connsiteY913" fmla="*/ 345180 h 927328"/>
                <a:gd name="connsiteX914" fmla="*/ 152411 w 1311227"/>
                <a:gd name="connsiteY914" fmla="*/ 298608 h 927328"/>
                <a:gd name="connsiteX915" fmla="*/ 111319 w 1311227"/>
                <a:gd name="connsiteY915" fmla="*/ 327373 h 927328"/>
                <a:gd name="connsiteX916" fmla="*/ 92142 w 1311227"/>
                <a:gd name="connsiteY916" fmla="*/ 295869 h 927328"/>
                <a:gd name="connsiteX917" fmla="*/ 94881 w 1311227"/>
                <a:gd name="connsiteY917" fmla="*/ 268473 h 927328"/>
                <a:gd name="connsiteX918" fmla="*/ 92142 w 1311227"/>
                <a:gd name="connsiteY918" fmla="*/ 242448 h 927328"/>
                <a:gd name="connsiteX919" fmla="*/ 100361 w 1311227"/>
                <a:gd name="connsiteY919" fmla="*/ 206834 h 927328"/>
                <a:gd name="connsiteX920" fmla="*/ 90773 w 1311227"/>
                <a:gd name="connsiteY920" fmla="*/ 171220 h 927328"/>
                <a:gd name="connsiteX921" fmla="*/ 131865 w 1311227"/>
                <a:gd name="connsiteY921" fmla="*/ 126018 h 927328"/>
                <a:gd name="connsiteX922" fmla="*/ 174327 w 1311227"/>
                <a:gd name="connsiteY922" fmla="*/ 95883 h 927328"/>
                <a:gd name="connsiteX923" fmla="*/ 155151 w 1311227"/>
                <a:gd name="connsiteY923" fmla="*/ 57530 h 927328"/>
                <a:gd name="connsiteX924" fmla="*/ 155151 w 1311227"/>
                <a:gd name="connsiteY924" fmla="*/ 52051 h 927328"/>
                <a:gd name="connsiteX925" fmla="*/ 163369 w 1311227"/>
                <a:gd name="connsiteY925" fmla="*/ 50682 h 927328"/>
                <a:gd name="connsiteX926" fmla="*/ 198983 w 1311227"/>
                <a:gd name="connsiteY926" fmla="*/ 0 h 927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</a:cxnLst>
              <a:rect l="l" t="t" r="r" b="b"/>
              <a:pathLst>
                <a:path w="1311227" h="927328">
                  <a:moveTo>
                    <a:pt x="723132" y="924120"/>
                  </a:moveTo>
                  <a:lnTo>
                    <a:pt x="724970" y="925958"/>
                  </a:lnTo>
                  <a:cubicBezTo>
                    <a:pt x="723601" y="925958"/>
                    <a:pt x="722231" y="924588"/>
                    <a:pt x="722231" y="924588"/>
                  </a:cubicBezTo>
                  <a:close/>
                  <a:moveTo>
                    <a:pt x="737632" y="922984"/>
                  </a:moveTo>
                  <a:lnTo>
                    <a:pt x="740038" y="924588"/>
                  </a:lnTo>
                  <a:cubicBezTo>
                    <a:pt x="739353" y="924588"/>
                    <a:pt x="738668" y="924931"/>
                    <a:pt x="738155" y="924760"/>
                  </a:cubicBezTo>
                  <a:close/>
                  <a:moveTo>
                    <a:pt x="711578" y="922914"/>
                  </a:moveTo>
                  <a:lnTo>
                    <a:pt x="711445" y="923561"/>
                  </a:lnTo>
                  <a:cubicBezTo>
                    <a:pt x="710588" y="924588"/>
                    <a:pt x="709218" y="925273"/>
                    <a:pt x="707164" y="927328"/>
                  </a:cubicBezTo>
                  <a:close/>
                  <a:moveTo>
                    <a:pt x="694973" y="917705"/>
                  </a:moveTo>
                  <a:lnTo>
                    <a:pt x="694836" y="921849"/>
                  </a:lnTo>
                  <a:cubicBezTo>
                    <a:pt x="693466" y="920479"/>
                    <a:pt x="693466" y="919109"/>
                    <a:pt x="694836" y="917739"/>
                  </a:cubicBezTo>
                  <a:close/>
                  <a:moveTo>
                    <a:pt x="575667" y="867058"/>
                  </a:moveTo>
                  <a:cubicBezTo>
                    <a:pt x="577036" y="867058"/>
                    <a:pt x="579776" y="868428"/>
                    <a:pt x="579776" y="869798"/>
                  </a:cubicBezTo>
                  <a:lnTo>
                    <a:pt x="574297" y="871168"/>
                  </a:lnTo>
                  <a:close/>
                  <a:moveTo>
                    <a:pt x="571558" y="824596"/>
                  </a:moveTo>
                  <a:lnTo>
                    <a:pt x="571558" y="828705"/>
                  </a:lnTo>
                  <a:lnTo>
                    <a:pt x="570775" y="824791"/>
                  </a:lnTo>
                  <a:close/>
                  <a:moveTo>
                    <a:pt x="570188" y="821856"/>
                  </a:moveTo>
                  <a:lnTo>
                    <a:pt x="570775" y="824791"/>
                  </a:lnTo>
                  <a:lnTo>
                    <a:pt x="566078" y="825965"/>
                  </a:lnTo>
                  <a:cubicBezTo>
                    <a:pt x="566078" y="824596"/>
                    <a:pt x="568818" y="824596"/>
                    <a:pt x="570188" y="821856"/>
                  </a:cubicBezTo>
                  <a:close/>
                  <a:moveTo>
                    <a:pt x="527725" y="809528"/>
                  </a:moveTo>
                  <a:cubicBezTo>
                    <a:pt x="527725" y="809528"/>
                    <a:pt x="529095" y="809528"/>
                    <a:pt x="530465" y="810898"/>
                  </a:cubicBezTo>
                  <a:cubicBezTo>
                    <a:pt x="529095" y="812268"/>
                    <a:pt x="527725" y="812268"/>
                    <a:pt x="526355" y="812268"/>
                  </a:cubicBezTo>
                  <a:cubicBezTo>
                    <a:pt x="526355" y="810898"/>
                    <a:pt x="526355" y="809528"/>
                    <a:pt x="527725" y="809528"/>
                  </a:cubicBezTo>
                  <a:close/>
                  <a:moveTo>
                    <a:pt x="597583" y="801310"/>
                  </a:moveTo>
                  <a:cubicBezTo>
                    <a:pt x="598953" y="801310"/>
                    <a:pt x="601692" y="802680"/>
                    <a:pt x="603062" y="805419"/>
                  </a:cubicBezTo>
                  <a:lnTo>
                    <a:pt x="594843" y="805419"/>
                  </a:lnTo>
                  <a:cubicBezTo>
                    <a:pt x="596213" y="804050"/>
                    <a:pt x="596213" y="802680"/>
                    <a:pt x="597583" y="801310"/>
                  </a:cubicBezTo>
                  <a:close/>
                  <a:moveTo>
                    <a:pt x="807156" y="768435"/>
                  </a:moveTo>
                  <a:lnTo>
                    <a:pt x="812635" y="769805"/>
                  </a:lnTo>
                  <a:cubicBezTo>
                    <a:pt x="811265" y="772545"/>
                    <a:pt x="812635" y="773915"/>
                    <a:pt x="808526" y="773915"/>
                  </a:cubicBezTo>
                  <a:cubicBezTo>
                    <a:pt x="805786" y="773915"/>
                    <a:pt x="805786" y="772545"/>
                    <a:pt x="804416" y="771175"/>
                  </a:cubicBezTo>
                  <a:close/>
                  <a:moveTo>
                    <a:pt x="740038" y="749259"/>
                  </a:moveTo>
                  <a:cubicBezTo>
                    <a:pt x="744147" y="754738"/>
                    <a:pt x="755105" y="753368"/>
                    <a:pt x="755105" y="761587"/>
                  </a:cubicBezTo>
                  <a:cubicBezTo>
                    <a:pt x="755105" y="765696"/>
                    <a:pt x="752366" y="769805"/>
                    <a:pt x="750996" y="775285"/>
                  </a:cubicBezTo>
                  <a:cubicBezTo>
                    <a:pt x="750996" y="778024"/>
                    <a:pt x="752366" y="782133"/>
                    <a:pt x="750996" y="784873"/>
                  </a:cubicBezTo>
                  <a:cubicBezTo>
                    <a:pt x="749626" y="787612"/>
                    <a:pt x="746887" y="790352"/>
                    <a:pt x="744147" y="790352"/>
                  </a:cubicBezTo>
                  <a:cubicBezTo>
                    <a:pt x="737298" y="790352"/>
                    <a:pt x="733189" y="784873"/>
                    <a:pt x="733189" y="779394"/>
                  </a:cubicBezTo>
                  <a:cubicBezTo>
                    <a:pt x="733189" y="776654"/>
                    <a:pt x="734559" y="775285"/>
                    <a:pt x="734559" y="773915"/>
                  </a:cubicBezTo>
                  <a:cubicBezTo>
                    <a:pt x="735929" y="771175"/>
                    <a:pt x="734559" y="767066"/>
                    <a:pt x="734559" y="764327"/>
                  </a:cubicBezTo>
                  <a:cubicBezTo>
                    <a:pt x="734559" y="760217"/>
                    <a:pt x="737298" y="754738"/>
                    <a:pt x="740038" y="749259"/>
                  </a:cubicBezTo>
                  <a:close/>
                  <a:moveTo>
                    <a:pt x="396229" y="747889"/>
                  </a:moveTo>
                  <a:cubicBezTo>
                    <a:pt x="396229" y="749259"/>
                    <a:pt x="397598" y="750629"/>
                    <a:pt x="398968" y="751999"/>
                  </a:cubicBezTo>
                  <a:cubicBezTo>
                    <a:pt x="397598" y="753368"/>
                    <a:pt x="394859" y="754738"/>
                    <a:pt x="392119" y="754738"/>
                  </a:cubicBezTo>
                  <a:cubicBezTo>
                    <a:pt x="392119" y="753368"/>
                    <a:pt x="390749" y="754738"/>
                    <a:pt x="390749" y="750629"/>
                  </a:cubicBezTo>
                  <a:cubicBezTo>
                    <a:pt x="390749" y="747889"/>
                    <a:pt x="393489" y="747889"/>
                    <a:pt x="396229" y="747889"/>
                  </a:cubicBezTo>
                  <a:close/>
                  <a:moveTo>
                    <a:pt x="741408" y="734192"/>
                  </a:moveTo>
                  <a:cubicBezTo>
                    <a:pt x="742777" y="734192"/>
                    <a:pt x="744147" y="734192"/>
                    <a:pt x="745517" y="735562"/>
                  </a:cubicBezTo>
                  <a:cubicBezTo>
                    <a:pt x="744147" y="738301"/>
                    <a:pt x="741408" y="739671"/>
                    <a:pt x="738668" y="739671"/>
                  </a:cubicBezTo>
                  <a:cubicBezTo>
                    <a:pt x="740038" y="738301"/>
                    <a:pt x="740038" y="734192"/>
                    <a:pt x="741408" y="734192"/>
                  </a:cubicBezTo>
                  <a:close/>
                  <a:moveTo>
                    <a:pt x="572927" y="732822"/>
                  </a:moveTo>
                  <a:cubicBezTo>
                    <a:pt x="572927" y="732822"/>
                    <a:pt x="574297" y="734192"/>
                    <a:pt x="574297" y="735562"/>
                  </a:cubicBezTo>
                  <a:lnTo>
                    <a:pt x="570188" y="735562"/>
                  </a:lnTo>
                  <a:close/>
                  <a:moveTo>
                    <a:pt x="594843" y="730082"/>
                  </a:moveTo>
                  <a:cubicBezTo>
                    <a:pt x="596213" y="730082"/>
                    <a:pt x="597583" y="730082"/>
                    <a:pt x="598953" y="731452"/>
                  </a:cubicBezTo>
                  <a:cubicBezTo>
                    <a:pt x="598953" y="731452"/>
                    <a:pt x="598953" y="732822"/>
                    <a:pt x="597583" y="734192"/>
                  </a:cubicBezTo>
                  <a:cubicBezTo>
                    <a:pt x="594843" y="732822"/>
                    <a:pt x="593474" y="731452"/>
                    <a:pt x="594843" y="730082"/>
                  </a:cubicBezTo>
                  <a:close/>
                  <a:moveTo>
                    <a:pt x="767433" y="727343"/>
                  </a:moveTo>
                  <a:lnTo>
                    <a:pt x="774282" y="727343"/>
                  </a:lnTo>
                  <a:cubicBezTo>
                    <a:pt x="774282" y="728712"/>
                    <a:pt x="775652" y="730082"/>
                    <a:pt x="774282" y="735562"/>
                  </a:cubicBezTo>
                  <a:cubicBezTo>
                    <a:pt x="772912" y="735562"/>
                    <a:pt x="772912" y="736931"/>
                    <a:pt x="770173" y="736931"/>
                  </a:cubicBezTo>
                  <a:cubicBezTo>
                    <a:pt x="766063" y="736931"/>
                    <a:pt x="766063" y="735562"/>
                    <a:pt x="763324" y="732822"/>
                  </a:cubicBezTo>
                  <a:cubicBezTo>
                    <a:pt x="763324" y="731452"/>
                    <a:pt x="764693" y="728712"/>
                    <a:pt x="767433" y="727343"/>
                  </a:cubicBezTo>
                  <a:close/>
                  <a:moveTo>
                    <a:pt x="812635" y="723234"/>
                  </a:moveTo>
                  <a:lnTo>
                    <a:pt x="818114" y="724603"/>
                  </a:lnTo>
                  <a:cubicBezTo>
                    <a:pt x="818114" y="724603"/>
                    <a:pt x="816744" y="724603"/>
                    <a:pt x="815375" y="725973"/>
                  </a:cubicBezTo>
                  <a:close/>
                  <a:moveTo>
                    <a:pt x="659222" y="723234"/>
                  </a:moveTo>
                  <a:lnTo>
                    <a:pt x="664701" y="724603"/>
                  </a:lnTo>
                  <a:lnTo>
                    <a:pt x="664701" y="728712"/>
                  </a:lnTo>
                  <a:cubicBezTo>
                    <a:pt x="663331" y="727343"/>
                    <a:pt x="659222" y="728712"/>
                    <a:pt x="659222" y="723234"/>
                  </a:cubicBezTo>
                  <a:close/>
                  <a:moveTo>
                    <a:pt x="834551" y="717754"/>
                  </a:moveTo>
                  <a:cubicBezTo>
                    <a:pt x="838661" y="717754"/>
                    <a:pt x="840030" y="719124"/>
                    <a:pt x="841400" y="719124"/>
                  </a:cubicBezTo>
                  <a:cubicBezTo>
                    <a:pt x="841400" y="720494"/>
                    <a:pt x="841400" y="721864"/>
                    <a:pt x="838661" y="721864"/>
                  </a:cubicBezTo>
                  <a:cubicBezTo>
                    <a:pt x="834551" y="721864"/>
                    <a:pt x="834551" y="719124"/>
                    <a:pt x="834551" y="717754"/>
                  </a:cubicBezTo>
                  <a:close/>
                  <a:moveTo>
                    <a:pt x="983855" y="713645"/>
                  </a:moveTo>
                  <a:cubicBezTo>
                    <a:pt x="986595" y="713645"/>
                    <a:pt x="989334" y="716385"/>
                    <a:pt x="990704" y="719124"/>
                  </a:cubicBezTo>
                  <a:cubicBezTo>
                    <a:pt x="987964" y="721864"/>
                    <a:pt x="983855" y="723234"/>
                    <a:pt x="981115" y="723234"/>
                  </a:cubicBezTo>
                  <a:cubicBezTo>
                    <a:pt x="977006" y="723234"/>
                    <a:pt x="977006" y="723234"/>
                    <a:pt x="974267" y="721864"/>
                  </a:cubicBezTo>
                  <a:cubicBezTo>
                    <a:pt x="977006" y="719124"/>
                    <a:pt x="979745" y="713645"/>
                    <a:pt x="983855" y="713645"/>
                  </a:cubicBezTo>
                  <a:close/>
                  <a:moveTo>
                    <a:pt x="664701" y="706797"/>
                  </a:moveTo>
                  <a:cubicBezTo>
                    <a:pt x="664701" y="706797"/>
                    <a:pt x="664701" y="708166"/>
                    <a:pt x="666071" y="709536"/>
                  </a:cubicBezTo>
                  <a:cubicBezTo>
                    <a:pt x="664701" y="710906"/>
                    <a:pt x="663331" y="713645"/>
                    <a:pt x="660592" y="713645"/>
                  </a:cubicBezTo>
                  <a:lnTo>
                    <a:pt x="660592" y="709536"/>
                  </a:lnTo>
                  <a:cubicBezTo>
                    <a:pt x="661962" y="708166"/>
                    <a:pt x="663331" y="706797"/>
                    <a:pt x="664701" y="706797"/>
                  </a:cubicBezTo>
                  <a:close/>
                  <a:moveTo>
                    <a:pt x="1160554" y="704057"/>
                  </a:moveTo>
                  <a:cubicBezTo>
                    <a:pt x="1164663" y="704057"/>
                    <a:pt x="1166033" y="705427"/>
                    <a:pt x="1166033" y="708166"/>
                  </a:cubicBezTo>
                  <a:cubicBezTo>
                    <a:pt x="1166033" y="713645"/>
                    <a:pt x="1155075" y="716385"/>
                    <a:pt x="1152335" y="716385"/>
                  </a:cubicBezTo>
                  <a:cubicBezTo>
                    <a:pt x="1148226" y="716385"/>
                    <a:pt x="1148226" y="713645"/>
                    <a:pt x="1146856" y="712275"/>
                  </a:cubicBezTo>
                  <a:cubicBezTo>
                    <a:pt x="1146856" y="710906"/>
                    <a:pt x="1148226" y="708166"/>
                    <a:pt x="1150966" y="705427"/>
                  </a:cubicBezTo>
                  <a:cubicBezTo>
                    <a:pt x="1153705" y="705427"/>
                    <a:pt x="1157814" y="704057"/>
                    <a:pt x="1160554" y="704057"/>
                  </a:cubicBezTo>
                  <a:close/>
                  <a:moveTo>
                    <a:pt x="401707" y="699947"/>
                  </a:moveTo>
                  <a:lnTo>
                    <a:pt x="401707" y="704057"/>
                  </a:lnTo>
                  <a:lnTo>
                    <a:pt x="407187" y="704057"/>
                  </a:lnTo>
                  <a:cubicBezTo>
                    <a:pt x="405817" y="704057"/>
                    <a:pt x="401707" y="704057"/>
                    <a:pt x="400338" y="708166"/>
                  </a:cubicBezTo>
                  <a:cubicBezTo>
                    <a:pt x="400338" y="705427"/>
                    <a:pt x="401707" y="702687"/>
                    <a:pt x="401707" y="699947"/>
                  </a:cubicBezTo>
                  <a:close/>
                  <a:moveTo>
                    <a:pt x="1157814" y="690359"/>
                  </a:moveTo>
                  <a:cubicBezTo>
                    <a:pt x="1159184" y="691729"/>
                    <a:pt x="1161924" y="691729"/>
                    <a:pt x="1163293" y="693099"/>
                  </a:cubicBezTo>
                  <a:cubicBezTo>
                    <a:pt x="1163293" y="693099"/>
                    <a:pt x="1163293" y="694469"/>
                    <a:pt x="1161924" y="695839"/>
                  </a:cubicBezTo>
                  <a:cubicBezTo>
                    <a:pt x="1160554" y="695839"/>
                    <a:pt x="1159184" y="693099"/>
                    <a:pt x="1157814" y="690359"/>
                  </a:cubicBezTo>
                  <a:close/>
                  <a:moveTo>
                    <a:pt x="864686" y="690359"/>
                  </a:moveTo>
                  <a:cubicBezTo>
                    <a:pt x="866056" y="690359"/>
                    <a:pt x="868795" y="691729"/>
                    <a:pt x="868795" y="693099"/>
                  </a:cubicBezTo>
                  <a:cubicBezTo>
                    <a:pt x="868795" y="693099"/>
                    <a:pt x="867426" y="693099"/>
                    <a:pt x="866056" y="694469"/>
                  </a:cubicBezTo>
                  <a:cubicBezTo>
                    <a:pt x="864686" y="693099"/>
                    <a:pt x="863316" y="690359"/>
                    <a:pt x="864686" y="690359"/>
                  </a:cubicBezTo>
                  <a:close/>
                  <a:moveTo>
                    <a:pt x="849619" y="690359"/>
                  </a:moveTo>
                  <a:cubicBezTo>
                    <a:pt x="850988" y="690359"/>
                    <a:pt x="853728" y="691729"/>
                    <a:pt x="853728" y="693099"/>
                  </a:cubicBezTo>
                  <a:lnTo>
                    <a:pt x="848249" y="693099"/>
                  </a:lnTo>
                  <a:close/>
                  <a:moveTo>
                    <a:pt x="444170" y="688989"/>
                  </a:moveTo>
                  <a:cubicBezTo>
                    <a:pt x="445540" y="687620"/>
                    <a:pt x="448279" y="687620"/>
                    <a:pt x="449649" y="688989"/>
                  </a:cubicBezTo>
                  <a:cubicBezTo>
                    <a:pt x="449649" y="688989"/>
                    <a:pt x="449649" y="690359"/>
                    <a:pt x="448279" y="691729"/>
                  </a:cubicBezTo>
                  <a:cubicBezTo>
                    <a:pt x="446910" y="691729"/>
                    <a:pt x="445540" y="690359"/>
                    <a:pt x="444170" y="688989"/>
                  </a:cubicBezTo>
                  <a:close/>
                  <a:moveTo>
                    <a:pt x="649634" y="687620"/>
                  </a:moveTo>
                  <a:lnTo>
                    <a:pt x="656483" y="688989"/>
                  </a:lnTo>
                  <a:cubicBezTo>
                    <a:pt x="655113" y="688989"/>
                    <a:pt x="652373" y="690359"/>
                    <a:pt x="648264" y="690359"/>
                  </a:cubicBezTo>
                  <a:close/>
                  <a:moveTo>
                    <a:pt x="855098" y="682141"/>
                  </a:moveTo>
                  <a:cubicBezTo>
                    <a:pt x="855098" y="682141"/>
                    <a:pt x="856468" y="683511"/>
                    <a:pt x="856468" y="684880"/>
                  </a:cubicBezTo>
                  <a:cubicBezTo>
                    <a:pt x="855098" y="686250"/>
                    <a:pt x="852358" y="684880"/>
                    <a:pt x="850988" y="684880"/>
                  </a:cubicBezTo>
                  <a:cubicBezTo>
                    <a:pt x="852358" y="683511"/>
                    <a:pt x="853728" y="682141"/>
                    <a:pt x="855098" y="682141"/>
                  </a:cubicBezTo>
                  <a:close/>
                  <a:moveTo>
                    <a:pt x="412666" y="679401"/>
                  </a:moveTo>
                  <a:cubicBezTo>
                    <a:pt x="414035" y="679401"/>
                    <a:pt x="415405" y="679401"/>
                    <a:pt x="416775" y="680771"/>
                  </a:cubicBezTo>
                  <a:cubicBezTo>
                    <a:pt x="416775" y="680771"/>
                    <a:pt x="416775" y="682141"/>
                    <a:pt x="415405" y="683511"/>
                  </a:cubicBezTo>
                  <a:cubicBezTo>
                    <a:pt x="414035" y="683511"/>
                    <a:pt x="412666" y="683511"/>
                    <a:pt x="411296" y="682141"/>
                  </a:cubicBezTo>
                  <a:cubicBezTo>
                    <a:pt x="411296" y="682141"/>
                    <a:pt x="412666" y="680771"/>
                    <a:pt x="412666" y="679401"/>
                  </a:cubicBezTo>
                  <a:close/>
                  <a:moveTo>
                    <a:pt x="368833" y="679401"/>
                  </a:moveTo>
                  <a:lnTo>
                    <a:pt x="372943" y="679401"/>
                  </a:lnTo>
                  <a:cubicBezTo>
                    <a:pt x="374312" y="680771"/>
                    <a:pt x="375682" y="682141"/>
                    <a:pt x="375682" y="684880"/>
                  </a:cubicBezTo>
                  <a:lnTo>
                    <a:pt x="367464" y="684880"/>
                  </a:lnTo>
                  <a:cubicBezTo>
                    <a:pt x="367464" y="684880"/>
                    <a:pt x="367464" y="683511"/>
                    <a:pt x="366094" y="682141"/>
                  </a:cubicBezTo>
                  <a:close/>
                  <a:moveTo>
                    <a:pt x="643470" y="677860"/>
                  </a:moveTo>
                  <a:cubicBezTo>
                    <a:pt x="643813" y="678032"/>
                    <a:pt x="644155" y="678716"/>
                    <a:pt x="644155" y="680771"/>
                  </a:cubicBezTo>
                  <a:cubicBezTo>
                    <a:pt x="644155" y="683511"/>
                    <a:pt x="641415" y="686250"/>
                    <a:pt x="640046" y="688989"/>
                  </a:cubicBezTo>
                  <a:cubicBezTo>
                    <a:pt x="638676" y="691729"/>
                    <a:pt x="640046" y="697208"/>
                    <a:pt x="638676" y="701317"/>
                  </a:cubicBezTo>
                  <a:cubicBezTo>
                    <a:pt x="637306" y="705427"/>
                    <a:pt x="634566" y="709536"/>
                    <a:pt x="629087" y="709536"/>
                  </a:cubicBezTo>
                  <a:cubicBezTo>
                    <a:pt x="622239" y="709536"/>
                    <a:pt x="618129" y="706797"/>
                    <a:pt x="614020" y="702687"/>
                  </a:cubicBezTo>
                  <a:cubicBezTo>
                    <a:pt x="612650" y="702687"/>
                    <a:pt x="611281" y="704057"/>
                    <a:pt x="609911" y="704057"/>
                  </a:cubicBezTo>
                  <a:cubicBezTo>
                    <a:pt x="609911" y="702687"/>
                    <a:pt x="612650" y="702687"/>
                    <a:pt x="612650" y="699947"/>
                  </a:cubicBezTo>
                  <a:cubicBezTo>
                    <a:pt x="612650" y="697208"/>
                    <a:pt x="612650" y="691729"/>
                    <a:pt x="615390" y="688989"/>
                  </a:cubicBezTo>
                  <a:cubicBezTo>
                    <a:pt x="620869" y="680771"/>
                    <a:pt x="627718" y="688989"/>
                    <a:pt x="634566" y="678032"/>
                  </a:cubicBezTo>
                  <a:lnTo>
                    <a:pt x="642785" y="678032"/>
                  </a:lnTo>
                  <a:cubicBezTo>
                    <a:pt x="642785" y="678032"/>
                    <a:pt x="643128" y="677689"/>
                    <a:pt x="643470" y="677860"/>
                  </a:cubicBezTo>
                  <a:close/>
                  <a:moveTo>
                    <a:pt x="646894" y="672552"/>
                  </a:moveTo>
                  <a:cubicBezTo>
                    <a:pt x="646894" y="672552"/>
                    <a:pt x="648264" y="672552"/>
                    <a:pt x="649634" y="673922"/>
                  </a:cubicBezTo>
                  <a:cubicBezTo>
                    <a:pt x="648264" y="675292"/>
                    <a:pt x="646894" y="675292"/>
                    <a:pt x="645524" y="675292"/>
                  </a:cubicBezTo>
                  <a:cubicBezTo>
                    <a:pt x="645524" y="673922"/>
                    <a:pt x="645524" y="672552"/>
                    <a:pt x="646894" y="672552"/>
                  </a:cubicBezTo>
                  <a:close/>
                  <a:moveTo>
                    <a:pt x="1131789" y="665704"/>
                  </a:moveTo>
                  <a:cubicBezTo>
                    <a:pt x="1130419" y="665704"/>
                    <a:pt x="1129049" y="667074"/>
                    <a:pt x="1127679" y="668443"/>
                  </a:cubicBezTo>
                  <a:lnTo>
                    <a:pt x="1125964" y="667218"/>
                  </a:lnTo>
                  <a:close/>
                  <a:moveTo>
                    <a:pt x="985225" y="664334"/>
                  </a:moveTo>
                  <a:lnTo>
                    <a:pt x="989334" y="664334"/>
                  </a:lnTo>
                  <a:cubicBezTo>
                    <a:pt x="989334" y="665704"/>
                    <a:pt x="990704" y="667074"/>
                    <a:pt x="992073" y="668443"/>
                  </a:cubicBezTo>
                  <a:lnTo>
                    <a:pt x="985225" y="668443"/>
                  </a:lnTo>
                  <a:cubicBezTo>
                    <a:pt x="983855" y="667074"/>
                    <a:pt x="983855" y="665704"/>
                    <a:pt x="985225" y="664334"/>
                  </a:cubicBezTo>
                  <a:close/>
                  <a:moveTo>
                    <a:pt x="9957" y="661594"/>
                  </a:moveTo>
                  <a:lnTo>
                    <a:pt x="15435" y="662964"/>
                  </a:lnTo>
                  <a:lnTo>
                    <a:pt x="14066" y="665704"/>
                  </a:lnTo>
                  <a:cubicBezTo>
                    <a:pt x="12696" y="667074"/>
                    <a:pt x="9957" y="665704"/>
                    <a:pt x="8587" y="665704"/>
                  </a:cubicBezTo>
                  <a:close/>
                  <a:moveTo>
                    <a:pt x="279799" y="660224"/>
                  </a:moveTo>
                  <a:cubicBezTo>
                    <a:pt x="286648" y="660224"/>
                    <a:pt x="296236" y="657485"/>
                    <a:pt x="296236" y="669813"/>
                  </a:cubicBezTo>
                  <a:cubicBezTo>
                    <a:pt x="296236" y="671183"/>
                    <a:pt x="292127" y="679401"/>
                    <a:pt x="288018" y="680771"/>
                  </a:cubicBezTo>
                  <a:cubicBezTo>
                    <a:pt x="285278" y="682141"/>
                    <a:pt x="282538" y="679401"/>
                    <a:pt x="279799" y="680771"/>
                  </a:cubicBezTo>
                  <a:cubicBezTo>
                    <a:pt x="275690" y="680771"/>
                    <a:pt x="272950" y="684880"/>
                    <a:pt x="268841" y="684880"/>
                  </a:cubicBezTo>
                  <a:cubicBezTo>
                    <a:pt x="266102" y="684880"/>
                    <a:pt x="267471" y="684880"/>
                    <a:pt x="266102" y="683511"/>
                  </a:cubicBezTo>
                  <a:cubicBezTo>
                    <a:pt x="261992" y="680771"/>
                    <a:pt x="260622" y="678032"/>
                    <a:pt x="256513" y="678032"/>
                  </a:cubicBezTo>
                  <a:cubicBezTo>
                    <a:pt x="263362" y="656116"/>
                    <a:pt x="267471" y="660224"/>
                    <a:pt x="279799" y="660224"/>
                  </a:cubicBezTo>
                  <a:close/>
                  <a:moveTo>
                    <a:pt x="849619" y="657485"/>
                  </a:moveTo>
                  <a:cubicBezTo>
                    <a:pt x="850988" y="657485"/>
                    <a:pt x="853728" y="658855"/>
                    <a:pt x="855098" y="661594"/>
                  </a:cubicBezTo>
                  <a:cubicBezTo>
                    <a:pt x="853728" y="661594"/>
                    <a:pt x="855098" y="662964"/>
                    <a:pt x="850988" y="662964"/>
                  </a:cubicBezTo>
                  <a:cubicBezTo>
                    <a:pt x="848249" y="662964"/>
                    <a:pt x="848249" y="661594"/>
                    <a:pt x="846879" y="660224"/>
                  </a:cubicBezTo>
                  <a:close/>
                  <a:moveTo>
                    <a:pt x="960569" y="654746"/>
                  </a:moveTo>
                  <a:lnTo>
                    <a:pt x="964678" y="654746"/>
                  </a:lnTo>
                  <a:cubicBezTo>
                    <a:pt x="964678" y="657485"/>
                    <a:pt x="963309" y="657485"/>
                    <a:pt x="963309" y="658855"/>
                  </a:cubicBezTo>
                  <a:cubicBezTo>
                    <a:pt x="961939" y="658855"/>
                    <a:pt x="959199" y="657485"/>
                    <a:pt x="960569" y="654746"/>
                  </a:cubicBezTo>
                  <a:close/>
                  <a:moveTo>
                    <a:pt x="1127923" y="654400"/>
                  </a:moveTo>
                  <a:lnTo>
                    <a:pt x="1130419" y="660224"/>
                  </a:lnTo>
                  <a:cubicBezTo>
                    <a:pt x="1130419" y="658855"/>
                    <a:pt x="1127679" y="658855"/>
                    <a:pt x="1127679" y="654746"/>
                  </a:cubicBezTo>
                  <a:close/>
                  <a:moveTo>
                    <a:pt x="760584" y="652006"/>
                  </a:moveTo>
                  <a:lnTo>
                    <a:pt x="759215" y="660224"/>
                  </a:lnTo>
                  <a:cubicBezTo>
                    <a:pt x="761954" y="665704"/>
                    <a:pt x="746887" y="680771"/>
                    <a:pt x="741408" y="678032"/>
                  </a:cubicBezTo>
                  <a:cubicBezTo>
                    <a:pt x="741408" y="682141"/>
                    <a:pt x="742777" y="683511"/>
                    <a:pt x="742777" y="684880"/>
                  </a:cubicBezTo>
                  <a:cubicBezTo>
                    <a:pt x="746887" y="684880"/>
                    <a:pt x="761954" y="687620"/>
                    <a:pt x="761954" y="695839"/>
                  </a:cubicBezTo>
                  <a:cubicBezTo>
                    <a:pt x="761954" y="699947"/>
                    <a:pt x="757845" y="705427"/>
                    <a:pt x="755105" y="705427"/>
                  </a:cubicBezTo>
                  <a:cubicBezTo>
                    <a:pt x="750996" y="705427"/>
                    <a:pt x="744147" y="701317"/>
                    <a:pt x="738668" y="697208"/>
                  </a:cubicBezTo>
                  <a:cubicBezTo>
                    <a:pt x="738668" y="699947"/>
                    <a:pt x="741408" y="701317"/>
                    <a:pt x="742777" y="702687"/>
                  </a:cubicBezTo>
                  <a:cubicBezTo>
                    <a:pt x="741408" y="704057"/>
                    <a:pt x="740038" y="704057"/>
                    <a:pt x="740038" y="704057"/>
                  </a:cubicBezTo>
                  <a:cubicBezTo>
                    <a:pt x="737298" y="704057"/>
                    <a:pt x="735929" y="708166"/>
                    <a:pt x="733189" y="709536"/>
                  </a:cubicBezTo>
                  <a:lnTo>
                    <a:pt x="730450" y="706797"/>
                  </a:lnTo>
                  <a:cubicBezTo>
                    <a:pt x="731819" y="704057"/>
                    <a:pt x="733189" y="701317"/>
                    <a:pt x="733189" y="695839"/>
                  </a:cubicBezTo>
                  <a:cubicBezTo>
                    <a:pt x="730450" y="698578"/>
                    <a:pt x="724970" y="701317"/>
                    <a:pt x="724970" y="705427"/>
                  </a:cubicBezTo>
                  <a:cubicBezTo>
                    <a:pt x="724970" y="708166"/>
                    <a:pt x="726340" y="712275"/>
                    <a:pt x="726340" y="715015"/>
                  </a:cubicBezTo>
                  <a:cubicBezTo>
                    <a:pt x="731819" y="715015"/>
                    <a:pt x="734559" y="716385"/>
                    <a:pt x="738668" y="719124"/>
                  </a:cubicBezTo>
                  <a:cubicBezTo>
                    <a:pt x="738668" y="717754"/>
                    <a:pt x="737298" y="716385"/>
                    <a:pt x="737298" y="715015"/>
                  </a:cubicBezTo>
                  <a:cubicBezTo>
                    <a:pt x="742777" y="712275"/>
                    <a:pt x="746887" y="706797"/>
                    <a:pt x="749626" y="706797"/>
                  </a:cubicBezTo>
                  <a:cubicBezTo>
                    <a:pt x="750996" y="706797"/>
                    <a:pt x="756475" y="706797"/>
                    <a:pt x="756475" y="712275"/>
                  </a:cubicBezTo>
                  <a:cubicBezTo>
                    <a:pt x="755105" y="710906"/>
                    <a:pt x="752366" y="710906"/>
                    <a:pt x="752366" y="712275"/>
                  </a:cubicBezTo>
                  <a:cubicBezTo>
                    <a:pt x="755105" y="715015"/>
                    <a:pt x="756475" y="717754"/>
                    <a:pt x="757845" y="719124"/>
                  </a:cubicBezTo>
                  <a:lnTo>
                    <a:pt x="760584" y="716385"/>
                  </a:lnTo>
                  <a:cubicBezTo>
                    <a:pt x="760584" y="715015"/>
                    <a:pt x="757845" y="716385"/>
                    <a:pt x="757845" y="712275"/>
                  </a:cubicBezTo>
                  <a:cubicBezTo>
                    <a:pt x="757845" y="709536"/>
                    <a:pt x="760584" y="710906"/>
                    <a:pt x="760584" y="709536"/>
                  </a:cubicBezTo>
                  <a:cubicBezTo>
                    <a:pt x="761954" y="706797"/>
                    <a:pt x="759215" y="699947"/>
                    <a:pt x="767433" y="698578"/>
                  </a:cubicBezTo>
                  <a:cubicBezTo>
                    <a:pt x="761954" y="690359"/>
                    <a:pt x="764693" y="680771"/>
                    <a:pt x="764693" y="675292"/>
                  </a:cubicBezTo>
                  <a:cubicBezTo>
                    <a:pt x="761954" y="675292"/>
                    <a:pt x="759215" y="675292"/>
                    <a:pt x="757845" y="673922"/>
                  </a:cubicBezTo>
                  <a:cubicBezTo>
                    <a:pt x="763324" y="668443"/>
                    <a:pt x="763324" y="671183"/>
                    <a:pt x="763324" y="667074"/>
                  </a:cubicBezTo>
                  <a:cubicBezTo>
                    <a:pt x="763324" y="662964"/>
                    <a:pt x="761954" y="656116"/>
                    <a:pt x="760584" y="652006"/>
                  </a:cubicBezTo>
                  <a:close/>
                  <a:moveTo>
                    <a:pt x="660592" y="652006"/>
                  </a:moveTo>
                  <a:cubicBezTo>
                    <a:pt x="661962" y="652006"/>
                    <a:pt x="664701" y="652006"/>
                    <a:pt x="666071" y="653376"/>
                  </a:cubicBezTo>
                  <a:cubicBezTo>
                    <a:pt x="664701" y="653376"/>
                    <a:pt x="663331" y="654746"/>
                    <a:pt x="661962" y="654746"/>
                  </a:cubicBezTo>
                  <a:cubicBezTo>
                    <a:pt x="661962" y="654746"/>
                    <a:pt x="660592" y="654746"/>
                    <a:pt x="660592" y="652006"/>
                  </a:cubicBezTo>
                  <a:close/>
                  <a:moveTo>
                    <a:pt x="638676" y="650636"/>
                  </a:moveTo>
                  <a:cubicBezTo>
                    <a:pt x="638676" y="652006"/>
                    <a:pt x="640046" y="650636"/>
                    <a:pt x="640046" y="654746"/>
                  </a:cubicBezTo>
                  <a:cubicBezTo>
                    <a:pt x="640046" y="657485"/>
                    <a:pt x="637306" y="658855"/>
                    <a:pt x="634566" y="661594"/>
                  </a:cubicBezTo>
                  <a:lnTo>
                    <a:pt x="627718" y="660224"/>
                  </a:lnTo>
                  <a:lnTo>
                    <a:pt x="627718" y="654746"/>
                  </a:lnTo>
                  <a:cubicBezTo>
                    <a:pt x="630457" y="653376"/>
                    <a:pt x="634566" y="653376"/>
                    <a:pt x="638676" y="650636"/>
                  </a:cubicBezTo>
                  <a:close/>
                  <a:moveTo>
                    <a:pt x="1172882" y="649267"/>
                  </a:moveTo>
                  <a:cubicBezTo>
                    <a:pt x="1174251" y="649267"/>
                    <a:pt x="1175621" y="649267"/>
                    <a:pt x="1176991" y="650636"/>
                  </a:cubicBezTo>
                  <a:lnTo>
                    <a:pt x="1172749" y="649576"/>
                  </a:lnTo>
                  <a:close/>
                  <a:moveTo>
                    <a:pt x="1183840" y="643788"/>
                  </a:moveTo>
                  <a:cubicBezTo>
                    <a:pt x="1189319" y="645157"/>
                    <a:pt x="1193428" y="647897"/>
                    <a:pt x="1198907" y="657485"/>
                  </a:cubicBezTo>
                  <a:cubicBezTo>
                    <a:pt x="1196167" y="658855"/>
                    <a:pt x="1193428" y="660224"/>
                    <a:pt x="1190689" y="660224"/>
                  </a:cubicBezTo>
                  <a:cubicBezTo>
                    <a:pt x="1182470" y="660224"/>
                    <a:pt x="1185209" y="654746"/>
                    <a:pt x="1181100" y="645157"/>
                  </a:cubicBezTo>
                  <a:close/>
                  <a:moveTo>
                    <a:pt x="142823" y="642418"/>
                  </a:moveTo>
                  <a:cubicBezTo>
                    <a:pt x="144193" y="642418"/>
                    <a:pt x="146932" y="642418"/>
                    <a:pt x="149672" y="643788"/>
                  </a:cubicBezTo>
                  <a:cubicBezTo>
                    <a:pt x="149672" y="643788"/>
                    <a:pt x="149672" y="645157"/>
                    <a:pt x="151042" y="646527"/>
                  </a:cubicBezTo>
                  <a:cubicBezTo>
                    <a:pt x="149672" y="647897"/>
                    <a:pt x="146932" y="649267"/>
                    <a:pt x="144193" y="649267"/>
                  </a:cubicBezTo>
                  <a:close/>
                  <a:moveTo>
                    <a:pt x="1115352" y="639678"/>
                  </a:moveTo>
                  <a:lnTo>
                    <a:pt x="1115352" y="649267"/>
                  </a:lnTo>
                  <a:lnTo>
                    <a:pt x="1119461" y="649267"/>
                  </a:lnTo>
                  <a:cubicBezTo>
                    <a:pt x="1119461" y="647897"/>
                    <a:pt x="1118091" y="646527"/>
                    <a:pt x="1119461" y="645157"/>
                  </a:cubicBezTo>
                  <a:cubicBezTo>
                    <a:pt x="1120831" y="646527"/>
                    <a:pt x="1119461" y="647897"/>
                    <a:pt x="1122201" y="647897"/>
                  </a:cubicBezTo>
                  <a:cubicBezTo>
                    <a:pt x="1126310" y="647897"/>
                    <a:pt x="1124940" y="645157"/>
                    <a:pt x="1124940" y="643788"/>
                  </a:cubicBezTo>
                  <a:cubicBezTo>
                    <a:pt x="1120831" y="642418"/>
                    <a:pt x="1118091" y="639678"/>
                    <a:pt x="1115352" y="639678"/>
                  </a:cubicBezTo>
                  <a:close/>
                  <a:moveTo>
                    <a:pt x="607171" y="635569"/>
                  </a:moveTo>
                  <a:lnTo>
                    <a:pt x="614020" y="635569"/>
                  </a:lnTo>
                  <a:cubicBezTo>
                    <a:pt x="614020" y="636939"/>
                    <a:pt x="615390" y="639678"/>
                    <a:pt x="615390" y="641048"/>
                  </a:cubicBezTo>
                  <a:cubicBezTo>
                    <a:pt x="614020" y="642418"/>
                    <a:pt x="614020" y="643788"/>
                    <a:pt x="611281" y="643788"/>
                  </a:cubicBezTo>
                  <a:cubicBezTo>
                    <a:pt x="607171" y="643788"/>
                    <a:pt x="609911" y="643788"/>
                    <a:pt x="607171" y="642418"/>
                  </a:cubicBezTo>
                  <a:cubicBezTo>
                    <a:pt x="607171" y="641048"/>
                    <a:pt x="605801" y="638309"/>
                    <a:pt x="607171" y="635569"/>
                  </a:cubicBezTo>
                  <a:close/>
                  <a:moveTo>
                    <a:pt x="279799" y="634199"/>
                  </a:moveTo>
                  <a:cubicBezTo>
                    <a:pt x="282538" y="635569"/>
                    <a:pt x="286648" y="635569"/>
                    <a:pt x="290757" y="638309"/>
                  </a:cubicBezTo>
                  <a:lnTo>
                    <a:pt x="290757" y="643788"/>
                  </a:lnTo>
                  <a:cubicBezTo>
                    <a:pt x="289387" y="645157"/>
                    <a:pt x="289387" y="645157"/>
                    <a:pt x="286648" y="645157"/>
                  </a:cubicBezTo>
                  <a:cubicBezTo>
                    <a:pt x="279799" y="645157"/>
                    <a:pt x="281169" y="639678"/>
                    <a:pt x="279799" y="634199"/>
                  </a:cubicBezTo>
                  <a:close/>
                  <a:moveTo>
                    <a:pt x="1026317" y="631459"/>
                  </a:moveTo>
                  <a:cubicBezTo>
                    <a:pt x="1027687" y="630090"/>
                    <a:pt x="1029057" y="631459"/>
                    <a:pt x="1030427" y="631459"/>
                  </a:cubicBezTo>
                  <a:cubicBezTo>
                    <a:pt x="1029057" y="632829"/>
                    <a:pt x="1029057" y="634199"/>
                    <a:pt x="1029057" y="635569"/>
                  </a:cubicBezTo>
                  <a:cubicBezTo>
                    <a:pt x="1029057" y="634199"/>
                    <a:pt x="1027687" y="631459"/>
                    <a:pt x="1026317" y="631459"/>
                  </a:cubicBezTo>
                  <a:close/>
                  <a:moveTo>
                    <a:pt x="1183840" y="628720"/>
                  </a:moveTo>
                  <a:cubicBezTo>
                    <a:pt x="1185209" y="630090"/>
                    <a:pt x="1187949" y="630090"/>
                    <a:pt x="1189319" y="631459"/>
                  </a:cubicBezTo>
                  <a:lnTo>
                    <a:pt x="1187949" y="636939"/>
                  </a:lnTo>
                  <a:cubicBezTo>
                    <a:pt x="1186579" y="635569"/>
                    <a:pt x="1183840" y="631459"/>
                    <a:pt x="1183840" y="628720"/>
                  </a:cubicBezTo>
                  <a:close/>
                  <a:moveTo>
                    <a:pt x="992073" y="628720"/>
                  </a:moveTo>
                  <a:lnTo>
                    <a:pt x="993443" y="634199"/>
                  </a:lnTo>
                  <a:cubicBezTo>
                    <a:pt x="992073" y="634199"/>
                    <a:pt x="989334" y="635569"/>
                    <a:pt x="989334" y="631459"/>
                  </a:cubicBezTo>
                  <a:cubicBezTo>
                    <a:pt x="989334" y="628720"/>
                    <a:pt x="990704" y="630090"/>
                    <a:pt x="992073" y="628720"/>
                  </a:cubicBezTo>
                  <a:close/>
                  <a:moveTo>
                    <a:pt x="668811" y="628720"/>
                  </a:moveTo>
                  <a:cubicBezTo>
                    <a:pt x="670180" y="628720"/>
                    <a:pt x="670180" y="630090"/>
                    <a:pt x="670180" y="631459"/>
                  </a:cubicBezTo>
                  <a:cubicBezTo>
                    <a:pt x="668811" y="631459"/>
                    <a:pt x="667441" y="631459"/>
                    <a:pt x="666071" y="630090"/>
                  </a:cubicBezTo>
                  <a:cubicBezTo>
                    <a:pt x="666071" y="630090"/>
                    <a:pt x="667441" y="628720"/>
                    <a:pt x="668811" y="628720"/>
                  </a:cubicBezTo>
                  <a:close/>
                  <a:moveTo>
                    <a:pt x="540053" y="621871"/>
                  </a:moveTo>
                  <a:lnTo>
                    <a:pt x="548272" y="621871"/>
                  </a:lnTo>
                  <a:cubicBezTo>
                    <a:pt x="548272" y="623241"/>
                    <a:pt x="549641" y="624611"/>
                    <a:pt x="549641" y="628720"/>
                  </a:cubicBezTo>
                  <a:lnTo>
                    <a:pt x="541423" y="630090"/>
                  </a:lnTo>
                  <a:close/>
                  <a:moveTo>
                    <a:pt x="1198222" y="619132"/>
                  </a:moveTo>
                  <a:cubicBezTo>
                    <a:pt x="1200277" y="619132"/>
                    <a:pt x="1201647" y="620502"/>
                    <a:pt x="1201647" y="620502"/>
                  </a:cubicBezTo>
                  <a:cubicBezTo>
                    <a:pt x="1201647" y="621871"/>
                    <a:pt x="1197537" y="621871"/>
                    <a:pt x="1197537" y="630090"/>
                  </a:cubicBezTo>
                  <a:cubicBezTo>
                    <a:pt x="1197537" y="630090"/>
                    <a:pt x="1196167" y="630090"/>
                    <a:pt x="1194798" y="631459"/>
                  </a:cubicBezTo>
                  <a:cubicBezTo>
                    <a:pt x="1193428" y="630090"/>
                    <a:pt x="1192058" y="627351"/>
                    <a:pt x="1190689" y="625981"/>
                  </a:cubicBezTo>
                  <a:cubicBezTo>
                    <a:pt x="1193428" y="620502"/>
                    <a:pt x="1196167" y="619132"/>
                    <a:pt x="1198222" y="619132"/>
                  </a:cubicBezTo>
                  <a:close/>
                  <a:moveTo>
                    <a:pt x="1135898" y="615023"/>
                  </a:moveTo>
                  <a:cubicBezTo>
                    <a:pt x="1134528" y="616392"/>
                    <a:pt x="1133159" y="617762"/>
                    <a:pt x="1133159" y="619132"/>
                  </a:cubicBezTo>
                  <a:cubicBezTo>
                    <a:pt x="1140007" y="620502"/>
                    <a:pt x="1137268" y="621871"/>
                    <a:pt x="1141377" y="624611"/>
                  </a:cubicBezTo>
                  <a:lnTo>
                    <a:pt x="1141377" y="620502"/>
                  </a:lnTo>
                  <a:cubicBezTo>
                    <a:pt x="1140007" y="617762"/>
                    <a:pt x="1138638" y="615023"/>
                    <a:pt x="1135898" y="615023"/>
                  </a:cubicBezTo>
                  <a:close/>
                  <a:moveTo>
                    <a:pt x="1235890" y="612283"/>
                  </a:moveTo>
                  <a:cubicBezTo>
                    <a:pt x="1237260" y="612283"/>
                    <a:pt x="1240000" y="613653"/>
                    <a:pt x="1240000" y="615023"/>
                  </a:cubicBezTo>
                  <a:cubicBezTo>
                    <a:pt x="1238630" y="615023"/>
                    <a:pt x="1237260" y="616392"/>
                    <a:pt x="1235890" y="616392"/>
                  </a:cubicBezTo>
                  <a:cubicBezTo>
                    <a:pt x="1234521" y="615023"/>
                    <a:pt x="1234521" y="613653"/>
                    <a:pt x="1235890" y="612283"/>
                  </a:cubicBezTo>
                  <a:close/>
                  <a:moveTo>
                    <a:pt x="874274" y="610913"/>
                  </a:moveTo>
                  <a:cubicBezTo>
                    <a:pt x="875644" y="610913"/>
                    <a:pt x="875644" y="612283"/>
                    <a:pt x="875644" y="613653"/>
                  </a:cubicBezTo>
                  <a:lnTo>
                    <a:pt x="871535" y="613653"/>
                  </a:lnTo>
                  <a:close/>
                  <a:moveTo>
                    <a:pt x="612650" y="609544"/>
                  </a:moveTo>
                  <a:lnTo>
                    <a:pt x="618129" y="609544"/>
                  </a:lnTo>
                  <a:lnTo>
                    <a:pt x="618129" y="613653"/>
                  </a:lnTo>
                  <a:cubicBezTo>
                    <a:pt x="616759" y="613653"/>
                    <a:pt x="614020" y="612283"/>
                    <a:pt x="612650" y="609544"/>
                  </a:cubicBezTo>
                  <a:close/>
                  <a:moveTo>
                    <a:pt x="289387" y="609544"/>
                  </a:moveTo>
                  <a:cubicBezTo>
                    <a:pt x="290757" y="610913"/>
                    <a:pt x="290757" y="609544"/>
                    <a:pt x="290757" y="612283"/>
                  </a:cubicBezTo>
                  <a:cubicBezTo>
                    <a:pt x="290757" y="616392"/>
                    <a:pt x="286648" y="615023"/>
                    <a:pt x="286648" y="617762"/>
                  </a:cubicBezTo>
                  <a:cubicBezTo>
                    <a:pt x="286648" y="621871"/>
                    <a:pt x="288018" y="623241"/>
                    <a:pt x="289387" y="625981"/>
                  </a:cubicBezTo>
                  <a:cubicBezTo>
                    <a:pt x="288018" y="627351"/>
                    <a:pt x="285278" y="628720"/>
                    <a:pt x="282538" y="628720"/>
                  </a:cubicBezTo>
                  <a:cubicBezTo>
                    <a:pt x="283908" y="623241"/>
                    <a:pt x="283908" y="616392"/>
                    <a:pt x="283908" y="612283"/>
                  </a:cubicBezTo>
                  <a:cubicBezTo>
                    <a:pt x="283908" y="609544"/>
                    <a:pt x="288018" y="609544"/>
                    <a:pt x="289387" y="609544"/>
                  </a:cubicBezTo>
                  <a:close/>
                  <a:moveTo>
                    <a:pt x="397598" y="605434"/>
                  </a:moveTo>
                  <a:cubicBezTo>
                    <a:pt x="398968" y="605434"/>
                    <a:pt x="401707" y="606804"/>
                    <a:pt x="401707" y="608174"/>
                  </a:cubicBezTo>
                  <a:cubicBezTo>
                    <a:pt x="401707" y="608174"/>
                    <a:pt x="400338" y="608174"/>
                    <a:pt x="398968" y="609544"/>
                  </a:cubicBezTo>
                  <a:cubicBezTo>
                    <a:pt x="397598" y="608174"/>
                    <a:pt x="397598" y="606804"/>
                    <a:pt x="397598" y="605434"/>
                  </a:cubicBezTo>
                  <a:close/>
                  <a:moveTo>
                    <a:pt x="1040015" y="602695"/>
                  </a:moveTo>
                  <a:cubicBezTo>
                    <a:pt x="1041385" y="602695"/>
                    <a:pt x="1042755" y="602695"/>
                    <a:pt x="1044124" y="604064"/>
                  </a:cubicBezTo>
                  <a:cubicBezTo>
                    <a:pt x="1044124" y="605434"/>
                    <a:pt x="1044124" y="606804"/>
                    <a:pt x="1040015" y="608174"/>
                  </a:cubicBezTo>
                  <a:close/>
                  <a:moveTo>
                    <a:pt x="374312" y="601325"/>
                  </a:moveTo>
                  <a:lnTo>
                    <a:pt x="377052" y="604064"/>
                  </a:lnTo>
                  <a:cubicBezTo>
                    <a:pt x="377052" y="604064"/>
                    <a:pt x="375682" y="605434"/>
                    <a:pt x="375682" y="606804"/>
                  </a:cubicBezTo>
                  <a:lnTo>
                    <a:pt x="370203" y="605434"/>
                  </a:lnTo>
                  <a:cubicBezTo>
                    <a:pt x="370203" y="604064"/>
                    <a:pt x="372943" y="601325"/>
                    <a:pt x="374312" y="601325"/>
                  </a:cubicBezTo>
                  <a:close/>
                  <a:moveTo>
                    <a:pt x="639703" y="600983"/>
                  </a:moveTo>
                  <a:cubicBezTo>
                    <a:pt x="641073" y="601325"/>
                    <a:pt x="642785" y="602695"/>
                    <a:pt x="644155" y="606804"/>
                  </a:cubicBezTo>
                  <a:cubicBezTo>
                    <a:pt x="642785" y="606804"/>
                    <a:pt x="640046" y="608174"/>
                    <a:pt x="637306" y="606804"/>
                  </a:cubicBezTo>
                  <a:cubicBezTo>
                    <a:pt x="637306" y="605434"/>
                    <a:pt x="635936" y="604064"/>
                    <a:pt x="637306" y="601325"/>
                  </a:cubicBezTo>
                  <a:cubicBezTo>
                    <a:pt x="637306" y="601325"/>
                    <a:pt x="638333" y="600640"/>
                    <a:pt x="639703" y="600983"/>
                  </a:cubicBezTo>
                  <a:close/>
                  <a:moveTo>
                    <a:pt x="1304378" y="598586"/>
                  </a:moveTo>
                  <a:lnTo>
                    <a:pt x="1309857" y="598586"/>
                  </a:lnTo>
                  <a:cubicBezTo>
                    <a:pt x="1309857" y="599955"/>
                    <a:pt x="1311227" y="602695"/>
                    <a:pt x="1311227" y="604064"/>
                  </a:cubicBezTo>
                  <a:cubicBezTo>
                    <a:pt x="1311227" y="604064"/>
                    <a:pt x="1309857" y="604064"/>
                    <a:pt x="1308488" y="605434"/>
                  </a:cubicBezTo>
                  <a:cubicBezTo>
                    <a:pt x="1307118" y="605434"/>
                    <a:pt x="1305748" y="604064"/>
                    <a:pt x="1304378" y="602695"/>
                  </a:cubicBezTo>
                  <a:close/>
                  <a:moveTo>
                    <a:pt x="278429" y="595846"/>
                  </a:moveTo>
                  <a:lnTo>
                    <a:pt x="282538" y="595846"/>
                  </a:lnTo>
                  <a:cubicBezTo>
                    <a:pt x="282538" y="597216"/>
                    <a:pt x="279799" y="598586"/>
                    <a:pt x="278429" y="602695"/>
                  </a:cubicBezTo>
                  <a:cubicBezTo>
                    <a:pt x="279799" y="602695"/>
                    <a:pt x="282538" y="602695"/>
                    <a:pt x="283908" y="601325"/>
                  </a:cubicBezTo>
                  <a:lnTo>
                    <a:pt x="286648" y="604064"/>
                  </a:lnTo>
                  <a:cubicBezTo>
                    <a:pt x="286648" y="605434"/>
                    <a:pt x="283908" y="606804"/>
                    <a:pt x="282538" y="608174"/>
                  </a:cubicBezTo>
                  <a:lnTo>
                    <a:pt x="277060" y="608174"/>
                  </a:lnTo>
                  <a:lnTo>
                    <a:pt x="274320" y="605434"/>
                  </a:lnTo>
                  <a:cubicBezTo>
                    <a:pt x="274320" y="604064"/>
                    <a:pt x="277060" y="601325"/>
                    <a:pt x="279799" y="598586"/>
                  </a:cubicBezTo>
                  <a:cubicBezTo>
                    <a:pt x="279799" y="598586"/>
                    <a:pt x="278429" y="597216"/>
                    <a:pt x="278429" y="595846"/>
                  </a:cubicBezTo>
                  <a:close/>
                  <a:moveTo>
                    <a:pt x="209941" y="595846"/>
                  </a:moveTo>
                  <a:cubicBezTo>
                    <a:pt x="208572" y="598586"/>
                    <a:pt x="208572" y="602695"/>
                    <a:pt x="207202" y="605434"/>
                  </a:cubicBezTo>
                  <a:lnTo>
                    <a:pt x="207202" y="627351"/>
                  </a:lnTo>
                  <a:cubicBezTo>
                    <a:pt x="211311" y="625981"/>
                    <a:pt x="215420" y="624611"/>
                    <a:pt x="218160" y="621871"/>
                  </a:cubicBezTo>
                  <a:cubicBezTo>
                    <a:pt x="215420" y="617762"/>
                    <a:pt x="212681" y="610913"/>
                    <a:pt x="212681" y="608174"/>
                  </a:cubicBezTo>
                  <a:cubicBezTo>
                    <a:pt x="212681" y="604064"/>
                    <a:pt x="215420" y="599955"/>
                    <a:pt x="216790" y="595846"/>
                  </a:cubicBezTo>
                  <a:close/>
                  <a:moveTo>
                    <a:pt x="611281" y="594476"/>
                  </a:moveTo>
                  <a:cubicBezTo>
                    <a:pt x="612650" y="595846"/>
                    <a:pt x="614020" y="595846"/>
                    <a:pt x="615390" y="595846"/>
                  </a:cubicBezTo>
                  <a:cubicBezTo>
                    <a:pt x="615390" y="597216"/>
                    <a:pt x="612650" y="599955"/>
                    <a:pt x="611281" y="602695"/>
                  </a:cubicBezTo>
                  <a:close/>
                  <a:moveTo>
                    <a:pt x="301715" y="594476"/>
                  </a:moveTo>
                  <a:lnTo>
                    <a:pt x="305825" y="594476"/>
                  </a:lnTo>
                  <a:lnTo>
                    <a:pt x="308564" y="597216"/>
                  </a:lnTo>
                  <a:lnTo>
                    <a:pt x="304455" y="601325"/>
                  </a:lnTo>
                  <a:lnTo>
                    <a:pt x="300345" y="601325"/>
                  </a:lnTo>
                  <a:close/>
                  <a:moveTo>
                    <a:pt x="137344" y="594476"/>
                  </a:moveTo>
                  <a:lnTo>
                    <a:pt x="141453" y="594476"/>
                  </a:lnTo>
                  <a:cubicBezTo>
                    <a:pt x="141453" y="594476"/>
                    <a:pt x="140084" y="597216"/>
                    <a:pt x="138714" y="598586"/>
                  </a:cubicBezTo>
                  <a:cubicBezTo>
                    <a:pt x="137344" y="597216"/>
                    <a:pt x="135974" y="594476"/>
                    <a:pt x="137344" y="594476"/>
                  </a:cubicBezTo>
                  <a:close/>
                  <a:moveTo>
                    <a:pt x="577036" y="593106"/>
                  </a:moveTo>
                  <a:lnTo>
                    <a:pt x="583885" y="593106"/>
                  </a:lnTo>
                  <a:lnTo>
                    <a:pt x="581146" y="595846"/>
                  </a:lnTo>
                  <a:cubicBezTo>
                    <a:pt x="579776" y="595846"/>
                    <a:pt x="578406" y="594476"/>
                    <a:pt x="577036" y="593106"/>
                  </a:cubicBezTo>
                  <a:close/>
                  <a:moveTo>
                    <a:pt x="114058" y="588997"/>
                  </a:moveTo>
                  <a:lnTo>
                    <a:pt x="119537" y="588997"/>
                  </a:lnTo>
                  <a:cubicBezTo>
                    <a:pt x="119537" y="590367"/>
                    <a:pt x="118168" y="591736"/>
                    <a:pt x="116798" y="593106"/>
                  </a:cubicBezTo>
                  <a:lnTo>
                    <a:pt x="111319" y="593106"/>
                  </a:lnTo>
                  <a:cubicBezTo>
                    <a:pt x="111319" y="591736"/>
                    <a:pt x="112688" y="590367"/>
                    <a:pt x="114058" y="588997"/>
                  </a:cubicBezTo>
                  <a:close/>
                  <a:moveTo>
                    <a:pt x="283908" y="587628"/>
                  </a:moveTo>
                  <a:cubicBezTo>
                    <a:pt x="285278" y="587628"/>
                    <a:pt x="288018" y="588997"/>
                    <a:pt x="289387" y="590367"/>
                  </a:cubicBezTo>
                  <a:cubicBezTo>
                    <a:pt x="289387" y="591736"/>
                    <a:pt x="288018" y="594476"/>
                    <a:pt x="288018" y="593106"/>
                  </a:cubicBezTo>
                  <a:cubicBezTo>
                    <a:pt x="286648" y="590367"/>
                    <a:pt x="283908" y="590367"/>
                    <a:pt x="281169" y="588997"/>
                  </a:cubicBezTo>
                  <a:cubicBezTo>
                    <a:pt x="281169" y="588997"/>
                    <a:pt x="283908" y="588997"/>
                    <a:pt x="283908" y="587628"/>
                  </a:cubicBezTo>
                  <a:close/>
                  <a:moveTo>
                    <a:pt x="1163293" y="586258"/>
                  </a:moveTo>
                  <a:lnTo>
                    <a:pt x="1170142" y="586258"/>
                  </a:lnTo>
                  <a:cubicBezTo>
                    <a:pt x="1170142" y="587628"/>
                    <a:pt x="1168772" y="590367"/>
                    <a:pt x="1167402" y="591736"/>
                  </a:cubicBezTo>
                  <a:cubicBezTo>
                    <a:pt x="1166033" y="590367"/>
                    <a:pt x="1163293" y="587628"/>
                    <a:pt x="1163293" y="586258"/>
                  </a:cubicBezTo>
                  <a:close/>
                  <a:moveTo>
                    <a:pt x="1120831" y="579409"/>
                  </a:moveTo>
                  <a:cubicBezTo>
                    <a:pt x="1119461" y="583518"/>
                    <a:pt x="1119461" y="587628"/>
                    <a:pt x="1118091" y="591736"/>
                  </a:cubicBezTo>
                  <a:cubicBezTo>
                    <a:pt x="1122201" y="593106"/>
                    <a:pt x="1127679" y="597216"/>
                    <a:pt x="1131789" y="599955"/>
                  </a:cubicBezTo>
                  <a:lnTo>
                    <a:pt x="1131789" y="579409"/>
                  </a:lnTo>
                  <a:cubicBezTo>
                    <a:pt x="1129049" y="580779"/>
                    <a:pt x="1124940" y="582148"/>
                    <a:pt x="1123570" y="584888"/>
                  </a:cubicBezTo>
                  <a:cubicBezTo>
                    <a:pt x="1122201" y="583518"/>
                    <a:pt x="1122201" y="580779"/>
                    <a:pt x="1120831" y="579409"/>
                  </a:cubicBezTo>
                  <a:close/>
                  <a:moveTo>
                    <a:pt x="300345" y="576669"/>
                  </a:moveTo>
                  <a:cubicBezTo>
                    <a:pt x="301715" y="578039"/>
                    <a:pt x="304455" y="579409"/>
                    <a:pt x="305825" y="582148"/>
                  </a:cubicBezTo>
                  <a:cubicBezTo>
                    <a:pt x="305825" y="583518"/>
                    <a:pt x="304455" y="584888"/>
                    <a:pt x="304455" y="586258"/>
                  </a:cubicBezTo>
                  <a:cubicBezTo>
                    <a:pt x="303085" y="586258"/>
                    <a:pt x="298976" y="583518"/>
                    <a:pt x="298976" y="580779"/>
                  </a:cubicBezTo>
                  <a:cubicBezTo>
                    <a:pt x="298976" y="576669"/>
                    <a:pt x="300345" y="576669"/>
                    <a:pt x="300345" y="576669"/>
                  </a:cubicBezTo>
                  <a:close/>
                  <a:moveTo>
                    <a:pt x="1172882" y="571190"/>
                  </a:moveTo>
                  <a:lnTo>
                    <a:pt x="1176991" y="571190"/>
                  </a:lnTo>
                  <a:cubicBezTo>
                    <a:pt x="1176991" y="572560"/>
                    <a:pt x="1178361" y="575299"/>
                    <a:pt x="1178361" y="576669"/>
                  </a:cubicBezTo>
                  <a:cubicBezTo>
                    <a:pt x="1178361" y="576669"/>
                    <a:pt x="1178361" y="578039"/>
                    <a:pt x="1175621" y="578039"/>
                  </a:cubicBezTo>
                  <a:cubicBezTo>
                    <a:pt x="1172882" y="578039"/>
                    <a:pt x="1171512" y="575299"/>
                    <a:pt x="1171512" y="573930"/>
                  </a:cubicBezTo>
                  <a:cubicBezTo>
                    <a:pt x="1171512" y="569821"/>
                    <a:pt x="1171512" y="572560"/>
                    <a:pt x="1172882" y="571190"/>
                  </a:cubicBezTo>
                  <a:close/>
                  <a:moveTo>
                    <a:pt x="222269" y="568451"/>
                  </a:moveTo>
                  <a:cubicBezTo>
                    <a:pt x="214050" y="567081"/>
                    <a:pt x="214050" y="573930"/>
                    <a:pt x="214050" y="578039"/>
                  </a:cubicBezTo>
                  <a:cubicBezTo>
                    <a:pt x="214050" y="578039"/>
                    <a:pt x="212681" y="584888"/>
                    <a:pt x="219530" y="584888"/>
                  </a:cubicBezTo>
                  <a:cubicBezTo>
                    <a:pt x="222269" y="584888"/>
                    <a:pt x="225009" y="580779"/>
                    <a:pt x="225009" y="579409"/>
                  </a:cubicBezTo>
                  <a:cubicBezTo>
                    <a:pt x="222269" y="575299"/>
                    <a:pt x="218160" y="575299"/>
                    <a:pt x="216790" y="572560"/>
                  </a:cubicBezTo>
                  <a:cubicBezTo>
                    <a:pt x="218160" y="571190"/>
                    <a:pt x="220899" y="569821"/>
                    <a:pt x="222269" y="568451"/>
                  </a:cubicBezTo>
                  <a:close/>
                  <a:moveTo>
                    <a:pt x="1209865" y="565711"/>
                  </a:moveTo>
                  <a:cubicBezTo>
                    <a:pt x="1209865" y="565711"/>
                    <a:pt x="1211235" y="567081"/>
                    <a:pt x="1211235" y="568451"/>
                  </a:cubicBezTo>
                  <a:cubicBezTo>
                    <a:pt x="1209865" y="568451"/>
                    <a:pt x="1207125" y="569821"/>
                    <a:pt x="1205756" y="569821"/>
                  </a:cubicBezTo>
                  <a:cubicBezTo>
                    <a:pt x="1205756" y="568451"/>
                    <a:pt x="1208495" y="565711"/>
                    <a:pt x="1209865" y="565711"/>
                  </a:cubicBezTo>
                  <a:close/>
                  <a:moveTo>
                    <a:pt x="219530" y="561602"/>
                  </a:moveTo>
                  <a:cubicBezTo>
                    <a:pt x="218160" y="561602"/>
                    <a:pt x="218160" y="562971"/>
                    <a:pt x="218160" y="564341"/>
                  </a:cubicBezTo>
                  <a:cubicBezTo>
                    <a:pt x="219530" y="564341"/>
                    <a:pt x="220899" y="564341"/>
                    <a:pt x="222269" y="562971"/>
                  </a:cubicBezTo>
                  <a:cubicBezTo>
                    <a:pt x="220899" y="561602"/>
                    <a:pt x="219530" y="561602"/>
                    <a:pt x="219530" y="561602"/>
                  </a:cubicBezTo>
                  <a:close/>
                  <a:moveTo>
                    <a:pt x="1142747" y="560232"/>
                  </a:moveTo>
                  <a:cubicBezTo>
                    <a:pt x="1140007" y="562971"/>
                    <a:pt x="1137268" y="562971"/>
                    <a:pt x="1137268" y="567081"/>
                  </a:cubicBezTo>
                  <a:cubicBezTo>
                    <a:pt x="1137268" y="569821"/>
                    <a:pt x="1138638" y="569821"/>
                    <a:pt x="1138638" y="571190"/>
                  </a:cubicBezTo>
                  <a:cubicBezTo>
                    <a:pt x="1140007" y="569821"/>
                    <a:pt x="1141377" y="568451"/>
                    <a:pt x="1142747" y="568451"/>
                  </a:cubicBezTo>
                  <a:close/>
                  <a:moveTo>
                    <a:pt x="98991" y="560232"/>
                  </a:moveTo>
                  <a:lnTo>
                    <a:pt x="104470" y="561602"/>
                  </a:lnTo>
                  <a:lnTo>
                    <a:pt x="101730" y="564341"/>
                  </a:lnTo>
                  <a:cubicBezTo>
                    <a:pt x="100361" y="562971"/>
                    <a:pt x="93512" y="560232"/>
                    <a:pt x="98991" y="560232"/>
                  </a:cubicBezTo>
                  <a:close/>
                  <a:moveTo>
                    <a:pt x="82554" y="560232"/>
                  </a:moveTo>
                  <a:cubicBezTo>
                    <a:pt x="83923" y="560232"/>
                    <a:pt x="86663" y="560232"/>
                    <a:pt x="88033" y="561602"/>
                  </a:cubicBezTo>
                  <a:lnTo>
                    <a:pt x="85293" y="564341"/>
                  </a:lnTo>
                  <a:cubicBezTo>
                    <a:pt x="83923" y="562971"/>
                    <a:pt x="82554" y="562971"/>
                    <a:pt x="82554" y="560232"/>
                  </a:cubicBezTo>
                  <a:close/>
                  <a:moveTo>
                    <a:pt x="94881" y="552014"/>
                  </a:moveTo>
                  <a:lnTo>
                    <a:pt x="100361" y="552014"/>
                  </a:lnTo>
                  <a:cubicBezTo>
                    <a:pt x="98991" y="554753"/>
                    <a:pt x="97621" y="556123"/>
                    <a:pt x="94881" y="556123"/>
                  </a:cubicBezTo>
                  <a:close/>
                  <a:moveTo>
                    <a:pt x="14066" y="549274"/>
                  </a:moveTo>
                  <a:cubicBezTo>
                    <a:pt x="14066" y="550644"/>
                    <a:pt x="15435" y="553383"/>
                    <a:pt x="15435" y="554753"/>
                  </a:cubicBezTo>
                  <a:lnTo>
                    <a:pt x="11327" y="554753"/>
                  </a:lnTo>
                  <a:cubicBezTo>
                    <a:pt x="11327" y="553383"/>
                    <a:pt x="9957" y="552014"/>
                    <a:pt x="9957" y="550644"/>
                  </a:cubicBezTo>
                  <a:cubicBezTo>
                    <a:pt x="9957" y="550644"/>
                    <a:pt x="11327" y="549274"/>
                    <a:pt x="14066" y="549274"/>
                  </a:cubicBezTo>
                  <a:close/>
                  <a:moveTo>
                    <a:pt x="329110" y="546535"/>
                  </a:moveTo>
                  <a:cubicBezTo>
                    <a:pt x="333220" y="546535"/>
                    <a:pt x="337329" y="550644"/>
                    <a:pt x="338699" y="552014"/>
                  </a:cubicBezTo>
                  <a:cubicBezTo>
                    <a:pt x="341438" y="553383"/>
                    <a:pt x="349657" y="552014"/>
                    <a:pt x="352396" y="558863"/>
                  </a:cubicBezTo>
                  <a:cubicBezTo>
                    <a:pt x="355136" y="561602"/>
                    <a:pt x="356506" y="567081"/>
                    <a:pt x="355136" y="569821"/>
                  </a:cubicBezTo>
                  <a:cubicBezTo>
                    <a:pt x="356506" y="572560"/>
                    <a:pt x="357875" y="572560"/>
                    <a:pt x="359245" y="573930"/>
                  </a:cubicBezTo>
                  <a:cubicBezTo>
                    <a:pt x="352396" y="575299"/>
                    <a:pt x="341438" y="580779"/>
                    <a:pt x="337329" y="580779"/>
                  </a:cubicBezTo>
                  <a:cubicBezTo>
                    <a:pt x="334589" y="580779"/>
                    <a:pt x="327741" y="576669"/>
                    <a:pt x="326371" y="572560"/>
                  </a:cubicBezTo>
                  <a:cubicBezTo>
                    <a:pt x="323631" y="567081"/>
                    <a:pt x="325001" y="561602"/>
                    <a:pt x="323631" y="556123"/>
                  </a:cubicBezTo>
                  <a:cubicBezTo>
                    <a:pt x="322261" y="554753"/>
                    <a:pt x="323631" y="552014"/>
                    <a:pt x="322261" y="549274"/>
                  </a:cubicBezTo>
                  <a:cubicBezTo>
                    <a:pt x="325001" y="547904"/>
                    <a:pt x="326371" y="546535"/>
                    <a:pt x="329110" y="546535"/>
                  </a:cubicBezTo>
                  <a:close/>
                  <a:moveTo>
                    <a:pt x="98991" y="545165"/>
                  </a:moveTo>
                  <a:lnTo>
                    <a:pt x="104470" y="546535"/>
                  </a:lnTo>
                  <a:cubicBezTo>
                    <a:pt x="104470" y="546535"/>
                    <a:pt x="104470" y="547904"/>
                    <a:pt x="103100" y="549274"/>
                  </a:cubicBezTo>
                  <a:cubicBezTo>
                    <a:pt x="101730" y="549274"/>
                    <a:pt x="98991" y="546535"/>
                    <a:pt x="98991" y="545165"/>
                  </a:cubicBezTo>
                  <a:close/>
                  <a:moveTo>
                    <a:pt x="30503" y="545165"/>
                  </a:moveTo>
                  <a:cubicBezTo>
                    <a:pt x="35982" y="545165"/>
                    <a:pt x="40091" y="554753"/>
                    <a:pt x="42831" y="560232"/>
                  </a:cubicBezTo>
                  <a:cubicBezTo>
                    <a:pt x="40091" y="561602"/>
                    <a:pt x="38722" y="564341"/>
                    <a:pt x="34612" y="564341"/>
                  </a:cubicBezTo>
                  <a:cubicBezTo>
                    <a:pt x="31873" y="564341"/>
                    <a:pt x="29133" y="560232"/>
                    <a:pt x="26394" y="557493"/>
                  </a:cubicBezTo>
                  <a:lnTo>
                    <a:pt x="26394" y="546535"/>
                  </a:lnTo>
                  <a:cubicBezTo>
                    <a:pt x="27763" y="546535"/>
                    <a:pt x="26394" y="545165"/>
                    <a:pt x="30503" y="545165"/>
                  </a:cubicBezTo>
                  <a:close/>
                  <a:moveTo>
                    <a:pt x="1198393" y="542254"/>
                  </a:moveTo>
                  <a:cubicBezTo>
                    <a:pt x="1198907" y="542083"/>
                    <a:pt x="1199592" y="542425"/>
                    <a:pt x="1200277" y="542425"/>
                  </a:cubicBezTo>
                  <a:lnTo>
                    <a:pt x="1201647" y="549274"/>
                  </a:lnTo>
                  <a:cubicBezTo>
                    <a:pt x="1198907" y="547904"/>
                    <a:pt x="1197537" y="547904"/>
                    <a:pt x="1197537" y="545165"/>
                  </a:cubicBezTo>
                  <a:cubicBezTo>
                    <a:pt x="1197537" y="543110"/>
                    <a:pt x="1197880" y="542425"/>
                    <a:pt x="1198393" y="542254"/>
                  </a:cubicBezTo>
                  <a:close/>
                  <a:moveTo>
                    <a:pt x="316783" y="541056"/>
                  </a:moveTo>
                  <a:lnTo>
                    <a:pt x="320892" y="541056"/>
                  </a:lnTo>
                  <a:lnTo>
                    <a:pt x="320892" y="543795"/>
                  </a:lnTo>
                  <a:lnTo>
                    <a:pt x="316783" y="543795"/>
                  </a:lnTo>
                  <a:close/>
                  <a:moveTo>
                    <a:pt x="1140007" y="535576"/>
                  </a:moveTo>
                  <a:cubicBezTo>
                    <a:pt x="1124940" y="534207"/>
                    <a:pt x="1120831" y="546535"/>
                    <a:pt x="1122201" y="556123"/>
                  </a:cubicBezTo>
                  <a:lnTo>
                    <a:pt x="1127679" y="556123"/>
                  </a:lnTo>
                  <a:cubicBezTo>
                    <a:pt x="1131789" y="556123"/>
                    <a:pt x="1137268" y="552014"/>
                    <a:pt x="1141377" y="547904"/>
                  </a:cubicBezTo>
                  <a:lnTo>
                    <a:pt x="1141377" y="542425"/>
                  </a:lnTo>
                  <a:cubicBezTo>
                    <a:pt x="1140007" y="542425"/>
                    <a:pt x="1137268" y="541056"/>
                    <a:pt x="1135898" y="539686"/>
                  </a:cubicBezTo>
                  <a:cubicBezTo>
                    <a:pt x="1138638" y="538316"/>
                    <a:pt x="1140007" y="536946"/>
                    <a:pt x="1140007" y="535576"/>
                  </a:cubicBezTo>
                  <a:close/>
                  <a:moveTo>
                    <a:pt x="1233151" y="532837"/>
                  </a:moveTo>
                  <a:cubicBezTo>
                    <a:pt x="1234521" y="532837"/>
                    <a:pt x="1234521" y="534207"/>
                    <a:pt x="1234521" y="535576"/>
                  </a:cubicBezTo>
                  <a:cubicBezTo>
                    <a:pt x="1233151" y="535576"/>
                    <a:pt x="1230412" y="536946"/>
                    <a:pt x="1229042" y="535576"/>
                  </a:cubicBezTo>
                  <a:cubicBezTo>
                    <a:pt x="1230412" y="534207"/>
                    <a:pt x="1231781" y="532837"/>
                    <a:pt x="1233151" y="532837"/>
                  </a:cubicBezTo>
                  <a:close/>
                  <a:moveTo>
                    <a:pt x="1067410" y="530098"/>
                  </a:moveTo>
                  <a:cubicBezTo>
                    <a:pt x="1067410" y="531467"/>
                    <a:pt x="1066040" y="534207"/>
                    <a:pt x="1067410" y="536946"/>
                  </a:cubicBezTo>
                  <a:cubicBezTo>
                    <a:pt x="1066040" y="538316"/>
                    <a:pt x="1063301" y="539686"/>
                    <a:pt x="1061931" y="539686"/>
                  </a:cubicBezTo>
                  <a:lnTo>
                    <a:pt x="1060561" y="532837"/>
                  </a:lnTo>
                  <a:cubicBezTo>
                    <a:pt x="1061931" y="532837"/>
                    <a:pt x="1063301" y="531467"/>
                    <a:pt x="1064671" y="532837"/>
                  </a:cubicBezTo>
                  <a:close/>
                  <a:moveTo>
                    <a:pt x="1292050" y="525988"/>
                  </a:moveTo>
                  <a:cubicBezTo>
                    <a:pt x="1292050" y="528728"/>
                    <a:pt x="1289311" y="524618"/>
                    <a:pt x="1289311" y="527358"/>
                  </a:cubicBezTo>
                  <a:cubicBezTo>
                    <a:pt x="1289311" y="524618"/>
                    <a:pt x="1290681" y="525988"/>
                    <a:pt x="1292050" y="525988"/>
                  </a:cubicBezTo>
                  <a:close/>
                  <a:moveTo>
                    <a:pt x="100361" y="524618"/>
                  </a:moveTo>
                  <a:cubicBezTo>
                    <a:pt x="101730" y="524618"/>
                    <a:pt x="103100" y="524618"/>
                    <a:pt x="104470" y="528728"/>
                  </a:cubicBezTo>
                  <a:cubicBezTo>
                    <a:pt x="101730" y="530098"/>
                    <a:pt x="98991" y="530098"/>
                    <a:pt x="96251" y="528728"/>
                  </a:cubicBezTo>
                  <a:close/>
                  <a:moveTo>
                    <a:pt x="1196167" y="520509"/>
                  </a:moveTo>
                  <a:cubicBezTo>
                    <a:pt x="1196167" y="520509"/>
                    <a:pt x="1197537" y="521879"/>
                    <a:pt x="1197537" y="523249"/>
                  </a:cubicBezTo>
                  <a:cubicBezTo>
                    <a:pt x="1197537" y="523249"/>
                    <a:pt x="1193428" y="525988"/>
                    <a:pt x="1193428" y="521879"/>
                  </a:cubicBezTo>
                  <a:cubicBezTo>
                    <a:pt x="1193428" y="519139"/>
                    <a:pt x="1194798" y="520509"/>
                    <a:pt x="1196167" y="520509"/>
                  </a:cubicBezTo>
                  <a:close/>
                  <a:moveTo>
                    <a:pt x="1035906" y="519139"/>
                  </a:moveTo>
                  <a:cubicBezTo>
                    <a:pt x="1044124" y="519139"/>
                    <a:pt x="1045494" y="525988"/>
                    <a:pt x="1045494" y="530098"/>
                  </a:cubicBezTo>
                  <a:cubicBezTo>
                    <a:pt x="1045494" y="532837"/>
                    <a:pt x="1048233" y="535576"/>
                    <a:pt x="1048233" y="539686"/>
                  </a:cubicBezTo>
                  <a:cubicBezTo>
                    <a:pt x="1048233" y="545165"/>
                    <a:pt x="1042755" y="546535"/>
                    <a:pt x="1040015" y="546535"/>
                  </a:cubicBezTo>
                  <a:cubicBezTo>
                    <a:pt x="1037275" y="546535"/>
                    <a:pt x="1035906" y="545165"/>
                    <a:pt x="1033166" y="543795"/>
                  </a:cubicBezTo>
                  <a:cubicBezTo>
                    <a:pt x="1033166" y="538316"/>
                    <a:pt x="1027687" y="530098"/>
                    <a:pt x="1027687" y="527358"/>
                  </a:cubicBezTo>
                  <a:cubicBezTo>
                    <a:pt x="1027687" y="519139"/>
                    <a:pt x="1034536" y="519139"/>
                    <a:pt x="1035906" y="519139"/>
                  </a:cubicBezTo>
                  <a:close/>
                  <a:moveTo>
                    <a:pt x="327741" y="517770"/>
                  </a:moveTo>
                  <a:cubicBezTo>
                    <a:pt x="330480" y="519139"/>
                    <a:pt x="334589" y="519139"/>
                    <a:pt x="340068" y="520509"/>
                  </a:cubicBezTo>
                  <a:cubicBezTo>
                    <a:pt x="340068" y="521879"/>
                    <a:pt x="341438" y="524618"/>
                    <a:pt x="340068" y="528728"/>
                  </a:cubicBezTo>
                  <a:cubicBezTo>
                    <a:pt x="338699" y="528728"/>
                    <a:pt x="338699" y="530098"/>
                    <a:pt x="334589" y="530098"/>
                  </a:cubicBezTo>
                  <a:cubicBezTo>
                    <a:pt x="331850" y="530098"/>
                    <a:pt x="326371" y="524618"/>
                    <a:pt x="326371" y="521879"/>
                  </a:cubicBezTo>
                  <a:cubicBezTo>
                    <a:pt x="326371" y="517770"/>
                    <a:pt x="327741" y="519139"/>
                    <a:pt x="327741" y="517770"/>
                  </a:cubicBezTo>
                  <a:close/>
                  <a:moveTo>
                    <a:pt x="1215344" y="515030"/>
                  </a:moveTo>
                  <a:lnTo>
                    <a:pt x="1219453" y="515030"/>
                  </a:lnTo>
                  <a:cubicBezTo>
                    <a:pt x="1220823" y="516400"/>
                    <a:pt x="1222193" y="516400"/>
                    <a:pt x="1222193" y="520509"/>
                  </a:cubicBezTo>
                  <a:cubicBezTo>
                    <a:pt x="1222193" y="523249"/>
                    <a:pt x="1220823" y="524618"/>
                    <a:pt x="1220823" y="524618"/>
                  </a:cubicBezTo>
                  <a:cubicBezTo>
                    <a:pt x="1219453" y="524618"/>
                    <a:pt x="1220823" y="525988"/>
                    <a:pt x="1216714" y="525988"/>
                  </a:cubicBezTo>
                  <a:cubicBezTo>
                    <a:pt x="1213974" y="525988"/>
                    <a:pt x="1212605" y="523249"/>
                    <a:pt x="1212605" y="519139"/>
                  </a:cubicBezTo>
                  <a:cubicBezTo>
                    <a:pt x="1212605" y="516400"/>
                    <a:pt x="1213974" y="516400"/>
                    <a:pt x="1215344" y="515030"/>
                  </a:cubicBezTo>
                  <a:close/>
                  <a:moveTo>
                    <a:pt x="1264655" y="510921"/>
                  </a:moveTo>
                  <a:cubicBezTo>
                    <a:pt x="1266025" y="512291"/>
                    <a:pt x="1266025" y="513660"/>
                    <a:pt x="1264655" y="515030"/>
                  </a:cubicBezTo>
                  <a:lnTo>
                    <a:pt x="1261916" y="512291"/>
                  </a:lnTo>
                  <a:cubicBezTo>
                    <a:pt x="1261916" y="512291"/>
                    <a:pt x="1263285" y="510921"/>
                    <a:pt x="1264655" y="510921"/>
                  </a:cubicBezTo>
                  <a:close/>
                  <a:moveTo>
                    <a:pt x="490742" y="508181"/>
                  </a:moveTo>
                  <a:cubicBezTo>
                    <a:pt x="490742" y="508181"/>
                    <a:pt x="492112" y="509551"/>
                    <a:pt x="492112" y="510921"/>
                  </a:cubicBezTo>
                  <a:lnTo>
                    <a:pt x="486632" y="510921"/>
                  </a:lnTo>
                  <a:cubicBezTo>
                    <a:pt x="488002" y="509551"/>
                    <a:pt x="489372" y="508181"/>
                    <a:pt x="490742" y="508181"/>
                  </a:cubicBezTo>
                  <a:close/>
                  <a:moveTo>
                    <a:pt x="1137268" y="506811"/>
                  </a:moveTo>
                  <a:cubicBezTo>
                    <a:pt x="1131789" y="509551"/>
                    <a:pt x="1133159" y="516400"/>
                    <a:pt x="1130419" y="521879"/>
                  </a:cubicBezTo>
                  <a:cubicBezTo>
                    <a:pt x="1133159" y="523249"/>
                    <a:pt x="1135898" y="523249"/>
                    <a:pt x="1138638" y="524618"/>
                  </a:cubicBezTo>
                  <a:cubicBezTo>
                    <a:pt x="1138638" y="510921"/>
                    <a:pt x="1137268" y="508181"/>
                    <a:pt x="1137268" y="506811"/>
                  </a:cubicBezTo>
                  <a:close/>
                  <a:moveTo>
                    <a:pt x="437321" y="499963"/>
                  </a:moveTo>
                  <a:lnTo>
                    <a:pt x="441431" y="499963"/>
                  </a:lnTo>
                  <a:cubicBezTo>
                    <a:pt x="441431" y="501333"/>
                    <a:pt x="441431" y="502702"/>
                    <a:pt x="440061" y="504072"/>
                  </a:cubicBezTo>
                  <a:cubicBezTo>
                    <a:pt x="438691" y="502702"/>
                    <a:pt x="437321" y="501333"/>
                    <a:pt x="437321" y="499963"/>
                  </a:cubicBezTo>
                  <a:close/>
                  <a:moveTo>
                    <a:pt x="359245" y="499963"/>
                  </a:moveTo>
                  <a:cubicBezTo>
                    <a:pt x="360615" y="501333"/>
                    <a:pt x="363354" y="499963"/>
                    <a:pt x="363354" y="504072"/>
                  </a:cubicBezTo>
                  <a:cubicBezTo>
                    <a:pt x="363354" y="506811"/>
                    <a:pt x="361984" y="508181"/>
                    <a:pt x="360615" y="509551"/>
                  </a:cubicBezTo>
                  <a:lnTo>
                    <a:pt x="355136" y="509551"/>
                  </a:lnTo>
                  <a:lnTo>
                    <a:pt x="352396" y="506811"/>
                  </a:lnTo>
                  <a:cubicBezTo>
                    <a:pt x="353766" y="504072"/>
                    <a:pt x="356506" y="501333"/>
                    <a:pt x="359245" y="499963"/>
                  </a:cubicBezTo>
                  <a:close/>
                  <a:moveTo>
                    <a:pt x="1272874" y="498593"/>
                  </a:moveTo>
                  <a:cubicBezTo>
                    <a:pt x="1274244" y="499963"/>
                    <a:pt x="1272874" y="502702"/>
                    <a:pt x="1272874" y="505442"/>
                  </a:cubicBezTo>
                  <a:cubicBezTo>
                    <a:pt x="1271504" y="505442"/>
                    <a:pt x="1271504" y="502702"/>
                    <a:pt x="1270134" y="499963"/>
                  </a:cubicBezTo>
                  <a:cubicBezTo>
                    <a:pt x="1270134" y="499963"/>
                    <a:pt x="1271504" y="498593"/>
                    <a:pt x="1272874" y="498593"/>
                  </a:cubicBezTo>
                  <a:close/>
                  <a:moveTo>
                    <a:pt x="429103" y="486265"/>
                  </a:moveTo>
                  <a:cubicBezTo>
                    <a:pt x="433212" y="486265"/>
                    <a:pt x="433212" y="487635"/>
                    <a:pt x="434582" y="487635"/>
                  </a:cubicBezTo>
                  <a:lnTo>
                    <a:pt x="434582" y="493114"/>
                  </a:lnTo>
                  <a:cubicBezTo>
                    <a:pt x="433212" y="494484"/>
                    <a:pt x="431842" y="495853"/>
                    <a:pt x="429103" y="495853"/>
                  </a:cubicBezTo>
                  <a:cubicBezTo>
                    <a:pt x="424994" y="495853"/>
                    <a:pt x="424994" y="494484"/>
                    <a:pt x="423624" y="494484"/>
                  </a:cubicBezTo>
                  <a:cubicBezTo>
                    <a:pt x="423624" y="494484"/>
                    <a:pt x="422254" y="494484"/>
                    <a:pt x="422254" y="491744"/>
                  </a:cubicBezTo>
                  <a:cubicBezTo>
                    <a:pt x="422254" y="487635"/>
                    <a:pt x="426363" y="486265"/>
                    <a:pt x="429103" y="486265"/>
                  </a:cubicBezTo>
                  <a:close/>
                  <a:moveTo>
                    <a:pt x="1205756" y="484895"/>
                  </a:moveTo>
                  <a:cubicBezTo>
                    <a:pt x="1204386" y="484895"/>
                    <a:pt x="1203016" y="483526"/>
                    <a:pt x="1203016" y="486265"/>
                  </a:cubicBezTo>
                  <a:cubicBezTo>
                    <a:pt x="1203016" y="483526"/>
                    <a:pt x="1205756" y="486265"/>
                    <a:pt x="1205756" y="484895"/>
                  </a:cubicBezTo>
                  <a:close/>
                  <a:moveTo>
                    <a:pt x="549641" y="482156"/>
                  </a:moveTo>
                  <a:cubicBezTo>
                    <a:pt x="552381" y="482156"/>
                    <a:pt x="555120" y="483526"/>
                    <a:pt x="557860" y="486265"/>
                  </a:cubicBezTo>
                  <a:lnTo>
                    <a:pt x="557860" y="490375"/>
                  </a:lnTo>
                  <a:lnTo>
                    <a:pt x="549641" y="490375"/>
                  </a:lnTo>
                  <a:cubicBezTo>
                    <a:pt x="548272" y="487635"/>
                    <a:pt x="548272" y="484895"/>
                    <a:pt x="549641" y="482156"/>
                  </a:cubicBezTo>
                  <a:close/>
                  <a:moveTo>
                    <a:pt x="1211235" y="479416"/>
                  </a:moveTo>
                  <a:lnTo>
                    <a:pt x="1216714" y="479416"/>
                  </a:lnTo>
                  <a:cubicBezTo>
                    <a:pt x="1216714" y="482156"/>
                    <a:pt x="1218084" y="486265"/>
                    <a:pt x="1216714" y="489005"/>
                  </a:cubicBezTo>
                  <a:cubicBezTo>
                    <a:pt x="1215344" y="489005"/>
                    <a:pt x="1212605" y="487635"/>
                    <a:pt x="1209865" y="486265"/>
                  </a:cubicBezTo>
                  <a:close/>
                  <a:moveTo>
                    <a:pt x="74335" y="475307"/>
                  </a:moveTo>
                  <a:cubicBezTo>
                    <a:pt x="74335" y="479416"/>
                    <a:pt x="78445" y="476677"/>
                    <a:pt x="78445" y="478047"/>
                  </a:cubicBezTo>
                  <a:cubicBezTo>
                    <a:pt x="77075" y="478047"/>
                    <a:pt x="74335" y="479416"/>
                    <a:pt x="74335" y="475307"/>
                  </a:cubicBezTo>
                  <a:close/>
                  <a:moveTo>
                    <a:pt x="349657" y="472568"/>
                  </a:moveTo>
                  <a:lnTo>
                    <a:pt x="355136" y="472568"/>
                  </a:lnTo>
                  <a:cubicBezTo>
                    <a:pt x="355136" y="472568"/>
                    <a:pt x="356506" y="473937"/>
                    <a:pt x="356506" y="476677"/>
                  </a:cubicBezTo>
                  <a:cubicBezTo>
                    <a:pt x="355136" y="476677"/>
                    <a:pt x="352396" y="478047"/>
                    <a:pt x="349657" y="476677"/>
                  </a:cubicBezTo>
                  <a:close/>
                  <a:moveTo>
                    <a:pt x="378422" y="469828"/>
                  </a:moveTo>
                  <a:cubicBezTo>
                    <a:pt x="378422" y="469828"/>
                    <a:pt x="379791" y="471198"/>
                    <a:pt x="379791" y="472568"/>
                  </a:cubicBezTo>
                  <a:lnTo>
                    <a:pt x="375682" y="472568"/>
                  </a:lnTo>
                  <a:close/>
                  <a:moveTo>
                    <a:pt x="1229042" y="467088"/>
                  </a:moveTo>
                  <a:lnTo>
                    <a:pt x="1233151" y="467088"/>
                  </a:lnTo>
                  <a:cubicBezTo>
                    <a:pt x="1233151" y="468458"/>
                    <a:pt x="1234521" y="469828"/>
                    <a:pt x="1234521" y="473937"/>
                  </a:cubicBezTo>
                  <a:cubicBezTo>
                    <a:pt x="1234521" y="476677"/>
                    <a:pt x="1229042" y="478047"/>
                    <a:pt x="1226302" y="478047"/>
                  </a:cubicBezTo>
                  <a:cubicBezTo>
                    <a:pt x="1224932" y="476677"/>
                    <a:pt x="1224932" y="476677"/>
                    <a:pt x="1224932" y="473937"/>
                  </a:cubicBezTo>
                  <a:cubicBezTo>
                    <a:pt x="1224932" y="469828"/>
                    <a:pt x="1227672" y="469828"/>
                    <a:pt x="1229042" y="467088"/>
                  </a:cubicBezTo>
                  <a:close/>
                  <a:moveTo>
                    <a:pt x="357875" y="457500"/>
                  </a:moveTo>
                  <a:lnTo>
                    <a:pt x="357875" y="465719"/>
                  </a:lnTo>
                  <a:cubicBezTo>
                    <a:pt x="356506" y="464349"/>
                    <a:pt x="355136" y="461610"/>
                    <a:pt x="352396" y="460240"/>
                  </a:cubicBezTo>
                  <a:cubicBezTo>
                    <a:pt x="353766" y="458870"/>
                    <a:pt x="356506" y="457500"/>
                    <a:pt x="357875" y="457500"/>
                  </a:cubicBezTo>
                  <a:close/>
                  <a:moveTo>
                    <a:pt x="389380" y="453391"/>
                  </a:moveTo>
                  <a:cubicBezTo>
                    <a:pt x="390749" y="453391"/>
                    <a:pt x="392119" y="453391"/>
                    <a:pt x="393489" y="454761"/>
                  </a:cubicBezTo>
                  <a:cubicBezTo>
                    <a:pt x="392119" y="457500"/>
                    <a:pt x="389380" y="457500"/>
                    <a:pt x="388010" y="457500"/>
                  </a:cubicBezTo>
                  <a:close/>
                  <a:moveTo>
                    <a:pt x="101730" y="446542"/>
                  </a:moveTo>
                  <a:cubicBezTo>
                    <a:pt x="103100" y="446542"/>
                    <a:pt x="104470" y="446542"/>
                    <a:pt x="105840" y="447912"/>
                  </a:cubicBezTo>
                  <a:cubicBezTo>
                    <a:pt x="105840" y="447912"/>
                    <a:pt x="105840" y="449282"/>
                    <a:pt x="104470" y="450651"/>
                  </a:cubicBezTo>
                  <a:cubicBezTo>
                    <a:pt x="103100" y="449282"/>
                    <a:pt x="101730" y="447912"/>
                    <a:pt x="101730" y="446542"/>
                  </a:cubicBezTo>
                  <a:close/>
                  <a:moveTo>
                    <a:pt x="1041385" y="427365"/>
                  </a:moveTo>
                  <a:cubicBezTo>
                    <a:pt x="1042755" y="427365"/>
                    <a:pt x="1044124" y="427365"/>
                    <a:pt x="1045494" y="428735"/>
                  </a:cubicBezTo>
                  <a:cubicBezTo>
                    <a:pt x="1045494" y="431475"/>
                    <a:pt x="1044124" y="431475"/>
                    <a:pt x="1044124" y="432845"/>
                  </a:cubicBezTo>
                  <a:cubicBezTo>
                    <a:pt x="1042755" y="432845"/>
                    <a:pt x="1041385" y="432845"/>
                    <a:pt x="1040015" y="431475"/>
                  </a:cubicBezTo>
                  <a:close/>
                  <a:moveTo>
                    <a:pt x="442800" y="420517"/>
                  </a:moveTo>
                  <a:lnTo>
                    <a:pt x="448279" y="421887"/>
                  </a:lnTo>
                  <a:cubicBezTo>
                    <a:pt x="446910" y="423256"/>
                    <a:pt x="445540" y="424626"/>
                    <a:pt x="442800" y="424626"/>
                  </a:cubicBezTo>
                  <a:close/>
                  <a:moveTo>
                    <a:pt x="368" y="399970"/>
                  </a:moveTo>
                  <a:lnTo>
                    <a:pt x="5847" y="401340"/>
                  </a:lnTo>
                  <a:lnTo>
                    <a:pt x="5847" y="409559"/>
                  </a:lnTo>
                  <a:lnTo>
                    <a:pt x="59" y="409559"/>
                  </a:lnTo>
                  <a:lnTo>
                    <a:pt x="62" y="409058"/>
                  </a:lnTo>
                  <a:lnTo>
                    <a:pt x="0" y="400339"/>
                  </a:lnTo>
                  <a:close/>
                  <a:moveTo>
                    <a:pt x="486632" y="364357"/>
                  </a:moveTo>
                  <a:cubicBezTo>
                    <a:pt x="488002" y="364357"/>
                    <a:pt x="490742" y="367096"/>
                    <a:pt x="493482" y="368466"/>
                  </a:cubicBezTo>
                  <a:cubicBezTo>
                    <a:pt x="492112" y="368466"/>
                    <a:pt x="489372" y="367096"/>
                    <a:pt x="486632" y="368466"/>
                  </a:cubicBezTo>
                  <a:cubicBezTo>
                    <a:pt x="485263" y="367096"/>
                    <a:pt x="485263" y="365726"/>
                    <a:pt x="486632" y="364357"/>
                  </a:cubicBezTo>
                  <a:close/>
                  <a:moveTo>
                    <a:pt x="319522" y="345180"/>
                  </a:moveTo>
                  <a:lnTo>
                    <a:pt x="325001" y="346550"/>
                  </a:lnTo>
                  <a:lnTo>
                    <a:pt x="323631" y="349289"/>
                  </a:lnTo>
                  <a:lnTo>
                    <a:pt x="319522" y="349289"/>
                  </a:lnTo>
                  <a:cubicBezTo>
                    <a:pt x="318152" y="347919"/>
                    <a:pt x="318152" y="346550"/>
                    <a:pt x="319522" y="345180"/>
                  </a:cubicBezTo>
                  <a:close/>
                  <a:moveTo>
                    <a:pt x="823593" y="319154"/>
                  </a:moveTo>
                  <a:cubicBezTo>
                    <a:pt x="823593" y="332852"/>
                    <a:pt x="822223" y="346550"/>
                    <a:pt x="820854" y="365726"/>
                  </a:cubicBezTo>
                  <a:cubicBezTo>
                    <a:pt x="833181" y="354768"/>
                    <a:pt x="842770" y="353399"/>
                    <a:pt x="842770" y="341071"/>
                  </a:cubicBezTo>
                  <a:cubicBezTo>
                    <a:pt x="842770" y="336961"/>
                    <a:pt x="829072" y="324634"/>
                    <a:pt x="823593" y="319154"/>
                  </a:cubicBezTo>
                  <a:close/>
                  <a:moveTo>
                    <a:pt x="1123570" y="146565"/>
                  </a:moveTo>
                  <a:cubicBezTo>
                    <a:pt x="1144117" y="146565"/>
                    <a:pt x="1146856" y="152044"/>
                    <a:pt x="1152335" y="176699"/>
                  </a:cubicBezTo>
                  <a:cubicBezTo>
                    <a:pt x="1152335" y="179439"/>
                    <a:pt x="1157814" y="180809"/>
                    <a:pt x="1157814" y="184918"/>
                  </a:cubicBezTo>
                  <a:cubicBezTo>
                    <a:pt x="1157814" y="187658"/>
                    <a:pt x="1149596" y="195876"/>
                    <a:pt x="1148226" y="201355"/>
                  </a:cubicBezTo>
                  <a:cubicBezTo>
                    <a:pt x="1146856" y="202725"/>
                    <a:pt x="1148226" y="205464"/>
                    <a:pt x="1148226" y="208204"/>
                  </a:cubicBezTo>
                  <a:lnTo>
                    <a:pt x="1148226" y="216423"/>
                  </a:lnTo>
                  <a:cubicBezTo>
                    <a:pt x="1157814" y="220532"/>
                    <a:pt x="1168772" y="224641"/>
                    <a:pt x="1179730" y="227381"/>
                  </a:cubicBezTo>
                  <a:cubicBezTo>
                    <a:pt x="1185209" y="228750"/>
                    <a:pt x="1194798" y="223271"/>
                    <a:pt x="1203016" y="230120"/>
                  </a:cubicBezTo>
                  <a:cubicBezTo>
                    <a:pt x="1211235" y="236969"/>
                    <a:pt x="1211235" y="245187"/>
                    <a:pt x="1215344" y="254776"/>
                  </a:cubicBezTo>
                  <a:cubicBezTo>
                    <a:pt x="1219453" y="262994"/>
                    <a:pt x="1226302" y="279431"/>
                    <a:pt x="1230412" y="289020"/>
                  </a:cubicBezTo>
                  <a:cubicBezTo>
                    <a:pt x="1233151" y="297238"/>
                    <a:pt x="1241370" y="304087"/>
                    <a:pt x="1242739" y="313675"/>
                  </a:cubicBezTo>
                  <a:cubicBezTo>
                    <a:pt x="1244109" y="317785"/>
                    <a:pt x="1241370" y="324634"/>
                    <a:pt x="1242739" y="330112"/>
                  </a:cubicBezTo>
                  <a:cubicBezTo>
                    <a:pt x="1242739" y="338331"/>
                    <a:pt x="1252327" y="389012"/>
                    <a:pt x="1252327" y="406819"/>
                  </a:cubicBezTo>
                  <a:cubicBezTo>
                    <a:pt x="1252327" y="409559"/>
                    <a:pt x="1253697" y="421887"/>
                    <a:pt x="1255067" y="430105"/>
                  </a:cubicBezTo>
                  <a:cubicBezTo>
                    <a:pt x="1255067" y="434214"/>
                    <a:pt x="1261916" y="439693"/>
                    <a:pt x="1261916" y="442433"/>
                  </a:cubicBezTo>
                  <a:cubicBezTo>
                    <a:pt x="1261916" y="449282"/>
                    <a:pt x="1249588" y="449282"/>
                    <a:pt x="1246849" y="457500"/>
                  </a:cubicBezTo>
                  <a:cubicBezTo>
                    <a:pt x="1245479" y="456130"/>
                    <a:pt x="1237260" y="441063"/>
                    <a:pt x="1237260" y="438323"/>
                  </a:cubicBezTo>
                  <a:cubicBezTo>
                    <a:pt x="1237260" y="435584"/>
                    <a:pt x="1240000" y="434214"/>
                    <a:pt x="1240000" y="430105"/>
                  </a:cubicBezTo>
                  <a:cubicBezTo>
                    <a:pt x="1240000" y="427365"/>
                    <a:pt x="1235890" y="417777"/>
                    <a:pt x="1235890" y="410928"/>
                  </a:cubicBezTo>
                  <a:lnTo>
                    <a:pt x="1235890" y="405449"/>
                  </a:lnTo>
                  <a:cubicBezTo>
                    <a:pt x="1235890" y="398600"/>
                    <a:pt x="1238630" y="389012"/>
                    <a:pt x="1235890" y="382163"/>
                  </a:cubicBezTo>
                  <a:cubicBezTo>
                    <a:pt x="1230412" y="365726"/>
                    <a:pt x="1220823" y="350659"/>
                    <a:pt x="1215344" y="334222"/>
                  </a:cubicBezTo>
                  <a:cubicBezTo>
                    <a:pt x="1211235" y="324634"/>
                    <a:pt x="1212605" y="313675"/>
                    <a:pt x="1209865" y="305457"/>
                  </a:cubicBezTo>
                  <a:cubicBezTo>
                    <a:pt x="1207125" y="295869"/>
                    <a:pt x="1200277" y="289020"/>
                    <a:pt x="1193428" y="280801"/>
                  </a:cubicBezTo>
                  <a:cubicBezTo>
                    <a:pt x="1190689" y="282171"/>
                    <a:pt x="1189319" y="286280"/>
                    <a:pt x="1189319" y="289020"/>
                  </a:cubicBezTo>
                  <a:lnTo>
                    <a:pt x="1207125" y="391752"/>
                  </a:lnTo>
                  <a:cubicBezTo>
                    <a:pt x="1207125" y="399970"/>
                    <a:pt x="1201647" y="402710"/>
                    <a:pt x="1201647" y="408189"/>
                  </a:cubicBezTo>
                  <a:cubicBezTo>
                    <a:pt x="1201647" y="410928"/>
                    <a:pt x="1204386" y="415038"/>
                    <a:pt x="1204386" y="419147"/>
                  </a:cubicBezTo>
                  <a:cubicBezTo>
                    <a:pt x="1204386" y="421887"/>
                    <a:pt x="1193428" y="431475"/>
                    <a:pt x="1193428" y="435584"/>
                  </a:cubicBezTo>
                  <a:cubicBezTo>
                    <a:pt x="1193428" y="438323"/>
                    <a:pt x="1200277" y="445172"/>
                    <a:pt x="1200277" y="449282"/>
                  </a:cubicBezTo>
                  <a:cubicBezTo>
                    <a:pt x="1200277" y="452021"/>
                    <a:pt x="1194798" y="464349"/>
                    <a:pt x="1189319" y="471198"/>
                  </a:cubicBezTo>
                  <a:cubicBezTo>
                    <a:pt x="1190689" y="472568"/>
                    <a:pt x="1194798" y="473937"/>
                    <a:pt x="1194798" y="476677"/>
                  </a:cubicBezTo>
                  <a:cubicBezTo>
                    <a:pt x="1194798" y="480786"/>
                    <a:pt x="1189319" y="483526"/>
                    <a:pt x="1189319" y="487635"/>
                  </a:cubicBezTo>
                  <a:cubicBezTo>
                    <a:pt x="1189319" y="490375"/>
                    <a:pt x="1192058" y="494484"/>
                    <a:pt x="1194798" y="497223"/>
                  </a:cubicBezTo>
                  <a:cubicBezTo>
                    <a:pt x="1196167" y="497223"/>
                    <a:pt x="1198907" y="494484"/>
                    <a:pt x="1200277" y="493114"/>
                  </a:cubicBezTo>
                  <a:lnTo>
                    <a:pt x="1203016" y="495853"/>
                  </a:lnTo>
                  <a:lnTo>
                    <a:pt x="1203016" y="501333"/>
                  </a:lnTo>
                  <a:cubicBezTo>
                    <a:pt x="1200277" y="501333"/>
                    <a:pt x="1197537" y="499963"/>
                    <a:pt x="1196167" y="497223"/>
                  </a:cubicBezTo>
                  <a:cubicBezTo>
                    <a:pt x="1189319" y="498593"/>
                    <a:pt x="1187949" y="509551"/>
                    <a:pt x="1182470" y="505442"/>
                  </a:cubicBezTo>
                  <a:cubicBezTo>
                    <a:pt x="1181100" y="513660"/>
                    <a:pt x="1179730" y="527358"/>
                    <a:pt x="1179730" y="530098"/>
                  </a:cubicBezTo>
                  <a:cubicBezTo>
                    <a:pt x="1179730" y="534207"/>
                    <a:pt x="1176991" y="530098"/>
                    <a:pt x="1175621" y="531467"/>
                  </a:cubicBezTo>
                  <a:cubicBezTo>
                    <a:pt x="1167402" y="553383"/>
                    <a:pt x="1159184" y="567081"/>
                    <a:pt x="1159184" y="588997"/>
                  </a:cubicBezTo>
                  <a:cubicBezTo>
                    <a:pt x="1159184" y="588997"/>
                    <a:pt x="1164663" y="599955"/>
                    <a:pt x="1167402" y="602695"/>
                  </a:cubicBezTo>
                  <a:cubicBezTo>
                    <a:pt x="1166033" y="602695"/>
                    <a:pt x="1164663" y="602695"/>
                    <a:pt x="1164663" y="605434"/>
                  </a:cubicBezTo>
                  <a:cubicBezTo>
                    <a:pt x="1164663" y="609544"/>
                    <a:pt x="1167402" y="613653"/>
                    <a:pt x="1168772" y="613653"/>
                  </a:cubicBezTo>
                  <a:lnTo>
                    <a:pt x="1168772" y="616392"/>
                  </a:lnTo>
                  <a:cubicBezTo>
                    <a:pt x="1168772" y="619132"/>
                    <a:pt x="1171512" y="624611"/>
                    <a:pt x="1171512" y="628720"/>
                  </a:cubicBezTo>
                  <a:cubicBezTo>
                    <a:pt x="1172882" y="634199"/>
                    <a:pt x="1171512" y="641048"/>
                    <a:pt x="1171512" y="649267"/>
                  </a:cubicBezTo>
                  <a:lnTo>
                    <a:pt x="1172749" y="649576"/>
                  </a:lnTo>
                  <a:lnTo>
                    <a:pt x="1168772" y="658855"/>
                  </a:lnTo>
                  <a:cubicBezTo>
                    <a:pt x="1168772" y="662964"/>
                    <a:pt x="1170142" y="661594"/>
                    <a:pt x="1171512" y="662964"/>
                  </a:cubicBezTo>
                  <a:cubicBezTo>
                    <a:pt x="1167402" y="664334"/>
                    <a:pt x="1161924" y="667074"/>
                    <a:pt x="1157814" y="669813"/>
                  </a:cubicBezTo>
                  <a:cubicBezTo>
                    <a:pt x="1157814" y="671183"/>
                    <a:pt x="1159184" y="673922"/>
                    <a:pt x="1160554" y="675292"/>
                  </a:cubicBezTo>
                  <a:lnTo>
                    <a:pt x="1156444" y="675292"/>
                  </a:lnTo>
                  <a:cubicBezTo>
                    <a:pt x="1156444" y="673922"/>
                    <a:pt x="1157814" y="673922"/>
                    <a:pt x="1157814" y="671183"/>
                  </a:cubicBezTo>
                  <a:cubicBezTo>
                    <a:pt x="1157814" y="667074"/>
                    <a:pt x="1152335" y="667074"/>
                    <a:pt x="1150966" y="667074"/>
                  </a:cubicBezTo>
                  <a:cubicBezTo>
                    <a:pt x="1142747" y="661594"/>
                    <a:pt x="1142747" y="653376"/>
                    <a:pt x="1140007" y="647897"/>
                  </a:cubicBezTo>
                  <a:cubicBezTo>
                    <a:pt x="1137268" y="649267"/>
                    <a:pt x="1135898" y="653376"/>
                    <a:pt x="1135898" y="656116"/>
                  </a:cubicBezTo>
                  <a:cubicBezTo>
                    <a:pt x="1133159" y="653376"/>
                    <a:pt x="1131104" y="652006"/>
                    <a:pt x="1129734" y="651835"/>
                  </a:cubicBezTo>
                  <a:lnTo>
                    <a:pt x="1127923" y="654400"/>
                  </a:lnTo>
                  <a:lnTo>
                    <a:pt x="1126310" y="650636"/>
                  </a:lnTo>
                  <a:cubicBezTo>
                    <a:pt x="1124940" y="650636"/>
                    <a:pt x="1123570" y="653376"/>
                    <a:pt x="1122201" y="654746"/>
                  </a:cubicBezTo>
                  <a:cubicBezTo>
                    <a:pt x="1119461" y="656116"/>
                    <a:pt x="1115352" y="656116"/>
                    <a:pt x="1112612" y="657485"/>
                  </a:cubicBezTo>
                  <a:lnTo>
                    <a:pt x="1112612" y="665704"/>
                  </a:lnTo>
                  <a:cubicBezTo>
                    <a:pt x="1112612" y="665704"/>
                    <a:pt x="1111243" y="667074"/>
                    <a:pt x="1115352" y="667074"/>
                  </a:cubicBezTo>
                  <a:cubicBezTo>
                    <a:pt x="1115352" y="667074"/>
                    <a:pt x="1122201" y="665704"/>
                    <a:pt x="1118091" y="661594"/>
                  </a:cubicBezTo>
                  <a:lnTo>
                    <a:pt x="1125964" y="667218"/>
                  </a:lnTo>
                  <a:lnTo>
                    <a:pt x="1123228" y="667930"/>
                  </a:lnTo>
                  <a:cubicBezTo>
                    <a:pt x="1120831" y="667759"/>
                    <a:pt x="1118776" y="667074"/>
                    <a:pt x="1116721" y="667074"/>
                  </a:cubicBezTo>
                  <a:cubicBezTo>
                    <a:pt x="1109873" y="667074"/>
                    <a:pt x="1111243" y="675292"/>
                    <a:pt x="1109873" y="678032"/>
                  </a:cubicBezTo>
                  <a:lnTo>
                    <a:pt x="1112612" y="680771"/>
                  </a:lnTo>
                  <a:cubicBezTo>
                    <a:pt x="1109873" y="683511"/>
                    <a:pt x="1109873" y="684880"/>
                    <a:pt x="1109873" y="687620"/>
                  </a:cubicBezTo>
                  <a:cubicBezTo>
                    <a:pt x="1109873" y="693099"/>
                    <a:pt x="1109873" y="695839"/>
                    <a:pt x="1118091" y="701317"/>
                  </a:cubicBezTo>
                  <a:cubicBezTo>
                    <a:pt x="1120831" y="694469"/>
                    <a:pt x="1115352" y="686250"/>
                    <a:pt x="1126310" y="684880"/>
                  </a:cubicBezTo>
                  <a:cubicBezTo>
                    <a:pt x="1127679" y="690359"/>
                    <a:pt x="1129049" y="698578"/>
                    <a:pt x="1129049" y="701317"/>
                  </a:cubicBezTo>
                  <a:cubicBezTo>
                    <a:pt x="1129049" y="705427"/>
                    <a:pt x="1126310" y="706797"/>
                    <a:pt x="1124940" y="708166"/>
                  </a:cubicBezTo>
                  <a:cubicBezTo>
                    <a:pt x="1129049" y="713645"/>
                    <a:pt x="1119461" y="727343"/>
                    <a:pt x="1119461" y="734192"/>
                  </a:cubicBezTo>
                  <a:cubicBezTo>
                    <a:pt x="1118091" y="746519"/>
                    <a:pt x="1120831" y="760217"/>
                    <a:pt x="1118091" y="773915"/>
                  </a:cubicBezTo>
                  <a:cubicBezTo>
                    <a:pt x="1116721" y="784873"/>
                    <a:pt x="1103024" y="787612"/>
                    <a:pt x="1097545" y="787612"/>
                  </a:cubicBezTo>
                  <a:cubicBezTo>
                    <a:pt x="1087956" y="787612"/>
                    <a:pt x="1085217" y="783503"/>
                    <a:pt x="1085217" y="776654"/>
                  </a:cubicBezTo>
                  <a:cubicBezTo>
                    <a:pt x="1085217" y="772545"/>
                    <a:pt x="1097545" y="728712"/>
                    <a:pt x="1097545" y="724603"/>
                  </a:cubicBezTo>
                  <a:cubicBezTo>
                    <a:pt x="1097545" y="721864"/>
                    <a:pt x="1093436" y="708166"/>
                    <a:pt x="1090696" y="699947"/>
                  </a:cubicBezTo>
                  <a:cubicBezTo>
                    <a:pt x="1090696" y="698578"/>
                    <a:pt x="1087956" y="697208"/>
                    <a:pt x="1085217" y="697208"/>
                  </a:cubicBezTo>
                  <a:cubicBezTo>
                    <a:pt x="1086587" y="695839"/>
                    <a:pt x="1090696" y="697208"/>
                    <a:pt x="1090696" y="693099"/>
                  </a:cubicBezTo>
                  <a:cubicBezTo>
                    <a:pt x="1090696" y="690359"/>
                    <a:pt x="1089326" y="688989"/>
                    <a:pt x="1087956" y="687620"/>
                  </a:cubicBezTo>
                  <a:cubicBezTo>
                    <a:pt x="1087956" y="680771"/>
                    <a:pt x="1083847" y="669813"/>
                    <a:pt x="1083847" y="665704"/>
                  </a:cubicBezTo>
                  <a:cubicBezTo>
                    <a:pt x="1083847" y="654746"/>
                    <a:pt x="1072889" y="654746"/>
                    <a:pt x="1072889" y="650636"/>
                  </a:cubicBezTo>
                  <a:cubicBezTo>
                    <a:pt x="1072889" y="646527"/>
                    <a:pt x="1076998" y="645157"/>
                    <a:pt x="1078368" y="642418"/>
                  </a:cubicBezTo>
                  <a:cubicBezTo>
                    <a:pt x="1078368" y="639678"/>
                    <a:pt x="1076998" y="635569"/>
                    <a:pt x="1076998" y="632829"/>
                  </a:cubicBezTo>
                  <a:lnTo>
                    <a:pt x="1076998" y="597216"/>
                  </a:lnTo>
                  <a:cubicBezTo>
                    <a:pt x="1078368" y="595846"/>
                    <a:pt x="1081108" y="594476"/>
                    <a:pt x="1081108" y="590367"/>
                  </a:cubicBezTo>
                  <a:cubicBezTo>
                    <a:pt x="1081108" y="587628"/>
                    <a:pt x="1078368" y="588997"/>
                    <a:pt x="1078368" y="586258"/>
                  </a:cubicBezTo>
                  <a:cubicBezTo>
                    <a:pt x="1078368" y="582148"/>
                    <a:pt x="1081108" y="580779"/>
                    <a:pt x="1081108" y="578039"/>
                  </a:cubicBezTo>
                  <a:cubicBezTo>
                    <a:pt x="1081108" y="573930"/>
                    <a:pt x="1079738" y="571190"/>
                    <a:pt x="1079738" y="536946"/>
                  </a:cubicBezTo>
                  <a:cubicBezTo>
                    <a:pt x="1078368" y="535576"/>
                    <a:pt x="1075629" y="535576"/>
                    <a:pt x="1072889" y="534207"/>
                  </a:cubicBezTo>
                  <a:lnTo>
                    <a:pt x="1072889" y="531467"/>
                  </a:lnTo>
                  <a:cubicBezTo>
                    <a:pt x="1079738" y="530098"/>
                    <a:pt x="1079738" y="528728"/>
                    <a:pt x="1079738" y="525988"/>
                  </a:cubicBezTo>
                  <a:cubicBezTo>
                    <a:pt x="1079738" y="523249"/>
                    <a:pt x="1076998" y="520509"/>
                    <a:pt x="1076998" y="519139"/>
                  </a:cubicBezTo>
                  <a:cubicBezTo>
                    <a:pt x="1078368" y="517770"/>
                    <a:pt x="1078368" y="519139"/>
                    <a:pt x="1078368" y="515030"/>
                  </a:cubicBezTo>
                  <a:cubicBezTo>
                    <a:pt x="1078368" y="512291"/>
                    <a:pt x="1071520" y="505442"/>
                    <a:pt x="1070150" y="501333"/>
                  </a:cubicBezTo>
                  <a:cubicBezTo>
                    <a:pt x="1068780" y="497223"/>
                    <a:pt x="1070150" y="491744"/>
                    <a:pt x="1070150" y="484895"/>
                  </a:cubicBezTo>
                  <a:cubicBezTo>
                    <a:pt x="1059192" y="489005"/>
                    <a:pt x="1045494" y="493114"/>
                    <a:pt x="1042755" y="493114"/>
                  </a:cubicBezTo>
                  <a:cubicBezTo>
                    <a:pt x="1035906" y="493114"/>
                    <a:pt x="1034536" y="484895"/>
                    <a:pt x="1034536" y="483526"/>
                  </a:cubicBezTo>
                  <a:cubicBezTo>
                    <a:pt x="1034536" y="480786"/>
                    <a:pt x="1035906" y="479416"/>
                    <a:pt x="1037275" y="478047"/>
                  </a:cubicBezTo>
                  <a:cubicBezTo>
                    <a:pt x="1044124" y="476677"/>
                    <a:pt x="1053713" y="472568"/>
                    <a:pt x="1056452" y="472568"/>
                  </a:cubicBezTo>
                  <a:cubicBezTo>
                    <a:pt x="1060561" y="472568"/>
                    <a:pt x="1060561" y="473937"/>
                    <a:pt x="1066040" y="480786"/>
                  </a:cubicBezTo>
                  <a:lnTo>
                    <a:pt x="1070150" y="480786"/>
                  </a:lnTo>
                  <a:cubicBezTo>
                    <a:pt x="1066040" y="480786"/>
                    <a:pt x="1070150" y="476677"/>
                    <a:pt x="1070150" y="473937"/>
                  </a:cubicBezTo>
                  <a:cubicBezTo>
                    <a:pt x="1070150" y="472568"/>
                    <a:pt x="1070150" y="469828"/>
                    <a:pt x="1071520" y="467088"/>
                  </a:cubicBezTo>
                  <a:cubicBezTo>
                    <a:pt x="1070150" y="464349"/>
                    <a:pt x="1076998" y="443803"/>
                    <a:pt x="1076998" y="439693"/>
                  </a:cubicBezTo>
                  <a:cubicBezTo>
                    <a:pt x="1076998" y="436954"/>
                    <a:pt x="1070150" y="412298"/>
                    <a:pt x="1070150" y="408189"/>
                  </a:cubicBezTo>
                  <a:cubicBezTo>
                    <a:pt x="1070150" y="405449"/>
                    <a:pt x="1079738" y="382163"/>
                    <a:pt x="1079738" y="379424"/>
                  </a:cubicBezTo>
                  <a:cubicBezTo>
                    <a:pt x="1079738" y="367096"/>
                    <a:pt x="1074259" y="347919"/>
                    <a:pt x="1070150" y="336961"/>
                  </a:cubicBezTo>
                  <a:cubicBezTo>
                    <a:pt x="1064671" y="345180"/>
                    <a:pt x="1059192" y="356138"/>
                    <a:pt x="1052343" y="365726"/>
                  </a:cubicBezTo>
                  <a:cubicBezTo>
                    <a:pt x="1031796" y="365726"/>
                    <a:pt x="1030427" y="356138"/>
                    <a:pt x="1030427" y="342440"/>
                  </a:cubicBezTo>
                  <a:lnTo>
                    <a:pt x="1030427" y="334222"/>
                  </a:lnTo>
                  <a:cubicBezTo>
                    <a:pt x="1031796" y="327373"/>
                    <a:pt x="1035906" y="319154"/>
                    <a:pt x="1035906" y="312306"/>
                  </a:cubicBezTo>
                  <a:cubicBezTo>
                    <a:pt x="1035906" y="305457"/>
                    <a:pt x="1037275" y="297238"/>
                    <a:pt x="1038645" y="290389"/>
                  </a:cubicBezTo>
                  <a:lnTo>
                    <a:pt x="1038645" y="260255"/>
                  </a:lnTo>
                  <a:cubicBezTo>
                    <a:pt x="1041385" y="252036"/>
                    <a:pt x="1042755" y="242448"/>
                    <a:pt x="1049603" y="235599"/>
                  </a:cubicBezTo>
                  <a:cubicBezTo>
                    <a:pt x="1052343" y="232859"/>
                    <a:pt x="1059192" y="235599"/>
                    <a:pt x="1064671" y="232859"/>
                  </a:cubicBezTo>
                  <a:cubicBezTo>
                    <a:pt x="1068780" y="231490"/>
                    <a:pt x="1071520" y="224641"/>
                    <a:pt x="1074259" y="220532"/>
                  </a:cubicBezTo>
                  <a:cubicBezTo>
                    <a:pt x="1076998" y="223271"/>
                    <a:pt x="1082478" y="228750"/>
                    <a:pt x="1085217" y="228750"/>
                  </a:cubicBezTo>
                  <a:cubicBezTo>
                    <a:pt x="1098915" y="228750"/>
                    <a:pt x="1104394" y="220532"/>
                    <a:pt x="1104394" y="212313"/>
                  </a:cubicBezTo>
                  <a:cubicBezTo>
                    <a:pt x="1104394" y="191767"/>
                    <a:pt x="1093436" y="201355"/>
                    <a:pt x="1093436" y="183548"/>
                  </a:cubicBezTo>
                  <a:cubicBezTo>
                    <a:pt x="1093436" y="179439"/>
                    <a:pt x="1097545" y="179439"/>
                    <a:pt x="1097545" y="171220"/>
                  </a:cubicBezTo>
                  <a:cubicBezTo>
                    <a:pt x="1104394" y="146565"/>
                    <a:pt x="1109873" y="146565"/>
                    <a:pt x="1123570" y="146565"/>
                  </a:cubicBezTo>
                  <a:close/>
                  <a:moveTo>
                    <a:pt x="720861" y="79447"/>
                  </a:moveTo>
                  <a:cubicBezTo>
                    <a:pt x="755105" y="79447"/>
                    <a:pt x="763324" y="127388"/>
                    <a:pt x="763324" y="143825"/>
                  </a:cubicBezTo>
                  <a:cubicBezTo>
                    <a:pt x="763324" y="146565"/>
                    <a:pt x="756475" y="173960"/>
                    <a:pt x="756475" y="178069"/>
                  </a:cubicBezTo>
                  <a:cubicBezTo>
                    <a:pt x="756475" y="180809"/>
                    <a:pt x="786610" y="187658"/>
                    <a:pt x="797568" y="197246"/>
                  </a:cubicBezTo>
                  <a:cubicBezTo>
                    <a:pt x="807156" y="206834"/>
                    <a:pt x="827703" y="206834"/>
                    <a:pt x="838661" y="223271"/>
                  </a:cubicBezTo>
                  <a:cubicBezTo>
                    <a:pt x="848249" y="234229"/>
                    <a:pt x="845509" y="252036"/>
                    <a:pt x="852358" y="265734"/>
                  </a:cubicBezTo>
                  <a:cubicBezTo>
                    <a:pt x="853728" y="268473"/>
                    <a:pt x="857837" y="271213"/>
                    <a:pt x="860577" y="276692"/>
                  </a:cubicBezTo>
                  <a:cubicBezTo>
                    <a:pt x="868795" y="290389"/>
                    <a:pt x="874274" y="312306"/>
                    <a:pt x="878384" y="327373"/>
                  </a:cubicBezTo>
                  <a:cubicBezTo>
                    <a:pt x="881123" y="338331"/>
                    <a:pt x="890711" y="357508"/>
                    <a:pt x="890711" y="361617"/>
                  </a:cubicBezTo>
                  <a:cubicBezTo>
                    <a:pt x="890711" y="406819"/>
                    <a:pt x="823593" y="397231"/>
                    <a:pt x="823593" y="410928"/>
                  </a:cubicBezTo>
                  <a:cubicBezTo>
                    <a:pt x="823593" y="415038"/>
                    <a:pt x="831812" y="428735"/>
                    <a:pt x="833181" y="436954"/>
                  </a:cubicBezTo>
                  <a:cubicBezTo>
                    <a:pt x="834551" y="515030"/>
                    <a:pt x="834551" y="528728"/>
                    <a:pt x="833181" y="541056"/>
                  </a:cubicBezTo>
                  <a:cubicBezTo>
                    <a:pt x="833181" y="545165"/>
                    <a:pt x="831812" y="552014"/>
                    <a:pt x="831812" y="556123"/>
                  </a:cubicBezTo>
                  <a:cubicBezTo>
                    <a:pt x="831812" y="558863"/>
                    <a:pt x="834551" y="556123"/>
                    <a:pt x="834551" y="558863"/>
                  </a:cubicBezTo>
                  <a:cubicBezTo>
                    <a:pt x="834551" y="562971"/>
                    <a:pt x="831812" y="562971"/>
                    <a:pt x="831812" y="567081"/>
                  </a:cubicBezTo>
                  <a:cubicBezTo>
                    <a:pt x="831812" y="569821"/>
                    <a:pt x="833181" y="579409"/>
                    <a:pt x="834551" y="584888"/>
                  </a:cubicBezTo>
                  <a:cubicBezTo>
                    <a:pt x="834551" y="586258"/>
                    <a:pt x="833181" y="587628"/>
                    <a:pt x="834551" y="609544"/>
                  </a:cubicBezTo>
                  <a:cubicBezTo>
                    <a:pt x="831812" y="628720"/>
                    <a:pt x="824963" y="664334"/>
                    <a:pt x="824963" y="668443"/>
                  </a:cubicBezTo>
                  <a:cubicBezTo>
                    <a:pt x="824963" y="684880"/>
                    <a:pt x="834551" y="679401"/>
                    <a:pt x="834551" y="688989"/>
                  </a:cubicBezTo>
                  <a:cubicBezTo>
                    <a:pt x="834551" y="691729"/>
                    <a:pt x="833181" y="693099"/>
                    <a:pt x="831812" y="694469"/>
                  </a:cubicBezTo>
                  <a:cubicBezTo>
                    <a:pt x="833181" y="695839"/>
                    <a:pt x="835921" y="695839"/>
                    <a:pt x="837291" y="697208"/>
                  </a:cubicBezTo>
                  <a:cubicBezTo>
                    <a:pt x="830442" y="694469"/>
                    <a:pt x="819484" y="699947"/>
                    <a:pt x="816744" y="706797"/>
                  </a:cubicBezTo>
                  <a:cubicBezTo>
                    <a:pt x="815375" y="708166"/>
                    <a:pt x="814005" y="713645"/>
                    <a:pt x="809896" y="716385"/>
                  </a:cubicBezTo>
                  <a:cubicBezTo>
                    <a:pt x="804416" y="719124"/>
                    <a:pt x="798938" y="719124"/>
                    <a:pt x="793458" y="717754"/>
                  </a:cubicBezTo>
                  <a:cubicBezTo>
                    <a:pt x="792089" y="719124"/>
                    <a:pt x="790719" y="721864"/>
                    <a:pt x="787980" y="721864"/>
                  </a:cubicBezTo>
                  <a:cubicBezTo>
                    <a:pt x="786610" y="720494"/>
                    <a:pt x="787980" y="717754"/>
                    <a:pt x="786610" y="716385"/>
                  </a:cubicBezTo>
                  <a:cubicBezTo>
                    <a:pt x="783870" y="712275"/>
                    <a:pt x="778391" y="709536"/>
                    <a:pt x="772912" y="706797"/>
                  </a:cubicBezTo>
                  <a:cubicBezTo>
                    <a:pt x="772912" y="708166"/>
                    <a:pt x="771542" y="710906"/>
                    <a:pt x="770173" y="712275"/>
                  </a:cubicBezTo>
                  <a:cubicBezTo>
                    <a:pt x="772912" y="715015"/>
                    <a:pt x="775652" y="716385"/>
                    <a:pt x="778391" y="719124"/>
                  </a:cubicBezTo>
                  <a:cubicBezTo>
                    <a:pt x="775652" y="721864"/>
                    <a:pt x="768803" y="723234"/>
                    <a:pt x="766063" y="723234"/>
                  </a:cubicBezTo>
                  <a:cubicBezTo>
                    <a:pt x="761954" y="723234"/>
                    <a:pt x="757845" y="719124"/>
                    <a:pt x="755105" y="719124"/>
                  </a:cubicBezTo>
                  <a:cubicBezTo>
                    <a:pt x="750996" y="719124"/>
                    <a:pt x="740038" y="723234"/>
                    <a:pt x="737298" y="723234"/>
                  </a:cubicBezTo>
                  <a:cubicBezTo>
                    <a:pt x="733189" y="723234"/>
                    <a:pt x="730450" y="719124"/>
                    <a:pt x="726340" y="717754"/>
                  </a:cubicBezTo>
                  <a:cubicBezTo>
                    <a:pt x="724970" y="719124"/>
                    <a:pt x="724970" y="717754"/>
                    <a:pt x="724970" y="721864"/>
                  </a:cubicBezTo>
                  <a:cubicBezTo>
                    <a:pt x="724970" y="724603"/>
                    <a:pt x="729080" y="758847"/>
                    <a:pt x="729080" y="761587"/>
                  </a:cubicBezTo>
                  <a:cubicBezTo>
                    <a:pt x="729080" y="765696"/>
                    <a:pt x="724970" y="780763"/>
                    <a:pt x="723601" y="790352"/>
                  </a:cubicBezTo>
                  <a:cubicBezTo>
                    <a:pt x="722231" y="798570"/>
                    <a:pt x="723601" y="815007"/>
                    <a:pt x="723601" y="819117"/>
                  </a:cubicBezTo>
                  <a:cubicBezTo>
                    <a:pt x="723601" y="839663"/>
                    <a:pt x="719492" y="847882"/>
                    <a:pt x="731819" y="875277"/>
                  </a:cubicBezTo>
                  <a:cubicBezTo>
                    <a:pt x="734559" y="882126"/>
                    <a:pt x="746887" y="894453"/>
                    <a:pt x="746887" y="897193"/>
                  </a:cubicBezTo>
                  <a:cubicBezTo>
                    <a:pt x="746887" y="901302"/>
                    <a:pt x="742777" y="912260"/>
                    <a:pt x="741408" y="919109"/>
                  </a:cubicBezTo>
                  <a:cubicBezTo>
                    <a:pt x="740038" y="917739"/>
                    <a:pt x="738668" y="916370"/>
                    <a:pt x="737298" y="916370"/>
                  </a:cubicBezTo>
                  <a:cubicBezTo>
                    <a:pt x="735929" y="917739"/>
                    <a:pt x="737298" y="919109"/>
                    <a:pt x="737298" y="921849"/>
                  </a:cubicBezTo>
                  <a:lnTo>
                    <a:pt x="737632" y="922984"/>
                  </a:lnTo>
                  <a:lnTo>
                    <a:pt x="731819" y="919109"/>
                  </a:lnTo>
                  <a:cubicBezTo>
                    <a:pt x="727710" y="923219"/>
                    <a:pt x="727025" y="922876"/>
                    <a:pt x="726512" y="922362"/>
                  </a:cubicBezTo>
                  <a:lnTo>
                    <a:pt x="723132" y="924120"/>
                  </a:lnTo>
                  <a:lnTo>
                    <a:pt x="720861" y="921849"/>
                  </a:lnTo>
                  <a:cubicBezTo>
                    <a:pt x="718122" y="921849"/>
                    <a:pt x="715382" y="924588"/>
                    <a:pt x="715382" y="923218"/>
                  </a:cubicBezTo>
                  <a:cubicBezTo>
                    <a:pt x="715382" y="923218"/>
                    <a:pt x="715382" y="921849"/>
                    <a:pt x="714012" y="920479"/>
                  </a:cubicBezTo>
                  <a:lnTo>
                    <a:pt x="711578" y="922914"/>
                  </a:lnTo>
                  <a:lnTo>
                    <a:pt x="712643" y="917739"/>
                  </a:lnTo>
                  <a:lnTo>
                    <a:pt x="703054" y="927328"/>
                  </a:lnTo>
                  <a:lnTo>
                    <a:pt x="703054" y="923218"/>
                  </a:lnTo>
                  <a:cubicBezTo>
                    <a:pt x="704424" y="924588"/>
                    <a:pt x="707164" y="921849"/>
                    <a:pt x="708534" y="920479"/>
                  </a:cubicBezTo>
                  <a:cubicBezTo>
                    <a:pt x="708534" y="919109"/>
                    <a:pt x="708534" y="917739"/>
                    <a:pt x="707164" y="916370"/>
                  </a:cubicBezTo>
                  <a:lnTo>
                    <a:pt x="701685" y="917739"/>
                  </a:lnTo>
                  <a:cubicBezTo>
                    <a:pt x="701685" y="919109"/>
                    <a:pt x="703054" y="920479"/>
                    <a:pt x="705794" y="919109"/>
                  </a:cubicBezTo>
                  <a:cubicBezTo>
                    <a:pt x="704424" y="919109"/>
                    <a:pt x="700315" y="917739"/>
                    <a:pt x="700315" y="924588"/>
                  </a:cubicBezTo>
                  <a:cubicBezTo>
                    <a:pt x="700315" y="924588"/>
                    <a:pt x="698945" y="923218"/>
                    <a:pt x="697575" y="923218"/>
                  </a:cubicBezTo>
                  <a:cubicBezTo>
                    <a:pt x="697575" y="921849"/>
                    <a:pt x="700315" y="917739"/>
                    <a:pt x="700315" y="916370"/>
                  </a:cubicBezTo>
                  <a:lnTo>
                    <a:pt x="694973" y="917705"/>
                  </a:lnTo>
                  <a:lnTo>
                    <a:pt x="695350" y="906268"/>
                  </a:lnTo>
                  <a:cubicBezTo>
                    <a:pt x="696891" y="900960"/>
                    <a:pt x="698945" y="896508"/>
                    <a:pt x="698945" y="895823"/>
                  </a:cubicBezTo>
                  <a:cubicBezTo>
                    <a:pt x="698945" y="891714"/>
                    <a:pt x="694836" y="873907"/>
                    <a:pt x="693466" y="862949"/>
                  </a:cubicBezTo>
                  <a:cubicBezTo>
                    <a:pt x="692096" y="857470"/>
                    <a:pt x="694836" y="846512"/>
                    <a:pt x="694836" y="843772"/>
                  </a:cubicBezTo>
                  <a:cubicBezTo>
                    <a:pt x="694836" y="839663"/>
                    <a:pt x="690727" y="820487"/>
                    <a:pt x="686617" y="808159"/>
                  </a:cubicBezTo>
                  <a:cubicBezTo>
                    <a:pt x="686617" y="806789"/>
                    <a:pt x="685247" y="804050"/>
                    <a:pt x="683878" y="802680"/>
                  </a:cubicBezTo>
                  <a:cubicBezTo>
                    <a:pt x="681138" y="802680"/>
                    <a:pt x="678399" y="804050"/>
                    <a:pt x="675659" y="802680"/>
                  </a:cubicBezTo>
                  <a:cubicBezTo>
                    <a:pt x="672920" y="801310"/>
                    <a:pt x="668811" y="795831"/>
                    <a:pt x="668811" y="793091"/>
                  </a:cubicBezTo>
                  <a:cubicBezTo>
                    <a:pt x="668811" y="784873"/>
                    <a:pt x="678399" y="784873"/>
                    <a:pt x="678399" y="782133"/>
                  </a:cubicBezTo>
                  <a:cubicBezTo>
                    <a:pt x="678399" y="778024"/>
                    <a:pt x="672920" y="771175"/>
                    <a:pt x="672920" y="768435"/>
                  </a:cubicBezTo>
                  <a:lnTo>
                    <a:pt x="672920" y="727343"/>
                  </a:lnTo>
                  <a:cubicBezTo>
                    <a:pt x="671550" y="725973"/>
                    <a:pt x="670180" y="727343"/>
                    <a:pt x="670180" y="723234"/>
                  </a:cubicBezTo>
                  <a:cubicBezTo>
                    <a:pt x="670180" y="720494"/>
                    <a:pt x="672920" y="713645"/>
                    <a:pt x="674289" y="708166"/>
                  </a:cubicBezTo>
                  <a:lnTo>
                    <a:pt x="674289" y="690359"/>
                  </a:lnTo>
                  <a:cubicBezTo>
                    <a:pt x="672920" y="688989"/>
                    <a:pt x="663331" y="690359"/>
                    <a:pt x="663331" y="686250"/>
                  </a:cubicBezTo>
                  <a:cubicBezTo>
                    <a:pt x="663331" y="682141"/>
                    <a:pt x="664701" y="679401"/>
                    <a:pt x="664701" y="675292"/>
                  </a:cubicBezTo>
                  <a:cubicBezTo>
                    <a:pt x="667441" y="675292"/>
                    <a:pt x="670180" y="676662"/>
                    <a:pt x="675659" y="675292"/>
                  </a:cubicBezTo>
                  <a:cubicBezTo>
                    <a:pt x="675659" y="668443"/>
                    <a:pt x="677029" y="657485"/>
                    <a:pt x="677029" y="654746"/>
                  </a:cubicBezTo>
                  <a:cubicBezTo>
                    <a:pt x="677029" y="650636"/>
                    <a:pt x="671550" y="650636"/>
                    <a:pt x="671550" y="647897"/>
                  </a:cubicBezTo>
                  <a:cubicBezTo>
                    <a:pt x="671550" y="643788"/>
                    <a:pt x="677029" y="639678"/>
                    <a:pt x="677029" y="635569"/>
                  </a:cubicBezTo>
                  <a:cubicBezTo>
                    <a:pt x="677029" y="632829"/>
                    <a:pt x="659222" y="601325"/>
                    <a:pt x="655113" y="584888"/>
                  </a:cubicBezTo>
                  <a:cubicBezTo>
                    <a:pt x="649634" y="568451"/>
                    <a:pt x="649634" y="550644"/>
                    <a:pt x="649634" y="534207"/>
                  </a:cubicBezTo>
                  <a:cubicBezTo>
                    <a:pt x="646894" y="508181"/>
                    <a:pt x="648264" y="501333"/>
                    <a:pt x="649634" y="494484"/>
                  </a:cubicBezTo>
                  <a:cubicBezTo>
                    <a:pt x="646894" y="493114"/>
                    <a:pt x="644155" y="494484"/>
                    <a:pt x="641415" y="491744"/>
                  </a:cubicBezTo>
                  <a:cubicBezTo>
                    <a:pt x="644155" y="490375"/>
                    <a:pt x="646894" y="490375"/>
                    <a:pt x="648264" y="487635"/>
                  </a:cubicBezTo>
                  <a:cubicBezTo>
                    <a:pt x="651004" y="467088"/>
                    <a:pt x="666071" y="446542"/>
                    <a:pt x="670180" y="425995"/>
                  </a:cubicBezTo>
                  <a:lnTo>
                    <a:pt x="670180" y="375315"/>
                  </a:lnTo>
                  <a:cubicBezTo>
                    <a:pt x="668811" y="368466"/>
                    <a:pt x="668811" y="358877"/>
                    <a:pt x="667441" y="350659"/>
                  </a:cubicBezTo>
                  <a:cubicBezTo>
                    <a:pt x="667441" y="347919"/>
                    <a:pt x="661962" y="343810"/>
                    <a:pt x="660592" y="339701"/>
                  </a:cubicBezTo>
                  <a:cubicBezTo>
                    <a:pt x="657852" y="332852"/>
                    <a:pt x="656483" y="324634"/>
                    <a:pt x="655113" y="317785"/>
                  </a:cubicBezTo>
                  <a:cubicBezTo>
                    <a:pt x="645524" y="334222"/>
                    <a:pt x="644155" y="356138"/>
                    <a:pt x="634566" y="373945"/>
                  </a:cubicBezTo>
                  <a:cubicBezTo>
                    <a:pt x="624978" y="391752"/>
                    <a:pt x="611281" y="408189"/>
                    <a:pt x="603062" y="427365"/>
                  </a:cubicBezTo>
                  <a:cubicBezTo>
                    <a:pt x="596213" y="442433"/>
                    <a:pt x="586625" y="458870"/>
                    <a:pt x="585255" y="476677"/>
                  </a:cubicBezTo>
                  <a:cubicBezTo>
                    <a:pt x="581146" y="504072"/>
                    <a:pt x="586625" y="508181"/>
                    <a:pt x="585255" y="510921"/>
                  </a:cubicBezTo>
                  <a:cubicBezTo>
                    <a:pt x="577036" y="506811"/>
                    <a:pt x="582516" y="499963"/>
                    <a:pt x="579776" y="495853"/>
                  </a:cubicBezTo>
                  <a:cubicBezTo>
                    <a:pt x="571558" y="501333"/>
                    <a:pt x="566078" y="515030"/>
                    <a:pt x="567448" y="525988"/>
                  </a:cubicBezTo>
                  <a:cubicBezTo>
                    <a:pt x="546902" y="521879"/>
                    <a:pt x="566078" y="505442"/>
                    <a:pt x="555120" y="498593"/>
                  </a:cubicBezTo>
                  <a:lnTo>
                    <a:pt x="560600" y="498593"/>
                  </a:lnTo>
                  <a:cubicBezTo>
                    <a:pt x="559230" y="483526"/>
                    <a:pt x="572927" y="461610"/>
                    <a:pt x="577036" y="447912"/>
                  </a:cubicBezTo>
                  <a:cubicBezTo>
                    <a:pt x="585255" y="419147"/>
                    <a:pt x="596213" y="383533"/>
                    <a:pt x="598953" y="356138"/>
                  </a:cubicBezTo>
                  <a:cubicBezTo>
                    <a:pt x="607171" y="294499"/>
                    <a:pt x="619499" y="317785"/>
                    <a:pt x="619499" y="272583"/>
                  </a:cubicBezTo>
                  <a:cubicBezTo>
                    <a:pt x="619499" y="269843"/>
                    <a:pt x="616759" y="256146"/>
                    <a:pt x="616759" y="253406"/>
                  </a:cubicBezTo>
                  <a:cubicBezTo>
                    <a:pt x="616759" y="249297"/>
                    <a:pt x="618129" y="241078"/>
                    <a:pt x="618129" y="234229"/>
                  </a:cubicBezTo>
                  <a:cubicBezTo>
                    <a:pt x="619499" y="228750"/>
                    <a:pt x="618129" y="216423"/>
                    <a:pt x="629087" y="210943"/>
                  </a:cubicBezTo>
                  <a:cubicBezTo>
                    <a:pt x="635936" y="206834"/>
                    <a:pt x="646894" y="205464"/>
                    <a:pt x="656483" y="204095"/>
                  </a:cubicBezTo>
                  <a:cubicBezTo>
                    <a:pt x="663331" y="202725"/>
                    <a:pt x="689357" y="187658"/>
                    <a:pt x="689357" y="183548"/>
                  </a:cubicBezTo>
                  <a:cubicBezTo>
                    <a:pt x="689357" y="179439"/>
                    <a:pt x="678399" y="168481"/>
                    <a:pt x="675659" y="160262"/>
                  </a:cubicBezTo>
                  <a:cubicBezTo>
                    <a:pt x="672920" y="152044"/>
                    <a:pt x="672920" y="136976"/>
                    <a:pt x="672920" y="132867"/>
                  </a:cubicBezTo>
                  <a:cubicBezTo>
                    <a:pt x="672920" y="104102"/>
                    <a:pt x="689357" y="79447"/>
                    <a:pt x="720861" y="79447"/>
                  </a:cubicBezTo>
                  <a:close/>
                  <a:moveTo>
                    <a:pt x="198983" y="0"/>
                  </a:moveTo>
                  <a:cubicBezTo>
                    <a:pt x="205832" y="0"/>
                    <a:pt x="208572" y="0"/>
                    <a:pt x="222269" y="5479"/>
                  </a:cubicBezTo>
                  <a:cubicBezTo>
                    <a:pt x="240076" y="13698"/>
                    <a:pt x="238706" y="34244"/>
                    <a:pt x="238706" y="43833"/>
                  </a:cubicBezTo>
                  <a:cubicBezTo>
                    <a:pt x="238706" y="47942"/>
                    <a:pt x="241446" y="52051"/>
                    <a:pt x="241446" y="56160"/>
                  </a:cubicBezTo>
                  <a:cubicBezTo>
                    <a:pt x="241446" y="58900"/>
                    <a:pt x="234597" y="75337"/>
                    <a:pt x="234597" y="79447"/>
                  </a:cubicBezTo>
                  <a:cubicBezTo>
                    <a:pt x="234597" y="84925"/>
                    <a:pt x="231857" y="89035"/>
                    <a:pt x="244185" y="91774"/>
                  </a:cubicBezTo>
                  <a:cubicBezTo>
                    <a:pt x="246925" y="93144"/>
                    <a:pt x="253774" y="91774"/>
                    <a:pt x="259253" y="93144"/>
                  </a:cubicBezTo>
                  <a:cubicBezTo>
                    <a:pt x="270211" y="94514"/>
                    <a:pt x="281169" y="99993"/>
                    <a:pt x="293497" y="104102"/>
                  </a:cubicBezTo>
                  <a:cubicBezTo>
                    <a:pt x="298976" y="106842"/>
                    <a:pt x="307194" y="101363"/>
                    <a:pt x="314043" y="108211"/>
                  </a:cubicBezTo>
                  <a:cubicBezTo>
                    <a:pt x="341438" y="135607"/>
                    <a:pt x="371573" y="176699"/>
                    <a:pt x="405817" y="199985"/>
                  </a:cubicBezTo>
                  <a:cubicBezTo>
                    <a:pt x="411296" y="204095"/>
                    <a:pt x="412666" y="215053"/>
                    <a:pt x="414035" y="223271"/>
                  </a:cubicBezTo>
                  <a:cubicBezTo>
                    <a:pt x="416775" y="238339"/>
                    <a:pt x="418145" y="269843"/>
                    <a:pt x="418145" y="272583"/>
                  </a:cubicBezTo>
                  <a:lnTo>
                    <a:pt x="415405" y="336961"/>
                  </a:lnTo>
                  <a:cubicBezTo>
                    <a:pt x="418145" y="338331"/>
                    <a:pt x="420884" y="336961"/>
                    <a:pt x="423624" y="336961"/>
                  </a:cubicBezTo>
                  <a:cubicBezTo>
                    <a:pt x="424994" y="338331"/>
                    <a:pt x="424994" y="336961"/>
                    <a:pt x="424994" y="341071"/>
                  </a:cubicBezTo>
                  <a:cubicBezTo>
                    <a:pt x="424994" y="342440"/>
                    <a:pt x="422254" y="342440"/>
                    <a:pt x="416775" y="347919"/>
                  </a:cubicBezTo>
                  <a:lnTo>
                    <a:pt x="416775" y="358877"/>
                  </a:lnTo>
                  <a:cubicBezTo>
                    <a:pt x="416775" y="389012"/>
                    <a:pt x="419514" y="375315"/>
                    <a:pt x="442800" y="406819"/>
                  </a:cubicBezTo>
                  <a:lnTo>
                    <a:pt x="438691" y="406819"/>
                  </a:lnTo>
                  <a:cubicBezTo>
                    <a:pt x="433212" y="402710"/>
                    <a:pt x="426363" y="398600"/>
                    <a:pt x="420884" y="394491"/>
                  </a:cubicBezTo>
                  <a:cubicBezTo>
                    <a:pt x="416775" y="397231"/>
                    <a:pt x="416775" y="401340"/>
                    <a:pt x="416775" y="401340"/>
                  </a:cubicBezTo>
                  <a:cubicBezTo>
                    <a:pt x="416775" y="405449"/>
                    <a:pt x="423624" y="421887"/>
                    <a:pt x="427733" y="434214"/>
                  </a:cubicBezTo>
                  <a:cubicBezTo>
                    <a:pt x="427733" y="434214"/>
                    <a:pt x="427733" y="435584"/>
                    <a:pt x="424994" y="435584"/>
                  </a:cubicBezTo>
                  <a:cubicBezTo>
                    <a:pt x="420884" y="435584"/>
                    <a:pt x="415405" y="419147"/>
                    <a:pt x="411296" y="412298"/>
                  </a:cubicBezTo>
                  <a:cubicBezTo>
                    <a:pt x="409926" y="413668"/>
                    <a:pt x="409926" y="412298"/>
                    <a:pt x="409926" y="415038"/>
                  </a:cubicBezTo>
                  <a:cubicBezTo>
                    <a:pt x="409926" y="419147"/>
                    <a:pt x="411296" y="434214"/>
                    <a:pt x="412666" y="443803"/>
                  </a:cubicBezTo>
                  <a:cubicBezTo>
                    <a:pt x="411296" y="445172"/>
                    <a:pt x="409926" y="446542"/>
                    <a:pt x="407187" y="446542"/>
                  </a:cubicBezTo>
                  <a:cubicBezTo>
                    <a:pt x="405817" y="435584"/>
                    <a:pt x="403077" y="423256"/>
                    <a:pt x="401707" y="410928"/>
                  </a:cubicBezTo>
                  <a:cubicBezTo>
                    <a:pt x="400338" y="410928"/>
                    <a:pt x="400338" y="409559"/>
                    <a:pt x="396229" y="409559"/>
                  </a:cubicBezTo>
                  <a:cubicBezTo>
                    <a:pt x="386640" y="409559"/>
                    <a:pt x="389380" y="436954"/>
                    <a:pt x="388010" y="445172"/>
                  </a:cubicBezTo>
                  <a:cubicBezTo>
                    <a:pt x="382531" y="408189"/>
                    <a:pt x="385271" y="420517"/>
                    <a:pt x="385271" y="408189"/>
                  </a:cubicBezTo>
                  <a:cubicBezTo>
                    <a:pt x="385271" y="405449"/>
                    <a:pt x="385271" y="402710"/>
                    <a:pt x="386640" y="399970"/>
                  </a:cubicBezTo>
                  <a:cubicBezTo>
                    <a:pt x="385271" y="398600"/>
                    <a:pt x="383901" y="397231"/>
                    <a:pt x="381161" y="397231"/>
                  </a:cubicBezTo>
                  <a:cubicBezTo>
                    <a:pt x="377052" y="397231"/>
                    <a:pt x="370203" y="408189"/>
                    <a:pt x="363354" y="413668"/>
                  </a:cubicBezTo>
                  <a:cubicBezTo>
                    <a:pt x="361984" y="412298"/>
                    <a:pt x="361984" y="413668"/>
                    <a:pt x="361984" y="409559"/>
                  </a:cubicBezTo>
                  <a:cubicBezTo>
                    <a:pt x="361984" y="406819"/>
                    <a:pt x="381161" y="368466"/>
                    <a:pt x="392119" y="347919"/>
                  </a:cubicBezTo>
                  <a:lnTo>
                    <a:pt x="392119" y="321894"/>
                  </a:lnTo>
                  <a:cubicBezTo>
                    <a:pt x="389380" y="293129"/>
                    <a:pt x="377052" y="260255"/>
                    <a:pt x="370203" y="230120"/>
                  </a:cubicBezTo>
                  <a:cubicBezTo>
                    <a:pt x="351026" y="223271"/>
                    <a:pt x="333220" y="204095"/>
                    <a:pt x="312673" y="190397"/>
                  </a:cubicBezTo>
                  <a:lnTo>
                    <a:pt x="312673" y="252036"/>
                  </a:lnTo>
                  <a:cubicBezTo>
                    <a:pt x="308564" y="278062"/>
                    <a:pt x="301715" y="323264"/>
                    <a:pt x="301715" y="326003"/>
                  </a:cubicBezTo>
                  <a:cubicBezTo>
                    <a:pt x="301715" y="335592"/>
                    <a:pt x="309934" y="341071"/>
                    <a:pt x="312673" y="352029"/>
                  </a:cubicBezTo>
                  <a:cubicBezTo>
                    <a:pt x="316783" y="364357"/>
                    <a:pt x="318152" y="379424"/>
                    <a:pt x="319522" y="393122"/>
                  </a:cubicBezTo>
                  <a:cubicBezTo>
                    <a:pt x="320892" y="430105"/>
                    <a:pt x="322261" y="446542"/>
                    <a:pt x="323631" y="462979"/>
                  </a:cubicBezTo>
                  <a:cubicBezTo>
                    <a:pt x="325001" y="464349"/>
                    <a:pt x="329110" y="464349"/>
                    <a:pt x="329110" y="464349"/>
                  </a:cubicBezTo>
                  <a:cubicBezTo>
                    <a:pt x="330480" y="465719"/>
                    <a:pt x="330480" y="464349"/>
                    <a:pt x="330480" y="467088"/>
                  </a:cubicBezTo>
                  <a:cubicBezTo>
                    <a:pt x="330480" y="471198"/>
                    <a:pt x="327741" y="471198"/>
                    <a:pt x="325001" y="473937"/>
                  </a:cubicBezTo>
                  <a:lnTo>
                    <a:pt x="325001" y="484895"/>
                  </a:lnTo>
                  <a:cubicBezTo>
                    <a:pt x="325001" y="487635"/>
                    <a:pt x="325001" y="494484"/>
                    <a:pt x="326371" y="498593"/>
                  </a:cubicBezTo>
                  <a:cubicBezTo>
                    <a:pt x="312673" y="515030"/>
                    <a:pt x="312673" y="534207"/>
                    <a:pt x="308564" y="554753"/>
                  </a:cubicBezTo>
                  <a:lnTo>
                    <a:pt x="312673" y="558863"/>
                  </a:lnTo>
                  <a:cubicBezTo>
                    <a:pt x="314043" y="557493"/>
                    <a:pt x="312673" y="556123"/>
                    <a:pt x="315413" y="556123"/>
                  </a:cubicBezTo>
                  <a:cubicBezTo>
                    <a:pt x="319522" y="556123"/>
                    <a:pt x="318152" y="558863"/>
                    <a:pt x="318152" y="560232"/>
                  </a:cubicBezTo>
                  <a:cubicBezTo>
                    <a:pt x="315413" y="560232"/>
                    <a:pt x="312673" y="558863"/>
                    <a:pt x="309934" y="558863"/>
                  </a:cubicBezTo>
                  <a:cubicBezTo>
                    <a:pt x="305825" y="569821"/>
                    <a:pt x="286648" y="584888"/>
                    <a:pt x="272950" y="584888"/>
                  </a:cubicBezTo>
                  <a:cubicBezTo>
                    <a:pt x="272950" y="586258"/>
                    <a:pt x="271580" y="584888"/>
                    <a:pt x="271580" y="588997"/>
                  </a:cubicBezTo>
                  <a:cubicBezTo>
                    <a:pt x="271580" y="591736"/>
                    <a:pt x="272950" y="591736"/>
                    <a:pt x="274320" y="593106"/>
                  </a:cubicBezTo>
                  <a:lnTo>
                    <a:pt x="268841" y="593106"/>
                  </a:lnTo>
                  <a:cubicBezTo>
                    <a:pt x="257883" y="605434"/>
                    <a:pt x="248295" y="630090"/>
                    <a:pt x="235967" y="630090"/>
                  </a:cubicBezTo>
                  <a:cubicBezTo>
                    <a:pt x="235967" y="630090"/>
                    <a:pt x="222269" y="625981"/>
                    <a:pt x="222269" y="628720"/>
                  </a:cubicBezTo>
                  <a:cubicBezTo>
                    <a:pt x="222269" y="632829"/>
                    <a:pt x="227748" y="652006"/>
                    <a:pt x="227748" y="656116"/>
                  </a:cubicBezTo>
                  <a:cubicBezTo>
                    <a:pt x="227748" y="668443"/>
                    <a:pt x="209941" y="664334"/>
                    <a:pt x="209941" y="669813"/>
                  </a:cubicBezTo>
                  <a:cubicBezTo>
                    <a:pt x="209941" y="672552"/>
                    <a:pt x="214050" y="723234"/>
                    <a:pt x="216790" y="749259"/>
                  </a:cubicBezTo>
                  <a:cubicBezTo>
                    <a:pt x="218160" y="769805"/>
                    <a:pt x="238706" y="779394"/>
                    <a:pt x="238706" y="798570"/>
                  </a:cubicBezTo>
                  <a:cubicBezTo>
                    <a:pt x="238706" y="802680"/>
                    <a:pt x="234597" y="801310"/>
                    <a:pt x="231857" y="810898"/>
                  </a:cubicBezTo>
                  <a:cubicBezTo>
                    <a:pt x="229118" y="817747"/>
                    <a:pt x="233227" y="828705"/>
                    <a:pt x="231857" y="836923"/>
                  </a:cubicBezTo>
                  <a:cubicBezTo>
                    <a:pt x="222269" y="842403"/>
                    <a:pt x="215420" y="846512"/>
                    <a:pt x="205832" y="846512"/>
                  </a:cubicBezTo>
                  <a:cubicBezTo>
                    <a:pt x="198983" y="846512"/>
                    <a:pt x="179807" y="842403"/>
                    <a:pt x="179807" y="834184"/>
                  </a:cubicBezTo>
                  <a:cubicBezTo>
                    <a:pt x="179807" y="827335"/>
                    <a:pt x="188025" y="820487"/>
                    <a:pt x="192134" y="813638"/>
                  </a:cubicBezTo>
                  <a:cubicBezTo>
                    <a:pt x="194874" y="809528"/>
                    <a:pt x="194874" y="805419"/>
                    <a:pt x="196244" y="801310"/>
                  </a:cubicBezTo>
                  <a:lnTo>
                    <a:pt x="196244" y="794461"/>
                  </a:lnTo>
                  <a:cubicBezTo>
                    <a:pt x="196244" y="790352"/>
                    <a:pt x="197614" y="782133"/>
                    <a:pt x="197614" y="779394"/>
                  </a:cubicBezTo>
                  <a:cubicBezTo>
                    <a:pt x="197614" y="743780"/>
                    <a:pt x="157891" y="690359"/>
                    <a:pt x="157891" y="656116"/>
                  </a:cubicBezTo>
                  <a:lnTo>
                    <a:pt x="157891" y="598586"/>
                  </a:lnTo>
                  <a:cubicBezTo>
                    <a:pt x="156521" y="597216"/>
                    <a:pt x="155151" y="595846"/>
                    <a:pt x="153781" y="595846"/>
                  </a:cubicBezTo>
                  <a:cubicBezTo>
                    <a:pt x="153781" y="594476"/>
                    <a:pt x="155151" y="594476"/>
                    <a:pt x="156521" y="593106"/>
                  </a:cubicBezTo>
                  <a:cubicBezTo>
                    <a:pt x="155151" y="588997"/>
                    <a:pt x="148302" y="583518"/>
                    <a:pt x="148302" y="580779"/>
                  </a:cubicBezTo>
                  <a:cubicBezTo>
                    <a:pt x="148302" y="576669"/>
                    <a:pt x="153781" y="572560"/>
                    <a:pt x="152411" y="568451"/>
                  </a:cubicBezTo>
                  <a:cubicBezTo>
                    <a:pt x="145563" y="573930"/>
                    <a:pt x="142823" y="573930"/>
                    <a:pt x="137344" y="573930"/>
                  </a:cubicBezTo>
                  <a:cubicBezTo>
                    <a:pt x="125016" y="573930"/>
                    <a:pt x="126386" y="565711"/>
                    <a:pt x="115428" y="567081"/>
                  </a:cubicBezTo>
                  <a:cubicBezTo>
                    <a:pt x="116798" y="565711"/>
                    <a:pt x="119537" y="565711"/>
                    <a:pt x="120907" y="564341"/>
                  </a:cubicBezTo>
                  <a:cubicBezTo>
                    <a:pt x="119537" y="562971"/>
                    <a:pt x="118168" y="561602"/>
                    <a:pt x="118168" y="558863"/>
                  </a:cubicBezTo>
                  <a:cubicBezTo>
                    <a:pt x="118168" y="550644"/>
                    <a:pt x="126386" y="547904"/>
                    <a:pt x="131865" y="542425"/>
                  </a:cubicBezTo>
                  <a:cubicBezTo>
                    <a:pt x="131865" y="542425"/>
                    <a:pt x="130495" y="543795"/>
                    <a:pt x="134604" y="543795"/>
                  </a:cubicBezTo>
                  <a:lnTo>
                    <a:pt x="140084" y="543795"/>
                  </a:lnTo>
                  <a:cubicBezTo>
                    <a:pt x="140084" y="543795"/>
                    <a:pt x="141453" y="543795"/>
                    <a:pt x="141453" y="541056"/>
                  </a:cubicBezTo>
                  <a:cubicBezTo>
                    <a:pt x="141453" y="536946"/>
                    <a:pt x="135974" y="510921"/>
                    <a:pt x="135974" y="508181"/>
                  </a:cubicBezTo>
                  <a:lnTo>
                    <a:pt x="135974" y="464349"/>
                  </a:lnTo>
                  <a:lnTo>
                    <a:pt x="127756" y="464349"/>
                  </a:lnTo>
                  <a:cubicBezTo>
                    <a:pt x="127756" y="462979"/>
                    <a:pt x="127756" y="461610"/>
                    <a:pt x="126386" y="460240"/>
                  </a:cubicBezTo>
                  <a:cubicBezTo>
                    <a:pt x="129126" y="457500"/>
                    <a:pt x="138714" y="457500"/>
                    <a:pt x="135974" y="447912"/>
                  </a:cubicBezTo>
                  <a:cubicBezTo>
                    <a:pt x="137344" y="445172"/>
                    <a:pt x="137344" y="441063"/>
                    <a:pt x="137344" y="438323"/>
                  </a:cubicBezTo>
                  <a:cubicBezTo>
                    <a:pt x="144193" y="408189"/>
                    <a:pt x="159260" y="349289"/>
                    <a:pt x="159260" y="345180"/>
                  </a:cubicBezTo>
                  <a:cubicBezTo>
                    <a:pt x="159260" y="342440"/>
                    <a:pt x="155151" y="313675"/>
                    <a:pt x="152411" y="298608"/>
                  </a:cubicBezTo>
                  <a:cubicBezTo>
                    <a:pt x="140084" y="306827"/>
                    <a:pt x="122277" y="326003"/>
                    <a:pt x="111319" y="327373"/>
                  </a:cubicBezTo>
                  <a:cubicBezTo>
                    <a:pt x="98991" y="308196"/>
                    <a:pt x="92142" y="308196"/>
                    <a:pt x="92142" y="295869"/>
                  </a:cubicBezTo>
                  <a:cubicBezTo>
                    <a:pt x="92142" y="293129"/>
                    <a:pt x="94881" y="271213"/>
                    <a:pt x="94881" y="268473"/>
                  </a:cubicBezTo>
                  <a:cubicBezTo>
                    <a:pt x="94881" y="264364"/>
                    <a:pt x="92142" y="246557"/>
                    <a:pt x="92142" y="242448"/>
                  </a:cubicBezTo>
                  <a:cubicBezTo>
                    <a:pt x="92142" y="227381"/>
                    <a:pt x="100361" y="220532"/>
                    <a:pt x="100361" y="206834"/>
                  </a:cubicBezTo>
                  <a:cubicBezTo>
                    <a:pt x="100361" y="191767"/>
                    <a:pt x="90773" y="190397"/>
                    <a:pt x="90773" y="171220"/>
                  </a:cubicBezTo>
                  <a:cubicBezTo>
                    <a:pt x="90773" y="149304"/>
                    <a:pt x="104470" y="141086"/>
                    <a:pt x="131865" y="126018"/>
                  </a:cubicBezTo>
                  <a:cubicBezTo>
                    <a:pt x="135974" y="123279"/>
                    <a:pt x="174327" y="98623"/>
                    <a:pt x="174327" y="95883"/>
                  </a:cubicBezTo>
                  <a:cubicBezTo>
                    <a:pt x="174327" y="80816"/>
                    <a:pt x="164739" y="75337"/>
                    <a:pt x="155151" y="57530"/>
                  </a:cubicBezTo>
                  <a:lnTo>
                    <a:pt x="155151" y="52051"/>
                  </a:lnTo>
                  <a:cubicBezTo>
                    <a:pt x="156521" y="50682"/>
                    <a:pt x="159260" y="50682"/>
                    <a:pt x="163369" y="50682"/>
                  </a:cubicBezTo>
                  <a:cubicBezTo>
                    <a:pt x="162000" y="23286"/>
                    <a:pt x="170218" y="0"/>
                    <a:pt x="198983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5E8B44E5-0CC0-2BB3-A094-B410529B8A18}"/>
                </a:ext>
              </a:extLst>
            </p:cNvPr>
            <p:cNvSpPr/>
            <p:nvPr/>
          </p:nvSpPr>
          <p:spPr>
            <a:xfrm flipH="1">
              <a:off x="6371774" y="6788199"/>
              <a:ext cx="1360667" cy="905403"/>
            </a:xfrm>
            <a:custGeom>
              <a:avLst/>
              <a:gdLst>
                <a:gd name="connsiteX0" fmla="*/ 1171691 w 1453314"/>
                <a:gd name="connsiteY0" fmla="*/ 961462 h 967051"/>
                <a:gd name="connsiteX1" fmla="*/ 1175253 w 1453314"/>
                <a:gd name="connsiteY1" fmla="*/ 964311 h 967051"/>
                <a:gd name="connsiteX2" fmla="*/ 1171144 w 1453314"/>
                <a:gd name="connsiteY2" fmla="*/ 961571 h 967051"/>
                <a:gd name="connsiteX3" fmla="*/ 1150769 w 1453314"/>
                <a:gd name="connsiteY3" fmla="*/ 958661 h 967051"/>
                <a:gd name="connsiteX4" fmla="*/ 1149228 w 1453314"/>
                <a:gd name="connsiteY4" fmla="*/ 960202 h 967051"/>
                <a:gd name="connsiteX5" fmla="*/ 1153337 w 1453314"/>
                <a:gd name="connsiteY5" fmla="*/ 960202 h 967051"/>
                <a:gd name="connsiteX6" fmla="*/ 1150769 w 1453314"/>
                <a:gd name="connsiteY6" fmla="*/ 958661 h 967051"/>
                <a:gd name="connsiteX7" fmla="*/ 1328666 w 1453314"/>
                <a:gd name="connsiteY7" fmla="*/ 924588 h 967051"/>
                <a:gd name="connsiteX8" fmla="*/ 1332775 w 1453314"/>
                <a:gd name="connsiteY8" fmla="*/ 924588 h 967051"/>
                <a:gd name="connsiteX9" fmla="*/ 1334145 w 1453314"/>
                <a:gd name="connsiteY9" fmla="*/ 930067 h 967051"/>
                <a:gd name="connsiteX10" fmla="*/ 1327296 w 1453314"/>
                <a:gd name="connsiteY10" fmla="*/ 930067 h 967051"/>
                <a:gd name="connsiteX11" fmla="*/ 1338254 w 1453314"/>
                <a:gd name="connsiteY11" fmla="*/ 872537 h 967051"/>
                <a:gd name="connsiteX12" fmla="*/ 1343734 w 1453314"/>
                <a:gd name="connsiteY12" fmla="*/ 876646 h 967051"/>
                <a:gd name="connsiteX13" fmla="*/ 1336885 w 1453314"/>
                <a:gd name="connsiteY13" fmla="*/ 878016 h 967051"/>
                <a:gd name="connsiteX14" fmla="*/ 1338254 w 1453314"/>
                <a:gd name="connsiteY14" fmla="*/ 872537 h 967051"/>
                <a:gd name="connsiteX15" fmla="*/ 1388935 w 1453314"/>
                <a:gd name="connsiteY15" fmla="*/ 857470 h 967051"/>
                <a:gd name="connsiteX16" fmla="*/ 1391675 w 1453314"/>
                <a:gd name="connsiteY16" fmla="*/ 860209 h 967051"/>
                <a:gd name="connsiteX17" fmla="*/ 1384826 w 1453314"/>
                <a:gd name="connsiteY17" fmla="*/ 860209 h 967051"/>
                <a:gd name="connsiteX18" fmla="*/ 1388935 w 1453314"/>
                <a:gd name="connsiteY18" fmla="*/ 857470 h 967051"/>
                <a:gd name="connsiteX19" fmla="*/ 1349212 w 1453314"/>
                <a:gd name="connsiteY19" fmla="*/ 850621 h 967051"/>
                <a:gd name="connsiteX20" fmla="*/ 1354692 w 1453314"/>
                <a:gd name="connsiteY20" fmla="*/ 850621 h 967051"/>
                <a:gd name="connsiteX21" fmla="*/ 1353322 w 1453314"/>
                <a:gd name="connsiteY21" fmla="*/ 853360 h 967051"/>
                <a:gd name="connsiteX22" fmla="*/ 1349212 w 1453314"/>
                <a:gd name="connsiteY22" fmla="*/ 850621 h 967051"/>
                <a:gd name="connsiteX23" fmla="*/ 1302641 w 1453314"/>
                <a:gd name="connsiteY23" fmla="*/ 849251 h 967051"/>
                <a:gd name="connsiteX24" fmla="*/ 1306750 w 1453314"/>
                <a:gd name="connsiteY24" fmla="*/ 849251 h 967051"/>
                <a:gd name="connsiteX25" fmla="*/ 1309489 w 1453314"/>
                <a:gd name="connsiteY25" fmla="*/ 854730 h 967051"/>
                <a:gd name="connsiteX26" fmla="*/ 1305380 w 1453314"/>
                <a:gd name="connsiteY26" fmla="*/ 856100 h 967051"/>
                <a:gd name="connsiteX27" fmla="*/ 1299901 w 1453314"/>
                <a:gd name="connsiteY27" fmla="*/ 853360 h 967051"/>
                <a:gd name="connsiteX28" fmla="*/ 1302641 w 1453314"/>
                <a:gd name="connsiteY28" fmla="*/ 849251 h 967051"/>
                <a:gd name="connsiteX29" fmla="*/ 1388935 w 1453314"/>
                <a:gd name="connsiteY29" fmla="*/ 845142 h 967051"/>
                <a:gd name="connsiteX30" fmla="*/ 1393045 w 1453314"/>
                <a:gd name="connsiteY30" fmla="*/ 847881 h 967051"/>
                <a:gd name="connsiteX31" fmla="*/ 1388935 w 1453314"/>
                <a:gd name="connsiteY31" fmla="*/ 845142 h 967051"/>
                <a:gd name="connsiteX32" fmla="*/ 1396641 w 1453314"/>
                <a:gd name="connsiteY32" fmla="*/ 838635 h 967051"/>
                <a:gd name="connsiteX33" fmla="*/ 1399894 w 1453314"/>
                <a:gd name="connsiteY33" fmla="*/ 839663 h 967051"/>
                <a:gd name="connsiteX34" fmla="*/ 1398524 w 1453314"/>
                <a:gd name="connsiteY34" fmla="*/ 842403 h 967051"/>
                <a:gd name="connsiteX35" fmla="*/ 1394415 w 1453314"/>
                <a:gd name="connsiteY35" fmla="*/ 839663 h 967051"/>
                <a:gd name="connsiteX36" fmla="*/ 1396641 w 1453314"/>
                <a:gd name="connsiteY36" fmla="*/ 838635 h 967051"/>
                <a:gd name="connsiteX37" fmla="*/ 478046 w 1453314"/>
                <a:gd name="connsiteY37" fmla="*/ 831444 h 967051"/>
                <a:gd name="connsiteX38" fmla="*/ 483525 w 1453314"/>
                <a:gd name="connsiteY38" fmla="*/ 832814 h 967051"/>
                <a:gd name="connsiteX39" fmla="*/ 480785 w 1453314"/>
                <a:gd name="connsiteY39" fmla="*/ 836923 h 967051"/>
                <a:gd name="connsiteX40" fmla="*/ 476676 w 1453314"/>
                <a:gd name="connsiteY40" fmla="*/ 834184 h 967051"/>
                <a:gd name="connsiteX41" fmla="*/ 478046 w 1453314"/>
                <a:gd name="connsiteY41" fmla="*/ 831444 h 967051"/>
                <a:gd name="connsiteX42" fmla="*/ 1016361 w 1453314"/>
                <a:gd name="connsiteY42" fmla="*/ 820486 h 967051"/>
                <a:gd name="connsiteX43" fmla="*/ 1017731 w 1453314"/>
                <a:gd name="connsiteY43" fmla="*/ 823226 h 967051"/>
                <a:gd name="connsiteX44" fmla="*/ 1013621 w 1453314"/>
                <a:gd name="connsiteY44" fmla="*/ 821856 h 967051"/>
                <a:gd name="connsiteX45" fmla="*/ 1016361 w 1453314"/>
                <a:gd name="connsiteY45" fmla="*/ 820486 h 967051"/>
                <a:gd name="connsiteX46" fmla="*/ 1054714 w 1453314"/>
                <a:gd name="connsiteY46" fmla="*/ 809528 h 967051"/>
                <a:gd name="connsiteX47" fmla="*/ 1060193 w 1453314"/>
                <a:gd name="connsiteY47" fmla="*/ 809528 h 967051"/>
                <a:gd name="connsiteX48" fmla="*/ 1062933 w 1453314"/>
                <a:gd name="connsiteY48" fmla="*/ 815007 h 967051"/>
                <a:gd name="connsiteX49" fmla="*/ 1056084 w 1453314"/>
                <a:gd name="connsiteY49" fmla="*/ 816377 h 967051"/>
                <a:gd name="connsiteX50" fmla="*/ 1053344 w 1453314"/>
                <a:gd name="connsiteY50" fmla="*/ 812268 h 967051"/>
                <a:gd name="connsiteX51" fmla="*/ 1054714 w 1453314"/>
                <a:gd name="connsiteY51" fmla="*/ 809528 h 967051"/>
                <a:gd name="connsiteX52" fmla="*/ 1273876 w 1453314"/>
                <a:gd name="connsiteY52" fmla="*/ 802680 h 967051"/>
                <a:gd name="connsiteX53" fmla="*/ 1276615 w 1453314"/>
                <a:gd name="connsiteY53" fmla="*/ 805419 h 967051"/>
                <a:gd name="connsiteX54" fmla="*/ 1272506 w 1453314"/>
                <a:gd name="connsiteY54" fmla="*/ 805419 h 967051"/>
                <a:gd name="connsiteX55" fmla="*/ 1273876 w 1453314"/>
                <a:gd name="connsiteY55" fmla="*/ 802680 h 967051"/>
                <a:gd name="connsiteX56" fmla="*/ 1431056 w 1453314"/>
                <a:gd name="connsiteY56" fmla="*/ 792920 h 967051"/>
                <a:gd name="connsiteX57" fmla="*/ 1434138 w 1453314"/>
                <a:gd name="connsiteY57" fmla="*/ 793091 h 967051"/>
                <a:gd name="connsiteX58" fmla="*/ 1435507 w 1453314"/>
                <a:gd name="connsiteY58" fmla="*/ 799940 h 967051"/>
                <a:gd name="connsiteX59" fmla="*/ 1431398 w 1453314"/>
                <a:gd name="connsiteY59" fmla="*/ 799940 h 967051"/>
                <a:gd name="connsiteX60" fmla="*/ 1430028 w 1453314"/>
                <a:gd name="connsiteY60" fmla="*/ 795830 h 967051"/>
                <a:gd name="connsiteX61" fmla="*/ 1431056 w 1453314"/>
                <a:gd name="connsiteY61" fmla="*/ 792920 h 967051"/>
                <a:gd name="connsiteX62" fmla="*/ 468458 w 1453314"/>
                <a:gd name="connsiteY62" fmla="*/ 790352 h 967051"/>
                <a:gd name="connsiteX63" fmla="*/ 473937 w 1453314"/>
                <a:gd name="connsiteY63" fmla="*/ 790352 h 967051"/>
                <a:gd name="connsiteX64" fmla="*/ 475307 w 1453314"/>
                <a:gd name="connsiteY64" fmla="*/ 794461 h 967051"/>
                <a:gd name="connsiteX65" fmla="*/ 468458 w 1453314"/>
                <a:gd name="connsiteY65" fmla="*/ 790352 h 967051"/>
                <a:gd name="connsiteX66" fmla="*/ 1138270 w 1453314"/>
                <a:gd name="connsiteY66" fmla="*/ 787612 h 967051"/>
                <a:gd name="connsiteX67" fmla="*/ 1143749 w 1453314"/>
                <a:gd name="connsiteY67" fmla="*/ 813638 h 967051"/>
                <a:gd name="connsiteX68" fmla="*/ 1146488 w 1453314"/>
                <a:gd name="connsiteY68" fmla="*/ 823226 h 967051"/>
                <a:gd name="connsiteX69" fmla="*/ 1134160 w 1453314"/>
                <a:gd name="connsiteY69" fmla="*/ 835553 h 967051"/>
                <a:gd name="connsiteX70" fmla="*/ 1123202 w 1453314"/>
                <a:gd name="connsiteY70" fmla="*/ 815007 h 967051"/>
                <a:gd name="connsiteX71" fmla="*/ 1120463 w 1453314"/>
                <a:gd name="connsiteY71" fmla="*/ 802680 h 967051"/>
                <a:gd name="connsiteX72" fmla="*/ 1138270 w 1453314"/>
                <a:gd name="connsiteY72" fmla="*/ 787612 h 967051"/>
                <a:gd name="connsiteX73" fmla="*/ 432844 w 1453314"/>
                <a:gd name="connsiteY73" fmla="*/ 775284 h 967051"/>
                <a:gd name="connsiteX74" fmla="*/ 434214 w 1453314"/>
                <a:gd name="connsiteY74" fmla="*/ 778024 h 967051"/>
                <a:gd name="connsiteX75" fmla="*/ 430105 w 1453314"/>
                <a:gd name="connsiteY75" fmla="*/ 778024 h 967051"/>
                <a:gd name="connsiteX76" fmla="*/ 1261548 w 1453314"/>
                <a:gd name="connsiteY76" fmla="*/ 771175 h 967051"/>
                <a:gd name="connsiteX77" fmla="*/ 1262918 w 1453314"/>
                <a:gd name="connsiteY77" fmla="*/ 773915 h 967051"/>
                <a:gd name="connsiteX78" fmla="*/ 1258808 w 1453314"/>
                <a:gd name="connsiteY78" fmla="*/ 773915 h 967051"/>
                <a:gd name="connsiteX79" fmla="*/ 1338254 w 1453314"/>
                <a:gd name="connsiteY79" fmla="*/ 768435 h 967051"/>
                <a:gd name="connsiteX80" fmla="*/ 1335515 w 1453314"/>
                <a:gd name="connsiteY80" fmla="*/ 772545 h 967051"/>
                <a:gd name="connsiteX81" fmla="*/ 1332775 w 1453314"/>
                <a:gd name="connsiteY81" fmla="*/ 769805 h 967051"/>
                <a:gd name="connsiteX82" fmla="*/ 1338254 w 1453314"/>
                <a:gd name="connsiteY82" fmla="*/ 768435 h 967051"/>
                <a:gd name="connsiteX83" fmla="*/ 1138270 w 1453314"/>
                <a:gd name="connsiteY83" fmla="*/ 768435 h 967051"/>
                <a:gd name="connsiteX84" fmla="*/ 1139639 w 1453314"/>
                <a:gd name="connsiteY84" fmla="*/ 776654 h 967051"/>
                <a:gd name="connsiteX85" fmla="*/ 1132791 w 1453314"/>
                <a:gd name="connsiteY85" fmla="*/ 773915 h 967051"/>
                <a:gd name="connsiteX86" fmla="*/ 1131421 w 1453314"/>
                <a:gd name="connsiteY86" fmla="*/ 771175 h 967051"/>
                <a:gd name="connsiteX87" fmla="*/ 1138270 w 1453314"/>
                <a:gd name="connsiteY87" fmla="*/ 768435 h 967051"/>
                <a:gd name="connsiteX88" fmla="*/ 499962 w 1453314"/>
                <a:gd name="connsiteY88" fmla="*/ 768435 h 967051"/>
                <a:gd name="connsiteX89" fmla="*/ 505441 w 1453314"/>
                <a:gd name="connsiteY89" fmla="*/ 769805 h 967051"/>
                <a:gd name="connsiteX90" fmla="*/ 502579 w 1453314"/>
                <a:gd name="connsiteY90" fmla="*/ 772764 h 967051"/>
                <a:gd name="connsiteX91" fmla="*/ 498592 w 1453314"/>
                <a:gd name="connsiteY91" fmla="*/ 772545 h 967051"/>
                <a:gd name="connsiteX92" fmla="*/ 462979 w 1453314"/>
                <a:gd name="connsiteY92" fmla="*/ 768435 h 967051"/>
                <a:gd name="connsiteX93" fmla="*/ 464348 w 1453314"/>
                <a:gd name="connsiteY93" fmla="*/ 771175 h 967051"/>
                <a:gd name="connsiteX94" fmla="*/ 460239 w 1453314"/>
                <a:gd name="connsiteY94" fmla="*/ 771175 h 967051"/>
                <a:gd name="connsiteX95" fmla="*/ 1306750 w 1453314"/>
                <a:gd name="connsiteY95" fmla="*/ 764326 h 967051"/>
                <a:gd name="connsiteX96" fmla="*/ 1310859 w 1453314"/>
                <a:gd name="connsiteY96" fmla="*/ 765696 h 967051"/>
                <a:gd name="connsiteX97" fmla="*/ 1305380 w 1453314"/>
                <a:gd name="connsiteY97" fmla="*/ 769805 h 967051"/>
                <a:gd name="connsiteX98" fmla="*/ 1304011 w 1453314"/>
                <a:gd name="connsiteY98" fmla="*/ 767065 h 967051"/>
                <a:gd name="connsiteX99" fmla="*/ 1099403 w 1453314"/>
                <a:gd name="connsiteY99" fmla="*/ 761587 h 967051"/>
                <a:gd name="connsiteX100" fmla="*/ 1102656 w 1453314"/>
                <a:gd name="connsiteY100" fmla="*/ 761587 h 967051"/>
                <a:gd name="connsiteX101" fmla="*/ 1112244 w 1453314"/>
                <a:gd name="connsiteY101" fmla="*/ 767065 h 967051"/>
                <a:gd name="connsiteX102" fmla="*/ 1104026 w 1453314"/>
                <a:gd name="connsiteY102" fmla="*/ 772545 h 967051"/>
                <a:gd name="connsiteX103" fmla="*/ 1097177 w 1453314"/>
                <a:gd name="connsiteY103" fmla="*/ 765696 h 967051"/>
                <a:gd name="connsiteX104" fmla="*/ 1099403 w 1453314"/>
                <a:gd name="connsiteY104" fmla="*/ 761587 h 967051"/>
                <a:gd name="connsiteX105" fmla="*/ 1228674 w 1453314"/>
                <a:gd name="connsiteY105" fmla="*/ 756107 h 967051"/>
                <a:gd name="connsiteX106" fmla="*/ 1235523 w 1453314"/>
                <a:gd name="connsiteY106" fmla="*/ 757477 h 967051"/>
                <a:gd name="connsiteX107" fmla="*/ 1225934 w 1453314"/>
                <a:gd name="connsiteY107" fmla="*/ 762956 h 967051"/>
                <a:gd name="connsiteX108" fmla="*/ 1228674 w 1453314"/>
                <a:gd name="connsiteY108" fmla="*/ 756107 h 967051"/>
                <a:gd name="connsiteX109" fmla="*/ 1050605 w 1453314"/>
                <a:gd name="connsiteY109" fmla="*/ 756107 h 967051"/>
                <a:gd name="connsiteX110" fmla="*/ 1053344 w 1453314"/>
                <a:gd name="connsiteY110" fmla="*/ 757477 h 967051"/>
                <a:gd name="connsiteX111" fmla="*/ 1050605 w 1453314"/>
                <a:gd name="connsiteY111" fmla="*/ 760217 h 967051"/>
                <a:gd name="connsiteX112" fmla="*/ 1046496 w 1453314"/>
                <a:gd name="connsiteY112" fmla="*/ 758847 h 967051"/>
                <a:gd name="connsiteX113" fmla="*/ 1050605 w 1453314"/>
                <a:gd name="connsiteY113" fmla="*/ 756107 h 967051"/>
                <a:gd name="connsiteX114" fmla="*/ 1028689 w 1453314"/>
                <a:gd name="connsiteY114" fmla="*/ 750628 h 967051"/>
                <a:gd name="connsiteX115" fmla="*/ 1025949 w 1453314"/>
                <a:gd name="connsiteY115" fmla="*/ 754738 h 967051"/>
                <a:gd name="connsiteX116" fmla="*/ 1019101 w 1453314"/>
                <a:gd name="connsiteY116" fmla="*/ 753368 h 967051"/>
                <a:gd name="connsiteX117" fmla="*/ 1028689 w 1453314"/>
                <a:gd name="connsiteY117" fmla="*/ 750628 h 967051"/>
                <a:gd name="connsiteX118" fmla="*/ 583517 w 1453314"/>
                <a:gd name="connsiteY118" fmla="*/ 750628 h 967051"/>
                <a:gd name="connsiteX119" fmla="*/ 605434 w 1453314"/>
                <a:gd name="connsiteY119" fmla="*/ 767065 h 967051"/>
                <a:gd name="connsiteX120" fmla="*/ 594476 w 1453314"/>
                <a:gd name="connsiteY120" fmla="*/ 772545 h 967051"/>
                <a:gd name="connsiteX121" fmla="*/ 571189 w 1453314"/>
                <a:gd name="connsiteY121" fmla="*/ 765696 h 967051"/>
                <a:gd name="connsiteX122" fmla="*/ 569820 w 1453314"/>
                <a:gd name="connsiteY122" fmla="*/ 758847 h 967051"/>
                <a:gd name="connsiteX123" fmla="*/ 583517 w 1453314"/>
                <a:gd name="connsiteY123" fmla="*/ 750628 h 967051"/>
                <a:gd name="connsiteX124" fmla="*/ 851990 w 1453314"/>
                <a:gd name="connsiteY124" fmla="*/ 745150 h 967051"/>
                <a:gd name="connsiteX125" fmla="*/ 864318 w 1453314"/>
                <a:gd name="connsiteY125" fmla="*/ 754738 h 967051"/>
                <a:gd name="connsiteX126" fmla="*/ 856099 w 1453314"/>
                <a:gd name="connsiteY126" fmla="*/ 757477 h 967051"/>
                <a:gd name="connsiteX127" fmla="*/ 845141 w 1453314"/>
                <a:gd name="connsiteY127" fmla="*/ 751998 h 967051"/>
                <a:gd name="connsiteX128" fmla="*/ 851990 w 1453314"/>
                <a:gd name="connsiteY128" fmla="*/ 745150 h 967051"/>
                <a:gd name="connsiteX129" fmla="*/ 150674 w 1453314"/>
                <a:gd name="connsiteY129" fmla="*/ 742410 h 967051"/>
                <a:gd name="connsiteX130" fmla="*/ 161632 w 1453314"/>
                <a:gd name="connsiteY130" fmla="*/ 743780 h 967051"/>
                <a:gd name="connsiteX131" fmla="*/ 165741 w 1453314"/>
                <a:gd name="connsiteY131" fmla="*/ 750628 h 967051"/>
                <a:gd name="connsiteX132" fmla="*/ 160262 w 1453314"/>
                <a:gd name="connsiteY132" fmla="*/ 754738 h 967051"/>
                <a:gd name="connsiteX133" fmla="*/ 147934 w 1453314"/>
                <a:gd name="connsiteY133" fmla="*/ 751998 h 967051"/>
                <a:gd name="connsiteX134" fmla="*/ 146564 w 1453314"/>
                <a:gd name="connsiteY134" fmla="*/ 746519 h 967051"/>
                <a:gd name="connsiteX135" fmla="*/ 150674 w 1453314"/>
                <a:gd name="connsiteY135" fmla="*/ 742410 h 967051"/>
                <a:gd name="connsiteX136" fmla="*/ 1227304 w 1453314"/>
                <a:gd name="connsiteY136" fmla="*/ 736931 h 967051"/>
                <a:gd name="connsiteX137" fmla="*/ 1232783 w 1453314"/>
                <a:gd name="connsiteY137" fmla="*/ 742410 h 967051"/>
                <a:gd name="connsiteX138" fmla="*/ 1231413 w 1453314"/>
                <a:gd name="connsiteY138" fmla="*/ 746519 h 967051"/>
                <a:gd name="connsiteX139" fmla="*/ 1225934 w 1453314"/>
                <a:gd name="connsiteY139" fmla="*/ 741040 h 967051"/>
                <a:gd name="connsiteX140" fmla="*/ 1227304 w 1453314"/>
                <a:gd name="connsiteY140" fmla="*/ 736931 h 967051"/>
                <a:gd name="connsiteX141" fmla="*/ 704056 w 1453314"/>
                <a:gd name="connsiteY141" fmla="*/ 735561 h 967051"/>
                <a:gd name="connsiteX142" fmla="*/ 709535 w 1453314"/>
                <a:gd name="connsiteY142" fmla="*/ 736931 h 967051"/>
                <a:gd name="connsiteX143" fmla="*/ 706796 w 1453314"/>
                <a:gd name="connsiteY143" fmla="*/ 739670 h 967051"/>
                <a:gd name="connsiteX144" fmla="*/ 702687 w 1453314"/>
                <a:gd name="connsiteY144" fmla="*/ 739670 h 967051"/>
                <a:gd name="connsiteX145" fmla="*/ 1014991 w 1453314"/>
                <a:gd name="connsiteY145" fmla="*/ 732822 h 967051"/>
                <a:gd name="connsiteX146" fmla="*/ 1013621 w 1453314"/>
                <a:gd name="connsiteY146" fmla="*/ 735561 h 967051"/>
                <a:gd name="connsiteX147" fmla="*/ 1010882 w 1453314"/>
                <a:gd name="connsiteY147" fmla="*/ 734192 h 967051"/>
                <a:gd name="connsiteX148" fmla="*/ 1014991 w 1453314"/>
                <a:gd name="connsiteY148" fmla="*/ 732822 h 967051"/>
                <a:gd name="connsiteX149" fmla="*/ 149304 w 1453314"/>
                <a:gd name="connsiteY149" fmla="*/ 730082 h 967051"/>
                <a:gd name="connsiteX150" fmla="*/ 153413 w 1453314"/>
                <a:gd name="connsiteY150" fmla="*/ 730082 h 967051"/>
                <a:gd name="connsiteX151" fmla="*/ 149304 w 1453314"/>
                <a:gd name="connsiteY151" fmla="*/ 734192 h 967051"/>
                <a:gd name="connsiteX152" fmla="*/ 584887 w 1453314"/>
                <a:gd name="connsiteY152" fmla="*/ 727342 h 967051"/>
                <a:gd name="connsiteX153" fmla="*/ 583517 w 1453314"/>
                <a:gd name="connsiteY153" fmla="*/ 735561 h 967051"/>
                <a:gd name="connsiteX154" fmla="*/ 576669 w 1453314"/>
                <a:gd name="connsiteY154" fmla="*/ 736931 h 967051"/>
                <a:gd name="connsiteX155" fmla="*/ 573929 w 1453314"/>
                <a:gd name="connsiteY155" fmla="*/ 731452 h 967051"/>
                <a:gd name="connsiteX156" fmla="*/ 584887 w 1453314"/>
                <a:gd name="connsiteY156" fmla="*/ 727342 h 967051"/>
                <a:gd name="connsiteX157" fmla="*/ 1136900 w 1453314"/>
                <a:gd name="connsiteY157" fmla="*/ 719124 h 967051"/>
                <a:gd name="connsiteX158" fmla="*/ 1136900 w 1453314"/>
                <a:gd name="connsiteY158" fmla="*/ 723233 h 967051"/>
                <a:gd name="connsiteX159" fmla="*/ 1141009 w 1453314"/>
                <a:gd name="connsiteY159" fmla="*/ 723233 h 967051"/>
                <a:gd name="connsiteX160" fmla="*/ 1136900 w 1453314"/>
                <a:gd name="connsiteY160" fmla="*/ 719124 h 967051"/>
                <a:gd name="connsiteX161" fmla="*/ 1420440 w 1453314"/>
                <a:gd name="connsiteY161" fmla="*/ 717754 h 967051"/>
                <a:gd name="connsiteX162" fmla="*/ 1431398 w 1453314"/>
                <a:gd name="connsiteY162" fmla="*/ 728712 h 967051"/>
                <a:gd name="connsiteX163" fmla="*/ 1424549 w 1453314"/>
                <a:gd name="connsiteY163" fmla="*/ 730082 h 967051"/>
                <a:gd name="connsiteX164" fmla="*/ 1413591 w 1453314"/>
                <a:gd name="connsiteY164" fmla="*/ 724603 h 967051"/>
                <a:gd name="connsiteX165" fmla="*/ 1420440 w 1453314"/>
                <a:gd name="connsiteY165" fmla="*/ 717754 h 967051"/>
                <a:gd name="connsiteX166" fmla="*/ 1006773 w 1453314"/>
                <a:gd name="connsiteY166" fmla="*/ 717754 h 967051"/>
                <a:gd name="connsiteX167" fmla="*/ 1012252 w 1453314"/>
                <a:gd name="connsiteY167" fmla="*/ 720494 h 967051"/>
                <a:gd name="connsiteX168" fmla="*/ 1004033 w 1453314"/>
                <a:gd name="connsiteY168" fmla="*/ 720494 h 967051"/>
                <a:gd name="connsiteX169" fmla="*/ 990336 w 1453314"/>
                <a:gd name="connsiteY169" fmla="*/ 717754 h 967051"/>
                <a:gd name="connsiteX170" fmla="*/ 994445 w 1453314"/>
                <a:gd name="connsiteY170" fmla="*/ 720494 h 967051"/>
                <a:gd name="connsiteX171" fmla="*/ 987596 w 1453314"/>
                <a:gd name="connsiteY171" fmla="*/ 720494 h 967051"/>
                <a:gd name="connsiteX172" fmla="*/ 1235523 w 1453314"/>
                <a:gd name="connsiteY172" fmla="*/ 715015 h 967051"/>
                <a:gd name="connsiteX173" fmla="*/ 1246481 w 1453314"/>
                <a:gd name="connsiteY173" fmla="*/ 715015 h 967051"/>
                <a:gd name="connsiteX174" fmla="*/ 1243741 w 1453314"/>
                <a:gd name="connsiteY174" fmla="*/ 719124 h 967051"/>
                <a:gd name="connsiteX175" fmla="*/ 1235523 w 1453314"/>
                <a:gd name="connsiteY175" fmla="*/ 715015 h 967051"/>
                <a:gd name="connsiteX176" fmla="*/ 1006773 w 1453314"/>
                <a:gd name="connsiteY176" fmla="*/ 708166 h 967051"/>
                <a:gd name="connsiteX177" fmla="*/ 1008143 w 1453314"/>
                <a:gd name="connsiteY177" fmla="*/ 712275 h 967051"/>
                <a:gd name="connsiteX178" fmla="*/ 1001294 w 1453314"/>
                <a:gd name="connsiteY178" fmla="*/ 712275 h 967051"/>
                <a:gd name="connsiteX179" fmla="*/ 1006773 w 1453314"/>
                <a:gd name="connsiteY179" fmla="*/ 708166 h 967051"/>
                <a:gd name="connsiteX180" fmla="*/ 575299 w 1453314"/>
                <a:gd name="connsiteY180" fmla="*/ 705427 h 967051"/>
                <a:gd name="connsiteX181" fmla="*/ 580778 w 1453314"/>
                <a:gd name="connsiteY181" fmla="*/ 705427 h 967051"/>
                <a:gd name="connsiteX182" fmla="*/ 580778 w 1453314"/>
                <a:gd name="connsiteY182" fmla="*/ 720494 h 967051"/>
                <a:gd name="connsiteX183" fmla="*/ 578038 w 1453314"/>
                <a:gd name="connsiteY183" fmla="*/ 721864 h 967051"/>
                <a:gd name="connsiteX184" fmla="*/ 576669 w 1453314"/>
                <a:gd name="connsiteY184" fmla="*/ 717754 h 967051"/>
                <a:gd name="connsiteX185" fmla="*/ 579408 w 1453314"/>
                <a:gd name="connsiteY185" fmla="*/ 712275 h 967051"/>
                <a:gd name="connsiteX186" fmla="*/ 573929 w 1453314"/>
                <a:gd name="connsiteY186" fmla="*/ 708166 h 967051"/>
                <a:gd name="connsiteX187" fmla="*/ 575299 w 1453314"/>
                <a:gd name="connsiteY187" fmla="*/ 705427 h 967051"/>
                <a:gd name="connsiteX188" fmla="*/ 196127 w 1453314"/>
                <a:gd name="connsiteY188" fmla="*/ 705398 h 967051"/>
                <a:gd name="connsiteX189" fmla="*/ 198051 w 1453314"/>
                <a:gd name="connsiteY189" fmla="*/ 705990 h 967051"/>
                <a:gd name="connsiteX190" fmla="*/ 197245 w 1453314"/>
                <a:gd name="connsiteY190" fmla="*/ 706796 h 967051"/>
                <a:gd name="connsiteX191" fmla="*/ 179439 w 1453314"/>
                <a:gd name="connsiteY191" fmla="*/ 704057 h 967051"/>
                <a:gd name="connsiteX192" fmla="*/ 186440 w 1453314"/>
                <a:gd name="connsiteY192" fmla="*/ 704386 h 967051"/>
                <a:gd name="connsiteX193" fmla="*/ 183548 w 1453314"/>
                <a:gd name="connsiteY193" fmla="*/ 706796 h 967051"/>
                <a:gd name="connsiteX194" fmla="*/ 179439 w 1453314"/>
                <a:gd name="connsiteY194" fmla="*/ 704057 h 967051"/>
                <a:gd name="connsiteX195" fmla="*/ 1261548 w 1453314"/>
                <a:gd name="connsiteY195" fmla="*/ 702687 h 967051"/>
                <a:gd name="connsiteX196" fmla="*/ 1269766 w 1453314"/>
                <a:gd name="connsiteY196" fmla="*/ 709536 h 967051"/>
                <a:gd name="connsiteX197" fmla="*/ 1287573 w 1453314"/>
                <a:gd name="connsiteY197" fmla="*/ 731452 h 967051"/>
                <a:gd name="connsiteX198" fmla="*/ 1291683 w 1453314"/>
                <a:gd name="connsiteY198" fmla="*/ 734192 h 967051"/>
                <a:gd name="connsiteX199" fmla="*/ 1286204 w 1453314"/>
                <a:gd name="connsiteY199" fmla="*/ 732822 h 967051"/>
                <a:gd name="connsiteX200" fmla="*/ 1282094 w 1453314"/>
                <a:gd name="connsiteY200" fmla="*/ 736931 h 967051"/>
                <a:gd name="connsiteX201" fmla="*/ 1268397 w 1453314"/>
                <a:gd name="connsiteY201" fmla="*/ 741040 h 967051"/>
                <a:gd name="connsiteX202" fmla="*/ 1251960 w 1453314"/>
                <a:gd name="connsiteY202" fmla="*/ 709536 h 967051"/>
                <a:gd name="connsiteX203" fmla="*/ 1251960 w 1453314"/>
                <a:gd name="connsiteY203" fmla="*/ 705427 h 967051"/>
                <a:gd name="connsiteX204" fmla="*/ 1261548 w 1453314"/>
                <a:gd name="connsiteY204" fmla="*/ 702687 h 967051"/>
                <a:gd name="connsiteX205" fmla="*/ 1005403 w 1453314"/>
                <a:gd name="connsiteY205" fmla="*/ 702687 h 967051"/>
                <a:gd name="connsiteX206" fmla="*/ 1012252 w 1453314"/>
                <a:gd name="connsiteY206" fmla="*/ 704057 h 967051"/>
                <a:gd name="connsiteX207" fmla="*/ 1010882 w 1453314"/>
                <a:gd name="connsiteY207" fmla="*/ 706796 h 967051"/>
                <a:gd name="connsiteX208" fmla="*/ 1005403 w 1453314"/>
                <a:gd name="connsiteY208" fmla="*/ 702687 h 967051"/>
                <a:gd name="connsiteX209" fmla="*/ 326003 w 1453314"/>
                <a:gd name="connsiteY209" fmla="*/ 702687 h 967051"/>
                <a:gd name="connsiteX210" fmla="*/ 328742 w 1453314"/>
                <a:gd name="connsiteY210" fmla="*/ 705427 h 967051"/>
                <a:gd name="connsiteX211" fmla="*/ 320524 w 1453314"/>
                <a:gd name="connsiteY211" fmla="*/ 706796 h 967051"/>
                <a:gd name="connsiteX212" fmla="*/ 326003 w 1453314"/>
                <a:gd name="connsiteY212" fmla="*/ 702687 h 967051"/>
                <a:gd name="connsiteX213" fmla="*/ 475307 w 1453314"/>
                <a:gd name="connsiteY213" fmla="*/ 699947 h 967051"/>
                <a:gd name="connsiteX214" fmla="*/ 478046 w 1453314"/>
                <a:gd name="connsiteY214" fmla="*/ 702687 h 967051"/>
                <a:gd name="connsiteX215" fmla="*/ 475307 w 1453314"/>
                <a:gd name="connsiteY215" fmla="*/ 704057 h 967051"/>
                <a:gd name="connsiteX216" fmla="*/ 475307 w 1453314"/>
                <a:gd name="connsiteY216" fmla="*/ 699947 h 967051"/>
                <a:gd name="connsiteX217" fmla="*/ 191767 w 1453314"/>
                <a:gd name="connsiteY217" fmla="*/ 699947 h 967051"/>
                <a:gd name="connsiteX218" fmla="*/ 196127 w 1453314"/>
                <a:gd name="connsiteY218" fmla="*/ 705398 h 967051"/>
                <a:gd name="connsiteX219" fmla="*/ 193992 w 1453314"/>
                <a:gd name="connsiteY219" fmla="*/ 704742 h 967051"/>
                <a:gd name="connsiteX220" fmla="*/ 186440 w 1453314"/>
                <a:gd name="connsiteY220" fmla="*/ 704386 h 967051"/>
                <a:gd name="connsiteX221" fmla="*/ 1245111 w 1453314"/>
                <a:gd name="connsiteY221" fmla="*/ 697208 h 967051"/>
                <a:gd name="connsiteX222" fmla="*/ 1250590 w 1453314"/>
                <a:gd name="connsiteY222" fmla="*/ 698577 h 967051"/>
                <a:gd name="connsiteX223" fmla="*/ 1245111 w 1453314"/>
                <a:gd name="connsiteY223" fmla="*/ 699947 h 967051"/>
                <a:gd name="connsiteX224" fmla="*/ 580778 w 1453314"/>
                <a:gd name="connsiteY224" fmla="*/ 697208 h 967051"/>
                <a:gd name="connsiteX225" fmla="*/ 586257 w 1453314"/>
                <a:gd name="connsiteY225" fmla="*/ 697208 h 967051"/>
                <a:gd name="connsiteX226" fmla="*/ 588996 w 1453314"/>
                <a:gd name="connsiteY226" fmla="*/ 702687 h 967051"/>
                <a:gd name="connsiteX227" fmla="*/ 579408 w 1453314"/>
                <a:gd name="connsiteY227" fmla="*/ 701317 h 967051"/>
                <a:gd name="connsiteX228" fmla="*/ 497223 w 1453314"/>
                <a:gd name="connsiteY228" fmla="*/ 697208 h 967051"/>
                <a:gd name="connsiteX229" fmla="*/ 501332 w 1453314"/>
                <a:gd name="connsiteY229" fmla="*/ 698577 h 967051"/>
                <a:gd name="connsiteX230" fmla="*/ 498592 w 1453314"/>
                <a:gd name="connsiteY230" fmla="*/ 702687 h 967051"/>
                <a:gd name="connsiteX231" fmla="*/ 642417 w 1453314"/>
                <a:gd name="connsiteY231" fmla="*/ 691729 h 967051"/>
                <a:gd name="connsiteX232" fmla="*/ 646526 w 1453314"/>
                <a:gd name="connsiteY232" fmla="*/ 704057 h 967051"/>
                <a:gd name="connsiteX233" fmla="*/ 641047 w 1453314"/>
                <a:gd name="connsiteY233" fmla="*/ 715015 h 967051"/>
                <a:gd name="connsiteX234" fmla="*/ 649266 w 1453314"/>
                <a:gd name="connsiteY234" fmla="*/ 721864 h 967051"/>
                <a:gd name="connsiteX235" fmla="*/ 650635 w 1453314"/>
                <a:gd name="connsiteY235" fmla="*/ 699947 h 967051"/>
                <a:gd name="connsiteX236" fmla="*/ 647896 w 1453314"/>
                <a:gd name="connsiteY236" fmla="*/ 691729 h 967051"/>
                <a:gd name="connsiteX237" fmla="*/ 560231 w 1453314"/>
                <a:gd name="connsiteY237" fmla="*/ 691729 h 967051"/>
                <a:gd name="connsiteX238" fmla="*/ 565711 w 1453314"/>
                <a:gd name="connsiteY238" fmla="*/ 691729 h 967051"/>
                <a:gd name="connsiteX239" fmla="*/ 565711 w 1453314"/>
                <a:gd name="connsiteY239" fmla="*/ 697208 h 967051"/>
                <a:gd name="connsiteX240" fmla="*/ 560231 w 1453314"/>
                <a:gd name="connsiteY240" fmla="*/ 691729 h 967051"/>
                <a:gd name="connsiteX241" fmla="*/ 712275 w 1453314"/>
                <a:gd name="connsiteY241" fmla="*/ 690359 h 967051"/>
                <a:gd name="connsiteX242" fmla="*/ 715014 w 1453314"/>
                <a:gd name="connsiteY242" fmla="*/ 693099 h 967051"/>
                <a:gd name="connsiteX243" fmla="*/ 710905 w 1453314"/>
                <a:gd name="connsiteY243" fmla="*/ 693099 h 967051"/>
                <a:gd name="connsiteX244" fmla="*/ 712275 w 1453314"/>
                <a:gd name="connsiteY244" fmla="*/ 690359 h 967051"/>
                <a:gd name="connsiteX245" fmla="*/ 731451 w 1453314"/>
                <a:gd name="connsiteY245" fmla="*/ 686250 h 967051"/>
                <a:gd name="connsiteX246" fmla="*/ 738300 w 1453314"/>
                <a:gd name="connsiteY246" fmla="*/ 687620 h 967051"/>
                <a:gd name="connsiteX247" fmla="*/ 735561 w 1453314"/>
                <a:gd name="connsiteY247" fmla="*/ 690359 h 967051"/>
                <a:gd name="connsiteX248" fmla="*/ 731451 w 1453314"/>
                <a:gd name="connsiteY248" fmla="*/ 686250 h 967051"/>
                <a:gd name="connsiteX249" fmla="*/ 580778 w 1453314"/>
                <a:gd name="connsiteY249" fmla="*/ 684880 h 967051"/>
                <a:gd name="connsiteX250" fmla="*/ 576669 w 1453314"/>
                <a:gd name="connsiteY250" fmla="*/ 690359 h 967051"/>
                <a:gd name="connsiteX251" fmla="*/ 576669 w 1453314"/>
                <a:gd name="connsiteY251" fmla="*/ 686250 h 967051"/>
                <a:gd name="connsiteX252" fmla="*/ 580778 w 1453314"/>
                <a:gd name="connsiteY252" fmla="*/ 684880 h 967051"/>
                <a:gd name="connsiteX253" fmla="*/ 1368389 w 1453314"/>
                <a:gd name="connsiteY253" fmla="*/ 682141 h 967051"/>
                <a:gd name="connsiteX254" fmla="*/ 1371129 w 1453314"/>
                <a:gd name="connsiteY254" fmla="*/ 684880 h 967051"/>
                <a:gd name="connsiteX255" fmla="*/ 1368389 w 1453314"/>
                <a:gd name="connsiteY255" fmla="*/ 686250 h 967051"/>
                <a:gd name="connsiteX256" fmla="*/ 1365650 w 1453314"/>
                <a:gd name="connsiteY256" fmla="*/ 683510 h 967051"/>
                <a:gd name="connsiteX257" fmla="*/ 1368389 w 1453314"/>
                <a:gd name="connsiteY257" fmla="*/ 682141 h 967051"/>
                <a:gd name="connsiteX258" fmla="*/ 128757 w 1453314"/>
                <a:gd name="connsiteY258" fmla="*/ 682141 h 967051"/>
                <a:gd name="connsiteX259" fmla="*/ 130127 w 1453314"/>
                <a:gd name="connsiteY259" fmla="*/ 684880 h 967051"/>
                <a:gd name="connsiteX260" fmla="*/ 121909 w 1453314"/>
                <a:gd name="connsiteY260" fmla="*/ 698577 h 967051"/>
                <a:gd name="connsiteX261" fmla="*/ 113690 w 1453314"/>
                <a:gd name="connsiteY261" fmla="*/ 695838 h 967051"/>
                <a:gd name="connsiteX262" fmla="*/ 128757 w 1453314"/>
                <a:gd name="connsiteY262" fmla="*/ 682141 h 967051"/>
                <a:gd name="connsiteX263" fmla="*/ 1010882 w 1453314"/>
                <a:gd name="connsiteY263" fmla="*/ 679401 h 967051"/>
                <a:gd name="connsiteX264" fmla="*/ 1012252 w 1453314"/>
                <a:gd name="connsiteY264" fmla="*/ 684880 h 967051"/>
                <a:gd name="connsiteX265" fmla="*/ 1004033 w 1453314"/>
                <a:gd name="connsiteY265" fmla="*/ 684880 h 967051"/>
                <a:gd name="connsiteX266" fmla="*/ 1010882 w 1453314"/>
                <a:gd name="connsiteY266" fmla="*/ 679401 h 967051"/>
                <a:gd name="connsiteX267" fmla="*/ 195876 w 1453314"/>
                <a:gd name="connsiteY267" fmla="*/ 678031 h 967051"/>
                <a:gd name="connsiteX268" fmla="*/ 187657 w 1453314"/>
                <a:gd name="connsiteY268" fmla="*/ 684880 h 967051"/>
                <a:gd name="connsiteX269" fmla="*/ 191767 w 1453314"/>
                <a:gd name="connsiteY269" fmla="*/ 683510 h 967051"/>
                <a:gd name="connsiteX270" fmla="*/ 197245 w 1453314"/>
                <a:gd name="connsiteY270" fmla="*/ 688989 h 967051"/>
                <a:gd name="connsiteX271" fmla="*/ 875276 w 1453314"/>
                <a:gd name="connsiteY271" fmla="*/ 675292 h 967051"/>
                <a:gd name="connsiteX272" fmla="*/ 880755 w 1453314"/>
                <a:gd name="connsiteY272" fmla="*/ 675292 h 967051"/>
                <a:gd name="connsiteX273" fmla="*/ 883495 w 1453314"/>
                <a:gd name="connsiteY273" fmla="*/ 687620 h 967051"/>
                <a:gd name="connsiteX274" fmla="*/ 879385 w 1453314"/>
                <a:gd name="connsiteY274" fmla="*/ 691729 h 967051"/>
                <a:gd name="connsiteX275" fmla="*/ 867057 w 1453314"/>
                <a:gd name="connsiteY275" fmla="*/ 690359 h 967051"/>
                <a:gd name="connsiteX276" fmla="*/ 875276 w 1453314"/>
                <a:gd name="connsiteY276" fmla="*/ 675292 h 967051"/>
                <a:gd name="connsiteX277" fmla="*/ 565711 w 1453314"/>
                <a:gd name="connsiteY277" fmla="*/ 675292 h 967051"/>
                <a:gd name="connsiteX278" fmla="*/ 567080 w 1453314"/>
                <a:gd name="connsiteY278" fmla="*/ 680771 h 967051"/>
                <a:gd name="connsiteX279" fmla="*/ 562971 w 1453314"/>
                <a:gd name="connsiteY279" fmla="*/ 683510 h 967051"/>
                <a:gd name="connsiteX280" fmla="*/ 561601 w 1453314"/>
                <a:gd name="connsiteY280" fmla="*/ 680771 h 967051"/>
                <a:gd name="connsiteX281" fmla="*/ 565711 w 1453314"/>
                <a:gd name="connsiteY281" fmla="*/ 675292 h 967051"/>
                <a:gd name="connsiteX282" fmla="*/ 1114984 w 1453314"/>
                <a:gd name="connsiteY282" fmla="*/ 673922 h 967051"/>
                <a:gd name="connsiteX283" fmla="*/ 1110874 w 1453314"/>
                <a:gd name="connsiteY283" fmla="*/ 694469 h 967051"/>
                <a:gd name="connsiteX284" fmla="*/ 1117723 w 1453314"/>
                <a:gd name="connsiteY284" fmla="*/ 698577 h 967051"/>
                <a:gd name="connsiteX285" fmla="*/ 1106765 w 1453314"/>
                <a:gd name="connsiteY285" fmla="*/ 724603 h 967051"/>
                <a:gd name="connsiteX286" fmla="*/ 1106765 w 1453314"/>
                <a:gd name="connsiteY286" fmla="*/ 728712 h 967051"/>
                <a:gd name="connsiteX287" fmla="*/ 1114984 w 1453314"/>
                <a:gd name="connsiteY287" fmla="*/ 734192 h 967051"/>
                <a:gd name="connsiteX288" fmla="*/ 1112244 w 1453314"/>
                <a:gd name="connsiteY288" fmla="*/ 739670 h 967051"/>
                <a:gd name="connsiteX289" fmla="*/ 1117723 w 1453314"/>
                <a:gd name="connsiteY289" fmla="*/ 745150 h 967051"/>
                <a:gd name="connsiteX290" fmla="*/ 1114984 w 1453314"/>
                <a:gd name="connsiteY290" fmla="*/ 747889 h 967051"/>
                <a:gd name="connsiteX291" fmla="*/ 1119093 w 1453314"/>
                <a:gd name="connsiteY291" fmla="*/ 750628 h 967051"/>
                <a:gd name="connsiteX292" fmla="*/ 1124572 w 1453314"/>
                <a:gd name="connsiteY292" fmla="*/ 742410 h 967051"/>
                <a:gd name="connsiteX293" fmla="*/ 1117723 w 1453314"/>
                <a:gd name="connsiteY293" fmla="*/ 742410 h 967051"/>
                <a:gd name="connsiteX294" fmla="*/ 1125942 w 1453314"/>
                <a:gd name="connsiteY294" fmla="*/ 736931 h 967051"/>
                <a:gd name="connsiteX295" fmla="*/ 1136900 w 1453314"/>
                <a:gd name="connsiteY295" fmla="*/ 745150 h 967051"/>
                <a:gd name="connsiteX296" fmla="*/ 1142379 w 1453314"/>
                <a:gd name="connsiteY296" fmla="*/ 746519 h 967051"/>
                <a:gd name="connsiteX297" fmla="*/ 1143749 w 1453314"/>
                <a:gd name="connsiteY297" fmla="*/ 751998 h 967051"/>
                <a:gd name="connsiteX298" fmla="*/ 1153337 w 1453314"/>
                <a:gd name="connsiteY298" fmla="*/ 745150 h 967051"/>
                <a:gd name="connsiteX299" fmla="*/ 1156077 w 1453314"/>
                <a:gd name="connsiteY299" fmla="*/ 736931 h 967051"/>
                <a:gd name="connsiteX300" fmla="*/ 1146488 w 1453314"/>
                <a:gd name="connsiteY300" fmla="*/ 724603 h 967051"/>
                <a:gd name="connsiteX301" fmla="*/ 1146488 w 1453314"/>
                <a:gd name="connsiteY301" fmla="*/ 731452 h 967051"/>
                <a:gd name="connsiteX302" fmla="*/ 1150597 w 1453314"/>
                <a:gd name="connsiteY302" fmla="*/ 736931 h 967051"/>
                <a:gd name="connsiteX303" fmla="*/ 1147858 w 1453314"/>
                <a:gd name="connsiteY303" fmla="*/ 741040 h 967051"/>
                <a:gd name="connsiteX304" fmla="*/ 1139639 w 1453314"/>
                <a:gd name="connsiteY304" fmla="*/ 732822 h 967051"/>
                <a:gd name="connsiteX305" fmla="*/ 1134160 w 1453314"/>
                <a:gd name="connsiteY305" fmla="*/ 732822 h 967051"/>
                <a:gd name="connsiteX306" fmla="*/ 1141009 w 1453314"/>
                <a:gd name="connsiteY306" fmla="*/ 725973 h 967051"/>
                <a:gd name="connsiteX307" fmla="*/ 1120463 w 1453314"/>
                <a:gd name="connsiteY307" fmla="*/ 735561 h 967051"/>
                <a:gd name="connsiteX308" fmla="*/ 1113614 w 1453314"/>
                <a:gd name="connsiteY308" fmla="*/ 725973 h 967051"/>
                <a:gd name="connsiteX309" fmla="*/ 1138270 w 1453314"/>
                <a:gd name="connsiteY309" fmla="*/ 705427 h 967051"/>
                <a:gd name="connsiteX310" fmla="*/ 1114984 w 1453314"/>
                <a:gd name="connsiteY310" fmla="*/ 680771 h 967051"/>
                <a:gd name="connsiteX311" fmla="*/ 1114984 w 1453314"/>
                <a:gd name="connsiteY311" fmla="*/ 673922 h 967051"/>
                <a:gd name="connsiteX312" fmla="*/ 1225934 w 1453314"/>
                <a:gd name="connsiteY312" fmla="*/ 672552 h 967051"/>
                <a:gd name="connsiteX313" fmla="*/ 1227304 w 1453314"/>
                <a:gd name="connsiteY313" fmla="*/ 672552 h 967051"/>
                <a:gd name="connsiteX314" fmla="*/ 1231413 w 1453314"/>
                <a:gd name="connsiteY314" fmla="*/ 673922 h 967051"/>
                <a:gd name="connsiteX315" fmla="*/ 1228674 w 1453314"/>
                <a:gd name="connsiteY315" fmla="*/ 675292 h 967051"/>
                <a:gd name="connsiteX316" fmla="*/ 1225934 w 1453314"/>
                <a:gd name="connsiteY316" fmla="*/ 672552 h 967051"/>
                <a:gd name="connsiteX317" fmla="*/ 1257439 w 1453314"/>
                <a:gd name="connsiteY317" fmla="*/ 671182 h 967051"/>
                <a:gd name="connsiteX318" fmla="*/ 1261548 w 1453314"/>
                <a:gd name="connsiteY318" fmla="*/ 673922 h 967051"/>
                <a:gd name="connsiteX319" fmla="*/ 1271136 w 1453314"/>
                <a:gd name="connsiteY319" fmla="*/ 679401 h 967051"/>
                <a:gd name="connsiteX320" fmla="*/ 1265657 w 1453314"/>
                <a:gd name="connsiteY320" fmla="*/ 684880 h 967051"/>
                <a:gd name="connsiteX321" fmla="*/ 1256069 w 1453314"/>
                <a:gd name="connsiteY321" fmla="*/ 676662 h 967051"/>
                <a:gd name="connsiteX322" fmla="*/ 1257439 w 1453314"/>
                <a:gd name="connsiteY322" fmla="*/ 671182 h 967051"/>
                <a:gd name="connsiteX323" fmla="*/ 317784 w 1453314"/>
                <a:gd name="connsiteY323" fmla="*/ 669812 h 967051"/>
                <a:gd name="connsiteX324" fmla="*/ 323263 w 1453314"/>
                <a:gd name="connsiteY324" fmla="*/ 669812 h 967051"/>
                <a:gd name="connsiteX325" fmla="*/ 321894 w 1453314"/>
                <a:gd name="connsiteY325" fmla="*/ 672552 h 967051"/>
                <a:gd name="connsiteX326" fmla="*/ 317784 w 1453314"/>
                <a:gd name="connsiteY326" fmla="*/ 669812 h 967051"/>
                <a:gd name="connsiteX327" fmla="*/ 280801 w 1453314"/>
                <a:gd name="connsiteY327" fmla="*/ 669812 h 967051"/>
                <a:gd name="connsiteX328" fmla="*/ 286280 w 1453314"/>
                <a:gd name="connsiteY328" fmla="*/ 669812 h 967051"/>
                <a:gd name="connsiteX329" fmla="*/ 283540 w 1453314"/>
                <a:gd name="connsiteY329" fmla="*/ 673922 h 967051"/>
                <a:gd name="connsiteX330" fmla="*/ 280801 w 1453314"/>
                <a:gd name="connsiteY330" fmla="*/ 669812 h 967051"/>
                <a:gd name="connsiteX331" fmla="*/ 636938 w 1453314"/>
                <a:gd name="connsiteY331" fmla="*/ 667073 h 967051"/>
                <a:gd name="connsiteX332" fmla="*/ 642417 w 1453314"/>
                <a:gd name="connsiteY332" fmla="*/ 671182 h 967051"/>
                <a:gd name="connsiteX333" fmla="*/ 634199 w 1453314"/>
                <a:gd name="connsiteY333" fmla="*/ 678031 h 967051"/>
                <a:gd name="connsiteX334" fmla="*/ 639677 w 1453314"/>
                <a:gd name="connsiteY334" fmla="*/ 682141 h 967051"/>
                <a:gd name="connsiteX335" fmla="*/ 643787 w 1453314"/>
                <a:gd name="connsiteY335" fmla="*/ 680771 h 967051"/>
                <a:gd name="connsiteX336" fmla="*/ 645157 w 1453314"/>
                <a:gd name="connsiteY336" fmla="*/ 676662 h 967051"/>
                <a:gd name="connsiteX337" fmla="*/ 641047 w 1453314"/>
                <a:gd name="connsiteY337" fmla="*/ 667073 h 967051"/>
                <a:gd name="connsiteX338" fmla="*/ 128757 w 1453314"/>
                <a:gd name="connsiteY338" fmla="*/ 667073 h 967051"/>
                <a:gd name="connsiteX339" fmla="*/ 123279 w 1453314"/>
                <a:gd name="connsiteY339" fmla="*/ 675292 h 967051"/>
                <a:gd name="connsiteX340" fmla="*/ 123279 w 1453314"/>
                <a:gd name="connsiteY340" fmla="*/ 669812 h 967051"/>
                <a:gd name="connsiteX341" fmla="*/ 128757 w 1453314"/>
                <a:gd name="connsiteY341" fmla="*/ 667073 h 967051"/>
                <a:gd name="connsiteX342" fmla="*/ 639677 w 1453314"/>
                <a:gd name="connsiteY342" fmla="*/ 660224 h 967051"/>
                <a:gd name="connsiteX343" fmla="*/ 636938 w 1453314"/>
                <a:gd name="connsiteY343" fmla="*/ 662964 h 967051"/>
                <a:gd name="connsiteX344" fmla="*/ 639677 w 1453314"/>
                <a:gd name="connsiteY344" fmla="*/ 664334 h 967051"/>
                <a:gd name="connsiteX345" fmla="*/ 639677 w 1453314"/>
                <a:gd name="connsiteY345" fmla="*/ 660224 h 967051"/>
                <a:gd name="connsiteX346" fmla="*/ 110951 w 1453314"/>
                <a:gd name="connsiteY346" fmla="*/ 658855 h 967051"/>
                <a:gd name="connsiteX347" fmla="*/ 120539 w 1453314"/>
                <a:gd name="connsiteY347" fmla="*/ 661594 h 967051"/>
                <a:gd name="connsiteX348" fmla="*/ 121909 w 1453314"/>
                <a:gd name="connsiteY348" fmla="*/ 664334 h 967051"/>
                <a:gd name="connsiteX349" fmla="*/ 117799 w 1453314"/>
                <a:gd name="connsiteY349" fmla="*/ 669812 h 967051"/>
                <a:gd name="connsiteX350" fmla="*/ 110951 w 1453314"/>
                <a:gd name="connsiteY350" fmla="*/ 658855 h 967051"/>
                <a:gd name="connsiteX351" fmla="*/ 1376607 w 1453314"/>
                <a:gd name="connsiteY351" fmla="*/ 653376 h 967051"/>
                <a:gd name="connsiteX352" fmla="*/ 1382087 w 1453314"/>
                <a:gd name="connsiteY352" fmla="*/ 653376 h 967051"/>
                <a:gd name="connsiteX353" fmla="*/ 1380717 w 1453314"/>
                <a:gd name="connsiteY353" fmla="*/ 656115 h 967051"/>
                <a:gd name="connsiteX354" fmla="*/ 1376607 w 1453314"/>
                <a:gd name="connsiteY354" fmla="*/ 653376 h 967051"/>
                <a:gd name="connsiteX355" fmla="*/ 1288943 w 1453314"/>
                <a:gd name="connsiteY355" fmla="*/ 653376 h 967051"/>
                <a:gd name="connsiteX356" fmla="*/ 1294422 w 1453314"/>
                <a:gd name="connsiteY356" fmla="*/ 653376 h 967051"/>
                <a:gd name="connsiteX357" fmla="*/ 1295792 w 1453314"/>
                <a:gd name="connsiteY357" fmla="*/ 657485 h 967051"/>
                <a:gd name="connsiteX358" fmla="*/ 1293052 w 1453314"/>
                <a:gd name="connsiteY358" fmla="*/ 662964 h 967051"/>
                <a:gd name="connsiteX359" fmla="*/ 1286204 w 1453314"/>
                <a:gd name="connsiteY359" fmla="*/ 662964 h 967051"/>
                <a:gd name="connsiteX360" fmla="*/ 1284834 w 1453314"/>
                <a:gd name="connsiteY360" fmla="*/ 658855 h 967051"/>
                <a:gd name="connsiteX361" fmla="*/ 1288943 w 1453314"/>
                <a:gd name="connsiteY361" fmla="*/ 653376 h 967051"/>
                <a:gd name="connsiteX362" fmla="*/ 172590 w 1453314"/>
                <a:gd name="connsiteY362" fmla="*/ 653376 h 967051"/>
                <a:gd name="connsiteX363" fmla="*/ 171220 w 1453314"/>
                <a:gd name="connsiteY363" fmla="*/ 662964 h 967051"/>
                <a:gd name="connsiteX364" fmla="*/ 179439 w 1453314"/>
                <a:gd name="connsiteY364" fmla="*/ 657485 h 967051"/>
                <a:gd name="connsiteX365" fmla="*/ 176699 w 1453314"/>
                <a:gd name="connsiteY365" fmla="*/ 653376 h 967051"/>
                <a:gd name="connsiteX366" fmla="*/ 749258 w 1453314"/>
                <a:gd name="connsiteY366" fmla="*/ 652006 h 967051"/>
                <a:gd name="connsiteX367" fmla="*/ 753368 w 1453314"/>
                <a:gd name="connsiteY367" fmla="*/ 654745 h 967051"/>
                <a:gd name="connsiteX368" fmla="*/ 747888 w 1453314"/>
                <a:gd name="connsiteY368" fmla="*/ 654745 h 967051"/>
                <a:gd name="connsiteX369" fmla="*/ 72598 w 1453314"/>
                <a:gd name="connsiteY369" fmla="*/ 652006 h 967051"/>
                <a:gd name="connsiteX370" fmla="*/ 78076 w 1453314"/>
                <a:gd name="connsiteY370" fmla="*/ 652006 h 967051"/>
                <a:gd name="connsiteX371" fmla="*/ 76707 w 1453314"/>
                <a:gd name="connsiteY371" fmla="*/ 654745 h 967051"/>
                <a:gd name="connsiteX372" fmla="*/ 72598 w 1453314"/>
                <a:gd name="connsiteY372" fmla="*/ 652006 h 967051"/>
                <a:gd name="connsiteX373" fmla="*/ 1442356 w 1453314"/>
                <a:gd name="connsiteY373" fmla="*/ 649266 h 967051"/>
                <a:gd name="connsiteX374" fmla="*/ 1446465 w 1453314"/>
                <a:gd name="connsiteY374" fmla="*/ 649266 h 967051"/>
                <a:gd name="connsiteX375" fmla="*/ 1449205 w 1453314"/>
                <a:gd name="connsiteY375" fmla="*/ 653376 h 967051"/>
                <a:gd name="connsiteX376" fmla="*/ 1443726 w 1453314"/>
                <a:gd name="connsiteY376" fmla="*/ 654745 h 967051"/>
                <a:gd name="connsiteX377" fmla="*/ 1442356 w 1453314"/>
                <a:gd name="connsiteY377" fmla="*/ 649266 h 967051"/>
                <a:gd name="connsiteX378" fmla="*/ 1430028 w 1453314"/>
                <a:gd name="connsiteY378" fmla="*/ 647897 h 967051"/>
                <a:gd name="connsiteX379" fmla="*/ 1436877 w 1453314"/>
                <a:gd name="connsiteY379" fmla="*/ 653376 h 967051"/>
                <a:gd name="connsiteX380" fmla="*/ 1430028 w 1453314"/>
                <a:gd name="connsiteY380" fmla="*/ 660224 h 967051"/>
                <a:gd name="connsiteX381" fmla="*/ 1424549 w 1453314"/>
                <a:gd name="connsiteY381" fmla="*/ 653376 h 967051"/>
                <a:gd name="connsiteX382" fmla="*/ 1430028 w 1453314"/>
                <a:gd name="connsiteY382" fmla="*/ 647897 h 967051"/>
                <a:gd name="connsiteX383" fmla="*/ 745149 w 1453314"/>
                <a:gd name="connsiteY383" fmla="*/ 646527 h 967051"/>
                <a:gd name="connsiteX384" fmla="*/ 749258 w 1453314"/>
                <a:gd name="connsiteY384" fmla="*/ 647897 h 967051"/>
                <a:gd name="connsiteX385" fmla="*/ 743779 w 1453314"/>
                <a:gd name="connsiteY385" fmla="*/ 649266 h 967051"/>
                <a:gd name="connsiteX386" fmla="*/ 536946 w 1453314"/>
                <a:gd name="connsiteY386" fmla="*/ 646527 h 967051"/>
                <a:gd name="connsiteX387" fmla="*/ 545164 w 1453314"/>
                <a:gd name="connsiteY387" fmla="*/ 647897 h 967051"/>
                <a:gd name="connsiteX388" fmla="*/ 545164 w 1453314"/>
                <a:gd name="connsiteY388" fmla="*/ 654745 h 967051"/>
                <a:gd name="connsiteX389" fmla="*/ 541055 w 1453314"/>
                <a:gd name="connsiteY389" fmla="*/ 669812 h 967051"/>
                <a:gd name="connsiteX390" fmla="*/ 528727 w 1453314"/>
                <a:gd name="connsiteY390" fmla="*/ 678031 h 967051"/>
                <a:gd name="connsiteX391" fmla="*/ 512290 w 1453314"/>
                <a:gd name="connsiteY391" fmla="*/ 672552 h 967051"/>
                <a:gd name="connsiteX392" fmla="*/ 515030 w 1453314"/>
                <a:gd name="connsiteY392" fmla="*/ 669812 h 967051"/>
                <a:gd name="connsiteX393" fmla="*/ 531466 w 1453314"/>
                <a:gd name="connsiteY393" fmla="*/ 652006 h 967051"/>
                <a:gd name="connsiteX394" fmla="*/ 536946 w 1453314"/>
                <a:gd name="connsiteY394" fmla="*/ 646527 h 967051"/>
                <a:gd name="connsiteX395" fmla="*/ 1223195 w 1453314"/>
                <a:gd name="connsiteY395" fmla="*/ 645157 h 967051"/>
                <a:gd name="connsiteX396" fmla="*/ 1224565 w 1453314"/>
                <a:gd name="connsiteY396" fmla="*/ 649266 h 967051"/>
                <a:gd name="connsiteX397" fmla="*/ 1220455 w 1453314"/>
                <a:gd name="connsiteY397" fmla="*/ 646527 h 967051"/>
                <a:gd name="connsiteX398" fmla="*/ 1223195 w 1453314"/>
                <a:gd name="connsiteY398" fmla="*/ 645157 h 967051"/>
                <a:gd name="connsiteX399" fmla="*/ 268473 w 1453314"/>
                <a:gd name="connsiteY399" fmla="*/ 641048 h 967051"/>
                <a:gd name="connsiteX400" fmla="*/ 271213 w 1453314"/>
                <a:gd name="connsiteY400" fmla="*/ 641048 h 967051"/>
                <a:gd name="connsiteX401" fmla="*/ 272582 w 1453314"/>
                <a:gd name="connsiteY401" fmla="*/ 646527 h 967051"/>
                <a:gd name="connsiteX402" fmla="*/ 268473 w 1453314"/>
                <a:gd name="connsiteY402" fmla="*/ 645157 h 967051"/>
                <a:gd name="connsiteX403" fmla="*/ 1368389 w 1453314"/>
                <a:gd name="connsiteY403" fmla="*/ 636939 h 967051"/>
                <a:gd name="connsiteX404" fmla="*/ 1375238 w 1453314"/>
                <a:gd name="connsiteY404" fmla="*/ 641048 h 967051"/>
                <a:gd name="connsiteX405" fmla="*/ 1367019 w 1453314"/>
                <a:gd name="connsiteY405" fmla="*/ 647897 h 967051"/>
                <a:gd name="connsiteX406" fmla="*/ 1361540 w 1453314"/>
                <a:gd name="connsiteY406" fmla="*/ 645157 h 967051"/>
                <a:gd name="connsiteX407" fmla="*/ 1368389 w 1453314"/>
                <a:gd name="connsiteY407" fmla="*/ 636939 h 967051"/>
                <a:gd name="connsiteX408" fmla="*/ 4110 w 1453314"/>
                <a:gd name="connsiteY408" fmla="*/ 636939 h 967051"/>
                <a:gd name="connsiteX409" fmla="*/ 8219 w 1453314"/>
                <a:gd name="connsiteY409" fmla="*/ 636939 h 967051"/>
                <a:gd name="connsiteX410" fmla="*/ 8219 w 1453314"/>
                <a:gd name="connsiteY410" fmla="*/ 642417 h 967051"/>
                <a:gd name="connsiteX411" fmla="*/ 0 w 1453314"/>
                <a:gd name="connsiteY411" fmla="*/ 642417 h 967051"/>
                <a:gd name="connsiteX412" fmla="*/ 4110 w 1453314"/>
                <a:gd name="connsiteY412" fmla="*/ 636939 h 967051"/>
                <a:gd name="connsiteX413" fmla="*/ 95883 w 1453314"/>
                <a:gd name="connsiteY413" fmla="*/ 630089 h 967051"/>
                <a:gd name="connsiteX414" fmla="*/ 95883 w 1453314"/>
                <a:gd name="connsiteY414" fmla="*/ 634199 h 967051"/>
                <a:gd name="connsiteX415" fmla="*/ 93144 w 1453314"/>
                <a:gd name="connsiteY415" fmla="*/ 631459 h 967051"/>
                <a:gd name="connsiteX416" fmla="*/ 95883 w 1453314"/>
                <a:gd name="connsiteY416" fmla="*/ 630089 h 967051"/>
                <a:gd name="connsiteX417" fmla="*/ 746519 w 1453314"/>
                <a:gd name="connsiteY417" fmla="*/ 627350 h 967051"/>
                <a:gd name="connsiteX418" fmla="*/ 750628 w 1453314"/>
                <a:gd name="connsiteY418" fmla="*/ 631459 h 967051"/>
                <a:gd name="connsiteX419" fmla="*/ 746519 w 1453314"/>
                <a:gd name="connsiteY419" fmla="*/ 632829 h 967051"/>
                <a:gd name="connsiteX420" fmla="*/ 743779 w 1453314"/>
                <a:gd name="connsiteY420" fmla="*/ 630089 h 967051"/>
                <a:gd name="connsiteX421" fmla="*/ 746519 w 1453314"/>
                <a:gd name="connsiteY421" fmla="*/ 627350 h 967051"/>
                <a:gd name="connsiteX422" fmla="*/ 978008 w 1453314"/>
                <a:gd name="connsiteY422" fmla="*/ 625981 h 967051"/>
                <a:gd name="connsiteX423" fmla="*/ 984857 w 1453314"/>
                <a:gd name="connsiteY423" fmla="*/ 627350 h 967051"/>
                <a:gd name="connsiteX424" fmla="*/ 982117 w 1453314"/>
                <a:gd name="connsiteY424" fmla="*/ 628720 h 967051"/>
                <a:gd name="connsiteX425" fmla="*/ 978008 w 1453314"/>
                <a:gd name="connsiteY425" fmla="*/ 625981 h 967051"/>
                <a:gd name="connsiteX426" fmla="*/ 1305380 w 1453314"/>
                <a:gd name="connsiteY426" fmla="*/ 624611 h 967051"/>
                <a:gd name="connsiteX427" fmla="*/ 1306750 w 1453314"/>
                <a:gd name="connsiteY427" fmla="*/ 627350 h 967051"/>
                <a:gd name="connsiteX428" fmla="*/ 1302641 w 1453314"/>
                <a:gd name="connsiteY428" fmla="*/ 625981 h 967051"/>
                <a:gd name="connsiteX429" fmla="*/ 1305380 w 1453314"/>
                <a:gd name="connsiteY429" fmla="*/ 624611 h 967051"/>
                <a:gd name="connsiteX430" fmla="*/ 853360 w 1453314"/>
                <a:gd name="connsiteY430" fmla="*/ 624611 h 967051"/>
                <a:gd name="connsiteX431" fmla="*/ 857469 w 1453314"/>
                <a:gd name="connsiteY431" fmla="*/ 624611 h 967051"/>
                <a:gd name="connsiteX432" fmla="*/ 856099 w 1453314"/>
                <a:gd name="connsiteY432" fmla="*/ 628720 h 967051"/>
                <a:gd name="connsiteX433" fmla="*/ 853360 w 1453314"/>
                <a:gd name="connsiteY433" fmla="*/ 624611 h 967051"/>
                <a:gd name="connsiteX434" fmla="*/ 539685 w 1453314"/>
                <a:gd name="connsiteY434" fmla="*/ 623241 h 967051"/>
                <a:gd name="connsiteX435" fmla="*/ 541055 w 1453314"/>
                <a:gd name="connsiteY435" fmla="*/ 623241 h 967051"/>
                <a:gd name="connsiteX436" fmla="*/ 536946 w 1453314"/>
                <a:gd name="connsiteY436" fmla="*/ 631459 h 967051"/>
                <a:gd name="connsiteX437" fmla="*/ 530097 w 1453314"/>
                <a:gd name="connsiteY437" fmla="*/ 631459 h 967051"/>
                <a:gd name="connsiteX438" fmla="*/ 528727 w 1453314"/>
                <a:gd name="connsiteY438" fmla="*/ 627350 h 967051"/>
                <a:gd name="connsiteX439" fmla="*/ 539685 w 1453314"/>
                <a:gd name="connsiteY439" fmla="*/ 623241 h 967051"/>
                <a:gd name="connsiteX440" fmla="*/ 143825 w 1453314"/>
                <a:gd name="connsiteY440" fmla="*/ 623241 h 967051"/>
                <a:gd name="connsiteX441" fmla="*/ 149304 w 1453314"/>
                <a:gd name="connsiteY441" fmla="*/ 624611 h 967051"/>
                <a:gd name="connsiteX442" fmla="*/ 145195 w 1453314"/>
                <a:gd name="connsiteY442" fmla="*/ 630089 h 967051"/>
                <a:gd name="connsiteX443" fmla="*/ 142455 w 1453314"/>
                <a:gd name="connsiteY443" fmla="*/ 625981 h 967051"/>
                <a:gd name="connsiteX444" fmla="*/ 143825 w 1453314"/>
                <a:gd name="connsiteY444" fmla="*/ 623241 h 967051"/>
                <a:gd name="connsiteX445" fmla="*/ 1280724 w 1453314"/>
                <a:gd name="connsiteY445" fmla="*/ 621871 h 967051"/>
                <a:gd name="connsiteX446" fmla="*/ 1286204 w 1453314"/>
                <a:gd name="connsiteY446" fmla="*/ 621871 h 967051"/>
                <a:gd name="connsiteX447" fmla="*/ 1288943 w 1453314"/>
                <a:gd name="connsiteY447" fmla="*/ 624611 h 967051"/>
                <a:gd name="connsiteX448" fmla="*/ 1282094 w 1453314"/>
                <a:gd name="connsiteY448" fmla="*/ 628720 h 967051"/>
                <a:gd name="connsiteX449" fmla="*/ 1280724 w 1453314"/>
                <a:gd name="connsiteY449" fmla="*/ 621871 h 967051"/>
                <a:gd name="connsiteX450" fmla="*/ 1309489 w 1453314"/>
                <a:gd name="connsiteY450" fmla="*/ 620501 h 967051"/>
                <a:gd name="connsiteX451" fmla="*/ 1313599 w 1453314"/>
                <a:gd name="connsiteY451" fmla="*/ 620501 h 967051"/>
                <a:gd name="connsiteX452" fmla="*/ 1312229 w 1453314"/>
                <a:gd name="connsiteY452" fmla="*/ 623241 h 967051"/>
                <a:gd name="connsiteX453" fmla="*/ 1309489 w 1453314"/>
                <a:gd name="connsiteY453" fmla="*/ 620501 h 967051"/>
                <a:gd name="connsiteX454" fmla="*/ 180808 w 1453314"/>
                <a:gd name="connsiteY454" fmla="*/ 617762 h 967051"/>
                <a:gd name="connsiteX455" fmla="*/ 178069 w 1453314"/>
                <a:gd name="connsiteY455" fmla="*/ 635569 h 967051"/>
                <a:gd name="connsiteX456" fmla="*/ 179439 w 1453314"/>
                <a:gd name="connsiteY456" fmla="*/ 638308 h 967051"/>
                <a:gd name="connsiteX457" fmla="*/ 194506 w 1453314"/>
                <a:gd name="connsiteY457" fmla="*/ 630089 h 967051"/>
                <a:gd name="connsiteX458" fmla="*/ 193136 w 1453314"/>
                <a:gd name="connsiteY458" fmla="*/ 617762 h 967051"/>
                <a:gd name="connsiteX459" fmla="*/ 189027 w 1453314"/>
                <a:gd name="connsiteY459" fmla="*/ 623241 h 967051"/>
                <a:gd name="connsiteX460" fmla="*/ 180808 w 1453314"/>
                <a:gd name="connsiteY460" fmla="*/ 617762 h 967051"/>
                <a:gd name="connsiteX461" fmla="*/ 1260178 w 1453314"/>
                <a:gd name="connsiteY461" fmla="*/ 613652 h 967051"/>
                <a:gd name="connsiteX462" fmla="*/ 1260178 w 1453314"/>
                <a:gd name="connsiteY462" fmla="*/ 620501 h 967051"/>
                <a:gd name="connsiteX463" fmla="*/ 1254699 w 1453314"/>
                <a:gd name="connsiteY463" fmla="*/ 621871 h 967051"/>
                <a:gd name="connsiteX464" fmla="*/ 1251960 w 1453314"/>
                <a:gd name="connsiteY464" fmla="*/ 619132 h 967051"/>
                <a:gd name="connsiteX465" fmla="*/ 1251960 w 1453314"/>
                <a:gd name="connsiteY465" fmla="*/ 615022 h 967051"/>
                <a:gd name="connsiteX466" fmla="*/ 1260178 w 1453314"/>
                <a:gd name="connsiteY466" fmla="*/ 613652 h 967051"/>
                <a:gd name="connsiteX467" fmla="*/ 135606 w 1453314"/>
                <a:gd name="connsiteY467" fmla="*/ 609543 h 967051"/>
                <a:gd name="connsiteX468" fmla="*/ 139716 w 1453314"/>
                <a:gd name="connsiteY468" fmla="*/ 609543 h 967051"/>
                <a:gd name="connsiteX469" fmla="*/ 141085 w 1453314"/>
                <a:gd name="connsiteY469" fmla="*/ 612283 h 967051"/>
                <a:gd name="connsiteX470" fmla="*/ 138346 w 1453314"/>
                <a:gd name="connsiteY470" fmla="*/ 616392 h 967051"/>
                <a:gd name="connsiteX471" fmla="*/ 134237 w 1453314"/>
                <a:gd name="connsiteY471" fmla="*/ 615022 h 967051"/>
                <a:gd name="connsiteX472" fmla="*/ 1291683 w 1453314"/>
                <a:gd name="connsiteY472" fmla="*/ 606804 h 967051"/>
                <a:gd name="connsiteX473" fmla="*/ 1290313 w 1453314"/>
                <a:gd name="connsiteY473" fmla="*/ 615022 h 967051"/>
                <a:gd name="connsiteX474" fmla="*/ 1284834 w 1453314"/>
                <a:gd name="connsiteY474" fmla="*/ 609543 h 967051"/>
                <a:gd name="connsiteX475" fmla="*/ 1291683 w 1453314"/>
                <a:gd name="connsiteY475" fmla="*/ 606804 h 967051"/>
                <a:gd name="connsiteX476" fmla="*/ 510920 w 1453314"/>
                <a:gd name="connsiteY476" fmla="*/ 605434 h 967051"/>
                <a:gd name="connsiteX477" fmla="*/ 517769 w 1453314"/>
                <a:gd name="connsiteY477" fmla="*/ 608174 h 967051"/>
                <a:gd name="connsiteX478" fmla="*/ 517769 w 1453314"/>
                <a:gd name="connsiteY478" fmla="*/ 612283 h 967051"/>
                <a:gd name="connsiteX479" fmla="*/ 513660 w 1453314"/>
                <a:gd name="connsiteY479" fmla="*/ 613652 h 967051"/>
                <a:gd name="connsiteX480" fmla="*/ 509550 w 1453314"/>
                <a:gd name="connsiteY480" fmla="*/ 608174 h 967051"/>
                <a:gd name="connsiteX481" fmla="*/ 510920 w 1453314"/>
                <a:gd name="connsiteY481" fmla="*/ 605434 h 967051"/>
                <a:gd name="connsiteX482" fmla="*/ 439693 w 1453314"/>
                <a:gd name="connsiteY482" fmla="*/ 604064 h 967051"/>
                <a:gd name="connsiteX483" fmla="*/ 439693 w 1453314"/>
                <a:gd name="connsiteY483" fmla="*/ 608174 h 967051"/>
                <a:gd name="connsiteX484" fmla="*/ 436953 w 1453314"/>
                <a:gd name="connsiteY484" fmla="*/ 606804 h 967051"/>
                <a:gd name="connsiteX485" fmla="*/ 115060 w 1453314"/>
                <a:gd name="connsiteY485" fmla="*/ 602694 h 967051"/>
                <a:gd name="connsiteX486" fmla="*/ 116430 w 1453314"/>
                <a:gd name="connsiteY486" fmla="*/ 605434 h 967051"/>
                <a:gd name="connsiteX487" fmla="*/ 113690 w 1453314"/>
                <a:gd name="connsiteY487" fmla="*/ 606804 h 967051"/>
                <a:gd name="connsiteX488" fmla="*/ 115060 w 1453314"/>
                <a:gd name="connsiteY488" fmla="*/ 602694 h 967051"/>
                <a:gd name="connsiteX489" fmla="*/ 1324557 w 1453314"/>
                <a:gd name="connsiteY489" fmla="*/ 601324 h 967051"/>
                <a:gd name="connsiteX490" fmla="*/ 1328666 w 1453314"/>
                <a:gd name="connsiteY490" fmla="*/ 601324 h 967051"/>
                <a:gd name="connsiteX491" fmla="*/ 1330036 w 1453314"/>
                <a:gd name="connsiteY491" fmla="*/ 605434 h 967051"/>
                <a:gd name="connsiteX492" fmla="*/ 1323187 w 1453314"/>
                <a:gd name="connsiteY492" fmla="*/ 605434 h 967051"/>
                <a:gd name="connsiteX493" fmla="*/ 1299901 w 1453314"/>
                <a:gd name="connsiteY493" fmla="*/ 601324 h 967051"/>
                <a:gd name="connsiteX494" fmla="*/ 1297162 w 1453314"/>
                <a:gd name="connsiteY494" fmla="*/ 608174 h 967051"/>
                <a:gd name="connsiteX495" fmla="*/ 1297162 w 1453314"/>
                <a:gd name="connsiteY495" fmla="*/ 602694 h 967051"/>
                <a:gd name="connsiteX496" fmla="*/ 1299901 w 1453314"/>
                <a:gd name="connsiteY496" fmla="*/ 601324 h 967051"/>
                <a:gd name="connsiteX497" fmla="*/ 169850 w 1453314"/>
                <a:gd name="connsiteY497" fmla="*/ 598585 h 967051"/>
                <a:gd name="connsiteX498" fmla="*/ 169850 w 1453314"/>
                <a:gd name="connsiteY498" fmla="*/ 605434 h 967051"/>
                <a:gd name="connsiteX499" fmla="*/ 173960 w 1453314"/>
                <a:gd name="connsiteY499" fmla="*/ 609543 h 967051"/>
                <a:gd name="connsiteX500" fmla="*/ 175329 w 1453314"/>
                <a:gd name="connsiteY500" fmla="*/ 606804 h 967051"/>
                <a:gd name="connsiteX501" fmla="*/ 169850 w 1453314"/>
                <a:gd name="connsiteY501" fmla="*/ 598585 h 967051"/>
                <a:gd name="connsiteX502" fmla="*/ 1010882 w 1453314"/>
                <a:gd name="connsiteY502" fmla="*/ 593106 h 967051"/>
                <a:gd name="connsiteX503" fmla="*/ 1014991 w 1453314"/>
                <a:gd name="connsiteY503" fmla="*/ 595846 h 967051"/>
                <a:gd name="connsiteX504" fmla="*/ 1010882 w 1453314"/>
                <a:gd name="connsiteY504" fmla="*/ 597216 h 967051"/>
                <a:gd name="connsiteX505" fmla="*/ 1008143 w 1453314"/>
                <a:gd name="connsiteY505" fmla="*/ 594476 h 967051"/>
                <a:gd name="connsiteX506" fmla="*/ 1010882 w 1453314"/>
                <a:gd name="connsiteY506" fmla="*/ 593106 h 967051"/>
                <a:gd name="connsiteX507" fmla="*/ 445172 w 1453314"/>
                <a:gd name="connsiteY507" fmla="*/ 593106 h 967051"/>
                <a:gd name="connsiteX508" fmla="*/ 453390 w 1453314"/>
                <a:gd name="connsiteY508" fmla="*/ 593106 h 967051"/>
                <a:gd name="connsiteX509" fmla="*/ 454760 w 1453314"/>
                <a:gd name="connsiteY509" fmla="*/ 598585 h 967051"/>
                <a:gd name="connsiteX510" fmla="*/ 449281 w 1453314"/>
                <a:gd name="connsiteY510" fmla="*/ 601324 h 967051"/>
                <a:gd name="connsiteX511" fmla="*/ 443802 w 1453314"/>
                <a:gd name="connsiteY511" fmla="*/ 598585 h 967051"/>
                <a:gd name="connsiteX512" fmla="*/ 515030 w 1453314"/>
                <a:gd name="connsiteY512" fmla="*/ 580778 h 967051"/>
                <a:gd name="connsiteX513" fmla="*/ 520508 w 1453314"/>
                <a:gd name="connsiteY513" fmla="*/ 580778 h 967051"/>
                <a:gd name="connsiteX514" fmla="*/ 520508 w 1453314"/>
                <a:gd name="connsiteY514" fmla="*/ 584888 h 967051"/>
                <a:gd name="connsiteX515" fmla="*/ 515030 w 1453314"/>
                <a:gd name="connsiteY515" fmla="*/ 580778 h 967051"/>
                <a:gd name="connsiteX516" fmla="*/ 113690 w 1453314"/>
                <a:gd name="connsiteY516" fmla="*/ 580778 h 967051"/>
                <a:gd name="connsiteX517" fmla="*/ 115060 w 1453314"/>
                <a:gd name="connsiteY517" fmla="*/ 584888 h 967051"/>
                <a:gd name="connsiteX518" fmla="*/ 109581 w 1453314"/>
                <a:gd name="connsiteY518" fmla="*/ 584888 h 967051"/>
                <a:gd name="connsiteX519" fmla="*/ 113690 w 1453314"/>
                <a:gd name="connsiteY519" fmla="*/ 580778 h 967051"/>
                <a:gd name="connsiteX520" fmla="*/ 172590 w 1453314"/>
                <a:gd name="connsiteY520" fmla="*/ 573929 h 967051"/>
                <a:gd name="connsiteX521" fmla="*/ 175329 w 1453314"/>
                <a:gd name="connsiteY521" fmla="*/ 579409 h 967051"/>
                <a:gd name="connsiteX522" fmla="*/ 171220 w 1453314"/>
                <a:gd name="connsiteY522" fmla="*/ 583518 h 967051"/>
                <a:gd name="connsiteX523" fmla="*/ 182178 w 1453314"/>
                <a:gd name="connsiteY523" fmla="*/ 594476 h 967051"/>
                <a:gd name="connsiteX524" fmla="*/ 189027 w 1453314"/>
                <a:gd name="connsiteY524" fmla="*/ 594476 h 967051"/>
                <a:gd name="connsiteX525" fmla="*/ 189027 w 1453314"/>
                <a:gd name="connsiteY525" fmla="*/ 584888 h 967051"/>
                <a:gd name="connsiteX526" fmla="*/ 172590 w 1453314"/>
                <a:gd name="connsiteY526" fmla="*/ 573929 h 967051"/>
                <a:gd name="connsiteX527" fmla="*/ 78076 w 1453314"/>
                <a:gd name="connsiteY527" fmla="*/ 571190 h 967051"/>
                <a:gd name="connsiteX528" fmla="*/ 82186 w 1453314"/>
                <a:gd name="connsiteY528" fmla="*/ 572560 h 967051"/>
                <a:gd name="connsiteX529" fmla="*/ 78076 w 1453314"/>
                <a:gd name="connsiteY529" fmla="*/ 575299 h 967051"/>
                <a:gd name="connsiteX530" fmla="*/ 245187 w 1453314"/>
                <a:gd name="connsiteY530" fmla="*/ 568451 h 967051"/>
                <a:gd name="connsiteX531" fmla="*/ 252036 w 1453314"/>
                <a:gd name="connsiteY531" fmla="*/ 571190 h 967051"/>
                <a:gd name="connsiteX532" fmla="*/ 252036 w 1453314"/>
                <a:gd name="connsiteY532" fmla="*/ 576669 h 967051"/>
                <a:gd name="connsiteX533" fmla="*/ 245187 w 1453314"/>
                <a:gd name="connsiteY533" fmla="*/ 576669 h 967051"/>
                <a:gd name="connsiteX534" fmla="*/ 512290 w 1453314"/>
                <a:gd name="connsiteY534" fmla="*/ 567081 h 967051"/>
                <a:gd name="connsiteX535" fmla="*/ 517769 w 1453314"/>
                <a:gd name="connsiteY535" fmla="*/ 568451 h 967051"/>
                <a:gd name="connsiteX536" fmla="*/ 513660 w 1453314"/>
                <a:gd name="connsiteY536" fmla="*/ 573929 h 967051"/>
                <a:gd name="connsiteX537" fmla="*/ 512290 w 1453314"/>
                <a:gd name="connsiteY537" fmla="*/ 567081 h 967051"/>
                <a:gd name="connsiteX538" fmla="*/ 1384826 w 1453314"/>
                <a:gd name="connsiteY538" fmla="*/ 564341 h 967051"/>
                <a:gd name="connsiteX539" fmla="*/ 1388935 w 1453314"/>
                <a:gd name="connsiteY539" fmla="*/ 567081 h 967051"/>
                <a:gd name="connsiteX540" fmla="*/ 1383457 w 1453314"/>
                <a:gd name="connsiteY540" fmla="*/ 568451 h 967051"/>
                <a:gd name="connsiteX541" fmla="*/ 480785 w 1453314"/>
                <a:gd name="connsiteY541" fmla="*/ 564341 h 967051"/>
                <a:gd name="connsiteX542" fmla="*/ 486265 w 1453314"/>
                <a:gd name="connsiteY542" fmla="*/ 564341 h 967051"/>
                <a:gd name="connsiteX543" fmla="*/ 484895 w 1453314"/>
                <a:gd name="connsiteY543" fmla="*/ 567081 h 967051"/>
                <a:gd name="connsiteX544" fmla="*/ 480785 w 1453314"/>
                <a:gd name="connsiteY544" fmla="*/ 564341 h 967051"/>
                <a:gd name="connsiteX545" fmla="*/ 19177 w 1453314"/>
                <a:gd name="connsiteY545" fmla="*/ 564341 h 967051"/>
                <a:gd name="connsiteX546" fmla="*/ 23286 w 1453314"/>
                <a:gd name="connsiteY546" fmla="*/ 565711 h 967051"/>
                <a:gd name="connsiteX547" fmla="*/ 20547 w 1453314"/>
                <a:gd name="connsiteY547" fmla="*/ 568451 h 967051"/>
                <a:gd name="connsiteX548" fmla="*/ 19177 w 1453314"/>
                <a:gd name="connsiteY548" fmla="*/ 564341 h 967051"/>
                <a:gd name="connsiteX549" fmla="*/ 506811 w 1453314"/>
                <a:gd name="connsiteY549" fmla="*/ 562971 h 967051"/>
                <a:gd name="connsiteX550" fmla="*/ 506811 w 1453314"/>
                <a:gd name="connsiteY550" fmla="*/ 565711 h 967051"/>
                <a:gd name="connsiteX551" fmla="*/ 504071 w 1453314"/>
                <a:gd name="connsiteY551" fmla="*/ 564341 h 967051"/>
                <a:gd name="connsiteX552" fmla="*/ 506811 w 1453314"/>
                <a:gd name="connsiteY552" fmla="*/ 562971 h 967051"/>
                <a:gd name="connsiteX553" fmla="*/ 117799 w 1453314"/>
                <a:gd name="connsiteY553" fmla="*/ 558862 h 967051"/>
                <a:gd name="connsiteX554" fmla="*/ 115060 w 1453314"/>
                <a:gd name="connsiteY554" fmla="*/ 560232 h 967051"/>
                <a:gd name="connsiteX555" fmla="*/ 117799 w 1453314"/>
                <a:gd name="connsiteY555" fmla="*/ 558862 h 967051"/>
                <a:gd name="connsiteX556" fmla="*/ 275322 w 1453314"/>
                <a:gd name="connsiteY556" fmla="*/ 557492 h 967051"/>
                <a:gd name="connsiteX557" fmla="*/ 284910 w 1453314"/>
                <a:gd name="connsiteY557" fmla="*/ 564341 h 967051"/>
                <a:gd name="connsiteX558" fmla="*/ 279431 w 1453314"/>
                <a:gd name="connsiteY558" fmla="*/ 575299 h 967051"/>
                <a:gd name="connsiteX559" fmla="*/ 280801 w 1453314"/>
                <a:gd name="connsiteY559" fmla="*/ 578039 h 967051"/>
                <a:gd name="connsiteX560" fmla="*/ 271213 w 1453314"/>
                <a:gd name="connsiteY560" fmla="*/ 584888 h 967051"/>
                <a:gd name="connsiteX561" fmla="*/ 264364 w 1453314"/>
                <a:gd name="connsiteY561" fmla="*/ 578039 h 967051"/>
                <a:gd name="connsiteX562" fmla="*/ 265733 w 1453314"/>
                <a:gd name="connsiteY562" fmla="*/ 565711 h 967051"/>
                <a:gd name="connsiteX563" fmla="*/ 275322 w 1453314"/>
                <a:gd name="connsiteY563" fmla="*/ 557492 h 967051"/>
                <a:gd name="connsiteX564" fmla="*/ 1364280 w 1453314"/>
                <a:gd name="connsiteY564" fmla="*/ 554753 h 967051"/>
                <a:gd name="connsiteX565" fmla="*/ 1368389 w 1453314"/>
                <a:gd name="connsiteY565" fmla="*/ 554753 h 967051"/>
                <a:gd name="connsiteX566" fmla="*/ 1368389 w 1453314"/>
                <a:gd name="connsiteY566" fmla="*/ 557492 h 967051"/>
                <a:gd name="connsiteX567" fmla="*/ 1364280 w 1453314"/>
                <a:gd name="connsiteY567" fmla="*/ 557492 h 967051"/>
                <a:gd name="connsiteX568" fmla="*/ 91774 w 1453314"/>
                <a:gd name="connsiteY568" fmla="*/ 553383 h 967051"/>
                <a:gd name="connsiteX569" fmla="*/ 98623 w 1453314"/>
                <a:gd name="connsiteY569" fmla="*/ 553383 h 967051"/>
                <a:gd name="connsiteX570" fmla="*/ 98623 w 1453314"/>
                <a:gd name="connsiteY570" fmla="*/ 562971 h 967051"/>
                <a:gd name="connsiteX571" fmla="*/ 91774 w 1453314"/>
                <a:gd name="connsiteY571" fmla="*/ 562971 h 967051"/>
                <a:gd name="connsiteX572" fmla="*/ 91774 w 1453314"/>
                <a:gd name="connsiteY572" fmla="*/ 553383 h 967051"/>
                <a:gd name="connsiteX573" fmla="*/ 49311 w 1453314"/>
                <a:gd name="connsiteY573" fmla="*/ 549274 h 967051"/>
                <a:gd name="connsiteX574" fmla="*/ 46572 w 1453314"/>
                <a:gd name="connsiteY574" fmla="*/ 550644 h 967051"/>
                <a:gd name="connsiteX575" fmla="*/ 49311 w 1453314"/>
                <a:gd name="connsiteY575" fmla="*/ 549274 h 967051"/>
                <a:gd name="connsiteX576" fmla="*/ 178069 w 1453314"/>
                <a:gd name="connsiteY576" fmla="*/ 545164 h 967051"/>
                <a:gd name="connsiteX577" fmla="*/ 173960 w 1453314"/>
                <a:gd name="connsiteY577" fmla="*/ 562971 h 967051"/>
                <a:gd name="connsiteX578" fmla="*/ 180808 w 1453314"/>
                <a:gd name="connsiteY578" fmla="*/ 561602 h 967051"/>
                <a:gd name="connsiteX579" fmla="*/ 178069 w 1453314"/>
                <a:gd name="connsiteY579" fmla="*/ 545164 h 967051"/>
                <a:gd name="connsiteX580" fmla="*/ 38353 w 1453314"/>
                <a:gd name="connsiteY580" fmla="*/ 536946 h 967051"/>
                <a:gd name="connsiteX581" fmla="*/ 42463 w 1453314"/>
                <a:gd name="connsiteY581" fmla="*/ 538316 h 967051"/>
                <a:gd name="connsiteX582" fmla="*/ 39723 w 1453314"/>
                <a:gd name="connsiteY582" fmla="*/ 543795 h 967051"/>
                <a:gd name="connsiteX583" fmla="*/ 38353 w 1453314"/>
                <a:gd name="connsiteY583" fmla="*/ 536946 h 967051"/>
                <a:gd name="connsiteX584" fmla="*/ 32875 w 1453314"/>
                <a:gd name="connsiteY584" fmla="*/ 530097 h 967051"/>
                <a:gd name="connsiteX585" fmla="*/ 34244 w 1453314"/>
                <a:gd name="connsiteY585" fmla="*/ 534206 h 967051"/>
                <a:gd name="connsiteX586" fmla="*/ 31505 w 1453314"/>
                <a:gd name="connsiteY586" fmla="*/ 532837 h 967051"/>
                <a:gd name="connsiteX587" fmla="*/ 32875 w 1453314"/>
                <a:gd name="connsiteY587" fmla="*/ 530097 h 967051"/>
                <a:gd name="connsiteX588" fmla="*/ 95883 w 1453314"/>
                <a:gd name="connsiteY588" fmla="*/ 517769 h 967051"/>
                <a:gd name="connsiteX589" fmla="*/ 101362 w 1453314"/>
                <a:gd name="connsiteY589" fmla="*/ 517769 h 967051"/>
                <a:gd name="connsiteX590" fmla="*/ 102732 w 1453314"/>
                <a:gd name="connsiteY590" fmla="*/ 520509 h 967051"/>
                <a:gd name="connsiteX591" fmla="*/ 98623 w 1453314"/>
                <a:gd name="connsiteY591" fmla="*/ 527358 h 967051"/>
                <a:gd name="connsiteX592" fmla="*/ 95883 w 1453314"/>
                <a:gd name="connsiteY592" fmla="*/ 520509 h 967051"/>
                <a:gd name="connsiteX593" fmla="*/ 95883 w 1453314"/>
                <a:gd name="connsiteY593" fmla="*/ 519139 h 967051"/>
                <a:gd name="connsiteX594" fmla="*/ 80816 w 1453314"/>
                <a:gd name="connsiteY594" fmla="*/ 505441 h 967051"/>
                <a:gd name="connsiteX595" fmla="*/ 87665 w 1453314"/>
                <a:gd name="connsiteY595" fmla="*/ 509551 h 967051"/>
                <a:gd name="connsiteX596" fmla="*/ 87665 w 1453314"/>
                <a:gd name="connsiteY596" fmla="*/ 515030 h 967051"/>
                <a:gd name="connsiteX597" fmla="*/ 84925 w 1453314"/>
                <a:gd name="connsiteY597" fmla="*/ 516400 h 967051"/>
                <a:gd name="connsiteX598" fmla="*/ 78076 w 1453314"/>
                <a:gd name="connsiteY598" fmla="*/ 513660 h 967051"/>
                <a:gd name="connsiteX599" fmla="*/ 80816 w 1453314"/>
                <a:gd name="connsiteY599" fmla="*/ 505441 h 967051"/>
                <a:gd name="connsiteX600" fmla="*/ 1431398 w 1453314"/>
                <a:gd name="connsiteY600" fmla="*/ 504072 h 967051"/>
                <a:gd name="connsiteX601" fmla="*/ 1438247 w 1453314"/>
                <a:gd name="connsiteY601" fmla="*/ 508181 h 967051"/>
                <a:gd name="connsiteX602" fmla="*/ 1431398 w 1453314"/>
                <a:gd name="connsiteY602" fmla="*/ 508181 h 967051"/>
                <a:gd name="connsiteX603" fmla="*/ 1431398 w 1453314"/>
                <a:gd name="connsiteY603" fmla="*/ 504072 h 967051"/>
                <a:gd name="connsiteX604" fmla="*/ 395860 w 1453314"/>
                <a:gd name="connsiteY604" fmla="*/ 482156 h 967051"/>
                <a:gd name="connsiteX605" fmla="*/ 397230 w 1453314"/>
                <a:gd name="connsiteY605" fmla="*/ 484895 h 967051"/>
                <a:gd name="connsiteX606" fmla="*/ 393121 w 1453314"/>
                <a:gd name="connsiteY606" fmla="*/ 484895 h 967051"/>
                <a:gd name="connsiteX607" fmla="*/ 395860 w 1453314"/>
                <a:gd name="connsiteY607" fmla="*/ 482156 h 967051"/>
                <a:gd name="connsiteX608" fmla="*/ 1383457 w 1453314"/>
                <a:gd name="connsiteY608" fmla="*/ 475307 h 967051"/>
                <a:gd name="connsiteX609" fmla="*/ 1388935 w 1453314"/>
                <a:gd name="connsiteY609" fmla="*/ 476676 h 967051"/>
                <a:gd name="connsiteX610" fmla="*/ 1386196 w 1453314"/>
                <a:gd name="connsiteY610" fmla="*/ 482156 h 967051"/>
                <a:gd name="connsiteX611" fmla="*/ 1383457 w 1453314"/>
                <a:gd name="connsiteY611" fmla="*/ 475307 h 967051"/>
                <a:gd name="connsiteX612" fmla="*/ 1362910 w 1453314"/>
                <a:gd name="connsiteY612" fmla="*/ 472567 h 967051"/>
                <a:gd name="connsiteX613" fmla="*/ 1364280 w 1453314"/>
                <a:gd name="connsiteY613" fmla="*/ 478046 h 967051"/>
                <a:gd name="connsiteX614" fmla="*/ 1360171 w 1453314"/>
                <a:gd name="connsiteY614" fmla="*/ 483525 h 967051"/>
                <a:gd name="connsiteX615" fmla="*/ 1353322 w 1453314"/>
                <a:gd name="connsiteY615" fmla="*/ 483525 h 967051"/>
                <a:gd name="connsiteX616" fmla="*/ 1351952 w 1453314"/>
                <a:gd name="connsiteY616" fmla="*/ 480786 h 967051"/>
                <a:gd name="connsiteX617" fmla="*/ 1362910 w 1453314"/>
                <a:gd name="connsiteY617" fmla="*/ 472567 h 967051"/>
                <a:gd name="connsiteX618" fmla="*/ 268473 w 1453314"/>
                <a:gd name="connsiteY618" fmla="*/ 465718 h 967051"/>
                <a:gd name="connsiteX619" fmla="*/ 272582 w 1453314"/>
                <a:gd name="connsiteY619" fmla="*/ 467088 h 967051"/>
                <a:gd name="connsiteX620" fmla="*/ 268473 w 1453314"/>
                <a:gd name="connsiteY620" fmla="*/ 471198 h 967051"/>
                <a:gd name="connsiteX621" fmla="*/ 268473 w 1453314"/>
                <a:gd name="connsiteY621" fmla="*/ 465718 h 967051"/>
                <a:gd name="connsiteX622" fmla="*/ 545164 w 1453314"/>
                <a:gd name="connsiteY622" fmla="*/ 464348 h 967051"/>
                <a:gd name="connsiteX623" fmla="*/ 549273 w 1453314"/>
                <a:gd name="connsiteY623" fmla="*/ 464348 h 967051"/>
                <a:gd name="connsiteX624" fmla="*/ 547904 w 1453314"/>
                <a:gd name="connsiteY624" fmla="*/ 468458 h 967051"/>
                <a:gd name="connsiteX625" fmla="*/ 545164 w 1453314"/>
                <a:gd name="connsiteY625" fmla="*/ 464348 h 967051"/>
                <a:gd name="connsiteX626" fmla="*/ 1451945 w 1453314"/>
                <a:gd name="connsiteY626" fmla="*/ 450651 h 967051"/>
                <a:gd name="connsiteX627" fmla="*/ 1453314 w 1453314"/>
                <a:gd name="connsiteY627" fmla="*/ 453391 h 967051"/>
                <a:gd name="connsiteX628" fmla="*/ 1449205 w 1453314"/>
                <a:gd name="connsiteY628" fmla="*/ 452021 h 967051"/>
                <a:gd name="connsiteX629" fmla="*/ 1451945 w 1453314"/>
                <a:gd name="connsiteY629" fmla="*/ 450651 h 967051"/>
                <a:gd name="connsiteX630" fmla="*/ 1379347 w 1453314"/>
                <a:gd name="connsiteY630" fmla="*/ 347919 h 967051"/>
                <a:gd name="connsiteX631" fmla="*/ 1384826 w 1453314"/>
                <a:gd name="connsiteY631" fmla="*/ 352028 h 967051"/>
                <a:gd name="connsiteX632" fmla="*/ 1380717 w 1453314"/>
                <a:gd name="connsiteY632" fmla="*/ 353398 h 967051"/>
                <a:gd name="connsiteX633" fmla="*/ 1039647 w 1453314"/>
                <a:gd name="connsiteY633" fmla="*/ 280801 h 967051"/>
                <a:gd name="connsiteX634" fmla="*/ 1017731 w 1453314"/>
                <a:gd name="connsiteY634" fmla="*/ 308196 h 967051"/>
                <a:gd name="connsiteX635" fmla="*/ 1043756 w 1453314"/>
                <a:gd name="connsiteY635" fmla="*/ 335591 h 967051"/>
                <a:gd name="connsiteX636" fmla="*/ 187657 w 1453314"/>
                <a:gd name="connsiteY636" fmla="*/ 184918 h 967051"/>
                <a:gd name="connsiteX637" fmla="*/ 215052 w 1453314"/>
                <a:gd name="connsiteY637" fmla="*/ 216422 h 967051"/>
                <a:gd name="connsiteX638" fmla="*/ 219162 w 1453314"/>
                <a:gd name="connsiteY638" fmla="*/ 221901 h 967051"/>
                <a:gd name="connsiteX639" fmla="*/ 208204 w 1453314"/>
                <a:gd name="connsiteY639" fmla="*/ 250666 h 967051"/>
                <a:gd name="connsiteX640" fmla="*/ 226010 w 1453314"/>
                <a:gd name="connsiteY640" fmla="*/ 267103 h 967051"/>
                <a:gd name="connsiteX641" fmla="*/ 236968 w 1453314"/>
                <a:gd name="connsiteY641" fmla="*/ 258885 h 967051"/>
                <a:gd name="connsiteX642" fmla="*/ 247927 w 1453314"/>
                <a:gd name="connsiteY642" fmla="*/ 271212 h 967051"/>
                <a:gd name="connsiteX643" fmla="*/ 262994 w 1453314"/>
                <a:gd name="connsiteY643" fmla="*/ 273952 h 967051"/>
                <a:gd name="connsiteX644" fmla="*/ 273952 w 1453314"/>
                <a:gd name="connsiteY644" fmla="*/ 298608 h 967051"/>
                <a:gd name="connsiteX645" fmla="*/ 273952 w 1453314"/>
                <a:gd name="connsiteY645" fmla="*/ 328742 h 967051"/>
                <a:gd name="connsiteX646" fmla="*/ 275322 w 1453314"/>
                <a:gd name="connsiteY646" fmla="*/ 353398 h 967051"/>
                <a:gd name="connsiteX647" fmla="*/ 282171 w 1453314"/>
                <a:gd name="connsiteY647" fmla="*/ 380793 h 967051"/>
                <a:gd name="connsiteX648" fmla="*/ 260255 w 1453314"/>
                <a:gd name="connsiteY648" fmla="*/ 404079 h 967051"/>
                <a:gd name="connsiteX649" fmla="*/ 243817 w 1453314"/>
                <a:gd name="connsiteY649" fmla="*/ 375314 h 967051"/>
                <a:gd name="connsiteX650" fmla="*/ 232859 w 1453314"/>
                <a:gd name="connsiteY650" fmla="*/ 416407 h 967051"/>
                <a:gd name="connsiteX651" fmla="*/ 241078 w 1453314"/>
                <a:gd name="connsiteY651" fmla="*/ 446542 h 967051"/>
                <a:gd name="connsiteX652" fmla="*/ 235599 w 1453314"/>
                <a:gd name="connsiteY652" fmla="*/ 478046 h 967051"/>
                <a:gd name="connsiteX653" fmla="*/ 243817 w 1453314"/>
                <a:gd name="connsiteY653" fmla="*/ 519139 h 967051"/>
                <a:gd name="connsiteX654" fmla="*/ 254775 w 1453314"/>
                <a:gd name="connsiteY654" fmla="*/ 510921 h 967051"/>
                <a:gd name="connsiteX655" fmla="*/ 272582 w 1453314"/>
                <a:gd name="connsiteY655" fmla="*/ 515030 h 967051"/>
                <a:gd name="connsiteX656" fmla="*/ 278061 w 1453314"/>
                <a:gd name="connsiteY656" fmla="*/ 521879 h 967051"/>
                <a:gd name="connsiteX657" fmla="*/ 268473 w 1453314"/>
                <a:gd name="connsiteY657" fmla="*/ 531467 h 967051"/>
                <a:gd name="connsiteX658" fmla="*/ 242448 w 1453314"/>
                <a:gd name="connsiteY658" fmla="*/ 523248 h 967051"/>
                <a:gd name="connsiteX659" fmla="*/ 232859 w 1453314"/>
                <a:gd name="connsiteY659" fmla="*/ 553383 h 967051"/>
                <a:gd name="connsiteX660" fmla="*/ 238338 w 1453314"/>
                <a:gd name="connsiteY660" fmla="*/ 557492 h 967051"/>
                <a:gd name="connsiteX661" fmla="*/ 232859 w 1453314"/>
                <a:gd name="connsiteY661" fmla="*/ 558862 h 967051"/>
                <a:gd name="connsiteX662" fmla="*/ 232859 w 1453314"/>
                <a:gd name="connsiteY662" fmla="*/ 568451 h 967051"/>
                <a:gd name="connsiteX663" fmla="*/ 239708 w 1453314"/>
                <a:gd name="connsiteY663" fmla="*/ 569820 h 967051"/>
                <a:gd name="connsiteX664" fmla="*/ 238338 w 1453314"/>
                <a:gd name="connsiteY664" fmla="*/ 572560 h 967051"/>
                <a:gd name="connsiteX665" fmla="*/ 232859 w 1453314"/>
                <a:gd name="connsiteY665" fmla="*/ 575299 h 967051"/>
                <a:gd name="connsiteX666" fmla="*/ 231490 w 1453314"/>
                <a:gd name="connsiteY666" fmla="*/ 613652 h 967051"/>
                <a:gd name="connsiteX667" fmla="*/ 234229 w 1453314"/>
                <a:gd name="connsiteY667" fmla="*/ 624611 h 967051"/>
                <a:gd name="connsiteX668" fmla="*/ 231490 w 1453314"/>
                <a:gd name="connsiteY668" fmla="*/ 628720 h 967051"/>
                <a:gd name="connsiteX669" fmla="*/ 235599 w 1453314"/>
                <a:gd name="connsiteY669" fmla="*/ 635569 h 967051"/>
                <a:gd name="connsiteX670" fmla="*/ 232859 w 1453314"/>
                <a:gd name="connsiteY670" fmla="*/ 639678 h 967051"/>
                <a:gd name="connsiteX671" fmla="*/ 234229 w 1453314"/>
                <a:gd name="connsiteY671" fmla="*/ 654745 h 967051"/>
                <a:gd name="connsiteX672" fmla="*/ 234229 w 1453314"/>
                <a:gd name="connsiteY672" fmla="*/ 673922 h 967051"/>
                <a:gd name="connsiteX673" fmla="*/ 234229 w 1453314"/>
                <a:gd name="connsiteY673" fmla="*/ 682141 h 967051"/>
                <a:gd name="connsiteX674" fmla="*/ 239708 w 1453314"/>
                <a:gd name="connsiteY674" fmla="*/ 688989 h 967051"/>
                <a:gd name="connsiteX675" fmla="*/ 238338 w 1453314"/>
                <a:gd name="connsiteY675" fmla="*/ 691729 h 967051"/>
                <a:gd name="connsiteX676" fmla="*/ 230120 w 1453314"/>
                <a:gd name="connsiteY676" fmla="*/ 708166 h 967051"/>
                <a:gd name="connsiteX677" fmla="*/ 226010 w 1453314"/>
                <a:gd name="connsiteY677" fmla="*/ 712275 h 967051"/>
                <a:gd name="connsiteX678" fmla="*/ 221901 w 1453314"/>
                <a:gd name="connsiteY678" fmla="*/ 732822 h 967051"/>
                <a:gd name="connsiteX679" fmla="*/ 227380 w 1453314"/>
                <a:gd name="connsiteY679" fmla="*/ 735561 h 967051"/>
                <a:gd name="connsiteX680" fmla="*/ 220531 w 1453314"/>
                <a:gd name="connsiteY680" fmla="*/ 735561 h 967051"/>
                <a:gd name="connsiteX681" fmla="*/ 215052 w 1453314"/>
                <a:gd name="connsiteY681" fmla="*/ 762956 h 967051"/>
                <a:gd name="connsiteX682" fmla="*/ 227380 w 1453314"/>
                <a:gd name="connsiteY682" fmla="*/ 815007 h 967051"/>
                <a:gd name="connsiteX683" fmla="*/ 213683 w 1453314"/>
                <a:gd name="connsiteY683" fmla="*/ 825965 h 967051"/>
                <a:gd name="connsiteX684" fmla="*/ 191767 w 1453314"/>
                <a:gd name="connsiteY684" fmla="*/ 791721 h 967051"/>
                <a:gd name="connsiteX685" fmla="*/ 193136 w 1453314"/>
                <a:gd name="connsiteY685" fmla="*/ 780763 h 967051"/>
                <a:gd name="connsiteX686" fmla="*/ 183548 w 1453314"/>
                <a:gd name="connsiteY686" fmla="*/ 735561 h 967051"/>
                <a:gd name="connsiteX687" fmla="*/ 186287 w 1453314"/>
                <a:gd name="connsiteY687" fmla="*/ 723233 h 967051"/>
                <a:gd name="connsiteX688" fmla="*/ 193136 w 1453314"/>
                <a:gd name="connsiteY688" fmla="*/ 738300 h 967051"/>
                <a:gd name="connsiteX689" fmla="*/ 195876 w 1453314"/>
                <a:gd name="connsiteY689" fmla="*/ 739670 h 967051"/>
                <a:gd name="connsiteX690" fmla="*/ 202725 w 1453314"/>
                <a:gd name="connsiteY690" fmla="*/ 724603 h 967051"/>
                <a:gd name="connsiteX691" fmla="*/ 201355 w 1453314"/>
                <a:gd name="connsiteY691" fmla="*/ 713645 h 967051"/>
                <a:gd name="connsiteX692" fmla="*/ 199279 w 1453314"/>
                <a:gd name="connsiteY692" fmla="*/ 706368 h 967051"/>
                <a:gd name="connsiteX693" fmla="*/ 198051 w 1453314"/>
                <a:gd name="connsiteY693" fmla="*/ 705990 h 967051"/>
                <a:gd name="connsiteX694" fmla="*/ 199985 w 1453314"/>
                <a:gd name="connsiteY694" fmla="*/ 704057 h 967051"/>
                <a:gd name="connsiteX695" fmla="*/ 199985 w 1453314"/>
                <a:gd name="connsiteY695" fmla="*/ 695838 h 967051"/>
                <a:gd name="connsiteX696" fmla="*/ 187657 w 1453314"/>
                <a:gd name="connsiteY696" fmla="*/ 690359 h 967051"/>
                <a:gd name="connsiteX697" fmla="*/ 183548 w 1453314"/>
                <a:gd name="connsiteY697" fmla="*/ 690359 h 967051"/>
                <a:gd name="connsiteX698" fmla="*/ 186287 w 1453314"/>
                <a:gd name="connsiteY698" fmla="*/ 695838 h 967051"/>
                <a:gd name="connsiteX699" fmla="*/ 182178 w 1453314"/>
                <a:gd name="connsiteY699" fmla="*/ 698577 h 967051"/>
                <a:gd name="connsiteX700" fmla="*/ 184918 w 1453314"/>
                <a:gd name="connsiteY700" fmla="*/ 694469 h 967051"/>
                <a:gd name="connsiteX701" fmla="*/ 180808 w 1453314"/>
                <a:gd name="connsiteY701" fmla="*/ 691729 h 967051"/>
                <a:gd name="connsiteX702" fmla="*/ 176699 w 1453314"/>
                <a:gd name="connsiteY702" fmla="*/ 694469 h 967051"/>
                <a:gd name="connsiteX703" fmla="*/ 173960 w 1453314"/>
                <a:gd name="connsiteY703" fmla="*/ 686250 h 967051"/>
                <a:gd name="connsiteX704" fmla="*/ 169850 w 1453314"/>
                <a:gd name="connsiteY704" fmla="*/ 686250 h 967051"/>
                <a:gd name="connsiteX705" fmla="*/ 160262 w 1453314"/>
                <a:gd name="connsiteY705" fmla="*/ 705427 h 967051"/>
                <a:gd name="connsiteX706" fmla="*/ 156153 w 1453314"/>
                <a:gd name="connsiteY706" fmla="*/ 713645 h 967051"/>
                <a:gd name="connsiteX707" fmla="*/ 152044 w 1453314"/>
                <a:gd name="connsiteY707" fmla="*/ 713645 h 967051"/>
                <a:gd name="connsiteX708" fmla="*/ 154783 w 1453314"/>
                <a:gd name="connsiteY708" fmla="*/ 710905 h 967051"/>
                <a:gd name="connsiteX709" fmla="*/ 141085 w 1453314"/>
                <a:gd name="connsiteY709" fmla="*/ 701317 h 967051"/>
                <a:gd name="connsiteX710" fmla="*/ 142455 w 1453314"/>
                <a:gd name="connsiteY710" fmla="*/ 695838 h 967051"/>
                <a:gd name="connsiteX711" fmla="*/ 135606 w 1453314"/>
                <a:gd name="connsiteY711" fmla="*/ 688989 h 967051"/>
                <a:gd name="connsiteX712" fmla="*/ 141085 w 1453314"/>
                <a:gd name="connsiteY712" fmla="*/ 687620 h 967051"/>
                <a:gd name="connsiteX713" fmla="*/ 139716 w 1453314"/>
                <a:gd name="connsiteY713" fmla="*/ 672552 h 967051"/>
                <a:gd name="connsiteX714" fmla="*/ 139716 w 1453314"/>
                <a:gd name="connsiteY714" fmla="*/ 667073 h 967051"/>
                <a:gd name="connsiteX715" fmla="*/ 142455 w 1453314"/>
                <a:gd name="connsiteY715" fmla="*/ 652006 h 967051"/>
                <a:gd name="connsiteX716" fmla="*/ 147934 w 1453314"/>
                <a:gd name="connsiteY716" fmla="*/ 643787 h 967051"/>
                <a:gd name="connsiteX717" fmla="*/ 145195 w 1453314"/>
                <a:gd name="connsiteY717" fmla="*/ 641048 h 967051"/>
                <a:gd name="connsiteX718" fmla="*/ 153413 w 1453314"/>
                <a:gd name="connsiteY718" fmla="*/ 627350 h 967051"/>
                <a:gd name="connsiteX719" fmla="*/ 152044 w 1453314"/>
                <a:gd name="connsiteY719" fmla="*/ 612283 h 967051"/>
                <a:gd name="connsiteX720" fmla="*/ 136976 w 1453314"/>
                <a:gd name="connsiteY720" fmla="*/ 573929 h 967051"/>
                <a:gd name="connsiteX721" fmla="*/ 131497 w 1453314"/>
                <a:gd name="connsiteY721" fmla="*/ 569820 h 967051"/>
                <a:gd name="connsiteX722" fmla="*/ 134237 w 1453314"/>
                <a:gd name="connsiteY722" fmla="*/ 565711 h 967051"/>
                <a:gd name="connsiteX723" fmla="*/ 130127 w 1453314"/>
                <a:gd name="connsiteY723" fmla="*/ 556123 h 967051"/>
                <a:gd name="connsiteX724" fmla="*/ 131497 w 1453314"/>
                <a:gd name="connsiteY724" fmla="*/ 545164 h 967051"/>
                <a:gd name="connsiteX725" fmla="*/ 124648 w 1453314"/>
                <a:gd name="connsiteY725" fmla="*/ 543795 h 967051"/>
                <a:gd name="connsiteX726" fmla="*/ 117799 w 1453314"/>
                <a:gd name="connsiteY726" fmla="*/ 535576 h 967051"/>
                <a:gd name="connsiteX727" fmla="*/ 112321 w 1453314"/>
                <a:gd name="connsiteY727" fmla="*/ 539686 h 967051"/>
                <a:gd name="connsiteX728" fmla="*/ 108211 w 1453314"/>
                <a:gd name="connsiteY728" fmla="*/ 538316 h 967051"/>
                <a:gd name="connsiteX729" fmla="*/ 112321 w 1453314"/>
                <a:gd name="connsiteY729" fmla="*/ 531467 h 967051"/>
                <a:gd name="connsiteX730" fmla="*/ 116430 w 1453314"/>
                <a:gd name="connsiteY730" fmla="*/ 535576 h 967051"/>
                <a:gd name="connsiteX731" fmla="*/ 123279 w 1453314"/>
                <a:gd name="connsiteY731" fmla="*/ 525988 h 967051"/>
                <a:gd name="connsiteX732" fmla="*/ 119169 w 1453314"/>
                <a:gd name="connsiteY732" fmla="*/ 521879 h 967051"/>
                <a:gd name="connsiteX733" fmla="*/ 117799 w 1453314"/>
                <a:gd name="connsiteY733" fmla="*/ 515030 h 967051"/>
                <a:gd name="connsiteX734" fmla="*/ 121909 w 1453314"/>
                <a:gd name="connsiteY734" fmla="*/ 509551 h 967051"/>
                <a:gd name="connsiteX735" fmla="*/ 112321 w 1453314"/>
                <a:gd name="connsiteY735" fmla="*/ 487635 h 967051"/>
                <a:gd name="connsiteX736" fmla="*/ 119169 w 1453314"/>
                <a:gd name="connsiteY736" fmla="*/ 473937 h 967051"/>
                <a:gd name="connsiteX737" fmla="*/ 108211 w 1453314"/>
                <a:gd name="connsiteY737" fmla="*/ 460240 h 967051"/>
                <a:gd name="connsiteX738" fmla="*/ 108211 w 1453314"/>
                <a:gd name="connsiteY738" fmla="*/ 453391 h 967051"/>
                <a:gd name="connsiteX739" fmla="*/ 109581 w 1453314"/>
                <a:gd name="connsiteY739" fmla="*/ 447912 h 967051"/>
                <a:gd name="connsiteX740" fmla="*/ 105472 w 1453314"/>
                <a:gd name="connsiteY740" fmla="*/ 428735 h 967051"/>
                <a:gd name="connsiteX741" fmla="*/ 123279 w 1453314"/>
                <a:gd name="connsiteY741" fmla="*/ 327373 h 967051"/>
                <a:gd name="connsiteX742" fmla="*/ 120539 w 1453314"/>
                <a:gd name="connsiteY742" fmla="*/ 319154 h 967051"/>
                <a:gd name="connsiteX743" fmla="*/ 101362 w 1453314"/>
                <a:gd name="connsiteY743" fmla="*/ 343810 h 967051"/>
                <a:gd name="connsiteX744" fmla="*/ 97253 w 1453314"/>
                <a:gd name="connsiteY744" fmla="*/ 368465 h 967051"/>
                <a:gd name="connsiteX745" fmla="*/ 75337 w 1453314"/>
                <a:gd name="connsiteY745" fmla="*/ 420516 h 967051"/>
                <a:gd name="connsiteX746" fmla="*/ 75337 w 1453314"/>
                <a:gd name="connsiteY746" fmla="*/ 434214 h 967051"/>
                <a:gd name="connsiteX747" fmla="*/ 75337 w 1453314"/>
                <a:gd name="connsiteY747" fmla="*/ 457500 h 967051"/>
                <a:gd name="connsiteX748" fmla="*/ 71228 w 1453314"/>
                <a:gd name="connsiteY748" fmla="*/ 469828 h 967051"/>
                <a:gd name="connsiteX749" fmla="*/ 75337 w 1453314"/>
                <a:gd name="connsiteY749" fmla="*/ 478046 h 967051"/>
                <a:gd name="connsiteX750" fmla="*/ 67118 w 1453314"/>
                <a:gd name="connsiteY750" fmla="*/ 495853 h 967051"/>
                <a:gd name="connsiteX751" fmla="*/ 50681 w 1453314"/>
                <a:gd name="connsiteY751" fmla="*/ 482156 h 967051"/>
                <a:gd name="connsiteX752" fmla="*/ 56160 w 1453314"/>
                <a:gd name="connsiteY752" fmla="*/ 468458 h 967051"/>
                <a:gd name="connsiteX753" fmla="*/ 56160 w 1453314"/>
                <a:gd name="connsiteY753" fmla="*/ 461609 h 967051"/>
                <a:gd name="connsiteX754" fmla="*/ 58900 w 1453314"/>
                <a:gd name="connsiteY754" fmla="*/ 445172 h 967051"/>
                <a:gd name="connsiteX755" fmla="*/ 64379 w 1453314"/>
                <a:gd name="connsiteY755" fmla="*/ 401340 h 967051"/>
                <a:gd name="connsiteX756" fmla="*/ 67118 w 1453314"/>
                <a:gd name="connsiteY756" fmla="*/ 376684 h 967051"/>
                <a:gd name="connsiteX757" fmla="*/ 68488 w 1453314"/>
                <a:gd name="connsiteY757" fmla="*/ 354768 h 967051"/>
                <a:gd name="connsiteX758" fmla="*/ 91774 w 1453314"/>
                <a:gd name="connsiteY758" fmla="*/ 301347 h 967051"/>
                <a:gd name="connsiteX759" fmla="*/ 109581 w 1453314"/>
                <a:gd name="connsiteY759" fmla="*/ 268473 h 967051"/>
                <a:gd name="connsiteX760" fmla="*/ 132867 w 1453314"/>
                <a:gd name="connsiteY760" fmla="*/ 265734 h 967051"/>
                <a:gd name="connsiteX761" fmla="*/ 161632 w 1453314"/>
                <a:gd name="connsiteY761" fmla="*/ 256145 h 967051"/>
                <a:gd name="connsiteX762" fmla="*/ 164371 w 1453314"/>
                <a:gd name="connsiteY762" fmla="*/ 242448 h 967051"/>
                <a:gd name="connsiteX763" fmla="*/ 154783 w 1453314"/>
                <a:gd name="connsiteY763" fmla="*/ 223271 h 967051"/>
                <a:gd name="connsiteX764" fmla="*/ 160262 w 1453314"/>
                <a:gd name="connsiteY764" fmla="*/ 212313 h 967051"/>
                <a:gd name="connsiteX765" fmla="*/ 160262 w 1453314"/>
                <a:gd name="connsiteY765" fmla="*/ 208204 h 967051"/>
                <a:gd name="connsiteX766" fmla="*/ 187657 w 1453314"/>
                <a:gd name="connsiteY766" fmla="*/ 184918 h 967051"/>
                <a:gd name="connsiteX767" fmla="*/ 657484 w 1453314"/>
                <a:gd name="connsiteY767" fmla="*/ 150674 h 967051"/>
                <a:gd name="connsiteX768" fmla="*/ 686249 w 1453314"/>
                <a:gd name="connsiteY768" fmla="*/ 168481 h 967051"/>
                <a:gd name="connsiteX769" fmla="*/ 690359 w 1453314"/>
                <a:gd name="connsiteY769" fmla="*/ 193136 h 967051"/>
                <a:gd name="connsiteX770" fmla="*/ 698577 w 1453314"/>
                <a:gd name="connsiteY770" fmla="*/ 198615 h 967051"/>
                <a:gd name="connsiteX771" fmla="*/ 686249 w 1453314"/>
                <a:gd name="connsiteY771" fmla="*/ 217792 h 967051"/>
                <a:gd name="connsiteX772" fmla="*/ 679400 w 1453314"/>
                <a:gd name="connsiteY772" fmla="*/ 238338 h 967051"/>
                <a:gd name="connsiteX773" fmla="*/ 717754 w 1453314"/>
                <a:gd name="connsiteY773" fmla="*/ 264364 h 967051"/>
                <a:gd name="connsiteX774" fmla="*/ 756107 w 1453314"/>
                <a:gd name="connsiteY774" fmla="*/ 306826 h 967051"/>
                <a:gd name="connsiteX775" fmla="*/ 747888 w 1453314"/>
                <a:gd name="connsiteY775" fmla="*/ 339700 h 967051"/>
                <a:gd name="connsiteX776" fmla="*/ 756107 w 1453314"/>
                <a:gd name="connsiteY776" fmla="*/ 369835 h 967051"/>
                <a:gd name="connsiteX777" fmla="*/ 751998 w 1453314"/>
                <a:gd name="connsiteY777" fmla="*/ 390382 h 967051"/>
                <a:gd name="connsiteX778" fmla="*/ 756107 w 1453314"/>
                <a:gd name="connsiteY778" fmla="*/ 420516 h 967051"/>
                <a:gd name="connsiteX779" fmla="*/ 738300 w 1453314"/>
                <a:gd name="connsiteY779" fmla="*/ 447912 h 967051"/>
                <a:gd name="connsiteX780" fmla="*/ 699947 w 1453314"/>
                <a:gd name="connsiteY780" fmla="*/ 421886 h 967051"/>
                <a:gd name="connsiteX781" fmla="*/ 694468 w 1453314"/>
                <a:gd name="connsiteY781" fmla="*/ 462979 h 967051"/>
                <a:gd name="connsiteX782" fmla="*/ 715014 w 1453314"/>
                <a:gd name="connsiteY782" fmla="*/ 564341 h 967051"/>
                <a:gd name="connsiteX783" fmla="*/ 723233 w 1453314"/>
                <a:gd name="connsiteY783" fmla="*/ 571190 h 967051"/>
                <a:gd name="connsiteX784" fmla="*/ 715014 w 1453314"/>
                <a:gd name="connsiteY784" fmla="*/ 575299 h 967051"/>
                <a:gd name="connsiteX785" fmla="*/ 715014 w 1453314"/>
                <a:gd name="connsiteY785" fmla="*/ 615022 h 967051"/>
                <a:gd name="connsiteX786" fmla="*/ 710905 w 1453314"/>
                <a:gd name="connsiteY786" fmla="*/ 643787 h 967051"/>
                <a:gd name="connsiteX787" fmla="*/ 719123 w 1453314"/>
                <a:gd name="connsiteY787" fmla="*/ 643787 h 967051"/>
                <a:gd name="connsiteX788" fmla="*/ 731451 w 1453314"/>
                <a:gd name="connsiteY788" fmla="*/ 658855 h 967051"/>
                <a:gd name="connsiteX789" fmla="*/ 728712 w 1453314"/>
                <a:gd name="connsiteY789" fmla="*/ 662964 h 967051"/>
                <a:gd name="connsiteX790" fmla="*/ 734191 w 1453314"/>
                <a:gd name="connsiteY790" fmla="*/ 665704 h 967051"/>
                <a:gd name="connsiteX791" fmla="*/ 712275 w 1453314"/>
                <a:gd name="connsiteY791" fmla="*/ 672552 h 967051"/>
                <a:gd name="connsiteX792" fmla="*/ 701317 w 1453314"/>
                <a:gd name="connsiteY792" fmla="*/ 667073 h 967051"/>
                <a:gd name="connsiteX793" fmla="*/ 699947 w 1453314"/>
                <a:gd name="connsiteY793" fmla="*/ 669812 h 967051"/>
                <a:gd name="connsiteX794" fmla="*/ 704056 w 1453314"/>
                <a:gd name="connsiteY794" fmla="*/ 678031 h 967051"/>
                <a:gd name="connsiteX795" fmla="*/ 695838 w 1453314"/>
                <a:gd name="connsiteY795" fmla="*/ 687620 h 967051"/>
                <a:gd name="connsiteX796" fmla="*/ 698577 w 1453314"/>
                <a:gd name="connsiteY796" fmla="*/ 690359 h 967051"/>
                <a:gd name="connsiteX797" fmla="*/ 691728 w 1453314"/>
                <a:gd name="connsiteY797" fmla="*/ 764326 h 967051"/>
                <a:gd name="connsiteX798" fmla="*/ 660224 w 1453314"/>
                <a:gd name="connsiteY798" fmla="*/ 861579 h 967051"/>
                <a:gd name="connsiteX799" fmla="*/ 661594 w 1453314"/>
                <a:gd name="connsiteY799" fmla="*/ 887604 h 967051"/>
                <a:gd name="connsiteX800" fmla="*/ 675291 w 1453314"/>
                <a:gd name="connsiteY800" fmla="*/ 908151 h 967051"/>
                <a:gd name="connsiteX801" fmla="*/ 650635 w 1453314"/>
                <a:gd name="connsiteY801" fmla="*/ 920479 h 967051"/>
                <a:gd name="connsiteX802" fmla="*/ 627350 w 1453314"/>
                <a:gd name="connsiteY802" fmla="*/ 904041 h 967051"/>
                <a:gd name="connsiteX803" fmla="*/ 628719 w 1453314"/>
                <a:gd name="connsiteY803" fmla="*/ 891714 h 967051"/>
                <a:gd name="connsiteX804" fmla="*/ 623240 w 1453314"/>
                <a:gd name="connsiteY804" fmla="*/ 882125 h 967051"/>
                <a:gd name="connsiteX805" fmla="*/ 623240 w 1453314"/>
                <a:gd name="connsiteY805" fmla="*/ 873907 h 967051"/>
                <a:gd name="connsiteX806" fmla="*/ 634199 w 1453314"/>
                <a:gd name="connsiteY806" fmla="*/ 849251 h 967051"/>
                <a:gd name="connsiteX807" fmla="*/ 642417 w 1453314"/>
                <a:gd name="connsiteY807" fmla="*/ 825965 h 967051"/>
                <a:gd name="connsiteX808" fmla="*/ 642417 w 1453314"/>
                <a:gd name="connsiteY808" fmla="*/ 816377 h 967051"/>
                <a:gd name="connsiteX809" fmla="*/ 647896 w 1453314"/>
                <a:gd name="connsiteY809" fmla="*/ 765696 h 967051"/>
                <a:gd name="connsiteX810" fmla="*/ 647896 w 1453314"/>
                <a:gd name="connsiteY810" fmla="*/ 756107 h 967051"/>
                <a:gd name="connsiteX811" fmla="*/ 632829 w 1453314"/>
                <a:gd name="connsiteY811" fmla="*/ 746519 h 967051"/>
                <a:gd name="connsiteX812" fmla="*/ 636938 w 1453314"/>
                <a:gd name="connsiteY812" fmla="*/ 721864 h 967051"/>
                <a:gd name="connsiteX813" fmla="*/ 634199 w 1453314"/>
                <a:gd name="connsiteY813" fmla="*/ 720494 h 967051"/>
                <a:gd name="connsiteX814" fmla="*/ 624610 w 1453314"/>
                <a:gd name="connsiteY814" fmla="*/ 723233 h 967051"/>
                <a:gd name="connsiteX815" fmla="*/ 590366 w 1453314"/>
                <a:gd name="connsiteY815" fmla="*/ 688989 h 967051"/>
                <a:gd name="connsiteX816" fmla="*/ 593106 w 1453314"/>
                <a:gd name="connsiteY816" fmla="*/ 686250 h 967051"/>
                <a:gd name="connsiteX817" fmla="*/ 578038 w 1453314"/>
                <a:gd name="connsiteY817" fmla="*/ 678031 h 967051"/>
                <a:gd name="connsiteX818" fmla="*/ 556122 w 1453314"/>
                <a:gd name="connsiteY818" fmla="*/ 657485 h 967051"/>
                <a:gd name="connsiteX819" fmla="*/ 552013 w 1453314"/>
                <a:gd name="connsiteY819" fmla="*/ 660224 h 967051"/>
                <a:gd name="connsiteX820" fmla="*/ 549273 w 1453314"/>
                <a:gd name="connsiteY820" fmla="*/ 658855 h 967051"/>
                <a:gd name="connsiteX821" fmla="*/ 552013 w 1453314"/>
                <a:gd name="connsiteY821" fmla="*/ 656115 h 967051"/>
                <a:gd name="connsiteX822" fmla="*/ 557492 w 1453314"/>
                <a:gd name="connsiteY822" fmla="*/ 657485 h 967051"/>
                <a:gd name="connsiteX823" fmla="*/ 557492 w 1453314"/>
                <a:gd name="connsiteY823" fmla="*/ 647897 h 967051"/>
                <a:gd name="connsiteX824" fmla="*/ 539685 w 1453314"/>
                <a:gd name="connsiteY824" fmla="*/ 604064 h 967051"/>
                <a:gd name="connsiteX825" fmla="*/ 543794 w 1453314"/>
                <a:gd name="connsiteY825" fmla="*/ 590367 h 967051"/>
                <a:gd name="connsiteX826" fmla="*/ 542425 w 1453314"/>
                <a:gd name="connsiteY826" fmla="*/ 587627 h 967051"/>
                <a:gd name="connsiteX827" fmla="*/ 538315 w 1453314"/>
                <a:gd name="connsiteY827" fmla="*/ 576669 h 967051"/>
                <a:gd name="connsiteX828" fmla="*/ 538315 w 1453314"/>
                <a:gd name="connsiteY828" fmla="*/ 573929 h 967051"/>
                <a:gd name="connsiteX829" fmla="*/ 543794 w 1453314"/>
                <a:gd name="connsiteY829" fmla="*/ 571190 h 967051"/>
                <a:gd name="connsiteX830" fmla="*/ 543794 w 1453314"/>
                <a:gd name="connsiteY830" fmla="*/ 565711 h 967051"/>
                <a:gd name="connsiteX831" fmla="*/ 546534 w 1453314"/>
                <a:gd name="connsiteY831" fmla="*/ 549274 h 967051"/>
                <a:gd name="connsiteX832" fmla="*/ 547904 w 1453314"/>
                <a:gd name="connsiteY832" fmla="*/ 536946 h 967051"/>
                <a:gd name="connsiteX833" fmla="*/ 549273 w 1453314"/>
                <a:gd name="connsiteY833" fmla="*/ 525988 h 967051"/>
                <a:gd name="connsiteX834" fmla="*/ 549273 w 1453314"/>
                <a:gd name="connsiteY834" fmla="*/ 497223 h 967051"/>
                <a:gd name="connsiteX835" fmla="*/ 550643 w 1453314"/>
                <a:gd name="connsiteY835" fmla="*/ 489004 h 967051"/>
                <a:gd name="connsiteX836" fmla="*/ 564341 w 1453314"/>
                <a:gd name="connsiteY836" fmla="*/ 446542 h 967051"/>
                <a:gd name="connsiteX837" fmla="*/ 553383 w 1453314"/>
                <a:gd name="connsiteY837" fmla="*/ 376684 h 967051"/>
                <a:gd name="connsiteX838" fmla="*/ 553383 w 1453314"/>
                <a:gd name="connsiteY838" fmla="*/ 323264 h 967051"/>
                <a:gd name="connsiteX839" fmla="*/ 524618 w 1453314"/>
                <a:gd name="connsiteY839" fmla="*/ 345180 h 967051"/>
                <a:gd name="connsiteX840" fmla="*/ 501332 w 1453314"/>
                <a:gd name="connsiteY840" fmla="*/ 360247 h 967051"/>
                <a:gd name="connsiteX841" fmla="*/ 490374 w 1453314"/>
                <a:gd name="connsiteY841" fmla="*/ 397230 h 967051"/>
                <a:gd name="connsiteX842" fmla="*/ 482155 w 1453314"/>
                <a:gd name="connsiteY842" fmla="*/ 456130 h 967051"/>
                <a:gd name="connsiteX843" fmla="*/ 509550 w 1453314"/>
                <a:gd name="connsiteY843" fmla="*/ 520509 h 967051"/>
                <a:gd name="connsiteX844" fmla="*/ 509550 w 1453314"/>
                <a:gd name="connsiteY844" fmla="*/ 525988 h 967051"/>
                <a:gd name="connsiteX845" fmla="*/ 491743 w 1453314"/>
                <a:gd name="connsiteY845" fmla="*/ 510921 h 967051"/>
                <a:gd name="connsiteX846" fmla="*/ 487635 w 1453314"/>
                <a:gd name="connsiteY846" fmla="*/ 516400 h 967051"/>
                <a:gd name="connsiteX847" fmla="*/ 487635 w 1453314"/>
                <a:gd name="connsiteY847" fmla="*/ 519139 h 967051"/>
                <a:gd name="connsiteX848" fmla="*/ 489004 w 1453314"/>
                <a:gd name="connsiteY848" fmla="*/ 536946 h 967051"/>
                <a:gd name="connsiteX849" fmla="*/ 487635 w 1453314"/>
                <a:gd name="connsiteY849" fmla="*/ 553383 h 967051"/>
                <a:gd name="connsiteX850" fmla="*/ 484895 w 1453314"/>
                <a:gd name="connsiteY850" fmla="*/ 554753 h 967051"/>
                <a:gd name="connsiteX851" fmla="*/ 479416 w 1453314"/>
                <a:gd name="connsiteY851" fmla="*/ 521879 h 967051"/>
                <a:gd name="connsiteX852" fmla="*/ 465718 w 1453314"/>
                <a:gd name="connsiteY852" fmla="*/ 556123 h 967051"/>
                <a:gd name="connsiteX853" fmla="*/ 465718 w 1453314"/>
                <a:gd name="connsiteY853" fmla="*/ 524618 h 967051"/>
                <a:gd name="connsiteX854" fmla="*/ 450651 w 1453314"/>
                <a:gd name="connsiteY854" fmla="*/ 546534 h 967051"/>
                <a:gd name="connsiteX855" fmla="*/ 450651 w 1453314"/>
                <a:gd name="connsiteY855" fmla="*/ 541055 h 967051"/>
                <a:gd name="connsiteX856" fmla="*/ 460239 w 1453314"/>
                <a:gd name="connsiteY856" fmla="*/ 520509 h 967051"/>
                <a:gd name="connsiteX857" fmla="*/ 460239 w 1453314"/>
                <a:gd name="connsiteY857" fmla="*/ 510921 h 967051"/>
                <a:gd name="connsiteX858" fmla="*/ 456130 w 1453314"/>
                <a:gd name="connsiteY858" fmla="*/ 509551 h 967051"/>
                <a:gd name="connsiteX859" fmla="*/ 436953 w 1453314"/>
                <a:gd name="connsiteY859" fmla="*/ 520509 h 967051"/>
                <a:gd name="connsiteX860" fmla="*/ 460239 w 1453314"/>
                <a:gd name="connsiteY860" fmla="*/ 486265 h 967051"/>
                <a:gd name="connsiteX861" fmla="*/ 460239 w 1453314"/>
                <a:gd name="connsiteY861" fmla="*/ 478046 h 967051"/>
                <a:gd name="connsiteX862" fmla="*/ 452020 w 1453314"/>
                <a:gd name="connsiteY862" fmla="*/ 461609 h 967051"/>
                <a:gd name="connsiteX863" fmla="*/ 453390 w 1453314"/>
                <a:gd name="connsiteY863" fmla="*/ 456130 h 967051"/>
                <a:gd name="connsiteX864" fmla="*/ 460239 w 1453314"/>
                <a:gd name="connsiteY864" fmla="*/ 457500 h 967051"/>
                <a:gd name="connsiteX865" fmla="*/ 460239 w 1453314"/>
                <a:gd name="connsiteY865" fmla="*/ 364356 h 967051"/>
                <a:gd name="connsiteX866" fmla="*/ 467088 w 1453314"/>
                <a:gd name="connsiteY866" fmla="*/ 335591 h 967051"/>
                <a:gd name="connsiteX867" fmla="*/ 479416 w 1453314"/>
                <a:gd name="connsiteY867" fmla="*/ 327373 h 967051"/>
                <a:gd name="connsiteX868" fmla="*/ 535576 w 1453314"/>
                <a:gd name="connsiteY868" fmla="*/ 268473 h 967051"/>
                <a:gd name="connsiteX869" fmla="*/ 550643 w 1453314"/>
                <a:gd name="connsiteY869" fmla="*/ 250666 h 967051"/>
                <a:gd name="connsiteX870" fmla="*/ 571189 w 1453314"/>
                <a:gd name="connsiteY870" fmla="*/ 245187 h 967051"/>
                <a:gd name="connsiteX871" fmla="*/ 616392 w 1453314"/>
                <a:gd name="connsiteY871" fmla="*/ 234229 h 967051"/>
                <a:gd name="connsiteX872" fmla="*/ 625980 w 1453314"/>
                <a:gd name="connsiteY872" fmla="*/ 221901 h 967051"/>
                <a:gd name="connsiteX873" fmla="*/ 619131 w 1453314"/>
                <a:gd name="connsiteY873" fmla="*/ 199985 h 967051"/>
                <a:gd name="connsiteX874" fmla="*/ 621871 w 1453314"/>
                <a:gd name="connsiteY874" fmla="*/ 182178 h 967051"/>
                <a:gd name="connsiteX875" fmla="*/ 657484 w 1453314"/>
                <a:gd name="connsiteY875" fmla="*/ 150674 h 967051"/>
                <a:gd name="connsiteX876" fmla="*/ 1160186 w 1453314"/>
                <a:gd name="connsiteY876" fmla="*/ 0 h 967051"/>
                <a:gd name="connsiteX877" fmla="*/ 1190320 w 1453314"/>
                <a:gd name="connsiteY877" fmla="*/ 8219 h 967051"/>
                <a:gd name="connsiteX878" fmla="*/ 1217716 w 1453314"/>
                <a:gd name="connsiteY878" fmla="*/ 63009 h 967051"/>
                <a:gd name="connsiteX879" fmla="*/ 1197169 w 1453314"/>
                <a:gd name="connsiteY879" fmla="*/ 123278 h 967051"/>
                <a:gd name="connsiteX880" fmla="*/ 1236892 w 1453314"/>
                <a:gd name="connsiteY880" fmla="*/ 146564 h 967051"/>
                <a:gd name="connsiteX881" fmla="*/ 1271136 w 1453314"/>
                <a:gd name="connsiteY881" fmla="*/ 156153 h 967051"/>
                <a:gd name="connsiteX882" fmla="*/ 1277985 w 1453314"/>
                <a:gd name="connsiteY882" fmla="*/ 169850 h 967051"/>
                <a:gd name="connsiteX883" fmla="*/ 1284834 w 1453314"/>
                <a:gd name="connsiteY883" fmla="*/ 206834 h 967051"/>
                <a:gd name="connsiteX884" fmla="*/ 1280724 w 1453314"/>
                <a:gd name="connsiteY884" fmla="*/ 227380 h 967051"/>
                <a:gd name="connsiteX885" fmla="*/ 1297162 w 1453314"/>
                <a:gd name="connsiteY885" fmla="*/ 289019 h 967051"/>
                <a:gd name="connsiteX886" fmla="*/ 1310859 w 1453314"/>
                <a:gd name="connsiteY886" fmla="*/ 364356 h 967051"/>
                <a:gd name="connsiteX887" fmla="*/ 1345103 w 1453314"/>
                <a:gd name="connsiteY887" fmla="*/ 473937 h 967051"/>
                <a:gd name="connsiteX888" fmla="*/ 1349212 w 1453314"/>
                <a:gd name="connsiteY888" fmla="*/ 491744 h 967051"/>
                <a:gd name="connsiteX889" fmla="*/ 1356061 w 1453314"/>
                <a:gd name="connsiteY889" fmla="*/ 491744 h 967051"/>
                <a:gd name="connsiteX890" fmla="*/ 1350582 w 1453314"/>
                <a:gd name="connsiteY890" fmla="*/ 497223 h 967051"/>
                <a:gd name="connsiteX891" fmla="*/ 1353322 w 1453314"/>
                <a:gd name="connsiteY891" fmla="*/ 513660 h 967051"/>
                <a:gd name="connsiteX892" fmla="*/ 1342364 w 1453314"/>
                <a:gd name="connsiteY892" fmla="*/ 525988 h 967051"/>
                <a:gd name="connsiteX893" fmla="*/ 1325927 w 1453314"/>
                <a:gd name="connsiteY893" fmla="*/ 489004 h 967051"/>
                <a:gd name="connsiteX894" fmla="*/ 1324557 w 1453314"/>
                <a:gd name="connsiteY894" fmla="*/ 505441 h 967051"/>
                <a:gd name="connsiteX895" fmla="*/ 1321817 w 1453314"/>
                <a:gd name="connsiteY895" fmla="*/ 508181 h 967051"/>
                <a:gd name="connsiteX896" fmla="*/ 1319078 w 1453314"/>
                <a:gd name="connsiteY896" fmla="*/ 505441 h 967051"/>
                <a:gd name="connsiteX897" fmla="*/ 1319078 w 1453314"/>
                <a:gd name="connsiteY897" fmla="*/ 457500 h 967051"/>
                <a:gd name="connsiteX898" fmla="*/ 1258808 w 1453314"/>
                <a:gd name="connsiteY898" fmla="*/ 341070 h 967051"/>
                <a:gd name="connsiteX899" fmla="*/ 1242371 w 1453314"/>
                <a:gd name="connsiteY899" fmla="*/ 282171 h 967051"/>
                <a:gd name="connsiteX900" fmla="*/ 1239632 w 1453314"/>
                <a:gd name="connsiteY900" fmla="*/ 279431 h 967051"/>
                <a:gd name="connsiteX901" fmla="*/ 1232783 w 1453314"/>
                <a:gd name="connsiteY901" fmla="*/ 301347 h 967051"/>
                <a:gd name="connsiteX902" fmla="*/ 1224565 w 1453314"/>
                <a:gd name="connsiteY902" fmla="*/ 315045 h 967051"/>
                <a:gd name="connsiteX903" fmla="*/ 1221825 w 1453314"/>
                <a:gd name="connsiteY903" fmla="*/ 327373 h 967051"/>
                <a:gd name="connsiteX904" fmla="*/ 1220455 w 1453314"/>
                <a:gd name="connsiteY904" fmla="*/ 378054 h 967051"/>
                <a:gd name="connsiteX905" fmla="*/ 1224565 w 1453314"/>
                <a:gd name="connsiteY905" fmla="*/ 425995 h 967051"/>
                <a:gd name="connsiteX906" fmla="*/ 1231413 w 1453314"/>
                <a:gd name="connsiteY906" fmla="*/ 438323 h 967051"/>
                <a:gd name="connsiteX907" fmla="*/ 1245111 w 1453314"/>
                <a:gd name="connsiteY907" fmla="*/ 482156 h 967051"/>
                <a:gd name="connsiteX908" fmla="*/ 1254699 w 1453314"/>
                <a:gd name="connsiteY908" fmla="*/ 484895 h 967051"/>
                <a:gd name="connsiteX909" fmla="*/ 1247850 w 1453314"/>
                <a:gd name="connsiteY909" fmla="*/ 486265 h 967051"/>
                <a:gd name="connsiteX910" fmla="*/ 1246481 w 1453314"/>
                <a:gd name="connsiteY910" fmla="*/ 512290 h 967051"/>
                <a:gd name="connsiteX911" fmla="*/ 1238262 w 1453314"/>
                <a:gd name="connsiteY911" fmla="*/ 591736 h 967051"/>
                <a:gd name="connsiteX912" fmla="*/ 1212237 w 1453314"/>
                <a:gd name="connsiteY912" fmla="*/ 650636 h 967051"/>
                <a:gd name="connsiteX913" fmla="*/ 1219085 w 1453314"/>
                <a:gd name="connsiteY913" fmla="*/ 668443 h 967051"/>
                <a:gd name="connsiteX914" fmla="*/ 1213606 w 1453314"/>
                <a:gd name="connsiteY914" fmla="*/ 678031 h 967051"/>
                <a:gd name="connsiteX915" fmla="*/ 1217716 w 1453314"/>
                <a:gd name="connsiteY915" fmla="*/ 699947 h 967051"/>
                <a:gd name="connsiteX916" fmla="*/ 1225934 w 1453314"/>
                <a:gd name="connsiteY916" fmla="*/ 699947 h 967051"/>
                <a:gd name="connsiteX917" fmla="*/ 1228674 w 1453314"/>
                <a:gd name="connsiteY917" fmla="*/ 712275 h 967051"/>
                <a:gd name="connsiteX918" fmla="*/ 1214976 w 1453314"/>
                <a:gd name="connsiteY918" fmla="*/ 719124 h 967051"/>
                <a:gd name="connsiteX919" fmla="*/ 1221825 w 1453314"/>
                <a:gd name="connsiteY919" fmla="*/ 757477 h 967051"/>
                <a:gd name="connsiteX920" fmla="*/ 1217716 w 1453314"/>
                <a:gd name="connsiteY920" fmla="*/ 760217 h 967051"/>
                <a:gd name="connsiteX921" fmla="*/ 1217716 w 1453314"/>
                <a:gd name="connsiteY921" fmla="*/ 809528 h 967051"/>
                <a:gd name="connsiteX922" fmla="*/ 1210867 w 1453314"/>
                <a:gd name="connsiteY922" fmla="*/ 828705 h 967051"/>
                <a:gd name="connsiteX923" fmla="*/ 1221825 w 1453314"/>
                <a:gd name="connsiteY923" fmla="*/ 839663 h 967051"/>
                <a:gd name="connsiteX924" fmla="*/ 1213606 w 1453314"/>
                <a:gd name="connsiteY924" fmla="*/ 850621 h 967051"/>
                <a:gd name="connsiteX925" fmla="*/ 1204018 w 1453314"/>
                <a:gd name="connsiteY925" fmla="*/ 850621 h 967051"/>
                <a:gd name="connsiteX926" fmla="*/ 1193060 w 1453314"/>
                <a:gd name="connsiteY926" fmla="*/ 893083 h 967051"/>
                <a:gd name="connsiteX927" fmla="*/ 1193060 w 1453314"/>
                <a:gd name="connsiteY927" fmla="*/ 921848 h 967051"/>
                <a:gd name="connsiteX928" fmla="*/ 1187581 w 1453314"/>
                <a:gd name="connsiteY928" fmla="*/ 957462 h 967051"/>
                <a:gd name="connsiteX929" fmla="*/ 1179362 w 1453314"/>
                <a:gd name="connsiteY929" fmla="*/ 962941 h 967051"/>
                <a:gd name="connsiteX930" fmla="*/ 1177993 w 1453314"/>
                <a:gd name="connsiteY930" fmla="*/ 960202 h 967051"/>
                <a:gd name="connsiteX931" fmla="*/ 1171691 w 1453314"/>
                <a:gd name="connsiteY931" fmla="*/ 961462 h 967051"/>
                <a:gd name="connsiteX932" fmla="*/ 1168404 w 1453314"/>
                <a:gd name="connsiteY932" fmla="*/ 958832 h 967051"/>
                <a:gd name="connsiteX933" fmla="*/ 1161555 w 1453314"/>
                <a:gd name="connsiteY933" fmla="*/ 964311 h 967051"/>
                <a:gd name="connsiteX934" fmla="*/ 1164295 w 1453314"/>
                <a:gd name="connsiteY934" fmla="*/ 967051 h 967051"/>
                <a:gd name="connsiteX935" fmla="*/ 1153337 w 1453314"/>
                <a:gd name="connsiteY935" fmla="*/ 961571 h 967051"/>
                <a:gd name="connsiteX936" fmla="*/ 1147858 w 1453314"/>
                <a:gd name="connsiteY936" fmla="*/ 965681 h 967051"/>
                <a:gd name="connsiteX937" fmla="*/ 1142379 w 1453314"/>
                <a:gd name="connsiteY937" fmla="*/ 961571 h 967051"/>
                <a:gd name="connsiteX938" fmla="*/ 1142379 w 1453314"/>
                <a:gd name="connsiteY938" fmla="*/ 964311 h 967051"/>
                <a:gd name="connsiteX939" fmla="*/ 1139639 w 1453314"/>
                <a:gd name="connsiteY939" fmla="*/ 962941 h 967051"/>
                <a:gd name="connsiteX940" fmla="*/ 1139639 w 1453314"/>
                <a:gd name="connsiteY940" fmla="*/ 957462 h 967051"/>
                <a:gd name="connsiteX941" fmla="*/ 1135530 w 1453314"/>
                <a:gd name="connsiteY941" fmla="*/ 962941 h 967051"/>
                <a:gd name="connsiteX942" fmla="*/ 1131421 w 1453314"/>
                <a:gd name="connsiteY942" fmla="*/ 962941 h 967051"/>
                <a:gd name="connsiteX943" fmla="*/ 1134160 w 1453314"/>
                <a:gd name="connsiteY943" fmla="*/ 958832 h 967051"/>
                <a:gd name="connsiteX944" fmla="*/ 1131421 w 1453314"/>
                <a:gd name="connsiteY944" fmla="*/ 957462 h 967051"/>
                <a:gd name="connsiteX945" fmla="*/ 1145118 w 1453314"/>
                <a:gd name="connsiteY945" fmla="*/ 939655 h 967051"/>
                <a:gd name="connsiteX946" fmla="*/ 1157446 w 1453314"/>
                <a:gd name="connsiteY946" fmla="*/ 904041 h 967051"/>
                <a:gd name="connsiteX947" fmla="*/ 1157446 w 1453314"/>
                <a:gd name="connsiteY947" fmla="*/ 832814 h 967051"/>
                <a:gd name="connsiteX948" fmla="*/ 1151967 w 1453314"/>
                <a:gd name="connsiteY948" fmla="*/ 815007 h 967051"/>
                <a:gd name="connsiteX949" fmla="*/ 1151967 w 1453314"/>
                <a:gd name="connsiteY949" fmla="*/ 786242 h 967051"/>
                <a:gd name="connsiteX950" fmla="*/ 1154707 w 1453314"/>
                <a:gd name="connsiteY950" fmla="*/ 749259 h 967051"/>
                <a:gd name="connsiteX951" fmla="*/ 1132791 w 1453314"/>
                <a:gd name="connsiteY951" fmla="*/ 756107 h 967051"/>
                <a:gd name="connsiteX952" fmla="*/ 1120463 w 1453314"/>
                <a:gd name="connsiteY952" fmla="*/ 753368 h 967051"/>
                <a:gd name="connsiteX953" fmla="*/ 1110874 w 1453314"/>
                <a:gd name="connsiteY953" fmla="*/ 757477 h 967051"/>
                <a:gd name="connsiteX954" fmla="*/ 1095807 w 1453314"/>
                <a:gd name="connsiteY954" fmla="*/ 754738 h 967051"/>
                <a:gd name="connsiteX955" fmla="*/ 1094437 w 1453314"/>
                <a:gd name="connsiteY955" fmla="*/ 756107 h 967051"/>
                <a:gd name="connsiteX956" fmla="*/ 1094437 w 1453314"/>
                <a:gd name="connsiteY956" fmla="*/ 750628 h 967051"/>
                <a:gd name="connsiteX957" fmla="*/ 1102656 w 1453314"/>
                <a:gd name="connsiteY957" fmla="*/ 743780 h 967051"/>
                <a:gd name="connsiteX958" fmla="*/ 1097177 w 1453314"/>
                <a:gd name="connsiteY958" fmla="*/ 738300 h 967051"/>
                <a:gd name="connsiteX959" fmla="*/ 1082109 w 1453314"/>
                <a:gd name="connsiteY959" fmla="*/ 749259 h 967051"/>
                <a:gd name="connsiteX960" fmla="*/ 1084849 w 1453314"/>
                <a:gd name="connsiteY960" fmla="*/ 754738 h 967051"/>
                <a:gd name="connsiteX961" fmla="*/ 1079370 w 1453314"/>
                <a:gd name="connsiteY961" fmla="*/ 756107 h 967051"/>
                <a:gd name="connsiteX962" fmla="*/ 1076631 w 1453314"/>
                <a:gd name="connsiteY962" fmla="*/ 750628 h 967051"/>
                <a:gd name="connsiteX963" fmla="*/ 1024580 w 1453314"/>
                <a:gd name="connsiteY963" fmla="*/ 725973 h 967051"/>
                <a:gd name="connsiteX964" fmla="*/ 1030059 w 1453314"/>
                <a:gd name="connsiteY964" fmla="*/ 723233 h 967051"/>
                <a:gd name="connsiteX965" fmla="*/ 1027319 w 1453314"/>
                <a:gd name="connsiteY965" fmla="*/ 717754 h 967051"/>
                <a:gd name="connsiteX966" fmla="*/ 1039647 w 1453314"/>
                <a:gd name="connsiteY966" fmla="*/ 699947 h 967051"/>
                <a:gd name="connsiteX967" fmla="*/ 1027319 w 1453314"/>
                <a:gd name="connsiteY967" fmla="*/ 623241 h 967051"/>
                <a:gd name="connsiteX968" fmla="*/ 1027319 w 1453314"/>
                <a:gd name="connsiteY968" fmla="*/ 594476 h 967051"/>
                <a:gd name="connsiteX969" fmla="*/ 1030059 w 1453314"/>
                <a:gd name="connsiteY969" fmla="*/ 573929 h 967051"/>
                <a:gd name="connsiteX970" fmla="*/ 1028689 w 1453314"/>
                <a:gd name="connsiteY970" fmla="*/ 565711 h 967051"/>
                <a:gd name="connsiteX971" fmla="*/ 1027319 w 1453314"/>
                <a:gd name="connsiteY971" fmla="*/ 564341 h 967051"/>
                <a:gd name="connsiteX972" fmla="*/ 1030059 w 1453314"/>
                <a:gd name="connsiteY972" fmla="*/ 560232 h 967051"/>
                <a:gd name="connsiteX973" fmla="*/ 1028689 w 1453314"/>
                <a:gd name="connsiteY973" fmla="*/ 423256 h 967051"/>
                <a:gd name="connsiteX974" fmla="*/ 1030059 w 1453314"/>
                <a:gd name="connsiteY974" fmla="*/ 415037 h 967051"/>
                <a:gd name="connsiteX975" fmla="*/ 1039647 w 1453314"/>
                <a:gd name="connsiteY975" fmla="*/ 390382 h 967051"/>
                <a:gd name="connsiteX976" fmla="*/ 1027319 w 1453314"/>
                <a:gd name="connsiteY976" fmla="*/ 380793 h 967051"/>
                <a:gd name="connsiteX977" fmla="*/ 961571 w 1453314"/>
                <a:gd name="connsiteY977" fmla="*/ 331482 h 967051"/>
                <a:gd name="connsiteX978" fmla="*/ 976638 w 1453314"/>
                <a:gd name="connsiteY978" fmla="*/ 282171 h 967051"/>
                <a:gd name="connsiteX979" fmla="*/ 995815 w 1453314"/>
                <a:gd name="connsiteY979" fmla="*/ 231489 h 967051"/>
                <a:gd name="connsiteX980" fmla="*/ 1012252 w 1453314"/>
                <a:gd name="connsiteY980" fmla="*/ 193136 h 967051"/>
                <a:gd name="connsiteX981" fmla="*/ 1039647 w 1453314"/>
                <a:gd name="connsiteY981" fmla="*/ 152043 h 967051"/>
                <a:gd name="connsiteX982" fmla="*/ 1068412 w 1453314"/>
                <a:gd name="connsiteY982" fmla="*/ 139716 h 967051"/>
                <a:gd name="connsiteX983" fmla="*/ 1078000 w 1453314"/>
                <a:gd name="connsiteY983" fmla="*/ 131497 h 967051"/>
                <a:gd name="connsiteX984" fmla="*/ 1119093 w 1453314"/>
                <a:gd name="connsiteY984" fmla="*/ 116430 h 967051"/>
                <a:gd name="connsiteX985" fmla="*/ 1110874 w 1453314"/>
                <a:gd name="connsiteY985" fmla="*/ 76707 h 967051"/>
                <a:gd name="connsiteX986" fmla="*/ 1113614 w 1453314"/>
                <a:gd name="connsiteY986" fmla="*/ 54790 h 967051"/>
                <a:gd name="connsiteX987" fmla="*/ 1160186 w 1453314"/>
                <a:gd name="connsiteY987" fmla="*/ 0 h 96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</a:cxnLst>
              <a:rect l="l" t="t" r="r" b="b"/>
              <a:pathLst>
                <a:path w="1453314" h="967051">
                  <a:moveTo>
                    <a:pt x="1171691" y="961462"/>
                  </a:moveTo>
                  <a:lnTo>
                    <a:pt x="1175253" y="964311"/>
                  </a:lnTo>
                  <a:cubicBezTo>
                    <a:pt x="1173883" y="964311"/>
                    <a:pt x="1171144" y="962941"/>
                    <a:pt x="1171144" y="961571"/>
                  </a:cubicBezTo>
                  <a:close/>
                  <a:moveTo>
                    <a:pt x="1150769" y="958661"/>
                  </a:moveTo>
                  <a:cubicBezTo>
                    <a:pt x="1149913" y="958147"/>
                    <a:pt x="1149228" y="958147"/>
                    <a:pt x="1149228" y="960202"/>
                  </a:cubicBezTo>
                  <a:cubicBezTo>
                    <a:pt x="1149228" y="962941"/>
                    <a:pt x="1151967" y="961571"/>
                    <a:pt x="1153337" y="960202"/>
                  </a:cubicBezTo>
                  <a:cubicBezTo>
                    <a:pt x="1152652" y="960202"/>
                    <a:pt x="1151625" y="959174"/>
                    <a:pt x="1150769" y="958661"/>
                  </a:cubicBezTo>
                  <a:close/>
                  <a:moveTo>
                    <a:pt x="1328666" y="924588"/>
                  </a:moveTo>
                  <a:lnTo>
                    <a:pt x="1332775" y="924588"/>
                  </a:lnTo>
                  <a:cubicBezTo>
                    <a:pt x="1332775" y="925958"/>
                    <a:pt x="1334145" y="928697"/>
                    <a:pt x="1334145" y="930067"/>
                  </a:cubicBezTo>
                  <a:cubicBezTo>
                    <a:pt x="1332775" y="930067"/>
                    <a:pt x="1330036" y="931437"/>
                    <a:pt x="1327296" y="930067"/>
                  </a:cubicBezTo>
                  <a:close/>
                  <a:moveTo>
                    <a:pt x="1338254" y="872537"/>
                  </a:moveTo>
                  <a:cubicBezTo>
                    <a:pt x="1339624" y="875276"/>
                    <a:pt x="1342364" y="876646"/>
                    <a:pt x="1343734" y="876646"/>
                  </a:cubicBezTo>
                  <a:cubicBezTo>
                    <a:pt x="1342364" y="876646"/>
                    <a:pt x="1339624" y="876646"/>
                    <a:pt x="1336885" y="878016"/>
                  </a:cubicBezTo>
                  <a:cubicBezTo>
                    <a:pt x="1336885" y="876646"/>
                    <a:pt x="1338254" y="873907"/>
                    <a:pt x="1338254" y="872537"/>
                  </a:cubicBezTo>
                  <a:close/>
                  <a:moveTo>
                    <a:pt x="1388935" y="857470"/>
                  </a:moveTo>
                  <a:lnTo>
                    <a:pt x="1391675" y="860209"/>
                  </a:lnTo>
                  <a:lnTo>
                    <a:pt x="1384826" y="860209"/>
                  </a:lnTo>
                  <a:cubicBezTo>
                    <a:pt x="1386196" y="858840"/>
                    <a:pt x="1387566" y="857470"/>
                    <a:pt x="1388935" y="857470"/>
                  </a:cubicBezTo>
                  <a:close/>
                  <a:moveTo>
                    <a:pt x="1349212" y="850621"/>
                  </a:moveTo>
                  <a:cubicBezTo>
                    <a:pt x="1349212" y="847881"/>
                    <a:pt x="1353322" y="849251"/>
                    <a:pt x="1354692" y="850621"/>
                  </a:cubicBezTo>
                  <a:cubicBezTo>
                    <a:pt x="1354692" y="850621"/>
                    <a:pt x="1354692" y="851991"/>
                    <a:pt x="1353322" y="853360"/>
                  </a:cubicBezTo>
                  <a:cubicBezTo>
                    <a:pt x="1351952" y="853360"/>
                    <a:pt x="1349212" y="854730"/>
                    <a:pt x="1349212" y="850621"/>
                  </a:cubicBezTo>
                  <a:close/>
                  <a:moveTo>
                    <a:pt x="1302641" y="849251"/>
                  </a:moveTo>
                  <a:lnTo>
                    <a:pt x="1306750" y="849251"/>
                  </a:lnTo>
                  <a:cubicBezTo>
                    <a:pt x="1308120" y="850621"/>
                    <a:pt x="1309489" y="851991"/>
                    <a:pt x="1309489" y="854730"/>
                  </a:cubicBezTo>
                  <a:cubicBezTo>
                    <a:pt x="1308120" y="854730"/>
                    <a:pt x="1308120" y="856100"/>
                    <a:pt x="1305380" y="856100"/>
                  </a:cubicBezTo>
                  <a:cubicBezTo>
                    <a:pt x="1301271" y="856100"/>
                    <a:pt x="1301271" y="854730"/>
                    <a:pt x="1299901" y="853360"/>
                  </a:cubicBezTo>
                  <a:cubicBezTo>
                    <a:pt x="1299901" y="851991"/>
                    <a:pt x="1301271" y="850621"/>
                    <a:pt x="1302641" y="849251"/>
                  </a:cubicBezTo>
                  <a:close/>
                  <a:moveTo>
                    <a:pt x="1388935" y="845142"/>
                  </a:moveTo>
                  <a:cubicBezTo>
                    <a:pt x="1388935" y="849251"/>
                    <a:pt x="1393045" y="846512"/>
                    <a:pt x="1393045" y="847881"/>
                  </a:cubicBezTo>
                  <a:cubicBezTo>
                    <a:pt x="1391675" y="847881"/>
                    <a:pt x="1388935" y="849251"/>
                    <a:pt x="1388935" y="845142"/>
                  </a:cubicBezTo>
                  <a:close/>
                  <a:moveTo>
                    <a:pt x="1396641" y="838635"/>
                  </a:moveTo>
                  <a:cubicBezTo>
                    <a:pt x="1397839" y="838978"/>
                    <a:pt x="1399209" y="839663"/>
                    <a:pt x="1399894" y="839663"/>
                  </a:cubicBezTo>
                  <a:cubicBezTo>
                    <a:pt x="1399894" y="839663"/>
                    <a:pt x="1399894" y="841033"/>
                    <a:pt x="1398524" y="842403"/>
                  </a:cubicBezTo>
                  <a:cubicBezTo>
                    <a:pt x="1397154" y="842403"/>
                    <a:pt x="1394415" y="843772"/>
                    <a:pt x="1394415" y="839663"/>
                  </a:cubicBezTo>
                  <a:cubicBezTo>
                    <a:pt x="1394415" y="838293"/>
                    <a:pt x="1395442" y="838293"/>
                    <a:pt x="1396641" y="838635"/>
                  </a:cubicBezTo>
                  <a:close/>
                  <a:moveTo>
                    <a:pt x="478046" y="831444"/>
                  </a:moveTo>
                  <a:lnTo>
                    <a:pt x="483525" y="832814"/>
                  </a:lnTo>
                  <a:cubicBezTo>
                    <a:pt x="483525" y="834184"/>
                    <a:pt x="482155" y="835553"/>
                    <a:pt x="480785" y="836923"/>
                  </a:cubicBezTo>
                  <a:cubicBezTo>
                    <a:pt x="479416" y="835553"/>
                    <a:pt x="478046" y="835553"/>
                    <a:pt x="476676" y="834184"/>
                  </a:cubicBezTo>
                  <a:cubicBezTo>
                    <a:pt x="476676" y="834184"/>
                    <a:pt x="478046" y="832814"/>
                    <a:pt x="478046" y="831444"/>
                  </a:cubicBezTo>
                  <a:close/>
                  <a:moveTo>
                    <a:pt x="1016361" y="820486"/>
                  </a:moveTo>
                  <a:cubicBezTo>
                    <a:pt x="1016361" y="820486"/>
                    <a:pt x="1016361" y="821856"/>
                    <a:pt x="1017731" y="823226"/>
                  </a:cubicBezTo>
                  <a:cubicBezTo>
                    <a:pt x="1016361" y="823226"/>
                    <a:pt x="1014991" y="823226"/>
                    <a:pt x="1013621" y="821856"/>
                  </a:cubicBezTo>
                  <a:cubicBezTo>
                    <a:pt x="1013621" y="821856"/>
                    <a:pt x="1016361" y="821856"/>
                    <a:pt x="1016361" y="820486"/>
                  </a:cubicBezTo>
                  <a:close/>
                  <a:moveTo>
                    <a:pt x="1054714" y="809528"/>
                  </a:moveTo>
                  <a:lnTo>
                    <a:pt x="1060193" y="809528"/>
                  </a:lnTo>
                  <a:cubicBezTo>
                    <a:pt x="1061563" y="810898"/>
                    <a:pt x="1062933" y="812268"/>
                    <a:pt x="1062933" y="815007"/>
                  </a:cubicBezTo>
                  <a:cubicBezTo>
                    <a:pt x="1061563" y="815007"/>
                    <a:pt x="1058824" y="815007"/>
                    <a:pt x="1056084" y="816377"/>
                  </a:cubicBezTo>
                  <a:cubicBezTo>
                    <a:pt x="1054714" y="815007"/>
                    <a:pt x="1053344" y="815007"/>
                    <a:pt x="1053344" y="812268"/>
                  </a:cubicBezTo>
                  <a:cubicBezTo>
                    <a:pt x="1053344" y="808158"/>
                    <a:pt x="1054714" y="810898"/>
                    <a:pt x="1054714" y="809528"/>
                  </a:cubicBezTo>
                  <a:close/>
                  <a:moveTo>
                    <a:pt x="1273876" y="802680"/>
                  </a:moveTo>
                  <a:cubicBezTo>
                    <a:pt x="1275246" y="804049"/>
                    <a:pt x="1276615" y="804049"/>
                    <a:pt x="1276615" y="805419"/>
                  </a:cubicBezTo>
                  <a:lnTo>
                    <a:pt x="1272506" y="805419"/>
                  </a:lnTo>
                  <a:cubicBezTo>
                    <a:pt x="1272506" y="805419"/>
                    <a:pt x="1272506" y="804049"/>
                    <a:pt x="1273876" y="802680"/>
                  </a:cubicBezTo>
                  <a:close/>
                  <a:moveTo>
                    <a:pt x="1431056" y="792920"/>
                  </a:moveTo>
                  <a:cubicBezTo>
                    <a:pt x="1431741" y="792749"/>
                    <a:pt x="1432768" y="793091"/>
                    <a:pt x="1434138" y="793091"/>
                  </a:cubicBezTo>
                  <a:cubicBezTo>
                    <a:pt x="1434138" y="794461"/>
                    <a:pt x="1435507" y="795830"/>
                    <a:pt x="1435507" y="799940"/>
                  </a:cubicBezTo>
                  <a:lnTo>
                    <a:pt x="1431398" y="799940"/>
                  </a:lnTo>
                  <a:cubicBezTo>
                    <a:pt x="1431398" y="798570"/>
                    <a:pt x="1430028" y="798570"/>
                    <a:pt x="1430028" y="795830"/>
                  </a:cubicBezTo>
                  <a:cubicBezTo>
                    <a:pt x="1430028" y="793776"/>
                    <a:pt x="1430371" y="793091"/>
                    <a:pt x="1431056" y="792920"/>
                  </a:cubicBezTo>
                  <a:close/>
                  <a:moveTo>
                    <a:pt x="468458" y="790352"/>
                  </a:moveTo>
                  <a:lnTo>
                    <a:pt x="473937" y="790352"/>
                  </a:lnTo>
                  <a:cubicBezTo>
                    <a:pt x="473937" y="788982"/>
                    <a:pt x="475307" y="791721"/>
                    <a:pt x="475307" y="794461"/>
                  </a:cubicBezTo>
                  <a:cubicBezTo>
                    <a:pt x="472567" y="791721"/>
                    <a:pt x="469827" y="788982"/>
                    <a:pt x="468458" y="790352"/>
                  </a:cubicBezTo>
                  <a:close/>
                  <a:moveTo>
                    <a:pt x="1138270" y="787612"/>
                  </a:moveTo>
                  <a:cubicBezTo>
                    <a:pt x="1141009" y="787612"/>
                    <a:pt x="1143749" y="806788"/>
                    <a:pt x="1143749" y="813638"/>
                  </a:cubicBezTo>
                  <a:cubicBezTo>
                    <a:pt x="1143749" y="817747"/>
                    <a:pt x="1146488" y="820486"/>
                    <a:pt x="1146488" y="823226"/>
                  </a:cubicBezTo>
                  <a:cubicBezTo>
                    <a:pt x="1146488" y="831444"/>
                    <a:pt x="1139639" y="835553"/>
                    <a:pt x="1134160" y="835553"/>
                  </a:cubicBezTo>
                  <a:cubicBezTo>
                    <a:pt x="1120463" y="835553"/>
                    <a:pt x="1124572" y="817747"/>
                    <a:pt x="1123202" y="815007"/>
                  </a:cubicBezTo>
                  <a:cubicBezTo>
                    <a:pt x="1121832" y="810898"/>
                    <a:pt x="1120463" y="806788"/>
                    <a:pt x="1120463" y="802680"/>
                  </a:cubicBezTo>
                  <a:cubicBezTo>
                    <a:pt x="1120463" y="797200"/>
                    <a:pt x="1132791" y="787612"/>
                    <a:pt x="1138270" y="787612"/>
                  </a:cubicBezTo>
                  <a:close/>
                  <a:moveTo>
                    <a:pt x="432844" y="775284"/>
                  </a:moveTo>
                  <a:cubicBezTo>
                    <a:pt x="432844" y="775284"/>
                    <a:pt x="434214" y="776654"/>
                    <a:pt x="434214" y="778024"/>
                  </a:cubicBezTo>
                  <a:lnTo>
                    <a:pt x="430105" y="778024"/>
                  </a:lnTo>
                  <a:close/>
                  <a:moveTo>
                    <a:pt x="1261548" y="771175"/>
                  </a:moveTo>
                  <a:cubicBezTo>
                    <a:pt x="1262918" y="771175"/>
                    <a:pt x="1262918" y="772545"/>
                    <a:pt x="1262918" y="773915"/>
                  </a:cubicBezTo>
                  <a:lnTo>
                    <a:pt x="1258808" y="773915"/>
                  </a:lnTo>
                  <a:close/>
                  <a:moveTo>
                    <a:pt x="1338254" y="768435"/>
                  </a:moveTo>
                  <a:cubicBezTo>
                    <a:pt x="1338254" y="769805"/>
                    <a:pt x="1335515" y="771175"/>
                    <a:pt x="1335515" y="772545"/>
                  </a:cubicBezTo>
                  <a:lnTo>
                    <a:pt x="1332775" y="769805"/>
                  </a:lnTo>
                  <a:cubicBezTo>
                    <a:pt x="1334145" y="768435"/>
                    <a:pt x="1335515" y="767065"/>
                    <a:pt x="1338254" y="768435"/>
                  </a:cubicBezTo>
                  <a:close/>
                  <a:moveTo>
                    <a:pt x="1138270" y="768435"/>
                  </a:moveTo>
                  <a:cubicBezTo>
                    <a:pt x="1138270" y="771175"/>
                    <a:pt x="1138270" y="775284"/>
                    <a:pt x="1139639" y="776654"/>
                  </a:cubicBezTo>
                  <a:cubicBezTo>
                    <a:pt x="1138270" y="776654"/>
                    <a:pt x="1135530" y="775284"/>
                    <a:pt x="1132791" y="773915"/>
                  </a:cubicBezTo>
                  <a:cubicBezTo>
                    <a:pt x="1132791" y="773915"/>
                    <a:pt x="1132791" y="772545"/>
                    <a:pt x="1131421" y="771175"/>
                  </a:cubicBezTo>
                  <a:cubicBezTo>
                    <a:pt x="1132791" y="769805"/>
                    <a:pt x="1135530" y="768435"/>
                    <a:pt x="1138270" y="768435"/>
                  </a:cubicBezTo>
                  <a:close/>
                  <a:moveTo>
                    <a:pt x="499962" y="768435"/>
                  </a:moveTo>
                  <a:lnTo>
                    <a:pt x="505441" y="769805"/>
                  </a:lnTo>
                  <a:cubicBezTo>
                    <a:pt x="501414" y="772216"/>
                    <a:pt x="502592" y="772736"/>
                    <a:pt x="502579" y="772764"/>
                  </a:cubicBezTo>
                  <a:cubicBezTo>
                    <a:pt x="502579" y="772777"/>
                    <a:pt x="501989" y="772545"/>
                    <a:pt x="498592" y="772545"/>
                  </a:cubicBezTo>
                  <a:close/>
                  <a:moveTo>
                    <a:pt x="462979" y="768435"/>
                  </a:moveTo>
                  <a:cubicBezTo>
                    <a:pt x="462979" y="768435"/>
                    <a:pt x="464348" y="769805"/>
                    <a:pt x="464348" y="771175"/>
                  </a:cubicBezTo>
                  <a:lnTo>
                    <a:pt x="460239" y="771175"/>
                  </a:lnTo>
                  <a:close/>
                  <a:moveTo>
                    <a:pt x="1306750" y="764326"/>
                  </a:moveTo>
                  <a:cubicBezTo>
                    <a:pt x="1308120" y="764326"/>
                    <a:pt x="1309489" y="764326"/>
                    <a:pt x="1310859" y="765696"/>
                  </a:cubicBezTo>
                  <a:cubicBezTo>
                    <a:pt x="1309489" y="768435"/>
                    <a:pt x="1308120" y="769805"/>
                    <a:pt x="1305380" y="769805"/>
                  </a:cubicBezTo>
                  <a:cubicBezTo>
                    <a:pt x="1305380" y="769805"/>
                    <a:pt x="1305380" y="768435"/>
                    <a:pt x="1304011" y="767065"/>
                  </a:cubicBezTo>
                  <a:close/>
                  <a:moveTo>
                    <a:pt x="1099403" y="761587"/>
                  </a:moveTo>
                  <a:cubicBezTo>
                    <a:pt x="1100601" y="761244"/>
                    <a:pt x="1101971" y="761587"/>
                    <a:pt x="1102656" y="761587"/>
                  </a:cubicBezTo>
                  <a:cubicBezTo>
                    <a:pt x="1104026" y="761587"/>
                    <a:pt x="1109505" y="762956"/>
                    <a:pt x="1112244" y="767065"/>
                  </a:cubicBezTo>
                  <a:cubicBezTo>
                    <a:pt x="1109505" y="769805"/>
                    <a:pt x="1106765" y="772545"/>
                    <a:pt x="1104026" y="772545"/>
                  </a:cubicBezTo>
                  <a:cubicBezTo>
                    <a:pt x="1099916" y="772545"/>
                    <a:pt x="1097177" y="769805"/>
                    <a:pt x="1097177" y="765696"/>
                  </a:cubicBezTo>
                  <a:cubicBezTo>
                    <a:pt x="1097177" y="762957"/>
                    <a:pt x="1098204" y="761929"/>
                    <a:pt x="1099403" y="761587"/>
                  </a:cubicBezTo>
                  <a:close/>
                  <a:moveTo>
                    <a:pt x="1228674" y="756107"/>
                  </a:moveTo>
                  <a:cubicBezTo>
                    <a:pt x="1234153" y="756107"/>
                    <a:pt x="1234153" y="757477"/>
                    <a:pt x="1235523" y="757477"/>
                  </a:cubicBezTo>
                  <a:cubicBezTo>
                    <a:pt x="1232783" y="761587"/>
                    <a:pt x="1228674" y="762956"/>
                    <a:pt x="1225934" y="762956"/>
                  </a:cubicBezTo>
                  <a:cubicBezTo>
                    <a:pt x="1227304" y="761587"/>
                    <a:pt x="1227304" y="758847"/>
                    <a:pt x="1228674" y="756107"/>
                  </a:cubicBezTo>
                  <a:close/>
                  <a:moveTo>
                    <a:pt x="1050605" y="756107"/>
                  </a:moveTo>
                  <a:cubicBezTo>
                    <a:pt x="1050605" y="756107"/>
                    <a:pt x="1051975" y="756107"/>
                    <a:pt x="1053344" y="757477"/>
                  </a:cubicBezTo>
                  <a:lnTo>
                    <a:pt x="1050605" y="760217"/>
                  </a:lnTo>
                  <a:cubicBezTo>
                    <a:pt x="1049235" y="758847"/>
                    <a:pt x="1047866" y="758847"/>
                    <a:pt x="1046496" y="758847"/>
                  </a:cubicBezTo>
                  <a:cubicBezTo>
                    <a:pt x="1046496" y="757477"/>
                    <a:pt x="1049235" y="756107"/>
                    <a:pt x="1050605" y="756107"/>
                  </a:cubicBezTo>
                  <a:close/>
                  <a:moveTo>
                    <a:pt x="1028689" y="750628"/>
                  </a:moveTo>
                  <a:cubicBezTo>
                    <a:pt x="1028689" y="751998"/>
                    <a:pt x="1027319" y="753368"/>
                    <a:pt x="1025949" y="754738"/>
                  </a:cubicBezTo>
                  <a:lnTo>
                    <a:pt x="1019101" y="753368"/>
                  </a:lnTo>
                  <a:cubicBezTo>
                    <a:pt x="1019101" y="751998"/>
                    <a:pt x="1023210" y="749259"/>
                    <a:pt x="1028689" y="750628"/>
                  </a:cubicBezTo>
                  <a:close/>
                  <a:moveTo>
                    <a:pt x="583517" y="750628"/>
                  </a:moveTo>
                  <a:cubicBezTo>
                    <a:pt x="593106" y="750628"/>
                    <a:pt x="599954" y="749259"/>
                    <a:pt x="605434" y="767065"/>
                  </a:cubicBezTo>
                  <a:cubicBezTo>
                    <a:pt x="598585" y="767065"/>
                    <a:pt x="601324" y="772545"/>
                    <a:pt x="594476" y="772545"/>
                  </a:cubicBezTo>
                  <a:cubicBezTo>
                    <a:pt x="588996" y="772545"/>
                    <a:pt x="571189" y="767065"/>
                    <a:pt x="571189" y="765696"/>
                  </a:cubicBezTo>
                  <a:cubicBezTo>
                    <a:pt x="569820" y="764326"/>
                    <a:pt x="569820" y="761587"/>
                    <a:pt x="569820" y="758847"/>
                  </a:cubicBezTo>
                  <a:cubicBezTo>
                    <a:pt x="569820" y="747889"/>
                    <a:pt x="579408" y="750628"/>
                    <a:pt x="583517" y="750628"/>
                  </a:cubicBezTo>
                  <a:close/>
                  <a:moveTo>
                    <a:pt x="851990" y="745150"/>
                  </a:moveTo>
                  <a:cubicBezTo>
                    <a:pt x="854730" y="745150"/>
                    <a:pt x="860209" y="751998"/>
                    <a:pt x="864318" y="754738"/>
                  </a:cubicBezTo>
                  <a:cubicBezTo>
                    <a:pt x="861579" y="757477"/>
                    <a:pt x="858839" y="757477"/>
                    <a:pt x="856099" y="757477"/>
                  </a:cubicBezTo>
                  <a:cubicBezTo>
                    <a:pt x="851990" y="757477"/>
                    <a:pt x="845141" y="756107"/>
                    <a:pt x="845141" y="751998"/>
                  </a:cubicBezTo>
                  <a:cubicBezTo>
                    <a:pt x="845141" y="747889"/>
                    <a:pt x="847881" y="745150"/>
                    <a:pt x="851990" y="745150"/>
                  </a:cubicBezTo>
                  <a:close/>
                  <a:moveTo>
                    <a:pt x="150674" y="742410"/>
                  </a:moveTo>
                  <a:cubicBezTo>
                    <a:pt x="153413" y="742410"/>
                    <a:pt x="157522" y="743780"/>
                    <a:pt x="161632" y="743780"/>
                  </a:cubicBezTo>
                  <a:cubicBezTo>
                    <a:pt x="163002" y="745150"/>
                    <a:pt x="164371" y="747889"/>
                    <a:pt x="165741" y="750628"/>
                  </a:cubicBezTo>
                  <a:cubicBezTo>
                    <a:pt x="164371" y="751998"/>
                    <a:pt x="163002" y="754738"/>
                    <a:pt x="160262" y="754738"/>
                  </a:cubicBezTo>
                  <a:cubicBezTo>
                    <a:pt x="156153" y="754738"/>
                    <a:pt x="152044" y="753368"/>
                    <a:pt x="147934" y="751998"/>
                  </a:cubicBezTo>
                  <a:cubicBezTo>
                    <a:pt x="147934" y="750628"/>
                    <a:pt x="146564" y="750628"/>
                    <a:pt x="146564" y="746519"/>
                  </a:cubicBezTo>
                  <a:cubicBezTo>
                    <a:pt x="146564" y="743780"/>
                    <a:pt x="147934" y="742410"/>
                    <a:pt x="150674" y="742410"/>
                  </a:cubicBezTo>
                  <a:close/>
                  <a:moveTo>
                    <a:pt x="1227304" y="736931"/>
                  </a:moveTo>
                  <a:cubicBezTo>
                    <a:pt x="1228674" y="736931"/>
                    <a:pt x="1231413" y="739670"/>
                    <a:pt x="1232783" y="742410"/>
                  </a:cubicBezTo>
                  <a:cubicBezTo>
                    <a:pt x="1232783" y="743780"/>
                    <a:pt x="1231413" y="745150"/>
                    <a:pt x="1231413" y="746519"/>
                  </a:cubicBezTo>
                  <a:cubicBezTo>
                    <a:pt x="1230043" y="746519"/>
                    <a:pt x="1225934" y="745150"/>
                    <a:pt x="1225934" y="741040"/>
                  </a:cubicBezTo>
                  <a:cubicBezTo>
                    <a:pt x="1225934" y="738300"/>
                    <a:pt x="1227304" y="736931"/>
                    <a:pt x="1227304" y="736931"/>
                  </a:cubicBezTo>
                  <a:close/>
                  <a:moveTo>
                    <a:pt x="704056" y="735561"/>
                  </a:moveTo>
                  <a:lnTo>
                    <a:pt x="709535" y="736931"/>
                  </a:lnTo>
                  <a:cubicBezTo>
                    <a:pt x="709535" y="736931"/>
                    <a:pt x="708165" y="739670"/>
                    <a:pt x="706796" y="739670"/>
                  </a:cubicBezTo>
                  <a:lnTo>
                    <a:pt x="702687" y="739670"/>
                  </a:lnTo>
                  <a:close/>
                  <a:moveTo>
                    <a:pt x="1014991" y="732822"/>
                  </a:moveTo>
                  <a:cubicBezTo>
                    <a:pt x="1014991" y="732822"/>
                    <a:pt x="1014991" y="734192"/>
                    <a:pt x="1013621" y="735561"/>
                  </a:cubicBezTo>
                  <a:cubicBezTo>
                    <a:pt x="1013621" y="735561"/>
                    <a:pt x="1012252" y="735561"/>
                    <a:pt x="1010882" y="734192"/>
                  </a:cubicBezTo>
                  <a:cubicBezTo>
                    <a:pt x="1012252" y="734192"/>
                    <a:pt x="1013621" y="732822"/>
                    <a:pt x="1014991" y="732822"/>
                  </a:cubicBezTo>
                  <a:close/>
                  <a:moveTo>
                    <a:pt x="149304" y="730082"/>
                  </a:moveTo>
                  <a:lnTo>
                    <a:pt x="153413" y="730082"/>
                  </a:lnTo>
                  <a:cubicBezTo>
                    <a:pt x="153413" y="731452"/>
                    <a:pt x="153413" y="732822"/>
                    <a:pt x="149304" y="734192"/>
                  </a:cubicBezTo>
                  <a:close/>
                  <a:moveTo>
                    <a:pt x="584887" y="727342"/>
                  </a:moveTo>
                  <a:cubicBezTo>
                    <a:pt x="583517" y="728712"/>
                    <a:pt x="583517" y="731452"/>
                    <a:pt x="583517" y="735561"/>
                  </a:cubicBezTo>
                  <a:cubicBezTo>
                    <a:pt x="582148" y="735561"/>
                    <a:pt x="580778" y="736931"/>
                    <a:pt x="576669" y="736931"/>
                  </a:cubicBezTo>
                  <a:cubicBezTo>
                    <a:pt x="575299" y="735561"/>
                    <a:pt x="573929" y="732822"/>
                    <a:pt x="573929" y="731452"/>
                  </a:cubicBezTo>
                  <a:cubicBezTo>
                    <a:pt x="576669" y="728712"/>
                    <a:pt x="580778" y="728712"/>
                    <a:pt x="584887" y="727342"/>
                  </a:cubicBezTo>
                  <a:close/>
                  <a:moveTo>
                    <a:pt x="1136900" y="719124"/>
                  </a:moveTo>
                  <a:lnTo>
                    <a:pt x="1136900" y="723233"/>
                  </a:lnTo>
                  <a:lnTo>
                    <a:pt x="1141009" y="723233"/>
                  </a:lnTo>
                  <a:cubicBezTo>
                    <a:pt x="1141009" y="721864"/>
                    <a:pt x="1138270" y="719124"/>
                    <a:pt x="1136900" y="719124"/>
                  </a:cubicBezTo>
                  <a:close/>
                  <a:moveTo>
                    <a:pt x="1420440" y="717754"/>
                  </a:moveTo>
                  <a:cubicBezTo>
                    <a:pt x="1423180" y="717754"/>
                    <a:pt x="1427289" y="723233"/>
                    <a:pt x="1431398" y="728712"/>
                  </a:cubicBezTo>
                  <a:cubicBezTo>
                    <a:pt x="1430028" y="730082"/>
                    <a:pt x="1427289" y="730082"/>
                    <a:pt x="1424549" y="730082"/>
                  </a:cubicBezTo>
                  <a:cubicBezTo>
                    <a:pt x="1420440" y="730082"/>
                    <a:pt x="1413591" y="728712"/>
                    <a:pt x="1413591" y="724603"/>
                  </a:cubicBezTo>
                  <a:cubicBezTo>
                    <a:pt x="1413591" y="719124"/>
                    <a:pt x="1414961" y="717754"/>
                    <a:pt x="1420440" y="717754"/>
                  </a:cubicBezTo>
                  <a:close/>
                  <a:moveTo>
                    <a:pt x="1006773" y="717754"/>
                  </a:moveTo>
                  <a:cubicBezTo>
                    <a:pt x="1008143" y="717754"/>
                    <a:pt x="1010882" y="719124"/>
                    <a:pt x="1012252" y="720494"/>
                  </a:cubicBezTo>
                  <a:lnTo>
                    <a:pt x="1004033" y="720494"/>
                  </a:lnTo>
                  <a:close/>
                  <a:moveTo>
                    <a:pt x="990336" y="717754"/>
                  </a:moveTo>
                  <a:cubicBezTo>
                    <a:pt x="991705" y="717754"/>
                    <a:pt x="994445" y="719124"/>
                    <a:pt x="994445" y="720494"/>
                  </a:cubicBezTo>
                  <a:lnTo>
                    <a:pt x="987596" y="720494"/>
                  </a:lnTo>
                  <a:close/>
                  <a:moveTo>
                    <a:pt x="1235523" y="715015"/>
                  </a:moveTo>
                  <a:lnTo>
                    <a:pt x="1246481" y="715015"/>
                  </a:lnTo>
                  <a:cubicBezTo>
                    <a:pt x="1246481" y="716385"/>
                    <a:pt x="1247850" y="719124"/>
                    <a:pt x="1243741" y="719124"/>
                  </a:cubicBezTo>
                  <a:cubicBezTo>
                    <a:pt x="1241001" y="719124"/>
                    <a:pt x="1238262" y="716385"/>
                    <a:pt x="1235523" y="715015"/>
                  </a:cubicBezTo>
                  <a:close/>
                  <a:moveTo>
                    <a:pt x="1006773" y="708166"/>
                  </a:moveTo>
                  <a:cubicBezTo>
                    <a:pt x="1006773" y="709536"/>
                    <a:pt x="1008143" y="710905"/>
                    <a:pt x="1008143" y="712275"/>
                  </a:cubicBezTo>
                  <a:cubicBezTo>
                    <a:pt x="1006773" y="712275"/>
                    <a:pt x="1004033" y="713645"/>
                    <a:pt x="1001294" y="712275"/>
                  </a:cubicBezTo>
                  <a:cubicBezTo>
                    <a:pt x="1001294" y="710905"/>
                    <a:pt x="999924" y="706796"/>
                    <a:pt x="1006773" y="708166"/>
                  </a:cubicBezTo>
                  <a:close/>
                  <a:moveTo>
                    <a:pt x="575299" y="705427"/>
                  </a:moveTo>
                  <a:lnTo>
                    <a:pt x="580778" y="705427"/>
                  </a:lnTo>
                  <a:cubicBezTo>
                    <a:pt x="579408" y="709536"/>
                    <a:pt x="580778" y="715015"/>
                    <a:pt x="580778" y="720494"/>
                  </a:cubicBezTo>
                  <a:lnTo>
                    <a:pt x="578038" y="721864"/>
                  </a:lnTo>
                  <a:cubicBezTo>
                    <a:pt x="578038" y="720494"/>
                    <a:pt x="576669" y="720494"/>
                    <a:pt x="576669" y="717754"/>
                  </a:cubicBezTo>
                  <a:cubicBezTo>
                    <a:pt x="576669" y="713645"/>
                    <a:pt x="579408" y="715015"/>
                    <a:pt x="579408" y="712275"/>
                  </a:cubicBezTo>
                  <a:cubicBezTo>
                    <a:pt x="579408" y="708166"/>
                    <a:pt x="575299" y="709536"/>
                    <a:pt x="573929" y="708166"/>
                  </a:cubicBezTo>
                  <a:cubicBezTo>
                    <a:pt x="573929" y="708166"/>
                    <a:pt x="575299" y="706796"/>
                    <a:pt x="575299" y="705427"/>
                  </a:cubicBezTo>
                  <a:close/>
                  <a:moveTo>
                    <a:pt x="196127" y="705398"/>
                  </a:moveTo>
                  <a:lnTo>
                    <a:pt x="198051" y="705990"/>
                  </a:lnTo>
                  <a:lnTo>
                    <a:pt x="197245" y="706796"/>
                  </a:lnTo>
                  <a:close/>
                  <a:moveTo>
                    <a:pt x="179439" y="704057"/>
                  </a:moveTo>
                  <a:lnTo>
                    <a:pt x="186440" y="704386"/>
                  </a:lnTo>
                  <a:lnTo>
                    <a:pt x="183548" y="706796"/>
                  </a:lnTo>
                  <a:cubicBezTo>
                    <a:pt x="182178" y="705427"/>
                    <a:pt x="180808" y="704057"/>
                    <a:pt x="179439" y="704057"/>
                  </a:cubicBezTo>
                  <a:close/>
                  <a:moveTo>
                    <a:pt x="1261548" y="702687"/>
                  </a:moveTo>
                  <a:cubicBezTo>
                    <a:pt x="1264288" y="702687"/>
                    <a:pt x="1267027" y="708166"/>
                    <a:pt x="1269766" y="709536"/>
                  </a:cubicBezTo>
                  <a:cubicBezTo>
                    <a:pt x="1287573" y="712275"/>
                    <a:pt x="1286204" y="716385"/>
                    <a:pt x="1287573" y="731452"/>
                  </a:cubicBezTo>
                  <a:cubicBezTo>
                    <a:pt x="1288943" y="732822"/>
                    <a:pt x="1291683" y="732822"/>
                    <a:pt x="1291683" y="734192"/>
                  </a:cubicBezTo>
                  <a:cubicBezTo>
                    <a:pt x="1290313" y="734192"/>
                    <a:pt x="1287573" y="732822"/>
                    <a:pt x="1286204" y="732822"/>
                  </a:cubicBezTo>
                  <a:cubicBezTo>
                    <a:pt x="1284834" y="734192"/>
                    <a:pt x="1283464" y="736931"/>
                    <a:pt x="1282094" y="736931"/>
                  </a:cubicBezTo>
                  <a:cubicBezTo>
                    <a:pt x="1277985" y="739670"/>
                    <a:pt x="1272506" y="741040"/>
                    <a:pt x="1268397" y="741040"/>
                  </a:cubicBezTo>
                  <a:cubicBezTo>
                    <a:pt x="1253329" y="741040"/>
                    <a:pt x="1254699" y="715015"/>
                    <a:pt x="1251960" y="709536"/>
                  </a:cubicBezTo>
                  <a:lnTo>
                    <a:pt x="1251960" y="705427"/>
                  </a:lnTo>
                  <a:cubicBezTo>
                    <a:pt x="1254699" y="704057"/>
                    <a:pt x="1257439" y="702687"/>
                    <a:pt x="1261548" y="702687"/>
                  </a:cubicBezTo>
                  <a:close/>
                  <a:moveTo>
                    <a:pt x="1005403" y="702687"/>
                  </a:moveTo>
                  <a:cubicBezTo>
                    <a:pt x="1008143" y="701317"/>
                    <a:pt x="1010882" y="702687"/>
                    <a:pt x="1012252" y="704057"/>
                  </a:cubicBezTo>
                  <a:cubicBezTo>
                    <a:pt x="1012252" y="704057"/>
                    <a:pt x="1012252" y="705427"/>
                    <a:pt x="1010882" y="706796"/>
                  </a:cubicBezTo>
                  <a:cubicBezTo>
                    <a:pt x="1009513" y="706796"/>
                    <a:pt x="1006773" y="704057"/>
                    <a:pt x="1005403" y="702687"/>
                  </a:cubicBezTo>
                  <a:close/>
                  <a:moveTo>
                    <a:pt x="326003" y="702687"/>
                  </a:moveTo>
                  <a:lnTo>
                    <a:pt x="328742" y="705427"/>
                  </a:lnTo>
                  <a:lnTo>
                    <a:pt x="320524" y="706796"/>
                  </a:lnTo>
                  <a:cubicBezTo>
                    <a:pt x="321894" y="705427"/>
                    <a:pt x="324633" y="702687"/>
                    <a:pt x="326003" y="702687"/>
                  </a:cubicBezTo>
                  <a:close/>
                  <a:moveTo>
                    <a:pt x="475307" y="699947"/>
                  </a:moveTo>
                  <a:cubicBezTo>
                    <a:pt x="476676" y="701317"/>
                    <a:pt x="478046" y="701317"/>
                    <a:pt x="478046" y="702687"/>
                  </a:cubicBezTo>
                  <a:cubicBezTo>
                    <a:pt x="478046" y="702687"/>
                    <a:pt x="476676" y="704057"/>
                    <a:pt x="475307" y="704057"/>
                  </a:cubicBezTo>
                  <a:cubicBezTo>
                    <a:pt x="473937" y="702687"/>
                    <a:pt x="473937" y="701317"/>
                    <a:pt x="475307" y="699947"/>
                  </a:cubicBezTo>
                  <a:close/>
                  <a:moveTo>
                    <a:pt x="191767" y="699947"/>
                  </a:moveTo>
                  <a:lnTo>
                    <a:pt x="196127" y="705398"/>
                  </a:lnTo>
                  <a:lnTo>
                    <a:pt x="193992" y="704742"/>
                  </a:lnTo>
                  <a:lnTo>
                    <a:pt x="186440" y="704386"/>
                  </a:lnTo>
                  <a:close/>
                  <a:moveTo>
                    <a:pt x="1245111" y="697208"/>
                  </a:moveTo>
                  <a:lnTo>
                    <a:pt x="1250590" y="698577"/>
                  </a:lnTo>
                  <a:lnTo>
                    <a:pt x="1245111" y="699947"/>
                  </a:lnTo>
                  <a:close/>
                  <a:moveTo>
                    <a:pt x="580778" y="697208"/>
                  </a:moveTo>
                  <a:lnTo>
                    <a:pt x="586257" y="697208"/>
                  </a:lnTo>
                  <a:cubicBezTo>
                    <a:pt x="587627" y="698577"/>
                    <a:pt x="588996" y="699947"/>
                    <a:pt x="588996" y="702687"/>
                  </a:cubicBezTo>
                  <a:lnTo>
                    <a:pt x="579408" y="701317"/>
                  </a:lnTo>
                  <a:close/>
                  <a:moveTo>
                    <a:pt x="497223" y="697208"/>
                  </a:moveTo>
                  <a:cubicBezTo>
                    <a:pt x="498592" y="697208"/>
                    <a:pt x="499962" y="698577"/>
                    <a:pt x="501332" y="698577"/>
                  </a:cubicBezTo>
                  <a:cubicBezTo>
                    <a:pt x="501332" y="699947"/>
                    <a:pt x="499962" y="702687"/>
                    <a:pt x="498592" y="702687"/>
                  </a:cubicBezTo>
                  <a:close/>
                  <a:moveTo>
                    <a:pt x="642417" y="691729"/>
                  </a:moveTo>
                  <a:cubicBezTo>
                    <a:pt x="642417" y="697208"/>
                    <a:pt x="646526" y="699947"/>
                    <a:pt x="646526" y="704057"/>
                  </a:cubicBezTo>
                  <a:cubicBezTo>
                    <a:pt x="646526" y="706796"/>
                    <a:pt x="641047" y="710905"/>
                    <a:pt x="641047" y="715015"/>
                  </a:cubicBezTo>
                  <a:cubicBezTo>
                    <a:pt x="641047" y="717754"/>
                    <a:pt x="646526" y="719124"/>
                    <a:pt x="649266" y="721864"/>
                  </a:cubicBezTo>
                  <a:lnTo>
                    <a:pt x="650635" y="699947"/>
                  </a:lnTo>
                  <a:cubicBezTo>
                    <a:pt x="649266" y="697208"/>
                    <a:pt x="649266" y="694469"/>
                    <a:pt x="647896" y="691729"/>
                  </a:cubicBezTo>
                  <a:close/>
                  <a:moveTo>
                    <a:pt x="560231" y="691729"/>
                  </a:moveTo>
                  <a:lnTo>
                    <a:pt x="565711" y="691729"/>
                  </a:lnTo>
                  <a:lnTo>
                    <a:pt x="565711" y="697208"/>
                  </a:lnTo>
                  <a:cubicBezTo>
                    <a:pt x="564341" y="695838"/>
                    <a:pt x="560231" y="697208"/>
                    <a:pt x="560231" y="691729"/>
                  </a:cubicBezTo>
                  <a:close/>
                  <a:moveTo>
                    <a:pt x="712275" y="690359"/>
                  </a:moveTo>
                  <a:cubicBezTo>
                    <a:pt x="713645" y="691729"/>
                    <a:pt x="715014" y="691729"/>
                    <a:pt x="715014" y="693099"/>
                  </a:cubicBezTo>
                  <a:lnTo>
                    <a:pt x="710905" y="693099"/>
                  </a:lnTo>
                  <a:cubicBezTo>
                    <a:pt x="710905" y="693099"/>
                    <a:pt x="710905" y="691729"/>
                    <a:pt x="712275" y="690359"/>
                  </a:cubicBezTo>
                  <a:close/>
                  <a:moveTo>
                    <a:pt x="731451" y="686250"/>
                  </a:moveTo>
                  <a:lnTo>
                    <a:pt x="738300" y="687620"/>
                  </a:lnTo>
                  <a:cubicBezTo>
                    <a:pt x="738300" y="688989"/>
                    <a:pt x="738300" y="690359"/>
                    <a:pt x="735561" y="690359"/>
                  </a:cubicBezTo>
                  <a:cubicBezTo>
                    <a:pt x="731451" y="690359"/>
                    <a:pt x="731451" y="687620"/>
                    <a:pt x="731451" y="686250"/>
                  </a:cubicBezTo>
                  <a:close/>
                  <a:moveTo>
                    <a:pt x="580778" y="684880"/>
                  </a:moveTo>
                  <a:cubicBezTo>
                    <a:pt x="582148" y="686250"/>
                    <a:pt x="578038" y="688989"/>
                    <a:pt x="576669" y="690359"/>
                  </a:cubicBezTo>
                  <a:lnTo>
                    <a:pt x="576669" y="686250"/>
                  </a:lnTo>
                  <a:cubicBezTo>
                    <a:pt x="578038" y="686250"/>
                    <a:pt x="579408" y="684880"/>
                    <a:pt x="580778" y="684880"/>
                  </a:cubicBezTo>
                  <a:close/>
                  <a:moveTo>
                    <a:pt x="1368389" y="682141"/>
                  </a:moveTo>
                  <a:cubicBezTo>
                    <a:pt x="1369759" y="683510"/>
                    <a:pt x="1371129" y="683510"/>
                    <a:pt x="1371129" y="684880"/>
                  </a:cubicBezTo>
                  <a:cubicBezTo>
                    <a:pt x="1371129" y="684880"/>
                    <a:pt x="1369759" y="686250"/>
                    <a:pt x="1368389" y="686250"/>
                  </a:cubicBezTo>
                  <a:lnTo>
                    <a:pt x="1365650" y="683510"/>
                  </a:lnTo>
                  <a:cubicBezTo>
                    <a:pt x="1365650" y="683510"/>
                    <a:pt x="1367019" y="683510"/>
                    <a:pt x="1368389" y="682141"/>
                  </a:cubicBezTo>
                  <a:close/>
                  <a:moveTo>
                    <a:pt x="128757" y="682141"/>
                  </a:moveTo>
                  <a:cubicBezTo>
                    <a:pt x="130127" y="683510"/>
                    <a:pt x="130127" y="682141"/>
                    <a:pt x="130127" y="684880"/>
                  </a:cubicBezTo>
                  <a:cubicBezTo>
                    <a:pt x="130127" y="691729"/>
                    <a:pt x="128757" y="698577"/>
                    <a:pt x="121909" y="698577"/>
                  </a:cubicBezTo>
                  <a:cubicBezTo>
                    <a:pt x="117799" y="698577"/>
                    <a:pt x="116430" y="697208"/>
                    <a:pt x="113690" y="695838"/>
                  </a:cubicBezTo>
                  <a:cubicBezTo>
                    <a:pt x="123279" y="679401"/>
                    <a:pt x="119169" y="687620"/>
                    <a:pt x="128757" y="682141"/>
                  </a:cubicBezTo>
                  <a:close/>
                  <a:moveTo>
                    <a:pt x="1010882" y="679401"/>
                  </a:moveTo>
                  <a:cubicBezTo>
                    <a:pt x="1010882" y="680771"/>
                    <a:pt x="1012252" y="680771"/>
                    <a:pt x="1012252" y="684880"/>
                  </a:cubicBezTo>
                  <a:lnTo>
                    <a:pt x="1004033" y="684880"/>
                  </a:lnTo>
                  <a:cubicBezTo>
                    <a:pt x="1005403" y="682141"/>
                    <a:pt x="1004033" y="679401"/>
                    <a:pt x="1010882" y="679401"/>
                  </a:cubicBezTo>
                  <a:close/>
                  <a:moveTo>
                    <a:pt x="195876" y="678031"/>
                  </a:moveTo>
                  <a:cubicBezTo>
                    <a:pt x="191767" y="679401"/>
                    <a:pt x="189027" y="682141"/>
                    <a:pt x="187657" y="684880"/>
                  </a:cubicBezTo>
                  <a:cubicBezTo>
                    <a:pt x="190397" y="686250"/>
                    <a:pt x="190397" y="684880"/>
                    <a:pt x="191767" y="683510"/>
                  </a:cubicBezTo>
                  <a:cubicBezTo>
                    <a:pt x="193136" y="686250"/>
                    <a:pt x="194506" y="687620"/>
                    <a:pt x="197245" y="688989"/>
                  </a:cubicBezTo>
                  <a:close/>
                  <a:moveTo>
                    <a:pt x="875276" y="675292"/>
                  </a:moveTo>
                  <a:lnTo>
                    <a:pt x="880755" y="675292"/>
                  </a:lnTo>
                  <a:cubicBezTo>
                    <a:pt x="880755" y="679401"/>
                    <a:pt x="880755" y="683510"/>
                    <a:pt x="883495" y="687620"/>
                  </a:cubicBezTo>
                  <a:lnTo>
                    <a:pt x="879385" y="691729"/>
                  </a:lnTo>
                  <a:lnTo>
                    <a:pt x="867057" y="690359"/>
                  </a:lnTo>
                  <a:cubicBezTo>
                    <a:pt x="868427" y="686250"/>
                    <a:pt x="878016" y="680771"/>
                    <a:pt x="875276" y="675292"/>
                  </a:cubicBezTo>
                  <a:close/>
                  <a:moveTo>
                    <a:pt x="565711" y="675292"/>
                  </a:moveTo>
                  <a:cubicBezTo>
                    <a:pt x="565711" y="676662"/>
                    <a:pt x="567080" y="678031"/>
                    <a:pt x="567080" y="680771"/>
                  </a:cubicBezTo>
                  <a:cubicBezTo>
                    <a:pt x="565711" y="680771"/>
                    <a:pt x="564341" y="682141"/>
                    <a:pt x="562971" y="683510"/>
                  </a:cubicBezTo>
                  <a:cubicBezTo>
                    <a:pt x="562971" y="683510"/>
                    <a:pt x="561601" y="683510"/>
                    <a:pt x="561601" y="680771"/>
                  </a:cubicBezTo>
                  <a:cubicBezTo>
                    <a:pt x="561601" y="676662"/>
                    <a:pt x="562971" y="676662"/>
                    <a:pt x="565711" y="675292"/>
                  </a:cubicBezTo>
                  <a:close/>
                  <a:moveTo>
                    <a:pt x="1114984" y="673922"/>
                  </a:moveTo>
                  <a:cubicBezTo>
                    <a:pt x="1112244" y="679401"/>
                    <a:pt x="1112244" y="686250"/>
                    <a:pt x="1110874" y="694469"/>
                  </a:cubicBezTo>
                  <a:cubicBezTo>
                    <a:pt x="1113614" y="694469"/>
                    <a:pt x="1116354" y="695838"/>
                    <a:pt x="1117723" y="698577"/>
                  </a:cubicBezTo>
                  <a:cubicBezTo>
                    <a:pt x="1101286" y="698577"/>
                    <a:pt x="1112244" y="715015"/>
                    <a:pt x="1106765" y="724603"/>
                  </a:cubicBezTo>
                  <a:lnTo>
                    <a:pt x="1106765" y="728712"/>
                  </a:lnTo>
                  <a:cubicBezTo>
                    <a:pt x="1109505" y="730082"/>
                    <a:pt x="1112244" y="731452"/>
                    <a:pt x="1114984" y="734192"/>
                  </a:cubicBezTo>
                  <a:cubicBezTo>
                    <a:pt x="1113614" y="735561"/>
                    <a:pt x="1112244" y="735561"/>
                    <a:pt x="1112244" y="739670"/>
                  </a:cubicBezTo>
                  <a:cubicBezTo>
                    <a:pt x="1112244" y="742410"/>
                    <a:pt x="1116354" y="742410"/>
                    <a:pt x="1117723" y="745150"/>
                  </a:cubicBezTo>
                  <a:cubicBezTo>
                    <a:pt x="1116354" y="746519"/>
                    <a:pt x="1114984" y="745150"/>
                    <a:pt x="1114984" y="747889"/>
                  </a:cubicBezTo>
                  <a:cubicBezTo>
                    <a:pt x="1114984" y="751998"/>
                    <a:pt x="1117723" y="750628"/>
                    <a:pt x="1119093" y="750628"/>
                  </a:cubicBezTo>
                  <a:cubicBezTo>
                    <a:pt x="1120463" y="747889"/>
                    <a:pt x="1123202" y="745150"/>
                    <a:pt x="1124572" y="742410"/>
                  </a:cubicBezTo>
                  <a:cubicBezTo>
                    <a:pt x="1121832" y="742410"/>
                    <a:pt x="1119093" y="743780"/>
                    <a:pt x="1117723" y="742410"/>
                  </a:cubicBezTo>
                  <a:cubicBezTo>
                    <a:pt x="1119093" y="739670"/>
                    <a:pt x="1123202" y="736931"/>
                    <a:pt x="1125942" y="736931"/>
                  </a:cubicBezTo>
                  <a:cubicBezTo>
                    <a:pt x="1130051" y="736931"/>
                    <a:pt x="1134160" y="743780"/>
                    <a:pt x="1136900" y="745150"/>
                  </a:cubicBezTo>
                  <a:cubicBezTo>
                    <a:pt x="1138270" y="746519"/>
                    <a:pt x="1141009" y="745150"/>
                    <a:pt x="1142379" y="746519"/>
                  </a:cubicBezTo>
                  <a:cubicBezTo>
                    <a:pt x="1141009" y="747889"/>
                    <a:pt x="1141009" y="750628"/>
                    <a:pt x="1143749" y="751998"/>
                  </a:cubicBezTo>
                  <a:cubicBezTo>
                    <a:pt x="1147858" y="747889"/>
                    <a:pt x="1151967" y="746519"/>
                    <a:pt x="1153337" y="745150"/>
                  </a:cubicBezTo>
                  <a:cubicBezTo>
                    <a:pt x="1154707" y="743780"/>
                    <a:pt x="1156077" y="739670"/>
                    <a:pt x="1156077" y="736931"/>
                  </a:cubicBezTo>
                  <a:cubicBezTo>
                    <a:pt x="1156077" y="728712"/>
                    <a:pt x="1153337" y="731452"/>
                    <a:pt x="1146488" y="724603"/>
                  </a:cubicBezTo>
                  <a:lnTo>
                    <a:pt x="1146488" y="731452"/>
                  </a:lnTo>
                  <a:cubicBezTo>
                    <a:pt x="1146488" y="734192"/>
                    <a:pt x="1149228" y="735561"/>
                    <a:pt x="1150597" y="736931"/>
                  </a:cubicBezTo>
                  <a:cubicBezTo>
                    <a:pt x="1149228" y="738300"/>
                    <a:pt x="1147858" y="739670"/>
                    <a:pt x="1147858" y="741040"/>
                  </a:cubicBezTo>
                  <a:cubicBezTo>
                    <a:pt x="1143749" y="739670"/>
                    <a:pt x="1142379" y="732822"/>
                    <a:pt x="1139639" y="732822"/>
                  </a:cubicBezTo>
                  <a:cubicBezTo>
                    <a:pt x="1135530" y="732822"/>
                    <a:pt x="1135530" y="734192"/>
                    <a:pt x="1134160" y="732822"/>
                  </a:cubicBezTo>
                  <a:cubicBezTo>
                    <a:pt x="1136900" y="731452"/>
                    <a:pt x="1139639" y="728712"/>
                    <a:pt x="1141009" y="725973"/>
                  </a:cubicBezTo>
                  <a:cubicBezTo>
                    <a:pt x="1134160" y="730082"/>
                    <a:pt x="1124572" y="735561"/>
                    <a:pt x="1120463" y="735561"/>
                  </a:cubicBezTo>
                  <a:cubicBezTo>
                    <a:pt x="1117723" y="735561"/>
                    <a:pt x="1113614" y="730082"/>
                    <a:pt x="1113614" y="725973"/>
                  </a:cubicBezTo>
                  <a:cubicBezTo>
                    <a:pt x="1113614" y="710905"/>
                    <a:pt x="1134160" y="716385"/>
                    <a:pt x="1138270" y="705427"/>
                  </a:cubicBezTo>
                  <a:cubicBezTo>
                    <a:pt x="1123202" y="701317"/>
                    <a:pt x="1114984" y="691729"/>
                    <a:pt x="1114984" y="680771"/>
                  </a:cubicBezTo>
                  <a:cubicBezTo>
                    <a:pt x="1114984" y="678031"/>
                    <a:pt x="1116354" y="675292"/>
                    <a:pt x="1114984" y="673922"/>
                  </a:cubicBezTo>
                  <a:close/>
                  <a:moveTo>
                    <a:pt x="1225934" y="672552"/>
                  </a:moveTo>
                  <a:lnTo>
                    <a:pt x="1227304" y="672552"/>
                  </a:lnTo>
                  <a:cubicBezTo>
                    <a:pt x="1228674" y="672552"/>
                    <a:pt x="1230043" y="672552"/>
                    <a:pt x="1231413" y="673922"/>
                  </a:cubicBezTo>
                  <a:cubicBezTo>
                    <a:pt x="1231413" y="673922"/>
                    <a:pt x="1230043" y="676662"/>
                    <a:pt x="1228674" y="675292"/>
                  </a:cubicBezTo>
                  <a:cubicBezTo>
                    <a:pt x="1227304" y="675292"/>
                    <a:pt x="1225934" y="675292"/>
                    <a:pt x="1225934" y="672552"/>
                  </a:cubicBezTo>
                  <a:close/>
                  <a:moveTo>
                    <a:pt x="1257439" y="671182"/>
                  </a:moveTo>
                  <a:cubicBezTo>
                    <a:pt x="1258808" y="671182"/>
                    <a:pt x="1260178" y="673922"/>
                    <a:pt x="1261548" y="673922"/>
                  </a:cubicBezTo>
                  <a:cubicBezTo>
                    <a:pt x="1265657" y="672552"/>
                    <a:pt x="1271136" y="673922"/>
                    <a:pt x="1271136" y="679401"/>
                  </a:cubicBezTo>
                  <a:cubicBezTo>
                    <a:pt x="1271136" y="682141"/>
                    <a:pt x="1268397" y="684880"/>
                    <a:pt x="1265657" y="684880"/>
                  </a:cubicBezTo>
                  <a:cubicBezTo>
                    <a:pt x="1261548" y="684880"/>
                    <a:pt x="1256069" y="679401"/>
                    <a:pt x="1256069" y="676662"/>
                  </a:cubicBezTo>
                  <a:cubicBezTo>
                    <a:pt x="1256069" y="672552"/>
                    <a:pt x="1257439" y="671182"/>
                    <a:pt x="1257439" y="671182"/>
                  </a:cubicBezTo>
                  <a:close/>
                  <a:moveTo>
                    <a:pt x="317784" y="669812"/>
                  </a:moveTo>
                  <a:cubicBezTo>
                    <a:pt x="317784" y="667073"/>
                    <a:pt x="321894" y="668443"/>
                    <a:pt x="323263" y="669812"/>
                  </a:cubicBezTo>
                  <a:cubicBezTo>
                    <a:pt x="323263" y="669812"/>
                    <a:pt x="321894" y="671182"/>
                    <a:pt x="321894" y="672552"/>
                  </a:cubicBezTo>
                  <a:cubicBezTo>
                    <a:pt x="320524" y="672552"/>
                    <a:pt x="317784" y="673922"/>
                    <a:pt x="317784" y="669812"/>
                  </a:cubicBezTo>
                  <a:close/>
                  <a:moveTo>
                    <a:pt x="280801" y="669812"/>
                  </a:moveTo>
                  <a:cubicBezTo>
                    <a:pt x="282171" y="669812"/>
                    <a:pt x="284910" y="668443"/>
                    <a:pt x="286280" y="669812"/>
                  </a:cubicBezTo>
                  <a:cubicBezTo>
                    <a:pt x="284910" y="669812"/>
                    <a:pt x="283540" y="672552"/>
                    <a:pt x="283540" y="673922"/>
                  </a:cubicBezTo>
                  <a:cubicBezTo>
                    <a:pt x="283540" y="672552"/>
                    <a:pt x="282171" y="671182"/>
                    <a:pt x="280801" y="669812"/>
                  </a:cubicBezTo>
                  <a:close/>
                  <a:moveTo>
                    <a:pt x="636938" y="667073"/>
                  </a:moveTo>
                  <a:cubicBezTo>
                    <a:pt x="638308" y="668443"/>
                    <a:pt x="641047" y="669812"/>
                    <a:pt x="642417" y="671182"/>
                  </a:cubicBezTo>
                  <a:cubicBezTo>
                    <a:pt x="636938" y="673922"/>
                    <a:pt x="635568" y="675292"/>
                    <a:pt x="634199" y="678031"/>
                  </a:cubicBezTo>
                  <a:cubicBezTo>
                    <a:pt x="635568" y="679401"/>
                    <a:pt x="635568" y="682141"/>
                    <a:pt x="639677" y="682141"/>
                  </a:cubicBezTo>
                  <a:cubicBezTo>
                    <a:pt x="642417" y="682141"/>
                    <a:pt x="642417" y="680771"/>
                    <a:pt x="643787" y="680771"/>
                  </a:cubicBezTo>
                  <a:lnTo>
                    <a:pt x="645157" y="676662"/>
                  </a:lnTo>
                  <a:cubicBezTo>
                    <a:pt x="645157" y="673922"/>
                    <a:pt x="642417" y="669812"/>
                    <a:pt x="641047" y="667073"/>
                  </a:cubicBezTo>
                  <a:close/>
                  <a:moveTo>
                    <a:pt x="128757" y="667073"/>
                  </a:moveTo>
                  <a:cubicBezTo>
                    <a:pt x="127388" y="669812"/>
                    <a:pt x="126018" y="672552"/>
                    <a:pt x="123279" y="675292"/>
                  </a:cubicBezTo>
                  <a:lnTo>
                    <a:pt x="123279" y="669812"/>
                  </a:lnTo>
                  <a:cubicBezTo>
                    <a:pt x="124648" y="668443"/>
                    <a:pt x="127388" y="668443"/>
                    <a:pt x="128757" y="667073"/>
                  </a:cubicBezTo>
                  <a:close/>
                  <a:moveTo>
                    <a:pt x="639677" y="660224"/>
                  </a:moveTo>
                  <a:lnTo>
                    <a:pt x="636938" y="662964"/>
                  </a:lnTo>
                  <a:cubicBezTo>
                    <a:pt x="638308" y="664334"/>
                    <a:pt x="639677" y="664334"/>
                    <a:pt x="639677" y="664334"/>
                  </a:cubicBezTo>
                  <a:cubicBezTo>
                    <a:pt x="641047" y="661594"/>
                    <a:pt x="641047" y="661594"/>
                    <a:pt x="639677" y="660224"/>
                  </a:cubicBezTo>
                  <a:close/>
                  <a:moveTo>
                    <a:pt x="110951" y="658855"/>
                  </a:moveTo>
                  <a:cubicBezTo>
                    <a:pt x="110951" y="662964"/>
                    <a:pt x="117799" y="661594"/>
                    <a:pt x="120539" y="661594"/>
                  </a:cubicBezTo>
                  <a:cubicBezTo>
                    <a:pt x="120539" y="661594"/>
                    <a:pt x="120539" y="662964"/>
                    <a:pt x="121909" y="664334"/>
                  </a:cubicBezTo>
                  <a:cubicBezTo>
                    <a:pt x="120539" y="665704"/>
                    <a:pt x="119169" y="668443"/>
                    <a:pt x="117799" y="669812"/>
                  </a:cubicBezTo>
                  <a:cubicBezTo>
                    <a:pt x="113690" y="667073"/>
                    <a:pt x="110951" y="662964"/>
                    <a:pt x="110951" y="658855"/>
                  </a:cubicBezTo>
                  <a:close/>
                  <a:moveTo>
                    <a:pt x="1376607" y="653376"/>
                  </a:moveTo>
                  <a:cubicBezTo>
                    <a:pt x="1377977" y="652006"/>
                    <a:pt x="1380717" y="652006"/>
                    <a:pt x="1382087" y="653376"/>
                  </a:cubicBezTo>
                  <a:cubicBezTo>
                    <a:pt x="1382087" y="653376"/>
                    <a:pt x="1382087" y="654745"/>
                    <a:pt x="1380717" y="656115"/>
                  </a:cubicBezTo>
                  <a:cubicBezTo>
                    <a:pt x="1379347" y="656115"/>
                    <a:pt x="1377977" y="654745"/>
                    <a:pt x="1376607" y="653376"/>
                  </a:cubicBezTo>
                  <a:close/>
                  <a:moveTo>
                    <a:pt x="1288943" y="653376"/>
                  </a:moveTo>
                  <a:lnTo>
                    <a:pt x="1294422" y="653376"/>
                  </a:lnTo>
                  <a:cubicBezTo>
                    <a:pt x="1295792" y="654745"/>
                    <a:pt x="1295792" y="653376"/>
                    <a:pt x="1295792" y="657485"/>
                  </a:cubicBezTo>
                  <a:cubicBezTo>
                    <a:pt x="1295792" y="660224"/>
                    <a:pt x="1294422" y="661594"/>
                    <a:pt x="1293052" y="662964"/>
                  </a:cubicBezTo>
                  <a:lnTo>
                    <a:pt x="1286204" y="662964"/>
                  </a:lnTo>
                  <a:cubicBezTo>
                    <a:pt x="1286204" y="661594"/>
                    <a:pt x="1284834" y="661594"/>
                    <a:pt x="1284834" y="658855"/>
                  </a:cubicBezTo>
                  <a:cubicBezTo>
                    <a:pt x="1284834" y="654745"/>
                    <a:pt x="1287573" y="654745"/>
                    <a:pt x="1288943" y="653376"/>
                  </a:cubicBezTo>
                  <a:close/>
                  <a:moveTo>
                    <a:pt x="172590" y="653376"/>
                  </a:moveTo>
                  <a:cubicBezTo>
                    <a:pt x="172590" y="654745"/>
                    <a:pt x="171220" y="657485"/>
                    <a:pt x="171220" y="662964"/>
                  </a:cubicBezTo>
                  <a:cubicBezTo>
                    <a:pt x="173960" y="660224"/>
                    <a:pt x="175329" y="657485"/>
                    <a:pt x="179439" y="657485"/>
                  </a:cubicBezTo>
                  <a:cubicBezTo>
                    <a:pt x="178069" y="656115"/>
                    <a:pt x="176699" y="654745"/>
                    <a:pt x="176699" y="653376"/>
                  </a:cubicBezTo>
                  <a:close/>
                  <a:moveTo>
                    <a:pt x="749258" y="652006"/>
                  </a:moveTo>
                  <a:cubicBezTo>
                    <a:pt x="750628" y="652006"/>
                    <a:pt x="753368" y="653376"/>
                    <a:pt x="753368" y="654745"/>
                  </a:cubicBezTo>
                  <a:lnTo>
                    <a:pt x="747888" y="654745"/>
                  </a:lnTo>
                  <a:close/>
                  <a:moveTo>
                    <a:pt x="72598" y="652006"/>
                  </a:moveTo>
                  <a:cubicBezTo>
                    <a:pt x="72598" y="649266"/>
                    <a:pt x="76707" y="650636"/>
                    <a:pt x="78076" y="652006"/>
                  </a:cubicBezTo>
                  <a:cubicBezTo>
                    <a:pt x="78076" y="652006"/>
                    <a:pt x="78076" y="653376"/>
                    <a:pt x="76707" y="654745"/>
                  </a:cubicBezTo>
                  <a:cubicBezTo>
                    <a:pt x="75337" y="654745"/>
                    <a:pt x="72598" y="656115"/>
                    <a:pt x="72598" y="652006"/>
                  </a:cubicBezTo>
                  <a:close/>
                  <a:moveTo>
                    <a:pt x="1442356" y="649266"/>
                  </a:moveTo>
                  <a:lnTo>
                    <a:pt x="1446465" y="649266"/>
                  </a:lnTo>
                  <a:cubicBezTo>
                    <a:pt x="1447835" y="650636"/>
                    <a:pt x="1449205" y="652006"/>
                    <a:pt x="1449205" y="653376"/>
                  </a:cubicBezTo>
                  <a:lnTo>
                    <a:pt x="1443726" y="654745"/>
                  </a:lnTo>
                  <a:cubicBezTo>
                    <a:pt x="1443726" y="653376"/>
                    <a:pt x="1442356" y="650636"/>
                    <a:pt x="1442356" y="649266"/>
                  </a:cubicBezTo>
                  <a:close/>
                  <a:moveTo>
                    <a:pt x="1430028" y="647897"/>
                  </a:moveTo>
                  <a:cubicBezTo>
                    <a:pt x="1434138" y="647897"/>
                    <a:pt x="1436877" y="649266"/>
                    <a:pt x="1436877" y="653376"/>
                  </a:cubicBezTo>
                  <a:cubicBezTo>
                    <a:pt x="1436877" y="656115"/>
                    <a:pt x="1432768" y="660224"/>
                    <a:pt x="1430028" y="660224"/>
                  </a:cubicBezTo>
                  <a:cubicBezTo>
                    <a:pt x="1425919" y="660224"/>
                    <a:pt x="1424549" y="657485"/>
                    <a:pt x="1424549" y="653376"/>
                  </a:cubicBezTo>
                  <a:cubicBezTo>
                    <a:pt x="1424549" y="650636"/>
                    <a:pt x="1427289" y="647897"/>
                    <a:pt x="1430028" y="647897"/>
                  </a:cubicBezTo>
                  <a:close/>
                  <a:moveTo>
                    <a:pt x="745149" y="646527"/>
                  </a:moveTo>
                  <a:lnTo>
                    <a:pt x="749258" y="647897"/>
                  </a:lnTo>
                  <a:lnTo>
                    <a:pt x="743779" y="649266"/>
                  </a:lnTo>
                  <a:close/>
                  <a:moveTo>
                    <a:pt x="536946" y="646527"/>
                  </a:moveTo>
                  <a:cubicBezTo>
                    <a:pt x="541055" y="646527"/>
                    <a:pt x="542425" y="647897"/>
                    <a:pt x="545164" y="647897"/>
                  </a:cubicBezTo>
                  <a:lnTo>
                    <a:pt x="545164" y="654745"/>
                  </a:lnTo>
                  <a:cubicBezTo>
                    <a:pt x="536946" y="661594"/>
                    <a:pt x="542425" y="665704"/>
                    <a:pt x="541055" y="669812"/>
                  </a:cubicBezTo>
                  <a:cubicBezTo>
                    <a:pt x="538315" y="675292"/>
                    <a:pt x="534206" y="678031"/>
                    <a:pt x="528727" y="678031"/>
                  </a:cubicBezTo>
                  <a:cubicBezTo>
                    <a:pt x="525988" y="678031"/>
                    <a:pt x="517769" y="672552"/>
                    <a:pt x="512290" y="672552"/>
                  </a:cubicBezTo>
                  <a:cubicBezTo>
                    <a:pt x="512290" y="671182"/>
                    <a:pt x="515030" y="671182"/>
                    <a:pt x="515030" y="669812"/>
                  </a:cubicBezTo>
                  <a:cubicBezTo>
                    <a:pt x="510920" y="661594"/>
                    <a:pt x="523248" y="650636"/>
                    <a:pt x="531466" y="652006"/>
                  </a:cubicBezTo>
                  <a:cubicBezTo>
                    <a:pt x="532836" y="650636"/>
                    <a:pt x="534206" y="646527"/>
                    <a:pt x="536946" y="646527"/>
                  </a:cubicBezTo>
                  <a:close/>
                  <a:moveTo>
                    <a:pt x="1223195" y="645157"/>
                  </a:moveTo>
                  <a:cubicBezTo>
                    <a:pt x="1224565" y="646527"/>
                    <a:pt x="1224565" y="647897"/>
                    <a:pt x="1224565" y="649266"/>
                  </a:cubicBezTo>
                  <a:cubicBezTo>
                    <a:pt x="1223195" y="649266"/>
                    <a:pt x="1220455" y="650636"/>
                    <a:pt x="1220455" y="646527"/>
                  </a:cubicBezTo>
                  <a:cubicBezTo>
                    <a:pt x="1220455" y="643787"/>
                    <a:pt x="1221825" y="645157"/>
                    <a:pt x="1223195" y="645157"/>
                  </a:cubicBezTo>
                  <a:close/>
                  <a:moveTo>
                    <a:pt x="268473" y="641048"/>
                  </a:moveTo>
                  <a:lnTo>
                    <a:pt x="271213" y="641048"/>
                  </a:lnTo>
                  <a:lnTo>
                    <a:pt x="272582" y="646527"/>
                  </a:lnTo>
                  <a:cubicBezTo>
                    <a:pt x="271213" y="646527"/>
                    <a:pt x="269843" y="646527"/>
                    <a:pt x="268473" y="645157"/>
                  </a:cubicBezTo>
                  <a:close/>
                  <a:moveTo>
                    <a:pt x="1368389" y="636939"/>
                  </a:moveTo>
                  <a:cubicBezTo>
                    <a:pt x="1372499" y="636939"/>
                    <a:pt x="1373868" y="638308"/>
                    <a:pt x="1375238" y="641048"/>
                  </a:cubicBezTo>
                  <a:cubicBezTo>
                    <a:pt x="1372499" y="643787"/>
                    <a:pt x="1371129" y="647897"/>
                    <a:pt x="1367019" y="647897"/>
                  </a:cubicBezTo>
                  <a:cubicBezTo>
                    <a:pt x="1364280" y="647897"/>
                    <a:pt x="1362910" y="646527"/>
                    <a:pt x="1361540" y="645157"/>
                  </a:cubicBezTo>
                  <a:cubicBezTo>
                    <a:pt x="1361540" y="639678"/>
                    <a:pt x="1365650" y="636939"/>
                    <a:pt x="1368389" y="636939"/>
                  </a:cubicBezTo>
                  <a:close/>
                  <a:moveTo>
                    <a:pt x="4110" y="636939"/>
                  </a:moveTo>
                  <a:lnTo>
                    <a:pt x="8219" y="636939"/>
                  </a:lnTo>
                  <a:lnTo>
                    <a:pt x="8219" y="642417"/>
                  </a:lnTo>
                  <a:cubicBezTo>
                    <a:pt x="5479" y="643787"/>
                    <a:pt x="2740" y="643787"/>
                    <a:pt x="0" y="642417"/>
                  </a:cubicBezTo>
                  <a:cubicBezTo>
                    <a:pt x="1370" y="641048"/>
                    <a:pt x="2740" y="638308"/>
                    <a:pt x="4110" y="636939"/>
                  </a:cubicBezTo>
                  <a:close/>
                  <a:moveTo>
                    <a:pt x="95883" y="630089"/>
                  </a:moveTo>
                  <a:cubicBezTo>
                    <a:pt x="97253" y="630089"/>
                    <a:pt x="97253" y="632829"/>
                    <a:pt x="95883" y="634199"/>
                  </a:cubicBezTo>
                  <a:cubicBezTo>
                    <a:pt x="94514" y="634199"/>
                    <a:pt x="94514" y="632829"/>
                    <a:pt x="93144" y="631459"/>
                  </a:cubicBezTo>
                  <a:cubicBezTo>
                    <a:pt x="93144" y="631459"/>
                    <a:pt x="94514" y="630089"/>
                    <a:pt x="95883" y="630089"/>
                  </a:cubicBezTo>
                  <a:close/>
                  <a:moveTo>
                    <a:pt x="746519" y="627350"/>
                  </a:moveTo>
                  <a:cubicBezTo>
                    <a:pt x="747888" y="627350"/>
                    <a:pt x="750628" y="630089"/>
                    <a:pt x="750628" y="631459"/>
                  </a:cubicBezTo>
                  <a:cubicBezTo>
                    <a:pt x="749258" y="632829"/>
                    <a:pt x="747888" y="632829"/>
                    <a:pt x="746519" y="632829"/>
                  </a:cubicBezTo>
                  <a:lnTo>
                    <a:pt x="743779" y="630089"/>
                  </a:lnTo>
                  <a:cubicBezTo>
                    <a:pt x="743779" y="628720"/>
                    <a:pt x="745149" y="628720"/>
                    <a:pt x="746519" y="627350"/>
                  </a:cubicBezTo>
                  <a:close/>
                  <a:moveTo>
                    <a:pt x="978008" y="625981"/>
                  </a:moveTo>
                  <a:cubicBezTo>
                    <a:pt x="980748" y="624611"/>
                    <a:pt x="983487" y="625981"/>
                    <a:pt x="984857" y="627350"/>
                  </a:cubicBezTo>
                  <a:cubicBezTo>
                    <a:pt x="984857" y="627350"/>
                    <a:pt x="984857" y="628720"/>
                    <a:pt x="982117" y="628720"/>
                  </a:cubicBezTo>
                  <a:cubicBezTo>
                    <a:pt x="978008" y="628720"/>
                    <a:pt x="979378" y="627350"/>
                    <a:pt x="978008" y="625981"/>
                  </a:cubicBezTo>
                  <a:close/>
                  <a:moveTo>
                    <a:pt x="1305380" y="624611"/>
                  </a:moveTo>
                  <a:cubicBezTo>
                    <a:pt x="1305380" y="624611"/>
                    <a:pt x="1306750" y="625981"/>
                    <a:pt x="1306750" y="627350"/>
                  </a:cubicBezTo>
                  <a:cubicBezTo>
                    <a:pt x="1305380" y="627350"/>
                    <a:pt x="1304011" y="627350"/>
                    <a:pt x="1302641" y="625981"/>
                  </a:cubicBezTo>
                  <a:cubicBezTo>
                    <a:pt x="1302641" y="625981"/>
                    <a:pt x="1304011" y="624611"/>
                    <a:pt x="1305380" y="624611"/>
                  </a:cubicBezTo>
                  <a:close/>
                  <a:moveTo>
                    <a:pt x="853360" y="624611"/>
                  </a:moveTo>
                  <a:lnTo>
                    <a:pt x="857469" y="624611"/>
                  </a:lnTo>
                  <a:cubicBezTo>
                    <a:pt x="857469" y="625981"/>
                    <a:pt x="857469" y="627350"/>
                    <a:pt x="856099" y="628720"/>
                  </a:cubicBezTo>
                  <a:cubicBezTo>
                    <a:pt x="854730" y="628720"/>
                    <a:pt x="851990" y="627350"/>
                    <a:pt x="853360" y="624611"/>
                  </a:cubicBezTo>
                  <a:close/>
                  <a:moveTo>
                    <a:pt x="539685" y="623241"/>
                  </a:moveTo>
                  <a:lnTo>
                    <a:pt x="541055" y="623241"/>
                  </a:lnTo>
                  <a:cubicBezTo>
                    <a:pt x="541055" y="625981"/>
                    <a:pt x="538315" y="628720"/>
                    <a:pt x="536946" y="631459"/>
                  </a:cubicBezTo>
                  <a:lnTo>
                    <a:pt x="530097" y="631459"/>
                  </a:lnTo>
                  <a:cubicBezTo>
                    <a:pt x="530097" y="630089"/>
                    <a:pt x="528727" y="631459"/>
                    <a:pt x="528727" y="627350"/>
                  </a:cubicBezTo>
                  <a:cubicBezTo>
                    <a:pt x="528727" y="623241"/>
                    <a:pt x="534206" y="621871"/>
                    <a:pt x="539685" y="623241"/>
                  </a:cubicBezTo>
                  <a:close/>
                  <a:moveTo>
                    <a:pt x="143825" y="623241"/>
                  </a:moveTo>
                  <a:lnTo>
                    <a:pt x="149304" y="624611"/>
                  </a:lnTo>
                  <a:cubicBezTo>
                    <a:pt x="147934" y="627350"/>
                    <a:pt x="146564" y="628720"/>
                    <a:pt x="145195" y="630089"/>
                  </a:cubicBezTo>
                  <a:cubicBezTo>
                    <a:pt x="143825" y="628720"/>
                    <a:pt x="142455" y="628720"/>
                    <a:pt x="142455" y="625981"/>
                  </a:cubicBezTo>
                  <a:cubicBezTo>
                    <a:pt x="142455" y="621871"/>
                    <a:pt x="142455" y="624611"/>
                    <a:pt x="143825" y="623241"/>
                  </a:cubicBezTo>
                  <a:close/>
                  <a:moveTo>
                    <a:pt x="1280724" y="621871"/>
                  </a:moveTo>
                  <a:lnTo>
                    <a:pt x="1286204" y="621871"/>
                  </a:lnTo>
                  <a:lnTo>
                    <a:pt x="1288943" y="624611"/>
                  </a:lnTo>
                  <a:cubicBezTo>
                    <a:pt x="1287573" y="625981"/>
                    <a:pt x="1284834" y="627350"/>
                    <a:pt x="1282094" y="628720"/>
                  </a:cubicBezTo>
                  <a:cubicBezTo>
                    <a:pt x="1282094" y="627350"/>
                    <a:pt x="1282094" y="624611"/>
                    <a:pt x="1280724" y="621871"/>
                  </a:cubicBezTo>
                  <a:close/>
                  <a:moveTo>
                    <a:pt x="1309489" y="620501"/>
                  </a:moveTo>
                  <a:lnTo>
                    <a:pt x="1313599" y="620501"/>
                  </a:lnTo>
                  <a:cubicBezTo>
                    <a:pt x="1313599" y="620501"/>
                    <a:pt x="1313599" y="621871"/>
                    <a:pt x="1312229" y="623241"/>
                  </a:cubicBezTo>
                  <a:cubicBezTo>
                    <a:pt x="1310859" y="621871"/>
                    <a:pt x="1309489" y="621871"/>
                    <a:pt x="1309489" y="620501"/>
                  </a:cubicBezTo>
                  <a:close/>
                  <a:moveTo>
                    <a:pt x="180808" y="617762"/>
                  </a:moveTo>
                  <a:cubicBezTo>
                    <a:pt x="180808" y="623241"/>
                    <a:pt x="178069" y="631459"/>
                    <a:pt x="178069" y="635569"/>
                  </a:cubicBezTo>
                  <a:cubicBezTo>
                    <a:pt x="178069" y="638308"/>
                    <a:pt x="179439" y="638308"/>
                    <a:pt x="179439" y="638308"/>
                  </a:cubicBezTo>
                  <a:cubicBezTo>
                    <a:pt x="184918" y="635569"/>
                    <a:pt x="190397" y="631459"/>
                    <a:pt x="194506" y="630089"/>
                  </a:cubicBezTo>
                  <a:cubicBezTo>
                    <a:pt x="193136" y="625981"/>
                    <a:pt x="193136" y="621871"/>
                    <a:pt x="193136" y="617762"/>
                  </a:cubicBezTo>
                  <a:cubicBezTo>
                    <a:pt x="190397" y="619132"/>
                    <a:pt x="190397" y="621871"/>
                    <a:pt x="189027" y="623241"/>
                  </a:cubicBezTo>
                  <a:cubicBezTo>
                    <a:pt x="187657" y="620501"/>
                    <a:pt x="183548" y="619132"/>
                    <a:pt x="180808" y="617762"/>
                  </a:cubicBezTo>
                  <a:close/>
                  <a:moveTo>
                    <a:pt x="1260178" y="613652"/>
                  </a:moveTo>
                  <a:lnTo>
                    <a:pt x="1260178" y="620501"/>
                  </a:lnTo>
                  <a:cubicBezTo>
                    <a:pt x="1258808" y="620501"/>
                    <a:pt x="1256069" y="621871"/>
                    <a:pt x="1254699" y="621871"/>
                  </a:cubicBezTo>
                  <a:lnTo>
                    <a:pt x="1251960" y="619132"/>
                  </a:lnTo>
                  <a:lnTo>
                    <a:pt x="1251960" y="615022"/>
                  </a:lnTo>
                  <a:cubicBezTo>
                    <a:pt x="1253329" y="615022"/>
                    <a:pt x="1254699" y="613652"/>
                    <a:pt x="1260178" y="613652"/>
                  </a:cubicBezTo>
                  <a:close/>
                  <a:moveTo>
                    <a:pt x="135606" y="609543"/>
                  </a:moveTo>
                  <a:lnTo>
                    <a:pt x="139716" y="609543"/>
                  </a:lnTo>
                  <a:cubicBezTo>
                    <a:pt x="139716" y="609543"/>
                    <a:pt x="139716" y="610913"/>
                    <a:pt x="141085" y="612283"/>
                  </a:cubicBezTo>
                  <a:cubicBezTo>
                    <a:pt x="139716" y="613652"/>
                    <a:pt x="139716" y="615022"/>
                    <a:pt x="138346" y="616392"/>
                  </a:cubicBezTo>
                  <a:cubicBezTo>
                    <a:pt x="136976" y="616392"/>
                    <a:pt x="135606" y="616392"/>
                    <a:pt x="134237" y="615022"/>
                  </a:cubicBezTo>
                  <a:close/>
                  <a:moveTo>
                    <a:pt x="1291683" y="606804"/>
                  </a:moveTo>
                  <a:cubicBezTo>
                    <a:pt x="1290313" y="609543"/>
                    <a:pt x="1290313" y="612283"/>
                    <a:pt x="1290313" y="615022"/>
                  </a:cubicBezTo>
                  <a:cubicBezTo>
                    <a:pt x="1288943" y="613652"/>
                    <a:pt x="1287573" y="610913"/>
                    <a:pt x="1284834" y="609543"/>
                  </a:cubicBezTo>
                  <a:cubicBezTo>
                    <a:pt x="1286204" y="606804"/>
                    <a:pt x="1288943" y="606804"/>
                    <a:pt x="1291683" y="606804"/>
                  </a:cubicBezTo>
                  <a:close/>
                  <a:moveTo>
                    <a:pt x="510920" y="605434"/>
                  </a:moveTo>
                  <a:cubicBezTo>
                    <a:pt x="512290" y="605434"/>
                    <a:pt x="515030" y="606804"/>
                    <a:pt x="517769" y="608174"/>
                  </a:cubicBezTo>
                  <a:lnTo>
                    <a:pt x="517769" y="612283"/>
                  </a:lnTo>
                  <a:cubicBezTo>
                    <a:pt x="516399" y="613652"/>
                    <a:pt x="517769" y="613652"/>
                    <a:pt x="513660" y="613652"/>
                  </a:cubicBezTo>
                  <a:cubicBezTo>
                    <a:pt x="510920" y="613652"/>
                    <a:pt x="509550" y="612283"/>
                    <a:pt x="509550" y="608174"/>
                  </a:cubicBezTo>
                  <a:cubicBezTo>
                    <a:pt x="509550" y="605434"/>
                    <a:pt x="509550" y="606804"/>
                    <a:pt x="510920" y="605434"/>
                  </a:cubicBezTo>
                  <a:close/>
                  <a:moveTo>
                    <a:pt x="439693" y="604064"/>
                  </a:moveTo>
                  <a:cubicBezTo>
                    <a:pt x="441062" y="605434"/>
                    <a:pt x="441062" y="605434"/>
                    <a:pt x="439693" y="608174"/>
                  </a:cubicBezTo>
                  <a:cubicBezTo>
                    <a:pt x="439693" y="608174"/>
                    <a:pt x="438323" y="608174"/>
                    <a:pt x="436953" y="606804"/>
                  </a:cubicBezTo>
                  <a:close/>
                  <a:moveTo>
                    <a:pt x="115060" y="602694"/>
                  </a:moveTo>
                  <a:cubicBezTo>
                    <a:pt x="115060" y="602694"/>
                    <a:pt x="116430" y="604064"/>
                    <a:pt x="116430" y="605434"/>
                  </a:cubicBezTo>
                  <a:cubicBezTo>
                    <a:pt x="116430" y="605434"/>
                    <a:pt x="115060" y="606804"/>
                    <a:pt x="113690" y="606804"/>
                  </a:cubicBezTo>
                  <a:cubicBezTo>
                    <a:pt x="113690" y="606804"/>
                    <a:pt x="113690" y="602694"/>
                    <a:pt x="115060" y="602694"/>
                  </a:cubicBezTo>
                  <a:close/>
                  <a:moveTo>
                    <a:pt x="1324557" y="601324"/>
                  </a:moveTo>
                  <a:lnTo>
                    <a:pt x="1328666" y="601324"/>
                  </a:lnTo>
                  <a:cubicBezTo>
                    <a:pt x="1328666" y="602694"/>
                    <a:pt x="1330036" y="604064"/>
                    <a:pt x="1330036" y="605434"/>
                  </a:cubicBezTo>
                  <a:cubicBezTo>
                    <a:pt x="1328666" y="605434"/>
                    <a:pt x="1325927" y="606804"/>
                    <a:pt x="1323187" y="605434"/>
                  </a:cubicBezTo>
                  <a:close/>
                  <a:moveTo>
                    <a:pt x="1299901" y="601324"/>
                  </a:moveTo>
                  <a:cubicBezTo>
                    <a:pt x="1299901" y="605434"/>
                    <a:pt x="1297162" y="605434"/>
                    <a:pt x="1297162" y="608174"/>
                  </a:cubicBezTo>
                  <a:lnTo>
                    <a:pt x="1297162" y="602694"/>
                  </a:lnTo>
                  <a:cubicBezTo>
                    <a:pt x="1297162" y="602694"/>
                    <a:pt x="1298531" y="601324"/>
                    <a:pt x="1299901" y="601324"/>
                  </a:cubicBezTo>
                  <a:close/>
                  <a:moveTo>
                    <a:pt x="169850" y="598585"/>
                  </a:moveTo>
                  <a:lnTo>
                    <a:pt x="169850" y="605434"/>
                  </a:lnTo>
                  <a:lnTo>
                    <a:pt x="173960" y="609543"/>
                  </a:lnTo>
                  <a:cubicBezTo>
                    <a:pt x="173960" y="608174"/>
                    <a:pt x="175329" y="606804"/>
                    <a:pt x="175329" y="606804"/>
                  </a:cubicBezTo>
                  <a:cubicBezTo>
                    <a:pt x="175329" y="604064"/>
                    <a:pt x="172590" y="601324"/>
                    <a:pt x="169850" y="598585"/>
                  </a:cubicBezTo>
                  <a:close/>
                  <a:moveTo>
                    <a:pt x="1010882" y="593106"/>
                  </a:moveTo>
                  <a:cubicBezTo>
                    <a:pt x="1012252" y="594476"/>
                    <a:pt x="1013621" y="594476"/>
                    <a:pt x="1014991" y="595846"/>
                  </a:cubicBezTo>
                  <a:cubicBezTo>
                    <a:pt x="1013621" y="597216"/>
                    <a:pt x="1012252" y="597216"/>
                    <a:pt x="1010882" y="597216"/>
                  </a:cubicBezTo>
                  <a:lnTo>
                    <a:pt x="1008143" y="594476"/>
                  </a:lnTo>
                  <a:cubicBezTo>
                    <a:pt x="1008143" y="594476"/>
                    <a:pt x="1010882" y="594476"/>
                    <a:pt x="1010882" y="593106"/>
                  </a:cubicBezTo>
                  <a:close/>
                  <a:moveTo>
                    <a:pt x="445172" y="593106"/>
                  </a:moveTo>
                  <a:lnTo>
                    <a:pt x="453390" y="593106"/>
                  </a:lnTo>
                  <a:cubicBezTo>
                    <a:pt x="453390" y="594476"/>
                    <a:pt x="454760" y="597216"/>
                    <a:pt x="454760" y="598585"/>
                  </a:cubicBezTo>
                  <a:cubicBezTo>
                    <a:pt x="453390" y="599955"/>
                    <a:pt x="452020" y="601324"/>
                    <a:pt x="449281" y="601324"/>
                  </a:cubicBezTo>
                  <a:cubicBezTo>
                    <a:pt x="445172" y="601324"/>
                    <a:pt x="445172" y="599955"/>
                    <a:pt x="443802" y="598585"/>
                  </a:cubicBezTo>
                  <a:close/>
                  <a:moveTo>
                    <a:pt x="515030" y="580778"/>
                  </a:moveTo>
                  <a:lnTo>
                    <a:pt x="520508" y="580778"/>
                  </a:lnTo>
                  <a:lnTo>
                    <a:pt x="520508" y="584888"/>
                  </a:lnTo>
                  <a:cubicBezTo>
                    <a:pt x="519139" y="584888"/>
                    <a:pt x="516399" y="583518"/>
                    <a:pt x="515030" y="580778"/>
                  </a:cubicBezTo>
                  <a:close/>
                  <a:moveTo>
                    <a:pt x="113690" y="580778"/>
                  </a:moveTo>
                  <a:cubicBezTo>
                    <a:pt x="115060" y="582148"/>
                    <a:pt x="115060" y="583518"/>
                    <a:pt x="115060" y="584888"/>
                  </a:cubicBezTo>
                  <a:cubicBezTo>
                    <a:pt x="113690" y="586257"/>
                    <a:pt x="109581" y="582148"/>
                    <a:pt x="109581" y="584888"/>
                  </a:cubicBezTo>
                  <a:cubicBezTo>
                    <a:pt x="109581" y="582148"/>
                    <a:pt x="112321" y="580778"/>
                    <a:pt x="113690" y="580778"/>
                  </a:cubicBezTo>
                  <a:close/>
                  <a:moveTo>
                    <a:pt x="172590" y="573929"/>
                  </a:moveTo>
                  <a:cubicBezTo>
                    <a:pt x="172590" y="576669"/>
                    <a:pt x="175329" y="578039"/>
                    <a:pt x="175329" y="579409"/>
                  </a:cubicBezTo>
                  <a:cubicBezTo>
                    <a:pt x="172590" y="580778"/>
                    <a:pt x="171220" y="579409"/>
                    <a:pt x="171220" y="583518"/>
                  </a:cubicBezTo>
                  <a:cubicBezTo>
                    <a:pt x="171220" y="586257"/>
                    <a:pt x="179439" y="591736"/>
                    <a:pt x="182178" y="594476"/>
                  </a:cubicBezTo>
                  <a:lnTo>
                    <a:pt x="189027" y="594476"/>
                  </a:lnTo>
                  <a:lnTo>
                    <a:pt x="189027" y="584888"/>
                  </a:lnTo>
                  <a:cubicBezTo>
                    <a:pt x="189027" y="573929"/>
                    <a:pt x="179439" y="575299"/>
                    <a:pt x="172590" y="573929"/>
                  </a:cubicBezTo>
                  <a:close/>
                  <a:moveTo>
                    <a:pt x="78076" y="571190"/>
                  </a:moveTo>
                  <a:cubicBezTo>
                    <a:pt x="79446" y="571190"/>
                    <a:pt x="80816" y="571190"/>
                    <a:pt x="82186" y="572560"/>
                  </a:cubicBezTo>
                  <a:cubicBezTo>
                    <a:pt x="82186" y="572560"/>
                    <a:pt x="82186" y="573929"/>
                    <a:pt x="78076" y="575299"/>
                  </a:cubicBezTo>
                  <a:close/>
                  <a:moveTo>
                    <a:pt x="245187" y="568451"/>
                  </a:moveTo>
                  <a:cubicBezTo>
                    <a:pt x="246557" y="569820"/>
                    <a:pt x="249296" y="569820"/>
                    <a:pt x="252036" y="571190"/>
                  </a:cubicBezTo>
                  <a:lnTo>
                    <a:pt x="252036" y="576669"/>
                  </a:lnTo>
                  <a:cubicBezTo>
                    <a:pt x="250666" y="578039"/>
                    <a:pt x="247927" y="578039"/>
                    <a:pt x="245187" y="576669"/>
                  </a:cubicBezTo>
                  <a:close/>
                  <a:moveTo>
                    <a:pt x="512290" y="567081"/>
                  </a:moveTo>
                  <a:lnTo>
                    <a:pt x="517769" y="568451"/>
                  </a:lnTo>
                  <a:cubicBezTo>
                    <a:pt x="516399" y="569820"/>
                    <a:pt x="515030" y="572560"/>
                    <a:pt x="513660" y="573929"/>
                  </a:cubicBezTo>
                  <a:cubicBezTo>
                    <a:pt x="513660" y="572560"/>
                    <a:pt x="513660" y="569820"/>
                    <a:pt x="512290" y="567081"/>
                  </a:cubicBezTo>
                  <a:close/>
                  <a:moveTo>
                    <a:pt x="1384826" y="564341"/>
                  </a:moveTo>
                  <a:cubicBezTo>
                    <a:pt x="1386196" y="564341"/>
                    <a:pt x="1388935" y="565711"/>
                    <a:pt x="1388935" y="567081"/>
                  </a:cubicBezTo>
                  <a:lnTo>
                    <a:pt x="1383457" y="568451"/>
                  </a:lnTo>
                  <a:close/>
                  <a:moveTo>
                    <a:pt x="480785" y="564341"/>
                  </a:moveTo>
                  <a:cubicBezTo>
                    <a:pt x="480785" y="561602"/>
                    <a:pt x="484895" y="562971"/>
                    <a:pt x="486265" y="564341"/>
                  </a:cubicBezTo>
                  <a:cubicBezTo>
                    <a:pt x="486265" y="564341"/>
                    <a:pt x="486265" y="565711"/>
                    <a:pt x="484895" y="567081"/>
                  </a:cubicBezTo>
                  <a:cubicBezTo>
                    <a:pt x="483525" y="567081"/>
                    <a:pt x="480785" y="568451"/>
                    <a:pt x="480785" y="564341"/>
                  </a:cubicBezTo>
                  <a:close/>
                  <a:moveTo>
                    <a:pt x="19177" y="564341"/>
                  </a:moveTo>
                  <a:cubicBezTo>
                    <a:pt x="20547" y="564341"/>
                    <a:pt x="21916" y="564341"/>
                    <a:pt x="23286" y="565711"/>
                  </a:cubicBezTo>
                  <a:lnTo>
                    <a:pt x="20547" y="568451"/>
                  </a:lnTo>
                  <a:cubicBezTo>
                    <a:pt x="20547" y="567081"/>
                    <a:pt x="19177" y="565711"/>
                    <a:pt x="19177" y="564341"/>
                  </a:cubicBezTo>
                  <a:close/>
                  <a:moveTo>
                    <a:pt x="506811" y="562971"/>
                  </a:moveTo>
                  <a:lnTo>
                    <a:pt x="506811" y="565711"/>
                  </a:lnTo>
                  <a:cubicBezTo>
                    <a:pt x="506811" y="562971"/>
                    <a:pt x="505441" y="564341"/>
                    <a:pt x="504071" y="564341"/>
                  </a:cubicBezTo>
                  <a:cubicBezTo>
                    <a:pt x="504071" y="564341"/>
                    <a:pt x="505441" y="562971"/>
                    <a:pt x="506811" y="562971"/>
                  </a:cubicBezTo>
                  <a:close/>
                  <a:moveTo>
                    <a:pt x="117799" y="558862"/>
                  </a:moveTo>
                  <a:cubicBezTo>
                    <a:pt x="117799" y="561602"/>
                    <a:pt x="115060" y="557492"/>
                    <a:pt x="115060" y="560232"/>
                  </a:cubicBezTo>
                  <a:cubicBezTo>
                    <a:pt x="115060" y="557492"/>
                    <a:pt x="116430" y="558862"/>
                    <a:pt x="117799" y="558862"/>
                  </a:cubicBezTo>
                  <a:close/>
                  <a:moveTo>
                    <a:pt x="275322" y="557492"/>
                  </a:moveTo>
                  <a:cubicBezTo>
                    <a:pt x="279431" y="557492"/>
                    <a:pt x="284910" y="561602"/>
                    <a:pt x="284910" y="564341"/>
                  </a:cubicBezTo>
                  <a:cubicBezTo>
                    <a:pt x="284910" y="568451"/>
                    <a:pt x="282171" y="572560"/>
                    <a:pt x="279431" y="575299"/>
                  </a:cubicBezTo>
                  <a:cubicBezTo>
                    <a:pt x="279431" y="576669"/>
                    <a:pt x="280801" y="575299"/>
                    <a:pt x="280801" y="578039"/>
                  </a:cubicBezTo>
                  <a:cubicBezTo>
                    <a:pt x="280801" y="583518"/>
                    <a:pt x="272582" y="584888"/>
                    <a:pt x="271213" y="584888"/>
                  </a:cubicBezTo>
                  <a:cubicBezTo>
                    <a:pt x="265733" y="584888"/>
                    <a:pt x="264364" y="583518"/>
                    <a:pt x="264364" y="578039"/>
                  </a:cubicBezTo>
                  <a:cubicBezTo>
                    <a:pt x="264364" y="573929"/>
                    <a:pt x="265733" y="568451"/>
                    <a:pt x="265733" y="565711"/>
                  </a:cubicBezTo>
                  <a:cubicBezTo>
                    <a:pt x="265733" y="557492"/>
                    <a:pt x="273952" y="557492"/>
                    <a:pt x="275322" y="557492"/>
                  </a:cubicBezTo>
                  <a:close/>
                  <a:moveTo>
                    <a:pt x="1364280" y="554753"/>
                  </a:moveTo>
                  <a:lnTo>
                    <a:pt x="1368389" y="554753"/>
                  </a:lnTo>
                  <a:lnTo>
                    <a:pt x="1368389" y="557492"/>
                  </a:lnTo>
                  <a:lnTo>
                    <a:pt x="1364280" y="557492"/>
                  </a:lnTo>
                  <a:close/>
                  <a:moveTo>
                    <a:pt x="91774" y="553383"/>
                  </a:moveTo>
                  <a:lnTo>
                    <a:pt x="98623" y="553383"/>
                  </a:lnTo>
                  <a:cubicBezTo>
                    <a:pt x="98623" y="556123"/>
                    <a:pt x="99993" y="557492"/>
                    <a:pt x="98623" y="562971"/>
                  </a:cubicBezTo>
                  <a:cubicBezTo>
                    <a:pt x="97253" y="562971"/>
                    <a:pt x="94514" y="564341"/>
                    <a:pt x="91774" y="562971"/>
                  </a:cubicBezTo>
                  <a:cubicBezTo>
                    <a:pt x="91774" y="560232"/>
                    <a:pt x="90404" y="557492"/>
                    <a:pt x="91774" y="553383"/>
                  </a:cubicBezTo>
                  <a:close/>
                  <a:moveTo>
                    <a:pt x="49311" y="549274"/>
                  </a:moveTo>
                  <a:cubicBezTo>
                    <a:pt x="47942" y="549274"/>
                    <a:pt x="46572" y="547904"/>
                    <a:pt x="46572" y="550644"/>
                  </a:cubicBezTo>
                  <a:cubicBezTo>
                    <a:pt x="46572" y="547904"/>
                    <a:pt x="49311" y="550644"/>
                    <a:pt x="49311" y="549274"/>
                  </a:cubicBezTo>
                  <a:close/>
                  <a:moveTo>
                    <a:pt x="178069" y="545164"/>
                  </a:moveTo>
                  <a:cubicBezTo>
                    <a:pt x="175329" y="546534"/>
                    <a:pt x="173960" y="549274"/>
                    <a:pt x="173960" y="562971"/>
                  </a:cubicBezTo>
                  <a:cubicBezTo>
                    <a:pt x="175329" y="561602"/>
                    <a:pt x="179439" y="561602"/>
                    <a:pt x="180808" y="561602"/>
                  </a:cubicBezTo>
                  <a:cubicBezTo>
                    <a:pt x="179439" y="553383"/>
                    <a:pt x="178069" y="549274"/>
                    <a:pt x="178069" y="545164"/>
                  </a:cubicBezTo>
                  <a:close/>
                  <a:moveTo>
                    <a:pt x="38353" y="536946"/>
                  </a:moveTo>
                  <a:cubicBezTo>
                    <a:pt x="39723" y="536946"/>
                    <a:pt x="41093" y="536946"/>
                    <a:pt x="42463" y="538316"/>
                  </a:cubicBezTo>
                  <a:cubicBezTo>
                    <a:pt x="41093" y="539686"/>
                    <a:pt x="41093" y="542425"/>
                    <a:pt x="39723" y="543795"/>
                  </a:cubicBezTo>
                  <a:cubicBezTo>
                    <a:pt x="39723" y="542425"/>
                    <a:pt x="38353" y="541055"/>
                    <a:pt x="38353" y="536946"/>
                  </a:cubicBezTo>
                  <a:close/>
                  <a:moveTo>
                    <a:pt x="32875" y="530097"/>
                  </a:moveTo>
                  <a:cubicBezTo>
                    <a:pt x="34244" y="531467"/>
                    <a:pt x="34244" y="532837"/>
                    <a:pt x="34244" y="534206"/>
                  </a:cubicBezTo>
                  <a:cubicBezTo>
                    <a:pt x="34244" y="534206"/>
                    <a:pt x="32875" y="534206"/>
                    <a:pt x="31505" y="532837"/>
                  </a:cubicBezTo>
                  <a:cubicBezTo>
                    <a:pt x="31505" y="532837"/>
                    <a:pt x="31505" y="531467"/>
                    <a:pt x="32875" y="530097"/>
                  </a:cubicBezTo>
                  <a:close/>
                  <a:moveTo>
                    <a:pt x="95883" y="517769"/>
                  </a:moveTo>
                  <a:lnTo>
                    <a:pt x="101362" y="517769"/>
                  </a:lnTo>
                  <a:cubicBezTo>
                    <a:pt x="102732" y="519139"/>
                    <a:pt x="102732" y="517769"/>
                    <a:pt x="102732" y="520509"/>
                  </a:cubicBezTo>
                  <a:cubicBezTo>
                    <a:pt x="102732" y="524618"/>
                    <a:pt x="101362" y="525988"/>
                    <a:pt x="98623" y="527358"/>
                  </a:cubicBezTo>
                  <a:cubicBezTo>
                    <a:pt x="95883" y="525988"/>
                    <a:pt x="95883" y="523248"/>
                    <a:pt x="95883" y="520509"/>
                  </a:cubicBezTo>
                  <a:lnTo>
                    <a:pt x="95883" y="519139"/>
                  </a:lnTo>
                  <a:close/>
                  <a:moveTo>
                    <a:pt x="80816" y="505441"/>
                  </a:moveTo>
                  <a:cubicBezTo>
                    <a:pt x="82186" y="505441"/>
                    <a:pt x="84925" y="508181"/>
                    <a:pt x="87665" y="509551"/>
                  </a:cubicBezTo>
                  <a:lnTo>
                    <a:pt x="87665" y="515030"/>
                  </a:lnTo>
                  <a:cubicBezTo>
                    <a:pt x="87665" y="515030"/>
                    <a:pt x="87665" y="516400"/>
                    <a:pt x="84925" y="516400"/>
                  </a:cubicBezTo>
                  <a:cubicBezTo>
                    <a:pt x="80816" y="516400"/>
                    <a:pt x="80816" y="513660"/>
                    <a:pt x="78076" y="513660"/>
                  </a:cubicBezTo>
                  <a:cubicBezTo>
                    <a:pt x="79446" y="510921"/>
                    <a:pt x="79446" y="508181"/>
                    <a:pt x="80816" y="505441"/>
                  </a:cubicBezTo>
                  <a:close/>
                  <a:moveTo>
                    <a:pt x="1431398" y="504072"/>
                  </a:moveTo>
                  <a:cubicBezTo>
                    <a:pt x="1434138" y="504072"/>
                    <a:pt x="1436877" y="506811"/>
                    <a:pt x="1438247" y="508181"/>
                  </a:cubicBezTo>
                  <a:lnTo>
                    <a:pt x="1431398" y="508181"/>
                  </a:lnTo>
                  <a:cubicBezTo>
                    <a:pt x="1430028" y="506811"/>
                    <a:pt x="1430028" y="505441"/>
                    <a:pt x="1431398" y="504072"/>
                  </a:cubicBezTo>
                  <a:close/>
                  <a:moveTo>
                    <a:pt x="395860" y="482156"/>
                  </a:moveTo>
                  <a:cubicBezTo>
                    <a:pt x="397230" y="482156"/>
                    <a:pt x="397230" y="483525"/>
                    <a:pt x="397230" y="484895"/>
                  </a:cubicBezTo>
                  <a:lnTo>
                    <a:pt x="393121" y="484895"/>
                  </a:lnTo>
                  <a:cubicBezTo>
                    <a:pt x="394491" y="483525"/>
                    <a:pt x="394491" y="482156"/>
                    <a:pt x="395860" y="482156"/>
                  </a:cubicBezTo>
                  <a:close/>
                  <a:moveTo>
                    <a:pt x="1383457" y="475307"/>
                  </a:moveTo>
                  <a:lnTo>
                    <a:pt x="1388935" y="476676"/>
                  </a:lnTo>
                  <a:cubicBezTo>
                    <a:pt x="1388935" y="478046"/>
                    <a:pt x="1387566" y="480786"/>
                    <a:pt x="1386196" y="482156"/>
                  </a:cubicBezTo>
                  <a:cubicBezTo>
                    <a:pt x="1384826" y="480786"/>
                    <a:pt x="1380717" y="480786"/>
                    <a:pt x="1383457" y="475307"/>
                  </a:cubicBezTo>
                  <a:close/>
                  <a:moveTo>
                    <a:pt x="1362910" y="472567"/>
                  </a:moveTo>
                  <a:cubicBezTo>
                    <a:pt x="1362910" y="473937"/>
                    <a:pt x="1364280" y="473937"/>
                    <a:pt x="1364280" y="478046"/>
                  </a:cubicBezTo>
                  <a:cubicBezTo>
                    <a:pt x="1364280" y="480786"/>
                    <a:pt x="1362910" y="482156"/>
                    <a:pt x="1360171" y="483525"/>
                  </a:cubicBezTo>
                  <a:lnTo>
                    <a:pt x="1353322" y="483525"/>
                  </a:lnTo>
                  <a:cubicBezTo>
                    <a:pt x="1353322" y="483525"/>
                    <a:pt x="1351952" y="483525"/>
                    <a:pt x="1351952" y="480786"/>
                  </a:cubicBezTo>
                  <a:cubicBezTo>
                    <a:pt x="1351952" y="475307"/>
                    <a:pt x="1357431" y="472567"/>
                    <a:pt x="1362910" y="472567"/>
                  </a:cubicBezTo>
                  <a:close/>
                  <a:moveTo>
                    <a:pt x="268473" y="465718"/>
                  </a:moveTo>
                  <a:cubicBezTo>
                    <a:pt x="269843" y="465718"/>
                    <a:pt x="271213" y="465718"/>
                    <a:pt x="272582" y="467088"/>
                  </a:cubicBezTo>
                  <a:cubicBezTo>
                    <a:pt x="272582" y="469828"/>
                    <a:pt x="271213" y="469828"/>
                    <a:pt x="268473" y="471198"/>
                  </a:cubicBezTo>
                  <a:cubicBezTo>
                    <a:pt x="268473" y="469828"/>
                    <a:pt x="267103" y="467088"/>
                    <a:pt x="268473" y="465718"/>
                  </a:cubicBezTo>
                  <a:close/>
                  <a:moveTo>
                    <a:pt x="545164" y="464348"/>
                  </a:moveTo>
                  <a:lnTo>
                    <a:pt x="549273" y="464348"/>
                  </a:lnTo>
                  <a:cubicBezTo>
                    <a:pt x="549273" y="465718"/>
                    <a:pt x="549273" y="467088"/>
                    <a:pt x="547904" y="468458"/>
                  </a:cubicBezTo>
                  <a:cubicBezTo>
                    <a:pt x="546534" y="468458"/>
                    <a:pt x="543794" y="467088"/>
                    <a:pt x="545164" y="464348"/>
                  </a:cubicBezTo>
                  <a:close/>
                  <a:moveTo>
                    <a:pt x="1451945" y="450651"/>
                  </a:moveTo>
                  <a:cubicBezTo>
                    <a:pt x="1453314" y="450651"/>
                    <a:pt x="1453314" y="452021"/>
                    <a:pt x="1453314" y="453391"/>
                  </a:cubicBezTo>
                  <a:cubicBezTo>
                    <a:pt x="1451945" y="453391"/>
                    <a:pt x="1450575" y="453391"/>
                    <a:pt x="1449205" y="452021"/>
                  </a:cubicBezTo>
                  <a:cubicBezTo>
                    <a:pt x="1449205" y="452021"/>
                    <a:pt x="1450575" y="450651"/>
                    <a:pt x="1451945" y="450651"/>
                  </a:cubicBezTo>
                  <a:close/>
                  <a:moveTo>
                    <a:pt x="1379347" y="347919"/>
                  </a:moveTo>
                  <a:cubicBezTo>
                    <a:pt x="1380717" y="347919"/>
                    <a:pt x="1383457" y="349289"/>
                    <a:pt x="1384826" y="352028"/>
                  </a:cubicBezTo>
                  <a:cubicBezTo>
                    <a:pt x="1383457" y="353398"/>
                    <a:pt x="1382087" y="353398"/>
                    <a:pt x="1380717" y="353398"/>
                  </a:cubicBezTo>
                  <a:close/>
                  <a:moveTo>
                    <a:pt x="1039647" y="280801"/>
                  </a:moveTo>
                  <a:cubicBezTo>
                    <a:pt x="1031428" y="289019"/>
                    <a:pt x="1017731" y="299977"/>
                    <a:pt x="1017731" y="308196"/>
                  </a:cubicBezTo>
                  <a:cubicBezTo>
                    <a:pt x="1017731" y="320524"/>
                    <a:pt x="1031428" y="326003"/>
                    <a:pt x="1043756" y="335591"/>
                  </a:cubicBezTo>
                  <a:close/>
                  <a:moveTo>
                    <a:pt x="187657" y="184918"/>
                  </a:moveTo>
                  <a:cubicBezTo>
                    <a:pt x="205464" y="184918"/>
                    <a:pt x="210943" y="191766"/>
                    <a:pt x="215052" y="216422"/>
                  </a:cubicBezTo>
                  <a:cubicBezTo>
                    <a:pt x="216422" y="217792"/>
                    <a:pt x="219162" y="217792"/>
                    <a:pt x="219162" y="221901"/>
                  </a:cubicBezTo>
                  <a:cubicBezTo>
                    <a:pt x="219162" y="239708"/>
                    <a:pt x="208204" y="230120"/>
                    <a:pt x="208204" y="250666"/>
                  </a:cubicBezTo>
                  <a:cubicBezTo>
                    <a:pt x="208204" y="260254"/>
                    <a:pt x="216422" y="267103"/>
                    <a:pt x="226010" y="267103"/>
                  </a:cubicBezTo>
                  <a:cubicBezTo>
                    <a:pt x="230120" y="267103"/>
                    <a:pt x="230120" y="264364"/>
                    <a:pt x="236968" y="258885"/>
                  </a:cubicBezTo>
                  <a:cubicBezTo>
                    <a:pt x="239708" y="261624"/>
                    <a:pt x="242448" y="268473"/>
                    <a:pt x="247927" y="271212"/>
                  </a:cubicBezTo>
                  <a:cubicBezTo>
                    <a:pt x="250666" y="273952"/>
                    <a:pt x="258885" y="269843"/>
                    <a:pt x="262994" y="273952"/>
                  </a:cubicBezTo>
                  <a:cubicBezTo>
                    <a:pt x="269843" y="279431"/>
                    <a:pt x="273952" y="294499"/>
                    <a:pt x="273952" y="298608"/>
                  </a:cubicBezTo>
                  <a:lnTo>
                    <a:pt x="273952" y="328742"/>
                  </a:lnTo>
                  <a:cubicBezTo>
                    <a:pt x="275322" y="336961"/>
                    <a:pt x="272582" y="345180"/>
                    <a:pt x="275322" y="353398"/>
                  </a:cubicBezTo>
                  <a:cubicBezTo>
                    <a:pt x="279431" y="367096"/>
                    <a:pt x="282171" y="369835"/>
                    <a:pt x="282171" y="380793"/>
                  </a:cubicBezTo>
                  <a:cubicBezTo>
                    <a:pt x="282171" y="393121"/>
                    <a:pt x="279431" y="404079"/>
                    <a:pt x="260255" y="404079"/>
                  </a:cubicBezTo>
                  <a:cubicBezTo>
                    <a:pt x="253406" y="394491"/>
                    <a:pt x="247927" y="384903"/>
                    <a:pt x="243817" y="375314"/>
                  </a:cubicBezTo>
                  <a:cubicBezTo>
                    <a:pt x="236968" y="384903"/>
                    <a:pt x="232859" y="404079"/>
                    <a:pt x="232859" y="416407"/>
                  </a:cubicBezTo>
                  <a:cubicBezTo>
                    <a:pt x="232859" y="420516"/>
                    <a:pt x="241078" y="443802"/>
                    <a:pt x="241078" y="446542"/>
                  </a:cubicBezTo>
                  <a:cubicBezTo>
                    <a:pt x="241078" y="450651"/>
                    <a:pt x="235599" y="473937"/>
                    <a:pt x="235599" y="478046"/>
                  </a:cubicBezTo>
                  <a:cubicBezTo>
                    <a:pt x="235599" y="480786"/>
                    <a:pt x="241078" y="505441"/>
                    <a:pt x="243817" y="519139"/>
                  </a:cubicBezTo>
                  <a:cubicBezTo>
                    <a:pt x="247927" y="516400"/>
                    <a:pt x="252036" y="510921"/>
                    <a:pt x="254775" y="510921"/>
                  </a:cubicBezTo>
                  <a:cubicBezTo>
                    <a:pt x="258885" y="510921"/>
                    <a:pt x="267103" y="513660"/>
                    <a:pt x="272582" y="515030"/>
                  </a:cubicBezTo>
                  <a:cubicBezTo>
                    <a:pt x="275322" y="516400"/>
                    <a:pt x="278061" y="519139"/>
                    <a:pt x="278061" y="521879"/>
                  </a:cubicBezTo>
                  <a:cubicBezTo>
                    <a:pt x="278061" y="528728"/>
                    <a:pt x="269843" y="531467"/>
                    <a:pt x="268473" y="531467"/>
                  </a:cubicBezTo>
                  <a:cubicBezTo>
                    <a:pt x="264364" y="531467"/>
                    <a:pt x="252036" y="527358"/>
                    <a:pt x="242448" y="523248"/>
                  </a:cubicBezTo>
                  <a:cubicBezTo>
                    <a:pt x="242448" y="530097"/>
                    <a:pt x="242448" y="545164"/>
                    <a:pt x="232859" y="553383"/>
                  </a:cubicBezTo>
                  <a:cubicBezTo>
                    <a:pt x="232859" y="554753"/>
                    <a:pt x="235599" y="557492"/>
                    <a:pt x="238338" y="557492"/>
                  </a:cubicBezTo>
                  <a:cubicBezTo>
                    <a:pt x="236968" y="558862"/>
                    <a:pt x="235599" y="558862"/>
                    <a:pt x="232859" y="558862"/>
                  </a:cubicBezTo>
                  <a:lnTo>
                    <a:pt x="232859" y="568451"/>
                  </a:lnTo>
                  <a:cubicBezTo>
                    <a:pt x="234229" y="568451"/>
                    <a:pt x="238338" y="569820"/>
                    <a:pt x="239708" y="569820"/>
                  </a:cubicBezTo>
                  <a:cubicBezTo>
                    <a:pt x="239708" y="569820"/>
                    <a:pt x="239708" y="571190"/>
                    <a:pt x="238338" y="572560"/>
                  </a:cubicBezTo>
                  <a:cubicBezTo>
                    <a:pt x="238338" y="573929"/>
                    <a:pt x="235599" y="573929"/>
                    <a:pt x="232859" y="575299"/>
                  </a:cubicBezTo>
                  <a:cubicBezTo>
                    <a:pt x="232859" y="605434"/>
                    <a:pt x="231490" y="610913"/>
                    <a:pt x="231490" y="613652"/>
                  </a:cubicBezTo>
                  <a:cubicBezTo>
                    <a:pt x="231490" y="617762"/>
                    <a:pt x="234229" y="620501"/>
                    <a:pt x="234229" y="624611"/>
                  </a:cubicBezTo>
                  <a:cubicBezTo>
                    <a:pt x="234229" y="627350"/>
                    <a:pt x="231490" y="625981"/>
                    <a:pt x="231490" y="628720"/>
                  </a:cubicBezTo>
                  <a:cubicBezTo>
                    <a:pt x="231490" y="632829"/>
                    <a:pt x="235599" y="632829"/>
                    <a:pt x="235599" y="635569"/>
                  </a:cubicBezTo>
                  <a:cubicBezTo>
                    <a:pt x="235599" y="639678"/>
                    <a:pt x="232859" y="635569"/>
                    <a:pt x="232859" y="639678"/>
                  </a:cubicBezTo>
                  <a:cubicBezTo>
                    <a:pt x="232859" y="642417"/>
                    <a:pt x="234229" y="649266"/>
                    <a:pt x="234229" y="654745"/>
                  </a:cubicBezTo>
                  <a:cubicBezTo>
                    <a:pt x="235599" y="660224"/>
                    <a:pt x="234229" y="669812"/>
                    <a:pt x="234229" y="673922"/>
                  </a:cubicBezTo>
                  <a:lnTo>
                    <a:pt x="234229" y="682141"/>
                  </a:lnTo>
                  <a:cubicBezTo>
                    <a:pt x="236968" y="683510"/>
                    <a:pt x="239708" y="684880"/>
                    <a:pt x="239708" y="688989"/>
                  </a:cubicBezTo>
                  <a:cubicBezTo>
                    <a:pt x="239708" y="691729"/>
                    <a:pt x="239708" y="691729"/>
                    <a:pt x="238338" y="691729"/>
                  </a:cubicBezTo>
                  <a:cubicBezTo>
                    <a:pt x="221901" y="695838"/>
                    <a:pt x="230120" y="702687"/>
                    <a:pt x="230120" y="708166"/>
                  </a:cubicBezTo>
                  <a:cubicBezTo>
                    <a:pt x="230120" y="710905"/>
                    <a:pt x="227380" y="710905"/>
                    <a:pt x="226010" y="712275"/>
                  </a:cubicBezTo>
                  <a:cubicBezTo>
                    <a:pt x="224641" y="719124"/>
                    <a:pt x="224641" y="725973"/>
                    <a:pt x="221901" y="732822"/>
                  </a:cubicBezTo>
                  <a:cubicBezTo>
                    <a:pt x="223271" y="734192"/>
                    <a:pt x="226010" y="734192"/>
                    <a:pt x="227380" y="735561"/>
                  </a:cubicBezTo>
                  <a:lnTo>
                    <a:pt x="220531" y="735561"/>
                  </a:lnTo>
                  <a:cubicBezTo>
                    <a:pt x="219162" y="745150"/>
                    <a:pt x="215052" y="760217"/>
                    <a:pt x="215052" y="762956"/>
                  </a:cubicBezTo>
                  <a:cubicBezTo>
                    <a:pt x="215052" y="767065"/>
                    <a:pt x="227380" y="812268"/>
                    <a:pt x="227380" y="815007"/>
                  </a:cubicBezTo>
                  <a:cubicBezTo>
                    <a:pt x="227380" y="825965"/>
                    <a:pt x="216422" y="825965"/>
                    <a:pt x="213683" y="825965"/>
                  </a:cubicBezTo>
                  <a:cubicBezTo>
                    <a:pt x="194506" y="825965"/>
                    <a:pt x="190397" y="812268"/>
                    <a:pt x="191767" y="791721"/>
                  </a:cubicBezTo>
                  <a:cubicBezTo>
                    <a:pt x="191767" y="788982"/>
                    <a:pt x="191767" y="784872"/>
                    <a:pt x="193136" y="780763"/>
                  </a:cubicBezTo>
                  <a:cubicBezTo>
                    <a:pt x="189027" y="765696"/>
                    <a:pt x="183548" y="739670"/>
                    <a:pt x="183548" y="735561"/>
                  </a:cubicBezTo>
                  <a:cubicBezTo>
                    <a:pt x="183548" y="732822"/>
                    <a:pt x="183548" y="723233"/>
                    <a:pt x="186287" y="723233"/>
                  </a:cubicBezTo>
                  <a:cubicBezTo>
                    <a:pt x="195876" y="723233"/>
                    <a:pt x="193136" y="735561"/>
                    <a:pt x="193136" y="738300"/>
                  </a:cubicBezTo>
                  <a:cubicBezTo>
                    <a:pt x="193136" y="738300"/>
                    <a:pt x="191767" y="739670"/>
                    <a:pt x="195876" y="739670"/>
                  </a:cubicBezTo>
                  <a:cubicBezTo>
                    <a:pt x="201355" y="739670"/>
                    <a:pt x="202725" y="725973"/>
                    <a:pt x="202725" y="724603"/>
                  </a:cubicBezTo>
                  <a:cubicBezTo>
                    <a:pt x="202725" y="721864"/>
                    <a:pt x="201355" y="716385"/>
                    <a:pt x="201355" y="713645"/>
                  </a:cubicBezTo>
                  <a:cubicBezTo>
                    <a:pt x="201355" y="709878"/>
                    <a:pt x="200584" y="707652"/>
                    <a:pt x="199279" y="706368"/>
                  </a:cubicBezTo>
                  <a:lnTo>
                    <a:pt x="198051" y="705990"/>
                  </a:lnTo>
                  <a:lnTo>
                    <a:pt x="199985" y="704057"/>
                  </a:lnTo>
                  <a:lnTo>
                    <a:pt x="199985" y="695838"/>
                  </a:lnTo>
                  <a:cubicBezTo>
                    <a:pt x="198615" y="694469"/>
                    <a:pt x="186287" y="694469"/>
                    <a:pt x="187657" y="690359"/>
                  </a:cubicBezTo>
                  <a:cubicBezTo>
                    <a:pt x="187657" y="688989"/>
                    <a:pt x="183548" y="687620"/>
                    <a:pt x="183548" y="690359"/>
                  </a:cubicBezTo>
                  <a:cubicBezTo>
                    <a:pt x="183548" y="694469"/>
                    <a:pt x="184918" y="694469"/>
                    <a:pt x="186287" y="695838"/>
                  </a:cubicBezTo>
                  <a:cubicBezTo>
                    <a:pt x="184918" y="695838"/>
                    <a:pt x="183548" y="698577"/>
                    <a:pt x="182178" y="698577"/>
                  </a:cubicBezTo>
                  <a:cubicBezTo>
                    <a:pt x="182178" y="697208"/>
                    <a:pt x="183548" y="695838"/>
                    <a:pt x="184918" y="694469"/>
                  </a:cubicBezTo>
                  <a:cubicBezTo>
                    <a:pt x="183548" y="693099"/>
                    <a:pt x="184918" y="691729"/>
                    <a:pt x="180808" y="691729"/>
                  </a:cubicBezTo>
                  <a:cubicBezTo>
                    <a:pt x="178069" y="691729"/>
                    <a:pt x="178069" y="694469"/>
                    <a:pt x="176699" y="694469"/>
                  </a:cubicBezTo>
                  <a:cubicBezTo>
                    <a:pt x="176699" y="691729"/>
                    <a:pt x="175329" y="688989"/>
                    <a:pt x="173960" y="686250"/>
                  </a:cubicBezTo>
                  <a:lnTo>
                    <a:pt x="169850" y="686250"/>
                  </a:lnTo>
                  <a:cubicBezTo>
                    <a:pt x="169850" y="691729"/>
                    <a:pt x="163002" y="704057"/>
                    <a:pt x="160262" y="705427"/>
                  </a:cubicBezTo>
                  <a:cubicBezTo>
                    <a:pt x="156153" y="706796"/>
                    <a:pt x="154783" y="708166"/>
                    <a:pt x="156153" y="713645"/>
                  </a:cubicBezTo>
                  <a:lnTo>
                    <a:pt x="152044" y="713645"/>
                  </a:lnTo>
                  <a:cubicBezTo>
                    <a:pt x="152044" y="712275"/>
                    <a:pt x="153413" y="712275"/>
                    <a:pt x="154783" y="710905"/>
                  </a:cubicBezTo>
                  <a:cubicBezTo>
                    <a:pt x="152044" y="706796"/>
                    <a:pt x="146564" y="704057"/>
                    <a:pt x="141085" y="701317"/>
                  </a:cubicBezTo>
                  <a:cubicBezTo>
                    <a:pt x="142455" y="699947"/>
                    <a:pt x="142455" y="699947"/>
                    <a:pt x="142455" y="695838"/>
                  </a:cubicBezTo>
                  <a:cubicBezTo>
                    <a:pt x="142455" y="691729"/>
                    <a:pt x="141085" y="687620"/>
                    <a:pt x="135606" y="688989"/>
                  </a:cubicBezTo>
                  <a:cubicBezTo>
                    <a:pt x="135606" y="687620"/>
                    <a:pt x="138346" y="687620"/>
                    <a:pt x="141085" y="687620"/>
                  </a:cubicBezTo>
                  <a:cubicBezTo>
                    <a:pt x="141085" y="683510"/>
                    <a:pt x="139716" y="676662"/>
                    <a:pt x="139716" y="672552"/>
                  </a:cubicBezTo>
                  <a:lnTo>
                    <a:pt x="139716" y="667073"/>
                  </a:lnTo>
                  <a:cubicBezTo>
                    <a:pt x="141085" y="662964"/>
                    <a:pt x="142455" y="657485"/>
                    <a:pt x="142455" y="652006"/>
                  </a:cubicBezTo>
                  <a:cubicBezTo>
                    <a:pt x="145195" y="650636"/>
                    <a:pt x="147934" y="646527"/>
                    <a:pt x="147934" y="643787"/>
                  </a:cubicBezTo>
                  <a:cubicBezTo>
                    <a:pt x="147934" y="639678"/>
                    <a:pt x="146564" y="641048"/>
                    <a:pt x="145195" y="641048"/>
                  </a:cubicBezTo>
                  <a:cubicBezTo>
                    <a:pt x="147934" y="638308"/>
                    <a:pt x="153413" y="628720"/>
                    <a:pt x="153413" y="627350"/>
                  </a:cubicBezTo>
                  <a:cubicBezTo>
                    <a:pt x="153413" y="624611"/>
                    <a:pt x="152044" y="616392"/>
                    <a:pt x="152044" y="612283"/>
                  </a:cubicBezTo>
                  <a:cubicBezTo>
                    <a:pt x="152044" y="609543"/>
                    <a:pt x="139716" y="586257"/>
                    <a:pt x="136976" y="573929"/>
                  </a:cubicBezTo>
                  <a:cubicBezTo>
                    <a:pt x="134237" y="562971"/>
                    <a:pt x="141085" y="568451"/>
                    <a:pt x="131497" y="569820"/>
                  </a:cubicBezTo>
                  <a:cubicBezTo>
                    <a:pt x="132867" y="568451"/>
                    <a:pt x="134237" y="568451"/>
                    <a:pt x="134237" y="565711"/>
                  </a:cubicBezTo>
                  <a:cubicBezTo>
                    <a:pt x="134237" y="561602"/>
                    <a:pt x="131497" y="558862"/>
                    <a:pt x="130127" y="556123"/>
                  </a:cubicBezTo>
                  <a:cubicBezTo>
                    <a:pt x="130127" y="553383"/>
                    <a:pt x="131497" y="549274"/>
                    <a:pt x="131497" y="545164"/>
                  </a:cubicBezTo>
                  <a:cubicBezTo>
                    <a:pt x="130127" y="543795"/>
                    <a:pt x="127388" y="543795"/>
                    <a:pt x="124648" y="543795"/>
                  </a:cubicBezTo>
                  <a:cubicBezTo>
                    <a:pt x="123279" y="542425"/>
                    <a:pt x="120539" y="538316"/>
                    <a:pt x="117799" y="535576"/>
                  </a:cubicBezTo>
                  <a:cubicBezTo>
                    <a:pt x="116430" y="535576"/>
                    <a:pt x="115060" y="538316"/>
                    <a:pt x="112321" y="539686"/>
                  </a:cubicBezTo>
                  <a:cubicBezTo>
                    <a:pt x="110951" y="539686"/>
                    <a:pt x="109581" y="539686"/>
                    <a:pt x="108211" y="538316"/>
                  </a:cubicBezTo>
                  <a:cubicBezTo>
                    <a:pt x="109581" y="536946"/>
                    <a:pt x="109581" y="534206"/>
                    <a:pt x="112321" y="531467"/>
                  </a:cubicBezTo>
                  <a:lnTo>
                    <a:pt x="116430" y="535576"/>
                  </a:lnTo>
                  <a:cubicBezTo>
                    <a:pt x="119169" y="534206"/>
                    <a:pt x="123279" y="528728"/>
                    <a:pt x="123279" y="525988"/>
                  </a:cubicBezTo>
                  <a:cubicBezTo>
                    <a:pt x="123279" y="521879"/>
                    <a:pt x="120539" y="523248"/>
                    <a:pt x="119169" y="521879"/>
                  </a:cubicBezTo>
                  <a:cubicBezTo>
                    <a:pt x="119169" y="520509"/>
                    <a:pt x="117799" y="519139"/>
                    <a:pt x="117799" y="515030"/>
                  </a:cubicBezTo>
                  <a:cubicBezTo>
                    <a:pt x="117799" y="512290"/>
                    <a:pt x="121909" y="512290"/>
                    <a:pt x="121909" y="509551"/>
                  </a:cubicBezTo>
                  <a:cubicBezTo>
                    <a:pt x="121909" y="505441"/>
                    <a:pt x="112321" y="490374"/>
                    <a:pt x="112321" y="487635"/>
                  </a:cubicBezTo>
                  <a:cubicBezTo>
                    <a:pt x="112321" y="483525"/>
                    <a:pt x="119169" y="478046"/>
                    <a:pt x="119169" y="473937"/>
                  </a:cubicBezTo>
                  <a:cubicBezTo>
                    <a:pt x="119169" y="471198"/>
                    <a:pt x="110951" y="464348"/>
                    <a:pt x="108211" y="460240"/>
                  </a:cubicBezTo>
                  <a:cubicBezTo>
                    <a:pt x="106841" y="458870"/>
                    <a:pt x="108211" y="456130"/>
                    <a:pt x="108211" y="453391"/>
                  </a:cubicBezTo>
                  <a:cubicBezTo>
                    <a:pt x="109581" y="452021"/>
                    <a:pt x="109581" y="452021"/>
                    <a:pt x="109581" y="447912"/>
                  </a:cubicBezTo>
                  <a:cubicBezTo>
                    <a:pt x="109581" y="445172"/>
                    <a:pt x="105472" y="435584"/>
                    <a:pt x="105472" y="428735"/>
                  </a:cubicBezTo>
                  <a:lnTo>
                    <a:pt x="123279" y="327373"/>
                  </a:lnTo>
                  <a:cubicBezTo>
                    <a:pt x="121909" y="324633"/>
                    <a:pt x="121909" y="321894"/>
                    <a:pt x="120539" y="319154"/>
                  </a:cubicBezTo>
                  <a:cubicBezTo>
                    <a:pt x="110951" y="323264"/>
                    <a:pt x="102732" y="336961"/>
                    <a:pt x="101362" y="343810"/>
                  </a:cubicBezTo>
                  <a:cubicBezTo>
                    <a:pt x="98623" y="350659"/>
                    <a:pt x="99993" y="360247"/>
                    <a:pt x="97253" y="368465"/>
                  </a:cubicBezTo>
                  <a:cubicBezTo>
                    <a:pt x="91774" y="384903"/>
                    <a:pt x="83556" y="401340"/>
                    <a:pt x="75337" y="420516"/>
                  </a:cubicBezTo>
                  <a:cubicBezTo>
                    <a:pt x="73967" y="423256"/>
                    <a:pt x="75337" y="430105"/>
                    <a:pt x="75337" y="434214"/>
                  </a:cubicBezTo>
                  <a:cubicBezTo>
                    <a:pt x="75337" y="441063"/>
                    <a:pt x="76707" y="449281"/>
                    <a:pt x="75337" y="457500"/>
                  </a:cubicBezTo>
                  <a:cubicBezTo>
                    <a:pt x="75337" y="461609"/>
                    <a:pt x="71228" y="465718"/>
                    <a:pt x="71228" y="469828"/>
                  </a:cubicBezTo>
                  <a:cubicBezTo>
                    <a:pt x="71228" y="472567"/>
                    <a:pt x="75337" y="473937"/>
                    <a:pt x="75337" y="478046"/>
                  </a:cubicBezTo>
                  <a:cubicBezTo>
                    <a:pt x="75337" y="480786"/>
                    <a:pt x="71228" y="490374"/>
                    <a:pt x="67118" y="495853"/>
                  </a:cubicBezTo>
                  <a:cubicBezTo>
                    <a:pt x="63009" y="490374"/>
                    <a:pt x="50681" y="484895"/>
                    <a:pt x="50681" y="482156"/>
                  </a:cubicBezTo>
                  <a:cubicBezTo>
                    <a:pt x="50681" y="478046"/>
                    <a:pt x="54791" y="472567"/>
                    <a:pt x="56160" y="468458"/>
                  </a:cubicBezTo>
                  <a:cubicBezTo>
                    <a:pt x="57530" y="467088"/>
                    <a:pt x="56160" y="464348"/>
                    <a:pt x="56160" y="461609"/>
                  </a:cubicBezTo>
                  <a:cubicBezTo>
                    <a:pt x="57530" y="456130"/>
                    <a:pt x="58900" y="450651"/>
                    <a:pt x="58900" y="445172"/>
                  </a:cubicBezTo>
                  <a:cubicBezTo>
                    <a:pt x="60270" y="430105"/>
                    <a:pt x="65749" y="415037"/>
                    <a:pt x="64379" y="401340"/>
                  </a:cubicBezTo>
                  <a:cubicBezTo>
                    <a:pt x="65749" y="393121"/>
                    <a:pt x="65749" y="384903"/>
                    <a:pt x="67118" y="376684"/>
                  </a:cubicBezTo>
                  <a:cubicBezTo>
                    <a:pt x="68488" y="369835"/>
                    <a:pt x="68488" y="357507"/>
                    <a:pt x="68488" y="354768"/>
                  </a:cubicBezTo>
                  <a:cubicBezTo>
                    <a:pt x="68488" y="350659"/>
                    <a:pt x="83556" y="319154"/>
                    <a:pt x="91774" y="301347"/>
                  </a:cubicBezTo>
                  <a:cubicBezTo>
                    <a:pt x="97253" y="289019"/>
                    <a:pt x="98623" y="278061"/>
                    <a:pt x="109581" y="268473"/>
                  </a:cubicBezTo>
                  <a:cubicBezTo>
                    <a:pt x="113690" y="262994"/>
                    <a:pt x="124648" y="267103"/>
                    <a:pt x="132867" y="265734"/>
                  </a:cubicBezTo>
                  <a:cubicBezTo>
                    <a:pt x="142455" y="264364"/>
                    <a:pt x="153413" y="258885"/>
                    <a:pt x="161632" y="256145"/>
                  </a:cubicBezTo>
                  <a:cubicBezTo>
                    <a:pt x="163002" y="252036"/>
                    <a:pt x="164371" y="246557"/>
                    <a:pt x="164371" y="242448"/>
                  </a:cubicBezTo>
                  <a:cubicBezTo>
                    <a:pt x="164371" y="239708"/>
                    <a:pt x="154783" y="226011"/>
                    <a:pt x="154783" y="223271"/>
                  </a:cubicBezTo>
                  <a:cubicBezTo>
                    <a:pt x="154783" y="219162"/>
                    <a:pt x="158892" y="216422"/>
                    <a:pt x="160262" y="212313"/>
                  </a:cubicBezTo>
                  <a:lnTo>
                    <a:pt x="160262" y="208204"/>
                  </a:lnTo>
                  <a:cubicBezTo>
                    <a:pt x="164371" y="184918"/>
                    <a:pt x="175329" y="184918"/>
                    <a:pt x="187657" y="184918"/>
                  </a:cubicBezTo>
                  <a:close/>
                  <a:moveTo>
                    <a:pt x="657484" y="150674"/>
                  </a:moveTo>
                  <a:cubicBezTo>
                    <a:pt x="668442" y="150674"/>
                    <a:pt x="679400" y="152043"/>
                    <a:pt x="686249" y="168481"/>
                  </a:cubicBezTo>
                  <a:cubicBezTo>
                    <a:pt x="690359" y="175329"/>
                    <a:pt x="687619" y="184918"/>
                    <a:pt x="690359" y="193136"/>
                  </a:cubicBezTo>
                  <a:cubicBezTo>
                    <a:pt x="690359" y="195876"/>
                    <a:pt x="698577" y="195876"/>
                    <a:pt x="698577" y="198615"/>
                  </a:cubicBezTo>
                  <a:cubicBezTo>
                    <a:pt x="698577" y="201355"/>
                    <a:pt x="687619" y="215052"/>
                    <a:pt x="686249" y="217792"/>
                  </a:cubicBezTo>
                  <a:cubicBezTo>
                    <a:pt x="682140" y="223271"/>
                    <a:pt x="679400" y="234229"/>
                    <a:pt x="679400" y="238338"/>
                  </a:cubicBezTo>
                  <a:cubicBezTo>
                    <a:pt x="679400" y="241078"/>
                    <a:pt x="702687" y="257515"/>
                    <a:pt x="717754" y="264364"/>
                  </a:cubicBezTo>
                  <a:cubicBezTo>
                    <a:pt x="739670" y="276692"/>
                    <a:pt x="756107" y="286280"/>
                    <a:pt x="756107" y="306826"/>
                  </a:cubicBezTo>
                  <a:cubicBezTo>
                    <a:pt x="756107" y="309566"/>
                    <a:pt x="747888" y="335591"/>
                    <a:pt x="747888" y="339700"/>
                  </a:cubicBezTo>
                  <a:cubicBezTo>
                    <a:pt x="747888" y="352028"/>
                    <a:pt x="756107" y="358877"/>
                    <a:pt x="756107" y="369835"/>
                  </a:cubicBezTo>
                  <a:cubicBezTo>
                    <a:pt x="756107" y="373945"/>
                    <a:pt x="751998" y="386272"/>
                    <a:pt x="751998" y="390382"/>
                  </a:cubicBezTo>
                  <a:cubicBezTo>
                    <a:pt x="751998" y="393121"/>
                    <a:pt x="756107" y="416407"/>
                    <a:pt x="756107" y="420516"/>
                  </a:cubicBezTo>
                  <a:cubicBezTo>
                    <a:pt x="756107" y="423256"/>
                    <a:pt x="742410" y="439693"/>
                    <a:pt x="738300" y="447912"/>
                  </a:cubicBezTo>
                  <a:cubicBezTo>
                    <a:pt x="727342" y="449281"/>
                    <a:pt x="710905" y="428735"/>
                    <a:pt x="699947" y="421886"/>
                  </a:cubicBezTo>
                  <a:cubicBezTo>
                    <a:pt x="698577" y="435584"/>
                    <a:pt x="694468" y="460240"/>
                    <a:pt x="694468" y="462979"/>
                  </a:cubicBezTo>
                  <a:cubicBezTo>
                    <a:pt x="694468" y="467088"/>
                    <a:pt x="709535" y="531467"/>
                    <a:pt x="715014" y="564341"/>
                  </a:cubicBezTo>
                  <a:cubicBezTo>
                    <a:pt x="717754" y="567081"/>
                    <a:pt x="720493" y="560232"/>
                    <a:pt x="723233" y="571190"/>
                  </a:cubicBezTo>
                  <a:cubicBezTo>
                    <a:pt x="720493" y="572560"/>
                    <a:pt x="717754" y="572560"/>
                    <a:pt x="715014" y="575299"/>
                  </a:cubicBezTo>
                  <a:lnTo>
                    <a:pt x="715014" y="615022"/>
                  </a:lnTo>
                  <a:cubicBezTo>
                    <a:pt x="713645" y="623241"/>
                    <a:pt x="712275" y="631459"/>
                    <a:pt x="710905" y="643787"/>
                  </a:cubicBezTo>
                  <a:cubicBezTo>
                    <a:pt x="713645" y="645157"/>
                    <a:pt x="716384" y="645157"/>
                    <a:pt x="719123" y="643787"/>
                  </a:cubicBezTo>
                  <a:cubicBezTo>
                    <a:pt x="724603" y="650636"/>
                    <a:pt x="731451" y="650636"/>
                    <a:pt x="731451" y="658855"/>
                  </a:cubicBezTo>
                  <a:cubicBezTo>
                    <a:pt x="731451" y="662964"/>
                    <a:pt x="730082" y="661594"/>
                    <a:pt x="728712" y="662964"/>
                  </a:cubicBezTo>
                  <a:cubicBezTo>
                    <a:pt x="730082" y="664334"/>
                    <a:pt x="732821" y="665704"/>
                    <a:pt x="734191" y="665704"/>
                  </a:cubicBezTo>
                  <a:cubicBezTo>
                    <a:pt x="727342" y="667073"/>
                    <a:pt x="716384" y="672552"/>
                    <a:pt x="712275" y="672552"/>
                  </a:cubicBezTo>
                  <a:cubicBezTo>
                    <a:pt x="709535" y="672552"/>
                    <a:pt x="705426" y="669812"/>
                    <a:pt x="701317" y="667073"/>
                  </a:cubicBezTo>
                  <a:cubicBezTo>
                    <a:pt x="701317" y="667073"/>
                    <a:pt x="699947" y="665704"/>
                    <a:pt x="699947" y="669812"/>
                  </a:cubicBezTo>
                  <a:cubicBezTo>
                    <a:pt x="699947" y="672552"/>
                    <a:pt x="704056" y="675292"/>
                    <a:pt x="704056" y="678031"/>
                  </a:cubicBezTo>
                  <a:cubicBezTo>
                    <a:pt x="704056" y="682141"/>
                    <a:pt x="699947" y="683510"/>
                    <a:pt x="695838" y="687620"/>
                  </a:cubicBezTo>
                  <a:cubicBezTo>
                    <a:pt x="695838" y="688989"/>
                    <a:pt x="697207" y="690359"/>
                    <a:pt x="698577" y="690359"/>
                  </a:cubicBezTo>
                  <a:cubicBezTo>
                    <a:pt x="688989" y="715015"/>
                    <a:pt x="699947" y="739670"/>
                    <a:pt x="691728" y="764326"/>
                  </a:cubicBezTo>
                  <a:cubicBezTo>
                    <a:pt x="679400" y="801310"/>
                    <a:pt x="660224" y="828705"/>
                    <a:pt x="660224" y="861579"/>
                  </a:cubicBezTo>
                  <a:cubicBezTo>
                    <a:pt x="660224" y="865688"/>
                    <a:pt x="658854" y="879386"/>
                    <a:pt x="661594" y="887604"/>
                  </a:cubicBezTo>
                  <a:cubicBezTo>
                    <a:pt x="665703" y="898563"/>
                    <a:pt x="675291" y="902672"/>
                    <a:pt x="675291" y="908151"/>
                  </a:cubicBezTo>
                  <a:cubicBezTo>
                    <a:pt x="675291" y="916369"/>
                    <a:pt x="653375" y="920479"/>
                    <a:pt x="650635" y="920479"/>
                  </a:cubicBezTo>
                  <a:cubicBezTo>
                    <a:pt x="643787" y="920479"/>
                    <a:pt x="621871" y="915000"/>
                    <a:pt x="627350" y="904041"/>
                  </a:cubicBezTo>
                  <a:cubicBezTo>
                    <a:pt x="627350" y="899932"/>
                    <a:pt x="628719" y="895823"/>
                    <a:pt x="628719" y="891714"/>
                  </a:cubicBezTo>
                  <a:cubicBezTo>
                    <a:pt x="628719" y="884865"/>
                    <a:pt x="624610" y="886235"/>
                    <a:pt x="623240" y="882125"/>
                  </a:cubicBezTo>
                  <a:cubicBezTo>
                    <a:pt x="621871" y="879386"/>
                    <a:pt x="623240" y="878016"/>
                    <a:pt x="623240" y="873907"/>
                  </a:cubicBezTo>
                  <a:cubicBezTo>
                    <a:pt x="623240" y="860209"/>
                    <a:pt x="624610" y="865688"/>
                    <a:pt x="634199" y="849251"/>
                  </a:cubicBezTo>
                  <a:cubicBezTo>
                    <a:pt x="638308" y="842403"/>
                    <a:pt x="641047" y="834184"/>
                    <a:pt x="642417" y="825965"/>
                  </a:cubicBezTo>
                  <a:lnTo>
                    <a:pt x="642417" y="816377"/>
                  </a:lnTo>
                  <a:cubicBezTo>
                    <a:pt x="643787" y="799940"/>
                    <a:pt x="645157" y="782133"/>
                    <a:pt x="647896" y="765696"/>
                  </a:cubicBezTo>
                  <a:lnTo>
                    <a:pt x="647896" y="756107"/>
                  </a:lnTo>
                  <a:cubicBezTo>
                    <a:pt x="639677" y="756107"/>
                    <a:pt x="632829" y="754738"/>
                    <a:pt x="632829" y="746519"/>
                  </a:cubicBezTo>
                  <a:cubicBezTo>
                    <a:pt x="632829" y="743780"/>
                    <a:pt x="634199" y="730082"/>
                    <a:pt x="636938" y="721864"/>
                  </a:cubicBezTo>
                  <a:cubicBezTo>
                    <a:pt x="636938" y="721864"/>
                    <a:pt x="636938" y="720494"/>
                    <a:pt x="634199" y="720494"/>
                  </a:cubicBezTo>
                  <a:cubicBezTo>
                    <a:pt x="630089" y="720494"/>
                    <a:pt x="627350" y="723233"/>
                    <a:pt x="624610" y="723233"/>
                  </a:cubicBezTo>
                  <a:cubicBezTo>
                    <a:pt x="609543" y="723233"/>
                    <a:pt x="605434" y="691729"/>
                    <a:pt x="590366" y="688989"/>
                  </a:cubicBezTo>
                  <a:lnTo>
                    <a:pt x="593106" y="686250"/>
                  </a:lnTo>
                  <a:cubicBezTo>
                    <a:pt x="588996" y="682141"/>
                    <a:pt x="582148" y="680771"/>
                    <a:pt x="578038" y="678031"/>
                  </a:cubicBezTo>
                  <a:cubicBezTo>
                    <a:pt x="567080" y="672552"/>
                    <a:pt x="556122" y="657485"/>
                    <a:pt x="556122" y="657485"/>
                  </a:cubicBezTo>
                  <a:cubicBezTo>
                    <a:pt x="552013" y="657485"/>
                    <a:pt x="552013" y="658855"/>
                    <a:pt x="552013" y="660224"/>
                  </a:cubicBezTo>
                  <a:cubicBezTo>
                    <a:pt x="552013" y="660224"/>
                    <a:pt x="550643" y="660224"/>
                    <a:pt x="549273" y="658855"/>
                  </a:cubicBezTo>
                  <a:lnTo>
                    <a:pt x="552013" y="656115"/>
                  </a:lnTo>
                  <a:cubicBezTo>
                    <a:pt x="553383" y="657485"/>
                    <a:pt x="554753" y="657485"/>
                    <a:pt x="557492" y="657485"/>
                  </a:cubicBezTo>
                  <a:lnTo>
                    <a:pt x="557492" y="647897"/>
                  </a:lnTo>
                  <a:cubicBezTo>
                    <a:pt x="550643" y="634199"/>
                    <a:pt x="554753" y="612283"/>
                    <a:pt x="539685" y="604064"/>
                  </a:cubicBezTo>
                  <a:cubicBezTo>
                    <a:pt x="543794" y="599955"/>
                    <a:pt x="543794" y="594476"/>
                    <a:pt x="543794" y="590367"/>
                  </a:cubicBezTo>
                  <a:cubicBezTo>
                    <a:pt x="543794" y="587627"/>
                    <a:pt x="542425" y="588997"/>
                    <a:pt x="542425" y="587627"/>
                  </a:cubicBezTo>
                  <a:cubicBezTo>
                    <a:pt x="543794" y="583518"/>
                    <a:pt x="543794" y="578039"/>
                    <a:pt x="538315" y="576669"/>
                  </a:cubicBezTo>
                  <a:lnTo>
                    <a:pt x="538315" y="573929"/>
                  </a:lnTo>
                  <a:cubicBezTo>
                    <a:pt x="539685" y="572560"/>
                    <a:pt x="541055" y="573929"/>
                    <a:pt x="543794" y="571190"/>
                  </a:cubicBezTo>
                  <a:cubicBezTo>
                    <a:pt x="545164" y="569820"/>
                    <a:pt x="543794" y="567081"/>
                    <a:pt x="543794" y="565711"/>
                  </a:cubicBezTo>
                  <a:cubicBezTo>
                    <a:pt x="545164" y="560232"/>
                    <a:pt x="546534" y="554753"/>
                    <a:pt x="546534" y="549274"/>
                  </a:cubicBezTo>
                  <a:cubicBezTo>
                    <a:pt x="546534" y="545164"/>
                    <a:pt x="547904" y="541055"/>
                    <a:pt x="547904" y="536946"/>
                  </a:cubicBezTo>
                  <a:cubicBezTo>
                    <a:pt x="547904" y="534206"/>
                    <a:pt x="547904" y="530097"/>
                    <a:pt x="549273" y="525988"/>
                  </a:cubicBezTo>
                  <a:lnTo>
                    <a:pt x="549273" y="497223"/>
                  </a:lnTo>
                  <a:cubicBezTo>
                    <a:pt x="549273" y="493114"/>
                    <a:pt x="550643" y="491744"/>
                    <a:pt x="550643" y="489004"/>
                  </a:cubicBezTo>
                  <a:cubicBezTo>
                    <a:pt x="547904" y="476676"/>
                    <a:pt x="562971" y="457500"/>
                    <a:pt x="564341" y="446542"/>
                  </a:cubicBezTo>
                  <a:lnTo>
                    <a:pt x="553383" y="376684"/>
                  </a:lnTo>
                  <a:lnTo>
                    <a:pt x="553383" y="323264"/>
                  </a:lnTo>
                  <a:cubicBezTo>
                    <a:pt x="543794" y="331482"/>
                    <a:pt x="534206" y="338331"/>
                    <a:pt x="524618" y="345180"/>
                  </a:cubicBezTo>
                  <a:cubicBezTo>
                    <a:pt x="517769" y="350659"/>
                    <a:pt x="505441" y="352028"/>
                    <a:pt x="501332" y="360247"/>
                  </a:cubicBezTo>
                  <a:cubicBezTo>
                    <a:pt x="494483" y="369835"/>
                    <a:pt x="493113" y="384903"/>
                    <a:pt x="490374" y="397230"/>
                  </a:cubicBezTo>
                  <a:cubicBezTo>
                    <a:pt x="484895" y="415037"/>
                    <a:pt x="482155" y="453391"/>
                    <a:pt x="482155" y="456130"/>
                  </a:cubicBezTo>
                  <a:cubicBezTo>
                    <a:pt x="482155" y="472567"/>
                    <a:pt x="504071" y="509551"/>
                    <a:pt x="509550" y="520509"/>
                  </a:cubicBezTo>
                  <a:lnTo>
                    <a:pt x="509550" y="525988"/>
                  </a:lnTo>
                  <a:cubicBezTo>
                    <a:pt x="502702" y="521879"/>
                    <a:pt x="495853" y="510921"/>
                    <a:pt x="491743" y="510921"/>
                  </a:cubicBezTo>
                  <a:cubicBezTo>
                    <a:pt x="489004" y="510921"/>
                    <a:pt x="487635" y="512290"/>
                    <a:pt x="487635" y="516400"/>
                  </a:cubicBezTo>
                  <a:lnTo>
                    <a:pt x="487635" y="519139"/>
                  </a:lnTo>
                  <a:cubicBezTo>
                    <a:pt x="489004" y="520509"/>
                    <a:pt x="489004" y="523248"/>
                    <a:pt x="489004" y="536946"/>
                  </a:cubicBezTo>
                  <a:cubicBezTo>
                    <a:pt x="489004" y="545164"/>
                    <a:pt x="490374" y="547904"/>
                    <a:pt x="487635" y="553383"/>
                  </a:cubicBezTo>
                  <a:lnTo>
                    <a:pt x="484895" y="554753"/>
                  </a:lnTo>
                  <a:cubicBezTo>
                    <a:pt x="484895" y="543795"/>
                    <a:pt x="484895" y="532837"/>
                    <a:pt x="479416" y="521879"/>
                  </a:cubicBezTo>
                  <a:cubicBezTo>
                    <a:pt x="467088" y="528728"/>
                    <a:pt x="473937" y="543795"/>
                    <a:pt x="465718" y="556123"/>
                  </a:cubicBezTo>
                  <a:lnTo>
                    <a:pt x="465718" y="524618"/>
                  </a:lnTo>
                  <a:cubicBezTo>
                    <a:pt x="457500" y="527358"/>
                    <a:pt x="460239" y="538316"/>
                    <a:pt x="450651" y="546534"/>
                  </a:cubicBezTo>
                  <a:lnTo>
                    <a:pt x="450651" y="541055"/>
                  </a:lnTo>
                  <a:cubicBezTo>
                    <a:pt x="453390" y="534206"/>
                    <a:pt x="456130" y="527358"/>
                    <a:pt x="460239" y="520509"/>
                  </a:cubicBezTo>
                  <a:lnTo>
                    <a:pt x="460239" y="510921"/>
                  </a:lnTo>
                  <a:cubicBezTo>
                    <a:pt x="458870" y="510921"/>
                    <a:pt x="458870" y="509551"/>
                    <a:pt x="456130" y="509551"/>
                  </a:cubicBezTo>
                  <a:cubicBezTo>
                    <a:pt x="452020" y="509551"/>
                    <a:pt x="443802" y="517769"/>
                    <a:pt x="436953" y="520509"/>
                  </a:cubicBezTo>
                  <a:cubicBezTo>
                    <a:pt x="443802" y="506811"/>
                    <a:pt x="461609" y="497223"/>
                    <a:pt x="460239" y="486265"/>
                  </a:cubicBezTo>
                  <a:lnTo>
                    <a:pt x="460239" y="478046"/>
                  </a:lnTo>
                  <a:cubicBezTo>
                    <a:pt x="460239" y="469828"/>
                    <a:pt x="458870" y="464348"/>
                    <a:pt x="452020" y="461609"/>
                  </a:cubicBezTo>
                  <a:cubicBezTo>
                    <a:pt x="452020" y="460240"/>
                    <a:pt x="453390" y="457500"/>
                    <a:pt x="453390" y="456130"/>
                  </a:cubicBezTo>
                  <a:cubicBezTo>
                    <a:pt x="454760" y="456130"/>
                    <a:pt x="457500" y="457500"/>
                    <a:pt x="460239" y="457500"/>
                  </a:cubicBezTo>
                  <a:lnTo>
                    <a:pt x="460239" y="364356"/>
                  </a:lnTo>
                  <a:cubicBezTo>
                    <a:pt x="461609" y="354768"/>
                    <a:pt x="462979" y="343810"/>
                    <a:pt x="467088" y="335591"/>
                  </a:cubicBezTo>
                  <a:cubicBezTo>
                    <a:pt x="469827" y="330112"/>
                    <a:pt x="475307" y="330112"/>
                    <a:pt x="479416" y="327373"/>
                  </a:cubicBezTo>
                  <a:cubicBezTo>
                    <a:pt x="498592" y="308196"/>
                    <a:pt x="517769" y="287650"/>
                    <a:pt x="535576" y="268473"/>
                  </a:cubicBezTo>
                  <a:cubicBezTo>
                    <a:pt x="539685" y="262994"/>
                    <a:pt x="543794" y="254776"/>
                    <a:pt x="550643" y="250666"/>
                  </a:cubicBezTo>
                  <a:cubicBezTo>
                    <a:pt x="556122" y="245187"/>
                    <a:pt x="564341" y="247927"/>
                    <a:pt x="571189" y="245187"/>
                  </a:cubicBezTo>
                  <a:cubicBezTo>
                    <a:pt x="586257" y="241078"/>
                    <a:pt x="601324" y="236969"/>
                    <a:pt x="616392" y="234229"/>
                  </a:cubicBezTo>
                  <a:cubicBezTo>
                    <a:pt x="627350" y="232859"/>
                    <a:pt x="625980" y="227380"/>
                    <a:pt x="625980" y="221901"/>
                  </a:cubicBezTo>
                  <a:cubicBezTo>
                    <a:pt x="625980" y="219162"/>
                    <a:pt x="619131" y="202724"/>
                    <a:pt x="619131" y="199985"/>
                  </a:cubicBezTo>
                  <a:cubicBezTo>
                    <a:pt x="619131" y="195876"/>
                    <a:pt x="621871" y="187657"/>
                    <a:pt x="621871" y="182178"/>
                  </a:cubicBezTo>
                  <a:cubicBezTo>
                    <a:pt x="616392" y="161632"/>
                    <a:pt x="642417" y="150674"/>
                    <a:pt x="657484" y="150674"/>
                  </a:cubicBezTo>
                  <a:close/>
                  <a:moveTo>
                    <a:pt x="1160186" y="0"/>
                  </a:moveTo>
                  <a:cubicBezTo>
                    <a:pt x="1171144" y="0"/>
                    <a:pt x="1179362" y="4109"/>
                    <a:pt x="1190320" y="8219"/>
                  </a:cubicBezTo>
                  <a:cubicBezTo>
                    <a:pt x="1214976" y="19177"/>
                    <a:pt x="1217716" y="47942"/>
                    <a:pt x="1217716" y="63009"/>
                  </a:cubicBezTo>
                  <a:cubicBezTo>
                    <a:pt x="1217716" y="86295"/>
                    <a:pt x="1214976" y="97253"/>
                    <a:pt x="1197169" y="123278"/>
                  </a:cubicBezTo>
                  <a:cubicBezTo>
                    <a:pt x="1208127" y="130127"/>
                    <a:pt x="1223195" y="143825"/>
                    <a:pt x="1236892" y="146564"/>
                  </a:cubicBezTo>
                  <a:cubicBezTo>
                    <a:pt x="1245111" y="149304"/>
                    <a:pt x="1262918" y="147934"/>
                    <a:pt x="1271136" y="156153"/>
                  </a:cubicBezTo>
                  <a:cubicBezTo>
                    <a:pt x="1275246" y="158892"/>
                    <a:pt x="1277985" y="165741"/>
                    <a:pt x="1277985" y="169850"/>
                  </a:cubicBezTo>
                  <a:cubicBezTo>
                    <a:pt x="1280724" y="182178"/>
                    <a:pt x="1284834" y="204094"/>
                    <a:pt x="1284834" y="206834"/>
                  </a:cubicBezTo>
                  <a:cubicBezTo>
                    <a:pt x="1284834" y="210943"/>
                    <a:pt x="1280724" y="224641"/>
                    <a:pt x="1280724" y="227380"/>
                  </a:cubicBezTo>
                  <a:cubicBezTo>
                    <a:pt x="1280724" y="246557"/>
                    <a:pt x="1288943" y="265734"/>
                    <a:pt x="1297162" y="289019"/>
                  </a:cubicBezTo>
                  <a:cubicBezTo>
                    <a:pt x="1306750" y="312305"/>
                    <a:pt x="1304011" y="339700"/>
                    <a:pt x="1310859" y="364356"/>
                  </a:cubicBezTo>
                  <a:cubicBezTo>
                    <a:pt x="1319078" y="398600"/>
                    <a:pt x="1327296" y="436953"/>
                    <a:pt x="1345103" y="473937"/>
                  </a:cubicBezTo>
                  <a:cubicBezTo>
                    <a:pt x="1347843" y="478046"/>
                    <a:pt x="1349212" y="486265"/>
                    <a:pt x="1349212" y="491744"/>
                  </a:cubicBezTo>
                  <a:cubicBezTo>
                    <a:pt x="1350582" y="493114"/>
                    <a:pt x="1353322" y="491744"/>
                    <a:pt x="1356061" y="491744"/>
                  </a:cubicBezTo>
                  <a:cubicBezTo>
                    <a:pt x="1354692" y="494483"/>
                    <a:pt x="1350582" y="493114"/>
                    <a:pt x="1350582" y="497223"/>
                  </a:cubicBezTo>
                  <a:cubicBezTo>
                    <a:pt x="1350582" y="499963"/>
                    <a:pt x="1353322" y="510921"/>
                    <a:pt x="1353322" y="513660"/>
                  </a:cubicBezTo>
                  <a:cubicBezTo>
                    <a:pt x="1353322" y="517769"/>
                    <a:pt x="1346473" y="523248"/>
                    <a:pt x="1342364" y="525988"/>
                  </a:cubicBezTo>
                  <a:cubicBezTo>
                    <a:pt x="1338254" y="513660"/>
                    <a:pt x="1338254" y="501332"/>
                    <a:pt x="1325927" y="489004"/>
                  </a:cubicBezTo>
                  <a:cubicBezTo>
                    <a:pt x="1325927" y="494483"/>
                    <a:pt x="1324557" y="499963"/>
                    <a:pt x="1324557" y="505441"/>
                  </a:cubicBezTo>
                  <a:lnTo>
                    <a:pt x="1321817" y="508181"/>
                  </a:lnTo>
                  <a:cubicBezTo>
                    <a:pt x="1321817" y="508181"/>
                    <a:pt x="1319078" y="509551"/>
                    <a:pt x="1319078" y="505441"/>
                  </a:cubicBezTo>
                  <a:lnTo>
                    <a:pt x="1319078" y="457500"/>
                  </a:lnTo>
                  <a:cubicBezTo>
                    <a:pt x="1305380" y="420516"/>
                    <a:pt x="1280724" y="382163"/>
                    <a:pt x="1258808" y="341070"/>
                  </a:cubicBezTo>
                  <a:cubicBezTo>
                    <a:pt x="1249220" y="323264"/>
                    <a:pt x="1246481" y="302717"/>
                    <a:pt x="1242371" y="282171"/>
                  </a:cubicBezTo>
                  <a:cubicBezTo>
                    <a:pt x="1241001" y="282171"/>
                    <a:pt x="1241001" y="280801"/>
                    <a:pt x="1239632" y="279431"/>
                  </a:cubicBezTo>
                  <a:cubicBezTo>
                    <a:pt x="1236892" y="286280"/>
                    <a:pt x="1235523" y="294499"/>
                    <a:pt x="1232783" y="301347"/>
                  </a:cubicBezTo>
                  <a:cubicBezTo>
                    <a:pt x="1231413" y="305457"/>
                    <a:pt x="1227304" y="309566"/>
                    <a:pt x="1224565" y="315045"/>
                  </a:cubicBezTo>
                  <a:cubicBezTo>
                    <a:pt x="1221825" y="317784"/>
                    <a:pt x="1223195" y="323264"/>
                    <a:pt x="1221825" y="327373"/>
                  </a:cubicBezTo>
                  <a:lnTo>
                    <a:pt x="1220455" y="378054"/>
                  </a:lnTo>
                  <a:cubicBezTo>
                    <a:pt x="1220455" y="393121"/>
                    <a:pt x="1219085" y="409558"/>
                    <a:pt x="1224565" y="425995"/>
                  </a:cubicBezTo>
                  <a:cubicBezTo>
                    <a:pt x="1225934" y="430105"/>
                    <a:pt x="1230043" y="434214"/>
                    <a:pt x="1231413" y="438323"/>
                  </a:cubicBezTo>
                  <a:cubicBezTo>
                    <a:pt x="1236892" y="450651"/>
                    <a:pt x="1243741" y="467088"/>
                    <a:pt x="1245111" y="482156"/>
                  </a:cubicBezTo>
                  <a:cubicBezTo>
                    <a:pt x="1247850" y="482156"/>
                    <a:pt x="1251960" y="482156"/>
                    <a:pt x="1254699" y="484895"/>
                  </a:cubicBezTo>
                  <a:cubicBezTo>
                    <a:pt x="1253329" y="484895"/>
                    <a:pt x="1250590" y="486265"/>
                    <a:pt x="1247850" y="486265"/>
                  </a:cubicBezTo>
                  <a:cubicBezTo>
                    <a:pt x="1246481" y="487635"/>
                    <a:pt x="1246481" y="490374"/>
                    <a:pt x="1246481" y="512290"/>
                  </a:cubicBezTo>
                  <a:cubicBezTo>
                    <a:pt x="1245111" y="538316"/>
                    <a:pt x="1245111" y="565711"/>
                    <a:pt x="1238262" y="591736"/>
                  </a:cubicBezTo>
                  <a:cubicBezTo>
                    <a:pt x="1234153" y="610913"/>
                    <a:pt x="1212237" y="646527"/>
                    <a:pt x="1212237" y="650636"/>
                  </a:cubicBezTo>
                  <a:cubicBezTo>
                    <a:pt x="1212237" y="657485"/>
                    <a:pt x="1219085" y="661594"/>
                    <a:pt x="1219085" y="668443"/>
                  </a:cubicBezTo>
                  <a:cubicBezTo>
                    <a:pt x="1219085" y="675292"/>
                    <a:pt x="1213606" y="669812"/>
                    <a:pt x="1213606" y="678031"/>
                  </a:cubicBezTo>
                  <a:cubicBezTo>
                    <a:pt x="1213606" y="684880"/>
                    <a:pt x="1213606" y="697208"/>
                    <a:pt x="1217716" y="699947"/>
                  </a:cubicBezTo>
                  <a:cubicBezTo>
                    <a:pt x="1220455" y="701317"/>
                    <a:pt x="1223195" y="699947"/>
                    <a:pt x="1225934" y="699947"/>
                  </a:cubicBezTo>
                  <a:cubicBezTo>
                    <a:pt x="1227304" y="704057"/>
                    <a:pt x="1228674" y="709536"/>
                    <a:pt x="1228674" y="712275"/>
                  </a:cubicBezTo>
                  <a:cubicBezTo>
                    <a:pt x="1228674" y="721864"/>
                    <a:pt x="1214976" y="715015"/>
                    <a:pt x="1214976" y="719124"/>
                  </a:cubicBezTo>
                  <a:cubicBezTo>
                    <a:pt x="1214976" y="731452"/>
                    <a:pt x="1214976" y="750628"/>
                    <a:pt x="1221825" y="757477"/>
                  </a:cubicBezTo>
                  <a:cubicBezTo>
                    <a:pt x="1221825" y="758847"/>
                    <a:pt x="1219085" y="758847"/>
                    <a:pt x="1217716" y="760217"/>
                  </a:cubicBezTo>
                  <a:lnTo>
                    <a:pt x="1217716" y="809528"/>
                  </a:lnTo>
                  <a:cubicBezTo>
                    <a:pt x="1216346" y="816377"/>
                    <a:pt x="1214976" y="821856"/>
                    <a:pt x="1210867" y="828705"/>
                  </a:cubicBezTo>
                  <a:cubicBezTo>
                    <a:pt x="1220455" y="823226"/>
                    <a:pt x="1221825" y="835553"/>
                    <a:pt x="1221825" y="839663"/>
                  </a:cubicBezTo>
                  <a:cubicBezTo>
                    <a:pt x="1221825" y="842403"/>
                    <a:pt x="1223195" y="847881"/>
                    <a:pt x="1213606" y="850621"/>
                  </a:cubicBezTo>
                  <a:cubicBezTo>
                    <a:pt x="1210867" y="851991"/>
                    <a:pt x="1206758" y="850621"/>
                    <a:pt x="1204018" y="850621"/>
                  </a:cubicBezTo>
                  <a:cubicBezTo>
                    <a:pt x="1199909" y="864318"/>
                    <a:pt x="1193060" y="888974"/>
                    <a:pt x="1193060" y="893083"/>
                  </a:cubicBezTo>
                  <a:lnTo>
                    <a:pt x="1193060" y="921848"/>
                  </a:lnTo>
                  <a:cubicBezTo>
                    <a:pt x="1191690" y="934176"/>
                    <a:pt x="1187581" y="953353"/>
                    <a:pt x="1187581" y="957462"/>
                  </a:cubicBezTo>
                  <a:cubicBezTo>
                    <a:pt x="1187581" y="960202"/>
                    <a:pt x="1183472" y="962941"/>
                    <a:pt x="1179362" y="962941"/>
                  </a:cubicBezTo>
                  <a:cubicBezTo>
                    <a:pt x="1176623" y="962941"/>
                    <a:pt x="1179362" y="961571"/>
                    <a:pt x="1177993" y="960202"/>
                  </a:cubicBezTo>
                  <a:lnTo>
                    <a:pt x="1171691" y="961462"/>
                  </a:lnTo>
                  <a:lnTo>
                    <a:pt x="1168404" y="958832"/>
                  </a:lnTo>
                  <a:cubicBezTo>
                    <a:pt x="1165665" y="961571"/>
                    <a:pt x="1164295" y="962941"/>
                    <a:pt x="1161555" y="964311"/>
                  </a:cubicBezTo>
                  <a:cubicBezTo>
                    <a:pt x="1162925" y="965681"/>
                    <a:pt x="1164295" y="965681"/>
                    <a:pt x="1164295" y="967051"/>
                  </a:cubicBezTo>
                  <a:cubicBezTo>
                    <a:pt x="1161555" y="964311"/>
                    <a:pt x="1157446" y="961571"/>
                    <a:pt x="1153337" y="961571"/>
                  </a:cubicBezTo>
                  <a:cubicBezTo>
                    <a:pt x="1150597" y="961571"/>
                    <a:pt x="1149228" y="962941"/>
                    <a:pt x="1147858" y="965681"/>
                  </a:cubicBezTo>
                  <a:cubicBezTo>
                    <a:pt x="1149228" y="964311"/>
                    <a:pt x="1143749" y="961571"/>
                    <a:pt x="1142379" y="961571"/>
                  </a:cubicBezTo>
                  <a:cubicBezTo>
                    <a:pt x="1139639" y="961571"/>
                    <a:pt x="1141009" y="962941"/>
                    <a:pt x="1142379" y="964311"/>
                  </a:cubicBezTo>
                  <a:cubicBezTo>
                    <a:pt x="1142379" y="964311"/>
                    <a:pt x="1141009" y="962941"/>
                    <a:pt x="1139639" y="962941"/>
                  </a:cubicBezTo>
                  <a:cubicBezTo>
                    <a:pt x="1139639" y="961571"/>
                    <a:pt x="1141009" y="960202"/>
                    <a:pt x="1139639" y="957462"/>
                  </a:cubicBezTo>
                  <a:cubicBezTo>
                    <a:pt x="1138270" y="958832"/>
                    <a:pt x="1135530" y="960202"/>
                    <a:pt x="1135530" y="962941"/>
                  </a:cubicBezTo>
                  <a:lnTo>
                    <a:pt x="1131421" y="962941"/>
                  </a:lnTo>
                  <a:cubicBezTo>
                    <a:pt x="1131421" y="961571"/>
                    <a:pt x="1134160" y="961571"/>
                    <a:pt x="1134160" y="958832"/>
                  </a:cubicBezTo>
                  <a:cubicBezTo>
                    <a:pt x="1134160" y="954723"/>
                    <a:pt x="1131421" y="960202"/>
                    <a:pt x="1131421" y="957462"/>
                  </a:cubicBezTo>
                  <a:cubicBezTo>
                    <a:pt x="1131421" y="953353"/>
                    <a:pt x="1142379" y="945134"/>
                    <a:pt x="1145118" y="939655"/>
                  </a:cubicBezTo>
                  <a:cubicBezTo>
                    <a:pt x="1150597" y="928697"/>
                    <a:pt x="1153337" y="916369"/>
                    <a:pt x="1157446" y="904041"/>
                  </a:cubicBezTo>
                  <a:lnTo>
                    <a:pt x="1157446" y="832814"/>
                  </a:lnTo>
                  <a:cubicBezTo>
                    <a:pt x="1156077" y="828705"/>
                    <a:pt x="1151967" y="817747"/>
                    <a:pt x="1151967" y="815007"/>
                  </a:cubicBezTo>
                  <a:lnTo>
                    <a:pt x="1151967" y="786242"/>
                  </a:lnTo>
                  <a:cubicBezTo>
                    <a:pt x="1151967" y="773915"/>
                    <a:pt x="1154707" y="773915"/>
                    <a:pt x="1154707" y="749259"/>
                  </a:cubicBezTo>
                  <a:cubicBezTo>
                    <a:pt x="1149228" y="751998"/>
                    <a:pt x="1136900" y="756107"/>
                    <a:pt x="1132791" y="756107"/>
                  </a:cubicBezTo>
                  <a:cubicBezTo>
                    <a:pt x="1130051" y="756107"/>
                    <a:pt x="1123202" y="753368"/>
                    <a:pt x="1120463" y="753368"/>
                  </a:cubicBezTo>
                  <a:cubicBezTo>
                    <a:pt x="1116354" y="753368"/>
                    <a:pt x="1113614" y="757477"/>
                    <a:pt x="1110874" y="757477"/>
                  </a:cubicBezTo>
                  <a:cubicBezTo>
                    <a:pt x="1106765" y="757477"/>
                    <a:pt x="1101286" y="756107"/>
                    <a:pt x="1095807" y="754738"/>
                  </a:cubicBezTo>
                  <a:lnTo>
                    <a:pt x="1094437" y="756107"/>
                  </a:lnTo>
                  <a:lnTo>
                    <a:pt x="1094437" y="750628"/>
                  </a:lnTo>
                  <a:cubicBezTo>
                    <a:pt x="1097177" y="749259"/>
                    <a:pt x="1099916" y="746519"/>
                    <a:pt x="1102656" y="743780"/>
                  </a:cubicBezTo>
                  <a:cubicBezTo>
                    <a:pt x="1101286" y="741040"/>
                    <a:pt x="1099916" y="738300"/>
                    <a:pt x="1097177" y="738300"/>
                  </a:cubicBezTo>
                  <a:cubicBezTo>
                    <a:pt x="1093067" y="738300"/>
                    <a:pt x="1082109" y="745150"/>
                    <a:pt x="1082109" y="749259"/>
                  </a:cubicBezTo>
                  <a:cubicBezTo>
                    <a:pt x="1082109" y="751998"/>
                    <a:pt x="1084849" y="751998"/>
                    <a:pt x="1084849" y="754738"/>
                  </a:cubicBezTo>
                  <a:cubicBezTo>
                    <a:pt x="1083479" y="754738"/>
                    <a:pt x="1083479" y="756107"/>
                    <a:pt x="1079370" y="756107"/>
                  </a:cubicBezTo>
                  <a:cubicBezTo>
                    <a:pt x="1076631" y="756107"/>
                    <a:pt x="1078000" y="751998"/>
                    <a:pt x="1076631" y="750628"/>
                  </a:cubicBezTo>
                  <a:cubicBezTo>
                    <a:pt x="1051975" y="762956"/>
                    <a:pt x="1045126" y="721864"/>
                    <a:pt x="1024580" y="725973"/>
                  </a:cubicBezTo>
                  <a:cubicBezTo>
                    <a:pt x="1024580" y="724603"/>
                    <a:pt x="1027319" y="724603"/>
                    <a:pt x="1030059" y="723233"/>
                  </a:cubicBezTo>
                  <a:cubicBezTo>
                    <a:pt x="1030059" y="721864"/>
                    <a:pt x="1027319" y="721864"/>
                    <a:pt x="1027319" y="717754"/>
                  </a:cubicBezTo>
                  <a:cubicBezTo>
                    <a:pt x="1027319" y="708166"/>
                    <a:pt x="1039647" y="705427"/>
                    <a:pt x="1039647" y="699947"/>
                  </a:cubicBezTo>
                  <a:cubicBezTo>
                    <a:pt x="1039647" y="695838"/>
                    <a:pt x="1031428" y="649266"/>
                    <a:pt x="1027319" y="623241"/>
                  </a:cubicBezTo>
                  <a:cubicBezTo>
                    <a:pt x="1028689" y="597216"/>
                    <a:pt x="1027319" y="595846"/>
                    <a:pt x="1027319" y="594476"/>
                  </a:cubicBezTo>
                  <a:cubicBezTo>
                    <a:pt x="1028689" y="587627"/>
                    <a:pt x="1030059" y="578039"/>
                    <a:pt x="1030059" y="573929"/>
                  </a:cubicBezTo>
                  <a:cubicBezTo>
                    <a:pt x="1030059" y="571190"/>
                    <a:pt x="1030059" y="568451"/>
                    <a:pt x="1028689" y="565711"/>
                  </a:cubicBezTo>
                  <a:cubicBezTo>
                    <a:pt x="1028689" y="565711"/>
                    <a:pt x="1027319" y="567081"/>
                    <a:pt x="1027319" y="564341"/>
                  </a:cubicBezTo>
                  <a:cubicBezTo>
                    <a:pt x="1027319" y="560232"/>
                    <a:pt x="1030059" y="562971"/>
                    <a:pt x="1030059" y="560232"/>
                  </a:cubicBezTo>
                  <a:lnTo>
                    <a:pt x="1028689" y="423256"/>
                  </a:lnTo>
                  <a:cubicBezTo>
                    <a:pt x="1030059" y="420516"/>
                    <a:pt x="1030059" y="417777"/>
                    <a:pt x="1030059" y="415037"/>
                  </a:cubicBezTo>
                  <a:cubicBezTo>
                    <a:pt x="1032798" y="406819"/>
                    <a:pt x="1039647" y="394491"/>
                    <a:pt x="1039647" y="390382"/>
                  </a:cubicBezTo>
                  <a:cubicBezTo>
                    <a:pt x="1039647" y="387642"/>
                    <a:pt x="1031428" y="380793"/>
                    <a:pt x="1027319" y="380793"/>
                  </a:cubicBezTo>
                  <a:cubicBezTo>
                    <a:pt x="993075" y="378054"/>
                    <a:pt x="961571" y="364356"/>
                    <a:pt x="961571" y="331482"/>
                  </a:cubicBezTo>
                  <a:cubicBezTo>
                    <a:pt x="961571" y="327373"/>
                    <a:pt x="972529" y="298608"/>
                    <a:pt x="976638" y="282171"/>
                  </a:cubicBezTo>
                  <a:cubicBezTo>
                    <a:pt x="978008" y="267103"/>
                    <a:pt x="984857" y="243817"/>
                    <a:pt x="995815" y="231489"/>
                  </a:cubicBezTo>
                  <a:cubicBezTo>
                    <a:pt x="1005403" y="217792"/>
                    <a:pt x="1012252" y="202724"/>
                    <a:pt x="1012252" y="193136"/>
                  </a:cubicBezTo>
                  <a:cubicBezTo>
                    <a:pt x="1012252" y="180808"/>
                    <a:pt x="1021840" y="160262"/>
                    <a:pt x="1039647" y="152043"/>
                  </a:cubicBezTo>
                  <a:cubicBezTo>
                    <a:pt x="1047866" y="147934"/>
                    <a:pt x="1058824" y="145195"/>
                    <a:pt x="1068412" y="139716"/>
                  </a:cubicBezTo>
                  <a:cubicBezTo>
                    <a:pt x="1071151" y="138346"/>
                    <a:pt x="1073891" y="132867"/>
                    <a:pt x="1078000" y="131497"/>
                  </a:cubicBezTo>
                  <a:cubicBezTo>
                    <a:pt x="1090328" y="124648"/>
                    <a:pt x="1119093" y="119169"/>
                    <a:pt x="1119093" y="116430"/>
                  </a:cubicBezTo>
                  <a:cubicBezTo>
                    <a:pt x="1119093" y="112320"/>
                    <a:pt x="1110874" y="79446"/>
                    <a:pt x="1110874" y="76707"/>
                  </a:cubicBezTo>
                  <a:cubicBezTo>
                    <a:pt x="1110874" y="72597"/>
                    <a:pt x="1113614" y="60270"/>
                    <a:pt x="1113614" y="54790"/>
                  </a:cubicBezTo>
                  <a:cubicBezTo>
                    <a:pt x="1117723" y="23286"/>
                    <a:pt x="1131421" y="0"/>
                    <a:pt x="1160186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77" name="Freeform 8">
              <a:extLst>
                <a:ext uri="{FF2B5EF4-FFF2-40B4-BE49-F238E27FC236}">
                  <a16:creationId xmlns:a16="http://schemas.microsoft.com/office/drawing/2014/main" id="{5F080BD3-FA44-FC40-829B-2A161F054F4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4726" y="6451596"/>
              <a:ext cx="965908" cy="1242006"/>
            </a:xfrm>
            <a:custGeom>
              <a:avLst/>
              <a:gdLst>
                <a:gd name="T0" fmla="*/ 221 w 475"/>
                <a:gd name="T1" fmla="*/ 63 h 609"/>
                <a:gd name="T2" fmla="*/ 260 w 475"/>
                <a:gd name="T3" fmla="*/ 91 h 609"/>
                <a:gd name="T4" fmla="*/ 260 w 475"/>
                <a:gd name="T5" fmla="*/ 106 h 609"/>
                <a:gd name="T6" fmla="*/ 245 w 475"/>
                <a:gd name="T7" fmla="*/ 125 h 609"/>
                <a:gd name="T8" fmla="*/ 260 w 475"/>
                <a:gd name="T9" fmla="*/ 136 h 609"/>
                <a:gd name="T10" fmla="*/ 362 w 475"/>
                <a:gd name="T11" fmla="*/ 143 h 609"/>
                <a:gd name="T12" fmla="*/ 422 w 475"/>
                <a:gd name="T13" fmla="*/ 105 h 609"/>
                <a:gd name="T14" fmla="*/ 452 w 475"/>
                <a:gd name="T15" fmla="*/ 96 h 609"/>
                <a:gd name="T16" fmla="*/ 452 w 475"/>
                <a:gd name="T17" fmla="*/ 104 h 609"/>
                <a:gd name="T18" fmla="*/ 451 w 475"/>
                <a:gd name="T19" fmla="*/ 118 h 609"/>
                <a:gd name="T20" fmla="*/ 435 w 475"/>
                <a:gd name="T21" fmla="*/ 121 h 609"/>
                <a:gd name="T22" fmla="*/ 423 w 475"/>
                <a:gd name="T23" fmla="*/ 124 h 609"/>
                <a:gd name="T24" fmla="*/ 404 w 475"/>
                <a:gd name="T25" fmla="*/ 144 h 609"/>
                <a:gd name="T26" fmla="*/ 373 w 475"/>
                <a:gd name="T27" fmla="*/ 166 h 609"/>
                <a:gd name="T28" fmla="*/ 343 w 475"/>
                <a:gd name="T29" fmla="*/ 168 h 609"/>
                <a:gd name="T30" fmla="*/ 283 w 475"/>
                <a:gd name="T31" fmla="*/ 170 h 609"/>
                <a:gd name="T32" fmla="*/ 281 w 475"/>
                <a:gd name="T33" fmla="*/ 207 h 609"/>
                <a:gd name="T34" fmla="*/ 280 w 475"/>
                <a:gd name="T35" fmla="*/ 285 h 609"/>
                <a:gd name="T36" fmla="*/ 280 w 475"/>
                <a:gd name="T37" fmla="*/ 337 h 609"/>
                <a:gd name="T38" fmla="*/ 273 w 475"/>
                <a:gd name="T39" fmla="*/ 348 h 609"/>
                <a:gd name="T40" fmla="*/ 256 w 475"/>
                <a:gd name="T41" fmla="*/ 444 h 609"/>
                <a:gd name="T42" fmla="*/ 236 w 475"/>
                <a:gd name="T43" fmla="*/ 430 h 609"/>
                <a:gd name="T44" fmla="*/ 232 w 475"/>
                <a:gd name="T45" fmla="*/ 410 h 609"/>
                <a:gd name="T46" fmla="*/ 227 w 475"/>
                <a:gd name="T47" fmla="*/ 391 h 609"/>
                <a:gd name="T48" fmla="*/ 220 w 475"/>
                <a:gd name="T49" fmla="*/ 415 h 609"/>
                <a:gd name="T50" fmla="*/ 220 w 475"/>
                <a:gd name="T51" fmla="*/ 445 h 609"/>
                <a:gd name="T52" fmla="*/ 220 w 475"/>
                <a:gd name="T53" fmla="*/ 477 h 609"/>
                <a:gd name="T54" fmla="*/ 214 w 475"/>
                <a:gd name="T55" fmla="*/ 556 h 609"/>
                <a:gd name="T56" fmla="*/ 226 w 475"/>
                <a:gd name="T57" fmla="*/ 581 h 609"/>
                <a:gd name="T58" fmla="*/ 228 w 475"/>
                <a:gd name="T59" fmla="*/ 598 h 609"/>
                <a:gd name="T60" fmla="*/ 195 w 475"/>
                <a:gd name="T61" fmla="*/ 602 h 609"/>
                <a:gd name="T62" fmla="*/ 195 w 475"/>
                <a:gd name="T63" fmla="*/ 588 h 609"/>
                <a:gd name="T64" fmla="*/ 194 w 475"/>
                <a:gd name="T65" fmla="*/ 573 h 609"/>
                <a:gd name="T66" fmla="*/ 194 w 475"/>
                <a:gd name="T67" fmla="*/ 561 h 609"/>
                <a:gd name="T68" fmla="*/ 186 w 475"/>
                <a:gd name="T69" fmla="*/ 478 h 609"/>
                <a:gd name="T70" fmla="*/ 191 w 475"/>
                <a:gd name="T71" fmla="*/ 428 h 609"/>
                <a:gd name="T72" fmla="*/ 176 w 475"/>
                <a:gd name="T73" fmla="*/ 347 h 609"/>
                <a:gd name="T74" fmla="*/ 158 w 475"/>
                <a:gd name="T75" fmla="*/ 343 h 609"/>
                <a:gd name="T76" fmla="*/ 160 w 475"/>
                <a:gd name="T77" fmla="*/ 308 h 609"/>
                <a:gd name="T78" fmla="*/ 177 w 475"/>
                <a:gd name="T79" fmla="*/ 280 h 609"/>
                <a:gd name="T80" fmla="*/ 181 w 475"/>
                <a:gd name="T81" fmla="*/ 270 h 609"/>
                <a:gd name="T82" fmla="*/ 170 w 475"/>
                <a:gd name="T83" fmla="*/ 225 h 609"/>
                <a:gd name="T84" fmla="*/ 172 w 475"/>
                <a:gd name="T85" fmla="*/ 180 h 609"/>
                <a:gd name="T86" fmla="*/ 98 w 475"/>
                <a:gd name="T87" fmla="*/ 132 h 609"/>
                <a:gd name="T88" fmla="*/ 81 w 475"/>
                <a:gd name="T89" fmla="*/ 120 h 609"/>
                <a:gd name="T90" fmla="*/ 31 w 475"/>
                <a:gd name="T91" fmla="*/ 57 h 609"/>
                <a:gd name="T92" fmla="*/ 5 w 475"/>
                <a:gd name="T93" fmla="*/ 35 h 609"/>
                <a:gd name="T94" fmla="*/ 7 w 475"/>
                <a:gd name="T95" fmla="*/ 26 h 609"/>
                <a:gd name="T96" fmla="*/ 11 w 475"/>
                <a:gd name="T97" fmla="*/ 20 h 609"/>
                <a:gd name="T98" fmla="*/ 10 w 475"/>
                <a:gd name="T99" fmla="*/ 9 h 609"/>
                <a:gd name="T100" fmla="*/ 47 w 475"/>
                <a:gd name="T101" fmla="*/ 53 h 609"/>
                <a:gd name="T102" fmla="*/ 102 w 475"/>
                <a:gd name="T103" fmla="*/ 109 h 609"/>
                <a:gd name="T104" fmla="*/ 191 w 475"/>
                <a:gd name="T105" fmla="*/ 135 h 609"/>
                <a:gd name="T106" fmla="*/ 207 w 475"/>
                <a:gd name="T107" fmla="*/ 119 h 609"/>
                <a:gd name="T108" fmla="*/ 201 w 475"/>
                <a:gd name="T109" fmla="*/ 105 h 609"/>
                <a:gd name="T110" fmla="*/ 205 w 475"/>
                <a:gd name="T111" fmla="*/ 93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75" h="609">
                  <a:moveTo>
                    <a:pt x="206" y="91"/>
                  </a:moveTo>
                  <a:cubicBezTo>
                    <a:pt x="206" y="91"/>
                    <a:pt x="210" y="68"/>
                    <a:pt x="221" y="63"/>
                  </a:cubicBezTo>
                  <a:cubicBezTo>
                    <a:pt x="221" y="63"/>
                    <a:pt x="239" y="50"/>
                    <a:pt x="254" y="70"/>
                  </a:cubicBezTo>
                  <a:cubicBezTo>
                    <a:pt x="254" y="70"/>
                    <a:pt x="262" y="78"/>
                    <a:pt x="260" y="91"/>
                  </a:cubicBezTo>
                  <a:cubicBezTo>
                    <a:pt x="260" y="91"/>
                    <a:pt x="259" y="97"/>
                    <a:pt x="259" y="97"/>
                  </a:cubicBezTo>
                  <a:cubicBezTo>
                    <a:pt x="266" y="95"/>
                    <a:pt x="262" y="104"/>
                    <a:pt x="260" y="106"/>
                  </a:cubicBezTo>
                  <a:cubicBezTo>
                    <a:pt x="257" y="110"/>
                    <a:pt x="257" y="110"/>
                    <a:pt x="255" y="109"/>
                  </a:cubicBezTo>
                  <a:cubicBezTo>
                    <a:pt x="255" y="109"/>
                    <a:pt x="247" y="119"/>
                    <a:pt x="245" y="125"/>
                  </a:cubicBezTo>
                  <a:cubicBezTo>
                    <a:pt x="244" y="131"/>
                    <a:pt x="247" y="132"/>
                    <a:pt x="247" y="132"/>
                  </a:cubicBezTo>
                  <a:cubicBezTo>
                    <a:pt x="247" y="132"/>
                    <a:pt x="254" y="132"/>
                    <a:pt x="260" y="136"/>
                  </a:cubicBezTo>
                  <a:cubicBezTo>
                    <a:pt x="265" y="140"/>
                    <a:pt x="288" y="133"/>
                    <a:pt x="299" y="140"/>
                  </a:cubicBezTo>
                  <a:cubicBezTo>
                    <a:pt x="310" y="146"/>
                    <a:pt x="358" y="143"/>
                    <a:pt x="362" y="143"/>
                  </a:cubicBezTo>
                  <a:cubicBezTo>
                    <a:pt x="366" y="143"/>
                    <a:pt x="396" y="122"/>
                    <a:pt x="396" y="122"/>
                  </a:cubicBezTo>
                  <a:cubicBezTo>
                    <a:pt x="396" y="122"/>
                    <a:pt x="418" y="109"/>
                    <a:pt x="422" y="105"/>
                  </a:cubicBezTo>
                  <a:cubicBezTo>
                    <a:pt x="425" y="102"/>
                    <a:pt x="475" y="78"/>
                    <a:pt x="471" y="87"/>
                  </a:cubicBezTo>
                  <a:cubicBezTo>
                    <a:pt x="471" y="87"/>
                    <a:pt x="454" y="96"/>
                    <a:pt x="452" y="96"/>
                  </a:cubicBezTo>
                  <a:cubicBezTo>
                    <a:pt x="451" y="96"/>
                    <a:pt x="455" y="98"/>
                    <a:pt x="455" y="100"/>
                  </a:cubicBezTo>
                  <a:cubicBezTo>
                    <a:pt x="455" y="102"/>
                    <a:pt x="451" y="103"/>
                    <a:pt x="452" y="104"/>
                  </a:cubicBezTo>
                  <a:cubicBezTo>
                    <a:pt x="459" y="108"/>
                    <a:pt x="452" y="109"/>
                    <a:pt x="454" y="110"/>
                  </a:cubicBezTo>
                  <a:cubicBezTo>
                    <a:pt x="460" y="115"/>
                    <a:pt x="451" y="118"/>
                    <a:pt x="451" y="118"/>
                  </a:cubicBezTo>
                  <a:cubicBezTo>
                    <a:pt x="451" y="118"/>
                    <a:pt x="444" y="120"/>
                    <a:pt x="442" y="120"/>
                  </a:cubicBezTo>
                  <a:cubicBezTo>
                    <a:pt x="440" y="120"/>
                    <a:pt x="435" y="121"/>
                    <a:pt x="435" y="121"/>
                  </a:cubicBezTo>
                  <a:cubicBezTo>
                    <a:pt x="435" y="121"/>
                    <a:pt x="433" y="122"/>
                    <a:pt x="430" y="122"/>
                  </a:cubicBezTo>
                  <a:cubicBezTo>
                    <a:pt x="427" y="123"/>
                    <a:pt x="423" y="124"/>
                    <a:pt x="423" y="124"/>
                  </a:cubicBezTo>
                  <a:cubicBezTo>
                    <a:pt x="423" y="124"/>
                    <a:pt x="423" y="124"/>
                    <a:pt x="421" y="127"/>
                  </a:cubicBezTo>
                  <a:cubicBezTo>
                    <a:pt x="418" y="129"/>
                    <a:pt x="408" y="141"/>
                    <a:pt x="404" y="144"/>
                  </a:cubicBezTo>
                  <a:cubicBezTo>
                    <a:pt x="400" y="148"/>
                    <a:pt x="383" y="159"/>
                    <a:pt x="383" y="159"/>
                  </a:cubicBezTo>
                  <a:cubicBezTo>
                    <a:pt x="383" y="159"/>
                    <a:pt x="377" y="163"/>
                    <a:pt x="373" y="166"/>
                  </a:cubicBezTo>
                  <a:cubicBezTo>
                    <a:pt x="371" y="167"/>
                    <a:pt x="372" y="169"/>
                    <a:pt x="359" y="167"/>
                  </a:cubicBezTo>
                  <a:cubicBezTo>
                    <a:pt x="356" y="167"/>
                    <a:pt x="343" y="168"/>
                    <a:pt x="343" y="168"/>
                  </a:cubicBezTo>
                  <a:cubicBezTo>
                    <a:pt x="343" y="168"/>
                    <a:pt x="320" y="178"/>
                    <a:pt x="291" y="166"/>
                  </a:cubicBezTo>
                  <a:cubicBezTo>
                    <a:pt x="291" y="166"/>
                    <a:pt x="283" y="165"/>
                    <a:pt x="283" y="170"/>
                  </a:cubicBezTo>
                  <a:cubicBezTo>
                    <a:pt x="282" y="175"/>
                    <a:pt x="280" y="181"/>
                    <a:pt x="279" y="188"/>
                  </a:cubicBezTo>
                  <a:cubicBezTo>
                    <a:pt x="277" y="194"/>
                    <a:pt x="281" y="207"/>
                    <a:pt x="281" y="207"/>
                  </a:cubicBezTo>
                  <a:cubicBezTo>
                    <a:pt x="281" y="207"/>
                    <a:pt x="266" y="263"/>
                    <a:pt x="266" y="267"/>
                  </a:cubicBezTo>
                  <a:cubicBezTo>
                    <a:pt x="265" y="271"/>
                    <a:pt x="279" y="282"/>
                    <a:pt x="280" y="285"/>
                  </a:cubicBezTo>
                  <a:cubicBezTo>
                    <a:pt x="280" y="289"/>
                    <a:pt x="281" y="314"/>
                    <a:pt x="281" y="314"/>
                  </a:cubicBezTo>
                  <a:cubicBezTo>
                    <a:pt x="281" y="314"/>
                    <a:pt x="277" y="334"/>
                    <a:pt x="280" y="337"/>
                  </a:cubicBezTo>
                  <a:cubicBezTo>
                    <a:pt x="280" y="337"/>
                    <a:pt x="282" y="339"/>
                    <a:pt x="278" y="342"/>
                  </a:cubicBezTo>
                  <a:cubicBezTo>
                    <a:pt x="273" y="346"/>
                    <a:pt x="273" y="348"/>
                    <a:pt x="273" y="348"/>
                  </a:cubicBezTo>
                  <a:cubicBezTo>
                    <a:pt x="273" y="348"/>
                    <a:pt x="274" y="378"/>
                    <a:pt x="272" y="388"/>
                  </a:cubicBezTo>
                  <a:cubicBezTo>
                    <a:pt x="270" y="398"/>
                    <a:pt x="267" y="442"/>
                    <a:pt x="256" y="444"/>
                  </a:cubicBezTo>
                  <a:cubicBezTo>
                    <a:pt x="256" y="444"/>
                    <a:pt x="247" y="446"/>
                    <a:pt x="241" y="438"/>
                  </a:cubicBezTo>
                  <a:cubicBezTo>
                    <a:pt x="241" y="438"/>
                    <a:pt x="235" y="433"/>
                    <a:pt x="236" y="430"/>
                  </a:cubicBezTo>
                  <a:cubicBezTo>
                    <a:pt x="236" y="426"/>
                    <a:pt x="236" y="426"/>
                    <a:pt x="236" y="426"/>
                  </a:cubicBezTo>
                  <a:cubicBezTo>
                    <a:pt x="236" y="426"/>
                    <a:pt x="231" y="415"/>
                    <a:pt x="232" y="410"/>
                  </a:cubicBezTo>
                  <a:cubicBezTo>
                    <a:pt x="231" y="395"/>
                    <a:pt x="231" y="395"/>
                    <a:pt x="231" y="395"/>
                  </a:cubicBezTo>
                  <a:cubicBezTo>
                    <a:pt x="231" y="395"/>
                    <a:pt x="228" y="393"/>
                    <a:pt x="227" y="391"/>
                  </a:cubicBezTo>
                  <a:cubicBezTo>
                    <a:pt x="226" y="389"/>
                    <a:pt x="225" y="385"/>
                    <a:pt x="225" y="385"/>
                  </a:cubicBezTo>
                  <a:cubicBezTo>
                    <a:pt x="225" y="385"/>
                    <a:pt x="219" y="410"/>
                    <a:pt x="220" y="415"/>
                  </a:cubicBezTo>
                  <a:cubicBezTo>
                    <a:pt x="221" y="420"/>
                    <a:pt x="220" y="431"/>
                    <a:pt x="220" y="431"/>
                  </a:cubicBezTo>
                  <a:cubicBezTo>
                    <a:pt x="220" y="431"/>
                    <a:pt x="223" y="439"/>
                    <a:pt x="220" y="445"/>
                  </a:cubicBezTo>
                  <a:cubicBezTo>
                    <a:pt x="218" y="450"/>
                    <a:pt x="217" y="457"/>
                    <a:pt x="217" y="457"/>
                  </a:cubicBezTo>
                  <a:cubicBezTo>
                    <a:pt x="217" y="457"/>
                    <a:pt x="222" y="470"/>
                    <a:pt x="220" y="477"/>
                  </a:cubicBezTo>
                  <a:cubicBezTo>
                    <a:pt x="219" y="484"/>
                    <a:pt x="214" y="513"/>
                    <a:pt x="214" y="513"/>
                  </a:cubicBezTo>
                  <a:cubicBezTo>
                    <a:pt x="214" y="513"/>
                    <a:pt x="213" y="553"/>
                    <a:pt x="214" y="556"/>
                  </a:cubicBezTo>
                  <a:cubicBezTo>
                    <a:pt x="216" y="559"/>
                    <a:pt x="224" y="567"/>
                    <a:pt x="223" y="571"/>
                  </a:cubicBezTo>
                  <a:cubicBezTo>
                    <a:pt x="222" y="575"/>
                    <a:pt x="225" y="577"/>
                    <a:pt x="226" y="581"/>
                  </a:cubicBezTo>
                  <a:cubicBezTo>
                    <a:pt x="228" y="584"/>
                    <a:pt x="225" y="591"/>
                    <a:pt x="225" y="591"/>
                  </a:cubicBezTo>
                  <a:cubicBezTo>
                    <a:pt x="225" y="591"/>
                    <a:pt x="231" y="597"/>
                    <a:pt x="228" y="598"/>
                  </a:cubicBezTo>
                  <a:cubicBezTo>
                    <a:pt x="226" y="599"/>
                    <a:pt x="208" y="605"/>
                    <a:pt x="206" y="607"/>
                  </a:cubicBezTo>
                  <a:cubicBezTo>
                    <a:pt x="203" y="609"/>
                    <a:pt x="196" y="605"/>
                    <a:pt x="195" y="602"/>
                  </a:cubicBezTo>
                  <a:cubicBezTo>
                    <a:pt x="194" y="600"/>
                    <a:pt x="196" y="595"/>
                    <a:pt x="195" y="593"/>
                  </a:cubicBezTo>
                  <a:cubicBezTo>
                    <a:pt x="194" y="591"/>
                    <a:pt x="195" y="588"/>
                    <a:pt x="195" y="588"/>
                  </a:cubicBezTo>
                  <a:cubicBezTo>
                    <a:pt x="194" y="581"/>
                    <a:pt x="194" y="581"/>
                    <a:pt x="194" y="581"/>
                  </a:cubicBezTo>
                  <a:cubicBezTo>
                    <a:pt x="194" y="573"/>
                    <a:pt x="194" y="573"/>
                    <a:pt x="194" y="573"/>
                  </a:cubicBezTo>
                  <a:cubicBezTo>
                    <a:pt x="194" y="573"/>
                    <a:pt x="196" y="571"/>
                    <a:pt x="194" y="568"/>
                  </a:cubicBezTo>
                  <a:cubicBezTo>
                    <a:pt x="192" y="565"/>
                    <a:pt x="194" y="561"/>
                    <a:pt x="194" y="561"/>
                  </a:cubicBezTo>
                  <a:cubicBezTo>
                    <a:pt x="196" y="558"/>
                    <a:pt x="196" y="558"/>
                    <a:pt x="196" y="558"/>
                  </a:cubicBezTo>
                  <a:cubicBezTo>
                    <a:pt x="196" y="558"/>
                    <a:pt x="186" y="484"/>
                    <a:pt x="186" y="478"/>
                  </a:cubicBezTo>
                  <a:cubicBezTo>
                    <a:pt x="187" y="471"/>
                    <a:pt x="187" y="453"/>
                    <a:pt x="190" y="453"/>
                  </a:cubicBezTo>
                  <a:cubicBezTo>
                    <a:pt x="192" y="453"/>
                    <a:pt x="192" y="432"/>
                    <a:pt x="191" y="428"/>
                  </a:cubicBezTo>
                  <a:cubicBezTo>
                    <a:pt x="191" y="424"/>
                    <a:pt x="189" y="422"/>
                    <a:pt x="187" y="417"/>
                  </a:cubicBezTo>
                  <a:cubicBezTo>
                    <a:pt x="185" y="412"/>
                    <a:pt x="173" y="376"/>
                    <a:pt x="176" y="347"/>
                  </a:cubicBezTo>
                  <a:cubicBezTo>
                    <a:pt x="177" y="336"/>
                    <a:pt x="175" y="356"/>
                    <a:pt x="166" y="344"/>
                  </a:cubicBezTo>
                  <a:cubicBezTo>
                    <a:pt x="163" y="340"/>
                    <a:pt x="158" y="343"/>
                    <a:pt x="158" y="343"/>
                  </a:cubicBezTo>
                  <a:cubicBezTo>
                    <a:pt x="158" y="343"/>
                    <a:pt x="141" y="347"/>
                    <a:pt x="155" y="329"/>
                  </a:cubicBezTo>
                  <a:cubicBezTo>
                    <a:pt x="159" y="323"/>
                    <a:pt x="160" y="310"/>
                    <a:pt x="160" y="308"/>
                  </a:cubicBezTo>
                  <a:cubicBezTo>
                    <a:pt x="160" y="306"/>
                    <a:pt x="163" y="306"/>
                    <a:pt x="163" y="306"/>
                  </a:cubicBezTo>
                  <a:cubicBezTo>
                    <a:pt x="163" y="306"/>
                    <a:pt x="174" y="280"/>
                    <a:pt x="177" y="280"/>
                  </a:cubicBezTo>
                  <a:cubicBezTo>
                    <a:pt x="180" y="280"/>
                    <a:pt x="183" y="275"/>
                    <a:pt x="183" y="275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76" y="263"/>
                    <a:pt x="173" y="260"/>
                  </a:cubicBezTo>
                  <a:cubicBezTo>
                    <a:pt x="170" y="256"/>
                    <a:pt x="170" y="225"/>
                    <a:pt x="170" y="225"/>
                  </a:cubicBezTo>
                  <a:cubicBezTo>
                    <a:pt x="170" y="196"/>
                    <a:pt x="170" y="196"/>
                    <a:pt x="170" y="196"/>
                  </a:cubicBezTo>
                  <a:cubicBezTo>
                    <a:pt x="170" y="196"/>
                    <a:pt x="172" y="182"/>
                    <a:pt x="172" y="180"/>
                  </a:cubicBezTo>
                  <a:cubicBezTo>
                    <a:pt x="172" y="178"/>
                    <a:pt x="162" y="159"/>
                    <a:pt x="159" y="157"/>
                  </a:cubicBezTo>
                  <a:cubicBezTo>
                    <a:pt x="156" y="155"/>
                    <a:pt x="121" y="154"/>
                    <a:pt x="98" y="132"/>
                  </a:cubicBezTo>
                  <a:cubicBezTo>
                    <a:pt x="98" y="132"/>
                    <a:pt x="94" y="131"/>
                    <a:pt x="87" y="128"/>
                  </a:cubicBezTo>
                  <a:cubicBezTo>
                    <a:pt x="86" y="128"/>
                    <a:pt x="82" y="121"/>
                    <a:pt x="81" y="120"/>
                  </a:cubicBezTo>
                  <a:cubicBezTo>
                    <a:pt x="64" y="111"/>
                    <a:pt x="43" y="86"/>
                    <a:pt x="36" y="64"/>
                  </a:cubicBezTo>
                  <a:cubicBezTo>
                    <a:pt x="36" y="64"/>
                    <a:pt x="32" y="57"/>
                    <a:pt x="31" y="57"/>
                  </a:cubicBezTo>
                  <a:cubicBezTo>
                    <a:pt x="30" y="57"/>
                    <a:pt x="17" y="52"/>
                    <a:pt x="14" y="50"/>
                  </a:cubicBezTo>
                  <a:cubicBezTo>
                    <a:pt x="7" y="46"/>
                    <a:pt x="1" y="38"/>
                    <a:pt x="5" y="35"/>
                  </a:cubicBezTo>
                  <a:cubicBezTo>
                    <a:pt x="6" y="34"/>
                    <a:pt x="3" y="31"/>
                    <a:pt x="5" y="28"/>
                  </a:cubicBezTo>
                  <a:cubicBezTo>
                    <a:pt x="5" y="27"/>
                    <a:pt x="6" y="27"/>
                    <a:pt x="7" y="26"/>
                  </a:cubicBezTo>
                  <a:cubicBezTo>
                    <a:pt x="7" y="25"/>
                    <a:pt x="7" y="22"/>
                    <a:pt x="7" y="20"/>
                  </a:cubicBezTo>
                  <a:cubicBezTo>
                    <a:pt x="8" y="18"/>
                    <a:pt x="11" y="19"/>
                    <a:pt x="11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2" y="0"/>
                    <a:pt x="10" y="9"/>
                  </a:cubicBezTo>
                  <a:cubicBezTo>
                    <a:pt x="14" y="12"/>
                    <a:pt x="23" y="19"/>
                    <a:pt x="30" y="28"/>
                  </a:cubicBezTo>
                  <a:cubicBezTo>
                    <a:pt x="39" y="39"/>
                    <a:pt x="47" y="53"/>
                    <a:pt x="47" y="53"/>
                  </a:cubicBezTo>
                  <a:cubicBezTo>
                    <a:pt x="47" y="53"/>
                    <a:pt x="63" y="66"/>
                    <a:pt x="75" y="78"/>
                  </a:cubicBezTo>
                  <a:cubicBezTo>
                    <a:pt x="90" y="93"/>
                    <a:pt x="101" y="108"/>
                    <a:pt x="102" y="109"/>
                  </a:cubicBezTo>
                  <a:cubicBezTo>
                    <a:pt x="106" y="112"/>
                    <a:pt x="116" y="111"/>
                    <a:pt x="151" y="126"/>
                  </a:cubicBezTo>
                  <a:cubicBezTo>
                    <a:pt x="154" y="128"/>
                    <a:pt x="163" y="122"/>
                    <a:pt x="191" y="135"/>
                  </a:cubicBezTo>
                  <a:cubicBezTo>
                    <a:pt x="191" y="135"/>
                    <a:pt x="199" y="131"/>
                    <a:pt x="206" y="128"/>
                  </a:cubicBezTo>
                  <a:cubicBezTo>
                    <a:pt x="210" y="126"/>
                    <a:pt x="207" y="119"/>
                    <a:pt x="207" y="119"/>
                  </a:cubicBezTo>
                  <a:cubicBezTo>
                    <a:pt x="207" y="119"/>
                    <a:pt x="206" y="109"/>
                    <a:pt x="204" y="108"/>
                  </a:cubicBezTo>
                  <a:cubicBezTo>
                    <a:pt x="204" y="108"/>
                    <a:pt x="201" y="105"/>
                    <a:pt x="201" y="105"/>
                  </a:cubicBezTo>
                  <a:cubicBezTo>
                    <a:pt x="201" y="105"/>
                    <a:pt x="199" y="94"/>
                    <a:pt x="201" y="93"/>
                  </a:cubicBezTo>
                  <a:cubicBezTo>
                    <a:pt x="203" y="92"/>
                    <a:pt x="205" y="93"/>
                    <a:pt x="205" y="93"/>
                  </a:cubicBezTo>
                  <a:lnTo>
                    <a:pt x="206" y="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37312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千图PPT彼岸天：ID 8661124库_组合 51">
            <a:extLst>
              <a:ext uri="{FF2B5EF4-FFF2-40B4-BE49-F238E27FC236}">
                <a16:creationId xmlns:a16="http://schemas.microsoft.com/office/drawing/2014/main" id="{19745AAF-2FCC-499B-A3A5-20C539970E2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370700" y="2293094"/>
            <a:ext cx="5503106" cy="2638734"/>
            <a:chOff x="2021805" y="2007266"/>
            <a:chExt cx="5875288" cy="2817195"/>
          </a:xfrm>
        </p:grpSpPr>
        <p:cxnSp>
          <p:nvCxnSpPr>
            <p:cNvPr id="4" name="Straight Connector 30">
              <a:extLst>
                <a:ext uri="{FF2B5EF4-FFF2-40B4-BE49-F238E27FC236}">
                  <a16:creationId xmlns:a16="http://schemas.microsoft.com/office/drawing/2014/main" id="{CCA76DB3-AC12-41FA-B58F-F1F50FFE2A4E}"/>
                </a:ext>
              </a:extLst>
            </p:cNvPr>
            <p:cNvCxnSpPr>
              <a:cxnSpLocks/>
            </p:cNvCxnSpPr>
            <p:nvPr/>
          </p:nvCxnSpPr>
          <p:spPr>
            <a:xfrm>
              <a:off x="2021805" y="2433932"/>
              <a:ext cx="647557" cy="87667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31">
              <a:extLst>
                <a:ext uri="{FF2B5EF4-FFF2-40B4-BE49-F238E27FC236}">
                  <a16:creationId xmlns:a16="http://schemas.microsoft.com/office/drawing/2014/main" id="{FF14D08C-8355-432D-88BB-A32D501E336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22695" y="2007266"/>
              <a:ext cx="2584823" cy="1303344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32">
              <a:extLst>
                <a:ext uri="{FF2B5EF4-FFF2-40B4-BE49-F238E27FC236}">
                  <a16:creationId xmlns:a16="http://schemas.microsoft.com/office/drawing/2014/main" id="{D23330F5-2210-4BB7-8A10-5EBB22418513}"/>
                </a:ext>
              </a:extLst>
            </p:cNvPr>
            <p:cNvCxnSpPr>
              <a:cxnSpLocks/>
            </p:cNvCxnSpPr>
            <p:nvPr/>
          </p:nvCxnSpPr>
          <p:spPr>
            <a:xfrm>
              <a:off x="7137582" y="2433932"/>
              <a:ext cx="759511" cy="87667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33">
              <a:extLst>
                <a:ext uri="{FF2B5EF4-FFF2-40B4-BE49-F238E27FC236}">
                  <a16:creationId xmlns:a16="http://schemas.microsoft.com/office/drawing/2014/main" id="{CA4D2765-8636-4C79-956B-728A272AC55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636692" y="3737277"/>
              <a:ext cx="2083670" cy="1087184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39">
            <a:extLst>
              <a:ext uri="{FF2B5EF4-FFF2-40B4-BE49-F238E27FC236}">
                <a16:creationId xmlns:a16="http://schemas.microsoft.com/office/drawing/2014/main" id="{6E0B3D41-B5DE-4B20-8142-FA5AF62357ED}"/>
              </a:ext>
            </a:extLst>
          </p:cNvPr>
          <p:cNvGrpSpPr/>
          <p:nvPr/>
        </p:nvGrpSpPr>
        <p:grpSpPr>
          <a:xfrm>
            <a:off x="1610913" y="1932945"/>
            <a:ext cx="720295" cy="720295"/>
            <a:chOff x="1210633" y="1622760"/>
            <a:chExt cx="769009" cy="769009"/>
          </a:xfrm>
        </p:grpSpPr>
        <p:sp>
          <p:nvSpPr>
            <p:cNvPr id="30" name="Oval 8">
              <a:extLst>
                <a:ext uri="{FF2B5EF4-FFF2-40B4-BE49-F238E27FC236}">
                  <a16:creationId xmlns:a16="http://schemas.microsoft.com/office/drawing/2014/main" id="{D3F178A5-B5E7-4182-A33D-90248111F47C}"/>
                </a:ext>
              </a:extLst>
            </p:cNvPr>
            <p:cNvSpPr/>
            <p:nvPr/>
          </p:nvSpPr>
          <p:spPr>
            <a:xfrm>
              <a:off x="1210633" y="1622760"/>
              <a:ext cx="769009" cy="769009"/>
            </a:xfrm>
            <a:prstGeom prst="ellipse">
              <a:avLst/>
            </a:prstGeom>
            <a:solidFill>
              <a:srgbClr val="0169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Freeform: Shape 38">
              <a:extLst>
                <a:ext uri="{FF2B5EF4-FFF2-40B4-BE49-F238E27FC236}">
                  <a16:creationId xmlns:a16="http://schemas.microsoft.com/office/drawing/2014/main" id="{8BF6DC4A-9943-4D54-A718-CCBFEDE746F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404688" y="1816737"/>
              <a:ext cx="380897" cy="381053"/>
            </a:xfrm>
            <a:custGeom>
              <a:avLst/>
              <a:gdLst>
                <a:gd name="connsiteX0" fmla="*/ 185778 w 502142"/>
                <a:gd name="connsiteY0" fmla="*/ 245107 h 502347"/>
                <a:gd name="connsiteX1" fmla="*/ 181850 w 502142"/>
                <a:gd name="connsiteY1" fmla="*/ 247726 h 502347"/>
                <a:gd name="connsiteX2" fmla="*/ 196252 w 502142"/>
                <a:gd name="connsiteY2" fmla="*/ 262134 h 502347"/>
                <a:gd name="connsiteX3" fmla="*/ 198871 w 502142"/>
                <a:gd name="connsiteY3" fmla="*/ 259515 h 502347"/>
                <a:gd name="connsiteX4" fmla="*/ 198871 w 502142"/>
                <a:gd name="connsiteY4" fmla="*/ 258205 h 502347"/>
                <a:gd name="connsiteX5" fmla="*/ 197562 w 502142"/>
                <a:gd name="connsiteY5" fmla="*/ 256895 h 502347"/>
                <a:gd name="connsiteX6" fmla="*/ 196252 w 502142"/>
                <a:gd name="connsiteY6" fmla="*/ 255585 h 502347"/>
                <a:gd name="connsiteX7" fmla="*/ 187087 w 502142"/>
                <a:gd name="connsiteY7" fmla="*/ 245107 h 502347"/>
                <a:gd name="connsiteX8" fmla="*/ 185778 w 502142"/>
                <a:gd name="connsiteY8" fmla="*/ 245107 h 502347"/>
                <a:gd name="connsiteX9" fmla="*/ 300657 w 502142"/>
                <a:gd name="connsiteY9" fmla="*/ 124890 h 502347"/>
                <a:gd name="connsiteX10" fmla="*/ 333369 w 502142"/>
                <a:gd name="connsiteY10" fmla="*/ 157500 h 502347"/>
                <a:gd name="connsiteX11" fmla="*/ 300657 w 502142"/>
                <a:gd name="connsiteY11" fmla="*/ 191414 h 502347"/>
                <a:gd name="connsiteX12" fmla="*/ 267945 w 502142"/>
                <a:gd name="connsiteY12" fmla="*/ 157500 h 502347"/>
                <a:gd name="connsiteX13" fmla="*/ 300657 w 502142"/>
                <a:gd name="connsiteY13" fmla="*/ 124890 h 502347"/>
                <a:gd name="connsiteX14" fmla="*/ 251242 w 502142"/>
                <a:gd name="connsiteY14" fmla="*/ 83999 h 502347"/>
                <a:gd name="connsiteX15" fmla="*/ 180541 w 502142"/>
                <a:gd name="connsiteY15" fmla="*/ 99717 h 502347"/>
                <a:gd name="connsiteX16" fmla="*/ 99366 w 502142"/>
                <a:gd name="connsiteY16" fmla="*/ 321076 h 502347"/>
                <a:gd name="connsiteX17" fmla="*/ 251242 w 502142"/>
                <a:gd name="connsiteY17" fmla="*/ 419313 h 502347"/>
                <a:gd name="connsiteX18" fmla="*/ 268263 w 502142"/>
                <a:gd name="connsiteY18" fmla="*/ 418003 h 502347"/>
                <a:gd name="connsiteX19" fmla="*/ 264335 w 502142"/>
                <a:gd name="connsiteY19" fmla="*/ 418003 h 502347"/>
                <a:gd name="connsiteX20" fmla="*/ 253861 w 502142"/>
                <a:gd name="connsiteY20" fmla="*/ 399665 h 502347"/>
                <a:gd name="connsiteX21" fmla="*/ 270881 w 502142"/>
                <a:gd name="connsiteY21" fmla="*/ 336794 h 502347"/>
                <a:gd name="connsiteX22" fmla="*/ 251242 w 502142"/>
                <a:gd name="connsiteY22" fmla="*/ 307978 h 502347"/>
                <a:gd name="connsiteX23" fmla="*/ 247314 w 502142"/>
                <a:gd name="connsiteY23" fmla="*/ 306668 h 502347"/>
                <a:gd name="connsiteX24" fmla="*/ 236840 w 502142"/>
                <a:gd name="connsiteY24" fmla="*/ 335484 h 502347"/>
                <a:gd name="connsiteX25" fmla="*/ 222438 w 502142"/>
                <a:gd name="connsiteY25" fmla="*/ 345963 h 502347"/>
                <a:gd name="connsiteX26" fmla="*/ 173995 w 502142"/>
                <a:gd name="connsiteY26" fmla="*/ 348582 h 502347"/>
                <a:gd name="connsiteX27" fmla="*/ 158283 w 502142"/>
                <a:gd name="connsiteY27" fmla="*/ 334174 h 502347"/>
                <a:gd name="connsiteX28" fmla="*/ 172685 w 502142"/>
                <a:gd name="connsiteY28" fmla="*/ 318457 h 502347"/>
                <a:gd name="connsiteX29" fmla="*/ 211964 w 502142"/>
                <a:gd name="connsiteY29" fmla="*/ 315837 h 502347"/>
                <a:gd name="connsiteX30" fmla="*/ 223747 w 502142"/>
                <a:gd name="connsiteY30" fmla="*/ 283092 h 502347"/>
                <a:gd name="connsiteX31" fmla="*/ 225056 w 502142"/>
                <a:gd name="connsiteY31" fmla="*/ 272613 h 502347"/>
                <a:gd name="connsiteX32" fmla="*/ 242077 w 502142"/>
                <a:gd name="connsiteY32" fmla="*/ 217601 h 502347"/>
                <a:gd name="connsiteX33" fmla="*/ 234221 w 502142"/>
                <a:gd name="connsiteY33" fmla="*/ 221530 h 502347"/>
                <a:gd name="connsiteX34" fmla="*/ 211964 w 502142"/>
                <a:gd name="connsiteY34" fmla="*/ 247726 h 502347"/>
                <a:gd name="connsiteX35" fmla="*/ 201489 w 502142"/>
                <a:gd name="connsiteY35" fmla="*/ 256895 h 502347"/>
                <a:gd name="connsiteX36" fmla="*/ 201489 w 502142"/>
                <a:gd name="connsiteY36" fmla="*/ 262134 h 502347"/>
                <a:gd name="connsiteX37" fmla="*/ 197562 w 502142"/>
                <a:gd name="connsiteY37" fmla="*/ 264754 h 502347"/>
                <a:gd name="connsiteX38" fmla="*/ 211964 w 502142"/>
                <a:gd name="connsiteY38" fmla="*/ 279162 h 502347"/>
                <a:gd name="connsiteX39" fmla="*/ 175304 w 502142"/>
                <a:gd name="connsiteY39" fmla="*/ 311908 h 502347"/>
                <a:gd name="connsiteX40" fmla="*/ 130788 w 502142"/>
                <a:gd name="connsiteY40" fmla="*/ 264754 h 502347"/>
                <a:gd name="connsiteX41" fmla="*/ 166139 w 502142"/>
                <a:gd name="connsiteY41" fmla="*/ 230699 h 502347"/>
                <a:gd name="connsiteX42" fmla="*/ 179232 w 502142"/>
                <a:gd name="connsiteY42" fmla="*/ 245107 h 502347"/>
                <a:gd name="connsiteX43" fmla="*/ 183159 w 502142"/>
                <a:gd name="connsiteY43" fmla="*/ 242487 h 502347"/>
                <a:gd name="connsiteX44" fmla="*/ 187087 w 502142"/>
                <a:gd name="connsiteY44" fmla="*/ 241177 h 502347"/>
                <a:gd name="connsiteX45" fmla="*/ 187087 w 502142"/>
                <a:gd name="connsiteY45" fmla="*/ 239867 h 502347"/>
                <a:gd name="connsiteX46" fmla="*/ 222438 w 502142"/>
                <a:gd name="connsiteY46" fmla="*/ 199263 h 502347"/>
                <a:gd name="connsiteX47" fmla="*/ 270881 w 502142"/>
                <a:gd name="connsiteY47" fmla="*/ 186165 h 502347"/>
                <a:gd name="connsiteX48" fmla="*/ 276118 w 502142"/>
                <a:gd name="connsiteY48" fmla="*/ 186165 h 502347"/>
                <a:gd name="connsiteX49" fmla="*/ 283974 w 502142"/>
                <a:gd name="connsiteY49" fmla="*/ 187475 h 502347"/>
                <a:gd name="connsiteX50" fmla="*/ 286592 w 502142"/>
                <a:gd name="connsiteY50" fmla="*/ 188785 h 502347"/>
                <a:gd name="connsiteX51" fmla="*/ 291830 w 502142"/>
                <a:gd name="connsiteY51" fmla="*/ 191404 h 502347"/>
                <a:gd name="connsiteX52" fmla="*/ 304922 w 502142"/>
                <a:gd name="connsiteY52" fmla="*/ 208432 h 502347"/>
                <a:gd name="connsiteX53" fmla="*/ 304922 w 502142"/>
                <a:gd name="connsiteY53" fmla="*/ 209742 h 502347"/>
                <a:gd name="connsiteX54" fmla="*/ 321943 w 502142"/>
                <a:gd name="connsiteY54" fmla="*/ 222840 h 502347"/>
                <a:gd name="connsiteX55" fmla="*/ 350747 w 502142"/>
                <a:gd name="connsiteY55" fmla="*/ 218910 h 502347"/>
                <a:gd name="connsiteX56" fmla="*/ 367768 w 502142"/>
                <a:gd name="connsiteY56" fmla="*/ 220220 h 502347"/>
                <a:gd name="connsiteX57" fmla="*/ 366458 w 502142"/>
                <a:gd name="connsiteY57" fmla="*/ 238558 h 502347"/>
                <a:gd name="connsiteX58" fmla="*/ 332417 w 502142"/>
                <a:gd name="connsiteY58" fmla="*/ 250346 h 502347"/>
                <a:gd name="connsiteX59" fmla="*/ 315397 w 502142"/>
                <a:gd name="connsiteY59" fmla="*/ 247726 h 502347"/>
                <a:gd name="connsiteX60" fmla="*/ 298376 w 502142"/>
                <a:gd name="connsiteY60" fmla="*/ 239867 h 502347"/>
                <a:gd name="connsiteX61" fmla="*/ 282665 w 502142"/>
                <a:gd name="connsiteY61" fmla="*/ 290950 h 502347"/>
                <a:gd name="connsiteX62" fmla="*/ 280046 w 502142"/>
                <a:gd name="connsiteY62" fmla="*/ 296190 h 502347"/>
                <a:gd name="connsiteX63" fmla="*/ 299685 w 502142"/>
                <a:gd name="connsiteY63" fmla="*/ 325006 h 502347"/>
                <a:gd name="connsiteX64" fmla="*/ 302304 w 502142"/>
                <a:gd name="connsiteY64" fmla="*/ 336794 h 502347"/>
                <a:gd name="connsiteX65" fmla="*/ 282665 w 502142"/>
                <a:gd name="connsiteY65" fmla="*/ 407524 h 502347"/>
                <a:gd name="connsiteX66" fmla="*/ 272190 w 502142"/>
                <a:gd name="connsiteY66" fmla="*/ 418003 h 502347"/>
                <a:gd name="connsiteX67" fmla="*/ 320634 w 502142"/>
                <a:gd name="connsiteY67" fmla="*/ 403595 h 502347"/>
                <a:gd name="connsiteX68" fmla="*/ 403118 w 502142"/>
                <a:gd name="connsiteY68" fmla="*/ 180926 h 502347"/>
                <a:gd name="connsiteX69" fmla="*/ 251242 w 502142"/>
                <a:gd name="connsiteY69" fmla="*/ 83999 h 502347"/>
                <a:gd name="connsiteX70" fmla="*/ 324562 w 502142"/>
                <a:gd name="connsiteY70" fmla="*/ 1480 h 502347"/>
                <a:gd name="connsiteX71" fmla="*/ 357294 w 502142"/>
                <a:gd name="connsiteY71" fmla="*/ 14579 h 502347"/>
                <a:gd name="connsiteX72" fmla="*/ 376933 w 502142"/>
                <a:gd name="connsiteY72" fmla="*/ 56493 h 502347"/>
                <a:gd name="connsiteX73" fmla="*/ 366458 w 502142"/>
                <a:gd name="connsiteY73" fmla="*/ 82689 h 502347"/>
                <a:gd name="connsiteX74" fmla="*/ 410974 w 502142"/>
                <a:gd name="connsiteY74" fmla="*/ 123294 h 502347"/>
                <a:gd name="connsiteX75" fmla="*/ 435850 w 502142"/>
                <a:gd name="connsiteY75" fmla="*/ 110195 h 502347"/>
                <a:gd name="connsiteX76" fmla="*/ 479056 w 502142"/>
                <a:gd name="connsiteY76" fmla="*/ 127223 h 502347"/>
                <a:gd name="connsiteX77" fmla="*/ 493458 w 502142"/>
                <a:gd name="connsiteY77" fmla="*/ 159969 h 502347"/>
                <a:gd name="connsiteX78" fmla="*/ 477747 w 502142"/>
                <a:gd name="connsiteY78" fmla="*/ 201883 h 502347"/>
                <a:gd name="connsiteX79" fmla="*/ 452871 w 502142"/>
                <a:gd name="connsiteY79" fmla="*/ 213671 h 502347"/>
                <a:gd name="connsiteX80" fmla="*/ 454180 w 502142"/>
                <a:gd name="connsiteY80" fmla="*/ 272613 h 502347"/>
                <a:gd name="connsiteX81" fmla="*/ 481675 w 502142"/>
                <a:gd name="connsiteY81" fmla="*/ 283092 h 502347"/>
                <a:gd name="connsiteX82" fmla="*/ 500005 w 502142"/>
                <a:gd name="connsiteY82" fmla="*/ 323696 h 502347"/>
                <a:gd name="connsiteX83" fmla="*/ 488221 w 502142"/>
                <a:gd name="connsiteY83" fmla="*/ 357751 h 502347"/>
                <a:gd name="connsiteX84" fmla="*/ 471201 w 502142"/>
                <a:gd name="connsiteY84" fmla="*/ 376089 h 502347"/>
                <a:gd name="connsiteX85" fmla="*/ 446324 w 502142"/>
                <a:gd name="connsiteY85" fmla="*/ 377399 h 502347"/>
                <a:gd name="connsiteX86" fmla="*/ 420139 w 502142"/>
                <a:gd name="connsiteY86" fmla="*/ 366920 h 502347"/>
                <a:gd name="connsiteX87" fmla="*/ 379551 w 502142"/>
                <a:gd name="connsiteY87" fmla="*/ 410144 h 502347"/>
                <a:gd name="connsiteX88" fmla="*/ 391335 w 502142"/>
                <a:gd name="connsiteY88" fmla="*/ 436340 h 502347"/>
                <a:gd name="connsiteX89" fmla="*/ 375623 w 502142"/>
                <a:gd name="connsiteY89" fmla="*/ 479564 h 502347"/>
                <a:gd name="connsiteX90" fmla="*/ 342891 w 502142"/>
                <a:gd name="connsiteY90" fmla="*/ 493972 h 502347"/>
                <a:gd name="connsiteX91" fmla="*/ 300995 w 502142"/>
                <a:gd name="connsiteY91" fmla="*/ 478255 h 502347"/>
                <a:gd name="connsiteX92" fmla="*/ 289211 w 502142"/>
                <a:gd name="connsiteY92" fmla="*/ 453368 h 502347"/>
                <a:gd name="connsiteX93" fmla="*/ 228984 w 502142"/>
                <a:gd name="connsiteY93" fmla="*/ 454678 h 502347"/>
                <a:gd name="connsiteX94" fmla="*/ 219819 w 502142"/>
                <a:gd name="connsiteY94" fmla="*/ 482184 h 502347"/>
                <a:gd name="connsiteX95" fmla="*/ 202799 w 502142"/>
                <a:gd name="connsiteY95" fmla="*/ 499212 h 502347"/>
                <a:gd name="connsiteX96" fmla="*/ 177922 w 502142"/>
                <a:gd name="connsiteY96" fmla="*/ 500522 h 502347"/>
                <a:gd name="connsiteX97" fmla="*/ 143881 w 502142"/>
                <a:gd name="connsiteY97" fmla="*/ 488733 h 502347"/>
                <a:gd name="connsiteX98" fmla="*/ 126861 w 502142"/>
                <a:gd name="connsiteY98" fmla="*/ 471705 h 502347"/>
                <a:gd name="connsiteX99" fmla="*/ 125551 w 502142"/>
                <a:gd name="connsiteY99" fmla="*/ 446819 h 502347"/>
                <a:gd name="connsiteX100" fmla="*/ 134716 w 502142"/>
                <a:gd name="connsiteY100" fmla="*/ 420623 h 502347"/>
                <a:gd name="connsiteX101" fmla="*/ 91510 w 502142"/>
                <a:gd name="connsiteY101" fmla="*/ 380018 h 502347"/>
                <a:gd name="connsiteX102" fmla="*/ 66634 w 502142"/>
                <a:gd name="connsiteY102" fmla="*/ 391807 h 502347"/>
                <a:gd name="connsiteX103" fmla="*/ 23428 w 502142"/>
                <a:gd name="connsiteY103" fmla="*/ 376089 h 502347"/>
                <a:gd name="connsiteX104" fmla="*/ 7716 w 502142"/>
                <a:gd name="connsiteY104" fmla="*/ 343343 h 502347"/>
                <a:gd name="connsiteX105" fmla="*/ 23428 w 502142"/>
                <a:gd name="connsiteY105" fmla="*/ 300119 h 502347"/>
                <a:gd name="connsiteX106" fmla="*/ 49613 w 502142"/>
                <a:gd name="connsiteY106" fmla="*/ 288331 h 502347"/>
                <a:gd name="connsiteX107" fmla="*/ 48304 w 502142"/>
                <a:gd name="connsiteY107" fmla="*/ 229389 h 502347"/>
                <a:gd name="connsiteX108" fmla="*/ 20809 w 502142"/>
                <a:gd name="connsiteY108" fmla="*/ 220220 h 502347"/>
                <a:gd name="connsiteX109" fmla="*/ 2479 w 502142"/>
                <a:gd name="connsiteY109" fmla="*/ 203193 h 502347"/>
                <a:gd name="connsiteX110" fmla="*/ 2479 w 502142"/>
                <a:gd name="connsiteY110" fmla="*/ 178306 h 502347"/>
                <a:gd name="connsiteX111" fmla="*/ 14263 w 502142"/>
                <a:gd name="connsiteY111" fmla="*/ 144251 h 502347"/>
                <a:gd name="connsiteX112" fmla="*/ 56159 w 502142"/>
                <a:gd name="connsiteY112" fmla="*/ 125913 h 502347"/>
                <a:gd name="connsiteX113" fmla="*/ 82345 w 502142"/>
                <a:gd name="connsiteY113" fmla="*/ 135082 h 502347"/>
                <a:gd name="connsiteX114" fmla="*/ 122933 w 502142"/>
                <a:gd name="connsiteY114" fmla="*/ 91858 h 502347"/>
                <a:gd name="connsiteX115" fmla="*/ 111149 w 502142"/>
                <a:gd name="connsiteY115" fmla="*/ 65662 h 502347"/>
                <a:gd name="connsiteX116" fmla="*/ 126861 w 502142"/>
                <a:gd name="connsiteY116" fmla="*/ 23747 h 502347"/>
                <a:gd name="connsiteX117" fmla="*/ 159592 w 502142"/>
                <a:gd name="connsiteY117" fmla="*/ 8029 h 502347"/>
                <a:gd name="connsiteX118" fmla="*/ 201489 w 502142"/>
                <a:gd name="connsiteY118" fmla="*/ 23747 h 502347"/>
                <a:gd name="connsiteX119" fmla="*/ 213273 w 502142"/>
                <a:gd name="connsiteY119" fmla="*/ 49944 h 502347"/>
                <a:gd name="connsiteX120" fmla="*/ 272190 w 502142"/>
                <a:gd name="connsiteY120" fmla="*/ 47324 h 502347"/>
                <a:gd name="connsiteX121" fmla="*/ 282665 w 502142"/>
                <a:gd name="connsiteY121" fmla="*/ 21128 h 502347"/>
                <a:gd name="connsiteX122" fmla="*/ 324562 w 502142"/>
                <a:gd name="connsiteY122" fmla="*/ 1480 h 502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502142" h="502347">
                  <a:moveTo>
                    <a:pt x="185778" y="245107"/>
                  </a:moveTo>
                  <a:cubicBezTo>
                    <a:pt x="185778" y="245107"/>
                    <a:pt x="185778" y="245107"/>
                    <a:pt x="181850" y="247726"/>
                  </a:cubicBezTo>
                  <a:cubicBezTo>
                    <a:pt x="181850" y="247726"/>
                    <a:pt x="181850" y="247726"/>
                    <a:pt x="196252" y="262134"/>
                  </a:cubicBezTo>
                  <a:cubicBezTo>
                    <a:pt x="196252" y="262134"/>
                    <a:pt x="196252" y="262134"/>
                    <a:pt x="198871" y="259515"/>
                  </a:cubicBezTo>
                  <a:cubicBezTo>
                    <a:pt x="198871" y="259515"/>
                    <a:pt x="198871" y="258205"/>
                    <a:pt x="198871" y="258205"/>
                  </a:cubicBezTo>
                  <a:cubicBezTo>
                    <a:pt x="198871" y="258205"/>
                    <a:pt x="198871" y="258205"/>
                    <a:pt x="197562" y="256895"/>
                  </a:cubicBezTo>
                  <a:cubicBezTo>
                    <a:pt x="197562" y="256895"/>
                    <a:pt x="196252" y="256895"/>
                    <a:pt x="196252" y="255585"/>
                  </a:cubicBezTo>
                  <a:cubicBezTo>
                    <a:pt x="191015" y="254275"/>
                    <a:pt x="187087" y="250346"/>
                    <a:pt x="187087" y="245107"/>
                  </a:cubicBezTo>
                  <a:cubicBezTo>
                    <a:pt x="187087" y="245107"/>
                    <a:pt x="187087" y="245107"/>
                    <a:pt x="185778" y="245107"/>
                  </a:cubicBezTo>
                  <a:close/>
                  <a:moveTo>
                    <a:pt x="300657" y="124890"/>
                  </a:moveTo>
                  <a:cubicBezTo>
                    <a:pt x="318976" y="124890"/>
                    <a:pt x="333369" y="140543"/>
                    <a:pt x="333369" y="157500"/>
                  </a:cubicBezTo>
                  <a:cubicBezTo>
                    <a:pt x="333369" y="175761"/>
                    <a:pt x="318976" y="191414"/>
                    <a:pt x="300657" y="191414"/>
                  </a:cubicBezTo>
                  <a:cubicBezTo>
                    <a:pt x="282339" y="191414"/>
                    <a:pt x="267945" y="175761"/>
                    <a:pt x="267945" y="157500"/>
                  </a:cubicBezTo>
                  <a:cubicBezTo>
                    <a:pt x="267945" y="140543"/>
                    <a:pt x="282339" y="124890"/>
                    <a:pt x="300657" y="124890"/>
                  </a:cubicBezTo>
                  <a:close/>
                  <a:moveTo>
                    <a:pt x="251242" y="83999"/>
                  </a:moveTo>
                  <a:cubicBezTo>
                    <a:pt x="226366" y="83999"/>
                    <a:pt x="202799" y="89238"/>
                    <a:pt x="180541" y="99717"/>
                  </a:cubicBezTo>
                  <a:cubicBezTo>
                    <a:pt x="96747" y="137702"/>
                    <a:pt x="60087" y="237248"/>
                    <a:pt x="99366" y="321076"/>
                  </a:cubicBezTo>
                  <a:cubicBezTo>
                    <a:pt x="125551" y="381328"/>
                    <a:pt x="185778" y="419313"/>
                    <a:pt x="251242" y="419313"/>
                  </a:cubicBezTo>
                  <a:cubicBezTo>
                    <a:pt x="256479" y="419313"/>
                    <a:pt x="263025" y="419313"/>
                    <a:pt x="268263" y="418003"/>
                  </a:cubicBezTo>
                  <a:cubicBezTo>
                    <a:pt x="266953" y="418003"/>
                    <a:pt x="265644" y="418003"/>
                    <a:pt x="264335" y="418003"/>
                  </a:cubicBezTo>
                  <a:cubicBezTo>
                    <a:pt x="256479" y="415383"/>
                    <a:pt x="252551" y="407524"/>
                    <a:pt x="253861" y="399665"/>
                  </a:cubicBezTo>
                  <a:cubicBezTo>
                    <a:pt x="253861" y="399665"/>
                    <a:pt x="253861" y="399665"/>
                    <a:pt x="270881" y="336794"/>
                  </a:cubicBezTo>
                  <a:cubicBezTo>
                    <a:pt x="270881" y="336794"/>
                    <a:pt x="270881" y="336794"/>
                    <a:pt x="251242" y="307978"/>
                  </a:cubicBezTo>
                  <a:cubicBezTo>
                    <a:pt x="249933" y="307978"/>
                    <a:pt x="248623" y="306668"/>
                    <a:pt x="247314" y="306668"/>
                  </a:cubicBezTo>
                  <a:cubicBezTo>
                    <a:pt x="247314" y="306668"/>
                    <a:pt x="247314" y="306668"/>
                    <a:pt x="236840" y="335484"/>
                  </a:cubicBezTo>
                  <a:cubicBezTo>
                    <a:pt x="234221" y="342033"/>
                    <a:pt x="228984" y="345963"/>
                    <a:pt x="222438" y="345963"/>
                  </a:cubicBezTo>
                  <a:cubicBezTo>
                    <a:pt x="222438" y="345963"/>
                    <a:pt x="222438" y="345963"/>
                    <a:pt x="173995" y="348582"/>
                  </a:cubicBezTo>
                  <a:cubicBezTo>
                    <a:pt x="166139" y="348582"/>
                    <a:pt x="159592" y="342033"/>
                    <a:pt x="158283" y="334174"/>
                  </a:cubicBezTo>
                  <a:cubicBezTo>
                    <a:pt x="158283" y="325006"/>
                    <a:pt x="164830" y="318457"/>
                    <a:pt x="172685" y="318457"/>
                  </a:cubicBezTo>
                  <a:cubicBezTo>
                    <a:pt x="172685" y="318457"/>
                    <a:pt x="172685" y="318457"/>
                    <a:pt x="211964" y="315837"/>
                  </a:cubicBezTo>
                  <a:cubicBezTo>
                    <a:pt x="211964" y="315837"/>
                    <a:pt x="211964" y="315837"/>
                    <a:pt x="223747" y="283092"/>
                  </a:cubicBezTo>
                  <a:cubicBezTo>
                    <a:pt x="223747" y="279162"/>
                    <a:pt x="223747" y="276542"/>
                    <a:pt x="225056" y="272613"/>
                  </a:cubicBezTo>
                  <a:cubicBezTo>
                    <a:pt x="225056" y="272613"/>
                    <a:pt x="225056" y="272613"/>
                    <a:pt x="242077" y="217601"/>
                  </a:cubicBezTo>
                  <a:cubicBezTo>
                    <a:pt x="239458" y="218910"/>
                    <a:pt x="236840" y="220220"/>
                    <a:pt x="234221" y="221530"/>
                  </a:cubicBezTo>
                  <a:cubicBezTo>
                    <a:pt x="222438" y="228079"/>
                    <a:pt x="214582" y="237248"/>
                    <a:pt x="211964" y="247726"/>
                  </a:cubicBezTo>
                  <a:cubicBezTo>
                    <a:pt x="210654" y="251656"/>
                    <a:pt x="206726" y="255585"/>
                    <a:pt x="201489" y="256895"/>
                  </a:cubicBezTo>
                  <a:cubicBezTo>
                    <a:pt x="202799" y="258205"/>
                    <a:pt x="202799" y="260825"/>
                    <a:pt x="201489" y="262134"/>
                  </a:cubicBezTo>
                  <a:cubicBezTo>
                    <a:pt x="201489" y="262134"/>
                    <a:pt x="201489" y="262134"/>
                    <a:pt x="197562" y="264754"/>
                  </a:cubicBezTo>
                  <a:cubicBezTo>
                    <a:pt x="197562" y="264754"/>
                    <a:pt x="197562" y="264754"/>
                    <a:pt x="211964" y="279162"/>
                  </a:cubicBezTo>
                  <a:cubicBezTo>
                    <a:pt x="211964" y="279162"/>
                    <a:pt x="211964" y="279162"/>
                    <a:pt x="175304" y="311908"/>
                  </a:cubicBezTo>
                  <a:cubicBezTo>
                    <a:pt x="175304" y="311908"/>
                    <a:pt x="175304" y="311908"/>
                    <a:pt x="130788" y="264754"/>
                  </a:cubicBezTo>
                  <a:cubicBezTo>
                    <a:pt x="130788" y="264754"/>
                    <a:pt x="130788" y="264754"/>
                    <a:pt x="166139" y="230699"/>
                  </a:cubicBezTo>
                  <a:cubicBezTo>
                    <a:pt x="166139" y="230699"/>
                    <a:pt x="166139" y="230699"/>
                    <a:pt x="179232" y="245107"/>
                  </a:cubicBezTo>
                  <a:cubicBezTo>
                    <a:pt x="179232" y="245107"/>
                    <a:pt x="179232" y="245107"/>
                    <a:pt x="183159" y="242487"/>
                  </a:cubicBezTo>
                  <a:cubicBezTo>
                    <a:pt x="184469" y="241177"/>
                    <a:pt x="185778" y="241177"/>
                    <a:pt x="187087" y="241177"/>
                  </a:cubicBezTo>
                  <a:cubicBezTo>
                    <a:pt x="187087" y="241177"/>
                    <a:pt x="187087" y="241177"/>
                    <a:pt x="187087" y="239867"/>
                  </a:cubicBezTo>
                  <a:cubicBezTo>
                    <a:pt x="191015" y="224150"/>
                    <a:pt x="204108" y="209742"/>
                    <a:pt x="222438" y="199263"/>
                  </a:cubicBezTo>
                  <a:cubicBezTo>
                    <a:pt x="238149" y="190094"/>
                    <a:pt x="255170" y="186165"/>
                    <a:pt x="270881" y="186165"/>
                  </a:cubicBezTo>
                  <a:cubicBezTo>
                    <a:pt x="273500" y="186165"/>
                    <a:pt x="274809" y="186165"/>
                    <a:pt x="276118" y="186165"/>
                  </a:cubicBezTo>
                  <a:cubicBezTo>
                    <a:pt x="276118" y="186165"/>
                    <a:pt x="280046" y="187475"/>
                    <a:pt x="283974" y="187475"/>
                  </a:cubicBezTo>
                  <a:cubicBezTo>
                    <a:pt x="285283" y="188785"/>
                    <a:pt x="285283" y="188785"/>
                    <a:pt x="286592" y="188785"/>
                  </a:cubicBezTo>
                  <a:cubicBezTo>
                    <a:pt x="287902" y="190094"/>
                    <a:pt x="289211" y="190094"/>
                    <a:pt x="291830" y="191404"/>
                  </a:cubicBezTo>
                  <a:cubicBezTo>
                    <a:pt x="297067" y="195334"/>
                    <a:pt x="302304" y="201883"/>
                    <a:pt x="304922" y="208432"/>
                  </a:cubicBezTo>
                  <a:cubicBezTo>
                    <a:pt x="304922" y="208432"/>
                    <a:pt x="304922" y="209742"/>
                    <a:pt x="304922" y="209742"/>
                  </a:cubicBezTo>
                  <a:cubicBezTo>
                    <a:pt x="307541" y="214981"/>
                    <a:pt x="312778" y="220220"/>
                    <a:pt x="321943" y="222840"/>
                  </a:cubicBezTo>
                  <a:cubicBezTo>
                    <a:pt x="332417" y="225459"/>
                    <a:pt x="344201" y="224150"/>
                    <a:pt x="350747" y="218910"/>
                  </a:cubicBezTo>
                  <a:cubicBezTo>
                    <a:pt x="355984" y="214981"/>
                    <a:pt x="363840" y="214981"/>
                    <a:pt x="367768" y="220220"/>
                  </a:cubicBezTo>
                  <a:cubicBezTo>
                    <a:pt x="373005" y="225459"/>
                    <a:pt x="371696" y="233318"/>
                    <a:pt x="366458" y="238558"/>
                  </a:cubicBezTo>
                  <a:cubicBezTo>
                    <a:pt x="358603" y="246417"/>
                    <a:pt x="345510" y="250346"/>
                    <a:pt x="332417" y="250346"/>
                  </a:cubicBezTo>
                  <a:cubicBezTo>
                    <a:pt x="327180" y="250346"/>
                    <a:pt x="320634" y="249036"/>
                    <a:pt x="315397" y="247726"/>
                  </a:cubicBezTo>
                  <a:cubicBezTo>
                    <a:pt x="308850" y="245107"/>
                    <a:pt x="303613" y="243797"/>
                    <a:pt x="298376" y="239867"/>
                  </a:cubicBezTo>
                  <a:cubicBezTo>
                    <a:pt x="298376" y="239867"/>
                    <a:pt x="298376" y="239867"/>
                    <a:pt x="282665" y="290950"/>
                  </a:cubicBezTo>
                  <a:cubicBezTo>
                    <a:pt x="281355" y="293570"/>
                    <a:pt x="281355" y="294880"/>
                    <a:pt x="280046" y="296190"/>
                  </a:cubicBezTo>
                  <a:cubicBezTo>
                    <a:pt x="280046" y="296190"/>
                    <a:pt x="280046" y="296190"/>
                    <a:pt x="299685" y="325006"/>
                  </a:cubicBezTo>
                  <a:cubicBezTo>
                    <a:pt x="302304" y="328935"/>
                    <a:pt x="303613" y="332865"/>
                    <a:pt x="302304" y="336794"/>
                  </a:cubicBezTo>
                  <a:cubicBezTo>
                    <a:pt x="302304" y="336794"/>
                    <a:pt x="302304" y="336794"/>
                    <a:pt x="282665" y="407524"/>
                  </a:cubicBezTo>
                  <a:cubicBezTo>
                    <a:pt x="281355" y="412764"/>
                    <a:pt x="277428" y="416693"/>
                    <a:pt x="272190" y="418003"/>
                  </a:cubicBezTo>
                  <a:cubicBezTo>
                    <a:pt x="289211" y="415383"/>
                    <a:pt x="304922" y="411454"/>
                    <a:pt x="320634" y="403595"/>
                  </a:cubicBezTo>
                  <a:cubicBezTo>
                    <a:pt x="405737" y="365610"/>
                    <a:pt x="442397" y="264754"/>
                    <a:pt x="403118" y="180926"/>
                  </a:cubicBezTo>
                  <a:cubicBezTo>
                    <a:pt x="375623" y="121984"/>
                    <a:pt x="316706" y="83999"/>
                    <a:pt x="251242" y="83999"/>
                  </a:cubicBezTo>
                  <a:close/>
                  <a:moveTo>
                    <a:pt x="324562" y="1480"/>
                  </a:moveTo>
                  <a:cubicBezTo>
                    <a:pt x="324562" y="1480"/>
                    <a:pt x="324562" y="1480"/>
                    <a:pt x="357294" y="14579"/>
                  </a:cubicBezTo>
                  <a:cubicBezTo>
                    <a:pt x="374314" y="21128"/>
                    <a:pt x="383479" y="39465"/>
                    <a:pt x="376933" y="56493"/>
                  </a:cubicBezTo>
                  <a:cubicBezTo>
                    <a:pt x="376933" y="56493"/>
                    <a:pt x="376933" y="56493"/>
                    <a:pt x="366458" y="82689"/>
                  </a:cubicBezTo>
                  <a:cubicBezTo>
                    <a:pt x="383479" y="93168"/>
                    <a:pt x="397881" y="107576"/>
                    <a:pt x="410974" y="123294"/>
                  </a:cubicBezTo>
                  <a:cubicBezTo>
                    <a:pt x="410974" y="123294"/>
                    <a:pt x="410974" y="123294"/>
                    <a:pt x="435850" y="110195"/>
                  </a:cubicBezTo>
                  <a:cubicBezTo>
                    <a:pt x="452871" y="103646"/>
                    <a:pt x="471201" y="110195"/>
                    <a:pt x="479056" y="127223"/>
                  </a:cubicBezTo>
                  <a:cubicBezTo>
                    <a:pt x="479056" y="127223"/>
                    <a:pt x="479056" y="127223"/>
                    <a:pt x="493458" y="159969"/>
                  </a:cubicBezTo>
                  <a:cubicBezTo>
                    <a:pt x="501314" y="175686"/>
                    <a:pt x="494768" y="194024"/>
                    <a:pt x="477747" y="201883"/>
                  </a:cubicBezTo>
                  <a:cubicBezTo>
                    <a:pt x="477747" y="201883"/>
                    <a:pt x="477747" y="201883"/>
                    <a:pt x="452871" y="213671"/>
                  </a:cubicBezTo>
                  <a:cubicBezTo>
                    <a:pt x="455489" y="233318"/>
                    <a:pt x="456799" y="252966"/>
                    <a:pt x="454180" y="272613"/>
                  </a:cubicBezTo>
                  <a:cubicBezTo>
                    <a:pt x="454180" y="272613"/>
                    <a:pt x="454180" y="272613"/>
                    <a:pt x="481675" y="283092"/>
                  </a:cubicBezTo>
                  <a:cubicBezTo>
                    <a:pt x="497386" y="289641"/>
                    <a:pt x="506551" y="307978"/>
                    <a:pt x="500005" y="323696"/>
                  </a:cubicBezTo>
                  <a:cubicBezTo>
                    <a:pt x="500005" y="323696"/>
                    <a:pt x="500005" y="323696"/>
                    <a:pt x="488221" y="357751"/>
                  </a:cubicBezTo>
                  <a:cubicBezTo>
                    <a:pt x="485603" y="365610"/>
                    <a:pt x="479056" y="372159"/>
                    <a:pt x="471201" y="376089"/>
                  </a:cubicBezTo>
                  <a:cubicBezTo>
                    <a:pt x="463345" y="380018"/>
                    <a:pt x="454180" y="380018"/>
                    <a:pt x="446324" y="377399"/>
                  </a:cubicBezTo>
                  <a:cubicBezTo>
                    <a:pt x="446324" y="377399"/>
                    <a:pt x="446324" y="377399"/>
                    <a:pt x="420139" y="366920"/>
                  </a:cubicBezTo>
                  <a:cubicBezTo>
                    <a:pt x="408355" y="383948"/>
                    <a:pt x="395263" y="398356"/>
                    <a:pt x="379551" y="410144"/>
                  </a:cubicBezTo>
                  <a:cubicBezTo>
                    <a:pt x="379551" y="410144"/>
                    <a:pt x="379551" y="410144"/>
                    <a:pt x="391335" y="436340"/>
                  </a:cubicBezTo>
                  <a:cubicBezTo>
                    <a:pt x="399190" y="452058"/>
                    <a:pt x="392644" y="471705"/>
                    <a:pt x="375623" y="479564"/>
                  </a:cubicBezTo>
                  <a:cubicBezTo>
                    <a:pt x="375623" y="479564"/>
                    <a:pt x="375623" y="479564"/>
                    <a:pt x="342891" y="493972"/>
                  </a:cubicBezTo>
                  <a:cubicBezTo>
                    <a:pt x="327180" y="501831"/>
                    <a:pt x="307541" y="495282"/>
                    <a:pt x="300995" y="478255"/>
                  </a:cubicBezTo>
                  <a:cubicBezTo>
                    <a:pt x="300995" y="478255"/>
                    <a:pt x="300995" y="478255"/>
                    <a:pt x="289211" y="453368"/>
                  </a:cubicBezTo>
                  <a:cubicBezTo>
                    <a:pt x="268263" y="455988"/>
                    <a:pt x="248623" y="457297"/>
                    <a:pt x="228984" y="454678"/>
                  </a:cubicBezTo>
                  <a:cubicBezTo>
                    <a:pt x="228984" y="454678"/>
                    <a:pt x="228984" y="454678"/>
                    <a:pt x="219819" y="482184"/>
                  </a:cubicBezTo>
                  <a:cubicBezTo>
                    <a:pt x="217201" y="490043"/>
                    <a:pt x="210654" y="496592"/>
                    <a:pt x="202799" y="499212"/>
                  </a:cubicBezTo>
                  <a:cubicBezTo>
                    <a:pt x="194943" y="503141"/>
                    <a:pt x="185778" y="503141"/>
                    <a:pt x="177922" y="500522"/>
                  </a:cubicBezTo>
                  <a:cubicBezTo>
                    <a:pt x="177922" y="500522"/>
                    <a:pt x="177922" y="500522"/>
                    <a:pt x="143881" y="488733"/>
                  </a:cubicBezTo>
                  <a:cubicBezTo>
                    <a:pt x="136025" y="484804"/>
                    <a:pt x="129479" y="479564"/>
                    <a:pt x="126861" y="471705"/>
                  </a:cubicBezTo>
                  <a:cubicBezTo>
                    <a:pt x="122933" y="463847"/>
                    <a:pt x="122933" y="454678"/>
                    <a:pt x="125551" y="446819"/>
                  </a:cubicBezTo>
                  <a:cubicBezTo>
                    <a:pt x="125551" y="446819"/>
                    <a:pt x="125551" y="446819"/>
                    <a:pt x="134716" y="420623"/>
                  </a:cubicBezTo>
                  <a:cubicBezTo>
                    <a:pt x="119005" y="408834"/>
                    <a:pt x="104603" y="395736"/>
                    <a:pt x="91510" y="380018"/>
                  </a:cubicBezTo>
                  <a:cubicBezTo>
                    <a:pt x="91510" y="380018"/>
                    <a:pt x="91510" y="380018"/>
                    <a:pt x="66634" y="391807"/>
                  </a:cubicBezTo>
                  <a:cubicBezTo>
                    <a:pt x="49613" y="399665"/>
                    <a:pt x="31283" y="391807"/>
                    <a:pt x="23428" y="376089"/>
                  </a:cubicBezTo>
                  <a:cubicBezTo>
                    <a:pt x="23428" y="376089"/>
                    <a:pt x="23428" y="376089"/>
                    <a:pt x="7716" y="343343"/>
                  </a:cubicBezTo>
                  <a:cubicBezTo>
                    <a:pt x="1170" y="327625"/>
                    <a:pt x="7716" y="307978"/>
                    <a:pt x="23428" y="300119"/>
                  </a:cubicBezTo>
                  <a:cubicBezTo>
                    <a:pt x="23428" y="300119"/>
                    <a:pt x="23428" y="300119"/>
                    <a:pt x="49613" y="288331"/>
                  </a:cubicBezTo>
                  <a:cubicBezTo>
                    <a:pt x="45685" y="268684"/>
                    <a:pt x="45685" y="249036"/>
                    <a:pt x="48304" y="229389"/>
                  </a:cubicBezTo>
                  <a:cubicBezTo>
                    <a:pt x="48304" y="229389"/>
                    <a:pt x="48304" y="229389"/>
                    <a:pt x="20809" y="220220"/>
                  </a:cubicBezTo>
                  <a:cubicBezTo>
                    <a:pt x="12953" y="216291"/>
                    <a:pt x="6407" y="211051"/>
                    <a:pt x="2479" y="203193"/>
                  </a:cubicBezTo>
                  <a:cubicBezTo>
                    <a:pt x="-139" y="195334"/>
                    <a:pt x="-1449" y="186165"/>
                    <a:pt x="2479" y="178306"/>
                  </a:cubicBezTo>
                  <a:cubicBezTo>
                    <a:pt x="2479" y="178306"/>
                    <a:pt x="2479" y="178306"/>
                    <a:pt x="14263" y="144251"/>
                  </a:cubicBezTo>
                  <a:cubicBezTo>
                    <a:pt x="20809" y="128533"/>
                    <a:pt x="39139" y="119364"/>
                    <a:pt x="56159" y="125913"/>
                  </a:cubicBezTo>
                  <a:cubicBezTo>
                    <a:pt x="56159" y="125913"/>
                    <a:pt x="56159" y="125913"/>
                    <a:pt x="82345" y="135082"/>
                  </a:cubicBezTo>
                  <a:cubicBezTo>
                    <a:pt x="92819" y="119364"/>
                    <a:pt x="107221" y="104956"/>
                    <a:pt x="122933" y="91858"/>
                  </a:cubicBezTo>
                  <a:cubicBezTo>
                    <a:pt x="122933" y="91858"/>
                    <a:pt x="122933" y="91858"/>
                    <a:pt x="111149" y="65662"/>
                  </a:cubicBezTo>
                  <a:cubicBezTo>
                    <a:pt x="103294" y="49944"/>
                    <a:pt x="109840" y="30296"/>
                    <a:pt x="126861" y="23747"/>
                  </a:cubicBezTo>
                  <a:cubicBezTo>
                    <a:pt x="126861" y="23747"/>
                    <a:pt x="126861" y="23747"/>
                    <a:pt x="159592" y="8029"/>
                  </a:cubicBezTo>
                  <a:cubicBezTo>
                    <a:pt x="175304" y="1480"/>
                    <a:pt x="194943" y="8029"/>
                    <a:pt x="201489" y="23747"/>
                  </a:cubicBezTo>
                  <a:cubicBezTo>
                    <a:pt x="201489" y="23747"/>
                    <a:pt x="201489" y="23747"/>
                    <a:pt x="213273" y="49944"/>
                  </a:cubicBezTo>
                  <a:cubicBezTo>
                    <a:pt x="232912" y="46014"/>
                    <a:pt x="253861" y="46014"/>
                    <a:pt x="272190" y="47324"/>
                  </a:cubicBezTo>
                  <a:cubicBezTo>
                    <a:pt x="272190" y="47324"/>
                    <a:pt x="272190" y="47324"/>
                    <a:pt x="282665" y="21128"/>
                  </a:cubicBezTo>
                  <a:cubicBezTo>
                    <a:pt x="289211" y="5410"/>
                    <a:pt x="307541" y="-3759"/>
                    <a:pt x="324562" y="14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1" name="Group 40">
            <a:extLst>
              <a:ext uri="{FF2B5EF4-FFF2-40B4-BE49-F238E27FC236}">
                <a16:creationId xmlns:a16="http://schemas.microsoft.com/office/drawing/2014/main" id="{14F1F11A-B593-4717-952E-2E64B85A350B}"/>
              </a:ext>
            </a:extLst>
          </p:cNvPr>
          <p:cNvGrpSpPr/>
          <p:nvPr/>
        </p:nvGrpSpPr>
        <p:grpSpPr>
          <a:xfrm>
            <a:off x="3016726" y="3553365"/>
            <a:ext cx="720295" cy="720295"/>
            <a:chOff x="2711523" y="3352771"/>
            <a:chExt cx="769009" cy="769009"/>
          </a:xfrm>
        </p:grpSpPr>
        <p:sp>
          <p:nvSpPr>
            <p:cNvPr id="34" name="Oval 13">
              <a:extLst>
                <a:ext uri="{FF2B5EF4-FFF2-40B4-BE49-F238E27FC236}">
                  <a16:creationId xmlns:a16="http://schemas.microsoft.com/office/drawing/2014/main" id="{E83DAB3B-C3E8-4945-B91D-5BFA87515DBF}"/>
                </a:ext>
              </a:extLst>
            </p:cNvPr>
            <p:cNvSpPr/>
            <p:nvPr/>
          </p:nvSpPr>
          <p:spPr>
            <a:xfrm>
              <a:off x="2711523" y="3352771"/>
              <a:ext cx="769009" cy="769009"/>
            </a:xfrm>
            <a:prstGeom prst="ellipse">
              <a:avLst/>
            </a:prstGeom>
            <a:solidFill>
              <a:srgbClr val="27B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Freeform: Shape 37">
              <a:extLst>
                <a:ext uri="{FF2B5EF4-FFF2-40B4-BE49-F238E27FC236}">
                  <a16:creationId xmlns:a16="http://schemas.microsoft.com/office/drawing/2014/main" id="{13BDA91B-4A48-49F5-98F9-98CCE8826FE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905500" y="3547276"/>
              <a:ext cx="381053" cy="379997"/>
            </a:xfrm>
            <a:custGeom>
              <a:avLst/>
              <a:gdLst>
                <a:gd name="connsiteX0" fmla="*/ 84666 w 508000"/>
                <a:gd name="connsiteY0" fmla="*/ 303955 h 506592"/>
                <a:gd name="connsiteX1" fmla="*/ 233680 w 508000"/>
                <a:gd name="connsiteY1" fmla="*/ 428915 h 506592"/>
                <a:gd name="connsiteX2" fmla="*/ 233680 w 508000"/>
                <a:gd name="connsiteY2" fmla="*/ 408651 h 506592"/>
                <a:gd name="connsiteX3" fmla="*/ 254000 w 508000"/>
                <a:gd name="connsiteY3" fmla="*/ 391765 h 506592"/>
                <a:gd name="connsiteX4" fmla="*/ 274320 w 508000"/>
                <a:gd name="connsiteY4" fmla="*/ 408651 h 506592"/>
                <a:gd name="connsiteX5" fmla="*/ 274320 w 508000"/>
                <a:gd name="connsiteY5" fmla="*/ 428915 h 506592"/>
                <a:gd name="connsiteX6" fmla="*/ 423334 w 508000"/>
                <a:gd name="connsiteY6" fmla="*/ 303955 h 506592"/>
                <a:gd name="connsiteX7" fmla="*/ 254000 w 508000"/>
                <a:gd name="connsiteY7" fmla="*/ 371501 h 506592"/>
                <a:gd name="connsiteX8" fmla="*/ 84666 w 508000"/>
                <a:gd name="connsiteY8" fmla="*/ 303955 h 506592"/>
                <a:gd name="connsiteX9" fmla="*/ 362374 w 508000"/>
                <a:gd name="connsiteY9" fmla="*/ 209392 h 506592"/>
                <a:gd name="connsiteX10" fmla="*/ 372534 w 508000"/>
                <a:gd name="connsiteY10" fmla="*/ 253296 h 506592"/>
                <a:gd name="connsiteX11" fmla="*/ 362374 w 508000"/>
                <a:gd name="connsiteY11" fmla="*/ 297201 h 506592"/>
                <a:gd name="connsiteX12" fmla="*/ 423334 w 508000"/>
                <a:gd name="connsiteY12" fmla="*/ 253296 h 506592"/>
                <a:gd name="connsiteX13" fmla="*/ 362374 w 508000"/>
                <a:gd name="connsiteY13" fmla="*/ 209392 h 506592"/>
                <a:gd name="connsiteX14" fmla="*/ 145626 w 508000"/>
                <a:gd name="connsiteY14" fmla="*/ 209392 h 506592"/>
                <a:gd name="connsiteX15" fmla="*/ 88053 w 508000"/>
                <a:gd name="connsiteY15" fmla="*/ 253296 h 506592"/>
                <a:gd name="connsiteX16" fmla="*/ 145626 w 508000"/>
                <a:gd name="connsiteY16" fmla="*/ 297201 h 506592"/>
                <a:gd name="connsiteX17" fmla="*/ 138853 w 508000"/>
                <a:gd name="connsiteY17" fmla="*/ 253296 h 506592"/>
                <a:gd name="connsiteX18" fmla="*/ 145626 w 508000"/>
                <a:gd name="connsiteY18" fmla="*/ 209392 h 506592"/>
                <a:gd name="connsiteX19" fmla="*/ 254413 w 508000"/>
                <a:gd name="connsiteY19" fmla="*/ 205451 h 506592"/>
                <a:gd name="connsiteX20" fmla="*/ 305363 w 508000"/>
                <a:gd name="connsiteY20" fmla="*/ 253005 h 506592"/>
                <a:gd name="connsiteX21" fmla="*/ 254413 w 508000"/>
                <a:gd name="connsiteY21" fmla="*/ 303955 h 506592"/>
                <a:gd name="connsiteX22" fmla="*/ 206859 w 508000"/>
                <a:gd name="connsiteY22" fmla="*/ 253005 h 506592"/>
                <a:gd name="connsiteX23" fmla="*/ 254413 w 508000"/>
                <a:gd name="connsiteY23" fmla="*/ 205451 h 506592"/>
                <a:gd name="connsiteX24" fmla="*/ 254000 w 508000"/>
                <a:gd name="connsiteY24" fmla="*/ 175618 h 506592"/>
                <a:gd name="connsiteX25" fmla="*/ 176106 w 508000"/>
                <a:gd name="connsiteY25" fmla="*/ 253296 h 506592"/>
                <a:gd name="connsiteX26" fmla="*/ 254000 w 508000"/>
                <a:gd name="connsiteY26" fmla="*/ 330974 h 506592"/>
                <a:gd name="connsiteX27" fmla="*/ 331894 w 508000"/>
                <a:gd name="connsiteY27" fmla="*/ 253296 h 506592"/>
                <a:gd name="connsiteX28" fmla="*/ 254000 w 508000"/>
                <a:gd name="connsiteY28" fmla="*/ 175618 h 506592"/>
                <a:gd name="connsiteX29" fmla="*/ 233680 w 508000"/>
                <a:gd name="connsiteY29" fmla="*/ 77677 h 506592"/>
                <a:gd name="connsiteX30" fmla="*/ 84666 w 508000"/>
                <a:gd name="connsiteY30" fmla="*/ 202637 h 506592"/>
                <a:gd name="connsiteX31" fmla="*/ 254000 w 508000"/>
                <a:gd name="connsiteY31" fmla="*/ 138468 h 506592"/>
                <a:gd name="connsiteX32" fmla="*/ 423334 w 508000"/>
                <a:gd name="connsiteY32" fmla="*/ 202637 h 506592"/>
                <a:gd name="connsiteX33" fmla="*/ 274320 w 508000"/>
                <a:gd name="connsiteY33" fmla="*/ 77677 h 506592"/>
                <a:gd name="connsiteX34" fmla="*/ 274320 w 508000"/>
                <a:gd name="connsiteY34" fmla="*/ 97941 h 506592"/>
                <a:gd name="connsiteX35" fmla="*/ 254000 w 508000"/>
                <a:gd name="connsiteY35" fmla="*/ 118205 h 506592"/>
                <a:gd name="connsiteX36" fmla="*/ 233680 w 508000"/>
                <a:gd name="connsiteY36" fmla="*/ 97941 h 506592"/>
                <a:gd name="connsiteX37" fmla="*/ 233680 w 508000"/>
                <a:gd name="connsiteY37" fmla="*/ 77677 h 506592"/>
                <a:gd name="connsiteX38" fmla="*/ 254000 w 508000"/>
                <a:gd name="connsiteY38" fmla="*/ 0 h 506592"/>
                <a:gd name="connsiteX39" fmla="*/ 274320 w 508000"/>
                <a:gd name="connsiteY39" fmla="*/ 20264 h 506592"/>
                <a:gd name="connsiteX40" fmla="*/ 274320 w 508000"/>
                <a:gd name="connsiteY40" fmla="*/ 40527 h 506592"/>
                <a:gd name="connsiteX41" fmla="*/ 470747 w 508000"/>
                <a:gd name="connsiteY41" fmla="*/ 233033 h 506592"/>
                <a:gd name="connsiteX42" fmla="*/ 491067 w 508000"/>
                <a:gd name="connsiteY42" fmla="*/ 233033 h 506592"/>
                <a:gd name="connsiteX43" fmla="*/ 508000 w 508000"/>
                <a:gd name="connsiteY43" fmla="*/ 253296 h 506592"/>
                <a:gd name="connsiteX44" fmla="*/ 491067 w 508000"/>
                <a:gd name="connsiteY44" fmla="*/ 273560 h 506592"/>
                <a:gd name="connsiteX45" fmla="*/ 470747 w 508000"/>
                <a:gd name="connsiteY45" fmla="*/ 273560 h 506592"/>
                <a:gd name="connsiteX46" fmla="*/ 274320 w 508000"/>
                <a:gd name="connsiteY46" fmla="*/ 469442 h 506592"/>
                <a:gd name="connsiteX47" fmla="*/ 274320 w 508000"/>
                <a:gd name="connsiteY47" fmla="*/ 489706 h 506592"/>
                <a:gd name="connsiteX48" fmla="*/ 254000 w 508000"/>
                <a:gd name="connsiteY48" fmla="*/ 506592 h 506592"/>
                <a:gd name="connsiteX49" fmla="*/ 233680 w 508000"/>
                <a:gd name="connsiteY49" fmla="*/ 489706 h 506592"/>
                <a:gd name="connsiteX50" fmla="*/ 233680 w 508000"/>
                <a:gd name="connsiteY50" fmla="*/ 469442 h 506592"/>
                <a:gd name="connsiteX51" fmla="*/ 40640 w 508000"/>
                <a:gd name="connsiteY51" fmla="*/ 273560 h 506592"/>
                <a:gd name="connsiteX52" fmla="*/ 20320 w 508000"/>
                <a:gd name="connsiteY52" fmla="*/ 273560 h 506592"/>
                <a:gd name="connsiteX53" fmla="*/ 0 w 508000"/>
                <a:gd name="connsiteY53" fmla="*/ 253296 h 506592"/>
                <a:gd name="connsiteX54" fmla="*/ 20320 w 508000"/>
                <a:gd name="connsiteY54" fmla="*/ 233033 h 506592"/>
                <a:gd name="connsiteX55" fmla="*/ 40640 w 508000"/>
                <a:gd name="connsiteY55" fmla="*/ 233033 h 506592"/>
                <a:gd name="connsiteX56" fmla="*/ 233680 w 508000"/>
                <a:gd name="connsiteY56" fmla="*/ 40527 h 506592"/>
                <a:gd name="connsiteX57" fmla="*/ 233680 w 508000"/>
                <a:gd name="connsiteY57" fmla="*/ 20264 h 506592"/>
                <a:gd name="connsiteX58" fmla="*/ 254000 w 508000"/>
                <a:gd name="connsiteY58" fmla="*/ 0 h 506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08000" h="506592">
                  <a:moveTo>
                    <a:pt x="84666" y="303955"/>
                  </a:moveTo>
                  <a:cubicBezTo>
                    <a:pt x="104986" y="371501"/>
                    <a:pt x="165946" y="422160"/>
                    <a:pt x="233680" y="428915"/>
                  </a:cubicBezTo>
                  <a:cubicBezTo>
                    <a:pt x="233680" y="428915"/>
                    <a:pt x="233680" y="428915"/>
                    <a:pt x="233680" y="408651"/>
                  </a:cubicBezTo>
                  <a:cubicBezTo>
                    <a:pt x="233680" y="398519"/>
                    <a:pt x="243840" y="391765"/>
                    <a:pt x="254000" y="391765"/>
                  </a:cubicBezTo>
                  <a:cubicBezTo>
                    <a:pt x="264160" y="391765"/>
                    <a:pt x="274320" y="398519"/>
                    <a:pt x="274320" y="408651"/>
                  </a:cubicBezTo>
                  <a:cubicBezTo>
                    <a:pt x="274320" y="408651"/>
                    <a:pt x="274320" y="408651"/>
                    <a:pt x="274320" y="428915"/>
                  </a:cubicBezTo>
                  <a:cubicBezTo>
                    <a:pt x="345440" y="422160"/>
                    <a:pt x="403014" y="371501"/>
                    <a:pt x="423334" y="303955"/>
                  </a:cubicBezTo>
                  <a:cubicBezTo>
                    <a:pt x="386080" y="334351"/>
                    <a:pt x="325120" y="371501"/>
                    <a:pt x="254000" y="371501"/>
                  </a:cubicBezTo>
                  <a:cubicBezTo>
                    <a:pt x="186266" y="371501"/>
                    <a:pt x="125306" y="334351"/>
                    <a:pt x="84666" y="303955"/>
                  </a:cubicBezTo>
                  <a:close/>
                  <a:moveTo>
                    <a:pt x="362374" y="209392"/>
                  </a:moveTo>
                  <a:cubicBezTo>
                    <a:pt x="369147" y="222901"/>
                    <a:pt x="372534" y="239787"/>
                    <a:pt x="372534" y="253296"/>
                  </a:cubicBezTo>
                  <a:cubicBezTo>
                    <a:pt x="372534" y="270183"/>
                    <a:pt x="369147" y="283692"/>
                    <a:pt x="362374" y="297201"/>
                  </a:cubicBezTo>
                  <a:cubicBezTo>
                    <a:pt x="389467" y="283692"/>
                    <a:pt x="409787" y="266805"/>
                    <a:pt x="423334" y="253296"/>
                  </a:cubicBezTo>
                  <a:cubicBezTo>
                    <a:pt x="409787" y="243164"/>
                    <a:pt x="389467" y="226278"/>
                    <a:pt x="362374" y="209392"/>
                  </a:cubicBezTo>
                  <a:close/>
                  <a:moveTo>
                    <a:pt x="145626" y="209392"/>
                  </a:moveTo>
                  <a:cubicBezTo>
                    <a:pt x="118533" y="226278"/>
                    <a:pt x="98213" y="243164"/>
                    <a:pt x="88053" y="253296"/>
                  </a:cubicBezTo>
                  <a:cubicBezTo>
                    <a:pt x="98213" y="266805"/>
                    <a:pt x="118533" y="283692"/>
                    <a:pt x="145626" y="297201"/>
                  </a:cubicBezTo>
                  <a:cubicBezTo>
                    <a:pt x="138853" y="283692"/>
                    <a:pt x="138853" y="270183"/>
                    <a:pt x="138853" y="253296"/>
                  </a:cubicBezTo>
                  <a:cubicBezTo>
                    <a:pt x="138853" y="239787"/>
                    <a:pt x="138853" y="222901"/>
                    <a:pt x="145626" y="209392"/>
                  </a:cubicBezTo>
                  <a:close/>
                  <a:moveTo>
                    <a:pt x="254413" y="205451"/>
                  </a:moveTo>
                  <a:cubicBezTo>
                    <a:pt x="281586" y="205451"/>
                    <a:pt x="305363" y="225831"/>
                    <a:pt x="305363" y="253005"/>
                  </a:cubicBezTo>
                  <a:cubicBezTo>
                    <a:pt x="305363" y="280178"/>
                    <a:pt x="281586" y="303955"/>
                    <a:pt x="254413" y="303955"/>
                  </a:cubicBezTo>
                  <a:cubicBezTo>
                    <a:pt x="227239" y="303955"/>
                    <a:pt x="206859" y="280178"/>
                    <a:pt x="206859" y="253005"/>
                  </a:cubicBezTo>
                  <a:cubicBezTo>
                    <a:pt x="206859" y="225831"/>
                    <a:pt x="227239" y="205451"/>
                    <a:pt x="254413" y="205451"/>
                  </a:cubicBezTo>
                  <a:close/>
                  <a:moveTo>
                    <a:pt x="254000" y="175618"/>
                  </a:moveTo>
                  <a:cubicBezTo>
                    <a:pt x="209974" y="175618"/>
                    <a:pt x="176106" y="209392"/>
                    <a:pt x="176106" y="253296"/>
                  </a:cubicBezTo>
                  <a:cubicBezTo>
                    <a:pt x="176106" y="297201"/>
                    <a:pt x="209974" y="330974"/>
                    <a:pt x="254000" y="330974"/>
                  </a:cubicBezTo>
                  <a:cubicBezTo>
                    <a:pt x="298027" y="330974"/>
                    <a:pt x="331894" y="297201"/>
                    <a:pt x="331894" y="253296"/>
                  </a:cubicBezTo>
                  <a:cubicBezTo>
                    <a:pt x="331894" y="209392"/>
                    <a:pt x="298027" y="175618"/>
                    <a:pt x="254000" y="175618"/>
                  </a:cubicBezTo>
                  <a:close/>
                  <a:moveTo>
                    <a:pt x="233680" y="77677"/>
                  </a:moveTo>
                  <a:cubicBezTo>
                    <a:pt x="165946" y="87809"/>
                    <a:pt x="104986" y="138468"/>
                    <a:pt x="84666" y="202637"/>
                  </a:cubicBezTo>
                  <a:cubicBezTo>
                    <a:pt x="125306" y="172241"/>
                    <a:pt x="186266" y="138468"/>
                    <a:pt x="254000" y="138468"/>
                  </a:cubicBezTo>
                  <a:cubicBezTo>
                    <a:pt x="325120" y="138468"/>
                    <a:pt x="386080" y="172241"/>
                    <a:pt x="423334" y="202637"/>
                  </a:cubicBezTo>
                  <a:cubicBezTo>
                    <a:pt x="403014" y="138468"/>
                    <a:pt x="345440" y="87809"/>
                    <a:pt x="274320" y="77677"/>
                  </a:cubicBezTo>
                  <a:cubicBezTo>
                    <a:pt x="274320" y="77677"/>
                    <a:pt x="274320" y="77677"/>
                    <a:pt x="274320" y="97941"/>
                  </a:cubicBezTo>
                  <a:cubicBezTo>
                    <a:pt x="274320" y="108073"/>
                    <a:pt x="264160" y="118205"/>
                    <a:pt x="254000" y="118205"/>
                  </a:cubicBezTo>
                  <a:cubicBezTo>
                    <a:pt x="243840" y="118205"/>
                    <a:pt x="233680" y="108073"/>
                    <a:pt x="233680" y="97941"/>
                  </a:cubicBezTo>
                  <a:cubicBezTo>
                    <a:pt x="233680" y="97941"/>
                    <a:pt x="233680" y="97941"/>
                    <a:pt x="233680" y="77677"/>
                  </a:cubicBezTo>
                  <a:close/>
                  <a:moveTo>
                    <a:pt x="254000" y="0"/>
                  </a:moveTo>
                  <a:cubicBezTo>
                    <a:pt x="264160" y="0"/>
                    <a:pt x="274320" y="10132"/>
                    <a:pt x="274320" y="20264"/>
                  </a:cubicBezTo>
                  <a:cubicBezTo>
                    <a:pt x="274320" y="20264"/>
                    <a:pt x="274320" y="20264"/>
                    <a:pt x="274320" y="40527"/>
                  </a:cubicBezTo>
                  <a:cubicBezTo>
                    <a:pt x="375920" y="50659"/>
                    <a:pt x="460587" y="131714"/>
                    <a:pt x="470747" y="233033"/>
                  </a:cubicBezTo>
                  <a:cubicBezTo>
                    <a:pt x="470747" y="233033"/>
                    <a:pt x="470747" y="233033"/>
                    <a:pt x="491067" y="233033"/>
                  </a:cubicBezTo>
                  <a:cubicBezTo>
                    <a:pt x="501227" y="233033"/>
                    <a:pt x="508000" y="243164"/>
                    <a:pt x="508000" y="253296"/>
                  </a:cubicBezTo>
                  <a:cubicBezTo>
                    <a:pt x="508000" y="263428"/>
                    <a:pt x="501227" y="273560"/>
                    <a:pt x="491067" y="273560"/>
                  </a:cubicBezTo>
                  <a:cubicBezTo>
                    <a:pt x="491067" y="273560"/>
                    <a:pt x="491067" y="273560"/>
                    <a:pt x="470747" y="273560"/>
                  </a:cubicBezTo>
                  <a:cubicBezTo>
                    <a:pt x="460587" y="374878"/>
                    <a:pt x="375920" y="459310"/>
                    <a:pt x="274320" y="469442"/>
                  </a:cubicBezTo>
                  <a:cubicBezTo>
                    <a:pt x="274320" y="469442"/>
                    <a:pt x="274320" y="469442"/>
                    <a:pt x="274320" y="489706"/>
                  </a:cubicBezTo>
                  <a:cubicBezTo>
                    <a:pt x="274320" y="499838"/>
                    <a:pt x="264160" y="506592"/>
                    <a:pt x="254000" y="506592"/>
                  </a:cubicBezTo>
                  <a:cubicBezTo>
                    <a:pt x="243840" y="506592"/>
                    <a:pt x="233680" y="499838"/>
                    <a:pt x="233680" y="489706"/>
                  </a:cubicBezTo>
                  <a:cubicBezTo>
                    <a:pt x="233680" y="489706"/>
                    <a:pt x="233680" y="489706"/>
                    <a:pt x="233680" y="469442"/>
                  </a:cubicBezTo>
                  <a:cubicBezTo>
                    <a:pt x="132080" y="459310"/>
                    <a:pt x="50800" y="374878"/>
                    <a:pt x="40640" y="273560"/>
                  </a:cubicBezTo>
                  <a:cubicBezTo>
                    <a:pt x="40640" y="273560"/>
                    <a:pt x="40640" y="273560"/>
                    <a:pt x="20320" y="273560"/>
                  </a:cubicBezTo>
                  <a:cubicBezTo>
                    <a:pt x="10160" y="273560"/>
                    <a:pt x="0" y="263428"/>
                    <a:pt x="0" y="253296"/>
                  </a:cubicBezTo>
                  <a:cubicBezTo>
                    <a:pt x="0" y="243164"/>
                    <a:pt x="10160" y="233033"/>
                    <a:pt x="20320" y="233033"/>
                  </a:cubicBezTo>
                  <a:cubicBezTo>
                    <a:pt x="20320" y="233033"/>
                    <a:pt x="20320" y="233033"/>
                    <a:pt x="40640" y="233033"/>
                  </a:cubicBezTo>
                  <a:cubicBezTo>
                    <a:pt x="50800" y="131714"/>
                    <a:pt x="132080" y="50659"/>
                    <a:pt x="233680" y="40527"/>
                  </a:cubicBezTo>
                  <a:cubicBezTo>
                    <a:pt x="233680" y="40527"/>
                    <a:pt x="233680" y="40527"/>
                    <a:pt x="233680" y="20264"/>
                  </a:cubicBezTo>
                  <a:cubicBezTo>
                    <a:pt x="233680" y="10132"/>
                    <a:pt x="243840" y="0"/>
                    <a:pt x="2540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0" name="Group 43">
            <a:extLst>
              <a:ext uri="{FF2B5EF4-FFF2-40B4-BE49-F238E27FC236}">
                <a16:creationId xmlns:a16="http://schemas.microsoft.com/office/drawing/2014/main" id="{1DB6F898-6C0A-449D-8870-619F02EF377E}"/>
              </a:ext>
            </a:extLst>
          </p:cNvPr>
          <p:cNvGrpSpPr/>
          <p:nvPr/>
        </p:nvGrpSpPr>
        <p:grpSpPr>
          <a:xfrm>
            <a:off x="4996811" y="4971321"/>
            <a:ext cx="720295" cy="720295"/>
            <a:chOff x="4825520" y="4866622"/>
            <a:chExt cx="769009" cy="769009"/>
          </a:xfrm>
        </p:grpSpPr>
        <p:sp>
          <p:nvSpPr>
            <p:cNvPr id="38" name="Oval 18">
              <a:extLst>
                <a:ext uri="{FF2B5EF4-FFF2-40B4-BE49-F238E27FC236}">
                  <a16:creationId xmlns:a16="http://schemas.microsoft.com/office/drawing/2014/main" id="{4E31C2DE-5053-48B0-BC3E-198F878B9053}"/>
                </a:ext>
              </a:extLst>
            </p:cNvPr>
            <p:cNvSpPr/>
            <p:nvPr/>
          </p:nvSpPr>
          <p:spPr>
            <a:xfrm>
              <a:off x="4825520" y="4866622"/>
              <a:ext cx="769009" cy="769009"/>
            </a:xfrm>
            <a:prstGeom prst="ellipse">
              <a:avLst/>
            </a:prstGeom>
            <a:solidFill>
              <a:srgbClr val="0169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Freeform: Shape 36">
              <a:extLst>
                <a:ext uri="{FF2B5EF4-FFF2-40B4-BE49-F238E27FC236}">
                  <a16:creationId xmlns:a16="http://schemas.microsoft.com/office/drawing/2014/main" id="{BF9A8758-3E9C-4232-ADBA-B01FC202631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068011" y="5060599"/>
              <a:ext cx="284026" cy="381053"/>
            </a:xfrm>
            <a:custGeom>
              <a:avLst/>
              <a:gdLst>
                <a:gd name="T0" fmla="*/ 0 w 1224"/>
                <a:gd name="T1" fmla="*/ 0 h 1643"/>
                <a:gd name="T2" fmla="*/ 0 w 1224"/>
                <a:gd name="T3" fmla="*/ 1643 h 1643"/>
                <a:gd name="T4" fmla="*/ 1224 w 1224"/>
                <a:gd name="T5" fmla="*/ 1643 h 1643"/>
                <a:gd name="T6" fmla="*/ 1224 w 1224"/>
                <a:gd name="T7" fmla="*/ 0 h 1643"/>
                <a:gd name="T8" fmla="*/ 0 w 1224"/>
                <a:gd name="T9" fmla="*/ 0 h 1643"/>
                <a:gd name="T10" fmla="*/ 1126 w 1224"/>
                <a:gd name="T11" fmla="*/ 1515 h 1643"/>
                <a:gd name="T12" fmla="*/ 98 w 1224"/>
                <a:gd name="T13" fmla="*/ 1515 h 1643"/>
                <a:gd name="T14" fmla="*/ 98 w 1224"/>
                <a:gd name="T15" fmla="*/ 935 h 1643"/>
                <a:gd name="T16" fmla="*/ 1126 w 1224"/>
                <a:gd name="T17" fmla="*/ 935 h 1643"/>
                <a:gd name="T18" fmla="*/ 1126 w 1224"/>
                <a:gd name="T19" fmla="*/ 1515 h 1643"/>
                <a:gd name="T20" fmla="*/ 1126 w 1224"/>
                <a:gd name="T21" fmla="*/ 838 h 1643"/>
                <a:gd name="T22" fmla="*/ 98 w 1224"/>
                <a:gd name="T23" fmla="*/ 838 h 1643"/>
                <a:gd name="T24" fmla="*/ 98 w 1224"/>
                <a:gd name="T25" fmla="*/ 258 h 1643"/>
                <a:gd name="T26" fmla="*/ 1126 w 1224"/>
                <a:gd name="T27" fmla="*/ 258 h 1643"/>
                <a:gd name="T28" fmla="*/ 1126 w 1224"/>
                <a:gd name="T29" fmla="*/ 838 h 1643"/>
                <a:gd name="T30" fmla="*/ 1113 w 1224"/>
                <a:gd name="T31" fmla="*/ 164 h 1643"/>
                <a:gd name="T32" fmla="*/ 1080 w 1224"/>
                <a:gd name="T33" fmla="*/ 178 h 1643"/>
                <a:gd name="T34" fmla="*/ 1045 w 1224"/>
                <a:gd name="T35" fmla="*/ 164 h 1643"/>
                <a:gd name="T36" fmla="*/ 1031 w 1224"/>
                <a:gd name="T37" fmla="*/ 129 h 1643"/>
                <a:gd name="T38" fmla="*/ 1045 w 1224"/>
                <a:gd name="T39" fmla="*/ 96 h 1643"/>
                <a:gd name="T40" fmla="*/ 1080 w 1224"/>
                <a:gd name="T41" fmla="*/ 82 h 1643"/>
                <a:gd name="T42" fmla="*/ 1113 w 1224"/>
                <a:gd name="T43" fmla="*/ 96 h 1643"/>
                <a:gd name="T44" fmla="*/ 1126 w 1224"/>
                <a:gd name="T45" fmla="*/ 129 h 1643"/>
                <a:gd name="T46" fmla="*/ 1113 w 1224"/>
                <a:gd name="T47" fmla="*/ 164 h 1643"/>
                <a:gd name="T48" fmla="*/ 1063 w 1224"/>
                <a:gd name="T49" fmla="*/ 323 h 1643"/>
                <a:gd name="T50" fmla="*/ 161 w 1224"/>
                <a:gd name="T51" fmla="*/ 323 h 1643"/>
                <a:gd name="T52" fmla="*/ 161 w 1224"/>
                <a:gd name="T53" fmla="*/ 775 h 1643"/>
                <a:gd name="T54" fmla="*/ 1063 w 1224"/>
                <a:gd name="T55" fmla="*/ 775 h 1643"/>
                <a:gd name="T56" fmla="*/ 1063 w 1224"/>
                <a:gd name="T57" fmla="*/ 323 h 1643"/>
                <a:gd name="T58" fmla="*/ 773 w 1224"/>
                <a:gd name="T59" fmla="*/ 581 h 1643"/>
                <a:gd name="T60" fmla="*/ 763 w 1224"/>
                <a:gd name="T61" fmla="*/ 604 h 1643"/>
                <a:gd name="T62" fmla="*/ 740 w 1224"/>
                <a:gd name="T63" fmla="*/ 614 h 1643"/>
                <a:gd name="T64" fmla="*/ 484 w 1224"/>
                <a:gd name="T65" fmla="*/ 614 h 1643"/>
                <a:gd name="T66" fmla="*/ 461 w 1224"/>
                <a:gd name="T67" fmla="*/ 604 h 1643"/>
                <a:gd name="T68" fmla="*/ 451 w 1224"/>
                <a:gd name="T69" fmla="*/ 581 h 1643"/>
                <a:gd name="T70" fmla="*/ 451 w 1224"/>
                <a:gd name="T71" fmla="*/ 451 h 1643"/>
                <a:gd name="T72" fmla="*/ 461 w 1224"/>
                <a:gd name="T73" fmla="*/ 428 h 1643"/>
                <a:gd name="T74" fmla="*/ 484 w 1224"/>
                <a:gd name="T75" fmla="*/ 419 h 1643"/>
                <a:gd name="T76" fmla="*/ 740 w 1224"/>
                <a:gd name="T77" fmla="*/ 419 h 1643"/>
                <a:gd name="T78" fmla="*/ 763 w 1224"/>
                <a:gd name="T79" fmla="*/ 428 h 1643"/>
                <a:gd name="T80" fmla="*/ 773 w 1224"/>
                <a:gd name="T81" fmla="*/ 451 h 1643"/>
                <a:gd name="T82" fmla="*/ 773 w 1224"/>
                <a:gd name="T83" fmla="*/ 581 h 1643"/>
                <a:gd name="T84" fmla="*/ 1063 w 1224"/>
                <a:gd name="T85" fmla="*/ 1000 h 1643"/>
                <a:gd name="T86" fmla="*/ 161 w 1224"/>
                <a:gd name="T87" fmla="*/ 1000 h 1643"/>
                <a:gd name="T88" fmla="*/ 161 w 1224"/>
                <a:gd name="T89" fmla="*/ 1450 h 1643"/>
                <a:gd name="T90" fmla="*/ 1063 w 1224"/>
                <a:gd name="T91" fmla="*/ 1450 h 1643"/>
                <a:gd name="T92" fmla="*/ 1063 w 1224"/>
                <a:gd name="T93" fmla="*/ 1000 h 1643"/>
                <a:gd name="T94" fmla="*/ 773 w 1224"/>
                <a:gd name="T95" fmla="*/ 1257 h 1643"/>
                <a:gd name="T96" fmla="*/ 763 w 1224"/>
                <a:gd name="T97" fmla="*/ 1279 h 1643"/>
                <a:gd name="T98" fmla="*/ 740 w 1224"/>
                <a:gd name="T99" fmla="*/ 1289 h 1643"/>
                <a:gd name="T100" fmla="*/ 484 w 1224"/>
                <a:gd name="T101" fmla="*/ 1289 h 1643"/>
                <a:gd name="T102" fmla="*/ 461 w 1224"/>
                <a:gd name="T103" fmla="*/ 1279 h 1643"/>
                <a:gd name="T104" fmla="*/ 451 w 1224"/>
                <a:gd name="T105" fmla="*/ 1257 h 1643"/>
                <a:gd name="T106" fmla="*/ 451 w 1224"/>
                <a:gd name="T107" fmla="*/ 1128 h 1643"/>
                <a:gd name="T108" fmla="*/ 461 w 1224"/>
                <a:gd name="T109" fmla="*/ 1105 h 1643"/>
                <a:gd name="T110" fmla="*/ 484 w 1224"/>
                <a:gd name="T111" fmla="*/ 1096 h 1643"/>
                <a:gd name="T112" fmla="*/ 740 w 1224"/>
                <a:gd name="T113" fmla="*/ 1096 h 1643"/>
                <a:gd name="T114" fmla="*/ 763 w 1224"/>
                <a:gd name="T115" fmla="*/ 1105 h 1643"/>
                <a:gd name="T116" fmla="*/ 773 w 1224"/>
                <a:gd name="T117" fmla="*/ 1128 h 1643"/>
                <a:gd name="T118" fmla="*/ 773 w 1224"/>
                <a:gd name="T119" fmla="*/ 1257 h 1643"/>
                <a:gd name="T120" fmla="*/ 773 w 1224"/>
                <a:gd name="T121" fmla="*/ 1257 h 1643"/>
                <a:gd name="T122" fmla="*/ 773 w 1224"/>
                <a:gd name="T123" fmla="*/ 1257 h 1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4" h="1643">
                  <a:moveTo>
                    <a:pt x="0" y="0"/>
                  </a:moveTo>
                  <a:cubicBezTo>
                    <a:pt x="0" y="1643"/>
                    <a:pt x="0" y="1643"/>
                    <a:pt x="0" y="1643"/>
                  </a:cubicBezTo>
                  <a:cubicBezTo>
                    <a:pt x="1224" y="1643"/>
                    <a:pt x="1224" y="1643"/>
                    <a:pt x="1224" y="1643"/>
                  </a:cubicBezTo>
                  <a:cubicBezTo>
                    <a:pt x="1224" y="0"/>
                    <a:pt x="1224" y="0"/>
                    <a:pt x="1224" y="0"/>
                  </a:cubicBezTo>
                  <a:lnTo>
                    <a:pt x="0" y="0"/>
                  </a:lnTo>
                  <a:close/>
                  <a:moveTo>
                    <a:pt x="1126" y="1515"/>
                  </a:moveTo>
                  <a:cubicBezTo>
                    <a:pt x="98" y="1515"/>
                    <a:pt x="98" y="1515"/>
                    <a:pt x="98" y="1515"/>
                  </a:cubicBezTo>
                  <a:cubicBezTo>
                    <a:pt x="98" y="935"/>
                    <a:pt x="98" y="935"/>
                    <a:pt x="98" y="935"/>
                  </a:cubicBezTo>
                  <a:cubicBezTo>
                    <a:pt x="1126" y="935"/>
                    <a:pt x="1126" y="935"/>
                    <a:pt x="1126" y="935"/>
                  </a:cubicBezTo>
                  <a:lnTo>
                    <a:pt x="1126" y="1515"/>
                  </a:lnTo>
                  <a:close/>
                  <a:moveTo>
                    <a:pt x="1126" y="838"/>
                  </a:moveTo>
                  <a:cubicBezTo>
                    <a:pt x="98" y="838"/>
                    <a:pt x="98" y="838"/>
                    <a:pt x="98" y="838"/>
                  </a:cubicBezTo>
                  <a:cubicBezTo>
                    <a:pt x="98" y="258"/>
                    <a:pt x="98" y="258"/>
                    <a:pt x="98" y="258"/>
                  </a:cubicBezTo>
                  <a:cubicBezTo>
                    <a:pt x="1126" y="258"/>
                    <a:pt x="1126" y="258"/>
                    <a:pt x="1126" y="258"/>
                  </a:cubicBezTo>
                  <a:lnTo>
                    <a:pt x="1126" y="838"/>
                  </a:lnTo>
                  <a:close/>
                  <a:moveTo>
                    <a:pt x="1113" y="164"/>
                  </a:moveTo>
                  <a:cubicBezTo>
                    <a:pt x="1104" y="173"/>
                    <a:pt x="1093" y="178"/>
                    <a:pt x="1080" y="178"/>
                  </a:cubicBezTo>
                  <a:cubicBezTo>
                    <a:pt x="1066" y="178"/>
                    <a:pt x="1055" y="173"/>
                    <a:pt x="1045" y="164"/>
                  </a:cubicBezTo>
                  <a:cubicBezTo>
                    <a:pt x="1036" y="154"/>
                    <a:pt x="1031" y="142"/>
                    <a:pt x="1031" y="129"/>
                  </a:cubicBezTo>
                  <a:cubicBezTo>
                    <a:pt x="1031" y="116"/>
                    <a:pt x="1036" y="105"/>
                    <a:pt x="1045" y="96"/>
                  </a:cubicBezTo>
                  <a:cubicBezTo>
                    <a:pt x="1055" y="87"/>
                    <a:pt x="1066" y="82"/>
                    <a:pt x="1080" y="82"/>
                  </a:cubicBezTo>
                  <a:cubicBezTo>
                    <a:pt x="1093" y="82"/>
                    <a:pt x="1104" y="87"/>
                    <a:pt x="1113" y="96"/>
                  </a:cubicBezTo>
                  <a:cubicBezTo>
                    <a:pt x="1122" y="105"/>
                    <a:pt x="1126" y="116"/>
                    <a:pt x="1126" y="129"/>
                  </a:cubicBezTo>
                  <a:cubicBezTo>
                    <a:pt x="1126" y="142"/>
                    <a:pt x="1122" y="154"/>
                    <a:pt x="1113" y="164"/>
                  </a:cubicBezTo>
                  <a:close/>
                  <a:moveTo>
                    <a:pt x="1063" y="323"/>
                  </a:moveTo>
                  <a:cubicBezTo>
                    <a:pt x="161" y="323"/>
                    <a:pt x="161" y="323"/>
                    <a:pt x="161" y="323"/>
                  </a:cubicBezTo>
                  <a:cubicBezTo>
                    <a:pt x="161" y="775"/>
                    <a:pt x="161" y="775"/>
                    <a:pt x="161" y="775"/>
                  </a:cubicBezTo>
                  <a:cubicBezTo>
                    <a:pt x="1063" y="775"/>
                    <a:pt x="1063" y="775"/>
                    <a:pt x="1063" y="775"/>
                  </a:cubicBezTo>
                  <a:lnTo>
                    <a:pt x="1063" y="323"/>
                  </a:lnTo>
                  <a:close/>
                  <a:moveTo>
                    <a:pt x="773" y="581"/>
                  </a:moveTo>
                  <a:cubicBezTo>
                    <a:pt x="773" y="590"/>
                    <a:pt x="769" y="598"/>
                    <a:pt x="763" y="604"/>
                  </a:cubicBezTo>
                  <a:cubicBezTo>
                    <a:pt x="757" y="611"/>
                    <a:pt x="749" y="614"/>
                    <a:pt x="740" y="614"/>
                  </a:cubicBezTo>
                  <a:cubicBezTo>
                    <a:pt x="484" y="614"/>
                    <a:pt x="484" y="614"/>
                    <a:pt x="484" y="614"/>
                  </a:cubicBezTo>
                  <a:cubicBezTo>
                    <a:pt x="475" y="614"/>
                    <a:pt x="467" y="611"/>
                    <a:pt x="461" y="604"/>
                  </a:cubicBezTo>
                  <a:cubicBezTo>
                    <a:pt x="455" y="598"/>
                    <a:pt x="451" y="590"/>
                    <a:pt x="451" y="581"/>
                  </a:cubicBezTo>
                  <a:cubicBezTo>
                    <a:pt x="451" y="451"/>
                    <a:pt x="451" y="451"/>
                    <a:pt x="451" y="451"/>
                  </a:cubicBezTo>
                  <a:cubicBezTo>
                    <a:pt x="451" y="442"/>
                    <a:pt x="455" y="435"/>
                    <a:pt x="461" y="428"/>
                  </a:cubicBezTo>
                  <a:cubicBezTo>
                    <a:pt x="467" y="422"/>
                    <a:pt x="475" y="419"/>
                    <a:pt x="484" y="419"/>
                  </a:cubicBezTo>
                  <a:cubicBezTo>
                    <a:pt x="740" y="419"/>
                    <a:pt x="740" y="419"/>
                    <a:pt x="740" y="419"/>
                  </a:cubicBezTo>
                  <a:cubicBezTo>
                    <a:pt x="749" y="419"/>
                    <a:pt x="757" y="422"/>
                    <a:pt x="763" y="428"/>
                  </a:cubicBezTo>
                  <a:cubicBezTo>
                    <a:pt x="769" y="435"/>
                    <a:pt x="773" y="442"/>
                    <a:pt x="773" y="451"/>
                  </a:cubicBezTo>
                  <a:lnTo>
                    <a:pt x="773" y="581"/>
                  </a:lnTo>
                  <a:close/>
                  <a:moveTo>
                    <a:pt x="1063" y="1000"/>
                  </a:moveTo>
                  <a:cubicBezTo>
                    <a:pt x="161" y="1000"/>
                    <a:pt x="161" y="1000"/>
                    <a:pt x="161" y="1000"/>
                  </a:cubicBezTo>
                  <a:cubicBezTo>
                    <a:pt x="161" y="1450"/>
                    <a:pt x="161" y="1450"/>
                    <a:pt x="161" y="1450"/>
                  </a:cubicBezTo>
                  <a:cubicBezTo>
                    <a:pt x="1063" y="1450"/>
                    <a:pt x="1063" y="1450"/>
                    <a:pt x="1063" y="1450"/>
                  </a:cubicBezTo>
                  <a:lnTo>
                    <a:pt x="1063" y="1000"/>
                  </a:lnTo>
                  <a:close/>
                  <a:moveTo>
                    <a:pt x="773" y="1257"/>
                  </a:moveTo>
                  <a:cubicBezTo>
                    <a:pt x="773" y="1265"/>
                    <a:pt x="769" y="1273"/>
                    <a:pt x="763" y="1279"/>
                  </a:cubicBezTo>
                  <a:cubicBezTo>
                    <a:pt x="757" y="1286"/>
                    <a:pt x="749" y="1289"/>
                    <a:pt x="740" y="1289"/>
                  </a:cubicBezTo>
                  <a:cubicBezTo>
                    <a:pt x="484" y="1289"/>
                    <a:pt x="484" y="1289"/>
                    <a:pt x="484" y="1289"/>
                  </a:cubicBezTo>
                  <a:cubicBezTo>
                    <a:pt x="475" y="1289"/>
                    <a:pt x="467" y="1286"/>
                    <a:pt x="461" y="1279"/>
                  </a:cubicBezTo>
                  <a:cubicBezTo>
                    <a:pt x="455" y="1273"/>
                    <a:pt x="451" y="1265"/>
                    <a:pt x="451" y="1257"/>
                  </a:cubicBezTo>
                  <a:cubicBezTo>
                    <a:pt x="451" y="1128"/>
                    <a:pt x="451" y="1128"/>
                    <a:pt x="451" y="1128"/>
                  </a:cubicBezTo>
                  <a:cubicBezTo>
                    <a:pt x="451" y="1119"/>
                    <a:pt x="455" y="1112"/>
                    <a:pt x="461" y="1105"/>
                  </a:cubicBezTo>
                  <a:cubicBezTo>
                    <a:pt x="467" y="1099"/>
                    <a:pt x="475" y="1096"/>
                    <a:pt x="484" y="1096"/>
                  </a:cubicBezTo>
                  <a:cubicBezTo>
                    <a:pt x="740" y="1096"/>
                    <a:pt x="740" y="1096"/>
                    <a:pt x="740" y="1096"/>
                  </a:cubicBezTo>
                  <a:cubicBezTo>
                    <a:pt x="749" y="1096"/>
                    <a:pt x="757" y="1099"/>
                    <a:pt x="763" y="1105"/>
                  </a:cubicBezTo>
                  <a:cubicBezTo>
                    <a:pt x="769" y="1112"/>
                    <a:pt x="773" y="1119"/>
                    <a:pt x="773" y="1128"/>
                  </a:cubicBezTo>
                  <a:lnTo>
                    <a:pt x="773" y="1257"/>
                  </a:lnTo>
                  <a:close/>
                  <a:moveTo>
                    <a:pt x="773" y="1257"/>
                  </a:moveTo>
                  <a:cubicBezTo>
                    <a:pt x="773" y="1257"/>
                    <a:pt x="773" y="1257"/>
                    <a:pt x="773" y="125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9" name="Group 41">
            <a:extLst>
              <a:ext uri="{FF2B5EF4-FFF2-40B4-BE49-F238E27FC236}">
                <a16:creationId xmlns:a16="http://schemas.microsoft.com/office/drawing/2014/main" id="{5D784E3D-6669-4E7E-8417-525C94306E29}"/>
              </a:ext>
            </a:extLst>
          </p:cNvPr>
          <p:cNvGrpSpPr/>
          <p:nvPr/>
        </p:nvGrpSpPr>
        <p:grpSpPr>
          <a:xfrm>
            <a:off x="6402620" y="1932945"/>
            <a:ext cx="720295" cy="720295"/>
            <a:chOff x="6326410" y="1622760"/>
            <a:chExt cx="769009" cy="769009"/>
          </a:xfrm>
        </p:grpSpPr>
        <p:sp>
          <p:nvSpPr>
            <p:cNvPr id="42" name="Oval 23">
              <a:extLst>
                <a:ext uri="{FF2B5EF4-FFF2-40B4-BE49-F238E27FC236}">
                  <a16:creationId xmlns:a16="http://schemas.microsoft.com/office/drawing/2014/main" id="{0A49ACBF-4DF2-489A-B375-21CA0ECD293D}"/>
                </a:ext>
              </a:extLst>
            </p:cNvPr>
            <p:cNvSpPr/>
            <p:nvPr/>
          </p:nvSpPr>
          <p:spPr>
            <a:xfrm>
              <a:off x="6326410" y="1622760"/>
              <a:ext cx="769009" cy="769009"/>
            </a:xfrm>
            <a:prstGeom prst="ellipse">
              <a:avLst/>
            </a:prstGeom>
            <a:solidFill>
              <a:srgbClr val="0169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Freeform: Shape 35">
              <a:extLst>
                <a:ext uri="{FF2B5EF4-FFF2-40B4-BE49-F238E27FC236}">
                  <a16:creationId xmlns:a16="http://schemas.microsoft.com/office/drawing/2014/main" id="{69DFA578-924C-4B53-A3C9-AAA5E5B960C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542477" y="1816737"/>
              <a:ext cx="336873" cy="381053"/>
            </a:xfrm>
            <a:custGeom>
              <a:avLst/>
              <a:gdLst>
                <a:gd name="connsiteX0" fmla="*/ 32079 w 449102"/>
                <a:gd name="connsiteY0" fmla="*/ 355245 h 508000"/>
                <a:gd name="connsiteX1" fmla="*/ 32079 w 449102"/>
                <a:gd name="connsiteY1" fmla="*/ 387217 h 508000"/>
                <a:gd name="connsiteX2" fmla="*/ 60593 w 449102"/>
                <a:gd name="connsiteY2" fmla="*/ 387217 h 508000"/>
                <a:gd name="connsiteX3" fmla="*/ 32079 w 449102"/>
                <a:gd name="connsiteY3" fmla="*/ 355245 h 508000"/>
                <a:gd name="connsiteX4" fmla="*/ 231680 w 449102"/>
                <a:gd name="connsiteY4" fmla="*/ 248672 h 508000"/>
                <a:gd name="connsiteX5" fmla="*/ 213858 w 449102"/>
                <a:gd name="connsiteY5" fmla="*/ 266434 h 508000"/>
                <a:gd name="connsiteX6" fmla="*/ 213858 w 449102"/>
                <a:gd name="connsiteY6" fmla="*/ 284196 h 508000"/>
                <a:gd name="connsiteX7" fmla="*/ 352866 w 449102"/>
                <a:gd name="connsiteY7" fmla="*/ 284196 h 508000"/>
                <a:gd name="connsiteX8" fmla="*/ 370688 w 449102"/>
                <a:gd name="connsiteY8" fmla="*/ 266434 h 508000"/>
                <a:gd name="connsiteX9" fmla="*/ 370688 w 449102"/>
                <a:gd name="connsiteY9" fmla="*/ 248672 h 508000"/>
                <a:gd name="connsiteX10" fmla="*/ 231680 w 449102"/>
                <a:gd name="connsiteY10" fmla="*/ 248672 h 508000"/>
                <a:gd name="connsiteX11" fmla="*/ 217107 w 449102"/>
                <a:gd name="connsiteY11" fmla="*/ 98655 h 508000"/>
                <a:gd name="connsiteX12" fmla="*/ 316580 w 449102"/>
                <a:gd name="connsiteY12" fmla="*/ 98655 h 508000"/>
                <a:gd name="connsiteX13" fmla="*/ 316580 w 449102"/>
                <a:gd name="connsiteY13" fmla="*/ 112934 h 508000"/>
                <a:gd name="connsiteX14" fmla="*/ 309475 w 449102"/>
                <a:gd name="connsiteY14" fmla="*/ 130782 h 508000"/>
                <a:gd name="connsiteX15" fmla="*/ 302370 w 449102"/>
                <a:gd name="connsiteY15" fmla="*/ 130782 h 508000"/>
                <a:gd name="connsiteX16" fmla="*/ 302370 w 449102"/>
                <a:gd name="connsiteY16" fmla="*/ 112934 h 508000"/>
                <a:gd name="connsiteX17" fmla="*/ 224212 w 449102"/>
                <a:gd name="connsiteY17" fmla="*/ 112934 h 508000"/>
                <a:gd name="connsiteX18" fmla="*/ 213554 w 449102"/>
                <a:gd name="connsiteY18" fmla="*/ 130782 h 508000"/>
                <a:gd name="connsiteX19" fmla="*/ 117633 w 449102"/>
                <a:gd name="connsiteY19" fmla="*/ 130782 h 508000"/>
                <a:gd name="connsiteX20" fmla="*/ 106976 w 449102"/>
                <a:gd name="connsiteY20" fmla="*/ 141491 h 508000"/>
                <a:gd name="connsiteX21" fmla="*/ 106976 w 449102"/>
                <a:gd name="connsiteY21" fmla="*/ 216452 h 508000"/>
                <a:gd name="connsiteX22" fmla="*/ 99870 w 449102"/>
                <a:gd name="connsiteY22" fmla="*/ 216452 h 508000"/>
                <a:gd name="connsiteX23" fmla="*/ 92765 w 449102"/>
                <a:gd name="connsiteY23" fmla="*/ 198604 h 508000"/>
                <a:gd name="connsiteX24" fmla="*/ 92765 w 449102"/>
                <a:gd name="connsiteY24" fmla="*/ 141491 h 508000"/>
                <a:gd name="connsiteX25" fmla="*/ 117633 w 449102"/>
                <a:gd name="connsiteY25" fmla="*/ 116503 h 508000"/>
                <a:gd name="connsiteX26" fmla="*/ 206449 w 449102"/>
                <a:gd name="connsiteY26" fmla="*/ 116503 h 508000"/>
                <a:gd name="connsiteX27" fmla="*/ 185531 w 449102"/>
                <a:gd name="connsiteY27" fmla="*/ 55954 h 508000"/>
                <a:gd name="connsiteX28" fmla="*/ 285658 w 449102"/>
                <a:gd name="connsiteY28" fmla="*/ 55954 h 508000"/>
                <a:gd name="connsiteX29" fmla="*/ 285658 w 449102"/>
                <a:gd name="connsiteY29" fmla="*/ 70159 h 508000"/>
                <a:gd name="connsiteX30" fmla="*/ 278506 w 449102"/>
                <a:gd name="connsiteY30" fmla="*/ 87915 h 508000"/>
                <a:gd name="connsiteX31" fmla="*/ 271354 w 449102"/>
                <a:gd name="connsiteY31" fmla="*/ 87915 h 508000"/>
                <a:gd name="connsiteX32" fmla="*/ 271354 w 449102"/>
                <a:gd name="connsiteY32" fmla="*/ 70159 h 508000"/>
                <a:gd name="connsiteX33" fmla="*/ 196258 w 449102"/>
                <a:gd name="connsiteY33" fmla="*/ 70159 h 508000"/>
                <a:gd name="connsiteX34" fmla="*/ 181955 w 449102"/>
                <a:gd name="connsiteY34" fmla="*/ 87915 h 508000"/>
                <a:gd name="connsiteX35" fmla="*/ 85403 w 449102"/>
                <a:gd name="connsiteY35" fmla="*/ 87915 h 508000"/>
                <a:gd name="connsiteX36" fmla="*/ 74675 w 449102"/>
                <a:gd name="connsiteY36" fmla="*/ 102120 h 508000"/>
                <a:gd name="connsiteX37" fmla="*/ 74675 w 449102"/>
                <a:gd name="connsiteY37" fmla="*/ 176696 h 508000"/>
                <a:gd name="connsiteX38" fmla="*/ 67523 w 449102"/>
                <a:gd name="connsiteY38" fmla="*/ 176696 h 508000"/>
                <a:gd name="connsiteX39" fmla="*/ 60371 w 449102"/>
                <a:gd name="connsiteY39" fmla="*/ 155389 h 508000"/>
                <a:gd name="connsiteX40" fmla="*/ 60371 w 449102"/>
                <a:gd name="connsiteY40" fmla="*/ 102120 h 508000"/>
                <a:gd name="connsiteX41" fmla="*/ 85403 w 449102"/>
                <a:gd name="connsiteY41" fmla="*/ 73710 h 508000"/>
                <a:gd name="connsiteX42" fmla="*/ 174803 w 449102"/>
                <a:gd name="connsiteY42" fmla="*/ 73710 h 508000"/>
                <a:gd name="connsiteX43" fmla="*/ 185531 w 449102"/>
                <a:gd name="connsiteY43" fmla="*/ 55954 h 508000"/>
                <a:gd name="connsiteX44" fmla="*/ 49900 w 449102"/>
                <a:gd name="connsiteY44" fmla="*/ 35525 h 508000"/>
                <a:gd name="connsiteX45" fmla="*/ 32079 w 449102"/>
                <a:gd name="connsiteY45" fmla="*/ 53287 h 508000"/>
                <a:gd name="connsiteX46" fmla="*/ 32079 w 449102"/>
                <a:gd name="connsiteY46" fmla="*/ 198937 h 508000"/>
                <a:gd name="connsiteX47" fmla="*/ 128315 w 449102"/>
                <a:gd name="connsiteY47" fmla="*/ 287748 h 508000"/>
                <a:gd name="connsiteX48" fmla="*/ 128315 w 449102"/>
                <a:gd name="connsiteY48" fmla="*/ 195385 h 508000"/>
                <a:gd name="connsiteX49" fmla="*/ 163958 w 449102"/>
                <a:gd name="connsiteY49" fmla="*/ 156308 h 508000"/>
                <a:gd name="connsiteX50" fmla="*/ 352866 w 449102"/>
                <a:gd name="connsiteY50" fmla="*/ 156308 h 508000"/>
                <a:gd name="connsiteX51" fmla="*/ 352866 w 449102"/>
                <a:gd name="connsiteY51" fmla="*/ 35525 h 508000"/>
                <a:gd name="connsiteX52" fmla="*/ 49900 w 449102"/>
                <a:gd name="connsiteY52" fmla="*/ 35525 h 508000"/>
                <a:gd name="connsiteX53" fmla="*/ 39207 w 449102"/>
                <a:gd name="connsiteY53" fmla="*/ 0 h 508000"/>
                <a:gd name="connsiteX54" fmla="*/ 377816 w 449102"/>
                <a:gd name="connsiteY54" fmla="*/ 0 h 508000"/>
                <a:gd name="connsiteX55" fmla="*/ 377816 w 449102"/>
                <a:gd name="connsiteY55" fmla="*/ 156308 h 508000"/>
                <a:gd name="connsiteX56" fmla="*/ 449102 w 449102"/>
                <a:gd name="connsiteY56" fmla="*/ 156308 h 508000"/>
                <a:gd name="connsiteX57" fmla="*/ 449102 w 449102"/>
                <a:gd name="connsiteY57" fmla="*/ 468923 h 508000"/>
                <a:gd name="connsiteX58" fmla="*/ 409895 w 449102"/>
                <a:gd name="connsiteY58" fmla="*/ 508000 h 508000"/>
                <a:gd name="connsiteX59" fmla="*/ 128315 w 449102"/>
                <a:gd name="connsiteY59" fmla="*/ 508000 h 508000"/>
                <a:gd name="connsiteX60" fmla="*/ 128315 w 449102"/>
                <a:gd name="connsiteY60" fmla="*/ 458266 h 508000"/>
                <a:gd name="connsiteX61" fmla="*/ 74850 w 449102"/>
                <a:gd name="connsiteY61" fmla="*/ 401427 h 508000"/>
                <a:gd name="connsiteX62" fmla="*/ 0 w 449102"/>
                <a:gd name="connsiteY62" fmla="*/ 401427 h 508000"/>
                <a:gd name="connsiteX63" fmla="*/ 0 w 449102"/>
                <a:gd name="connsiteY63" fmla="*/ 39077 h 508000"/>
                <a:gd name="connsiteX64" fmla="*/ 39207 w 449102"/>
                <a:gd name="connsiteY64" fmla="*/ 0 h 50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449102" h="508000">
                  <a:moveTo>
                    <a:pt x="32079" y="355245"/>
                  </a:moveTo>
                  <a:cubicBezTo>
                    <a:pt x="32079" y="355245"/>
                    <a:pt x="32079" y="355245"/>
                    <a:pt x="32079" y="387217"/>
                  </a:cubicBezTo>
                  <a:lnTo>
                    <a:pt x="60593" y="387217"/>
                  </a:lnTo>
                  <a:cubicBezTo>
                    <a:pt x="60593" y="387217"/>
                    <a:pt x="60593" y="387217"/>
                    <a:pt x="32079" y="355245"/>
                  </a:cubicBezTo>
                  <a:close/>
                  <a:moveTo>
                    <a:pt x="231680" y="248672"/>
                  </a:moveTo>
                  <a:cubicBezTo>
                    <a:pt x="220987" y="248672"/>
                    <a:pt x="213858" y="255776"/>
                    <a:pt x="213858" y="266434"/>
                  </a:cubicBezTo>
                  <a:cubicBezTo>
                    <a:pt x="213858" y="266434"/>
                    <a:pt x="213858" y="266434"/>
                    <a:pt x="213858" y="284196"/>
                  </a:cubicBezTo>
                  <a:cubicBezTo>
                    <a:pt x="213858" y="284196"/>
                    <a:pt x="213858" y="284196"/>
                    <a:pt x="352866" y="284196"/>
                  </a:cubicBezTo>
                  <a:cubicBezTo>
                    <a:pt x="363559" y="284196"/>
                    <a:pt x="370688" y="277091"/>
                    <a:pt x="370688" y="266434"/>
                  </a:cubicBezTo>
                  <a:cubicBezTo>
                    <a:pt x="370688" y="255776"/>
                    <a:pt x="370688" y="248672"/>
                    <a:pt x="370688" y="248672"/>
                  </a:cubicBezTo>
                  <a:cubicBezTo>
                    <a:pt x="370688" y="248672"/>
                    <a:pt x="370688" y="248672"/>
                    <a:pt x="231680" y="248672"/>
                  </a:cubicBezTo>
                  <a:close/>
                  <a:moveTo>
                    <a:pt x="217107" y="98655"/>
                  </a:moveTo>
                  <a:cubicBezTo>
                    <a:pt x="217107" y="98655"/>
                    <a:pt x="217107" y="98655"/>
                    <a:pt x="316580" y="98655"/>
                  </a:cubicBezTo>
                  <a:cubicBezTo>
                    <a:pt x="316580" y="98655"/>
                    <a:pt x="316580" y="98655"/>
                    <a:pt x="316580" y="112934"/>
                  </a:cubicBezTo>
                  <a:cubicBezTo>
                    <a:pt x="316580" y="123642"/>
                    <a:pt x="313028" y="130782"/>
                    <a:pt x="309475" y="130782"/>
                  </a:cubicBezTo>
                  <a:cubicBezTo>
                    <a:pt x="309475" y="130782"/>
                    <a:pt x="309475" y="130782"/>
                    <a:pt x="302370" y="130782"/>
                  </a:cubicBezTo>
                  <a:cubicBezTo>
                    <a:pt x="302370" y="130782"/>
                    <a:pt x="302370" y="130782"/>
                    <a:pt x="302370" y="112934"/>
                  </a:cubicBezTo>
                  <a:cubicBezTo>
                    <a:pt x="302370" y="112934"/>
                    <a:pt x="302370" y="112934"/>
                    <a:pt x="224212" y="112934"/>
                  </a:cubicBezTo>
                  <a:cubicBezTo>
                    <a:pt x="224212" y="112934"/>
                    <a:pt x="224212" y="112934"/>
                    <a:pt x="213554" y="130782"/>
                  </a:cubicBezTo>
                  <a:cubicBezTo>
                    <a:pt x="213554" y="130782"/>
                    <a:pt x="213554" y="130782"/>
                    <a:pt x="117633" y="130782"/>
                  </a:cubicBezTo>
                  <a:cubicBezTo>
                    <a:pt x="110528" y="130782"/>
                    <a:pt x="106976" y="134351"/>
                    <a:pt x="106976" y="141491"/>
                  </a:cubicBezTo>
                  <a:cubicBezTo>
                    <a:pt x="106976" y="141491"/>
                    <a:pt x="106976" y="141491"/>
                    <a:pt x="106976" y="216452"/>
                  </a:cubicBezTo>
                  <a:cubicBezTo>
                    <a:pt x="106976" y="216452"/>
                    <a:pt x="106976" y="216452"/>
                    <a:pt x="99870" y="216452"/>
                  </a:cubicBezTo>
                  <a:cubicBezTo>
                    <a:pt x="92765" y="216452"/>
                    <a:pt x="92765" y="209313"/>
                    <a:pt x="92765" y="198604"/>
                  </a:cubicBezTo>
                  <a:cubicBezTo>
                    <a:pt x="92765" y="198604"/>
                    <a:pt x="92765" y="198604"/>
                    <a:pt x="92765" y="141491"/>
                  </a:cubicBezTo>
                  <a:cubicBezTo>
                    <a:pt x="92765" y="127212"/>
                    <a:pt x="103423" y="116503"/>
                    <a:pt x="117633" y="116503"/>
                  </a:cubicBezTo>
                  <a:cubicBezTo>
                    <a:pt x="117633" y="116503"/>
                    <a:pt x="117633" y="116503"/>
                    <a:pt x="206449" y="116503"/>
                  </a:cubicBezTo>
                  <a:close/>
                  <a:moveTo>
                    <a:pt x="185531" y="55954"/>
                  </a:moveTo>
                  <a:cubicBezTo>
                    <a:pt x="185531" y="55954"/>
                    <a:pt x="185531" y="55954"/>
                    <a:pt x="285658" y="55954"/>
                  </a:cubicBezTo>
                  <a:cubicBezTo>
                    <a:pt x="285658" y="55954"/>
                    <a:pt x="285658" y="55954"/>
                    <a:pt x="285658" y="70159"/>
                  </a:cubicBezTo>
                  <a:cubicBezTo>
                    <a:pt x="285658" y="80813"/>
                    <a:pt x="282082" y="87915"/>
                    <a:pt x="278506" y="87915"/>
                  </a:cubicBezTo>
                  <a:cubicBezTo>
                    <a:pt x="278506" y="87915"/>
                    <a:pt x="278506" y="87915"/>
                    <a:pt x="271354" y="87915"/>
                  </a:cubicBezTo>
                  <a:cubicBezTo>
                    <a:pt x="271354" y="87915"/>
                    <a:pt x="271354" y="87915"/>
                    <a:pt x="271354" y="70159"/>
                  </a:cubicBezTo>
                  <a:cubicBezTo>
                    <a:pt x="271354" y="70159"/>
                    <a:pt x="271354" y="70159"/>
                    <a:pt x="196258" y="70159"/>
                  </a:cubicBezTo>
                  <a:lnTo>
                    <a:pt x="181955" y="87915"/>
                  </a:lnTo>
                  <a:cubicBezTo>
                    <a:pt x="181955" y="87915"/>
                    <a:pt x="181955" y="87915"/>
                    <a:pt x="85403" y="87915"/>
                  </a:cubicBezTo>
                  <a:cubicBezTo>
                    <a:pt x="78251" y="87915"/>
                    <a:pt x="74675" y="95018"/>
                    <a:pt x="74675" y="102120"/>
                  </a:cubicBezTo>
                  <a:cubicBezTo>
                    <a:pt x="74675" y="102120"/>
                    <a:pt x="74675" y="102120"/>
                    <a:pt x="74675" y="176696"/>
                  </a:cubicBezTo>
                  <a:cubicBezTo>
                    <a:pt x="74675" y="176696"/>
                    <a:pt x="74675" y="176696"/>
                    <a:pt x="67523" y="176696"/>
                  </a:cubicBezTo>
                  <a:cubicBezTo>
                    <a:pt x="63947" y="176696"/>
                    <a:pt x="60371" y="166043"/>
                    <a:pt x="60371" y="155389"/>
                  </a:cubicBezTo>
                  <a:cubicBezTo>
                    <a:pt x="60371" y="155389"/>
                    <a:pt x="60371" y="155389"/>
                    <a:pt x="60371" y="102120"/>
                  </a:cubicBezTo>
                  <a:cubicBezTo>
                    <a:pt x="60371" y="87915"/>
                    <a:pt x="71099" y="73710"/>
                    <a:pt x="85403" y="73710"/>
                  </a:cubicBezTo>
                  <a:cubicBezTo>
                    <a:pt x="85403" y="73710"/>
                    <a:pt x="85403" y="73710"/>
                    <a:pt x="174803" y="73710"/>
                  </a:cubicBezTo>
                  <a:cubicBezTo>
                    <a:pt x="174803" y="73710"/>
                    <a:pt x="174803" y="73710"/>
                    <a:pt x="185531" y="55954"/>
                  </a:cubicBezTo>
                  <a:close/>
                  <a:moveTo>
                    <a:pt x="49900" y="35525"/>
                  </a:moveTo>
                  <a:cubicBezTo>
                    <a:pt x="39207" y="35525"/>
                    <a:pt x="32079" y="42630"/>
                    <a:pt x="32079" y="53287"/>
                  </a:cubicBezTo>
                  <a:cubicBezTo>
                    <a:pt x="32079" y="53287"/>
                    <a:pt x="32079" y="53287"/>
                    <a:pt x="32079" y="198937"/>
                  </a:cubicBezTo>
                  <a:cubicBezTo>
                    <a:pt x="32079" y="198937"/>
                    <a:pt x="32079" y="198937"/>
                    <a:pt x="128315" y="287748"/>
                  </a:cubicBezTo>
                  <a:cubicBezTo>
                    <a:pt x="128315" y="287748"/>
                    <a:pt x="128315" y="287748"/>
                    <a:pt x="128315" y="195385"/>
                  </a:cubicBezTo>
                  <a:cubicBezTo>
                    <a:pt x="128315" y="174070"/>
                    <a:pt x="142572" y="156308"/>
                    <a:pt x="163958" y="156308"/>
                  </a:cubicBezTo>
                  <a:cubicBezTo>
                    <a:pt x="163958" y="156308"/>
                    <a:pt x="163958" y="156308"/>
                    <a:pt x="352866" y="156308"/>
                  </a:cubicBezTo>
                  <a:cubicBezTo>
                    <a:pt x="352866" y="156308"/>
                    <a:pt x="352866" y="156308"/>
                    <a:pt x="352866" y="35525"/>
                  </a:cubicBezTo>
                  <a:cubicBezTo>
                    <a:pt x="352866" y="35525"/>
                    <a:pt x="352866" y="35525"/>
                    <a:pt x="49900" y="35525"/>
                  </a:cubicBezTo>
                  <a:close/>
                  <a:moveTo>
                    <a:pt x="39207" y="0"/>
                  </a:moveTo>
                  <a:cubicBezTo>
                    <a:pt x="39207" y="0"/>
                    <a:pt x="39207" y="0"/>
                    <a:pt x="377816" y="0"/>
                  </a:cubicBezTo>
                  <a:lnTo>
                    <a:pt x="377816" y="156308"/>
                  </a:lnTo>
                  <a:cubicBezTo>
                    <a:pt x="377816" y="156308"/>
                    <a:pt x="377816" y="156308"/>
                    <a:pt x="449102" y="156308"/>
                  </a:cubicBezTo>
                  <a:cubicBezTo>
                    <a:pt x="449102" y="156308"/>
                    <a:pt x="449102" y="156308"/>
                    <a:pt x="449102" y="468923"/>
                  </a:cubicBezTo>
                  <a:cubicBezTo>
                    <a:pt x="449102" y="490238"/>
                    <a:pt x="431281" y="508000"/>
                    <a:pt x="409895" y="508000"/>
                  </a:cubicBezTo>
                  <a:cubicBezTo>
                    <a:pt x="409895" y="508000"/>
                    <a:pt x="409895" y="508000"/>
                    <a:pt x="128315" y="508000"/>
                  </a:cubicBezTo>
                  <a:cubicBezTo>
                    <a:pt x="128315" y="508000"/>
                    <a:pt x="128315" y="508000"/>
                    <a:pt x="128315" y="458266"/>
                  </a:cubicBezTo>
                  <a:cubicBezTo>
                    <a:pt x="128315" y="458266"/>
                    <a:pt x="128315" y="458266"/>
                    <a:pt x="74850" y="401427"/>
                  </a:cubicBezTo>
                  <a:cubicBezTo>
                    <a:pt x="74850" y="401427"/>
                    <a:pt x="74850" y="401427"/>
                    <a:pt x="0" y="401427"/>
                  </a:cubicBezTo>
                  <a:cubicBezTo>
                    <a:pt x="0" y="401427"/>
                    <a:pt x="0" y="401427"/>
                    <a:pt x="0" y="39077"/>
                  </a:cubicBezTo>
                  <a:cubicBezTo>
                    <a:pt x="0" y="17762"/>
                    <a:pt x="17822" y="0"/>
                    <a:pt x="3920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8" name="Group 42">
            <a:extLst>
              <a:ext uri="{FF2B5EF4-FFF2-40B4-BE49-F238E27FC236}">
                <a16:creationId xmlns:a16="http://schemas.microsoft.com/office/drawing/2014/main" id="{99B1DB7D-6AE5-44FC-9376-4B02C4FD7D6A}"/>
              </a:ext>
            </a:extLst>
          </p:cNvPr>
          <p:cNvGrpSpPr/>
          <p:nvPr/>
        </p:nvGrpSpPr>
        <p:grpSpPr>
          <a:xfrm>
            <a:off x="7913295" y="3553365"/>
            <a:ext cx="720295" cy="720295"/>
            <a:chOff x="7939254" y="3352771"/>
            <a:chExt cx="769009" cy="769009"/>
          </a:xfrm>
        </p:grpSpPr>
        <p:sp>
          <p:nvSpPr>
            <p:cNvPr id="46" name="Oval 28">
              <a:extLst>
                <a:ext uri="{FF2B5EF4-FFF2-40B4-BE49-F238E27FC236}">
                  <a16:creationId xmlns:a16="http://schemas.microsoft.com/office/drawing/2014/main" id="{C05DC049-0F5A-4367-B4EC-60D9A42F5DAD}"/>
                </a:ext>
              </a:extLst>
            </p:cNvPr>
            <p:cNvSpPr/>
            <p:nvPr/>
          </p:nvSpPr>
          <p:spPr>
            <a:xfrm>
              <a:off x="7939254" y="3352771"/>
              <a:ext cx="769009" cy="769009"/>
            </a:xfrm>
            <a:prstGeom prst="ellipse">
              <a:avLst/>
            </a:prstGeom>
            <a:solidFill>
              <a:srgbClr val="27B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Freeform: Shape 34">
              <a:extLst>
                <a:ext uri="{FF2B5EF4-FFF2-40B4-BE49-F238E27FC236}">
                  <a16:creationId xmlns:a16="http://schemas.microsoft.com/office/drawing/2014/main" id="{A14A87C8-1D51-4F92-A70E-AE2BF87BF86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165805" y="3546220"/>
              <a:ext cx="315908" cy="381053"/>
            </a:xfrm>
            <a:custGeom>
              <a:avLst/>
              <a:gdLst>
                <a:gd name="connsiteX0" fmla="*/ 97409 w 421152"/>
                <a:gd name="connsiteY0" fmla="*/ 433798 h 508000"/>
                <a:gd name="connsiteX1" fmla="*/ 80219 w 421152"/>
                <a:gd name="connsiteY1" fmla="*/ 450922 h 508000"/>
                <a:gd name="connsiteX2" fmla="*/ 97409 w 421152"/>
                <a:gd name="connsiteY2" fmla="*/ 465191 h 508000"/>
                <a:gd name="connsiteX3" fmla="*/ 312283 w 421152"/>
                <a:gd name="connsiteY3" fmla="*/ 465191 h 508000"/>
                <a:gd name="connsiteX4" fmla="*/ 326608 w 421152"/>
                <a:gd name="connsiteY4" fmla="*/ 450922 h 508000"/>
                <a:gd name="connsiteX5" fmla="*/ 312283 w 421152"/>
                <a:gd name="connsiteY5" fmla="*/ 433798 h 508000"/>
                <a:gd name="connsiteX6" fmla="*/ 97409 w 421152"/>
                <a:gd name="connsiteY6" fmla="*/ 433798 h 508000"/>
                <a:gd name="connsiteX7" fmla="*/ 51570 w 421152"/>
                <a:gd name="connsiteY7" fmla="*/ 333910 h 508000"/>
                <a:gd name="connsiteX8" fmla="*/ 25785 w 421152"/>
                <a:gd name="connsiteY8" fmla="*/ 362450 h 508000"/>
                <a:gd name="connsiteX9" fmla="*/ 25785 w 421152"/>
                <a:gd name="connsiteY9" fmla="*/ 419528 h 508000"/>
                <a:gd name="connsiteX10" fmla="*/ 42975 w 421152"/>
                <a:gd name="connsiteY10" fmla="*/ 419528 h 508000"/>
                <a:gd name="connsiteX11" fmla="*/ 42975 w 421152"/>
                <a:gd name="connsiteY11" fmla="*/ 396697 h 508000"/>
                <a:gd name="connsiteX12" fmla="*/ 68760 w 421152"/>
                <a:gd name="connsiteY12" fmla="*/ 371011 h 508000"/>
                <a:gd name="connsiteX13" fmla="*/ 352393 w 421152"/>
                <a:gd name="connsiteY13" fmla="*/ 371011 h 508000"/>
                <a:gd name="connsiteX14" fmla="*/ 375312 w 421152"/>
                <a:gd name="connsiteY14" fmla="*/ 396697 h 508000"/>
                <a:gd name="connsiteX15" fmla="*/ 375312 w 421152"/>
                <a:gd name="connsiteY15" fmla="*/ 419528 h 508000"/>
                <a:gd name="connsiteX16" fmla="*/ 383907 w 421152"/>
                <a:gd name="connsiteY16" fmla="*/ 419528 h 508000"/>
                <a:gd name="connsiteX17" fmla="*/ 395367 w 421152"/>
                <a:gd name="connsiteY17" fmla="*/ 388135 h 508000"/>
                <a:gd name="connsiteX18" fmla="*/ 395367 w 421152"/>
                <a:gd name="connsiteY18" fmla="*/ 362450 h 508000"/>
                <a:gd name="connsiteX19" fmla="*/ 369582 w 421152"/>
                <a:gd name="connsiteY19" fmla="*/ 333910 h 508000"/>
                <a:gd name="connsiteX20" fmla="*/ 51570 w 421152"/>
                <a:gd name="connsiteY20" fmla="*/ 333910 h 508000"/>
                <a:gd name="connsiteX21" fmla="*/ 108332 w 421152"/>
                <a:gd name="connsiteY21" fmla="*/ 133246 h 508000"/>
                <a:gd name="connsiteX22" fmla="*/ 323527 w 421152"/>
                <a:gd name="connsiteY22" fmla="*/ 133246 h 508000"/>
                <a:gd name="connsiteX23" fmla="*/ 337873 w 421152"/>
                <a:gd name="connsiteY23" fmla="*/ 147523 h 508000"/>
                <a:gd name="connsiteX24" fmla="*/ 323527 w 421152"/>
                <a:gd name="connsiteY24" fmla="*/ 161799 h 508000"/>
                <a:gd name="connsiteX25" fmla="*/ 108332 w 421152"/>
                <a:gd name="connsiteY25" fmla="*/ 161799 h 508000"/>
                <a:gd name="connsiteX26" fmla="*/ 93986 w 421152"/>
                <a:gd name="connsiteY26" fmla="*/ 147523 h 508000"/>
                <a:gd name="connsiteX27" fmla="*/ 108332 w 421152"/>
                <a:gd name="connsiteY27" fmla="*/ 133246 h 508000"/>
                <a:gd name="connsiteX28" fmla="*/ 68760 w 421152"/>
                <a:gd name="connsiteY28" fmla="*/ 79910 h 508000"/>
                <a:gd name="connsiteX29" fmla="*/ 40110 w 421152"/>
                <a:gd name="connsiteY29" fmla="*/ 108450 h 508000"/>
                <a:gd name="connsiteX30" fmla="*/ 40110 w 421152"/>
                <a:gd name="connsiteY30" fmla="*/ 205483 h 508000"/>
                <a:gd name="connsiteX31" fmla="*/ 68760 w 421152"/>
                <a:gd name="connsiteY31" fmla="*/ 236877 h 508000"/>
                <a:gd name="connsiteX32" fmla="*/ 346663 w 421152"/>
                <a:gd name="connsiteY32" fmla="*/ 236877 h 508000"/>
                <a:gd name="connsiteX33" fmla="*/ 378177 w 421152"/>
                <a:gd name="connsiteY33" fmla="*/ 205483 h 508000"/>
                <a:gd name="connsiteX34" fmla="*/ 378177 w 421152"/>
                <a:gd name="connsiteY34" fmla="*/ 108450 h 508000"/>
                <a:gd name="connsiteX35" fmla="*/ 346663 w 421152"/>
                <a:gd name="connsiteY35" fmla="*/ 79910 h 508000"/>
                <a:gd name="connsiteX36" fmla="*/ 68760 w 421152"/>
                <a:gd name="connsiteY36" fmla="*/ 79910 h 508000"/>
                <a:gd name="connsiteX37" fmla="*/ 83084 w 421152"/>
                <a:gd name="connsiteY37" fmla="*/ 0 h 508000"/>
                <a:gd name="connsiteX38" fmla="*/ 332338 w 421152"/>
                <a:gd name="connsiteY38" fmla="*/ 0 h 508000"/>
                <a:gd name="connsiteX39" fmla="*/ 386772 w 421152"/>
                <a:gd name="connsiteY39" fmla="*/ 19978 h 508000"/>
                <a:gd name="connsiteX40" fmla="*/ 398232 w 421152"/>
                <a:gd name="connsiteY40" fmla="*/ 28540 h 508000"/>
                <a:gd name="connsiteX41" fmla="*/ 421152 w 421152"/>
                <a:gd name="connsiteY41" fmla="*/ 77056 h 508000"/>
                <a:gd name="connsiteX42" fmla="*/ 421152 w 421152"/>
                <a:gd name="connsiteY42" fmla="*/ 413820 h 508000"/>
                <a:gd name="connsiteX43" fmla="*/ 398232 w 421152"/>
                <a:gd name="connsiteY43" fmla="*/ 442360 h 508000"/>
                <a:gd name="connsiteX44" fmla="*/ 375312 w 421152"/>
                <a:gd name="connsiteY44" fmla="*/ 442360 h 508000"/>
                <a:gd name="connsiteX45" fmla="*/ 375312 w 421152"/>
                <a:gd name="connsiteY45" fmla="*/ 476607 h 508000"/>
                <a:gd name="connsiteX46" fmla="*/ 343798 w 421152"/>
                <a:gd name="connsiteY46" fmla="*/ 508000 h 508000"/>
                <a:gd name="connsiteX47" fmla="*/ 71625 w 421152"/>
                <a:gd name="connsiteY47" fmla="*/ 508000 h 508000"/>
                <a:gd name="connsiteX48" fmla="*/ 42975 w 421152"/>
                <a:gd name="connsiteY48" fmla="*/ 476607 h 508000"/>
                <a:gd name="connsiteX49" fmla="*/ 42975 w 421152"/>
                <a:gd name="connsiteY49" fmla="*/ 442360 h 508000"/>
                <a:gd name="connsiteX50" fmla="*/ 20055 w 421152"/>
                <a:gd name="connsiteY50" fmla="*/ 442360 h 508000"/>
                <a:gd name="connsiteX51" fmla="*/ 0 w 421152"/>
                <a:gd name="connsiteY51" fmla="*/ 413820 h 508000"/>
                <a:gd name="connsiteX52" fmla="*/ 0 w 421152"/>
                <a:gd name="connsiteY52" fmla="*/ 77056 h 508000"/>
                <a:gd name="connsiteX53" fmla="*/ 22920 w 421152"/>
                <a:gd name="connsiteY53" fmla="*/ 25686 h 508000"/>
                <a:gd name="connsiteX54" fmla="*/ 28650 w 421152"/>
                <a:gd name="connsiteY54" fmla="*/ 19978 h 508000"/>
                <a:gd name="connsiteX55" fmla="*/ 83084 w 421152"/>
                <a:gd name="connsiteY55" fmla="*/ 0 h 50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421152" h="508000">
                  <a:moveTo>
                    <a:pt x="97409" y="433798"/>
                  </a:moveTo>
                  <a:cubicBezTo>
                    <a:pt x="88814" y="433798"/>
                    <a:pt x="80219" y="442360"/>
                    <a:pt x="80219" y="450922"/>
                  </a:cubicBezTo>
                  <a:cubicBezTo>
                    <a:pt x="80219" y="459483"/>
                    <a:pt x="88814" y="465191"/>
                    <a:pt x="97409" y="465191"/>
                  </a:cubicBezTo>
                  <a:cubicBezTo>
                    <a:pt x="97409" y="465191"/>
                    <a:pt x="97409" y="465191"/>
                    <a:pt x="312283" y="465191"/>
                  </a:cubicBezTo>
                  <a:cubicBezTo>
                    <a:pt x="320878" y="465191"/>
                    <a:pt x="326608" y="459483"/>
                    <a:pt x="326608" y="450922"/>
                  </a:cubicBezTo>
                  <a:cubicBezTo>
                    <a:pt x="326608" y="442360"/>
                    <a:pt x="320878" y="433798"/>
                    <a:pt x="312283" y="433798"/>
                  </a:cubicBezTo>
                  <a:cubicBezTo>
                    <a:pt x="312283" y="433798"/>
                    <a:pt x="312283" y="433798"/>
                    <a:pt x="97409" y="433798"/>
                  </a:cubicBezTo>
                  <a:close/>
                  <a:moveTo>
                    <a:pt x="51570" y="333910"/>
                  </a:moveTo>
                  <a:cubicBezTo>
                    <a:pt x="37245" y="333910"/>
                    <a:pt x="25785" y="348180"/>
                    <a:pt x="25785" y="362450"/>
                  </a:cubicBezTo>
                  <a:cubicBezTo>
                    <a:pt x="25785" y="362450"/>
                    <a:pt x="25785" y="362450"/>
                    <a:pt x="25785" y="419528"/>
                  </a:cubicBezTo>
                  <a:cubicBezTo>
                    <a:pt x="25785" y="419528"/>
                    <a:pt x="25785" y="419528"/>
                    <a:pt x="42975" y="419528"/>
                  </a:cubicBezTo>
                  <a:cubicBezTo>
                    <a:pt x="42975" y="419528"/>
                    <a:pt x="42975" y="419528"/>
                    <a:pt x="42975" y="396697"/>
                  </a:cubicBezTo>
                  <a:cubicBezTo>
                    <a:pt x="42975" y="382427"/>
                    <a:pt x="54435" y="371011"/>
                    <a:pt x="68760" y="371011"/>
                  </a:cubicBezTo>
                  <a:cubicBezTo>
                    <a:pt x="68760" y="371011"/>
                    <a:pt x="68760" y="371011"/>
                    <a:pt x="352393" y="371011"/>
                  </a:cubicBezTo>
                  <a:cubicBezTo>
                    <a:pt x="363852" y="371011"/>
                    <a:pt x="375312" y="382427"/>
                    <a:pt x="375312" y="396697"/>
                  </a:cubicBezTo>
                  <a:cubicBezTo>
                    <a:pt x="375312" y="396697"/>
                    <a:pt x="375312" y="396697"/>
                    <a:pt x="375312" y="419528"/>
                  </a:cubicBezTo>
                  <a:cubicBezTo>
                    <a:pt x="375312" y="419528"/>
                    <a:pt x="375312" y="419528"/>
                    <a:pt x="383907" y="419528"/>
                  </a:cubicBezTo>
                  <a:cubicBezTo>
                    <a:pt x="389637" y="419528"/>
                    <a:pt x="395367" y="405259"/>
                    <a:pt x="395367" y="388135"/>
                  </a:cubicBezTo>
                  <a:lnTo>
                    <a:pt x="395367" y="362450"/>
                  </a:lnTo>
                  <a:cubicBezTo>
                    <a:pt x="395367" y="348180"/>
                    <a:pt x="383907" y="333910"/>
                    <a:pt x="369582" y="333910"/>
                  </a:cubicBezTo>
                  <a:cubicBezTo>
                    <a:pt x="369582" y="333910"/>
                    <a:pt x="369582" y="333910"/>
                    <a:pt x="51570" y="333910"/>
                  </a:cubicBezTo>
                  <a:close/>
                  <a:moveTo>
                    <a:pt x="108332" y="133246"/>
                  </a:moveTo>
                  <a:cubicBezTo>
                    <a:pt x="108332" y="133246"/>
                    <a:pt x="108332" y="133246"/>
                    <a:pt x="323527" y="133246"/>
                  </a:cubicBezTo>
                  <a:cubicBezTo>
                    <a:pt x="332135" y="133246"/>
                    <a:pt x="337873" y="138957"/>
                    <a:pt x="337873" y="147523"/>
                  </a:cubicBezTo>
                  <a:cubicBezTo>
                    <a:pt x="337873" y="156089"/>
                    <a:pt x="332135" y="161799"/>
                    <a:pt x="323527" y="161799"/>
                  </a:cubicBezTo>
                  <a:cubicBezTo>
                    <a:pt x="323527" y="161799"/>
                    <a:pt x="323527" y="161799"/>
                    <a:pt x="108332" y="161799"/>
                  </a:cubicBezTo>
                  <a:cubicBezTo>
                    <a:pt x="99725" y="161799"/>
                    <a:pt x="93986" y="156089"/>
                    <a:pt x="93986" y="147523"/>
                  </a:cubicBezTo>
                  <a:cubicBezTo>
                    <a:pt x="93986" y="138957"/>
                    <a:pt x="99725" y="133246"/>
                    <a:pt x="108332" y="133246"/>
                  </a:cubicBezTo>
                  <a:close/>
                  <a:moveTo>
                    <a:pt x="68760" y="79910"/>
                  </a:moveTo>
                  <a:cubicBezTo>
                    <a:pt x="51570" y="79910"/>
                    <a:pt x="40110" y="91326"/>
                    <a:pt x="40110" y="108450"/>
                  </a:cubicBezTo>
                  <a:lnTo>
                    <a:pt x="40110" y="205483"/>
                  </a:lnTo>
                  <a:cubicBezTo>
                    <a:pt x="40110" y="222607"/>
                    <a:pt x="51570" y="236877"/>
                    <a:pt x="68760" y="236877"/>
                  </a:cubicBezTo>
                  <a:cubicBezTo>
                    <a:pt x="68760" y="236877"/>
                    <a:pt x="68760" y="236877"/>
                    <a:pt x="346663" y="236877"/>
                  </a:cubicBezTo>
                  <a:cubicBezTo>
                    <a:pt x="363852" y="236877"/>
                    <a:pt x="378177" y="222607"/>
                    <a:pt x="378177" y="205483"/>
                  </a:cubicBezTo>
                  <a:cubicBezTo>
                    <a:pt x="378177" y="205483"/>
                    <a:pt x="378177" y="205483"/>
                    <a:pt x="378177" y="108450"/>
                  </a:cubicBezTo>
                  <a:cubicBezTo>
                    <a:pt x="378177" y="91326"/>
                    <a:pt x="363852" y="79910"/>
                    <a:pt x="346663" y="79910"/>
                  </a:cubicBezTo>
                  <a:cubicBezTo>
                    <a:pt x="346663" y="79910"/>
                    <a:pt x="346663" y="79910"/>
                    <a:pt x="68760" y="79910"/>
                  </a:cubicBezTo>
                  <a:close/>
                  <a:moveTo>
                    <a:pt x="83084" y="0"/>
                  </a:moveTo>
                  <a:cubicBezTo>
                    <a:pt x="83084" y="0"/>
                    <a:pt x="83084" y="0"/>
                    <a:pt x="332338" y="0"/>
                  </a:cubicBezTo>
                  <a:cubicBezTo>
                    <a:pt x="349528" y="0"/>
                    <a:pt x="375312" y="8562"/>
                    <a:pt x="386772" y="19978"/>
                  </a:cubicBezTo>
                  <a:cubicBezTo>
                    <a:pt x="386772" y="19978"/>
                    <a:pt x="386772" y="19978"/>
                    <a:pt x="398232" y="28540"/>
                  </a:cubicBezTo>
                  <a:cubicBezTo>
                    <a:pt x="409692" y="39955"/>
                    <a:pt x="421152" y="59933"/>
                    <a:pt x="421152" y="77056"/>
                  </a:cubicBezTo>
                  <a:cubicBezTo>
                    <a:pt x="421152" y="77056"/>
                    <a:pt x="421152" y="77056"/>
                    <a:pt x="421152" y="413820"/>
                  </a:cubicBezTo>
                  <a:cubicBezTo>
                    <a:pt x="421152" y="428090"/>
                    <a:pt x="409692" y="442360"/>
                    <a:pt x="398232" y="442360"/>
                  </a:cubicBezTo>
                  <a:cubicBezTo>
                    <a:pt x="398232" y="442360"/>
                    <a:pt x="398232" y="442360"/>
                    <a:pt x="375312" y="442360"/>
                  </a:cubicBezTo>
                  <a:cubicBezTo>
                    <a:pt x="375312" y="442360"/>
                    <a:pt x="375312" y="442360"/>
                    <a:pt x="375312" y="476607"/>
                  </a:cubicBezTo>
                  <a:cubicBezTo>
                    <a:pt x="375312" y="493731"/>
                    <a:pt x="360987" y="508000"/>
                    <a:pt x="343798" y="508000"/>
                  </a:cubicBezTo>
                  <a:cubicBezTo>
                    <a:pt x="343798" y="508000"/>
                    <a:pt x="343798" y="508000"/>
                    <a:pt x="71625" y="508000"/>
                  </a:cubicBezTo>
                  <a:cubicBezTo>
                    <a:pt x="54435" y="508000"/>
                    <a:pt x="42975" y="493731"/>
                    <a:pt x="42975" y="476607"/>
                  </a:cubicBezTo>
                  <a:cubicBezTo>
                    <a:pt x="42975" y="476607"/>
                    <a:pt x="42975" y="476607"/>
                    <a:pt x="42975" y="442360"/>
                  </a:cubicBezTo>
                  <a:cubicBezTo>
                    <a:pt x="42975" y="442360"/>
                    <a:pt x="42975" y="442360"/>
                    <a:pt x="20055" y="442360"/>
                  </a:cubicBezTo>
                  <a:cubicBezTo>
                    <a:pt x="8595" y="442360"/>
                    <a:pt x="0" y="428090"/>
                    <a:pt x="0" y="413820"/>
                  </a:cubicBezTo>
                  <a:cubicBezTo>
                    <a:pt x="0" y="413820"/>
                    <a:pt x="0" y="413820"/>
                    <a:pt x="0" y="77056"/>
                  </a:cubicBezTo>
                  <a:cubicBezTo>
                    <a:pt x="0" y="59933"/>
                    <a:pt x="11460" y="37101"/>
                    <a:pt x="22920" y="25686"/>
                  </a:cubicBezTo>
                  <a:cubicBezTo>
                    <a:pt x="22920" y="25686"/>
                    <a:pt x="22920" y="25686"/>
                    <a:pt x="28650" y="19978"/>
                  </a:cubicBezTo>
                  <a:cubicBezTo>
                    <a:pt x="42975" y="8562"/>
                    <a:pt x="65895" y="0"/>
                    <a:pt x="8308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E65C912D-EAAA-4188-1908-7579026CCAEC}"/>
              </a:ext>
            </a:extLst>
          </p:cNvPr>
          <p:cNvSpPr txBox="1"/>
          <p:nvPr/>
        </p:nvSpPr>
        <p:spPr>
          <a:xfrm>
            <a:off x="220947" y="7222"/>
            <a:ext cx="118494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0169FC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5400" dirty="0">
              <a:gradFill>
                <a:gsLst>
                  <a:gs pos="0">
                    <a:srgbClr val="0169FC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7668E997-B09E-1B65-5714-5DDF418BF429}"/>
              </a:ext>
            </a:extLst>
          </p:cNvPr>
          <p:cNvSpPr txBox="1"/>
          <p:nvPr/>
        </p:nvSpPr>
        <p:spPr>
          <a:xfrm>
            <a:off x="1594959" y="253606"/>
            <a:ext cx="287544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>
                  <a:gsLst>
                    <a:gs pos="0">
                      <a:srgbClr val="1B90FE"/>
                    </a:gs>
                    <a:gs pos="70000">
                      <a:srgbClr val="0169FC"/>
                    </a:gs>
                  </a:gsLst>
                  <a:lin ang="5400000" scaled="1"/>
                </a:gradFill>
              </a:rPr>
              <a:t>添加标题文本</a:t>
            </a: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D115AE41-2B6D-2939-AC80-B87EC7D8023A}"/>
              </a:ext>
            </a:extLst>
          </p:cNvPr>
          <p:cNvGrpSpPr/>
          <p:nvPr/>
        </p:nvGrpSpPr>
        <p:grpSpPr>
          <a:xfrm>
            <a:off x="2498430" y="1478717"/>
            <a:ext cx="3203213" cy="970585"/>
            <a:chOff x="838614" y="2151587"/>
            <a:chExt cx="3203213" cy="970585"/>
          </a:xfrm>
        </p:grpSpPr>
        <p:sp>
          <p:nvSpPr>
            <p:cNvPr id="51" name="文本框 66">
              <a:extLst>
                <a:ext uri="{FF2B5EF4-FFF2-40B4-BE49-F238E27FC236}">
                  <a16:creationId xmlns:a16="http://schemas.microsoft.com/office/drawing/2014/main" id="{54A6DAB7-744E-304C-E6C0-AE85D7F462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614" y="2502515"/>
              <a:ext cx="3203213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0C880418-85AA-4D22-B8DA-2579FD870977}"/>
                </a:ext>
              </a:extLst>
            </p:cNvPr>
            <p:cNvSpPr txBox="1"/>
            <p:nvPr/>
          </p:nvSpPr>
          <p:spPr>
            <a:xfrm>
              <a:off x="838614" y="2151587"/>
              <a:ext cx="15749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2C3FB396-D1F1-058D-7A39-EB849F99E8A5}"/>
              </a:ext>
            </a:extLst>
          </p:cNvPr>
          <p:cNvGrpSpPr/>
          <p:nvPr/>
        </p:nvGrpSpPr>
        <p:grpSpPr>
          <a:xfrm>
            <a:off x="7377874" y="1722147"/>
            <a:ext cx="3203213" cy="970585"/>
            <a:chOff x="838614" y="2151587"/>
            <a:chExt cx="3203213" cy="970585"/>
          </a:xfrm>
        </p:grpSpPr>
        <p:sp>
          <p:nvSpPr>
            <p:cNvPr id="65" name="文本框 66">
              <a:extLst>
                <a:ext uri="{FF2B5EF4-FFF2-40B4-BE49-F238E27FC236}">
                  <a16:creationId xmlns:a16="http://schemas.microsoft.com/office/drawing/2014/main" id="{5C56E266-E54B-44C7-EC4A-36F6B829BA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614" y="2502515"/>
              <a:ext cx="3203213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C7B845BC-D1A2-2CA1-7CB6-4593237A198E}"/>
                </a:ext>
              </a:extLst>
            </p:cNvPr>
            <p:cNvSpPr txBox="1"/>
            <p:nvPr/>
          </p:nvSpPr>
          <p:spPr>
            <a:xfrm>
              <a:off x="838614" y="2151587"/>
              <a:ext cx="15749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106ABE64-C826-86E1-525E-857B876852DE}"/>
              </a:ext>
            </a:extLst>
          </p:cNvPr>
          <p:cNvGrpSpPr/>
          <p:nvPr/>
        </p:nvGrpSpPr>
        <p:grpSpPr>
          <a:xfrm>
            <a:off x="8772262" y="3513875"/>
            <a:ext cx="2472001" cy="1247584"/>
            <a:chOff x="838614" y="2151587"/>
            <a:chExt cx="2472001" cy="1247584"/>
          </a:xfrm>
        </p:grpSpPr>
        <p:sp>
          <p:nvSpPr>
            <p:cNvPr id="68" name="文本框 66">
              <a:extLst>
                <a:ext uri="{FF2B5EF4-FFF2-40B4-BE49-F238E27FC236}">
                  <a16:creationId xmlns:a16="http://schemas.microsoft.com/office/drawing/2014/main" id="{FC6F270D-6C0A-3E93-295E-5DF0C216DC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614" y="2502515"/>
              <a:ext cx="2472001" cy="896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A5CA3EE5-B7DC-1D75-594C-0EEADB4DB824}"/>
                </a:ext>
              </a:extLst>
            </p:cNvPr>
            <p:cNvSpPr txBox="1"/>
            <p:nvPr/>
          </p:nvSpPr>
          <p:spPr>
            <a:xfrm>
              <a:off x="838614" y="2151587"/>
              <a:ext cx="15749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CA00056D-2EED-07B7-BB32-EAC7DE75A4FB}"/>
              </a:ext>
            </a:extLst>
          </p:cNvPr>
          <p:cNvGrpSpPr/>
          <p:nvPr/>
        </p:nvGrpSpPr>
        <p:grpSpPr>
          <a:xfrm>
            <a:off x="5944236" y="5051148"/>
            <a:ext cx="3203213" cy="970585"/>
            <a:chOff x="838614" y="2151587"/>
            <a:chExt cx="3203213" cy="970585"/>
          </a:xfrm>
        </p:grpSpPr>
        <p:sp>
          <p:nvSpPr>
            <p:cNvPr id="71" name="文本框 66">
              <a:extLst>
                <a:ext uri="{FF2B5EF4-FFF2-40B4-BE49-F238E27FC236}">
                  <a16:creationId xmlns:a16="http://schemas.microsoft.com/office/drawing/2014/main" id="{8F10FED2-689B-6417-F6D8-2EB48A2DB1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614" y="2502515"/>
              <a:ext cx="3203213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1AE339E4-62FB-675B-5DE2-82278088B89C}"/>
                </a:ext>
              </a:extLst>
            </p:cNvPr>
            <p:cNvSpPr txBox="1"/>
            <p:nvPr/>
          </p:nvSpPr>
          <p:spPr>
            <a:xfrm>
              <a:off x="838614" y="2151587"/>
              <a:ext cx="15749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B12D6C93-A7A2-B55B-4EC5-65747D1BD7FB}"/>
              </a:ext>
            </a:extLst>
          </p:cNvPr>
          <p:cNvGrpSpPr/>
          <p:nvPr/>
        </p:nvGrpSpPr>
        <p:grpSpPr>
          <a:xfrm>
            <a:off x="1398238" y="4325900"/>
            <a:ext cx="3203213" cy="970585"/>
            <a:chOff x="838614" y="2151587"/>
            <a:chExt cx="3203213" cy="970585"/>
          </a:xfrm>
        </p:grpSpPr>
        <p:sp>
          <p:nvSpPr>
            <p:cNvPr id="74" name="文本框 66">
              <a:extLst>
                <a:ext uri="{FF2B5EF4-FFF2-40B4-BE49-F238E27FC236}">
                  <a16:creationId xmlns:a16="http://schemas.microsoft.com/office/drawing/2014/main" id="{0355FE51-E6CB-2249-2FF5-D37FAA3CF1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614" y="2502515"/>
              <a:ext cx="3203213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210AD414-8686-27D5-7CE3-5C253BA2206E}"/>
                </a:ext>
              </a:extLst>
            </p:cNvPr>
            <p:cNvSpPr txBox="1"/>
            <p:nvPr/>
          </p:nvSpPr>
          <p:spPr>
            <a:xfrm>
              <a:off x="838614" y="2151587"/>
              <a:ext cx="15749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030177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1"/>
          <p:cNvGraphicFramePr/>
          <p:nvPr>
            <p:extLst>
              <p:ext uri="{D42A27DB-BD31-4B8C-83A1-F6EECF244321}">
                <p14:modId xmlns:p14="http://schemas.microsoft.com/office/powerpoint/2010/main" val="725863095"/>
              </p:ext>
            </p:extLst>
          </p:nvPr>
        </p:nvGraphicFramePr>
        <p:xfrm>
          <a:off x="1127125" y="1426095"/>
          <a:ext cx="10477499" cy="43266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CFDFE1CB-6842-AD79-C01D-DBD1A812E95C}"/>
              </a:ext>
            </a:extLst>
          </p:cNvPr>
          <p:cNvSpPr txBox="1"/>
          <p:nvPr/>
        </p:nvSpPr>
        <p:spPr>
          <a:xfrm>
            <a:off x="220947" y="7222"/>
            <a:ext cx="118494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0169FC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5400" dirty="0">
              <a:gradFill>
                <a:gsLst>
                  <a:gs pos="0">
                    <a:srgbClr val="0169FC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526C4C5-329F-7EF5-5525-E345BED48B7D}"/>
              </a:ext>
            </a:extLst>
          </p:cNvPr>
          <p:cNvSpPr txBox="1"/>
          <p:nvPr/>
        </p:nvSpPr>
        <p:spPr>
          <a:xfrm>
            <a:off x="1594959" y="253606"/>
            <a:ext cx="287544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>
                  <a:gsLst>
                    <a:gs pos="0">
                      <a:srgbClr val="1B90FE"/>
                    </a:gs>
                    <a:gs pos="70000">
                      <a:srgbClr val="0169FC"/>
                    </a:gs>
                  </a:gsLst>
                  <a:lin ang="5400000" scaled="1"/>
                </a:gradFill>
              </a:rPr>
              <a:t>添加标题文本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B370F10-4333-53DB-3000-1A102D3449BB}"/>
              </a:ext>
            </a:extLst>
          </p:cNvPr>
          <p:cNvSpPr txBox="1"/>
          <p:nvPr/>
        </p:nvSpPr>
        <p:spPr>
          <a:xfrm>
            <a:off x="1405887" y="1426095"/>
            <a:ext cx="64298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单击此处添加标题文本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5D36DF0-3A63-52D2-F63F-58E90BBC457E}"/>
              </a:ext>
            </a:extLst>
          </p:cNvPr>
          <p:cNvSpPr txBox="1"/>
          <p:nvPr/>
        </p:nvSpPr>
        <p:spPr>
          <a:xfrm>
            <a:off x="1405887" y="1795427"/>
            <a:ext cx="9508856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箭头 3"/>
          <p:cNvSpPr/>
          <p:nvPr/>
        </p:nvSpPr>
        <p:spPr>
          <a:xfrm>
            <a:off x="1438747" y="3219463"/>
            <a:ext cx="9405532" cy="228600"/>
          </a:xfrm>
          <a:prstGeom prst="notched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 dirty="0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779535" y="3250499"/>
            <a:ext cx="166533" cy="166533"/>
          </a:xfrm>
          <a:prstGeom prst="ellipse">
            <a:avLst/>
          </a:prstGeom>
          <a:solidFill>
            <a:srgbClr val="27BA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 dirty="0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7274948" y="3250499"/>
            <a:ext cx="166533" cy="166533"/>
          </a:xfrm>
          <a:prstGeom prst="ellipse">
            <a:avLst/>
          </a:prstGeom>
          <a:solidFill>
            <a:srgbClr val="0169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 dirty="0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9755311" y="3250499"/>
            <a:ext cx="166533" cy="166533"/>
          </a:xfrm>
          <a:prstGeom prst="ellipse">
            <a:avLst/>
          </a:prstGeom>
          <a:solidFill>
            <a:srgbClr val="27BA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 dirty="0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299175" y="3250499"/>
            <a:ext cx="166533" cy="166533"/>
          </a:xfrm>
          <a:prstGeom prst="ellipse">
            <a:avLst/>
          </a:prstGeom>
          <a:solidFill>
            <a:srgbClr val="0169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 dirty="0"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379167" y="2010871"/>
            <a:ext cx="962021" cy="962023"/>
            <a:chOff x="4341368" y="2343128"/>
            <a:chExt cx="962021" cy="962021"/>
          </a:xfrm>
          <a:solidFill>
            <a:srgbClr val="27BAFD"/>
          </a:solidFill>
        </p:grpSpPr>
        <p:sp>
          <p:nvSpPr>
            <p:cNvPr id="10" name="泪滴形 9"/>
            <p:cNvSpPr/>
            <p:nvPr/>
          </p:nvSpPr>
          <p:spPr>
            <a:xfrm rot="8100000">
              <a:off x="4341368" y="2343128"/>
              <a:ext cx="962021" cy="962021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46"/>
            <p:cNvSpPr txBox="1"/>
            <p:nvPr/>
          </p:nvSpPr>
          <p:spPr>
            <a:xfrm>
              <a:off x="4412016" y="2624084"/>
              <a:ext cx="820724" cy="40010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文字</a:t>
              </a:r>
              <a:endParaRPr lang="zh-CN" altLang="en-US" sz="2000" baseline="-3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897495" y="2010869"/>
            <a:ext cx="962021" cy="962022"/>
            <a:chOff x="1784435" y="2343128"/>
            <a:chExt cx="962021" cy="962021"/>
          </a:xfrm>
          <a:solidFill>
            <a:srgbClr val="0169FC"/>
          </a:solidFill>
        </p:grpSpPr>
        <p:sp>
          <p:nvSpPr>
            <p:cNvPr id="13" name="泪滴形 12"/>
            <p:cNvSpPr/>
            <p:nvPr/>
          </p:nvSpPr>
          <p:spPr>
            <a:xfrm rot="8100000">
              <a:off x="1784435" y="2343128"/>
              <a:ext cx="962021" cy="962021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49"/>
            <p:cNvSpPr txBox="1"/>
            <p:nvPr/>
          </p:nvSpPr>
          <p:spPr>
            <a:xfrm>
              <a:off x="1838580" y="2595809"/>
              <a:ext cx="853730" cy="44409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文字</a:t>
              </a:r>
              <a:endParaRPr lang="zh-CN" altLang="en-US" sz="2000" baseline="-3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357564" y="2010869"/>
            <a:ext cx="962021" cy="962023"/>
            <a:chOff x="9455232" y="2343128"/>
            <a:chExt cx="962021" cy="962021"/>
          </a:xfrm>
          <a:solidFill>
            <a:srgbClr val="27BAFD"/>
          </a:solidFill>
        </p:grpSpPr>
        <p:sp>
          <p:nvSpPr>
            <p:cNvPr id="16" name="泪滴形 15"/>
            <p:cNvSpPr/>
            <p:nvPr/>
          </p:nvSpPr>
          <p:spPr>
            <a:xfrm rot="8100000">
              <a:off x="9455232" y="2343128"/>
              <a:ext cx="962021" cy="962021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52"/>
            <p:cNvSpPr txBox="1"/>
            <p:nvPr/>
          </p:nvSpPr>
          <p:spPr>
            <a:xfrm>
              <a:off x="9525883" y="2652355"/>
              <a:ext cx="820724" cy="40010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文字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875892" y="2010870"/>
            <a:ext cx="962021" cy="962023"/>
            <a:chOff x="6898301" y="2343128"/>
            <a:chExt cx="962021" cy="962021"/>
          </a:xfrm>
          <a:solidFill>
            <a:srgbClr val="0169FC"/>
          </a:solidFill>
        </p:grpSpPr>
        <p:sp>
          <p:nvSpPr>
            <p:cNvPr id="19" name="泪滴形 18"/>
            <p:cNvSpPr/>
            <p:nvPr/>
          </p:nvSpPr>
          <p:spPr>
            <a:xfrm rot="8100000">
              <a:off x="6898301" y="2343128"/>
              <a:ext cx="962021" cy="962021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55"/>
            <p:cNvSpPr txBox="1"/>
            <p:nvPr/>
          </p:nvSpPr>
          <p:spPr>
            <a:xfrm>
              <a:off x="6952446" y="2624084"/>
              <a:ext cx="853730" cy="40010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文字</a:t>
              </a: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45773188-B395-6409-968E-181847214E5B}"/>
              </a:ext>
            </a:extLst>
          </p:cNvPr>
          <p:cNvSpPr txBox="1"/>
          <p:nvPr/>
        </p:nvSpPr>
        <p:spPr>
          <a:xfrm>
            <a:off x="220947" y="7222"/>
            <a:ext cx="118494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0169FC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5400" dirty="0">
              <a:gradFill>
                <a:gsLst>
                  <a:gs pos="0">
                    <a:srgbClr val="0169FC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9A83250-787D-5CBB-5831-565993FC2289}"/>
              </a:ext>
            </a:extLst>
          </p:cNvPr>
          <p:cNvSpPr txBox="1"/>
          <p:nvPr/>
        </p:nvSpPr>
        <p:spPr>
          <a:xfrm>
            <a:off x="1594959" y="253606"/>
            <a:ext cx="287544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>
                  <a:gsLst>
                    <a:gs pos="0">
                      <a:srgbClr val="1B90FE"/>
                    </a:gs>
                    <a:gs pos="70000">
                      <a:srgbClr val="0169FC"/>
                    </a:gs>
                  </a:gsLst>
                  <a:lin ang="5400000" scaled="1"/>
                </a:gradFill>
              </a:rPr>
              <a:t>添加标题文本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856738F-E963-DFE5-B6AC-2CAB4E159688}"/>
              </a:ext>
            </a:extLst>
          </p:cNvPr>
          <p:cNvGrpSpPr/>
          <p:nvPr/>
        </p:nvGrpSpPr>
        <p:grpSpPr>
          <a:xfrm>
            <a:off x="1687849" y="3783175"/>
            <a:ext cx="1882665" cy="1524583"/>
            <a:chOff x="838614" y="2151587"/>
            <a:chExt cx="1882665" cy="1524583"/>
          </a:xfrm>
        </p:grpSpPr>
        <p:sp>
          <p:nvSpPr>
            <p:cNvPr id="32" name="文本框 66">
              <a:extLst>
                <a:ext uri="{FF2B5EF4-FFF2-40B4-BE49-F238E27FC236}">
                  <a16:creationId xmlns:a16="http://schemas.microsoft.com/office/drawing/2014/main" id="{E522D0DF-6324-1130-07A1-A43FFA3A0B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614" y="2502515"/>
              <a:ext cx="1882665" cy="1173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B915FB6-E822-E546-1C46-F60EF56B8356}"/>
                </a:ext>
              </a:extLst>
            </p:cNvPr>
            <p:cNvSpPr txBox="1"/>
            <p:nvPr/>
          </p:nvSpPr>
          <p:spPr>
            <a:xfrm>
              <a:off x="838614" y="2151587"/>
              <a:ext cx="15749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0EE1D0B-AA48-2EBE-8AA6-B221F7370C9D}"/>
              </a:ext>
            </a:extLst>
          </p:cNvPr>
          <p:cNvGrpSpPr/>
          <p:nvPr/>
        </p:nvGrpSpPr>
        <p:grpSpPr>
          <a:xfrm>
            <a:off x="4179118" y="3783175"/>
            <a:ext cx="1882665" cy="1524583"/>
            <a:chOff x="838614" y="2151587"/>
            <a:chExt cx="1882665" cy="1524583"/>
          </a:xfrm>
        </p:grpSpPr>
        <p:sp>
          <p:nvSpPr>
            <p:cNvPr id="35" name="文本框 66">
              <a:extLst>
                <a:ext uri="{FF2B5EF4-FFF2-40B4-BE49-F238E27FC236}">
                  <a16:creationId xmlns:a16="http://schemas.microsoft.com/office/drawing/2014/main" id="{D57C05F4-EF65-E83D-6260-12E7FDCD2E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614" y="2502515"/>
              <a:ext cx="1882665" cy="1173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E99878F-6101-F30F-C3E3-D67112DF8BF8}"/>
                </a:ext>
              </a:extLst>
            </p:cNvPr>
            <p:cNvSpPr txBox="1"/>
            <p:nvPr/>
          </p:nvSpPr>
          <p:spPr>
            <a:xfrm>
              <a:off x="838614" y="2151587"/>
              <a:ext cx="15749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EE8032C9-F2F1-C5F0-AA22-30C309F86BB9}"/>
              </a:ext>
            </a:extLst>
          </p:cNvPr>
          <p:cNvGrpSpPr/>
          <p:nvPr/>
        </p:nvGrpSpPr>
        <p:grpSpPr>
          <a:xfrm>
            <a:off x="6670387" y="3783175"/>
            <a:ext cx="1882665" cy="1524583"/>
            <a:chOff x="838614" y="2151587"/>
            <a:chExt cx="1882665" cy="1524583"/>
          </a:xfrm>
        </p:grpSpPr>
        <p:sp>
          <p:nvSpPr>
            <p:cNvPr id="38" name="文本框 66">
              <a:extLst>
                <a:ext uri="{FF2B5EF4-FFF2-40B4-BE49-F238E27FC236}">
                  <a16:creationId xmlns:a16="http://schemas.microsoft.com/office/drawing/2014/main" id="{762EA786-B649-19EF-3348-72CB6305B9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614" y="2502515"/>
              <a:ext cx="1882665" cy="1173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9CEC5F4-EEBD-E5AF-6D70-7823F07F65CC}"/>
                </a:ext>
              </a:extLst>
            </p:cNvPr>
            <p:cNvSpPr txBox="1"/>
            <p:nvPr/>
          </p:nvSpPr>
          <p:spPr>
            <a:xfrm>
              <a:off x="838614" y="2151587"/>
              <a:ext cx="15749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BDCB469A-69EA-55AC-0435-BC032365C616}"/>
              </a:ext>
            </a:extLst>
          </p:cNvPr>
          <p:cNvGrpSpPr/>
          <p:nvPr/>
        </p:nvGrpSpPr>
        <p:grpSpPr>
          <a:xfrm>
            <a:off x="9161656" y="3783175"/>
            <a:ext cx="1882665" cy="1524583"/>
            <a:chOff x="838614" y="2151587"/>
            <a:chExt cx="1882665" cy="1524583"/>
          </a:xfrm>
        </p:grpSpPr>
        <p:sp>
          <p:nvSpPr>
            <p:cNvPr id="41" name="文本框 66">
              <a:extLst>
                <a:ext uri="{FF2B5EF4-FFF2-40B4-BE49-F238E27FC236}">
                  <a16:creationId xmlns:a16="http://schemas.microsoft.com/office/drawing/2014/main" id="{EB465489-CBB5-46D4-0989-C057CB9AE9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614" y="2502515"/>
              <a:ext cx="1882665" cy="1173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DA83D5A-F449-9F55-086D-CD74D7573A40}"/>
                </a:ext>
              </a:extLst>
            </p:cNvPr>
            <p:cNvSpPr txBox="1"/>
            <p:nvPr/>
          </p:nvSpPr>
          <p:spPr>
            <a:xfrm>
              <a:off x="838614" y="2151587"/>
              <a:ext cx="15749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870365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Group 3"/>
          <p:cNvGrpSpPr>
            <a:grpSpLocks/>
          </p:cNvGrpSpPr>
          <p:nvPr/>
        </p:nvGrpSpPr>
        <p:grpSpPr bwMode="auto">
          <a:xfrm>
            <a:off x="5778361" y="1139420"/>
            <a:ext cx="6075363" cy="5038725"/>
            <a:chOff x="0" y="0"/>
            <a:chExt cx="7100888" cy="5891212"/>
          </a:xfrm>
        </p:grpSpPr>
        <p:sp>
          <p:nvSpPr>
            <p:cNvPr id="77" name="Freeform 17"/>
            <p:cNvSpPr>
              <a:spLocks noChangeArrowheads="1"/>
            </p:cNvSpPr>
            <p:nvPr/>
          </p:nvSpPr>
          <p:spPr bwMode="auto">
            <a:xfrm>
              <a:off x="161925" y="201612"/>
              <a:ext cx="6938963" cy="5689600"/>
            </a:xfrm>
            <a:custGeom>
              <a:avLst/>
              <a:gdLst>
                <a:gd name="T0" fmla="*/ 2147483646 w 1847"/>
                <a:gd name="T1" fmla="*/ 2147483646 h 1514"/>
                <a:gd name="T2" fmla="*/ 2147483646 w 1847"/>
                <a:gd name="T3" fmla="*/ 2147483646 h 1514"/>
                <a:gd name="T4" fmla="*/ 2147483646 w 1847"/>
                <a:gd name="T5" fmla="*/ 2147483646 h 1514"/>
                <a:gd name="T6" fmla="*/ 2147483646 w 1847"/>
                <a:gd name="T7" fmla="*/ 0 h 1514"/>
                <a:gd name="T8" fmla="*/ 2147483646 w 1847"/>
                <a:gd name="T9" fmla="*/ 2147483646 h 15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47"/>
                <a:gd name="T16" fmla="*/ 0 h 1514"/>
                <a:gd name="T17" fmla="*/ 1847 w 1847"/>
                <a:gd name="T18" fmla="*/ 1514 h 15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47" h="1514">
                  <a:moveTo>
                    <a:pt x="1735" y="757"/>
                  </a:moveTo>
                  <a:cubicBezTo>
                    <a:pt x="1623" y="1175"/>
                    <a:pt x="1169" y="1514"/>
                    <a:pt x="721" y="1514"/>
                  </a:cubicBezTo>
                  <a:cubicBezTo>
                    <a:pt x="273" y="1514"/>
                    <a:pt x="0" y="1175"/>
                    <a:pt x="112" y="757"/>
                  </a:cubicBezTo>
                  <a:cubicBezTo>
                    <a:pt x="224" y="339"/>
                    <a:pt x="679" y="0"/>
                    <a:pt x="1127" y="0"/>
                  </a:cubicBezTo>
                  <a:cubicBezTo>
                    <a:pt x="1575" y="0"/>
                    <a:pt x="1847" y="339"/>
                    <a:pt x="1735" y="75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78" name="Freeform 18"/>
            <p:cNvSpPr>
              <a:spLocks noChangeArrowheads="1"/>
            </p:cNvSpPr>
            <p:nvPr/>
          </p:nvSpPr>
          <p:spPr bwMode="auto">
            <a:xfrm>
              <a:off x="90487" y="112712"/>
              <a:ext cx="6938963" cy="5689600"/>
            </a:xfrm>
            <a:custGeom>
              <a:avLst/>
              <a:gdLst>
                <a:gd name="T0" fmla="*/ 2147483646 w 1847"/>
                <a:gd name="T1" fmla="*/ 2147483646 h 1514"/>
                <a:gd name="T2" fmla="*/ 2147483646 w 1847"/>
                <a:gd name="T3" fmla="*/ 2147483646 h 1514"/>
                <a:gd name="T4" fmla="*/ 2147483646 w 1847"/>
                <a:gd name="T5" fmla="*/ 2147483646 h 1514"/>
                <a:gd name="T6" fmla="*/ 2147483646 w 1847"/>
                <a:gd name="T7" fmla="*/ 0 h 1514"/>
                <a:gd name="T8" fmla="*/ 2147483646 w 1847"/>
                <a:gd name="T9" fmla="*/ 2147483646 h 15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47"/>
                <a:gd name="T16" fmla="*/ 0 h 1514"/>
                <a:gd name="T17" fmla="*/ 1847 w 1847"/>
                <a:gd name="T18" fmla="*/ 1514 h 15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47" h="1514">
                  <a:moveTo>
                    <a:pt x="1735" y="757"/>
                  </a:moveTo>
                  <a:cubicBezTo>
                    <a:pt x="1623" y="1175"/>
                    <a:pt x="1169" y="1514"/>
                    <a:pt x="721" y="1514"/>
                  </a:cubicBezTo>
                  <a:cubicBezTo>
                    <a:pt x="273" y="1514"/>
                    <a:pt x="0" y="1175"/>
                    <a:pt x="112" y="757"/>
                  </a:cubicBezTo>
                  <a:cubicBezTo>
                    <a:pt x="224" y="339"/>
                    <a:pt x="678" y="0"/>
                    <a:pt x="1126" y="0"/>
                  </a:cubicBezTo>
                  <a:cubicBezTo>
                    <a:pt x="1574" y="0"/>
                    <a:pt x="1847" y="339"/>
                    <a:pt x="1735" y="757"/>
                  </a:cubicBezTo>
                  <a:close/>
                </a:path>
              </a:pathLst>
            </a:custGeom>
            <a:solidFill>
              <a:srgbClr val="27B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79" name="Freeform 19"/>
            <p:cNvSpPr>
              <a:spLocks noChangeArrowheads="1"/>
            </p:cNvSpPr>
            <p:nvPr/>
          </p:nvSpPr>
          <p:spPr bwMode="auto">
            <a:xfrm>
              <a:off x="0" y="0"/>
              <a:ext cx="6938963" cy="5689600"/>
            </a:xfrm>
            <a:custGeom>
              <a:avLst/>
              <a:gdLst>
                <a:gd name="T0" fmla="*/ 2147483646 w 1847"/>
                <a:gd name="T1" fmla="*/ 2147483646 h 1514"/>
                <a:gd name="T2" fmla="*/ 2147483646 w 1847"/>
                <a:gd name="T3" fmla="*/ 2147483646 h 1514"/>
                <a:gd name="T4" fmla="*/ 2147483646 w 1847"/>
                <a:gd name="T5" fmla="*/ 2147483646 h 1514"/>
                <a:gd name="T6" fmla="*/ 2147483646 w 1847"/>
                <a:gd name="T7" fmla="*/ 0 h 1514"/>
                <a:gd name="T8" fmla="*/ 2147483646 w 1847"/>
                <a:gd name="T9" fmla="*/ 2147483646 h 15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47"/>
                <a:gd name="T16" fmla="*/ 0 h 1514"/>
                <a:gd name="T17" fmla="*/ 1847 w 1847"/>
                <a:gd name="T18" fmla="*/ 1514 h 15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47" h="1514">
                  <a:moveTo>
                    <a:pt x="1735" y="757"/>
                  </a:moveTo>
                  <a:cubicBezTo>
                    <a:pt x="1623" y="1175"/>
                    <a:pt x="1169" y="1514"/>
                    <a:pt x="721" y="1514"/>
                  </a:cubicBezTo>
                  <a:cubicBezTo>
                    <a:pt x="273" y="1514"/>
                    <a:pt x="0" y="1175"/>
                    <a:pt x="112" y="757"/>
                  </a:cubicBezTo>
                  <a:cubicBezTo>
                    <a:pt x="224" y="339"/>
                    <a:pt x="678" y="0"/>
                    <a:pt x="1126" y="0"/>
                  </a:cubicBezTo>
                  <a:cubicBezTo>
                    <a:pt x="1574" y="0"/>
                    <a:pt x="1847" y="339"/>
                    <a:pt x="1735" y="757"/>
                  </a:cubicBezTo>
                  <a:close/>
                </a:path>
              </a:pathLst>
            </a:custGeom>
            <a:solidFill>
              <a:srgbClr val="016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80" name="Freeform 20"/>
            <p:cNvSpPr>
              <a:spLocks noChangeArrowheads="1"/>
            </p:cNvSpPr>
            <p:nvPr/>
          </p:nvSpPr>
          <p:spPr bwMode="auto">
            <a:xfrm>
              <a:off x="657225" y="539750"/>
              <a:ext cx="5624513" cy="4611687"/>
            </a:xfrm>
            <a:custGeom>
              <a:avLst/>
              <a:gdLst>
                <a:gd name="T0" fmla="*/ 2147483646 w 1497"/>
                <a:gd name="T1" fmla="*/ 2147483646 h 1227"/>
                <a:gd name="T2" fmla="*/ 2147483646 w 1497"/>
                <a:gd name="T3" fmla="*/ 2147483646 h 1227"/>
                <a:gd name="T4" fmla="*/ 2147483646 w 1497"/>
                <a:gd name="T5" fmla="*/ 2147483646 h 1227"/>
                <a:gd name="T6" fmla="*/ 2147483646 w 1497"/>
                <a:gd name="T7" fmla="*/ 0 h 1227"/>
                <a:gd name="T8" fmla="*/ 2147483646 w 1497"/>
                <a:gd name="T9" fmla="*/ 2147483646 h 12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97"/>
                <a:gd name="T16" fmla="*/ 0 h 1227"/>
                <a:gd name="T17" fmla="*/ 1497 w 1497"/>
                <a:gd name="T18" fmla="*/ 1227 h 12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97" h="1227">
                  <a:moveTo>
                    <a:pt x="1406" y="613"/>
                  </a:moveTo>
                  <a:cubicBezTo>
                    <a:pt x="1315" y="952"/>
                    <a:pt x="947" y="1227"/>
                    <a:pt x="584" y="1227"/>
                  </a:cubicBezTo>
                  <a:cubicBezTo>
                    <a:pt x="221" y="1227"/>
                    <a:pt x="0" y="952"/>
                    <a:pt x="91" y="613"/>
                  </a:cubicBezTo>
                  <a:cubicBezTo>
                    <a:pt x="182" y="274"/>
                    <a:pt x="550" y="0"/>
                    <a:pt x="913" y="0"/>
                  </a:cubicBezTo>
                  <a:cubicBezTo>
                    <a:pt x="1276" y="0"/>
                    <a:pt x="1497" y="274"/>
                    <a:pt x="1406" y="61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81" name="Freeform 21"/>
            <p:cNvSpPr>
              <a:spLocks noChangeArrowheads="1"/>
            </p:cNvSpPr>
            <p:nvPr/>
          </p:nvSpPr>
          <p:spPr bwMode="auto">
            <a:xfrm>
              <a:off x="1025525" y="841375"/>
              <a:ext cx="4887913" cy="4005262"/>
            </a:xfrm>
            <a:custGeom>
              <a:avLst/>
              <a:gdLst>
                <a:gd name="T0" fmla="*/ 2147483646 w 1301"/>
                <a:gd name="T1" fmla="*/ 2147483646 h 1066"/>
                <a:gd name="T2" fmla="*/ 2147483646 w 1301"/>
                <a:gd name="T3" fmla="*/ 2147483646 h 1066"/>
                <a:gd name="T4" fmla="*/ 2147483646 w 1301"/>
                <a:gd name="T5" fmla="*/ 2147483646 h 1066"/>
                <a:gd name="T6" fmla="*/ 2147483646 w 1301"/>
                <a:gd name="T7" fmla="*/ 0 h 1066"/>
                <a:gd name="T8" fmla="*/ 2147483646 w 1301"/>
                <a:gd name="T9" fmla="*/ 2147483646 h 10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01"/>
                <a:gd name="T16" fmla="*/ 0 h 1066"/>
                <a:gd name="T17" fmla="*/ 1301 w 1301"/>
                <a:gd name="T18" fmla="*/ 1066 h 10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01" h="1066">
                  <a:moveTo>
                    <a:pt x="1222" y="533"/>
                  </a:moveTo>
                  <a:cubicBezTo>
                    <a:pt x="1143" y="828"/>
                    <a:pt x="823" y="1066"/>
                    <a:pt x="508" y="1066"/>
                  </a:cubicBezTo>
                  <a:cubicBezTo>
                    <a:pt x="192" y="1066"/>
                    <a:pt x="0" y="828"/>
                    <a:pt x="79" y="533"/>
                  </a:cubicBezTo>
                  <a:cubicBezTo>
                    <a:pt x="158" y="239"/>
                    <a:pt x="478" y="0"/>
                    <a:pt x="793" y="0"/>
                  </a:cubicBezTo>
                  <a:cubicBezTo>
                    <a:pt x="1109" y="0"/>
                    <a:pt x="1301" y="239"/>
                    <a:pt x="1222" y="53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82" name="Freeform 22"/>
            <p:cNvSpPr>
              <a:spLocks noChangeArrowheads="1"/>
            </p:cNvSpPr>
            <p:nvPr/>
          </p:nvSpPr>
          <p:spPr bwMode="auto">
            <a:xfrm>
              <a:off x="1531938" y="1250950"/>
              <a:ext cx="3873500" cy="3186112"/>
            </a:xfrm>
            <a:custGeom>
              <a:avLst/>
              <a:gdLst>
                <a:gd name="T0" fmla="*/ 2147483646 w 1031"/>
                <a:gd name="T1" fmla="*/ 2147483646 h 848"/>
                <a:gd name="T2" fmla="*/ 2147483646 w 1031"/>
                <a:gd name="T3" fmla="*/ 2147483646 h 848"/>
                <a:gd name="T4" fmla="*/ 2147483646 w 1031"/>
                <a:gd name="T5" fmla="*/ 2147483646 h 848"/>
                <a:gd name="T6" fmla="*/ 2147483646 w 1031"/>
                <a:gd name="T7" fmla="*/ 0 h 848"/>
                <a:gd name="T8" fmla="*/ 2147483646 w 1031"/>
                <a:gd name="T9" fmla="*/ 2147483646 h 8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31"/>
                <a:gd name="T16" fmla="*/ 0 h 848"/>
                <a:gd name="T17" fmla="*/ 1031 w 1031"/>
                <a:gd name="T18" fmla="*/ 848 h 8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31" h="848">
                  <a:moveTo>
                    <a:pt x="968" y="424"/>
                  </a:moveTo>
                  <a:cubicBezTo>
                    <a:pt x="905" y="658"/>
                    <a:pt x="652" y="848"/>
                    <a:pt x="402" y="848"/>
                  </a:cubicBezTo>
                  <a:cubicBezTo>
                    <a:pt x="152" y="848"/>
                    <a:pt x="0" y="658"/>
                    <a:pt x="63" y="424"/>
                  </a:cubicBezTo>
                  <a:cubicBezTo>
                    <a:pt x="126" y="190"/>
                    <a:pt x="379" y="0"/>
                    <a:pt x="629" y="0"/>
                  </a:cubicBezTo>
                  <a:cubicBezTo>
                    <a:pt x="879" y="0"/>
                    <a:pt x="1031" y="190"/>
                    <a:pt x="968" y="42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83" name="Freeform 23"/>
            <p:cNvSpPr>
              <a:spLocks noChangeArrowheads="1"/>
            </p:cNvSpPr>
            <p:nvPr/>
          </p:nvSpPr>
          <p:spPr bwMode="auto">
            <a:xfrm>
              <a:off x="1949450" y="1585912"/>
              <a:ext cx="3040063" cy="2517775"/>
            </a:xfrm>
            <a:custGeom>
              <a:avLst/>
              <a:gdLst>
                <a:gd name="T0" fmla="*/ 2147483646 w 809"/>
                <a:gd name="T1" fmla="*/ 2147483646 h 670"/>
                <a:gd name="T2" fmla="*/ 2147483646 w 809"/>
                <a:gd name="T3" fmla="*/ 2147483646 h 670"/>
                <a:gd name="T4" fmla="*/ 2147483646 w 809"/>
                <a:gd name="T5" fmla="*/ 2147483646 h 670"/>
                <a:gd name="T6" fmla="*/ 2147483646 w 809"/>
                <a:gd name="T7" fmla="*/ 0 h 670"/>
                <a:gd name="T8" fmla="*/ 2147483646 w 809"/>
                <a:gd name="T9" fmla="*/ 2147483646 h 6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09"/>
                <a:gd name="T16" fmla="*/ 0 h 670"/>
                <a:gd name="T17" fmla="*/ 809 w 809"/>
                <a:gd name="T18" fmla="*/ 670 h 67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09" h="670">
                  <a:moveTo>
                    <a:pt x="759" y="335"/>
                  </a:moveTo>
                  <a:cubicBezTo>
                    <a:pt x="710" y="520"/>
                    <a:pt x="511" y="670"/>
                    <a:pt x="315" y="670"/>
                  </a:cubicBezTo>
                  <a:cubicBezTo>
                    <a:pt x="119" y="670"/>
                    <a:pt x="0" y="520"/>
                    <a:pt x="50" y="335"/>
                  </a:cubicBezTo>
                  <a:cubicBezTo>
                    <a:pt x="99" y="150"/>
                    <a:pt x="298" y="0"/>
                    <a:pt x="494" y="0"/>
                  </a:cubicBezTo>
                  <a:cubicBezTo>
                    <a:pt x="690" y="0"/>
                    <a:pt x="809" y="150"/>
                    <a:pt x="759" y="33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84" name="Freeform 24"/>
            <p:cNvSpPr>
              <a:spLocks noChangeArrowheads="1"/>
            </p:cNvSpPr>
            <p:nvPr/>
          </p:nvSpPr>
          <p:spPr bwMode="auto">
            <a:xfrm>
              <a:off x="2359025" y="1912937"/>
              <a:ext cx="2220913" cy="1863725"/>
            </a:xfrm>
            <a:custGeom>
              <a:avLst/>
              <a:gdLst>
                <a:gd name="T0" fmla="*/ 2147483646 w 591"/>
                <a:gd name="T1" fmla="*/ 2147483646 h 496"/>
                <a:gd name="T2" fmla="*/ 2147483646 w 591"/>
                <a:gd name="T3" fmla="*/ 2147483646 h 496"/>
                <a:gd name="T4" fmla="*/ 2147483646 w 591"/>
                <a:gd name="T5" fmla="*/ 2147483646 h 496"/>
                <a:gd name="T6" fmla="*/ 2147483646 w 591"/>
                <a:gd name="T7" fmla="*/ 0 h 496"/>
                <a:gd name="T8" fmla="*/ 2147483646 w 591"/>
                <a:gd name="T9" fmla="*/ 2147483646 h 4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1"/>
                <a:gd name="T16" fmla="*/ 0 h 496"/>
                <a:gd name="T17" fmla="*/ 591 w 591"/>
                <a:gd name="T18" fmla="*/ 496 h 4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1" h="496">
                  <a:moveTo>
                    <a:pt x="555" y="248"/>
                  </a:moveTo>
                  <a:cubicBezTo>
                    <a:pt x="518" y="385"/>
                    <a:pt x="372" y="496"/>
                    <a:pt x="229" y="496"/>
                  </a:cubicBezTo>
                  <a:cubicBezTo>
                    <a:pt x="86" y="496"/>
                    <a:pt x="0" y="385"/>
                    <a:pt x="36" y="248"/>
                  </a:cubicBezTo>
                  <a:cubicBezTo>
                    <a:pt x="73" y="111"/>
                    <a:pt x="219" y="0"/>
                    <a:pt x="362" y="0"/>
                  </a:cubicBezTo>
                  <a:cubicBezTo>
                    <a:pt x="505" y="0"/>
                    <a:pt x="591" y="111"/>
                    <a:pt x="555" y="24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85" name="Freeform 25"/>
            <p:cNvSpPr>
              <a:spLocks noChangeArrowheads="1"/>
            </p:cNvSpPr>
            <p:nvPr/>
          </p:nvSpPr>
          <p:spPr bwMode="auto">
            <a:xfrm>
              <a:off x="2936875" y="2408237"/>
              <a:ext cx="1068388" cy="876300"/>
            </a:xfrm>
            <a:custGeom>
              <a:avLst/>
              <a:gdLst>
                <a:gd name="T0" fmla="*/ 2147483646 w 284"/>
                <a:gd name="T1" fmla="*/ 2147483646 h 233"/>
                <a:gd name="T2" fmla="*/ 2147483646 w 284"/>
                <a:gd name="T3" fmla="*/ 2147483646 h 233"/>
                <a:gd name="T4" fmla="*/ 2147483646 w 284"/>
                <a:gd name="T5" fmla="*/ 2147483646 h 233"/>
                <a:gd name="T6" fmla="*/ 2147483646 w 284"/>
                <a:gd name="T7" fmla="*/ 0 h 233"/>
                <a:gd name="T8" fmla="*/ 2147483646 w 284"/>
                <a:gd name="T9" fmla="*/ 2147483646 h 2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4"/>
                <a:gd name="T16" fmla="*/ 0 h 233"/>
                <a:gd name="T17" fmla="*/ 284 w 284"/>
                <a:gd name="T18" fmla="*/ 233 h 2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4" h="233">
                  <a:moveTo>
                    <a:pt x="266" y="116"/>
                  </a:moveTo>
                  <a:cubicBezTo>
                    <a:pt x="249" y="180"/>
                    <a:pt x="179" y="233"/>
                    <a:pt x="110" y="233"/>
                  </a:cubicBezTo>
                  <a:cubicBezTo>
                    <a:pt x="41" y="233"/>
                    <a:pt x="0" y="180"/>
                    <a:pt x="17" y="116"/>
                  </a:cubicBezTo>
                  <a:cubicBezTo>
                    <a:pt x="34" y="52"/>
                    <a:pt x="104" y="0"/>
                    <a:pt x="173" y="0"/>
                  </a:cubicBezTo>
                  <a:cubicBezTo>
                    <a:pt x="242" y="0"/>
                    <a:pt x="284" y="52"/>
                    <a:pt x="266" y="116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6" name="Group 13"/>
          <p:cNvGrpSpPr>
            <a:grpSpLocks/>
          </p:cNvGrpSpPr>
          <p:nvPr/>
        </p:nvGrpSpPr>
        <p:grpSpPr bwMode="auto">
          <a:xfrm>
            <a:off x="7423011" y="423457"/>
            <a:ext cx="1909763" cy="1949451"/>
            <a:chOff x="0" y="0"/>
            <a:chExt cx="3076576" cy="3143249"/>
          </a:xfrm>
        </p:grpSpPr>
        <p:sp>
          <p:nvSpPr>
            <p:cNvPr id="87" name="Freeform 21"/>
            <p:cNvSpPr>
              <a:spLocks noChangeArrowheads="1"/>
            </p:cNvSpPr>
            <p:nvPr/>
          </p:nvSpPr>
          <p:spPr bwMode="auto">
            <a:xfrm>
              <a:off x="2763838" y="2819399"/>
              <a:ext cx="312738" cy="323850"/>
            </a:xfrm>
            <a:custGeom>
              <a:avLst/>
              <a:gdLst>
                <a:gd name="T0" fmla="*/ 2147483646 w 83"/>
                <a:gd name="T1" fmla="*/ 2147483646 h 86"/>
                <a:gd name="T2" fmla="*/ 2147483646 w 83"/>
                <a:gd name="T3" fmla="*/ 2147483646 h 86"/>
                <a:gd name="T4" fmla="*/ 2147483646 w 83"/>
                <a:gd name="T5" fmla="*/ 2147483646 h 86"/>
                <a:gd name="T6" fmla="*/ 2147483646 w 83"/>
                <a:gd name="T7" fmla="*/ 0 h 86"/>
                <a:gd name="T8" fmla="*/ 2147483646 w 83"/>
                <a:gd name="T9" fmla="*/ 2147483646 h 86"/>
                <a:gd name="T10" fmla="*/ 0 w 83"/>
                <a:gd name="T11" fmla="*/ 2147483646 h 86"/>
                <a:gd name="T12" fmla="*/ 2147483646 w 83"/>
                <a:gd name="T13" fmla="*/ 2147483646 h 86"/>
                <a:gd name="T14" fmla="*/ 2147483646 w 83"/>
                <a:gd name="T15" fmla="*/ 2147483646 h 86"/>
                <a:gd name="T16" fmla="*/ 2147483646 w 83"/>
                <a:gd name="T17" fmla="*/ 2147483646 h 86"/>
                <a:gd name="T18" fmla="*/ 2147483646 w 83"/>
                <a:gd name="T19" fmla="*/ 2147483646 h 86"/>
                <a:gd name="T20" fmla="*/ 2147483646 w 83"/>
                <a:gd name="T21" fmla="*/ 2147483646 h 86"/>
                <a:gd name="T22" fmla="*/ 2147483646 w 83"/>
                <a:gd name="T23" fmla="*/ 2147483646 h 8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3"/>
                <a:gd name="T37" fmla="*/ 0 h 86"/>
                <a:gd name="T38" fmla="*/ 83 w 83"/>
                <a:gd name="T39" fmla="*/ 86 h 8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3" h="86">
                  <a:moveTo>
                    <a:pt x="68" y="68"/>
                  </a:moveTo>
                  <a:cubicBezTo>
                    <a:pt x="59" y="57"/>
                    <a:pt x="46" y="44"/>
                    <a:pt x="34" y="30"/>
                  </a:cubicBezTo>
                  <a:cubicBezTo>
                    <a:pt x="28" y="23"/>
                    <a:pt x="22" y="16"/>
                    <a:pt x="16" y="10"/>
                  </a:cubicBezTo>
                  <a:cubicBezTo>
                    <a:pt x="13" y="6"/>
                    <a:pt x="9" y="3"/>
                    <a:pt x="6" y="0"/>
                  </a:cubicBezTo>
                  <a:cubicBezTo>
                    <a:pt x="5" y="2"/>
                    <a:pt x="4" y="4"/>
                    <a:pt x="3" y="5"/>
                  </a:cubicBezTo>
                  <a:cubicBezTo>
                    <a:pt x="2" y="7"/>
                    <a:pt x="1" y="9"/>
                    <a:pt x="0" y="11"/>
                  </a:cubicBezTo>
                  <a:cubicBezTo>
                    <a:pt x="3" y="14"/>
                    <a:pt x="6" y="18"/>
                    <a:pt x="9" y="21"/>
                  </a:cubicBezTo>
                  <a:cubicBezTo>
                    <a:pt x="15" y="27"/>
                    <a:pt x="22" y="33"/>
                    <a:pt x="29" y="39"/>
                  </a:cubicBezTo>
                  <a:cubicBezTo>
                    <a:pt x="42" y="51"/>
                    <a:pt x="56" y="63"/>
                    <a:pt x="66" y="72"/>
                  </a:cubicBezTo>
                  <a:cubicBezTo>
                    <a:pt x="76" y="81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77" y="78"/>
                    <a:pt x="68" y="68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88" name="Freeform 22"/>
            <p:cNvSpPr>
              <a:spLocks noChangeArrowheads="1"/>
            </p:cNvSpPr>
            <p:nvPr/>
          </p:nvSpPr>
          <p:spPr bwMode="auto">
            <a:xfrm>
              <a:off x="2052638" y="2051049"/>
              <a:ext cx="782638" cy="903287"/>
            </a:xfrm>
            <a:custGeom>
              <a:avLst/>
              <a:gdLst>
                <a:gd name="T0" fmla="*/ 2147483646 w 208"/>
                <a:gd name="T1" fmla="*/ 2147483646 h 240"/>
                <a:gd name="T2" fmla="*/ 2147483646 w 208"/>
                <a:gd name="T3" fmla="*/ 0 h 240"/>
                <a:gd name="T4" fmla="*/ 2147483646 w 208"/>
                <a:gd name="T5" fmla="*/ 0 h 240"/>
                <a:gd name="T6" fmla="*/ 2147483646 w 208"/>
                <a:gd name="T7" fmla="*/ 2147483646 h 240"/>
                <a:gd name="T8" fmla="*/ 0 w 208"/>
                <a:gd name="T9" fmla="*/ 2147483646 h 240"/>
                <a:gd name="T10" fmla="*/ 2147483646 w 208"/>
                <a:gd name="T11" fmla="*/ 2147483646 h 240"/>
                <a:gd name="T12" fmla="*/ 2147483646 w 208"/>
                <a:gd name="T13" fmla="*/ 2147483646 h 240"/>
                <a:gd name="T14" fmla="*/ 2147483646 w 208"/>
                <a:gd name="T15" fmla="*/ 2147483646 h 240"/>
                <a:gd name="T16" fmla="*/ 2147483646 w 208"/>
                <a:gd name="T17" fmla="*/ 2147483646 h 240"/>
                <a:gd name="T18" fmla="*/ 2147483646 w 208"/>
                <a:gd name="T19" fmla="*/ 2147483646 h 2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8"/>
                <a:gd name="T31" fmla="*/ 0 h 240"/>
                <a:gd name="T32" fmla="*/ 208 w 208"/>
                <a:gd name="T33" fmla="*/ 240 h 2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8" h="240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9"/>
                    <a:pt x="0" y="84"/>
                  </a:cubicBezTo>
                  <a:cubicBezTo>
                    <a:pt x="156" y="240"/>
                    <a:pt x="156" y="240"/>
                    <a:pt x="156" y="240"/>
                  </a:cubicBezTo>
                  <a:cubicBezTo>
                    <a:pt x="156" y="240"/>
                    <a:pt x="173" y="237"/>
                    <a:pt x="189" y="215"/>
                  </a:cubicBezTo>
                  <a:cubicBezTo>
                    <a:pt x="190" y="213"/>
                    <a:pt x="191" y="211"/>
                    <a:pt x="192" y="209"/>
                  </a:cubicBezTo>
                  <a:cubicBezTo>
                    <a:pt x="193" y="208"/>
                    <a:pt x="194" y="206"/>
                    <a:pt x="195" y="204"/>
                  </a:cubicBezTo>
                  <a:cubicBezTo>
                    <a:pt x="208" y="179"/>
                    <a:pt x="204" y="156"/>
                    <a:pt x="204" y="156"/>
                  </a:cubicBezTo>
                  <a:close/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89" name="Freeform 23"/>
            <p:cNvSpPr>
              <a:spLocks noChangeArrowheads="1"/>
            </p:cNvSpPr>
            <p:nvPr/>
          </p:nvSpPr>
          <p:spPr bwMode="auto">
            <a:xfrm>
              <a:off x="2036763" y="2036762"/>
              <a:ext cx="219075" cy="349250"/>
            </a:xfrm>
            <a:custGeom>
              <a:avLst/>
              <a:gdLst>
                <a:gd name="T0" fmla="*/ 2147483646 w 58"/>
                <a:gd name="T1" fmla="*/ 2147483646 h 93"/>
                <a:gd name="T2" fmla="*/ 2147483646 w 58"/>
                <a:gd name="T3" fmla="*/ 2147483646 h 93"/>
                <a:gd name="T4" fmla="*/ 2147483646 w 58"/>
                <a:gd name="T5" fmla="*/ 2147483646 h 93"/>
                <a:gd name="T6" fmla="*/ 2147483646 w 58"/>
                <a:gd name="T7" fmla="*/ 2147483646 h 93"/>
                <a:gd name="T8" fmla="*/ 2147483646 w 58"/>
                <a:gd name="T9" fmla="*/ 2147483646 h 93"/>
                <a:gd name="T10" fmla="*/ 2147483646 w 58"/>
                <a:gd name="T11" fmla="*/ 2147483646 h 93"/>
                <a:gd name="T12" fmla="*/ 2147483646 w 58"/>
                <a:gd name="T13" fmla="*/ 2147483646 h 93"/>
                <a:gd name="T14" fmla="*/ 2147483646 w 58"/>
                <a:gd name="T15" fmla="*/ 2147483646 h 93"/>
                <a:gd name="T16" fmla="*/ 2147483646 w 58"/>
                <a:gd name="T17" fmla="*/ 2147483646 h 93"/>
                <a:gd name="T18" fmla="*/ 2147483646 w 58"/>
                <a:gd name="T19" fmla="*/ 2147483646 h 93"/>
                <a:gd name="T20" fmla="*/ 2147483646 w 58"/>
                <a:gd name="T21" fmla="*/ 2147483646 h 93"/>
                <a:gd name="T22" fmla="*/ 2147483646 w 58"/>
                <a:gd name="T23" fmla="*/ 2147483646 h 9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8"/>
                <a:gd name="T37" fmla="*/ 0 h 93"/>
                <a:gd name="T38" fmla="*/ 58 w 58"/>
                <a:gd name="T39" fmla="*/ 93 h 9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8" h="93">
                  <a:moveTo>
                    <a:pt x="52" y="4"/>
                  </a:moveTo>
                  <a:cubicBezTo>
                    <a:pt x="48" y="0"/>
                    <a:pt x="40" y="4"/>
                    <a:pt x="32" y="13"/>
                  </a:cubicBezTo>
                  <a:cubicBezTo>
                    <a:pt x="37" y="18"/>
                    <a:pt x="39" y="21"/>
                    <a:pt x="39" y="21"/>
                  </a:cubicBezTo>
                  <a:cubicBezTo>
                    <a:pt x="39" y="21"/>
                    <a:pt x="40" y="23"/>
                    <a:pt x="39" y="26"/>
                  </a:cubicBezTo>
                  <a:cubicBezTo>
                    <a:pt x="39" y="31"/>
                    <a:pt x="38" y="40"/>
                    <a:pt x="32" y="51"/>
                  </a:cubicBezTo>
                  <a:cubicBezTo>
                    <a:pt x="25" y="61"/>
                    <a:pt x="20" y="65"/>
                    <a:pt x="16" y="66"/>
                  </a:cubicBezTo>
                  <a:cubicBezTo>
                    <a:pt x="14" y="67"/>
                    <a:pt x="13" y="67"/>
                    <a:pt x="13" y="67"/>
                  </a:cubicBezTo>
                  <a:cubicBezTo>
                    <a:pt x="13" y="67"/>
                    <a:pt x="10" y="64"/>
                    <a:pt x="5" y="59"/>
                  </a:cubicBezTo>
                  <a:cubicBezTo>
                    <a:pt x="1" y="72"/>
                    <a:pt x="0" y="83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11" y="93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90" name="Freeform 24"/>
            <p:cNvSpPr>
              <a:spLocks noChangeArrowheads="1"/>
            </p:cNvSpPr>
            <p:nvPr/>
          </p:nvSpPr>
          <p:spPr bwMode="auto">
            <a:xfrm>
              <a:off x="0" y="677862"/>
              <a:ext cx="754063" cy="647700"/>
            </a:xfrm>
            <a:custGeom>
              <a:avLst/>
              <a:gdLst>
                <a:gd name="T0" fmla="*/ 2147483646 w 200"/>
                <a:gd name="T1" fmla="*/ 2147483646 h 172"/>
                <a:gd name="T2" fmla="*/ 2147483646 w 200"/>
                <a:gd name="T3" fmla="*/ 2147483646 h 172"/>
                <a:gd name="T4" fmla="*/ 2147483646 w 200"/>
                <a:gd name="T5" fmla="*/ 2147483646 h 172"/>
                <a:gd name="T6" fmla="*/ 2147483646 w 200"/>
                <a:gd name="T7" fmla="*/ 2147483646 h 172"/>
                <a:gd name="T8" fmla="*/ 2147483646 w 200"/>
                <a:gd name="T9" fmla="*/ 2147483646 h 172"/>
                <a:gd name="T10" fmla="*/ 2147483646 w 200"/>
                <a:gd name="T11" fmla="*/ 2147483646 h 172"/>
                <a:gd name="T12" fmla="*/ 2147483646 w 200"/>
                <a:gd name="T13" fmla="*/ 2147483646 h 1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0"/>
                <a:gd name="T22" fmla="*/ 0 h 172"/>
                <a:gd name="T23" fmla="*/ 200 w 200"/>
                <a:gd name="T24" fmla="*/ 172 h 17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0" h="172">
                  <a:moveTo>
                    <a:pt x="82" y="64"/>
                  </a:moveTo>
                  <a:cubicBezTo>
                    <a:pt x="105" y="25"/>
                    <a:pt x="156" y="22"/>
                    <a:pt x="200" y="38"/>
                  </a:cubicBezTo>
                  <a:cubicBezTo>
                    <a:pt x="200" y="37"/>
                    <a:pt x="199" y="36"/>
                    <a:pt x="200" y="36"/>
                  </a:cubicBezTo>
                  <a:cubicBezTo>
                    <a:pt x="159" y="13"/>
                    <a:pt x="108" y="0"/>
                    <a:pt x="73" y="14"/>
                  </a:cubicBezTo>
                  <a:cubicBezTo>
                    <a:pt x="5" y="41"/>
                    <a:pt x="0" y="80"/>
                    <a:pt x="8" y="126"/>
                  </a:cubicBezTo>
                  <a:cubicBezTo>
                    <a:pt x="13" y="151"/>
                    <a:pt x="34" y="167"/>
                    <a:pt x="63" y="172"/>
                  </a:cubicBezTo>
                  <a:cubicBezTo>
                    <a:pt x="57" y="136"/>
                    <a:pt x="63" y="96"/>
                    <a:pt x="82" y="6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91" name="Freeform 25"/>
            <p:cNvSpPr>
              <a:spLocks noChangeArrowheads="1"/>
            </p:cNvSpPr>
            <p:nvPr/>
          </p:nvSpPr>
          <p:spPr bwMode="auto">
            <a:xfrm>
              <a:off x="557213" y="82549"/>
              <a:ext cx="279400" cy="730250"/>
            </a:xfrm>
            <a:custGeom>
              <a:avLst/>
              <a:gdLst>
                <a:gd name="T0" fmla="*/ 2147483646 w 74"/>
                <a:gd name="T1" fmla="*/ 2147483646 h 194"/>
                <a:gd name="T2" fmla="*/ 2147483646 w 74"/>
                <a:gd name="T3" fmla="*/ 0 h 194"/>
                <a:gd name="T4" fmla="*/ 2147483646 w 74"/>
                <a:gd name="T5" fmla="*/ 2147483646 h 194"/>
                <a:gd name="T6" fmla="*/ 2147483646 w 74"/>
                <a:gd name="T7" fmla="*/ 2147483646 h 194"/>
                <a:gd name="T8" fmla="*/ 2147483646 w 74"/>
                <a:gd name="T9" fmla="*/ 2147483646 h 194"/>
                <a:gd name="T10" fmla="*/ 2147483646 w 74"/>
                <a:gd name="T11" fmla="*/ 2147483646 h 19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4"/>
                <a:gd name="T19" fmla="*/ 0 h 194"/>
                <a:gd name="T20" fmla="*/ 74 w 74"/>
                <a:gd name="T21" fmla="*/ 194 h 19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4" h="194">
                  <a:moveTo>
                    <a:pt x="40" y="38"/>
                  </a:moveTo>
                  <a:cubicBezTo>
                    <a:pt x="50" y="21"/>
                    <a:pt x="62" y="9"/>
                    <a:pt x="74" y="0"/>
                  </a:cubicBezTo>
                  <a:cubicBezTo>
                    <a:pt x="32" y="10"/>
                    <a:pt x="0" y="31"/>
                    <a:pt x="1" y="100"/>
                  </a:cubicBezTo>
                  <a:cubicBezTo>
                    <a:pt x="1" y="132"/>
                    <a:pt x="23" y="166"/>
                    <a:pt x="52" y="194"/>
                  </a:cubicBezTo>
                  <a:cubicBezTo>
                    <a:pt x="52" y="194"/>
                    <a:pt x="52" y="194"/>
                    <a:pt x="52" y="194"/>
                  </a:cubicBezTo>
                  <a:cubicBezTo>
                    <a:pt x="29" y="143"/>
                    <a:pt x="18" y="77"/>
                    <a:pt x="40" y="3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92" name="Freeform 26"/>
            <p:cNvSpPr>
              <a:spLocks noChangeArrowheads="1"/>
            </p:cNvSpPr>
            <p:nvPr/>
          </p:nvSpPr>
          <p:spPr bwMode="auto">
            <a:xfrm>
              <a:off x="214313" y="760412"/>
              <a:ext cx="803275" cy="974725"/>
            </a:xfrm>
            <a:custGeom>
              <a:avLst/>
              <a:gdLst>
                <a:gd name="T0" fmla="*/ 2147483646 w 213"/>
                <a:gd name="T1" fmla="*/ 2147483646 h 259"/>
                <a:gd name="T2" fmla="*/ 2147483646 w 213"/>
                <a:gd name="T3" fmla="*/ 2147483646 h 259"/>
                <a:gd name="T4" fmla="*/ 2147483646 w 213"/>
                <a:gd name="T5" fmla="*/ 2147483646 h 259"/>
                <a:gd name="T6" fmla="*/ 2147483646 w 213"/>
                <a:gd name="T7" fmla="*/ 2147483646 h 259"/>
                <a:gd name="T8" fmla="*/ 2147483646 w 213"/>
                <a:gd name="T9" fmla="*/ 2147483646 h 259"/>
                <a:gd name="T10" fmla="*/ 2147483646 w 213"/>
                <a:gd name="T11" fmla="*/ 2147483646 h 259"/>
                <a:gd name="T12" fmla="*/ 2147483646 w 213"/>
                <a:gd name="T13" fmla="*/ 2147483646 h 259"/>
                <a:gd name="T14" fmla="*/ 2147483646 w 213"/>
                <a:gd name="T15" fmla="*/ 2147483646 h 259"/>
                <a:gd name="T16" fmla="*/ 2147483646 w 213"/>
                <a:gd name="T17" fmla="*/ 2147483646 h 259"/>
                <a:gd name="T18" fmla="*/ 2147483646 w 213"/>
                <a:gd name="T19" fmla="*/ 2147483646 h 25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3"/>
                <a:gd name="T31" fmla="*/ 0 h 259"/>
                <a:gd name="T32" fmla="*/ 213 w 213"/>
                <a:gd name="T33" fmla="*/ 259 h 25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3" h="259">
                  <a:moveTo>
                    <a:pt x="199" y="83"/>
                  </a:moveTo>
                  <a:cubicBezTo>
                    <a:pt x="173" y="54"/>
                    <a:pt x="145" y="23"/>
                    <a:pt x="143" y="16"/>
                  </a:cubicBezTo>
                  <a:cubicBezTo>
                    <a:pt x="99" y="0"/>
                    <a:pt x="48" y="3"/>
                    <a:pt x="25" y="42"/>
                  </a:cubicBezTo>
                  <a:cubicBezTo>
                    <a:pt x="6" y="74"/>
                    <a:pt x="0" y="114"/>
                    <a:pt x="6" y="150"/>
                  </a:cubicBezTo>
                  <a:cubicBezTo>
                    <a:pt x="11" y="176"/>
                    <a:pt x="22" y="201"/>
                    <a:pt x="39" y="218"/>
                  </a:cubicBezTo>
                  <a:cubicBezTo>
                    <a:pt x="80" y="259"/>
                    <a:pt x="140" y="246"/>
                    <a:pt x="172" y="190"/>
                  </a:cubicBezTo>
                  <a:cubicBezTo>
                    <a:pt x="191" y="158"/>
                    <a:pt x="207" y="130"/>
                    <a:pt x="211" y="104"/>
                  </a:cubicBezTo>
                  <a:cubicBezTo>
                    <a:pt x="212" y="102"/>
                    <a:pt x="213" y="101"/>
                    <a:pt x="213" y="99"/>
                  </a:cubicBezTo>
                  <a:cubicBezTo>
                    <a:pt x="213" y="99"/>
                    <a:pt x="213" y="98"/>
                    <a:pt x="212" y="98"/>
                  </a:cubicBezTo>
                  <a:cubicBezTo>
                    <a:pt x="207" y="92"/>
                    <a:pt x="203" y="87"/>
                    <a:pt x="199" y="8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93" name="Freeform 27"/>
            <p:cNvSpPr>
              <a:spLocks noChangeArrowheads="1"/>
            </p:cNvSpPr>
            <p:nvPr/>
          </p:nvSpPr>
          <p:spPr bwMode="auto">
            <a:xfrm>
              <a:off x="625474" y="0"/>
              <a:ext cx="763588" cy="1065211"/>
            </a:xfrm>
            <a:custGeom>
              <a:avLst/>
              <a:gdLst>
                <a:gd name="T0" fmla="*/ 2147483646 w 203"/>
                <a:gd name="T1" fmla="*/ 2147483646 h 283"/>
                <a:gd name="T2" fmla="*/ 2147483646 w 203"/>
                <a:gd name="T3" fmla="*/ 2147483646 h 283"/>
                <a:gd name="T4" fmla="*/ 2147483646 w 203"/>
                <a:gd name="T5" fmla="*/ 2147483646 h 283"/>
                <a:gd name="T6" fmla="*/ 2147483646 w 203"/>
                <a:gd name="T7" fmla="*/ 2147483646 h 283"/>
                <a:gd name="T8" fmla="*/ 2147483646 w 203"/>
                <a:gd name="T9" fmla="*/ 2147483646 h 283"/>
                <a:gd name="T10" fmla="*/ 2147483646 w 203"/>
                <a:gd name="T11" fmla="*/ 2147483646 h 283"/>
                <a:gd name="T12" fmla="*/ 2147483646 w 203"/>
                <a:gd name="T13" fmla="*/ 2147483646 h 283"/>
                <a:gd name="T14" fmla="*/ 2147483646 w 203"/>
                <a:gd name="T15" fmla="*/ 2147483646 h 283"/>
                <a:gd name="T16" fmla="*/ 2147483646 w 203"/>
                <a:gd name="T17" fmla="*/ 2147483646 h 283"/>
                <a:gd name="T18" fmla="*/ 2147483646 w 203"/>
                <a:gd name="T19" fmla="*/ 2147483646 h 28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3"/>
                <a:gd name="T31" fmla="*/ 0 h 283"/>
                <a:gd name="T32" fmla="*/ 203 w 203"/>
                <a:gd name="T33" fmla="*/ 283 h 28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3" h="283">
                  <a:moveTo>
                    <a:pt x="22" y="60"/>
                  </a:moveTo>
                  <a:cubicBezTo>
                    <a:pt x="0" y="99"/>
                    <a:pt x="11" y="165"/>
                    <a:pt x="34" y="216"/>
                  </a:cubicBezTo>
                  <a:cubicBezTo>
                    <a:pt x="37" y="216"/>
                    <a:pt x="55" y="231"/>
                    <a:pt x="72" y="246"/>
                  </a:cubicBezTo>
                  <a:cubicBezTo>
                    <a:pt x="79" y="252"/>
                    <a:pt x="87" y="259"/>
                    <a:pt x="95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3" y="274"/>
                    <a:pt x="108" y="278"/>
                    <a:pt x="113" y="283"/>
                  </a:cubicBezTo>
                  <a:cubicBezTo>
                    <a:pt x="133" y="272"/>
                    <a:pt x="150" y="241"/>
                    <a:pt x="170" y="207"/>
                  </a:cubicBezTo>
                  <a:cubicBezTo>
                    <a:pt x="203" y="151"/>
                    <a:pt x="196" y="72"/>
                    <a:pt x="155" y="31"/>
                  </a:cubicBezTo>
                  <a:cubicBezTo>
                    <a:pt x="126" y="2"/>
                    <a:pt x="88" y="0"/>
                    <a:pt x="56" y="22"/>
                  </a:cubicBezTo>
                  <a:cubicBezTo>
                    <a:pt x="44" y="31"/>
                    <a:pt x="32" y="43"/>
                    <a:pt x="22" y="60"/>
                  </a:cubicBezTo>
                  <a:close/>
                </a:path>
              </a:pathLst>
            </a:custGeom>
            <a:solidFill>
              <a:srgbClr val="016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94" name="Freeform 28"/>
            <p:cNvSpPr>
              <a:spLocks noChangeArrowheads="1"/>
            </p:cNvSpPr>
            <p:nvPr/>
          </p:nvSpPr>
          <p:spPr bwMode="auto">
            <a:xfrm>
              <a:off x="749300" y="812799"/>
              <a:ext cx="1438275" cy="1476375"/>
            </a:xfrm>
            <a:custGeom>
              <a:avLst/>
              <a:gdLst>
                <a:gd name="T0" fmla="*/ 2147483646 w 382"/>
                <a:gd name="T1" fmla="*/ 2147483646 h 392"/>
                <a:gd name="T2" fmla="*/ 2147483646 w 382"/>
                <a:gd name="T3" fmla="*/ 2147483646 h 392"/>
                <a:gd name="T4" fmla="*/ 2147483646 w 382"/>
                <a:gd name="T5" fmla="*/ 2147483646 h 392"/>
                <a:gd name="T6" fmla="*/ 2147483646 w 382"/>
                <a:gd name="T7" fmla="*/ 2147483646 h 392"/>
                <a:gd name="T8" fmla="*/ 2147483646 w 382"/>
                <a:gd name="T9" fmla="*/ 2147483646 h 392"/>
                <a:gd name="T10" fmla="*/ 2147483646 w 382"/>
                <a:gd name="T11" fmla="*/ 2147483646 h 392"/>
                <a:gd name="T12" fmla="*/ 2147483646 w 382"/>
                <a:gd name="T13" fmla="*/ 0 h 392"/>
                <a:gd name="T14" fmla="*/ 2147483646 w 382"/>
                <a:gd name="T15" fmla="*/ 0 h 392"/>
                <a:gd name="T16" fmla="*/ 2147483646 w 382"/>
                <a:gd name="T17" fmla="*/ 0 h 392"/>
                <a:gd name="T18" fmla="*/ 2147483646 w 382"/>
                <a:gd name="T19" fmla="*/ 0 h 392"/>
                <a:gd name="T20" fmla="*/ 2147483646 w 382"/>
                <a:gd name="T21" fmla="*/ 2147483646 h 392"/>
                <a:gd name="T22" fmla="*/ 2147483646 w 382"/>
                <a:gd name="T23" fmla="*/ 2147483646 h 392"/>
                <a:gd name="T24" fmla="*/ 2147483646 w 382"/>
                <a:gd name="T25" fmla="*/ 2147483646 h 392"/>
                <a:gd name="T26" fmla="*/ 2147483646 w 382"/>
                <a:gd name="T27" fmla="*/ 2147483646 h 392"/>
                <a:gd name="T28" fmla="*/ 2147483646 w 382"/>
                <a:gd name="T29" fmla="*/ 2147483646 h 392"/>
                <a:gd name="T30" fmla="*/ 2147483646 w 382"/>
                <a:gd name="T31" fmla="*/ 2147483646 h 392"/>
                <a:gd name="T32" fmla="*/ 2147483646 w 382"/>
                <a:gd name="T33" fmla="*/ 2147483646 h 392"/>
                <a:gd name="T34" fmla="*/ 2147483646 w 382"/>
                <a:gd name="T35" fmla="*/ 2147483646 h 392"/>
                <a:gd name="T36" fmla="*/ 2147483646 w 382"/>
                <a:gd name="T37" fmla="*/ 2147483646 h 392"/>
                <a:gd name="T38" fmla="*/ 2147483646 w 382"/>
                <a:gd name="T39" fmla="*/ 2147483646 h 39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82"/>
                <a:gd name="T61" fmla="*/ 0 h 392"/>
                <a:gd name="T62" fmla="*/ 382 w 382"/>
                <a:gd name="T63" fmla="*/ 392 h 39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82" h="392">
                  <a:moveTo>
                    <a:pt x="381" y="346"/>
                  </a:moveTo>
                  <a:cubicBezTo>
                    <a:pt x="381" y="346"/>
                    <a:pt x="379" y="343"/>
                    <a:pt x="374" y="338"/>
                  </a:cubicBezTo>
                  <a:cubicBezTo>
                    <a:pt x="337" y="304"/>
                    <a:pt x="177" y="154"/>
                    <a:pt x="80" y="67"/>
                  </a:cubicBezTo>
                  <a:cubicBezTo>
                    <a:pt x="75" y="62"/>
                    <a:pt x="70" y="58"/>
                    <a:pt x="66" y="54"/>
                  </a:cubicBezTo>
                  <a:cubicBezTo>
                    <a:pt x="65" y="53"/>
                    <a:pt x="64" y="52"/>
                    <a:pt x="62" y="51"/>
                  </a:cubicBezTo>
                  <a:cubicBezTo>
                    <a:pt x="54" y="43"/>
                    <a:pt x="46" y="36"/>
                    <a:pt x="39" y="30"/>
                  </a:cubicBezTo>
                  <a:cubicBezTo>
                    <a:pt x="22" y="15"/>
                    <a:pt x="4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3" y="9"/>
                    <a:pt x="31" y="40"/>
                    <a:pt x="57" y="69"/>
                  </a:cubicBezTo>
                  <a:cubicBezTo>
                    <a:pt x="61" y="73"/>
                    <a:pt x="65" y="78"/>
                    <a:pt x="70" y="84"/>
                  </a:cubicBezTo>
                  <a:cubicBezTo>
                    <a:pt x="71" y="84"/>
                    <a:pt x="71" y="85"/>
                    <a:pt x="71" y="85"/>
                  </a:cubicBezTo>
                  <a:cubicBezTo>
                    <a:pt x="162" y="186"/>
                    <a:pt x="312" y="347"/>
                    <a:pt x="347" y="384"/>
                  </a:cubicBezTo>
                  <a:cubicBezTo>
                    <a:pt x="352" y="389"/>
                    <a:pt x="355" y="392"/>
                    <a:pt x="355" y="392"/>
                  </a:cubicBezTo>
                  <a:cubicBezTo>
                    <a:pt x="355" y="392"/>
                    <a:pt x="356" y="392"/>
                    <a:pt x="358" y="391"/>
                  </a:cubicBezTo>
                  <a:cubicBezTo>
                    <a:pt x="362" y="390"/>
                    <a:pt x="367" y="386"/>
                    <a:pt x="374" y="376"/>
                  </a:cubicBezTo>
                  <a:cubicBezTo>
                    <a:pt x="380" y="365"/>
                    <a:pt x="381" y="356"/>
                    <a:pt x="381" y="351"/>
                  </a:cubicBezTo>
                  <a:cubicBezTo>
                    <a:pt x="382" y="348"/>
                    <a:pt x="381" y="346"/>
                    <a:pt x="381" y="346"/>
                  </a:cubicBez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5" name="Group 22"/>
          <p:cNvGrpSpPr>
            <a:grpSpLocks/>
          </p:cNvGrpSpPr>
          <p:nvPr/>
        </p:nvGrpSpPr>
        <p:grpSpPr bwMode="auto">
          <a:xfrm>
            <a:off x="6381611" y="1258483"/>
            <a:ext cx="2262188" cy="2309813"/>
            <a:chOff x="0" y="0"/>
            <a:chExt cx="2180669" cy="2227927"/>
          </a:xfrm>
        </p:grpSpPr>
        <p:sp>
          <p:nvSpPr>
            <p:cNvPr id="96" name="Freeform 21"/>
            <p:cNvSpPr>
              <a:spLocks noChangeArrowheads="1"/>
            </p:cNvSpPr>
            <p:nvPr/>
          </p:nvSpPr>
          <p:spPr bwMode="auto">
            <a:xfrm>
              <a:off x="1959001" y="1998383"/>
              <a:ext cx="221668" cy="229544"/>
            </a:xfrm>
            <a:custGeom>
              <a:avLst/>
              <a:gdLst>
                <a:gd name="T0" fmla="*/ 2147483646 w 83"/>
                <a:gd name="T1" fmla="*/ 2147483646 h 86"/>
                <a:gd name="T2" fmla="*/ 2147483646 w 83"/>
                <a:gd name="T3" fmla="*/ 2147483646 h 86"/>
                <a:gd name="T4" fmla="*/ 2147483646 w 83"/>
                <a:gd name="T5" fmla="*/ 2147483646 h 86"/>
                <a:gd name="T6" fmla="*/ 2147483646 w 83"/>
                <a:gd name="T7" fmla="*/ 0 h 86"/>
                <a:gd name="T8" fmla="*/ 2147483646 w 83"/>
                <a:gd name="T9" fmla="*/ 2147483646 h 86"/>
                <a:gd name="T10" fmla="*/ 0 w 83"/>
                <a:gd name="T11" fmla="*/ 2147483646 h 86"/>
                <a:gd name="T12" fmla="*/ 2147483646 w 83"/>
                <a:gd name="T13" fmla="*/ 2147483646 h 86"/>
                <a:gd name="T14" fmla="*/ 2147483646 w 83"/>
                <a:gd name="T15" fmla="*/ 2147483646 h 86"/>
                <a:gd name="T16" fmla="*/ 2147483646 w 83"/>
                <a:gd name="T17" fmla="*/ 2147483646 h 86"/>
                <a:gd name="T18" fmla="*/ 2147483646 w 83"/>
                <a:gd name="T19" fmla="*/ 2147483646 h 86"/>
                <a:gd name="T20" fmla="*/ 2147483646 w 83"/>
                <a:gd name="T21" fmla="*/ 2147483646 h 86"/>
                <a:gd name="T22" fmla="*/ 2147483646 w 83"/>
                <a:gd name="T23" fmla="*/ 2147483646 h 8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3"/>
                <a:gd name="T37" fmla="*/ 0 h 86"/>
                <a:gd name="T38" fmla="*/ 83 w 83"/>
                <a:gd name="T39" fmla="*/ 86 h 8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3" h="86">
                  <a:moveTo>
                    <a:pt x="68" y="68"/>
                  </a:moveTo>
                  <a:cubicBezTo>
                    <a:pt x="59" y="57"/>
                    <a:pt x="46" y="44"/>
                    <a:pt x="34" y="30"/>
                  </a:cubicBezTo>
                  <a:cubicBezTo>
                    <a:pt x="28" y="23"/>
                    <a:pt x="22" y="16"/>
                    <a:pt x="16" y="10"/>
                  </a:cubicBezTo>
                  <a:cubicBezTo>
                    <a:pt x="13" y="6"/>
                    <a:pt x="9" y="3"/>
                    <a:pt x="6" y="0"/>
                  </a:cubicBezTo>
                  <a:cubicBezTo>
                    <a:pt x="5" y="2"/>
                    <a:pt x="4" y="4"/>
                    <a:pt x="3" y="5"/>
                  </a:cubicBezTo>
                  <a:cubicBezTo>
                    <a:pt x="2" y="7"/>
                    <a:pt x="1" y="9"/>
                    <a:pt x="0" y="11"/>
                  </a:cubicBezTo>
                  <a:cubicBezTo>
                    <a:pt x="3" y="14"/>
                    <a:pt x="6" y="18"/>
                    <a:pt x="9" y="21"/>
                  </a:cubicBezTo>
                  <a:cubicBezTo>
                    <a:pt x="15" y="27"/>
                    <a:pt x="22" y="33"/>
                    <a:pt x="29" y="39"/>
                  </a:cubicBezTo>
                  <a:cubicBezTo>
                    <a:pt x="42" y="51"/>
                    <a:pt x="56" y="63"/>
                    <a:pt x="66" y="72"/>
                  </a:cubicBezTo>
                  <a:cubicBezTo>
                    <a:pt x="76" y="81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77" y="78"/>
                    <a:pt x="68" y="68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97" name="Freeform 22"/>
            <p:cNvSpPr>
              <a:spLocks noChangeArrowheads="1"/>
            </p:cNvSpPr>
            <p:nvPr/>
          </p:nvSpPr>
          <p:spPr bwMode="auto">
            <a:xfrm>
              <a:off x="1454904" y="1453778"/>
              <a:ext cx="554732" cy="640248"/>
            </a:xfrm>
            <a:custGeom>
              <a:avLst/>
              <a:gdLst>
                <a:gd name="T0" fmla="*/ 2147483646 w 208"/>
                <a:gd name="T1" fmla="*/ 2147483646 h 240"/>
                <a:gd name="T2" fmla="*/ 2147483646 w 208"/>
                <a:gd name="T3" fmla="*/ 0 h 240"/>
                <a:gd name="T4" fmla="*/ 2147483646 w 208"/>
                <a:gd name="T5" fmla="*/ 0 h 240"/>
                <a:gd name="T6" fmla="*/ 2147483646 w 208"/>
                <a:gd name="T7" fmla="*/ 2147483646 h 240"/>
                <a:gd name="T8" fmla="*/ 0 w 208"/>
                <a:gd name="T9" fmla="*/ 2147483646 h 240"/>
                <a:gd name="T10" fmla="*/ 2147483646 w 208"/>
                <a:gd name="T11" fmla="*/ 2147483646 h 240"/>
                <a:gd name="T12" fmla="*/ 2147483646 w 208"/>
                <a:gd name="T13" fmla="*/ 2147483646 h 240"/>
                <a:gd name="T14" fmla="*/ 2147483646 w 208"/>
                <a:gd name="T15" fmla="*/ 2147483646 h 240"/>
                <a:gd name="T16" fmla="*/ 2147483646 w 208"/>
                <a:gd name="T17" fmla="*/ 2147483646 h 240"/>
                <a:gd name="T18" fmla="*/ 2147483646 w 208"/>
                <a:gd name="T19" fmla="*/ 2147483646 h 2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8"/>
                <a:gd name="T31" fmla="*/ 0 h 240"/>
                <a:gd name="T32" fmla="*/ 208 w 208"/>
                <a:gd name="T33" fmla="*/ 240 h 2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8" h="240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9"/>
                    <a:pt x="0" y="84"/>
                  </a:cubicBezTo>
                  <a:cubicBezTo>
                    <a:pt x="156" y="240"/>
                    <a:pt x="156" y="240"/>
                    <a:pt x="156" y="240"/>
                  </a:cubicBezTo>
                  <a:cubicBezTo>
                    <a:pt x="156" y="240"/>
                    <a:pt x="173" y="237"/>
                    <a:pt x="189" y="215"/>
                  </a:cubicBezTo>
                  <a:cubicBezTo>
                    <a:pt x="190" y="213"/>
                    <a:pt x="191" y="211"/>
                    <a:pt x="192" y="209"/>
                  </a:cubicBezTo>
                  <a:cubicBezTo>
                    <a:pt x="193" y="208"/>
                    <a:pt x="194" y="206"/>
                    <a:pt x="195" y="204"/>
                  </a:cubicBezTo>
                  <a:cubicBezTo>
                    <a:pt x="208" y="179"/>
                    <a:pt x="204" y="156"/>
                    <a:pt x="204" y="156"/>
                  </a:cubicBezTo>
                  <a:close/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98" name="Freeform 23"/>
            <p:cNvSpPr>
              <a:spLocks noChangeArrowheads="1"/>
            </p:cNvSpPr>
            <p:nvPr/>
          </p:nvSpPr>
          <p:spPr bwMode="auto">
            <a:xfrm>
              <a:off x="1443652" y="1443652"/>
              <a:ext cx="155280" cy="247548"/>
            </a:xfrm>
            <a:custGeom>
              <a:avLst/>
              <a:gdLst>
                <a:gd name="T0" fmla="*/ 2147483646 w 58"/>
                <a:gd name="T1" fmla="*/ 2147483646 h 93"/>
                <a:gd name="T2" fmla="*/ 2147483646 w 58"/>
                <a:gd name="T3" fmla="*/ 2147483646 h 93"/>
                <a:gd name="T4" fmla="*/ 2147483646 w 58"/>
                <a:gd name="T5" fmla="*/ 2147483646 h 93"/>
                <a:gd name="T6" fmla="*/ 2147483646 w 58"/>
                <a:gd name="T7" fmla="*/ 2147483646 h 93"/>
                <a:gd name="T8" fmla="*/ 2147483646 w 58"/>
                <a:gd name="T9" fmla="*/ 2147483646 h 93"/>
                <a:gd name="T10" fmla="*/ 2147483646 w 58"/>
                <a:gd name="T11" fmla="*/ 2147483646 h 93"/>
                <a:gd name="T12" fmla="*/ 2147483646 w 58"/>
                <a:gd name="T13" fmla="*/ 2147483646 h 93"/>
                <a:gd name="T14" fmla="*/ 2147483646 w 58"/>
                <a:gd name="T15" fmla="*/ 2147483646 h 93"/>
                <a:gd name="T16" fmla="*/ 2147483646 w 58"/>
                <a:gd name="T17" fmla="*/ 2147483646 h 93"/>
                <a:gd name="T18" fmla="*/ 2147483646 w 58"/>
                <a:gd name="T19" fmla="*/ 2147483646 h 93"/>
                <a:gd name="T20" fmla="*/ 2147483646 w 58"/>
                <a:gd name="T21" fmla="*/ 2147483646 h 93"/>
                <a:gd name="T22" fmla="*/ 2147483646 w 58"/>
                <a:gd name="T23" fmla="*/ 2147483646 h 9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8"/>
                <a:gd name="T37" fmla="*/ 0 h 93"/>
                <a:gd name="T38" fmla="*/ 58 w 58"/>
                <a:gd name="T39" fmla="*/ 93 h 9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8" h="93">
                  <a:moveTo>
                    <a:pt x="52" y="4"/>
                  </a:moveTo>
                  <a:cubicBezTo>
                    <a:pt x="48" y="0"/>
                    <a:pt x="40" y="4"/>
                    <a:pt x="32" y="13"/>
                  </a:cubicBezTo>
                  <a:cubicBezTo>
                    <a:pt x="37" y="18"/>
                    <a:pt x="39" y="21"/>
                    <a:pt x="39" y="21"/>
                  </a:cubicBezTo>
                  <a:cubicBezTo>
                    <a:pt x="39" y="21"/>
                    <a:pt x="40" y="23"/>
                    <a:pt x="39" y="26"/>
                  </a:cubicBezTo>
                  <a:cubicBezTo>
                    <a:pt x="39" y="31"/>
                    <a:pt x="38" y="40"/>
                    <a:pt x="32" y="51"/>
                  </a:cubicBezTo>
                  <a:cubicBezTo>
                    <a:pt x="25" y="61"/>
                    <a:pt x="20" y="65"/>
                    <a:pt x="16" y="66"/>
                  </a:cubicBezTo>
                  <a:cubicBezTo>
                    <a:pt x="14" y="67"/>
                    <a:pt x="13" y="67"/>
                    <a:pt x="13" y="67"/>
                  </a:cubicBezTo>
                  <a:cubicBezTo>
                    <a:pt x="13" y="67"/>
                    <a:pt x="10" y="64"/>
                    <a:pt x="5" y="59"/>
                  </a:cubicBezTo>
                  <a:cubicBezTo>
                    <a:pt x="1" y="72"/>
                    <a:pt x="0" y="83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11" y="93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99" name="Freeform 24"/>
            <p:cNvSpPr>
              <a:spLocks noChangeArrowheads="1"/>
            </p:cNvSpPr>
            <p:nvPr/>
          </p:nvSpPr>
          <p:spPr bwMode="auto">
            <a:xfrm>
              <a:off x="0" y="480803"/>
              <a:ext cx="534073" cy="459366"/>
            </a:xfrm>
            <a:custGeom>
              <a:avLst/>
              <a:gdLst>
                <a:gd name="T0" fmla="*/ 219136 w 200"/>
                <a:gd name="T1" fmla="*/ 170823 h 172"/>
                <a:gd name="T2" fmla="*/ 534478 w 200"/>
                <a:gd name="T3" fmla="*/ 101426 h 172"/>
                <a:gd name="T4" fmla="*/ 534478 w 200"/>
                <a:gd name="T5" fmla="*/ 96088 h 172"/>
                <a:gd name="T6" fmla="*/ 195084 w 200"/>
                <a:gd name="T7" fmla="*/ 37368 h 172"/>
                <a:gd name="T8" fmla="*/ 21379 w 200"/>
                <a:gd name="T9" fmla="*/ 336309 h 172"/>
                <a:gd name="T10" fmla="*/ 168361 w 200"/>
                <a:gd name="T11" fmla="*/ 459088 h 172"/>
                <a:gd name="T12" fmla="*/ 219136 w 200"/>
                <a:gd name="T13" fmla="*/ 170823 h 1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0"/>
                <a:gd name="T22" fmla="*/ 0 h 172"/>
                <a:gd name="T23" fmla="*/ 200 w 200"/>
                <a:gd name="T24" fmla="*/ 172 h 17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0" h="172">
                  <a:moveTo>
                    <a:pt x="82" y="64"/>
                  </a:moveTo>
                  <a:cubicBezTo>
                    <a:pt x="105" y="25"/>
                    <a:pt x="156" y="22"/>
                    <a:pt x="200" y="38"/>
                  </a:cubicBezTo>
                  <a:cubicBezTo>
                    <a:pt x="200" y="37"/>
                    <a:pt x="199" y="36"/>
                    <a:pt x="200" y="36"/>
                  </a:cubicBezTo>
                  <a:cubicBezTo>
                    <a:pt x="159" y="13"/>
                    <a:pt x="108" y="0"/>
                    <a:pt x="73" y="14"/>
                  </a:cubicBezTo>
                  <a:cubicBezTo>
                    <a:pt x="5" y="41"/>
                    <a:pt x="0" y="80"/>
                    <a:pt x="8" y="126"/>
                  </a:cubicBezTo>
                  <a:cubicBezTo>
                    <a:pt x="13" y="151"/>
                    <a:pt x="34" y="167"/>
                    <a:pt x="63" y="172"/>
                  </a:cubicBezTo>
                  <a:cubicBezTo>
                    <a:pt x="57" y="136"/>
                    <a:pt x="63" y="96"/>
                    <a:pt x="82" y="6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100" name="Freeform 25"/>
            <p:cNvSpPr>
              <a:spLocks noChangeArrowheads="1"/>
            </p:cNvSpPr>
            <p:nvPr/>
          </p:nvSpPr>
          <p:spPr bwMode="auto">
            <a:xfrm>
              <a:off x="394816" y="58186"/>
              <a:ext cx="198938" cy="517553"/>
            </a:xfrm>
            <a:custGeom>
              <a:avLst/>
              <a:gdLst>
                <a:gd name="T0" fmla="*/ 107048 w 74"/>
                <a:gd name="T1" fmla="*/ 101385 h 194"/>
                <a:gd name="T2" fmla="*/ 198038 w 74"/>
                <a:gd name="T3" fmla="*/ 0 h 194"/>
                <a:gd name="T4" fmla="*/ 2676 w 74"/>
                <a:gd name="T5" fmla="*/ 266804 h 194"/>
                <a:gd name="T6" fmla="*/ 139162 w 74"/>
                <a:gd name="T7" fmla="*/ 517599 h 194"/>
                <a:gd name="T8" fmla="*/ 139162 w 74"/>
                <a:gd name="T9" fmla="*/ 517599 h 194"/>
                <a:gd name="T10" fmla="*/ 107048 w 74"/>
                <a:gd name="T11" fmla="*/ 101385 h 19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4"/>
                <a:gd name="T19" fmla="*/ 0 h 194"/>
                <a:gd name="T20" fmla="*/ 74 w 74"/>
                <a:gd name="T21" fmla="*/ 194 h 19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4" h="194">
                  <a:moveTo>
                    <a:pt x="40" y="38"/>
                  </a:moveTo>
                  <a:cubicBezTo>
                    <a:pt x="50" y="21"/>
                    <a:pt x="62" y="9"/>
                    <a:pt x="74" y="0"/>
                  </a:cubicBezTo>
                  <a:cubicBezTo>
                    <a:pt x="32" y="10"/>
                    <a:pt x="0" y="31"/>
                    <a:pt x="1" y="100"/>
                  </a:cubicBezTo>
                  <a:cubicBezTo>
                    <a:pt x="1" y="132"/>
                    <a:pt x="23" y="166"/>
                    <a:pt x="52" y="194"/>
                  </a:cubicBezTo>
                  <a:cubicBezTo>
                    <a:pt x="52" y="194"/>
                    <a:pt x="52" y="194"/>
                    <a:pt x="52" y="194"/>
                  </a:cubicBezTo>
                  <a:cubicBezTo>
                    <a:pt x="29" y="143"/>
                    <a:pt x="18" y="77"/>
                    <a:pt x="40" y="3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109" name="Freeform 26"/>
            <p:cNvSpPr>
              <a:spLocks noChangeArrowheads="1"/>
            </p:cNvSpPr>
            <p:nvPr/>
          </p:nvSpPr>
          <p:spPr bwMode="auto">
            <a:xfrm>
              <a:off x="151500" y="538990"/>
              <a:ext cx="569269" cy="690581"/>
            </a:xfrm>
            <a:custGeom>
              <a:avLst/>
              <a:gdLst>
                <a:gd name="T0" fmla="*/ 531936 w 213"/>
                <a:gd name="T1" fmla="*/ 221403 h 259"/>
                <a:gd name="T2" fmla="*/ 382246 w 213"/>
                <a:gd name="T3" fmla="*/ 42680 h 259"/>
                <a:gd name="T4" fmla="*/ 66826 w 213"/>
                <a:gd name="T5" fmla="*/ 112035 h 259"/>
                <a:gd name="T6" fmla="*/ 16038 w 213"/>
                <a:gd name="T7" fmla="*/ 400125 h 259"/>
                <a:gd name="T8" fmla="*/ 104249 w 213"/>
                <a:gd name="T9" fmla="*/ 581515 h 259"/>
                <a:gd name="T10" fmla="*/ 459764 w 213"/>
                <a:gd name="T11" fmla="*/ 506825 h 259"/>
                <a:gd name="T12" fmla="*/ 564013 w 213"/>
                <a:gd name="T13" fmla="*/ 277420 h 259"/>
                <a:gd name="T14" fmla="*/ 569359 w 213"/>
                <a:gd name="T15" fmla="*/ 264083 h 259"/>
                <a:gd name="T16" fmla="*/ 566686 w 213"/>
                <a:gd name="T17" fmla="*/ 261415 h 259"/>
                <a:gd name="T18" fmla="*/ 531936 w 213"/>
                <a:gd name="T19" fmla="*/ 221403 h 25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3"/>
                <a:gd name="T31" fmla="*/ 0 h 259"/>
                <a:gd name="T32" fmla="*/ 213 w 213"/>
                <a:gd name="T33" fmla="*/ 259 h 25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3" h="259">
                  <a:moveTo>
                    <a:pt x="199" y="83"/>
                  </a:moveTo>
                  <a:cubicBezTo>
                    <a:pt x="173" y="54"/>
                    <a:pt x="145" y="23"/>
                    <a:pt x="143" y="16"/>
                  </a:cubicBezTo>
                  <a:cubicBezTo>
                    <a:pt x="99" y="0"/>
                    <a:pt x="48" y="3"/>
                    <a:pt x="25" y="42"/>
                  </a:cubicBezTo>
                  <a:cubicBezTo>
                    <a:pt x="6" y="74"/>
                    <a:pt x="0" y="114"/>
                    <a:pt x="6" y="150"/>
                  </a:cubicBezTo>
                  <a:cubicBezTo>
                    <a:pt x="11" y="176"/>
                    <a:pt x="22" y="201"/>
                    <a:pt x="39" y="218"/>
                  </a:cubicBezTo>
                  <a:cubicBezTo>
                    <a:pt x="80" y="259"/>
                    <a:pt x="140" y="246"/>
                    <a:pt x="172" y="190"/>
                  </a:cubicBezTo>
                  <a:cubicBezTo>
                    <a:pt x="191" y="158"/>
                    <a:pt x="207" y="130"/>
                    <a:pt x="211" y="104"/>
                  </a:cubicBezTo>
                  <a:cubicBezTo>
                    <a:pt x="212" y="102"/>
                    <a:pt x="213" y="101"/>
                    <a:pt x="213" y="99"/>
                  </a:cubicBezTo>
                  <a:cubicBezTo>
                    <a:pt x="213" y="99"/>
                    <a:pt x="213" y="98"/>
                    <a:pt x="212" y="98"/>
                  </a:cubicBezTo>
                  <a:cubicBezTo>
                    <a:pt x="207" y="92"/>
                    <a:pt x="203" y="87"/>
                    <a:pt x="199" y="8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110" name="Freeform 27"/>
            <p:cNvSpPr>
              <a:spLocks noChangeArrowheads="1"/>
            </p:cNvSpPr>
            <p:nvPr/>
          </p:nvSpPr>
          <p:spPr bwMode="auto">
            <a:xfrm>
              <a:off x="443785" y="0"/>
              <a:ext cx="540194" cy="754892"/>
            </a:xfrm>
            <a:custGeom>
              <a:avLst/>
              <a:gdLst>
                <a:gd name="T0" fmla="*/ 58655 w 203"/>
                <a:gd name="T1" fmla="*/ 160075 h 283"/>
                <a:gd name="T2" fmla="*/ 90649 w 203"/>
                <a:gd name="T3" fmla="*/ 576270 h 283"/>
                <a:gd name="T4" fmla="*/ 191963 w 203"/>
                <a:gd name="T5" fmla="*/ 656307 h 283"/>
                <a:gd name="T6" fmla="*/ 253285 w 203"/>
                <a:gd name="T7" fmla="*/ 712333 h 283"/>
                <a:gd name="T8" fmla="*/ 263949 w 203"/>
                <a:gd name="T9" fmla="*/ 720337 h 283"/>
                <a:gd name="T10" fmla="*/ 301275 w 203"/>
                <a:gd name="T11" fmla="*/ 755020 h 283"/>
                <a:gd name="T12" fmla="*/ 453246 w 203"/>
                <a:gd name="T13" fmla="*/ 552258 h 283"/>
                <a:gd name="T14" fmla="*/ 413254 w 203"/>
                <a:gd name="T15" fmla="*/ 82705 h 283"/>
                <a:gd name="T16" fmla="*/ 149305 w 203"/>
                <a:gd name="T17" fmla="*/ 58694 h 283"/>
                <a:gd name="T18" fmla="*/ 58655 w 203"/>
                <a:gd name="T19" fmla="*/ 160075 h 28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3"/>
                <a:gd name="T31" fmla="*/ 0 h 283"/>
                <a:gd name="T32" fmla="*/ 203 w 203"/>
                <a:gd name="T33" fmla="*/ 283 h 28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3" h="283">
                  <a:moveTo>
                    <a:pt x="22" y="60"/>
                  </a:moveTo>
                  <a:cubicBezTo>
                    <a:pt x="0" y="99"/>
                    <a:pt x="11" y="165"/>
                    <a:pt x="34" y="216"/>
                  </a:cubicBezTo>
                  <a:cubicBezTo>
                    <a:pt x="37" y="216"/>
                    <a:pt x="55" y="231"/>
                    <a:pt x="72" y="246"/>
                  </a:cubicBezTo>
                  <a:cubicBezTo>
                    <a:pt x="79" y="252"/>
                    <a:pt x="87" y="259"/>
                    <a:pt x="95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3" y="274"/>
                    <a:pt x="108" y="278"/>
                    <a:pt x="113" y="283"/>
                  </a:cubicBezTo>
                  <a:cubicBezTo>
                    <a:pt x="133" y="272"/>
                    <a:pt x="150" y="241"/>
                    <a:pt x="170" y="207"/>
                  </a:cubicBezTo>
                  <a:cubicBezTo>
                    <a:pt x="203" y="151"/>
                    <a:pt x="196" y="72"/>
                    <a:pt x="155" y="31"/>
                  </a:cubicBezTo>
                  <a:cubicBezTo>
                    <a:pt x="126" y="2"/>
                    <a:pt x="88" y="0"/>
                    <a:pt x="56" y="22"/>
                  </a:cubicBezTo>
                  <a:cubicBezTo>
                    <a:pt x="44" y="31"/>
                    <a:pt x="32" y="43"/>
                    <a:pt x="22" y="60"/>
                  </a:cubicBezTo>
                  <a:close/>
                </a:path>
              </a:pathLst>
            </a:custGeom>
            <a:solidFill>
              <a:srgbClr val="27B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111" name="Freeform 28"/>
            <p:cNvSpPr>
              <a:spLocks noChangeArrowheads="1"/>
            </p:cNvSpPr>
            <p:nvPr/>
          </p:nvSpPr>
          <p:spPr bwMode="auto">
            <a:xfrm>
              <a:off x="531012" y="575739"/>
              <a:ext cx="1019176" cy="1047355"/>
            </a:xfrm>
            <a:custGeom>
              <a:avLst/>
              <a:gdLst>
                <a:gd name="T0" fmla="*/ 1016777 w 382"/>
                <a:gd name="T1" fmla="*/ 923653 h 392"/>
                <a:gd name="T2" fmla="*/ 998096 w 382"/>
                <a:gd name="T3" fmla="*/ 902297 h 392"/>
                <a:gd name="T4" fmla="*/ 213497 w 382"/>
                <a:gd name="T5" fmla="*/ 178858 h 392"/>
                <a:gd name="T6" fmla="*/ 176135 w 382"/>
                <a:gd name="T7" fmla="*/ 144154 h 392"/>
                <a:gd name="T8" fmla="*/ 165460 w 382"/>
                <a:gd name="T9" fmla="*/ 136145 h 392"/>
                <a:gd name="T10" fmla="*/ 104080 w 382"/>
                <a:gd name="T11" fmla="*/ 80086 h 392"/>
                <a:gd name="T12" fmla="*/ 2669 w 382"/>
                <a:gd name="T13" fmla="*/ 0 h 392"/>
                <a:gd name="T14" fmla="*/ 2669 w 382"/>
                <a:gd name="T15" fmla="*/ 0 h 392"/>
                <a:gd name="T16" fmla="*/ 2669 w 382"/>
                <a:gd name="T17" fmla="*/ 0 h 392"/>
                <a:gd name="T18" fmla="*/ 2669 w 382"/>
                <a:gd name="T19" fmla="*/ 0 h 392"/>
                <a:gd name="T20" fmla="*/ 2669 w 382"/>
                <a:gd name="T21" fmla="*/ 5339 h 392"/>
                <a:gd name="T22" fmla="*/ 152116 w 382"/>
                <a:gd name="T23" fmla="*/ 184197 h 392"/>
                <a:gd name="T24" fmla="*/ 186809 w 382"/>
                <a:gd name="T25" fmla="*/ 224240 h 392"/>
                <a:gd name="T26" fmla="*/ 189478 w 382"/>
                <a:gd name="T27" fmla="*/ 226909 h 392"/>
                <a:gd name="T28" fmla="*/ 926041 w 382"/>
                <a:gd name="T29" fmla="*/ 1025095 h 392"/>
                <a:gd name="T30" fmla="*/ 947391 w 382"/>
                <a:gd name="T31" fmla="*/ 1046451 h 392"/>
                <a:gd name="T32" fmla="*/ 955397 w 382"/>
                <a:gd name="T33" fmla="*/ 1043781 h 392"/>
                <a:gd name="T34" fmla="*/ 998096 w 382"/>
                <a:gd name="T35" fmla="*/ 1003739 h 392"/>
                <a:gd name="T36" fmla="*/ 1016777 w 382"/>
                <a:gd name="T37" fmla="*/ 937001 h 392"/>
                <a:gd name="T38" fmla="*/ 1016777 w 382"/>
                <a:gd name="T39" fmla="*/ 923653 h 39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82"/>
                <a:gd name="T61" fmla="*/ 0 h 392"/>
                <a:gd name="T62" fmla="*/ 382 w 382"/>
                <a:gd name="T63" fmla="*/ 392 h 39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82" h="392">
                  <a:moveTo>
                    <a:pt x="381" y="346"/>
                  </a:moveTo>
                  <a:cubicBezTo>
                    <a:pt x="381" y="346"/>
                    <a:pt x="379" y="343"/>
                    <a:pt x="374" y="338"/>
                  </a:cubicBezTo>
                  <a:cubicBezTo>
                    <a:pt x="337" y="304"/>
                    <a:pt x="177" y="154"/>
                    <a:pt x="80" y="67"/>
                  </a:cubicBezTo>
                  <a:cubicBezTo>
                    <a:pt x="75" y="62"/>
                    <a:pt x="70" y="58"/>
                    <a:pt x="66" y="54"/>
                  </a:cubicBezTo>
                  <a:cubicBezTo>
                    <a:pt x="65" y="53"/>
                    <a:pt x="64" y="52"/>
                    <a:pt x="62" y="51"/>
                  </a:cubicBezTo>
                  <a:cubicBezTo>
                    <a:pt x="54" y="43"/>
                    <a:pt x="46" y="36"/>
                    <a:pt x="39" y="30"/>
                  </a:cubicBezTo>
                  <a:cubicBezTo>
                    <a:pt x="22" y="15"/>
                    <a:pt x="4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3" y="9"/>
                    <a:pt x="31" y="40"/>
                    <a:pt x="57" y="69"/>
                  </a:cubicBezTo>
                  <a:cubicBezTo>
                    <a:pt x="61" y="73"/>
                    <a:pt x="65" y="78"/>
                    <a:pt x="70" y="84"/>
                  </a:cubicBezTo>
                  <a:cubicBezTo>
                    <a:pt x="71" y="84"/>
                    <a:pt x="71" y="85"/>
                    <a:pt x="71" y="85"/>
                  </a:cubicBezTo>
                  <a:cubicBezTo>
                    <a:pt x="162" y="186"/>
                    <a:pt x="312" y="347"/>
                    <a:pt x="347" y="384"/>
                  </a:cubicBezTo>
                  <a:cubicBezTo>
                    <a:pt x="352" y="389"/>
                    <a:pt x="355" y="392"/>
                    <a:pt x="355" y="392"/>
                  </a:cubicBezTo>
                  <a:cubicBezTo>
                    <a:pt x="355" y="392"/>
                    <a:pt x="356" y="392"/>
                    <a:pt x="358" y="391"/>
                  </a:cubicBezTo>
                  <a:cubicBezTo>
                    <a:pt x="362" y="390"/>
                    <a:pt x="367" y="386"/>
                    <a:pt x="374" y="376"/>
                  </a:cubicBezTo>
                  <a:cubicBezTo>
                    <a:pt x="380" y="365"/>
                    <a:pt x="381" y="356"/>
                    <a:pt x="381" y="351"/>
                  </a:cubicBezTo>
                  <a:cubicBezTo>
                    <a:pt x="382" y="348"/>
                    <a:pt x="381" y="346"/>
                    <a:pt x="381" y="346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2" name="Group 31"/>
          <p:cNvGrpSpPr>
            <a:grpSpLocks/>
          </p:cNvGrpSpPr>
          <p:nvPr/>
        </p:nvGrpSpPr>
        <p:grpSpPr bwMode="auto">
          <a:xfrm>
            <a:off x="7302360" y="1228320"/>
            <a:ext cx="2792413" cy="2844800"/>
            <a:chOff x="0" y="0"/>
            <a:chExt cx="3076576" cy="3133124"/>
          </a:xfrm>
        </p:grpSpPr>
        <p:sp>
          <p:nvSpPr>
            <p:cNvPr id="113" name="Freeform 21"/>
            <p:cNvSpPr>
              <a:spLocks noChangeArrowheads="1"/>
            </p:cNvSpPr>
            <p:nvPr/>
          </p:nvSpPr>
          <p:spPr bwMode="auto">
            <a:xfrm>
              <a:off x="2763838" y="2809274"/>
              <a:ext cx="312738" cy="323850"/>
            </a:xfrm>
            <a:custGeom>
              <a:avLst/>
              <a:gdLst>
                <a:gd name="T0" fmla="*/ 2147483646 w 83"/>
                <a:gd name="T1" fmla="*/ 2147483646 h 86"/>
                <a:gd name="T2" fmla="*/ 2147483646 w 83"/>
                <a:gd name="T3" fmla="*/ 2147483646 h 86"/>
                <a:gd name="T4" fmla="*/ 2147483646 w 83"/>
                <a:gd name="T5" fmla="*/ 2147483646 h 86"/>
                <a:gd name="T6" fmla="*/ 2147483646 w 83"/>
                <a:gd name="T7" fmla="*/ 0 h 86"/>
                <a:gd name="T8" fmla="*/ 2147483646 w 83"/>
                <a:gd name="T9" fmla="*/ 2147483646 h 86"/>
                <a:gd name="T10" fmla="*/ 0 w 83"/>
                <a:gd name="T11" fmla="*/ 2147483646 h 86"/>
                <a:gd name="T12" fmla="*/ 2147483646 w 83"/>
                <a:gd name="T13" fmla="*/ 2147483646 h 86"/>
                <a:gd name="T14" fmla="*/ 2147483646 w 83"/>
                <a:gd name="T15" fmla="*/ 2147483646 h 86"/>
                <a:gd name="T16" fmla="*/ 2147483646 w 83"/>
                <a:gd name="T17" fmla="*/ 2147483646 h 86"/>
                <a:gd name="T18" fmla="*/ 2147483646 w 83"/>
                <a:gd name="T19" fmla="*/ 2147483646 h 86"/>
                <a:gd name="T20" fmla="*/ 2147483646 w 83"/>
                <a:gd name="T21" fmla="*/ 2147483646 h 86"/>
                <a:gd name="T22" fmla="*/ 2147483646 w 83"/>
                <a:gd name="T23" fmla="*/ 2147483646 h 8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3"/>
                <a:gd name="T37" fmla="*/ 0 h 86"/>
                <a:gd name="T38" fmla="*/ 83 w 83"/>
                <a:gd name="T39" fmla="*/ 86 h 8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3" h="86">
                  <a:moveTo>
                    <a:pt x="68" y="68"/>
                  </a:moveTo>
                  <a:cubicBezTo>
                    <a:pt x="59" y="57"/>
                    <a:pt x="46" y="44"/>
                    <a:pt x="34" y="30"/>
                  </a:cubicBezTo>
                  <a:cubicBezTo>
                    <a:pt x="28" y="23"/>
                    <a:pt x="22" y="16"/>
                    <a:pt x="16" y="10"/>
                  </a:cubicBezTo>
                  <a:cubicBezTo>
                    <a:pt x="13" y="6"/>
                    <a:pt x="9" y="3"/>
                    <a:pt x="6" y="0"/>
                  </a:cubicBezTo>
                  <a:cubicBezTo>
                    <a:pt x="5" y="2"/>
                    <a:pt x="4" y="4"/>
                    <a:pt x="3" y="5"/>
                  </a:cubicBezTo>
                  <a:cubicBezTo>
                    <a:pt x="2" y="7"/>
                    <a:pt x="1" y="9"/>
                    <a:pt x="0" y="11"/>
                  </a:cubicBezTo>
                  <a:cubicBezTo>
                    <a:pt x="3" y="14"/>
                    <a:pt x="6" y="18"/>
                    <a:pt x="9" y="21"/>
                  </a:cubicBezTo>
                  <a:cubicBezTo>
                    <a:pt x="15" y="27"/>
                    <a:pt x="22" y="33"/>
                    <a:pt x="29" y="39"/>
                  </a:cubicBezTo>
                  <a:cubicBezTo>
                    <a:pt x="42" y="51"/>
                    <a:pt x="56" y="63"/>
                    <a:pt x="66" y="72"/>
                  </a:cubicBezTo>
                  <a:cubicBezTo>
                    <a:pt x="76" y="81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77" y="78"/>
                    <a:pt x="68" y="68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114" name="Freeform 22"/>
            <p:cNvSpPr>
              <a:spLocks noChangeArrowheads="1"/>
            </p:cNvSpPr>
            <p:nvPr/>
          </p:nvSpPr>
          <p:spPr bwMode="auto">
            <a:xfrm>
              <a:off x="2052638" y="2040924"/>
              <a:ext cx="782638" cy="903287"/>
            </a:xfrm>
            <a:custGeom>
              <a:avLst/>
              <a:gdLst>
                <a:gd name="T0" fmla="*/ 2147483646 w 208"/>
                <a:gd name="T1" fmla="*/ 2147483646 h 240"/>
                <a:gd name="T2" fmla="*/ 2147483646 w 208"/>
                <a:gd name="T3" fmla="*/ 0 h 240"/>
                <a:gd name="T4" fmla="*/ 2147483646 w 208"/>
                <a:gd name="T5" fmla="*/ 0 h 240"/>
                <a:gd name="T6" fmla="*/ 2147483646 w 208"/>
                <a:gd name="T7" fmla="*/ 2147483646 h 240"/>
                <a:gd name="T8" fmla="*/ 0 w 208"/>
                <a:gd name="T9" fmla="*/ 2147483646 h 240"/>
                <a:gd name="T10" fmla="*/ 2147483646 w 208"/>
                <a:gd name="T11" fmla="*/ 2147483646 h 240"/>
                <a:gd name="T12" fmla="*/ 2147483646 w 208"/>
                <a:gd name="T13" fmla="*/ 2147483646 h 240"/>
                <a:gd name="T14" fmla="*/ 2147483646 w 208"/>
                <a:gd name="T15" fmla="*/ 2147483646 h 240"/>
                <a:gd name="T16" fmla="*/ 2147483646 w 208"/>
                <a:gd name="T17" fmla="*/ 2147483646 h 240"/>
                <a:gd name="T18" fmla="*/ 2147483646 w 208"/>
                <a:gd name="T19" fmla="*/ 2147483646 h 2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8"/>
                <a:gd name="T31" fmla="*/ 0 h 240"/>
                <a:gd name="T32" fmla="*/ 208 w 208"/>
                <a:gd name="T33" fmla="*/ 240 h 2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8" h="240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9"/>
                    <a:pt x="0" y="84"/>
                  </a:cubicBezTo>
                  <a:cubicBezTo>
                    <a:pt x="156" y="240"/>
                    <a:pt x="156" y="240"/>
                    <a:pt x="156" y="240"/>
                  </a:cubicBezTo>
                  <a:cubicBezTo>
                    <a:pt x="156" y="240"/>
                    <a:pt x="173" y="237"/>
                    <a:pt x="189" y="215"/>
                  </a:cubicBezTo>
                  <a:cubicBezTo>
                    <a:pt x="190" y="213"/>
                    <a:pt x="191" y="211"/>
                    <a:pt x="192" y="209"/>
                  </a:cubicBezTo>
                  <a:cubicBezTo>
                    <a:pt x="193" y="208"/>
                    <a:pt x="194" y="206"/>
                    <a:pt x="195" y="204"/>
                  </a:cubicBezTo>
                  <a:cubicBezTo>
                    <a:pt x="208" y="179"/>
                    <a:pt x="204" y="156"/>
                    <a:pt x="204" y="156"/>
                  </a:cubicBezTo>
                  <a:close/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115" name="Freeform 23"/>
            <p:cNvSpPr>
              <a:spLocks noChangeArrowheads="1"/>
            </p:cNvSpPr>
            <p:nvPr/>
          </p:nvSpPr>
          <p:spPr bwMode="auto">
            <a:xfrm>
              <a:off x="2036763" y="2026637"/>
              <a:ext cx="219075" cy="349250"/>
            </a:xfrm>
            <a:custGeom>
              <a:avLst/>
              <a:gdLst>
                <a:gd name="T0" fmla="*/ 2147483646 w 58"/>
                <a:gd name="T1" fmla="*/ 2147483646 h 93"/>
                <a:gd name="T2" fmla="*/ 2147483646 w 58"/>
                <a:gd name="T3" fmla="*/ 2147483646 h 93"/>
                <a:gd name="T4" fmla="*/ 2147483646 w 58"/>
                <a:gd name="T5" fmla="*/ 2147483646 h 93"/>
                <a:gd name="T6" fmla="*/ 2147483646 w 58"/>
                <a:gd name="T7" fmla="*/ 2147483646 h 93"/>
                <a:gd name="T8" fmla="*/ 2147483646 w 58"/>
                <a:gd name="T9" fmla="*/ 2147483646 h 93"/>
                <a:gd name="T10" fmla="*/ 2147483646 w 58"/>
                <a:gd name="T11" fmla="*/ 2147483646 h 93"/>
                <a:gd name="T12" fmla="*/ 2147483646 w 58"/>
                <a:gd name="T13" fmla="*/ 2147483646 h 93"/>
                <a:gd name="T14" fmla="*/ 2147483646 w 58"/>
                <a:gd name="T15" fmla="*/ 2147483646 h 93"/>
                <a:gd name="T16" fmla="*/ 2147483646 w 58"/>
                <a:gd name="T17" fmla="*/ 2147483646 h 93"/>
                <a:gd name="T18" fmla="*/ 2147483646 w 58"/>
                <a:gd name="T19" fmla="*/ 2147483646 h 93"/>
                <a:gd name="T20" fmla="*/ 2147483646 w 58"/>
                <a:gd name="T21" fmla="*/ 2147483646 h 93"/>
                <a:gd name="T22" fmla="*/ 2147483646 w 58"/>
                <a:gd name="T23" fmla="*/ 2147483646 h 9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8"/>
                <a:gd name="T37" fmla="*/ 0 h 93"/>
                <a:gd name="T38" fmla="*/ 58 w 58"/>
                <a:gd name="T39" fmla="*/ 93 h 9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8" h="93">
                  <a:moveTo>
                    <a:pt x="52" y="4"/>
                  </a:moveTo>
                  <a:cubicBezTo>
                    <a:pt x="48" y="0"/>
                    <a:pt x="40" y="4"/>
                    <a:pt x="32" y="13"/>
                  </a:cubicBezTo>
                  <a:cubicBezTo>
                    <a:pt x="37" y="18"/>
                    <a:pt x="39" y="21"/>
                    <a:pt x="39" y="21"/>
                  </a:cubicBezTo>
                  <a:cubicBezTo>
                    <a:pt x="39" y="21"/>
                    <a:pt x="40" y="23"/>
                    <a:pt x="39" y="26"/>
                  </a:cubicBezTo>
                  <a:cubicBezTo>
                    <a:pt x="39" y="31"/>
                    <a:pt x="38" y="40"/>
                    <a:pt x="32" y="51"/>
                  </a:cubicBezTo>
                  <a:cubicBezTo>
                    <a:pt x="25" y="61"/>
                    <a:pt x="20" y="65"/>
                    <a:pt x="16" y="66"/>
                  </a:cubicBezTo>
                  <a:cubicBezTo>
                    <a:pt x="14" y="67"/>
                    <a:pt x="13" y="67"/>
                    <a:pt x="13" y="67"/>
                  </a:cubicBezTo>
                  <a:cubicBezTo>
                    <a:pt x="13" y="67"/>
                    <a:pt x="10" y="64"/>
                    <a:pt x="5" y="59"/>
                  </a:cubicBezTo>
                  <a:cubicBezTo>
                    <a:pt x="1" y="72"/>
                    <a:pt x="0" y="83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11" y="93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116" name="Freeform 24"/>
            <p:cNvSpPr>
              <a:spLocks noChangeArrowheads="1"/>
            </p:cNvSpPr>
            <p:nvPr/>
          </p:nvSpPr>
          <p:spPr bwMode="auto">
            <a:xfrm>
              <a:off x="0" y="667887"/>
              <a:ext cx="753840" cy="646906"/>
            </a:xfrm>
            <a:custGeom>
              <a:avLst/>
              <a:gdLst>
                <a:gd name="T0" fmla="*/ 309166 w 200"/>
                <a:gd name="T1" fmla="*/ 241005 h 172"/>
                <a:gd name="T2" fmla="*/ 754063 w 200"/>
                <a:gd name="T3" fmla="*/ 143097 h 172"/>
                <a:gd name="T4" fmla="*/ 754063 w 200"/>
                <a:gd name="T5" fmla="*/ 135565 h 172"/>
                <a:gd name="T6" fmla="*/ 275233 w 200"/>
                <a:gd name="T7" fmla="*/ 52720 h 172"/>
                <a:gd name="T8" fmla="*/ 30163 w 200"/>
                <a:gd name="T9" fmla="*/ 474478 h 172"/>
                <a:gd name="T10" fmla="*/ 237530 w 200"/>
                <a:gd name="T11" fmla="*/ 647700 h 172"/>
                <a:gd name="T12" fmla="*/ 309166 w 200"/>
                <a:gd name="T13" fmla="*/ 241005 h 1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0"/>
                <a:gd name="T22" fmla="*/ 0 h 172"/>
                <a:gd name="T23" fmla="*/ 200 w 200"/>
                <a:gd name="T24" fmla="*/ 172 h 17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0" h="172">
                  <a:moveTo>
                    <a:pt x="82" y="64"/>
                  </a:moveTo>
                  <a:cubicBezTo>
                    <a:pt x="105" y="25"/>
                    <a:pt x="156" y="22"/>
                    <a:pt x="200" y="38"/>
                  </a:cubicBezTo>
                  <a:cubicBezTo>
                    <a:pt x="200" y="37"/>
                    <a:pt x="199" y="36"/>
                    <a:pt x="200" y="36"/>
                  </a:cubicBezTo>
                  <a:cubicBezTo>
                    <a:pt x="159" y="13"/>
                    <a:pt x="108" y="0"/>
                    <a:pt x="73" y="14"/>
                  </a:cubicBezTo>
                  <a:cubicBezTo>
                    <a:pt x="5" y="41"/>
                    <a:pt x="0" y="80"/>
                    <a:pt x="8" y="126"/>
                  </a:cubicBezTo>
                  <a:cubicBezTo>
                    <a:pt x="13" y="151"/>
                    <a:pt x="34" y="167"/>
                    <a:pt x="63" y="172"/>
                  </a:cubicBezTo>
                  <a:cubicBezTo>
                    <a:pt x="57" y="136"/>
                    <a:pt x="63" y="96"/>
                    <a:pt x="82" y="64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117" name="Freeform 25"/>
            <p:cNvSpPr>
              <a:spLocks noChangeArrowheads="1"/>
            </p:cNvSpPr>
            <p:nvPr/>
          </p:nvSpPr>
          <p:spPr bwMode="auto">
            <a:xfrm>
              <a:off x="557947" y="71684"/>
              <a:ext cx="278098" cy="730829"/>
            </a:xfrm>
            <a:custGeom>
              <a:avLst/>
              <a:gdLst>
                <a:gd name="T0" fmla="*/ 151027 w 74"/>
                <a:gd name="T1" fmla="*/ 143039 h 194"/>
                <a:gd name="T2" fmla="*/ 279400 w 74"/>
                <a:gd name="T3" fmla="*/ 0 h 194"/>
                <a:gd name="T4" fmla="*/ 3776 w 74"/>
                <a:gd name="T5" fmla="*/ 376418 h 194"/>
                <a:gd name="T6" fmla="*/ 196335 w 74"/>
                <a:gd name="T7" fmla="*/ 730250 h 194"/>
                <a:gd name="T8" fmla="*/ 196335 w 74"/>
                <a:gd name="T9" fmla="*/ 730250 h 194"/>
                <a:gd name="T10" fmla="*/ 151027 w 74"/>
                <a:gd name="T11" fmla="*/ 143039 h 19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4"/>
                <a:gd name="T19" fmla="*/ 0 h 194"/>
                <a:gd name="T20" fmla="*/ 74 w 74"/>
                <a:gd name="T21" fmla="*/ 194 h 19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4" h="194">
                  <a:moveTo>
                    <a:pt x="40" y="38"/>
                  </a:moveTo>
                  <a:cubicBezTo>
                    <a:pt x="50" y="21"/>
                    <a:pt x="62" y="9"/>
                    <a:pt x="74" y="0"/>
                  </a:cubicBezTo>
                  <a:cubicBezTo>
                    <a:pt x="32" y="10"/>
                    <a:pt x="0" y="31"/>
                    <a:pt x="1" y="100"/>
                  </a:cubicBezTo>
                  <a:cubicBezTo>
                    <a:pt x="1" y="132"/>
                    <a:pt x="23" y="166"/>
                    <a:pt x="52" y="194"/>
                  </a:cubicBezTo>
                  <a:cubicBezTo>
                    <a:pt x="52" y="194"/>
                    <a:pt x="52" y="194"/>
                    <a:pt x="52" y="194"/>
                  </a:cubicBezTo>
                  <a:cubicBezTo>
                    <a:pt x="29" y="143"/>
                    <a:pt x="18" y="77"/>
                    <a:pt x="40" y="3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118" name="Freeform 26"/>
            <p:cNvSpPr>
              <a:spLocks noChangeArrowheads="1"/>
            </p:cNvSpPr>
            <p:nvPr/>
          </p:nvSpPr>
          <p:spPr bwMode="auto">
            <a:xfrm>
              <a:off x="215133" y="730829"/>
              <a:ext cx="802812" cy="973856"/>
            </a:xfrm>
            <a:custGeom>
              <a:avLst/>
              <a:gdLst>
                <a:gd name="T0" fmla="*/ 750478 w 213"/>
                <a:gd name="T1" fmla="*/ 312364 h 259"/>
                <a:gd name="T2" fmla="*/ 539288 w 213"/>
                <a:gd name="T3" fmla="*/ 60215 h 259"/>
                <a:gd name="T4" fmla="*/ 94281 w 213"/>
                <a:gd name="T5" fmla="*/ 158064 h 259"/>
                <a:gd name="T6" fmla="*/ 22627 w 213"/>
                <a:gd name="T7" fmla="*/ 564513 h 259"/>
                <a:gd name="T8" fmla="*/ 147079 w 213"/>
                <a:gd name="T9" fmla="*/ 820425 h 259"/>
                <a:gd name="T10" fmla="*/ 648654 w 213"/>
                <a:gd name="T11" fmla="*/ 715049 h 259"/>
                <a:gd name="T12" fmla="*/ 795733 w 213"/>
                <a:gd name="T13" fmla="*/ 391395 h 259"/>
                <a:gd name="T14" fmla="*/ 803275 w 213"/>
                <a:gd name="T15" fmla="*/ 372578 h 259"/>
                <a:gd name="T16" fmla="*/ 799504 w 213"/>
                <a:gd name="T17" fmla="*/ 368815 h 259"/>
                <a:gd name="T18" fmla="*/ 750478 w 213"/>
                <a:gd name="T19" fmla="*/ 312364 h 25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3"/>
                <a:gd name="T31" fmla="*/ 0 h 259"/>
                <a:gd name="T32" fmla="*/ 213 w 213"/>
                <a:gd name="T33" fmla="*/ 259 h 25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3" h="259">
                  <a:moveTo>
                    <a:pt x="199" y="83"/>
                  </a:moveTo>
                  <a:cubicBezTo>
                    <a:pt x="173" y="54"/>
                    <a:pt x="145" y="23"/>
                    <a:pt x="143" y="16"/>
                  </a:cubicBezTo>
                  <a:cubicBezTo>
                    <a:pt x="99" y="0"/>
                    <a:pt x="48" y="3"/>
                    <a:pt x="25" y="42"/>
                  </a:cubicBezTo>
                  <a:cubicBezTo>
                    <a:pt x="6" y="74"/>
                    <a:pt x="0" y="114"/>
                    <a:pt x="6" y="150"/>
                  </a:cubicBezTo>
                  <a:cubicBezTo>
                    <a:pt x="11" y="176"/>
                    <a:pt x="22" y="201"/>
                    <a:pt x="39" y="218"/>
                  </a:cubicBezTo>
                  <a:cubicBezTo>
                    <a:pt x="80" y="259"/>
                    <a:pt x="140" y="246"/>
                    <a:pt x="172" y="190"/>
                  </a:cubicBezTo>
                  <a:cubicBezTo>
                    <a:pt x="191" y="158"/>
                    <a:pt x="207" y="130"/>
                    <a:pt x="211" y="104"/>
                  </a:cubicBezTo>
                  <a:cubicBezTo>
                    <a:pt x="212" y="102"/>
                    <a:pt x="213" y="101"/>
                    <a:pt x="213" y="99"/>
                  </a:cubicBezTo>
                  <a:cubicBezTo>
                    <a:pt x="213" y="99"/>
                    <a:pt x="213" y="98"/>
                    <a:pt x="212" y="98"/>
                  </a:cubicBezTo>
                  <a:cubicBezTo>
                    <a:pt x="207" y="92"/>
                    <a:pt x="203" y="87"/>
                    <a:pt x="199" y="8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119" name="Freeform 27"/>
            <p:cNvSpPr>
              <a:spLocks noChangeArrowheads="1"/>
            </p:cNvSpPr>
            <p:nvPr/>
          </p:nvSpPr>
          <p:spPr bwMode="auto">
            <a:xfrm>
              <a:off x="615665" y="0"/>
              <a:ext cx="762585" cy="1064772"/>
            </a:xfrm>
            <a:custGeom>
              <a:avLst/>
              <a:gdLst>
                <a:gd name="T0" fmla="*/ 82753 w 203"/>
                <a:gd name="T1" fmla="*/ 225840 h 283"/>
                <a:gd name="T2" fmla="*/ 127892 w 203"/>
                <a:gd name="T3" fmla="*/ 813024 h 283"/>
                <a:gd name="T4" fmla="*/ 270829 w 203"/>
                <a:gd name="T5" fmla="*/ 925944 h 283"/>
                <a:gd name="T6" fmla="*/ 357344 w 203"/>
                <a:gd name="T7" fmla="*/ 1004988 h 283"/>
                <a:gd name="T8" fmla="*/ 372390 w 203"/>
                <a:gd name="T9" fmla="*/ 1016280 h 283"/>
                <a:gd name="T10" fmla="*/ 425051 w 203"/>
                <a:gd name="T11" fmla="*/ 1065212 h 283"/>
                <a:gd name="T12" fmla="*/ 639458 w 203"/>
                <a:gd name="T13" fmla="*/ 779148 h 283"/>
                <a:gd name="T14" fmla="*/ 583035 w 203"/>
                <a:gd name="T15" fmla="*/ 116684 h 283"/>
                <a:gd name="T16" fmla="*/ 210645 w 203"/>
                <a:gd name="T17" fmla="*/ 82808 h 283"/>
                <a:gd name="T18" fmla="*/ 82753 w 203"/>
                <a:gd name="T19" fmla="*/ 225840 h 28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3"/>
                <a:gd name="T31" fmla="*/ 0 h 283"/>
                <a:gd name="T32" fmla="*/ 203 w 203"/>
                <a:gd name="T33" fmla="*/ 283 h 28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3" h="283">
                  <a:moveTo>
                    <a:pt x="22" y="60"/>
                  </a:moveTo>
                  <a:cubicBezTo>
                    <a:pt x="0" y="99"/>
                    <a:pt x="11" y="165"/>
                    <a:pt x="34" y="216"/>
                  </a:cubicBezTo>
                  <a:cubicBezTo>
                    <a:pt x="37" y="216"/>
                    <a:pt x="55" y="231"/>
                    <a:pt x="72" y="246"/>
                  </a:cubicBezTo>
                  <a:cubicBezTo>
                    <a:pt x="79" y="252"/>
                    <a:pt x="87" y="259"/>
                    <a:pt x="95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3" y="274"/>
                    <a:pt x="108" y="278"/>
                    <a:pt x="113" y="283"/>
                  </a:cubicBezTo>
                  <a:cubicBezTo>
                    <a:pt x="133" y="272"/>
                    <a:pt x="150" y="241"/>
                    <a:pt x="170" y="207"/>
                  </a:cubicBezTo>
                  <a:cubicBezTo>
                    <a:pt x="203" y="151"/>
                    <a:pt x="196" y="72"/>
                    <a:pt x="155" y="31"/>
                  </a:cubicBezTo>
                  <a:cubicBezTo>
                    <a:pt x="126" y="2"/>
                    <a:pt x="88" y="0"/>
                    <a:pt x="56" y="22"/>
                  </a:cubicBezTo>
                  <a:cubicBezTo>
                    <a:pt x="44" y="31"/>
                    <a:pt x="32" y="43"/>
                    <a:pt x="22" y="6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120" name="Freeform 28"/>
            <p:cNvSpPr>
              <a:spLocks noChangeArrowheads="1"/>
            </p:cNvSpPr>
            <p:nvPr/>
          </p:nvSpPr>
          <p:spPr bwMode="auto">
            <a:xfrm>
              <a:off x="748593" y="802513"/>
              <a:ext cx="1439467" cy="1477394"/>
            </a:xfrm>
            <a:custGeom>
              <a:avLst/>
              <a:gdLst>
                <a:gd name="T0" fmla="*/ 1434510 w 382"/>
                <a:gd name="T1" fmla="*/ 1303127 h 392"/>
                <a:gd name="T2" fmla="*/ 1408154 w 382"/>
                <a:gd name="T3" fmla="*/ 1272997 h 392"/>
                <a:gd name="T4" fmla="*/ 301209 w 382"/>
                <a:gd name="T5" fmla="*/ 252340 h 392"/>
                <a:gd name="T6" fmla="*/ 248498 w 382"/>
                <a:gd name="T7" fmla="*/ 203378 h 392"/>
                <a:gd name="T8" fmla="*/ 233437 w 382"/>
                <a:gd name="T9" fmla="*/ 192079 h 392"/>
                <a:gd name="T10" fmla="*/ 146840 w 382"/>
                <a:gd name="T11" fmla="*/ 112988 h 392"/>
                <a:gd name="T12" fmla="*/ 3765 w 382"/>
                <a:gd name="T13" fmla="*/ 0 h 392"/>
                <a:gd name="T14" fmla="*/ 3765 w 382"/>
                <a:gd name="T15" fmla="*/ 0 h 392"/>
                <a:gd name="T16" fmla="*/ 3765 w 382"/>
                <a:gd name="T17" fmla="*/ 0 h 392"/>
                <a:gd name="T18" fmla="*/ 3765 w 382"/>
                <a:gd name="T19" fmla="*/ 0 h 392"/>
                <a:gd name="T20" fmla="*/ 3765 w 382"/>
                <a:gd name="T21" fmla="*/ 7533 h 392"/>
                <a:gd name="T22" fmla="*/ 214612 w 382"/>
                <a:gd name="T23" fmla="*/ 259872 h 392"/>
                <a:gd name="T24" fmla="*/ 263558 w 382"/>
                <a:gd name="T25" fmla="*/ 316366 h 392"/>
                <a:gd name="T26" fmla="*/ 267323 w 382"/>
                <a:gd name="T27" fmla="*/ 320132 h 392"/>
                <a:gd name="T28" fmla="*/ 1306496 w 382"/>
                <a:gd name="T29" fmla="*/ 1446245 h 392"/>
                <a:gd name="T30" fmla="*/ 1336617 w 382"/>
                <a:gd name="T31" fmla="*/ 1476375 h 392"/>
                <a:gd name="T32" fmla="*/ 1347912 w 382"/>
                <a:gd name="T33" fmla="*/ 1472609 h 392"/>
                <a:gd name="T34" fmla="*/ 1408154 w 382"/>
                <a:gd name="T35" fmla="*/ 1416115 h 392"/>
                <a:gd name="T36" fmla="*/ 1434510 w 382"/>
                <a:gd name="T37" fmla="*/ 1321958 h 392"/>
                <a:gd name="T38" fmla="*/ 1434510 w 382"/>
                <a:gd name="T39" fmla="*/ 1303127 h 39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82"/>
                <a:gd name="T61" fmla="*/ 0 h 392"/>
                <a:gd name="T62" fmla="*/ 382 w 382"/>
                <a:gd name="T63" fmla="*/ 392 h 39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82" h="392">
                  <a:moveTo>
                    <a:pt x="381" y="346"/>
                  </a:moveTo>
                  <a:cubicBezTo>
                    <a:pt x="381" y="346"/>
                    <a:pt x="379" y="343"/>
                    <a:pt x="374" y="338"/>
                  </a:cubicBezTo>
                  <a:cubicBezTo>
                    <a:pt x="337" y="304"/>
                    <a:pt x="177" y="154"/>
                    <a:pt x="80" y="67"/>
                  </a:cubicBezTo>
                  <a:cubicBezTo>
                    <a:pt x="75" y="62"/>
                    <a:pt x="70" y="58"/>
                    <a:pt x="66" y="54"/>
                  </a:cubicBezTo>
                  <a:cubicBezTo>
                    <a:pt x="65" y="53"/>
                    <a:pt x="64" y="52"/>
                    <a:pt x="62" y="51"/>
                  </a:cubicBezTo>
                  <a:cubicBezTo>
                    <a:pt x="54" y="43"/>
                    <a:pt x="46" y="36"/>
                    <a:pt x="39" y="30"/>
                  </a:cubicBezTo>
                  <a:cubicBezTo>
                    <a:pt x="22" y="15"/>
                    <a:pt x="4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3" y="9"/>
                    <a:pt x="31" y="40"/>
                    <a:pt x="57" y="69"/>
                  </a:cubicBezTo>
                  <a:cubicBezTo>
                    <a:pt x="61" y="73"/>
                    <a:pt x="65" y="78"/>
                    <a:pt x="70" y="84"/>
                  </a:cubicBezTo>
                  <a:cubicBezTo>
                    <a:pt x="71" y="84"/>
                    <a:pt x="71" y="85"/>
                    <a:pt x="71" y="85"/>
                  </a:cubicBezTo>
                  <a:cubicBezTo>
                    <a:pt x="162" y="186"/>
                    <a:pt x="312" y="347"/>
                    <a:pt x="347" y="384"/>
                  </a:cubicBezTo>
                  <a:cubicBezTo>
                    <a:pt x="352" y="389"/>
                    <a:pt x="355" y="392"/>
                    <a:pt x="355" y="392"/>
                  </a:cubicBezTo>
                  <a:cubicBezTo>
                    <a:pt x="355" y="392"/>
                    <a:pt x="356" y="392"/>
                    <a:pt x="358" y="391"/>
                  </a:cubicBezTo>
                  <a:cubicBezTo>
                    <a:pt x="362" y="390"/>
                    <a:pt x="367" y="386"/>
                    <a:pt x="374" y="376"/>
                  </a:cubicBezTo>
                  <a:cubicBezTo>
                    <a:pt x="380" y="365"/>
                    <a:pt x="381" y="356"/>
                    <a:pt x="381" y="351"/>
                  </a:cubicBezTo>
                  <a:cubicBezTo>
                    <a:pt x="382" y="348"/>
                    <a:pt x="381" y="346"/>
                    <a:pt x="381" y="346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0" name="Group 112"/>
          <p:cNvGrpSpPr>
            <a:grpSpLocks/>
          </p:cNvGrpSpPr>
          <p:nvPr/>
        </p:nvGrpSpPr>
        <p:grpSpPr bwMode="auto">
          <a:xfrm>
            <a:off x="1084067" y="1855383"/>
            <a:ext cx="339725" cy="487363"/>
            <a:chOff x="0" y="0"/>
            <a:chExt cx="341313" cy="490538"/>
          </a:xfrm>
          <a:solidFill>
            <a:srgbClr val="0169FC"/>
          </a:solidFill>
        </p:grpSpPr>
        <p:sp>
          <p:nvSpPr>
            <p:cNvPr id="131" name="Freeform 16"/>
            <p:cNvSpPr>
              <a:spLocks noEditPoints="1" noChangeArrowheads="1"/>
            </p:cNvSpPr>
            <p:nvPr/>
          </p:nvSpPr>
          <p:spPr bwMode="auto">
            <a:xfrm>
              <a:off x="0" y="0"/>
              <a:ext cx="341313" cy="490538"/>
            </a:xfrm>
            <a:custGeom>
              <a:avLst/>
              <a:gdLst>
                <a:gd name="T0" fmla="*/ 170657 w 88"/>
                <a:gd name="T1" fmla="*/ 0 h 128"/>
                <a:gd name="T2" fmla="*/ 0 w 88"/>
                <a:gd name="T3" fmla="*/ 168622 h 128"/>
                <a:gd name="T4" fmla="*/ 77571 w 88"/>
                <a:gd name="T5" fmla="*/ 352574 h 128"/>
                <a:gd name="T6" fmla="*/ 170657 w 88"/>
                <a:gd name="T7" fmla="*/ 490538 h 128"/>
                <a:gd name="T8" fmla="*/ 263742 w 88"/>
                <a:gd name="T9" fmla="*/ 352574 h 128"/>
                <a:gd name="T10" fmla="*/ 341313 w 88"/>
                <a:gd name="T11" fmla="*/ 168622 h 128"/>
                <a:gd name="T12" fmla="*/ 170657 w 88"/>
                <a:gd name="T13" fmla="*/ 0 h 128"/>
                <a:gd name="T14" fmla="*/ 209442 w 88"/>
                <a:gd name="T15" fmla="*/ 417724 h 128"/>
                <a:gd name="T16" fmla="*/ 135749 w 88"/>
                <a:gd name="T17" fmla="*/ 425388 h 128"/>
                <a:gd name="T18" fmla="*/ 124114 w 88"/>
                <a:gd name="T19" fmla="*/ 398562 h 128"/>
                <a:gd name="T20" fmla="*/ 124114 w 88"/>
                <a:gd name="T21" fmla="*/ 394730 h 128"/>
                <a:gd name="T22" fmla="*/ 221078 w 88"/>
                <a:gd name="T23" fmla="*/ 383233 h 128"/>
                <a:gd name="T24" fmla="*/ 217199 w 88"/>
                <a:gd name="T25" fmla="*/ 398562 h 128"/>
                <a:gd name="T26" fmla="*/ 209442 w 88"/>
                <a:gd name="T27" fmla="*/ 417724 h 128"/>
                <a:gd name="T28" fmla="*/ 120235 w 88"/>
                <a:gd name="T29" fmla="*/ 383233 h 128"/>
                <a:gd name="T30" fmla="*/ 108600 w 88"/>
                <a:gd name="T31" fmla="*/ 352574 h 128"/>
                <a:gd name="T32" fmla="*/ 232713 w 88"/>
                <a:gd name="T33" fmla="*/ 352574 h 128"/>
                <a:gd name="T34" fmla="*/ 224956 w 88"/>
                <a:gd name="T35" fmla="*/ 367904 h 128"/>
                <a:gd name="T36" fmla="*/ 120235 w 88"/>
                <a:gd name="T37" fmla="*/ 383233 h 128"/>
                <a:gd name="T38" fmla="*/ 170657 w 88"/>
                <a:gd name="T39" fmla="*/ 459879 h 128"/>
                <a:gd name="T40" fmla="*/ 139628 w 88"/>
                <a:gd name="T41" fmla="*/ 440718 h 128"/>
                <a:gd name="T42" fmla="*/ 205564 w 88"/>
                <a:gd name="T43" fmla="*/ 433053 h 128"/>
                <a:gd name="T44" fmla="*/ 170657 w 88"/>
                <a:gd name="T45" fmla="*/ 459879 h 128"/>
                <a:gd name="T46" fmla="*/ 244349 w 88"/>
                <a:gd name="T47" fmla="*/ 321916 h 128"/>
                <a:gd name="T48" fmla="*/ 96964 w 88"/>
                <a:gd name="T49" fmla="*/ 321916 h 128"/>
                <a:gd name="T50" fmla="*/ 73693 w 88"/>
                <a:gd name="T51" fmla="*/ 272095 h 128"/>
                <a:gd name="T52" fmla="*/ 31028 w 88"/>
                <a:gd name="T53" fmla="*/ 168622 h 128"/>
                <a:gd name="T54" fmla="*/ 170657 w 88"/>
                <a:gd name="T55" fmla="*/ 30659 h 128"/>
                <a:gd name="T56" fmla="*/ 310285 w 88"/>
                <a:gd name="T57" fmla="*/ 168622 h 128"/>
                <a:gd name="T58" fmla="*/ 267620 w 88"/>
                <a:gd name="T59" fmla="*/ 272095 h 128"/>
                <a:gd name="T60" fmla="*/ 244349 w 88"/>
                <a:gd name="T61" fmla="*/ 321916 h 12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88"/>
                <a:gd name="T94" fmla="*/ 0 h 128"/>
                <a:gd name="T95" fmla="*/ 88 w 88"/>
                <a:gd name="T96" fmla="*/ 128 h 128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132" name="Freeform 17"/>
            <p:cNvSpPr>
              <a:spLocks noChangeArrowheads="1"/>
            </p:cNvSpPr>
            <p:nvPr/>
          </p:nvSpPr>
          <p:spPr bwMode="auto">
            <a:xfrm>
              <a:off x="76200" y="76200"/>
              <a:ext cx="101600" cy="100013"/>
            </a:xfrm>
            <a:custGeom>
              <a:avLst/>
              <a:gdLst>
                <a:gd name="T0" fmla="*/ 93785 w 26"/>
                <a:gd name="T1" fmla="*/ 0 h 26"/>
                <a:gd name="T2" fmla="*/ 0 w 26"/>
                <a:gd name="T3" fmla="*/ 92320 h 26"/>
                <a:gd name="T4" fmla="*/ 7815 w 26"/>
                <a:gd name="T5" fmla="*/ 100013 h 26"/>
                <a:gd name="T6" fmla="*/ 15631 w 26"/>
                <a:gd name="T7" fmla="*/ 92320 h 26"/>
                <a:gd name="T8" fmla="*/ 93785 w 26"/>
                <a:gd name="T9" fmla="*/ 15387 h 26"/>
                <a:gd name="T10" fmla="*/ 101600 w 26"/>
                <a:gd name="T11" fmla="*/ 7693 h 26"/>
                <a:gd name="T12" fmla="*/ 93785 w 26"/>
                <a:gd name="T13" fmla="*/ 0 h 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"/>
                <a:gd name="T22" fmla="*/ 0 h 26"/>
                <a:gd name="T23" fmla="*/ 26 w 26"/>
                <a:gd name="T24" fmla="*/ 26 h 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3" name="Freeform 9"/>
          <p:cNvSpPr>
            <a:spLocks noEditPoints="1" noChangeArrowheads="1"/>
          </p:cNvSpPr>
          <p:nvPr/>
        </p:nvSpPr>
        <p:spPr bwMode="auto">
          <a:xfrm>
            <a:off x="994598" y="3092330"/>
            <a:ext cx="517525" cy="517525"/>
          </a:xfrm>
          <a:custGeom>
            <a:avLst/>
            <a:gdLst>
              <a:gd name="T0" fmla="*/ 2147483646 w 112"/>
              <a:gd name="T1" fmla="*/ 2147483646 h 112"/>
              <a:gd name="T2" fmla="*/ 2147483646 w 112"/>
              <a:gd name="T3" fmla="*/ 2147483646 h 112"/>
              <a:gd name="T4" fmla="*/ 2147483646 w 112"/>
              <a:gd name="T5" fmla="*/ 2147483646 h 112"/>
              <a:gd name="T6" fmla="*/ 2147483646 w 112"/>
              <a:gd name="T7" fmla="*/ 2147483646 h 112"/>
              <a:gd name="T8" fmla="*/ 2147483646 w 112"/>
              <a:gd name="T9" fmla="*/ 2147483646 h 112"/>
              <a:gd name="T10" fmla="*/ 2147483646 w 112"/>
              <a:gd name="T11" fmla="*/ 2147483646 h 112"/>
              <a:gd name="T12" fmla="*/ 2147483646 w 112"/>
              <a:gd name="T13" fmla="*/ 2147483646 h 112"/>
              <a:gd name="T14" fmla="*/ 2147483646 w 112"/>
              <a:gd name="T15" fmla="*/ 2147483646 h 112"/>
              <a:gd name="T16" fmla="*/ 2147483646 w 112"/>
              <a:gd name="T17" fmla="*/ 2147483646 h 112"/>
              <a:gd name="T18" fmla="*/ 2147483646 w 112"/>
              <a:gd name="T19" fmla="*/ 2147483646 h 112"/>
              <a:gd name="T20" fmla="*/ 2147483646 w 112"/>
              <a:gd name="T21" fmla="*/ 2147483646 h 112"/>
              <a:gd name="T22" fmla="*/ 2147483646 w 112"/>
              <a:gd name="T23" fmla="*/ 2147483646 h 112"/>
              <a:gd name="T24" fmla="*/ 2147483646 w 112"/>
              <a:gd name="T25" fmla="*/ 2147483646 h 112"/>
              <a:gd name="T26" fmla="*/ 2147483646 w 112"/>
              <a:gd name="T27" fmla="*/ 2147483646 h 112"/>
              <a:gd name="T28" fmla="*/ 2147483646 w 112"/>
              <a:gd name="T29" fmla="*/ 2147483646 h 112"/>
              <a:gd name="T30" fmla="*/ 2147483646 w 112"/>
              <a:gd name="T31" fmla="*/ 2147483646 h 112"/>
              <a:gd name="T32" fmla="*/ 2147483646 w 112"/>
              <a:gd name="T33" fmla="*/ 2147483646 h 112"/>
              <a:gd name="T34" fmla="*/ 2147483646 w 112"/>
              <a:gd name="T35" fmla="*/ 2147483646 h 112"/>
              <a:gd name="T36" fmla="*/ 2147483646 w 112"/>
              <a:gd name="T37" fmla="*/ 2147483646 h 112"/>
              <a:gd name="T38" fmla="*/ 2147483646 w 112"/>
              <a:gd name="T39" fmla="*/ 2147483646 h 112"/>
              <a:gd name="T40" fmla="*/ 2147483646 w 112"/>
              <a:gd name="T41" fmla="*/ 2147483646 h 112"/>
              <a:gd name="T42" fmla="*/ 2147483646 w 112"/>
              <a:gd name="T43" fmla="*/ 2147483646 h 112"/>
              <a:gd name="T44" fmla="*/ 2147483646 w 112"/>
              <a:gd name="T45" fmla="*/ 2147483646 h 112"/>
              <a:gd name="T46" fmla="*/ 2147483646 w 112"/>
              <a:gd name="T47" fmla="*/ 2147483646 h 112"/>
              <a:gd name="T48" fmla="*/ 2147483646 w 112"/>
              <a:gd name="T49" fmla="*/ 2147483646 h 112"/>
              <a:gd name="T50" fmla="*/ 2147483646 w 112"/>
              <a:gd name="T51" fmla="*/ 2147483646 h 112"/>
              <a:gd name="T52" fmla="*/ 2147483646 w 112"/>
              <a:gd name="T53" fmla="*/ 2147483646 h 112"/>
              <a:gd name="T54" fmla="*/ 2147483646 w 112"/>
              <a:gd name="T55" fmla="*/ 2147483646 h 112"/>
              <a:gd name="T56" fmla="*/ 2147483646 w 112"/>
              <a:gd name="T57" fmla="*/ 2147483646 h 112"/>
              <a:gd name="T58" fmla="*/ 2147483646 w 112"/>
              <a:gd name="T59" fmla="*/ 2147483646 h 112"/>
              <a:gd name="T60" fmla="*/ 2147483646 w 112"/>
              <a:gd name="T61" fmla="*/ 2147483646 h 112"/>
              <a:gd name="T62" fmla="*/ 2147483646 w 112"/>
              <a:gd name="T63" fmla="*/ 2147483646 h 112"/>
              <a:gd name="T64" fmla="*/ 2147483646 w 112"/>
              <a:gd name="T65" fmla="*/ 2147483646 h 112"/>
              <a:gd name="T66" fmla="*/ 2147483646 w 112"/>
              <a:gd name="T67" fmla="*/ 2147483646 h 112"/>
              <a:gd name="T68" fmla="*/ 2147483646 w 112"/>
              <a:gd name="T69" fmla="*/ 2147483646 h 112"/>
              <a:gd name="T70" fmla="*/ 2147483646 w 112"/>
              <a:gd name="T71" fmla="*/ 2147483646 h 112"/>
              <a:gd name="T72" fmla="*/ 2147483646 w 112"/>
              <a:gd name="T73" fmla="*/ 2147483646 h 112"/>
              <a:gd name="T74" fmla="*/ 2147483646 w 112"/>
              <a:gd name="T75" fmla="*/ 2147483646 h 112"/>
              <a:gd name="T76" fmla="*/ 2147483646 w 112"/>
              <a:gd name="T77" fmla="*/ 2147483646 h 112"/>
              <a:gd name="T78" fmla="*/ 2147483646 w 112"/>
              <a:gd name="T79" fmla="*/ 2147483646 h 112"/>
              <a:gd name="T80" fmla="*/ 2147483646 w 112"/>
              <a:gd name="T81" fmla="*/ 2147483646 h 112"/>
              <a:gd name="T82" fmla="*/ 2147483646 w 112"/>
              <a:gd name="T83" fmla="*/ 2147483646 h 112"/>
              <a:gd name="T84" fmla="*/ 2147483646 w 112"/>
              <a:gd name="T85" fmla="*/ 2147483646 h 112"/>
              <a:gd name="T86" fmla="*/ 2147483646 w 112"/>
              <a:gd name="T87" fmla="*/ 2147483646 h 112"/>
              <a:gd name="T88" fmla="*/ 2147483646 w 112"/>
              <a:gd name="T89" fmla="*/ 2147483646 h 112"/>
              <a:gd name="T90" fmla="*/ 2147483646 w 112"/>
              <a:gd name="T91" fmla="*/ 2147483646 h 112"/>
              <a:gd name="T92" fmla="*/ 2147483646 w 112"/>
              <a:gd name="T93" fmla="*/ 2147483646 h 112"/>
              <a:gd name="T94" fmla="*/ 2147483646 w 112"/>
              <a:gd name="T95" fmla="*/ 2147483646 h 112"/>
              <a:gd name="T96" fmla="*/ 2147483646 w 112"/>
              <a:gd name="T97" fmla="*/ 2147483646 h 112"/>
              <a:gd name="T98" fmla="*/ 2147483646 w 112"/>
              <a:gd name="T99" fmla="*/ 2147483646 h 112"/>
              <a:gd name="T100" fmla="*/ 2147483646 w 112"/>
              <a:gd name="T101" fmla="*/ 2147483646 h 112"/>
              <a:gd name="T102" fmla="*/ 2147483646 w 112"/>
              <a:gd name="T103" fmla="*/ 2147483646 h 112"/>
              <a:gd name="T104" fmla="*/ 2147483646 w 112"/>
              <a:gd name="T105" fmla="*/ 2147483646 h 112"/>
              <a:gd name="T106" fmla="*/ 2147483646 w 112"/>
              <a:gd name="T107" fmla="*/ 2147483646 h 112"/>
              <a:gd name="T108" fmla="*/ 2147483646 w 112"/>
              <a:gd name="T109" fmla="*/ 2147483646 h 112"/>
              <a:gd name="T110" fmla="*/ 2147483646 w 112"/>
              <a:gd name="T111" fmla="*/ 2147483646 h 112"/>
              <a:gd name="T112" fmla="*/ 2147483646 w 112"/>
              <a:gd name="T113" fmla="*/ 2147483646 h 112"/>
              <a:gd name="T114" fmla="*/ 2147483646 w 112"/>
              <a:gd name="T115" fmla="*/ 2147483646 h 112"/>
              <a:gd name="T116" fmla="*/ 2147483646 w 112"/>
              <a:gd name="T117" fmla="*/ 2147483646 h 112"/>
              <a:gd name="T118" fmla="*/ 2147483646 w 112"/>
              <a:gd name="T119" fmla="*/ 2147483646 h 112"/>
              <a:gd name="T120" fmla="*/ 2147483646 w 112"/>
              <a:gd name="T121" fmla="*/ 2147483646 h 112"/>
              <a:gd name="T122" fmla="*/ 2147483646 w 112"/>
              <a:gd name="T123" fmla="*/ 2147483646 h 11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12"/>
              <a:gd name="T187" fmla="*/ 0 h 112"/>
              <a:gd name="T188" fmla="*/ 112 w 112"/>
              <a:gd name="T189" fmla="*/ 112 h 112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12" h="112">
                <a:moveTo>
                  <a:pt x="111" y="45"/>
                </a:moveTo>
                <a:cubicBezTo>
                  <a:pt x="109" y="38"/>
                  <a:pt x="109" y="38"/>
                  <a:pt x="109" y="38"/>
                </a:cubicBezTo>
                <a:cubicBezTo>
                  <a:pt x="109" y="36"/>
                  <a:pt x="106" y="34"/>
                  <a:pt x="104" y="35"/>
                </a:cubicBezTo>
                <a:cubicBezTo>
                  <a:pt x="104" y="35"/>
                  <a:pt x="104" y="35"/>
                  <a:pt x="104" y="35"/>
                </a:cubicBezTo>
                <a:cubicBezTo>
                  <a:pt x="95" y="17"/>
                  <a:pt x="77" y="4"/>
                  <a:pt x="56" y="4"/>
                </a:cubicBezTo>
                <a:cubicBezTo>
                  <a:pt x="54" y="4"/>
                  <a:pt x="52" y="4"/>
                  <a:pt x="50" y="4"/>
                </a:cubicBezTo>
                <a:cubicBezTo>
                  <a:pt x="50" y="3"/>
                  <a:pt x="50" y="3"/>
                  <a:pt x="50" y="3"/>
                </a:cubicBezTo>
                <a:cubicBezTo>
                  <a:pt x="50" y="1"/>
                  <a:pt x="48" y="0"/>
                  <a:pt x="45" y="1"/>
                </a:cubicBezTo>
                <a:cubicBezTo>
                  <a:pt x="38" y="3"/>
                  <a:pt x="38" y="3"/>
                  <a:pt x="38" y="3"/>
                </a:cubicBezTo>
                <a:cubicBezTo>
                  <a:pt x="36" y="3"/>
                  <a:pt x="34" y="6"/>
                  <a:pt x="35" y="8"/>
                </a:cubicBezTo>
                <a:cubicBezTo>
                  <a:pt x="35" y="8"/>
                  <a:pt x="35" y="8"/>
                  <a:pt x="35" y="8"/>
                </a:cubicBezTo>
                <a:cubicBezTo>
                  <a:pt x="17" y="17"/>
                  <a:pt x="4" y="35"/>
                  <a:pt x="4" y="56"/>
                </a:cubicBezTo>
                <a:cubicBezTo>
                  <a:pt x="4" y="58"/>
                  <a:pt x="4" y="60"/>
                  <a:pt x="4" y="62"/>
                </a:cubicBezTo>
                <a:cubicBezTo>
                  <a:pt x="3" y="62"/>
                  <a:pt x="3" y="62"/>
                  <a:pt x="3" y="62"/>
                </a:cubicBezTo>
                <a:cubicBezTo>
                  <a:pt x="1" y="62"/>
                  <a:pt x="0" y="65"/>
                  <a:pt x="1" y="67"/>
                </a:cubicBezTo>
                <a:cubicBezTo>
                  <a:pt x="3" y="74"/>
                  <a:pt x="3" y="74"/>
                  <a:pt x="3" y="74"/>
                </a:cubicBezTo>
                <a:cubicBezTo>
                  <a:pt x="3" y="76"/>
                  <a:pt x="6" y="78"/>
                  <a:pt x="8" y="77"/>
                </a:cubicBezTo>
                <a:cubicBezTo>
                  <a:pt x="8" y="77"/>
                  <a:pt x="8" y="77"/>
                  <a:pt x="8" y="77"/>
                </a:cubicBezTo>
                <a:cubicBezTo>
                  <a:pt x="17" y="95"/>
                  <a:pt x="35" y="108"/>
                  <a:pt x="56" y="108"/>
                </a:cubicBezTo>
                <a:cubicBezTo>
                  <a:pt x="58" y="108"/>
                  <a:pt x="60" y="108"/>
                  <a:pt x="62" y="108"/>
                </a:cubicBezTo>
                <a:cubicBezTo>
                  <a:pt x="62" y="109"/>
                  <a:pt x="62" y="109"/>
                  <a:pt x="62" y="109"/>
                </a:cubicBezTo>
                <a:cubicBezTo>
                  <a:pt x="62" y="111"/>
                  <a:pt x="65" y="112"/>
                  <a:pt x="67" y="111"/>
                </a:cubicBezTo>
                <a:cubicBezTo>
                  <a:pt x="74" y="109"/>
                  <a:pt x="74" y="109"/>
                  <a:pt x="74" y="109"/>
                </a:cubicBezTo>
                <a:cubicBezTo>
                  <a:pt x="77" y="109"/>
                  <a:pt x="78" y="106"/>
                  <a:pt x="77" y="104"/>
                </a:cubicBezTo>
                <a:cubicBezTo>
                  <a:pt x="77" y="104"/>
                  <a:pt x="77" y="104"/>
                  <a:pt x="77" y="104"/>
                </a:cubicBezTo>
                <a:cubicBezTo>
                  <a:pt x="95" y="95"/>
                  <a:pt x="108" y="77"/>
                  <a:pt x="108" y="56"/>
                </a:cubicBezTo>
                <a:cubicBezTo>
                  <a:pt x="108" y="54"/>
                  <a:pt x="108" y="52"/>
                  <a:pt x="108" y="50"/>
                </a:cubicBezTo>
                <a:cubicBezTo>
                  <a:pt x="109" y="50"/>
                  <a:pt x="109" y="50"/>
                  <a:pt x="109" y="50"/>
                </a:cubicBezTo>
                <a:cubicBezTo>
                  <a:pt x="111" y="50"/>
                  <a:pt x="112" y="48"/>
                  <a:pt x="111" y="45"/>
                </a:cubicBezTo>
                <a:close/>
                <a:moveTo>
                  <a:pt x="56" y="12"/>
                </a:moveTo>
                <a:cubicBezTo>
                  <a:pt x="74" y="12"/>
                  <a:pt x="89" y="22"/>
                  <a:pt x="96" y="37"/>
                </a:cubicBezTo>
                <a:cubicBezTo>
                  <a:pt x="76" y="42"/>
                  <a:pt x="76" y="42"/>
                  <a:pt x="76" y="42"/>
                </a:cubicBezTo>
                <a:cubicBezTo>
                  <a:pt x="72" y="37"/>
                  <a:pt x="65" y="33"/>
                  <a:pt x="58" y="32"/>
                </a:cubicBezTo>
                <a:cubicBezTo>
                  <a:pt x="53" y="12"/>
                  <a:pt x="53" y="12"/>
                  <a:pt x="53" y="12"/>
                </a:cubicBezTo>
                <a:cubicBezTo>
                  <a:pt x="54" y="12"/>
                  <a:pt x="55" y="12"/>
                  <a:pt x="56" y="12"/>
                </a:cubicBezTo>
                <a:close/>
                <a:moveTo>
                  <a:pt x="72" y="56"/>
                </a:moveTo>
                <a:cubicBezTo>
                  <a:pt x="72" y="65"/>
                  <a:pt x="65" y="72"/>
                  <a:pt x="56" y="72"/>
                </a:cubicBezTo>
                <a:cubicBezTo>
                  <a:pt x="47" y="72"/>
                  <a:pt x="40" y="65"/>
                  <a:pt x="40" y="56"/>
                </a:cubicBezTo>
                <a:cubicBezTo>
                  <a:pt x="40" y="48"/>
                  <a:pt x="45" y="42"/>
                  <a:pt x="52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4" y="40"/>
                  <a:pt x="55" y="40"/>
                  <a:pt x="56" y="40"/>
                </a:cubicBezTo>
                <a:cubicBezTo>
                  <a:pt x="64" y="40"/>
                  <a:pt x="70" y="45"/>
                  <a:pt x="72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4"/>
                  <a:pt x="72" y="55"/>
                  <a:pt x="72" y="56"/>
                </a:cubicBezTo>
                <a:close/>
                <a:moveTo>
                  <a:pt x="12" y="56"/>
                </a:moveTo>
                <a:cubicBezTo>
                  <a:pt x="12" y="38"/>
                  <a:pt x="22" y="23"/>
                  <a:pt x="37" y="16"/>
                </a:cubicBezTo>
                <a:cubicBezTo>
                  <a:pt x="42" y="36"/>
                  <a:pt x="42" y="36"/>
                  <a:pt x="42" y="36"/>
                </a:cubicBezTo>
                <a:cubicBezTo>
                  <a:pt x="37" y="40"/>
                  <a:pt x="33" y="47"/>
                  <a:pt x="32" y="54"/>
                </a:cubicBezTo>
                <a:cubicBezTo>
                  <a:pt x="12" y="60"/>
                  <a:pt x="12" y="60"/>
                  <a:pt x="12" y="60"/>
                </a:cubicBezTo>
                <a:cubicBezTo>
                  <a:pt x="12" y="58"/>
                  <a:pt x="12" y="57"/>
                  <a:pt x="12" y="56"/>
                </a:cubicBezTo>
                <a:close/>
                <a:moveTo>
                  <a:pt x="56" y="100"/>
                </a:moveTo>
                <a:cubicBezTo>
                  <a:pt x="38" y="100"/>
                  <a:pt x="23" y="90"/>
                  <a:pt x="16" y="75"/>
                </a:cubicBezTo>
                <a:cubicBezTo>
                  <a:pt x="36" y="70"/>
                  <a:pt x="36" y="70"/>
                  <a:pt x="36" y="70"/>
                </a:cubicBezTo>
                <a:cubicBezTo>
                  <a:pt x="40" y="75"/>
                  <a:pt x="47" y="79"/>
                  <a:pt x="54" y="8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58" y="100"/>
                  <a:pt x="57" y="100"/>
                  <a:pt x="56" y="100"/>
                </a:cubicBezTo>
                <a:close/>
                <a:moveTo>
                  <a:pt x="100" y="56"/>
                </a:moveTo>
                <a:cubicBezTo>
                  <a:pt x="100" y="74"/>
                  <a:pt x="90" y="89"/>
                  <a:pt x="75" y="96"/>
                </a:cubicBezTo>
                <a:cubicBezTo>
                  <a:pt x="70" y="76"/>
                  <a:pt x="70" y="76"/>
                  <a:pt x="70" y="76"/>
                </a:cubicBezTo>
                <a:cubicBezTo>
                  <a:pt x="75" y="72"/>
                  <a:pt x="79" y="65"/>
                  <a:pt x="80" y="58"/>
                </a:cubicBezTo>
                <a:cubicBezTo>
                  <a:pt x="100" y="53"/>
                  <a:pt x="100" y="53"/>
                  <a:pt x="100" y="53"/>
                </a:cubicBezTo>
                <a:cubicBezTo>
                  <a:pt x="100" y="54"/>
                  <a:pt x="100" y="55"/>
                  <a:pt x="100" y="56"/>
                </a:cubicBezTo>
                <a:close/>
              </a:path>
            </a:pathLst>
          </a:custGeom>
          <a:solidFill>
            <a:srgbClr val="0169FC"/>
          </a:solidFill>
          <a:ln>
            <a:noFill/>
          </a:ln>
        </p:spPr>
        <p:txBody>
          <a:bodyPr lIns="86411" tIns="43205" rIns="86411" bIns="43205"/>
          <a:lstStyle/>
          <a:p>
            <a:endParaRPr lang="zh-CN" altLang="en-US" dirty="0">
              <a:solidFill>
                <a:srgbClr val="262626"/>
              </a:solidFill>
              <a:cs typeface="+mn-ea"/>
              <a:sym typeface="+mn-lt"/>
            </a:endParaRPr>
          </a:p>
        </p:txBody>
      </p:sp>
      <p:grpSp>
        <p:nvGrpSpPr>
          <p:cNvPr id="134" name="Group 116"/>
          <p:cNvGrpSpPr>
            <a:grpSpLocks/>
          </p:cNvGrpSpPr>
          <p:nvPr/>
        </p:nvGrpSpPr>
        <p:grpSpPr bwMode="auto">
          <a:xfrm>
            <a:off x="993581" y="4507727"/>
            <a:ext cx="522287" cy="479425"/>
            <a:chOff x="0" y="0"/>
            <a:chExt cx="752475" cy="690563"/>
          </a:xfrm>
          <a:solidFill>
            <a:srgbClr val="0169FC"/>
          </a:solidFill>
        </p:grpSpPr>
        <p:sp>
          <p:nvSpPr>
            <p:cNvPr id="135" name="Freeform 22"/>
            <p:cNvSpPr>
              <a:spLocks noChangeArrowheads="1"/>
            </p:cNvSpPr>
            <p:nvPr/>
          </p:nvSpPr>
          <p:spPr bwMode="auto">
            <a:xfrm>
              <a:off x="93663" y="100013"/>
              <a:ext cx="179388" cy="254000"/>
            </a:xfrm>
            <a:custGeom>
              <a:avLst/>
              <a:gdLst>
                <a:gd name="T0" fmla="*/ 80415 w 29"/>
                <a:gd name="T1" fmla="*/ 254000 h 41"/>
                <a:gd name="T2" fmla="*/ 74230 w 29"/>
                <a:gd name="T3" fmla="*/ 254000 h 41"/>
                <a:gd name="T4" fmla="*/ 0 w 29"/>
                <a:gd name="T5" fmla="*/ 136293 h 41"/>
                <a:gd name="T6" fmla="*/ 129902 w 29"/>
                <a:gd name="T7" fmla="*/ 0 h 41"/>
                <a:gd name="T8" fmla="*/ 173202 w 29"/>
                <a:gd name="T9" fmla="*/ 6195 h 41"/>
                <a:gd name="T10" fmla="*/ 179388 w 29"/>
                <a:gd name="T11" fmla="*/ 18585 h 41"/>
                <a:gd name="T12" fmla="*/ 160831 w 29"/>
                <a:gd name="T13" fmla="*/ 30976 h 41"/>
                <a:gd name="T14" fmla="*/ 129902 w 29"/>
                <a:gd name="T15" fmla="*/ 24780 h 41"/>
                <a:gd name="T16" fmla="*/ 24743 w 29"/>
                <a:gd name="T17" fmla="*/ 136293 h 41"/>
                <a:gd name="T18" fmla="*/ 86601 w 29"/>
                <a:gd name="T19" fmla="*/ 229220 h 41"/>
                <a:gd name="T20" fmla="*/ 86601 w 29"/>
                <a:gd name="T21" fmla="*/ 247805 h 41"/>
                <a:gd name="T22" fmla="*/ 80415 w 29"/>
                <a:gd name="T23" fmla="*/ 254000 h 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9"/>
                <a:gd name="T37" fmla="*/ 0 h 41"/>
                <a:gd name="T38" fmla="*/ 29 w 29"/>
                <a:gd name="T39" fmla="*/ 41 h 4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9" h="41">
                  <a:moveTo>
                    <a:pt x="13" y="41"/>
                  </a:moveTo>
                  <a:cubicBezTo>
                    <a:pt x="12" y="41"/>
                    <a:pt x="12" y="41"/>
                    <a:pt x="12" y="41"/>
                  </a:cubicBezTo>
                  <a:cubicBezTo>
                    <a:pt x="4" y="37"/>
                    <a:pt x="0" y="30"/>
                    <a:pt x="0" y="22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23" y="0"/>
                    <a:pt x="25" y="0"/>
                    <a:pt x="28" y="1"/>
                  </a:cubicBezTo>
                  <a:cubicBezTo>
                    <a:pt x="29" y="1"/>
                    <a:pt x="29" y="2"/>
                    <a:pt x="29" y="3"/>
                  </a:cubicBezTo>
                  <a:cubicBezTo>
                    <a:pt x="29" y="4"/>
                    <a:pt x="27" y="5"/>
                    <a:pt x="26" y="5"/>
                  </a:cubicBezTo>
                  <a:cubicBezTo>
                    <a:pt x="25" y="4"/>
                    <a:pt x="23" y="4"/>
                    <a:pt x="21" y="4"/>
                  </a:cubicBezTo>
                  <a:cubicBezTo>
                    <a:pt x="12" y="4"/>
                    <a:pt x="4" y="12"/>
                    <a:pt x="4" y="22"/>
                  </a:cubicBezTo>
                  <a:cubicBezTo>
                    <a:pt x="4" y="28"/>
                    <a:pt x="8" y="34"/>
                    <a:pt x="14" y="37"/>
                  </a:cubicBezTo>
                  <a:cubicBezTo>
                    <a:pt x="14" y="38"/>
                    <a:pt x="15" y="39"/>
                    <a:pt x="14" y="40"/>
                  </a:cubicBezTo>
                  <a:cubicBezTo>
                    <a:pt x="14" y="41"/>
                    <a:pt x="13" y="41"/>
                    <a:pt x="1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136" name="Freeform 23"/>
            <p:cNvSpPr>
              <a:spLocks noEditPoints="1" noChangeArrowheads="1"/>
            </p:cNvSpPr>
            <p:nvPr/>
          </p:nvSpPr>
          <p:spPr bwMode="auto">
            <a:xfrm>
              <a:off x="0" y="0"/>
              <a:ext cx="752475" cy="690563"/>
            </a:xfrm>
            <a:custGeom>
              <a:avLst/>
              <a:gdLst>
                <a:gd name="T0" fmla="*/ 528598 w 121"/>
                <a:gd name="T1" fmla="*/ 0 h 111"/>
                <a:gd name="T2" fmla="*/ 379347 w 121"/>
                <a:gd name="T3" fmla="*/ 68434 h 111"/>
                <a:gd name="T4" fmla="*/ 230096 w 121"/>
                <a:gd name="T5" fmla="*/ 0 h 111"/>
                <a:gd name="T6" fmla="*/ 0 w 121"/>
                <a:gd name="T7" fmla="*/ 230188 h 111"/>
                <a:gd name="T8" fmla="*/ 62188 w 121"/>
                <a:gd name="T9" fmla="*/ 385720 h 111"/>
                <a:gd name="T10" fmla="*/ 360690 w 121"/>
                <a:gd name="T11" fmla="*/ 678120 h 111"/>
                <a:gd name="T12" fmla="*/ 379347 w 121"/>
                <a:gd name="T13" fmla="*/ 690563 h 111"/>
                <a:gd name="T14" fmla="*/ 391785 w 121"/>
                <a:gd name="T15" fmla="*/ 678120 h 111"/>
                <a:gd name="T16" fmla="*/ 696506 w 121"/>
                <a:gd name="T17" fmla="*/ 385720 h 111"/>
                <a:gd name="T18" fmla="*/ 752475 w 121"/>
                <a:gd name="T19" fmla="*/ 230188 h 111"/>
                <a:gd name="T20" fmla="*/ 528598 w 121"/>
                <a:gd name="T21" fmla="*/ 0 h 111"/>
                <a:gd name="T22" fmla="*/ 659193 w 121"/>
                <a:gd name="T23" fmla="*/ 354613 h 111"/>
                <a:gd name="T24" fmla="*/ 379347 w 121"/>
                <a:gd name="T25" fmla="*/ 628350 h 111"/>
                <a:gd name="T26" fmla="*/ 99501 w 121"/>
                <a:gd name="T27" fmla="*/ 354613 h 111"/>
                <a:gd name="T28" fmla="*/ 49750 w 121"/>
                <a:gd name="T29" fmla="*/ 230188 h 111"/>
                <a:gd name="T30" fmla="*/ 230096 w 121"/>
                <a:gd name="T31" fmla="*/ 49770 h 111"/>
                <a:gd name="T32" fmla="*/ 360690 w 121"/>
                <a:gd name="T33" fmla="*/ 118204 h 111"/>
                <a:gd name="T34" fmla="*/ 379347 w 121"/>
                <a:gd name="T35" fmla="*/ 130647 h 111"/>
                <a:gd name="T36" fmla="*/ 398003 w 121"/>
                <a:gd name="T37" fmla="*/ 118204 h 111"/>
                <a:gd name="T38" fmla="*/ 528598 w 121"/>
                <a:gd name="T39" fmla="*/ 49770 h 111"/>
                <a:gd name="T40" fmla="*/ 702725 w 121"/>
                <a:gd name="T41" fmla="*/ 230188 h 111"/>
                <a:gd name="T42" fmla="*/ 659193 w 121"/>
                <a:gd name="T43" fmla="*/ 354613 h 11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1"/>
                <a:gd name="T67" fmla="*/ 0 h 111"/>
                <a:gd name="T68" fmla="*/ 121 w 121"/>
                <a:gd name="T69" fmla="*/ 111 h 11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1" h="111">
                  <a:moveTo>
                    <a:pt x="85" y="0"/>
                  </a:moveTo>
                  <a:cubicBezTo>
                    <a:pt x="75" y="0"/>
                    <a:pt x="67" y="5"/>
                    <a:pt x="61" y="11"/>
                  </a:cubicBezTo>
                  <a:cubicBezTo>
                    <a:pt x="55" y="5"/>
                    <a:pt x="47" y="0"/>
                    <a:pt x="37" y="0"/>
                  </a:cubicBezTo>
                  <a:cubicBezTo>
                    <a:pt x="17" y="0"/>
                    <a:pt x="0" y="16"/>
                    <a:pt x="0" y="37"/>
                  </a:cubicBezTo>
                  <a:cubicBezTo>
                    <a:pt x="0" y="46"/>
                    <a:pt x="4" y="55"/>
                    <a:pt x="10" y="62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9" y="110"/>
                    <a:pt x="60" y="111"/>
                    <a:pt x="61" y="111"/>
                  </a:cubicBezTo>
                  <a:cubicBezTo>
                    <a:pt x="62" y="111"/>
                    <a:pt x="63" y="110"/>
                    <a:pt x="63" y="109"/>
                  </a:cubicBezTo>
                  <a:cubicBezTo>
                    <a:pt x="112" y="62"/>
                    <a:pt x="112" y="62"/>
                    <a:pt x="112" y="62"/>
                  </a:cubicBezTo>
                  <a:cubicBezTo>
                    <a:pt x="118" y="55"/>
                    <a:pt x="121" y="46"/>
                    <a:pt x="121" y="37"/>
                  </a:cubicBezTo>
                  <a:cubicBezTo>
                    <a:pt x="121" y="16"/>
                    <a:pt x="105" y="0"/>
                    <a:pt x="85" y="0"/>
                  </a:cubicBezTo>
                  <a:close/>
                  <a:moveTo>
                    <a:pt x="106" y="57"/>
                  </a:moveTo>
                  <a:cubicBezTo>
                    <a:pt x="61" y="101"/>
                    <a:pt x="61" y="101"/>
                    <a:pt x="61" y="101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1" y="51"/>
                    <a:pt x="8" y="44"/>
                    <a:pt x="8" y="37"/>
                  </a:cubicBezTo>
                  <a:cubicBezTo>
                    <a:pt x="8" y="21"/>
                    <a:pt x="21" y="8"/>
                    <a:pt x="37" y="8"/>
                  </a:cubicBezTo>
                  <a:cubicBezTo>
                    <a:pt x="46" y="8"/>
                    <a:pt x="54" y="15"/>
                    <a:pt x="58" y="19"/>
                  </a:cubicBezTo>
                  <a:cubicBezTo>
                    <a:pt x="59" y="20"/>
                    <a:pt x="60" y="21"/>
                    <a:pt x="61" y="21"/>
                  </a:cubicBezTo>
                  <a:cubicBezTo>
                    <a:pt x="62" y="21"/>
                    <a:pt x="63" y="20"/>
                    <a:pt x="64" y="19"/>
                  </a:cubicBezTo>
                  <a:cubicBezTo>
                    <a:pt x="68" y="15"/>
                    <a:pt x="76" y="8"/>
                    <a:pt x="85" y="8"/>
                  </a:cubicBezTo>
                  <a:cubicBezTo>
                    <a:pt x="101" y="8"/>
                    <a:pt x="113" y="21"/>
                    <a:pt x="113" y="37"/>
                  </a:cubicBezTo>
                  <a:cubicBezTo>
                    <a:pt x="113" y="44"/>
                    <a:pt x="111" y="51"/>
                    <a:pt x="106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506651C5-B0AE-7E8B-8B7B-E0FFDD61576B}"/>
              </a:ext>
            </a:extLst>
          </p:cNvPr>
          <p:cNvSpPr txBox="1"/>
          <p:nvPr/>
        </p:nvSpPr>
        <p:spPr>
          <a:xfrm>
            <a:off x="220947" y="7222"/>
            <a:ext cx="118494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0169FC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5400" dirty="0">
              <a:gradFill>
                <a:gsLst>
                  <a:gs pos="0">
                    <a:srgbClr val="0169FC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E4A2B6BC-F8A2-9BDE-1EBB-023E8C8F8567}"/>
              </a:ext>
            </a:extLst>
          </p:cNvPr>
          <p:cNvSpPr txBox="1"/>
          <p:nvPr/>
        </p:nvSpPr>
        <p:spPr>
          <a:xfrm>
            <a:off x="1594959" y="253606"/>
            <a:ext cx="287544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>
                  <a:gsLst>
                    <a:gs pos="0">
                      <a:srgbClr val="1B90FE"/>
                    </a:gs>
                    <a:gs pos="70000">
                      <a:srgbClr val="0169FC"/>
                    </a:gs>
                  </a:gsLst>
                  <a:lin ang="5400000" scaled="1"/>
                </a:gradFill>
              </a:rPr>
              <a:t>添加标题文本</a:t>
            </a: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8657B1B4-D48C-B4DE-8B67-7D5073AC6DDD}"/>
              </a:ext>
            </a:extLst>
          </p:cNvPr>
          <p:cNvGrpSpPr/>
          <p:nvPr/>
        </p:nvGrpSpPr>
        <p:grpSpPr>
          <a:xfrm>
            <a:off x="1789694" y="1724058"/>
            <a:ext cx="4162845" cy="970585"/>
            <a:chOff x="838614" y="2151587"/>
            <a:chExt cx="4162845" cy="970585"/>
          </a:xfrm>
        </p:grpSpPr>
        <p:sp>
          <p:nvSpPr>
            <p:cNvPr id="58" name="文本框 66">
              <a:extLst>
                <a:ext uri="{FF2B5EF4-FFF2-40B4-BE49-F238E27FC236}">
                  <a16:creationId xmlns:a16="http://schemas.microsoft.com/office/drawing/2014/main" id="{694B4744-55E0-E16B-2212-A994D2132A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614" y="2502515"/>
              <a:ext cx="4162845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363C5E07-FC68-5DE5-2B5B-3D02822A1FC8}"/>
                </a:ext>
              </a:extLst>
            </p:cNvPr>
            <p:cNvSpPr txBox="1"/>
            <p:nvPr/>
          </p:nvSpPr>
          <p:spPr>
            <a:xfrm>
              <a:off x="838614" y="2151587"/>
              <a:ext cx="15749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78617EEE-B29A-ECC4-BE25-8687B65FFE5D}"/>
              </a:ext>
            </a:extLst>
          </p:cNvPr>
          <p:cNvGrpSpPr/>
          <p:nvPr/>
        </p:nvGrpSpPr>
        <p:grpSpPr>
          <a:xfrm>
            <a:off x="1789694" y="2986736"/>
            <a:ext cx="4162845" cy="970585"/>
            <a:chOff x="838614" y="2151587"/>
            <a:chExt cx="4162845" cy="970585"/>
          </a:xfrm>
        </p:grpSpPr>
        <p:sp>
          <p:nvSpPr>
            <p:cNvPr id="61" name="文本框 66">
              <a:extLst>
                <a:ext uri="{FF2B5EF4-FFF2-40B4-BE49-F238E27FC236}">
                  <a16:creationId xmlns:a16="http://schemas.microsoft.com/office/drawing/2014/main" id="{72065B1B-EFDD-D574-8AE9-4C4B25CC72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614" y="2502515"/>
              <a:ext cx="4162845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B812BD17-13D7-68DA-63AE-137CA40A07CD}"/>
                </a:ext>
              </a:extLst>
            </p:cNvPr>
            <p:cNvSpPr txBox="1"/>
            <p:nvPr/>
          </p:nvSpPr>
          <p:spPr>
            <a:xfrm>
              <a:off x="838614" y="2151587"/>
              <a:ext cx="15749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4879CCF6-8567-FD89-ABEF-601147B8ECB9}"/>
              </a:ext>
            </a:extLst>
          </p:cNvPr>
          <p:cNvGrpSpPr/>
          <p:nvPr/>
        </p:nvGrpSpPr>
        <p:grpSpPr>
          <a:xfrm>
            <a:off x="1789694" y="4249414"/>
            <a:ext cx="4162845" cy="970585"/>
            <a:chOff x="838614" y="2151587"/>
            <a:chExt cx="4162845" cy="970585"/>
          </a:xfrm>
        </p:grpSpPr>
        <p:sp>
          <p:nvSpPr>
            <p:cNvPr id="64" name="文本框 66">
              <a:extLst>
                <a:ext uri="{FF2B5EF4-FFF2-40B4-BE49-F238E27FC236}">
                  <a16:creationId xmlns:a16="http://schemas.microsoft.com/office/drawing/2014/main" id="{353D26D9-13D8-3BEC-CBF9-65DE3F9739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614" y="2502515"/>
              <a:ext cx="4162845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F8C1A100-A475-C39C-897E-5E658CAC8E14}"/>
                </a:ext>
              </a:extLst>
            </p:cNvPr>
            <p:cNvSpPr txBox="1"/>
            <p:nvPr/>
          </p:nvSpPr>
          <p:spPr>
            <a:xfrm>
              <a:off x="838614" y="2151587"/>
              <a:ext cx="15749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708451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4794F4F-16E3-E281-592A-1ACFE00D7DD3}"/>
              </a:ext>
            </a:extLst>
          </p:cNvPr>
          <p:cNvSpPr txBox="1"/>
          <p:nvPr/>
        </p:nvSpPr>
        <p:spPr>
          <a:xfrm>
            <a:off x="818055" y="538885"/>
            <a:ext cx="2714205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rgbClr val="0169FC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13800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rgbClr val="0169FC"/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2736CEC-D315-A9D1-6D37-C7A6390D4CB3}"/>
              </a:ext>
            </a:extLst>
          </p:cNvPr>
          <p:cNvSpPr txBox="1"/>
          <p:nvPr/>
        </p:nvSpPr>
        <p:spPr>
          <a:xfrm>
            <a:off x="907282" y="2211861"/>
            <a:ext cx="1740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i="1" dirty="0">
                <a:gradFill>
                  <a:gsLst>
                    <a:gs pos="100000">
                      <a:schemeClr val="bg1">
                        <a:lumMod val="50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0"/>
                <a:sym typeface="+mn-lt"/>
              </a:rPr>
              <a:t>PART</a:t>
            </a:r>
            <a:endParaRPr lang="zh-CN" altLang="en-US" sz="2000" i="1" dirty="0">
              <a:gradFill>
                <a:gsLst>
                  <a:gs pos="100000">
                    <a:schemeClr val="bg1">
                      <a:lumMod val="50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ea typeface="思源黑体 CN Heavy" panose="020B0A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AD88F930-50D1-9344-9359-90DC7AE77A6E}"/>
              </a:ext>
            </a:extLst>
          </p:cNvPr>
          <p:cNvSpPr/>
          <p:nvPr/>
        </p:nvSpPr>
        <p:spPr>
          <a:xfrm>
            <a:off x="-1130818" y="4394964"/>
            <a:ext cx="2182448" cy="2182448"/>
          </a:xfrm>
          <a:prstGeom prst="ellipse">
            <a:avLst/>
          </a:prstGeom>
          <a:gradFill>
            <a:gsLst>
              <a:gs pos="0">
                <a:srgbClr val="27BAFD">
                  <a:alpha val="3000"/>
                </a:srgbClr>
              </a:gs>
              <a:gs pos="100000">
                <a:srgbClr val="0169FC">
                  <a:alpha val="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78ADE2AF-30DB-EBCD-38DF-189E579E6D31}"/>
              </a:ext>
            </a:extLst>
          </p:cNvPr>
          <p:cNvSpPr/>
          <p:nvPr/>
        </p:nvSpPr>
        <p:spPr>
          <a:xfrm>
            <a:off x="10625337" y="6377557"/>
            <a:ext cx="1376384" cy="1376384"/>
          </a:xfrm>
          <a:prstGeom prst="ellipse">
            <a:avLst/>
          </a:prstGeom>
          <a:gradFill>
            <a:gsLst>
              <a:gs pos="0">
                <a:srgbClr val="27BAFD">
                  <a:alpha val="4000"/>
                </a:srgbClr>
              </a:gs>
              <a:gs pos="100000">
                <a:srgbClr val="0169FC">
                  <a:alpha val="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3075D5D6-BE56-0E57-E391-52BD571A9910}"/>
              </a:ext>
            </a:extLst>
          </p:cNvPr>
          <p:cNvSpPr/>
          <p:nvPr/>
        </p:nvSpPr>
        <p:spPr>
          <a:xfrm>
            <a:off x="601926" y="5720956"/>
            <a:ext cx="719761" cy="719761"/>
          </a:xfrm>
          <a:prstGeom prst="ellipse">
            <a:avLst/>
          </a:prstGeom>
          <a:gradFill>
            <a:gsLst>
              <a:gs pos="0">
                <a:srgbClr val="27BAFD">
                  <a:alpha val="9000"/>
                </a:srgbClr>
              </a:gs>
              <a:gs pos="100000">
                <a:srgbClr val="0169FC">
                  <a:alpha val="3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C21BCB6A-8CEB-9311-8A20-2C71A649FF44}"/>
              </a:ext>
            </a:extLst>
          </p:cNvPr>
          <p:cNvSpPr txBox="1"/>
          <p:nvPr/>
        </p:nvSpPr>
        <p:spPr>
          <a:xfrm>
            <a:off x="851377" y="2836803"/>
            <a:ext cx="53199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gradFill>
                  <a:gsLst>
                    <a:gs pos="0">
                      <a:srgbClr val="1B90FE"/>
                    </a:gs>
                    <a:gs pos="70000">
                      <a:srgbClr val="0169FC"/>
                    </a:gs>
                  </a:gsLst>
                  <a:lin ang="5400000" scaled="1"/>
                </a:gradFill>
              </a:rPr>
              <a:t>单击此处添加标题文本</a:t>
            </a: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F4753F30-2388-7872-C4D2-FEE4B5D8C038}"/>
              </a:ext>
            </a:extLst>
          </p:cNvPr>
          <p:cNvSpPr/>
          <p:nvPr/>
        </p:nvSpPr>
        <p:spPr>
          <a:xfrm rot="2700000">
            <a:off x="7078550" y="3578842"/>
            <a:ext cx="556409" cy="140361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8000">
                <a:srgbClr val="27BAFD">
                  <a:alpha val="0"/>
                </a:srgbClr>
              </a:gs>
              <a:gs pos="81000">
                <a:srgbClr val="0169FC">
                  <a:alpha val="22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6144170B-F27E-FABB-3A62-51ADF49A30DD}"/>
              </a:ext>
            </a:extLst>
          </p:cNvPr>
          <p:cNvSpPr/>
          <p:nvPr/>
        </p:nvSpPr>
        <p:spPr>
          <a:xfrm rot="2700000">
            <a:off x="8875978" y="-809166"/>
            <a:ext cx="363493" cy="223128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7BAFD">
                  <a:alpha val="0"/>
                </a:srgbClr>
              </a:gs>
              <a:gs pos="79000">
                <a:srgbClr val="0169FC">
                  <a:alpha val="22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9646D7CA-CA50-70CF-CA62-B199472F2874}"/>
              </a:ext>
            </a:extLst>
          </p:cNvPr>
          <p:cNvSpPr/>
          <p:nvPr/>
        </p:nvSpPr>
        <p:spPr>
          <a:xfrm rot="2700000">
            <a:off x="9601930" y="-3143524"/>
            <a:ext cx="2407844" cy="829471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7BAFD"/>
              </a:gs>
              <a:gs pos="85000">
                <a:srgbClr val="0169F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31C7FC19-0512-C235-4001-0C6FF1CC4F9A}"/>
              </a:ext>
            </a:extLst>
          </p:cNvPr>
          <p:cNvSpPr/>
          <p:nvPr/>
        </p:nvSpPr>
        <p:spPr>
          <a:xfrm rot="2700000">
            <a:off x="7503097" y="2008201"/>
            <a:ext cx="2367786" cy="71308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B90FE"/>
              </a:gs>
              <a:gs pos="91000">
                <a:srgbClr val="0169F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hand-shake_329104">
            <a:extLst>
              <a:ext uri="{FF2B5EF4-FFF2-40B4-BE49-F238E27FC236}">
                <a16:creationId xmlns:a16="http://schemas.microsoft.com/office/drawing/2014/main" id="{9E2180FD-33C6-253E-CAF5-BCC1AF73AC91}"/>
              </a:ext>
            </a:extLst>
          </p:cNvPr>
          <p:cNvSpPr/>
          <p:nvPr/>
        </p:nvSpPr>
        <p:spPr>
          <a:xfrm>
            <a:off x="9672572" y="3338753"/>
            <a:ext cx="1331858" cy="1005170"/>
          </a:xfrm>
          <a:custGeom>
            <a:avLst/>
            <a:gdLst>
              <a:gd name="connsiteX0" fmla="*/ 297968 w 607565"/>
              <a:gd name="connsiteY0" fmla="*/ 126960 h 458538"/>
              <a:gd name="connsiteX1" fmla="*/ 325739 w 607565"/>
              <a:gd name="connsiteY1" fmla="*/ 142157 h 458538"/>
              <a:gd name="connsiteX2" fmla="*/ 442698 w 607565"/>
              <a:gd name="connsiteY2" fmla="*/ 258845 h 458538"/>
              <a:gd name="connsiteX3" fmla="*/ 442787 w 607565"/>
              <a:gd name="connsiteY3" fmla="*/ 342295 h 458538"/>
              <a:gd name="connsiteX4" fmla="*/ 369176 w 607565"/>
              <a:gd name="connsiteY4" fmla="*/ 268888 h 458538"/>
              <a:gd name="connsiteX5" fmla="*/ 342651 w 607565"/>
              <a:gd name="connsiteY5" fmla="*/ 268888 h 458538"/>
              <a:gd name="connsiteX6" fmla="*/ 342651 w 607565"/>
              <a:gd name="connsiteY6" fmla="*/ 295371 h 458538"/>
              <a:gd name="connsiteX7" fmla="*/ 409497 w 607565"/>
              <a:gd name="connsiteY7" fmla="*/ 362025 h 458538"/>
              <a:gd name="connsiteX8" fmla="*/ 379323 w 607565"/>
              <a:gd name="connsiteY8" fmla="*/ 401662 h 458538"/>
              <a:gd name="connsiteX9" fmla="*/ 307759 w 607565"/>
              <a:gd name="connsiteY9" fmla="*/ 330209 h 458538"/>
              <a:gd name="connsiteX10" fmla="*/ 281234 w 607565"/>
              <a:gd name="connsiteY10" fmla="*/ 330209 h 458538"/>
              <a:gd name="connsiteX11" fmla="*/ 281234 w 607565"/>
              <a:gd name="connsiteY11" fmla="*/ 356693 h 458538"/>
              <a:gd name="connsiteX12" fmla="*/ 352976 w 607565"/>
              <a:gd name="connsiteY12" fmla="*/ 428323 h 458538"/>
              <a:gd name="connsiteX13" fmla="*/ 257825 w 607565"/>
              <a:gd name="connsiteY13" fmla="*/ 435522 h 458538"/>
              <a:gd name="connsiteX14" fmla="*/ 144871 w 607565"/>
              <a:gd name="connsiteY14" fmla="*/ 322744 h 458538"/>
              <a:gd name="connsiteX15" fmla="*/ 129828 w 607565"/>
              <a:gd name="connsiteY15" fmla="*/ 295549 h 458538"/>
              <a:gd name="connsiteX16" fmla="*/ 297968 w 607565"/>
              <a:gd name="connsiteY16" fmla="*/ 126960 h 458538"/>
              <a:gd name="connsiteX17" fmla="*/ 431876 w 607565"/>
              <a:gd name="connsiteY17" fmla="*/ 0 h 458538"/>
              <a:gd name="connsiteX18" fmla="*/ 445103 w 607565"/>
              <a:gd name="connsiteY18" fmla="*/ 5466 h 458538"/>
              <a:gd name="connsiteX19" fmla="*/ 602093 w 607565"/>
              <a:gd name="connsiteY19" fmla="*/ 162255 h 458538"/>
              <a:gd name="connsiteX20" fmla="*/ 602093 w 607565"/>
              <a:gd name="connsiteY20" fmla="*/ 188741 h 458538"/>
              <a:gd name="connsiteX21" fmla="*/ 525912 w 607565"/>
              <a:gd name="connsiteY21" fmla="*/ 264825 h 458538"/>
              <a:gd name="connsiteX22" fmla="*/ 499391 w 607565"/>
              <a:gd name="connsiteY22" fmla="*/ 264825 h 458538"/>
              <a:gd name="connsiteX23" fmla="*/ 342490 w 607565"/>
              <a:gd name="connsiteY23" fmla="*/ 108036 h 458538"/>
              <a:gd name="connsiteX24" fmla="*/ 342490 w 607565"/>
              <a:gd name="connsiteY24" fmla="*/ 81550 h 458538"/>
              <a:gd name="connsiteX25" fmla="*/ 418582 w 607565"/>
              <a:gd name="connsiteY25" fmla="*/ 5466 h 458538"/>
              <a:gd name="connsiteX26" fmla="*/ 431876 w 607565"/>
              <a:gd name="connsiteY26" fmla="*/ 0 h 458538"/>
              <a:gd name="connsiteX27" fmla="*/ 175734 w 607565"/>
              <a:gd name="connsiteY27" fmla="*/ 0 h 458538"/>
              <a:gd name="connsiteX28" fmla="*/ 188962 w 607565"/>
              <a:gd name="connsiteY28" fmla="*/ 5466 h 458538"/>
              <a:gd name="connsiteX29" fmla="*/ 265143 w 607565"/>
              <a:gd name="connsiteY29" fmla="*/ 81550 h 458538"/>
              <a:gd name="connsiteX30" fmla="*/ 265143 w 607565"/>
              <a:gd name="connsiteY30" fmla="*/ 108036 h 458538"/>
              <a:gd name="connsiteX31" fmla="*/ 108241 w 607565"/>
              <a:gd name="connsiteY31" fmla="*/ 264825 h 458538"/>
              <a:gd name="connsiteX32" fmla="*/ 81720 w 607565"/>
              <a:gd name="connsiteY32" fmla="*/ 264825 h 458538"/>
              <a:gd name="connsiteX33" fmla="*/ 5539 w 607565"/>
              <a:gd name="connsiteY33" fmla="*/ 188741 h 458538"/>
              <a:gd name="connsiteX34" fmla="*/ 5539 w 607565"/>
              <a:gd name="connsiteY34" fmla="*/ 162255 h 458538"/>
              <a:gd name="connsiteX35" fmla="*/ 162441 w 607565"/>
              <a:gd name="connsiteY35" fmla="*/ 5466 h 458538"/>
              <a:gd name="connsiteX36" fmla="*/ 175734 w 607565"/>
              <a:gd name="connsiteY36" fmla="*/ 0 h 458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7565" h="458538">
                <a:moveTo>
                  <a:pt x="297968" y="126960"/>
                </a:moveTo>
                <a:cubicBezTo>
                  <a:pt x="308471" y="129271"/>
                  <a:pt x="318173" y="134514"/>
                  <a:pt x="325739" y="142157"/>
                </a:cubicBezTo>
                <a:cubicBezTo>
                  <a:pt x="352531" y="168818"/>
                  <a:pt x="426854" y="243026"/>
                  <a:pt x="442698" y="258845"/>
                </a:cubicBezTo>
                <a:cubicBezTo>
                  <a:pt x="470024" y="286129"/>
                  <a:pt x="466108" y="322033"/>
                  <a:pt x="442787" y="342295"/>
                </a:cubicBezTo>
                <a:lnTo>
                  <a:pt x="369176" y="268888"/>
                </a:lnTo>
                <a:cubicBezTo>
                  <a:pt x="361877" y="261600"/>
                  <a:pt x="350039" y="261600"/>
                  <a:pt x="342651" y="268888"/>
                </a:cubicBezTo>
                <a:cubicBezTo>
                  <a:pt x="335352" y="276175"/>
                  <a:pt x="335352" y="288084"/>
                  <a:pt x="342651" y="295371"/>
                </a:cubicBezTo>
                <a:lnTo>
                  <a:pt x="409497" y="362025"/>
                </a:lnTo>
                <a:cubicBezTo>
                  <a:pt x="406204" y="379977"/>
                  <a:pt x="394366" y="394285"/>
                  <a:pt x="379323" y="401662"/>
                </a:cubicBezTo>
                <a:lnTo>
                  <a:pt x="307759" y="330209"/>
                </a:lnTo>
                <a:cubicBezTo>
                  <a:pt x="300460" y="322922"/>
                  <a:pt x="288533" y="322922"/>
                  <a:pt x="281234" y="330209"/>
                </a:cubicBezTo>
                <a:cubicBezTo>
                  <a:pt x="273935" y="337585"/>
                  <a:pt x="273935" y="349405"/>
                  <a:pt x="281234" y="356693"/>
                </a:cubicBezTo>
                <a:lnTo>
                  <a:pt x="352976" y="428323"/>
                </a:lnTo>
                <a:cubicBezTo>
                  <a:pt x="338824" y="456229"/>
                  <a:pt x="298413" y="476047"/>
                  <a:pt x="257825" y="435522"/>
                </a:cubicBezTo>
                <a:lnTo>
                  <a:pt x="144871" y="322744"/>
                </a:lnTo>
                <a:cubicBezTo>
                  <a:pt x="137394" y="315279"/>
                  <a:pt x="132232" y="305769"/>
                  <a:pt x="129828" y="295549"/>
                </a:cubicBezTo>
                <a:cubicBezTo>
                  <a:pt x="132499" y="293416"/>
                  <a:pt x="292716" y="134603"/>
                  <a:pt x="297968" y="126960"/>
                </a:cubicBezTo>
                <a:close/>
                <a:moveTo>
                  <a:pt x="431876" y="0"/>
                </a:moveTo>
                <a:cubicBezTo>
                  <a:pt x="436670" y="0"/>
                  <a:pt x="441454" y="1822"/>
                  <a:pt x="445103" y="5466"/>
                </a:cubicBezTo>
                <a:lnTo>
                  <a:pt x="602093" y="162255"/>
                </a:lnTo>
                <a:cubicBezTo>
                  <a:pt x="609390" y="169543"/>
                  <a:pt x="609390" y="181453"/>
                  <a:pt x="602093" y="188741"/>
                </a:cubicBezTo>
                <a:lnTo>
                  <a:pt x="525912" y="264825"/>
                </a:lnTo>
                <a:cubicBezTo>
                  <a:pt x="518614" y="272113"/>
                  <a:pt x="506688" y="272113"/>
                  <a:pt x="499391" y="264825"/>
                </a:cubicBezTo>
                <a:lnTo>
                  <a:pt x="342490" y="108036"/>
                </a:lnTo>
                <a:cubicBezTo>
                  <a:pt x="335103" y="100748"/>
                  <a:pt x="335103" y="88927"/>
                  <a:pt x="342490" y="81550"/>
                </a:cubicBezTo>
                <a:lnTo>
                  <a:pt x="418582" y="5466"/>
                </a:lnTo>
                <a:cubicBezTo>
                  <a:pt x="422275" y="1822"/>
                  <a:pt x="427081" y="0"/>
                  <a:pt x="431876" y="0"/>
                </a:cubicBezTo>
                <a:close/>
                <a:moveTo>
                  <a:pt x="175734" y="0"/>
                </a:moveTo>
                <a:cubicBezTo>
                  <a:pt x="180529" y="0"/>
                  <a:pt x="185313" y="1822"/>
                  <a:pt x="188962" y="5466"/>
                </a:cubicBezTo>
                <a:lnTo>
                  <a:pt x="265143" y="81550"/>
                </a:lnTo>
                <a:cubicBezTo>
                  <a:pt x="272440" y="88927"/>
                  <a:pt x="272440" y="100748"/>
                  <a:pt x="265143" y="108036"/>
                </a:cubicBezTo>
                <a:lnTo>
                  <a:pt x="108241" y="264825"/>
                </a:lnTo>
                <a:cubicBezTo>
                  <a:pt x="100855" y="272113"/>
                  <a:pt x="89018" y="272113"/>
                  <a:pt x="81720" y="264825"/>
                </a:cubicBezTo>
                <a:lnTo>
                  <a:pt x="5539" y="188741"/>
                </a:lnTo>
                <a:cubicBezTo>
                  <a:pt x="-1847" y="181453"/>
                  <a:pt x="-1847" y="169543"/>
                  <a:pt x="5539" y="162255"/>
                </a:cubicBezTo>
                <a:lnTo>
                  <a:pt x="162441" y="5466"/>
                </a:lnTo>
                <a:cubicBezTo>
                  <a:pt x="166134" y="1822"/>
                  <a:pt x="170940" y="0"/>
                  <a:pt x="17573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5A1A2412-800C-9837-1E25-063EB266EEAD}"/>
              </a:ext>
            </a:extLst>
          </p:cNvPr>
          <p:cNvSpPr txBox="1"/>
          <p:nvPr/>
        </p:nvSpPr>
        <p:spPr>
          <a:xfrm>
            <a:off x="907282" y="3458381"/>
            <a:ext cx="5893568" cy="795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C19EAF79-9113-5F96-43AF-9A39BF90ED5B}"/>
              </a:ext>
            </a:extLst>
          </p:cNvPr>
          <p:cNvGrpSpPr/>
          <p:nvPr/>
        </p:nvGrpSpPr>
        <p:grpSpPr>
          <a:xfrm>
            <a:off x="1504610" y="4167692"/>
            <a:ext cx="5248241" cy="2071968"/>
            <a:chOff x="4459978" y="6451596"/>
            <a:chExt cx="3272463" cy="1291945"/>
          </a:xfrm>
          <a:gradFill>
            <a:gsLst>
              <a:gs pos="100000">
                <a:schemeClr val="bg1">
                  <a:lumMod val="50000"/>
                  <a:alpha val="62000"/>
                </a:schemeClr>
              </a:gs>
              <a:gs pos="0">
                <a:schemeClr val="bg1">
                  <a:lumMod val="50000"/>
                  <a:alpha val="0"/>
                </a:schemeClr>
              </a:gs>
            </a:gsLst>
            <a:lin ang="5400000" scaled="1"/>
          </a:gradFill>
          <a:scene3d>
            <a:camera prst="orthographicFront">
              <a:rot lat="2666121" lon="19525901" rev="20092126"/>
            </a:camera>
            <a:lightRig rig="threePt" dir="t"/>
          </a:scene3d>
        </p:grpSpPr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FADE222A-004C-6094-7CBC-47BAE1A5C90E}"/>
                </a:ext>
              </a:extLst>
            </p:cNvPr>
            <p:cNvSpPr/>
            <p:nvPr/>
          </p:nvSpPr>
          <p:spPr>
            <a:xfrm flipH="1">
              <a:off x="4459978" y="6816213"/>
              <a:ext cx="1311228" cy="927328"/>
            </a:xfrm>
            <a:custGeom>
              <a:avLst/>
              <a:gdLst>
                <a:gd name="connsiteX0" fmla="*/ 723132 w 1311227"/>
                <a:gd name="connsiteY0" fmla="*/ 924120 h 927328"/>
                <a:gd name="connsiteX1" fmla="*/ 724970 w 1311227"/>
                <a:gd name="connsiteY1" fmla="*/ 925958 h 927328"/>
                <a:gd name="connsiteX2" fmla="*/ 722231 w 1311227"/>
                <a:gd name="connsiteY2" fmla="*/ 924588 h 927328"/>
                <a:gd name="connsiteX3" fmla="*/ 737632 w 1311227"/>
                <a:gd name="connsiteY3" fmla="*/ 922984 h 927328"/>
                <a:gd name="connsiteX4" fmla="*/ 740038 w 1311227"/>
                <a:gd name="connsiteY4" fmla="*/ 924588 h 927328"/>
                <a:gd name="connsiteX5" fmla="*/ 738155 w 1311227"/>
                <a:gd name="connsiteY5" fmla="*/ 924760 h 927328"/>
                <a:gd name="connsiteX6" fmla="*/ 711578 w 1311227"/>
                <a:gd name="connsiteY6" fmla="*/ 922914 h 927328"/>
                <a:gd name="connsiteX7" fmla="*/ 711445 w 1311227"/>
                <a:gd name="connsiteY7" fmla="*/ 923561 h 927328"/>
                <a:gd name="connsiteX8" fmla="*/ 707164 w 1311227"/>
                <a:gd name="connsiteY8" fmla="*/ 927328 h 927328"/>
                <a:gd name="connsiteX9" fmla="*/ 694973 w 1311227"/>
                <a:gd name="connsiteY9" fmla="*/ 917705 h 927328"/>
                <a:gd name="connsiteX10" fmla="*/ 694836 w 1311227"/>
                <a:gd name="connsiteY10" fmla="*/ 921849 h 927328"/>
                <a:gd name="connsiteX11" fmla="*/ 694836 w 1311227"/>
                <a:gd name="connsiteY11" fmla="*/ 917739 h 927328"/>
                <a:gd name="connsiteX12" fmla="*/ 575667 w 1311227"/>
                <a:gd name="connsiteY12" fmla="*/ 867058 h 927328"/>
                <a:gd name="connsiteX13" fmla="*/ 579776 w 1311227"/>
                <a:gd name="connsiteY13" fmla="*/ 869798 h 927328"/>
                <a:gd name="connsiteX14" fmla="*/ 574297 w 1311227"/>
                <a:gd name="connsiteY14" fmla="*/ 871168 h 927328"/>
                <a:gd name="connsiteX15" fmla="*/ 571558 w 1311227"/>
                <a:gd name="connsiteY15" fmla="*/ 824596 h 927328"/>
                <a:gd name="connsiteX16" fmla="*/ 571558 w 1311227"/>
                <a:gd name="connsiteY16" fmla="*/ 828705 h 927328"/>
                <a:gd name="connsiteX17" fmla="*/ 570775 w 1311227"/>
                <a:gd name="connsiteY17" fmla="*/ 824791 h 927328"/>
                <a:gd name="connsiteX18" fmla="*/ 570188 w 1311227"/>
                <a:gd name="connsiteY18" fmla="*/ 821856 h 927328"/>
                <a:gd name="connsiteX19" fmla="*/ 570775 w 1311227"/>
                <a:gd name="connsiteY19" fmla="*/ 824791 h 927328"/>
                <a:gd name="connsiteX20" fmla="*/ 566078 w 1311227"/>
                <a:gd name="connsiteY20" fmla="*/ 825965 h 927328"/>
                <a:gd name="connsiteX21" fmla="*/ 570188 w 1311227"/>
                <a:gd name="connsiteY21" fmla="*/ 821856 h 927328"/>
                <a:gd name="connsiteX22" fmla="*/ 527725 w 1311227"/>
                <a:gd name="connsiteY22" fmla="*/ 809528 h 927328"/>
                <a:gd name="connsiteX23" fmla="*/ 530465 w 1311227"/>
                <a:gd name="connsiteY23" fmla="*/ 810898 h 927328"/>
                <a:gd name="connsiteX24" fmla="*/ 526355 w 1311227"/>
                <a:gd name="connsiteY24" fmla="*/ 812268 h 927328"/>
                <a:gd name="connsiteX25" fmla="*/ 527725 w 1311227"/>
                <a:gd name="connsiteY25" fmla="*/ 809528 h 927328"/>
                <a:gd name="connsiteX26" fmla="*/ 597583 w 1311227"/>
                <a:gd name="connsiteY26" fmla="*/ 801310 h 927328"/>
                <a:gd name="connsiteX27" fmla="*/ 603062 w 1311227"/>
                <a:gd name="connsiteY27" fmla="*/ 805419 h 927328"/>
                <a:gd name="connsiteX28" fmla="*/ 594843 w 1311227"/>
                <a:gd name="connsiteY28" fmla="*/ 805419 h 927328"/>
                <a:gd name="connsiteX29" fmla="*/ 597583 w 1311227"/>
                <a:gd name="connsiteY29" fmla="*/ 801310 h 927328"/>
                <a:gd name="connsiteX30" fmla="*/ 807156 w 1311227"/>
                <a:gd name="connsiteY30" fmla="*/ 768435 h 927328"/>
                <a:gd name="connsiteX31" fmla="*/ 812635 w 1311227"/>
                <a:gd name="connsiteY31" fmla="*/ 769805 h 927328"/>
                <a:gd name="connsiteX32" fmla="*/ 808526 w 1311227"/>
                <a:gd name="connsiteY32" fmla="*/ 773915 h 927328"/>
                <a:gd name="connsiteX33" fmla="*/ 804416 w 1311227"/>
                <a:gd name="connsiteY33" fmla="*/ 771175 h 927328"/>
                <a:gd name="connsiteX34" fmla="*/ 740038 w 1311227"/>
                <a:gd name="connsiteY34" fmla="*/ 749259 h 927328"/>
                <a:gd name="connsiteX35" fmla="*/ 755105 w 1311227"/>
                <a:gd name="connsiteY35" fmla="*/ 761587 h 927328"/>
                <a:gd name="connsiteX36" fmla="*/ 750996 w 1311227"/>
                <a:gd name="connsiteY36" fmla="*/ 775285 h 927328"/>
                <a:gd name="connsiteX37" fmla="*/ 750996 w 1311227"/>
                <a:gd name="connsiteY37" fmla="*/ 784873 h 927328"/>
                <a:gd name="connsiteX38" fmla="*/ 744147 w 1311227"/>
                <a:gd name="connsiteY38" fmla="*/ 790352 h 927328"/>
                <a:gd name="connsiteX39" fmla="*/ 733189 w 1311227"/>
                <a:gd name="connsiteY39" fmla="*/ 779394 h 927328"/>
                <a:gd name="connsiteX40" fmla="*/ 734559 w 1311227"/>
                <a:gd name="connsiteY40" fmla="*/ 773915 h 927328"/>
                <a:gd name="connsiteX41" fmla="*/ 734559 w 1311227"/>
                <a:gd name="connsiteY41" fmla="*/ 764327 h 927328"/>
                <a:gd name="connsiteX42" fmla="*/ 740038 w 1311227"/>
                <a:gd name="connsiteY42" fmla="*/ 749259 h 927328"/>
                <a:gd name="connsiteX43" fmla="*/ 396229 w 1311227"/>
                <a:gd name="connsiteY43" fmla="*/ 747889 h 927328"/>
                <a:gd name="connsiteX44" fmla="*/ 398968 w 1311227"/>
                <a:gd name="connsiteY44" fmla="*/ 751999 h 927328"/>
                <a:gd name="connsiteX45" fmla="*/ 392119 w 1311227"/>
                <a:gd name="connsiteY45" fmla="*/ 754738 h 927328"/>
                <a:gd name="connsiteX46" fmla="*/ 390749 w 1311227"/>
                <a:gd name="connsiteY46" fmla="*/ 750629 h 927328"/>
                <a:gd name="connsiteX47" fmla="*/ 396229 w 1311227"/>
                <a:gd name="connsiteY47" fmla="*/ 747889 h 927328"/>
                <a:gd name="connsiteX48" fmla="*/ 741408 w 1311227"/>
                <a:gd name="connsiteY48" fmla="*/ 734192 h 927328"/>
                <a:gd name="connsiteX49" fmla="*/ 745517 w 1311227"/>
                <a:gd name="connsiteY49" fmla="*/ 735562 h 927328"/>
                <a:gd name="connsiteX50" fmla="*/ 738668 w 1311227"/>
                <a:gd name="connsiteY50" fmla="*/ 739671 h 927328"/>
                <a:gd name="connsiteX51" fmla="*/ 741408 w 1311227"/>
                <a:gd name="connsiteY51" fmla="*/ 734192 h 927328"/>
                <a:gd name="connsiteX52" fmla="*/ 572927 w 1311227"/>
                <a:gd name="connsiteY52" fmla="*/ 732822 h 927328"/>
                <a:gd name="connsiteX53" fmla="*/ 574297 w 1311227"/>
                <a:gd name="connsiteY53" fmla="*/ 735562 h 927328"/>
                <a:gd name="connsiteX54" fmla="*/ 570188 w 1311227"/>
                <a:gd name="connsiteY54" fmla="*/ 735562 h 927328"/>
                <a:gd name="connsiteX55" fmla="*/ 594843 w 1311227"/>
                <a:gd name="connsiteY55" fmla="*/ 730082 h 927328"/>
                <a:gd name="connsiteX56" fmla="*/ 598953 w 1311227"/>
                <a:gd name="connsiteY56" fmla="*/ 731452 h 927328"/>
                <a:gd name="connsiteX57" fmla="*/ 597583 w 1311227"/>
                <a:gd name="connsiteY57" fmla="*/ 734192 h 927328"/>
                <a:gd name="connsiteX58" fmla="*/ 594843 w 1311227"/>
                <a:gd name="connsiteY58" fmla="*/ 730082 h 927328"/>
                <a:gd name="connsiteX59" fmla="*/ 767433 w 1311227"/>
                <a:gd name="connsiteY59" fmla="*/ 727343 h 927328"/>
                <a:gd name="connsiteX60" fmla="*/ 774282 w 1311227"/>
                <a:gd name="connsiteY60" fmla="*/ 727343 h 927328"/>
                <a:gd name="connsiteX61" fmla="*/ 774282 w 1311227"/>
                <a:gd name="connsiteY61" fmla="*/ 735562 h 927328"/>
                <a:gd name="connsiteX62" fmla="*/ 770173 w 1311227"/>
                <a:gd name="connsiteY62" fmla="*/ 736931 h 927328"/>
                <a:gd name="connsiteX63" fmla="*/ 763324 w 1311227"/>
                <a:gd name="connsiteY63" fmla="*/ 732822 h 927328"/>
                <a:gd name="connsiteX64" fmla="*/ 767433 w 1311227"/>
                <a:gd name="connsiteY64" fmla="*/ 727343 h 927328"/>
                <a:gd name="connsiteX65" fmla="*/ 812635 w 1311227"/>
                <a:gd name="connsiteY65" fmla="*/ 723234 h 927328"/>
                <a:gd name="connsiteX66" fmla="*/ 818114 w 1311227"/>
                <a:gd name="connsiteY66" fmla="*/ 724603 h 927328"/>
                <a:gd name="connsiteX67" fmla="*/ 815375 w 1311227"/>
                <a:gd name="connsiteY67" fmla="*/ 725973 h 927328"/>
                <a:gd name="connsiteX68" fmla="*/ 659222 w 1311227"/>
                <a:gd name="connsiteY68" fmla="*/ 723234 h 927328"/>
                <a:gd name="connsiteX69" fmla="*/ 664701 w 1311227"/>
                <a:gd name="connsiteY69" fmla="*/ 724603 h 927328"/>
                <a:gd name="connsiteX70" fmla="*/ 664701 w 1311227"/>
                <a:gd name="connsiteY70" fmla="*/ 728712 h 927328"/>
                <a:gd name="connsiteX71" fmla="*/ 659222 w 1311227"/>
                <a:gd name="connsiteY71" fmla="*/ 723234 h 927328"/>
                <a:gd name="connsiteX72" fmla="*/ 834551 w 1311227"/>
                <a:gd name="connsiteY72" fmla="*/ 717754 h 927328"/>
                <a:gd name="connsiteX73" fmla="*/ 841400 w 1311227"/>
                <a:gd name="connsiteY73" fmla="*/ 719124 h 927328"/>
                <a:gd name="connsiteX74" fmla="*/ 838661 w 1311227"/>
                <a:gd name="connsiteY74" fmla="*/ 721864 h 927328"/>
                <a:gd name="connsiteX75" fmla="*/ 834551 w 1311227"/>
                <a:gd name="connsiteY75" fmla="*/ 717754 h 927328"/>
                <a:gd name="connsiteX76" fmla="*/ 983855 w 1311227"/>
                <a:gd name="connsiteY76" fmla="*/ 713645 h 927328"/>
                <a:gd name="connsiteX77" fmla="*/ 990704 w 1311227"/>
                <a:gd name="connsiteY77" fmla="*/ 719124 h 927328"/>
                <a:gd name="connsiteX78" fmla="*/ 981115 w 1311227"/>
                <a:gd name="connsiteY78" fmla="*/ 723234 h 927328"/>
                <a:gd name="connsiteX79" fmla="*/ 974267 w 1311227"/>
                <a:gd name="connsiteY79" fmla="*/ 721864 h 927328"/>
                <a:gd name="connsiteX80" fmla="*/ 983855 w 1311227"/>
                <a:gd name="connsiteY80" fmla="*/ 713645 h 927328"/>
                <a:gd name="connsiteX81" fmla="*/ 664701 w 1311227"/>
                <a:gd name="connsiteY81" fmla="*/ 706797 h 927328"/>
                <a:gd name="connsiteX82" fmla="*/ 666071 w 1311227"/>
                <a:gd name="connsiteY82" fmla="*/ 709536 h 927328"/>
                <a:gd name="connsiteX83" fmla="*/ 660592 w 1311227"/>
                <a:gd name="connsiteY83" fmla="*/ 713645 h 927328"/>
                <a:gd name="connsiteX84" fmla="*/ 660592 w 1311227"/>
                <a:gd name="connsiteY84" fmla="*/ 709536 h 927328"/>
                <a:gd name="connsiteX85" fmla="*/ 664701 w 1311227"/>
                <a:gd name="connsiteY85" fmla="*/ 706797 h 927328"/>
                <a:gd name="connsiteX86" fmla="*/ 1160554 w 1311227"/>
                <a:gd name="connsiteY86" fmla="*/ 704057 h 927328"/>
                <a:gd name="connsiteX87" fmla="*/ 1166033 w 1311227"/>
                <a:gd name="connsiteY87" fmla="*/ 708166 h 927328"/>
                <a:gd name="connsiteX88" fmla="*/ 1152335 w 1311227"/>
                <a:gd name="connsiteY88" fmla="*/ 716385 h 927328"/>
                <a:gd name="connsiteX89" fmla="*/ 1146856 w 1311227"/>
                <a:gd name="connsiteY89" fmla="*/ 712275 h 927328"/>
                <a:gd name="connsiteX90" fmla="*/ 1150966 w 1311227"/>
                <a:gd name="connsiteY90" fmla="*/ 705427 h 927328"/>
                <a:gd name="connsiteX91" fmla="*/ 1160554 w 1311227"/>
                <a:gd name="connsiteY91" fmla="*/ 704057 h 927328"/>
                <a:gd name="connsiteX92" fmla="*/ 401707 w 1311227"/>
                <a:gd name="connsiteY92" fmla="*/ 699947 h 927328"/>
                <a:gd name="connsiteX93" fmla="*/ 401707 w 1311227"/>
                <a:gd name="connsiteY93" fmla="*/ 704057 h 927328"/>
                <a:gd name="connsiteX94" fmla="*/ 407187 w 1311227"/>
                <a:gd name="connsiteY94" fmla="*/ 704057 h 927328"/>
                <a:gd name="connsiteX95" fmla="*/ 400338 w 1311227"/>
                <a:gd name="connsiteY95" fmla="*/ 708166 h 927328"/>
                <a:gd name="connsiteX96" fmla="*/ 401707 w 1311227"/>
                <a:gd name="connsiteY96" fmla="*/ 699947 h 927328"/>
                <a:gd name="connsiteX97" fmla="*/ 1157814 w 1311227"/>
                <a:gd name="connsiteY97" fmla="*/ 690359 h 927328"/>
                <a:gd name="connsiteX98" fmla="*/ 1163293 w 1311227"/>
                <a:gd name="connsiteY98" fmla="*/ 693099 h 927328"/>
                <a:gd name="connsiteX99" fmla="*/ 1161924 w 1311227"/>
                <a:gd name="connsiteY99" fmla="*/ 695839 h 927328"/>
                <a:gd name="connsiteX100" fmla="*/ 1157814 w 1311227"/>
                <a:gd name="connsiteY100" fmla="*/ 690359 h 927328"/>
                <a:gd name="connsiteX101" fmla="*/ 864686 w 1311227"/>
                <a:gd name="connsiteY101" fmla="*/ 690359 h 927328"/>
                <a:gd name="connsiteX102" fmla="*/ 868795 w 1311227"/>
                <a:gd name="connsiteY102" fmla="*/ 693099 h 927328"/>
                <a:gd name="connsiteX103" fmla="*/ 866056 w 1311227"/>
                <a:gd name="connsiteY103" fmla="*/ 694469 h 927328"/>
                <a:gd name="connsiteX104" fmla="*/ 864686 w 1311227"/>
                <a:gd name="connsiteY104" fmla="*/ 690359 h 927328"/>
                <a:gd name="connsiteX105" fmla="*/ 849619 w 1311227"/>
                <a:gd name="connsiteY105" fmla="*/ 690359 h 927328"/>
                <a:gd name="connsiteX106" fmla="*/ 853728 w 1311227"/>
                <a:gd name="connsiteY106" fmla="*/ 693099 h 927328"/>
                <a:gd name="connsiteX107" fmla="*/ 848249 w 1311227"/>
                <a:gd name="connsiteY107" fmla="*/ 693099 h 927328"/>
                <a:gd name="connsiteX108" fmla="*/ 444170 w 1311227"/>
                <a:gd name="connsiteY108" fmla="*/ 688989 h 927328"/>
                <a:gd name="connsiteX109" fmla="*/ 449649 w 1311227"/>
                <a:gd name="connsiteY109" fmla="*/ 688989 h 927328"/>
                <a:gd name="connsiteX110" fmla="*/ 448279 w 1311227"/>
                <a:gd name="connsiteY110" fmla="*/ 691729 h 927328"/>
                <a:gd name="connsiteX111" fmla="*/ 444170 w 1311227"/>
                <a:gd name="connsiteY111" fmla="*/ 688989 h 927328"/>
                <a:gd name="connsiteX112" fmla="*/ 649634 w 1311227"/>
                <a:gd name="connsiteY112" fmla="*/ 687620 h 927328"/>
                <a:gd name="connsiteX113" fmla="*/ 656483 w 1311227"/>
                <a:gd name="connsiteY113" fmla="*/ 688989 h 927328"/>
                <a:gd name="connsiteX114" fmla="*/ 648264 w 1311227"/>
                <a:gd name="connsiteY114" fmla="*/ 690359 h 927328"/>
                <a:gd name="connsiteX115" fmla="*/ 855098 w 1311227"/>
                <a:gd name="connsiteY115" fmla="*/ 682141 h 927328"/>
                <a:gd name="connsiteX116" fmla="*/ 856468 w 1311227"/>
                <a:gd name="connsiteY116" fmla="*/ 684880 h 927328"/>
                <a:gd name="connsiteX117" fmla="*/ 850988 w 1311227"/>
                <a:gd name="connsiteY117" fmla="*/ 684880 h 927328"/>
                <a:gd name="connsiteX118" fmla="*/ 855098 w 1311227"/>
                <a:gd name="connsiteY118" fmla="*/ 682141 h 927328"/>
                <a:gd name="connsiteX119" fmla="*/ 412666 w 1311227"/>
                <a:gd name="connsiteY119" fmla="*/ 679401 h 927328"/>
                <a:gd name="connsiteX120" fmla="*/ 416775 w 1311227"/>
                <a:gd name="connsiteY120" fmla="*/ 680771 h 927328"/>
                <a:gd name="connsiteX121" fmla="*/ 415405 w 1311227"/>
                <a:gd name="connsiteY121" fmla="*/ 683511 h 927328"/>
                <a:gd name="connsiteX122" fmla="*/ 411296 w 1311227"/>
                <a:gd name="connsiteY122" fmla="*/ 682141 h 927328"/>
                <a:gd name="connsiteX123" fmla="*/ 412666 w 1311227"/>
                <a:gd name="connsiteY123" fmla="*/ 679401 h 927328"/>
                <a:gd name="connsiteX124" fmla="*/ 368833 w 1311227"/>
                <a:gd name="connsiteY124" fmla="*/ 679401 h 927328"/>
                <a:gd name="connsiteX125" fmla="*/ 372943 w 1311227"/>
                <a:gd name="connsiteY125" fmla="*/ 679401 h 927328"/>
                <a:gd name="connsiteX126" fmla="*/ 375682 w 1311227"/>
                <a:gd name="connsiteY126" fmla="*/ 684880 h 927328"/>
                <a:gd name="connsiteX127" fmla="*/ 367464 w 1311227"/>
                <a:gd name="connsiteY127" fmla="*/ 684880 h 927328"/>
                <a:gd name="connsiteX128" fmla="*/ 366094 w 1311227"/>
                <a:gd name="connsiteY128" fmla="*/ 682141 h 927328"/>
                <a:gd name="connsiteX129" fmla="*/ 643470 w 1311227"/>
                <a:gd name="connsiteY129" fmla="*/ 677860 h 927328"/>
                <a:gd name="connsiteX130" fmla="*/ 644155 w 1311227"/>
                <a:gd name="connsiteY130" fmla="*/ 680771 h 927328"/>
                <a:gd name="connsiteX131" fmla="*/ 640046 w 1311227"/>
                <a:gd name="connsiteY131" fmla="*/ 688989 h 927328"/>
                <a:gd name="connsiteX132" fmla="*/ 638676 w 1311227"/>
                <a:gd name="connsiteY132" fmla="*/ 701317 h 927328"/>
                <a:gd name="connsiteX133" fmla="*/ 629087 w 1311227"/>
                <a:gd name="connsiteY133" fmla="*/ 709536 h 927328"/>
                <a:gd name="connsiteX134" fmla="*/ 614020 w 1311227"/>
                <a:gd name="connsiteY134" fmla="*/ 702687 h 927328"/>
                <a:gd name="connsiteX135" fmla="*/ 609911 w 1311227"/>
                <a:gd name="connsiteY135" fmla="*/ 704057 h 927328"/>
                <a:gd name="connsiteX136" fmla="*/ 612650 w 1311227"/>
                <a:gd name="connsiteY136" fmla="*/ 699947 h 927328"/>
                <a:gd name="connsiteX137" fmla="*/ 615390 w 1311227"/>
                <a:gd name="connsiteY137" fmla="*/ 688989 h 927328"/>
                <a:gd name="connsiteX138" fmla="*/ 634566 w 1311227"/>
                <a:gd name="connsiteY138" fmla="*/ 678032 h 927328"/>
                <a:gd name="connsiteX139" fmla="*/ 642785 w 1311227"/>
                <a:gd name="connsiteY139" fmla="*/ 678032 h 927328"/>
                <a:gd name="connsiteX140" fmla="*/ 643470 w 1311227"/>
                <a:gd name="connsiteY140" fmla="*/ 677860 h 927328"/>
                <a:gd name="connsiteX141" fmla="*/ 646894 w 1311227"/>
                <a:gd name="connsiteY141" fmla="*/ 672552 h 927328"/>
                <a:gd name="connsiteX142" fmla="*/ 649634 w 1311227"/>
                <a:gd name="connsiteY142" fmla="*/ 673922 h 927328"/>
                <a:gd name="connsiteX143" fmla="*/ 645524 w 1311227"/>
                <a:gd name="connsiteY143" fmla="*/ 675292 h 927328"/>
                <a:gd name="connsiteX144" fmla="*/ 646894 w 1311227"/>
                <a:gd name="connsiteY144" fmla="*/ 672552 h 927328"/>
                <a:gd name="connsiteX145" fmla="*/ 1131789 w 1311227"/>
                <a:gd name="connsiteY145" fmla="*/ 665704 h 927328"/>
                <a:gd name="connsiteX146" fmla="*/ 1127679 w 1311227"/>
                <a:gd name="connsiteY146" fmla="*/ 668443 h 927328"/>
                <a:gd name="connsiteX147" fmla="*/ 1125964 w 1311227"/>
                <a:gd name="connsiteY147" fmla="*/ 667218 h 927328"/>
                <a:gd name="connsiteX148" fmla="*/ 985225 w 1311227"/>
                <a:gd name="connsiteY148" fmla="*/ 664334 h 927328"/>
                <a:gd name="connsiteX149" fmla="*/ 989334 w 1311227"/>
                <a:gd name="connsiteY149" fmla="*/ 664334 h 927328"/>
                <a:gd name="connsiteX150" fmla="*/ 992073 w 1311227"/>
                <a:gd name="connsiteY150" fmla="*/ 668443 h 927328"/>
                <a:gd name="connsiteX151" fmla="*/ 985225 w 1311227"/>
                <a:gd name="connsiteY151" fmla="*/ 668443 h 927328"/>
                <a:gd name="connsiteX152" fmla="*/ 985225 w 1311227"/>
                <a:gd name="connsiteY152" fmla="*/ 664334 h 927328"/>
                <a:gd name="connsiteX153" fmla="*/ 9957 w 1311227"/>
                <a:gd name="connsiteY153" fmla="*/ 661594 h 927328"/>
                <a:gd name="connsiteX154" fmla="*/ 15435 w 1311227"/>
                <a:gd name="connsiteY154" fmla="*/ 662964 h 927328"/>
                <a:gd name="connsiteX155" fmla="*/ 14066 w 1311227"/>
                <a:gd name="connsiteY155" fmla="*/ 665704 h 927328"/>
                <a:gd name="connsiteX156" fmla="*/ 8587 w 1311227"/>
                <a:gd name="connsiteY156" fmla="*/ 665704 h 927328"/>
                <a:gd name="connsiteX157" fmla="*/ 279799 w 1311227"/>
                <a:gd name="connsiteY157" fmla="*/ 660224 h 927328"/>
                <a:gd name="connsiteX158" fmla="*/ 296236 w 1311227"/>
                <a:gd name="connsiteY158" fmla="*/ 669813 h 927328"/>
                <a:gd name="connsiteX159" fmla="*/ 288018 w 1311227"/>
                <a:gd name="connsiteY159" fmla="*/ 680771 h 927328"/>
                <a:gd name="connsiteX160" fmla="*/ 279799 w 1311227"/>
                <a:gd name="connsiteY160" fmla="*/ 680771 h 927328"/>
                <a:gd name="connsiteX161" fmla="*/ 268841 w 1311227"/>
                <a:gd name="connsiteY161" fmla="*/ 684880 h 927328"/>
                <a:gd name="connsiteX162" fmla="*/ 266102 w 1311227"/>
                <a:gd name="connsiteY162" fmla="*/ 683511 h 927328"/>
                <a:gd name="connsiteX163" fmla="*/ 256513 w 1311227"/>
                <a:gd name="connsiteY163" fmla="*/ 678032 h 927328"/>
                <a:gd name="connsiteX164" fmla="*/ 279799 w 1311227"/>
                <a:gd name="connsiteY164" fmla="*/ 660224 h 927328"/>
                <a:gd name="connsiteX165" fmla="*/ 849619 w 1311227"/>
                <a:gd name="connsiteY165" fmla="*/ 657485 h 927328"/>
                <a:gd name="connsiteX166" fmla="*/ 855098 w 1311227"/>
                <a:gd name="connsiteY166" fmla="*/ 661594 h 927328"/>
                <a:gd name="connsiteX167" fmla="*/ 850988 w 1311227"/>
                <a:gd name="connsiteY167" fmla="*/ 662964 h 927328"/>
                <a:gd name="connsiteX168" fmla="*/ 846879 w 1311227"/>
                <a:gd name="connsiteY168" fmla="*/ 660224 h 927328"/>
                <a:gd name="connsiteX169" fmla="*/ 960569 w 1311227"/>
                <a:gd name="connsiteY169" fmla="*/ 654746 h 927328"/>
                <a:gd name="connsiteX170" fmla="*/ 964678 w 1311227"/>
                <a:gd name="connsiteY170" fmla="*/ 654746 h 927328"/>
                <a:gd name="connsiteX171" fmla="*/ 963309 w 1311227"/>
                <a:gd name="connsiteY171" fmla="*/ 658855 h 927328"/>
                <a:gd name="connsiteX172" fmla="*/ 960569 w 1311227"/>
                <a:gd name="connsiteY172" fmla="*/ 654746 h 927328"/>
                <a:gd name="connsiteX173" fmla="*/ 1127923 w 1311227"/>
                <a:gd name="connsiteY173" fmla="*/ 654400 h 927328"/>
                <a:gd name="connsiteX174" fmla="*/ 1130419 w 1311227"/>
                <a:gd name="connsiteY174" fmla="*/ 660224 h 927328"/>
                <a:gd name="connsiteX175" fmla="*/ 1127679 w 1311227"/>
                <a:gd name="connsiteY175" fmla="*/ 654746 h 927328"/>
                <a:gd name="connsiteX176" fmla="*/ 760584 w 1311227"/>
                <a:gd name="connsiteY176" fmla="*/ 652006 h 927328"/>
                <a:gd name="connsiteX177" fmla="*/ 759215 w 1311227"/>
                <a:gd name="connsiteY177" fmla="*/ 660224 h 927328"/>
                <a:gd name="connsiteX178" fmla="*/ 741408 w 1311227"/>
                <a:gd name="connsiteY178" fmla="*/ 678032 h 927328"/>
                <a:gd name="connsiteX179" fmla="*/ 742777 w 1311227"/>
                <a:gd name="connsiteY179" fmla="*/ 684880 h 927328"/>
                <a:gd name="connsiteX180" fmla="*/ 761954 w 1311227"/>
                <a:gd name="connsiteY180" fmla="*/ 695839 h 927328"/>
                <a:gd name="connsiteX181" fmla="*/ 755105 w 1311227"/>
                <a:gd name="connsiteY181" fmla="*/ 705427 h 927328"/>
                <a:gd name="connsiteX182" fmla="*/ 738668 w 1311227"/>
                <a:gd name="connsiteY182" fmla="*/ 697208 h 927328"/>
                <a:gd name="connsiteX183" fmla="*/ 742777 w 1311227"/>
                <a:gd name="connsiteY183" fmla="*/ 702687 h 927328"/>
                <a:gd name="connsiteX184" fmla="*/ 740038 w 1311227"/>
                <a:gd name="connsiteY184" fmla="*/ 704057 h 927328"/>
                <a:gd name="connsiteX185" fmla="*/ 733189 w 1311227"/>
                <a:gd name="connsiteY185" fmla="*/ 709536 h 927328"/>
                <a:gd name="connsiteX186" fmla="*/ 730450 w 1311227"/>
                <a:gd name="connsiteY186" fmla="*/ 706797 h 927328"/>
                <a:gd name="connsiteX187" fmla="*/ 733189 w 1311227"/>
                <a:gd name="connsiteY187" fmla="*/ 695839 h 927328"/>
                <a:gd name="connsiteX188" fmla="*/ 724970 w 1311227"/>
                <a:gd name="connsiteY188" fmla="*/ 705427 h 927328"/>
                <a:gd name="connsiteX189" fmla="*/ 726340 w 1311227"/>
                <a:gd name="connsiteY189" fmla="*/ 715015 h 927328"/>
                <a:gd name="connsiteX190" fmla="*/ 738668 w 1311227"/>
                <a:gd name="connsiteY190" fmla="*/ 719124 h 927328"/>
                <a:gd name="connsiteX191" fmla="*/ 737298 w 1311227"/>
                <a:gd name="connsiteY191" fmla="*/ 715015 h 927328"/>
                <a:gd name="connsiteX192" fmla="*/ 749626 w 1311227"/>
                <a:gd name="connsiteY192" fmla="*/ 706797 h 927328"/>
                <a:gd name="connsiteX193" fmla="*/ 756475 w 1311227"/>
                <a:gd name="connsiteY193" fmla="*/ 712275 h 927328"/>
                <a:gd name="connsiteX194" fmla="*/ 752366 w 1311227"/>
                <a:gd name="connsiteY194" fmla="*/ 712275 h 927328"/>
                <a:gd name="connsiteX195" fmla="*/ 757845 w 1311227"/>
                <a:gd name="connsiteY195" fmla="*/ 719124 h 927328"/>
                <a:gd name="connsiteX196" fmla="*/ 760584 w 1311227"/>
                <a:gd name="connsiteY196" fmla="*/ 716385 h 927328"/>
                <a:gd name="connsiteX197" fmla="*/ 757845 w 1311227"/>
                <a:gd name="connsiteY197" fmla="*/ 712275 h 927328"/>
                <a:gd name="connsiteX198" fmla="*/ 760584 w 1311227"/>
                <a:gd name="connsiteY198" fmla="*/ 709536 h 927328"/>
                <a:gd name="connsiteX199" fmla="*/ 767433 w 1311227"/>
                <a:gd name="connsiteY199" fmla="*/ 698578 h 927328"/>
                <a:gd name="connsiteX200" fmla="*/ 764693 w 1311227"/>
                <a:gd name="connsiteY200" fmla="*/ 675292 h 927328"/>
                <a:gd name="connsiteX201" fmla="*/ 757845 w 1311227"/>
                <a:gd name="connsiteY201" fmla="*/ 673922 h 927328"/>
                <a:gd name="connsiteX202" fmla="*/ 763324 w 1311227"/>
                <a:gd name="connsiteY202" fmla="*/ 667074 h 927328"/>
                <a:gd name="connsiteX203" fmla="*/ 760584 w 1311227"/>
                <a:gd name="connsiteY203" fmla="*/ 652006 h 927328"/>
                <a:gd name="connsiteX204" fmla="*/ 660592 w 1311227"/>
                <a:gd name="connsiteY204" fmla="*/ 652006 h 927328"/>
                <a:gd name="connsiteX205" fmla="*/ 666071 w 1311227"/>
                <a:gd name="connsiteY205" fmla="*/ 653376 h 927328"/>
                <a:gd name="connsiteX206" fmla="*/ 661962 w 1311227"/>
                <a:gd name="connsiteY206" fmla="*/ 654746 h 927328"/>
                <a:gd name="connsiteX207" fmla="*/ 660592 w 1311227"/>
                <a:gd name="connsiteY207" fmla="*/ 652006 h 927328"/>
                <a:gd name="connsiteX208" fmla="*/ 638676 w 1311227"/>
                <a:gd name="connsiteY208" fmla="*/ 650636 h 927328"/>
                <a:gd name="connsiteX209" fmla="*/ 640046 w 1311227"/>
                <a:gd name="connsiteY209" fmla="*/ 654746 h 927328"/>
                <a:gd name="connsiteX210" fmla="*/ 634566 w 1311227"/>
                <a:gd name="connsiteY210" fmla="*/ 661594 h 927328"/>
                <a:gd name="connsiteX211" fmla="*/ 627718 w 1311227"/>
                <a:gd name="connsiteY211" fmla="*/ 660224 h 927328"/>
                <a:gd name="connsiteX212" fmla="*/ 627718 w 1311227"/>
                <a:gd name="connsiteY212" fmla="*/ 654746 h 927328"/>
                <a:gd name="connsiteX213" fmla="*/ 638676 w 1311227"/>
                <a:gd name="connsiteY213" fmla="*/ 650636 h 927328"/>
                <a:gd name="connsiteX214" fmla="*/ 1172882 w 1311227"/>
                <a:gd name="connsiteY214" fmla="*/ 649267 h 927328"/>
                <a:gd name="connsiteX215" fmla="*/ 1176991 w 1311227"/>
                <a:gd name="connsiteY215" fmla="*/ 650636 h 927328"/>
                <a:gd name="connsiteX216" fmla="*/ 1172749 w 1311227"/>
                <a:gd name="connsiteY216" fmla="*/ 649576 h 927328"/>
                <a:gd name="connsiteX217" fmla="*/ 1183840 w 1311227"/>
                <a:gd name="connsiteY217" fmla="*/ 643788 h 927328"/>
                <a:gd name="connsiteX218" fmla="*/ 1198907 w 1311227"/>
                <a:gd name="connsiteY218" fmla="*/ 657485 h 927328"/>
                <a:gd name="connsiteX219" fmla="*/ 1190689 w 1311227"/>
                <a:gd name="connsiteY219" fmla="*/ 660224 h 927328"/>
                <a:gd name="connsiteX220" fmla="*/ 1181100 w 1311227"/>
                <a:gd name="connsiteY220" fmla="*/ 645157 h 927328"/>
                <a:gd name="connsiteX221" fmla="*/ 142823 w 1311227"/>
                <a:gd name="connsiteY221" fmla="*/ 642418 h 927328"/>
                <a:gd name="connsiteX222" fmla="*/ 149672 w 1311227"/>
                <a:gd name="connsiteY222" fmla="*/ 643788 h 927328"/>
                <a:gd name="connsiteX223" fmla="*/ 151042 w 1311227"/>
                <a:gd name="connsiteY223" fmla="*/ 646527 h 927328"/>
                <a:gd name="connsiteX224" fmla="*/ 144193 w 1311227"/>
                <a:gd name="connsiteY224" fmla="*/ 649267 h 927328"/>
                <a:gd name="connsiteX225" fmla="*/ 1115352 w 1311227"/>
                <a:gd name="connsiteY225" fmla="*/ 639678 h 927328"/>
                <a:gd name="connsiteX226" fmla="*/ 1115352 w 1311227"/>
                <a:gd name="connsiteY226" fmla="*/ 649267 h 927328"/>
                <a:gd name="connsiteX227" fmla="*/ 1119461 w 1311227"/>
                <a:gd name="connsiteY227" fmla="*/ 649267 h 927328"/>
                <a:gd name="connsiteX228" fmla="*/ 1119461 w 1311227"/>
                <a:gd name="connsiteY228" fmla="*/ 645157 h 927328"/>
                <a:gd name="connsiteX229" fmla="*/ 1122201 w 1311227"/>
                <a:gd name="connsiteY229" fmla="*/ 647897 h 927328"/>
                <a:gd name="connsiteX230" fmla="*/ 1124940 w 1311227"/>
                <a:gd name="connsiteY230" fmla="*/ 643788 h 927328"/>
                <a:gd name="connsiteX231" fmla="*/ 1115352 w 1311227"/>
                <a:gd name="connsiteY231" fmla="*/ 639678 h 927328"/>
                <a:gd name="connsiteX232" fmla="*/ 607171 w 1311227"/>
                <a:gd name="connsiteY232" fmla="*/ 635569 h 927328"/>
                <a:gd name="connsiteX233" fmla="*/ 614020 w 1311227"/>
                <a:gd name="connsiteY233" fmla="*/ 635569 h 927328"/>
                <a:gd name="connsiteX234" fmla="*/ 615390 w 1311227"/>
                <a:gd name="connsiteY234" fmla="*/ 641048 h 927328"/>
                <a:gd name="connsiteX235" fmla="*/ 611281 w 1311227"/>
                <a:gd name="connsiteY235" fmla="*/ 643788 h 927328"/>
                <a:gd name="connsiteX236" fmla="*/ 607171 w 1311227"/>
                <a:gd name="connsiteY236" fmla="*/ 642418 h 927328"/>
                <a:gd name="connsiteX237" fmla="*/ 607171 w 1311227"/>
                <a:gd name="connsiteY237" fmla="*/ 635569 h 927328"/>
                <a:gd name="connsiteX238" fmla="*/ 279799 w 1311227"/>
                <a:gd name="connsiteY238" fmla="*/ 634199 h 927328"/>
                <a:gd name="connsiteX239" fmla="*/ 290757 w 1311227"/>
                <a:gd name="connsiteY239" fmla="*/ 638309 h 927328"/>
                <a:gd name="connsiteX240" fmla="*/ 290757 w 1311227"/>
                <a:gd name="connsiteY240" fmla="*/ 643788 h 927328"/>
                <a:gd name="connsiteX241" fmla="*/ 286648 w 1311227"/>
                <a:gd name="connsiteY241" fmla="*/ 645157 h 927328"/>
                <a:gd name="connsiteX242" fmla="*/ 279799 w 1311227"/>
                <a:gd name="connsiteY242" fmla="*/ 634199 h 927328"/>
                <a:gd name="connsiteX243" fmla="*/ 1026317 w 1311227"/>
                <a:gd name="connsiteY243" fmla="*/ 631459 h 927328"/>
                <a:gd name="connsiteX244" fmla="*/ 1030427 w 1311227"/>
                <a:gd name="connsiteY244" fmla="*/ 631459 h 927328"/>
                <a:gd name="connsiteX245" fmla="*/ 1029057 w 1311227"/>
                <a:gd name="connsiteY245" fmla="*/ 635569 h 927328"/>
                <a:gd name="connsiteX246" fmla="*/ 1026317 w 1311227"/>
                <a:gd name="connsiteY246" fmla="*/ 631459 h 927328"/>
                <a:gd name="connsiteX247" fmla="*/ 1183840 w 1311227"/>
                <a:gd name="connsiteY247" fmla="*/ 628720 h 927328"/>
                <a:gd name="connsiteX248" fmla="*/ 1189319 w 1311227"/>
                <a:gd name="connsiteY248" fmla="*/ 631459 h 927328"/>
                <a:gd name="connsiteX249" fmla="*/ 1187949 w 1311227"/>
                <a:gd name="connsiteY249" fmla="*/ 636939 h 927328"/>
                <a:gd name="connsiteX250" fmla="*/ 1183840 w 1311227"/>
                <a:gd name="connsiteY250" fmla="*/ 628720 h 927328"/>
                <a:gd name="connsiteX251" fmla="*/ 992073 w 1311227"/>
                <a:gd name="connsiteY251" fmla="*/ 628720 h 927328"/>
                <a:gd name="connsiteX252" fmla="*/ 993443 w 1311227"/>
                <a:gd name="connsiteY252" fmla="*/ 634199 h 927328"/>
                <a:gd name="connsiteX253" fmla="*/ 989334 w 1311227"/>
                <a:gd name="connsiteY253" fmla="*/ 631459 h 927328"/>
                <a:gd name="connsiteX254" fmla="*/ 992073 w 1311227"/>
                <a:gd name="connsiteY254" fmla="*/ 628720 h 927328"/>
                <a:gd name="connsiteX255" fmla="*/ 668811 w 1311227"/>
                <a:gd name="connsiteY255" fmla="*/ 628720 h 927328"/>
                <a:gd name="connsiteX256" fmla="*/ 670180 w 1311227"/>
                <a:gd name="connsiteY256" fmla="*/ 631459 h 927328"/>
                <a:gd name="connsiteX257" fmla="*/ 666071 w 1311227"/>
                <a:gd name="connsiteY257" fmla="*/ 630090 h 927328"/>
                <a:gd name="connsiteX258" fmla="*/ 668811 w 1311227"/>
                <a:gd name="connsiteY258" fmla="*/ 628720 h 927328"/>
                <a:gd name="connsiteX259" fmla="*/ 540053 w 1311227"/>
                <a:gd name="connsiteY259" fmla="*/ 621871 h 927328"/>
                <a:gd name="connsiteX260" fmla="*/ 548272 w 1311227"/>
                <a:gd name="connsiteY260" fmla="*/ 621871 h 927328"/>
                <a:gd name="connsiteX261" fmla="*/ 549641 w 1311227"/>
                <a:gd name="connsiteY261" fmla="*/ 628720 h 927328"/>
                <a:gd name="connsiteX262" fmla="*/ 541423 w 1311227"/>
                <a:gd name="connsiteY262" fmla="*/ 630090 h 927328"/>
                <a:gd name="connsiteX263" fmla="*/ 1198222 w 1311227"/>
                <a:gd name="connsiteY263" fmla="*/ 619132 h 927328"/>
                <a:gd name="connsiteX264" fmla="*/ 1201647 w 1311227"/>
                <a:gd name="connsiteY264" fmla="*/ 620502 h 927328"/>
                <a:gd name="connsiteX265" fmla="*/ 1197537 w 1311227"/>
                <a:gd name="connsiteY265" fmla="*/ 630090 h 927328"/>
                <a:gd name="connsiteX266" fmla="*/ 1194798 w 1311227"/>
                <a:gd name="connsiteY266" fmla="*/ 631459 h 927328"/>
                <a:gd name="connsiteX267" fmla="*/ 1190689 w 1311227"/>
                <a:gd name="connsiteY267" fmla="*/ 625981 h 927328"/>
                <a:gd name="connsiteX268" fmla="*/ 1198222 w 1311227"/>
                <a:gd name="connsiteY268" fmla="*/ 619132 h 927328"/>
                <a:gd name="connsiteX269" fmla="*/ 1135898 w 1311227"/>
                <a:gd name="connsiteY269" fmla="*/ 615023 h 927328"/>
                <a:gd name="connsiteX270" fmla="*/ 1133159 w 1311227"/>
                <a:gd name="connsiteY270" fmla="*/ 619132 h 927328"/>
                <a:gd name="connsiteX271" fmla="*/ 1141377 w 1311227"/>
                <a:gd name="connsiteY271" fmla="*/ 624611 h 927328"/>
                <a:gd name="connsiteX272" fmla="*/ 1141377 w 1311227"/>
                <a:gd name="connsiteY272" fmla="*/ 620502 h 927328"/>
                <a:gd name="connsiteX273" fmla="*/ 1135898 w 1311227"/>
                <a:gd name="connsiteY273" fmla="*/ 615023 h 927328"/>
                <a:gd name="connsiteX274" fmla="*/ 1235890 w 1311227"/>
                <a:gd name="connsiteY274" fmla="*/ 612283 h 927328"/>
                <a:gd name="connsiteX275" fmla="*/ 1240000 w 1311227"/>
                <a:gd name="connsiteY275" fmla="*/ 615023 h 927328"/>
                <a:gd name="connsiteX276" fmla="*/ 1235890 w 1311227"/>
                <a:gd name="connsiteY276" fmla="*/ 616392 h 927328"/>
                <a:gd name="connsiteX277" fmla="*/ 1235890 w 1311227"/>
                <a:gd name="connsiteY277" fmla="*/ 612283 h 927328"/>
                <a:gd name="connsiteX278" fmla="*/ 874274 w 1311227"/>
                <a:gd name="connsiteY278" fmla="*/ 610913 h 927328"/>
                <a:gd name="connsiteX279" fmla="*/ 875644 w 1311227"/>
                <a:gd name="connsiteY279" fmla="*/ 613653 h 927328"/>
                <a:gd name="connsiteX280" fmla="*/ 871535 w 1311227"/>
                <a:gd name="connsiteY280" fmla="*/ 613653 h 927328"/>
                <a:gd name="connsiteX281" fmla="*/ 612650 w 1311227"/>
                <a:gd name="connsiteY281" fmla="*/ 609544 h 927328"/>
                <a:gd name="connsiteX282" fmla="*/ 618129 w 1311227"/>
                <a:gd name="connsiteY282" fmla="*/ 609544 h 927328"/>
                <a:gd name="connsiteX283" fmla="*/ 618129 w 1311227"/>
                <a:gd name="connsiteY283" fmla="*/ 613653 h 927328"/>
                <a:gd name="connsiteX284" fmla="*/ 612650 w 1311227"/>
                <a:gd name="connsiteY284" fmla="*/ 609544 h 927328"/>
                <a:gd name="connsiteX285" fmla="*/ 289387 w 1311227"/>
                <a:gd name="connsiteY285" fmla="*/ 609544 h 927328"/>
                <a:gd name="connsiteX286" fmla="*/ 290757 w 1311227"/>
                <a:gd name="connsiteY286" fmla="*/ 612283 h 927328"/>
                <a:gd name="connsiteX287" fmla="*/ 286648 w 1311227"/>
                <a:gd name="connsiteY287" fmla="*/ 617762 h 927328"/>
                <a:gd name="connsiteX288" fmla="*/ 289387 w 1311227"/>
                <a:gd name="connsiteY288" fmla="*/ 625981 h 927328"/>
                <a:gd name="connsiteX289" fmla="*/ 282538 w 1311227"/>
                <a:gd name="connsiteY289" fmla="*/ 628720 h 927328"/>
                <a:gd name="connsiteX290" fmla="*/ 283908 w 1311227"/>
                <a:gd name="connsiteY290" fmla="*/ 612283 h 927328"/>
                <a:gd name="connsiteX291" fmla="*/ 289387 w 1311227"/>
                <a:gd name="connsiteY291" fmla="*/ 609544 h 927328"/>
                <a:gd name="connsiteX292" fmla="*/ 397598 w 1311227"/>
                <a:gd name="connsiteY292" fmla="*/ 605434 h 927328"/>
                <a:gd name="connsiteX293" fmla="*/ 401707 w 1311227"/>
                <a:gd name="connsiteY293" fmla="*/ 608174 h 927328"/>
                <a:gd name="connsiteX294" fmla="*/ 398968 w 1311227"/>
                <a:gd name="connsiteY294" fmla="*/ 609544 h 927328"/>
                <a:gd name="connsiteX295" fmla="*/ 397598 w 1311227"/>
                <a:gd name="connsiteY295" fmla="*/ 605434 h 927328"/>
                <a:gd name="connsiteX296" fmla="*/ 1040015 w 1311227"/>
                <a:gd name="connsiteY296" fmla="*/ 602695 h 927328"/>
                <a:gd name="connsiteX297" fmla="*/ 1044124 w 1311227"/>
                <a:gd name="connsiteY297" fmla="*/ 604064 h 927328"/>
                <a:gd name="connsiteX298" fmla="*/ 1040015 w 1311227"/>
                <a:gd name="connsiteY298" fmla="*/ 608174 h 927328"/>
                <a:gd name="connsiteX299" fmla="*/ 374312 w 1311227"/>
                <a:gd name="connsiteY299" fmla="*/ 601325 h 927328"/>
                <a:gd name="connsiteX300" fmla="*/ 377052 w 1311227"/>
                <a:gd name="connsiteY300" fmla="*/ 604064 h 927328"/>
                <a:gd name="connsiteX301" fmla="*/ 375682 w 1311227"/>
                <a:gd name="connsiteY301" fmla="*/ 606804 h 927328"/>
                <a:gd name="connsiteX302" fmla="*/ 370203 w 1311227"/>
                <a:gd name="connsiteY302" fmla="*/ 605434 h 927328"/>
                <a:gd name="connsiteX303" fmla="*/ 374312 w 1311227"/>
                <a:gd name="connsiteY303" fmla="*/ 601325 h 927328"/>
                <a:gd name="connsiteX304" fmla="*/ 639703 w 1311227"/>
                <a:gd name="connsiteY304" fmla="*/ 600983 h 927328"/>
                <a:gd name="connsiteX305" fmla="*/ 644155 w 1311227"/>
                <a:gd name="connsiteY305" fmla="*/ 606804 h 927328"/>
                <a:gd name="connsiteX306" fmla="*/ 637306 w 1311227"/>
                <a:gd name="connsiteY306" fmla="*/ 606804 h 927328"/>
                <a:gd name="connsiteX307" fmla="*/ 637306 w 1311227"/>
                <a:gd name="connsiteY307" fmla="*/ 601325 h 927328"/>
                <a:gd name="connsiteX308" fmla="*/ 639703 w 1311227"/>
                <a:gd name="connsiteY308" fmla="*/ 600983 h 927328"/>
                <a:gd name="connsiteX309" fmla="*/ 1304378 w 1311227"/>
                <a:gd name="connsiteY309" fmla="*/ 598586 h 927328"/>
                <a:gd name="connsiteX310" fmla="*/ 1309857 w 1311227"/>
                <a:gd name="connsiteY310" fmla="*/ 598586 h 927328"/>
                <a:gd name="connsiteX311" fmla="*/ 1311227 w 1311227"/>
                <a:gd name="connsiteY311" fmla="*/ 604064 h 927328"/>
                <a:gd name="connsiteX312" fmla="*/ 1308488 w 1311227"/>
                <a:gd name="connsiteY312" fmla="*/ 605434 h 927328"/>
                <a:gd name="connsiteX313" fmla="*/ 1304378 w 1311227"/>
                <a:gd name="connsiteY313" fmla="*/ 602695 h 927328"/>
                <a:gd name="connsiteX314" fmla="*/ 278429 w 1311227"/>
                <a:gd name="connsiteY314" fmla="*/ 595846 h 927328"/>
                <a:gd name="connsiteX315" fmla="*/ 282538 w 1311227"/>
                <a:gd name="connsiteY315" fmla="*/ 595846 h 927328"/>
                <a:gd name="connsiteX316" fmla="*/ 278429 w 1311227"/>
                <a:gd name="connsiteY316" fmla="*/ 602695 h 927328"/>
                <a:gd name="connsiteX317" fmla="*/ 283908 w 1311227"/>
                <a:gd name="connsiteY317" fmla="*/ 601325 h 927328"/>
                <a:gd name="connsiteX318" fmla="*/ 286648 w 1311227"/>
                <a:gd name="connsiteY318" fmla="*/ 604064 h 927328"/>
                <a:gd name="connsiteX319" fmla="*/ 282538 w 1311227"/>
                <a:gd name="connsiteY319" fmla="*/ 608174 h 927328"/>
                <a:gd name="connsiteX320" fmla="*/ 277060 w 1311227"/>
                <a:gd name="connsiteY320" fmla="*/ 608174 h 927328"/>
                <a:gd name="connsiteX321" fmla="*/ 274320 w 1311227"/>
                <a:gd name="connsiteY321" fmla="*/ 605434 h 927328"/>
                <a:gd name="connsiteX322" fmla="*/ 279799 w 1311227"/>
                <a:gd name="connsiteY322" fmla="*/ 598586 h 927328"/>
                <a:gd name="connsiteX323" fmla="*/ 278429 w 1311227"/>
                <a:gd name="connsiteY323" fmla="*/ 595846 h 927328"/>
                <a:gd name="connsiteX324" fmla="*/ 209941 w 1311227"/>
                <a:gd name="connsiteY324" fmla="*/ 595846 h 927328"/>
                <a:gd name="connsiteX325" fmla="*/ 207202 w 1311227"/>
                <a:gd name="connsiteY325" fmla="*/ 605434 h 927328"/>
                <a:gd name="connsiteX326" fmla="*/ 207202 w 1311227"/>
                <a:gd name="connsiteY326" fmla="*/ 627351 h 927328"/>
                <a:gd name="connsiteX327" fmla="*/ 218160 w 1311227"/>
                <a:gd name="connsiteY327" fmla="*/ 621871 h 927328"/>
                <a:gd name="connsiteX328" fmla="*/ 212681 w 1311227"/>
                <a:gd name="connsiteY328" fmla="*/ 608174 h 927328"/>
                <a:gd name="connsiteX329" fmla="*/ 216790 w 1311227"/>
                <a:gd name="connsiteY329" fmla="*/ 595846 h 927328"/>
                <a:gd name="connsiteX330" fmla="*/ 611281 w 1311227"/>
                <a:gd name="connsiteY330" fmla="*/ 594476 h 927328"/>
                <a:gd name="connsiteX331" fmla="*/ 615390 w 1311227"/>
                <a:gd name="connsiteY331" fmla="*/ 595846 h 927328"/>
                <a:gd name="connsiteX332" fmla="*/ 611281 w 1311227"/>
                <a:gd name="connsiteY332" fmla="*/ 602695 h 927328"/>
                <a:gd name="connsiteX333" fmla="*/ 301715 w 1311227"/>
                <a:gd name="connsiteY333" fmla="*/ 594476 h 927328"/>
                <a:gd name="connsiteX334" fmla="*/ 305825 w 1311227"/>
                <a:gd name="connsiteY334" fmla="*/ 594476 h 927328"/>
                <a:gd name="connsiteX335" fmla="*/ 308564 w 1311227"/>
                <a:gd name="connsiteY335" fmla="*/ 597216 h 927328"/>
                <a:gd name="connsiteX336" fmla="*/ 304455 w 1311227"/>
                <a:gd name="connsiteY336" fmla="*/ 601325 h 927328"/>
                <a:gd name="connsiteX337" fmla="*/ 300345 w 1311227"/>
                <a:gd name="connsiteY337" fmla="*/ 601325 h 927328"/>
                <a:gd name="connsiteX338" fmla="*/ 137344 w 1311227"/>
                <a:gd name="connsiteY338" fmla="*/ 594476 h 927328"/>
                <a:gd name="connsiteX339" fmla="*/ 141453 w 1311227"/>
                <a:gd name="connsiteY339" fmla="*/ 594476 h 927328"/>
                <a:gd name="connsiteX340" fmla="*/ 138714 w 1311227"/>
                <a:gd name="connsiteY340" fmla="*/ 598586 h 927328"/>
                <a:gd name="connsiteX341" fmla="*/ 137344 w 1311227"/>
                <a:gd name="connsiteY341" fmla="*/ 594476 h 927328"/>
                <a:gd name="connsiteX342" fmla="*/ 577036 w 1311227"/>
                <a:gd name="connsiteY342" fmla="*/ 593106 h 927328"/>
                <a:gd name="connsiteX343" fmla="*/ 583885 w 1311227"/>
                <a:gd name="connsiteY343" fmla="*/ 593106 h 927328"/>
                <a:gd name="connsiteX344" fmla="*/ 581146 w 1311227"/>
                <a:gd name="connsiteY344" fmla="*/ 595846 h 927328"/>
                <a:gd name="connsiteX345" fmla="*/ 577036 w 1311227"/>
                <a:gd name="connsiteY345" fmla="*/ 593106 h 927328"/>
                <a:gd name="connsiteX346" fmla="*/ 114058 w 1311227"/>
                <a:gd name="connsiteY346" fmla="*/ 588997 h 927328"/>
                <a:gd name="connsiteX347" fmla="*/ 119537 w 1311227"/>
                <a:gd name="connsiteY347" fmla="*/ 588997 h 927328"/>
                <a:gd name="connsiteX348" fmla="*/ 116798 w 1311227"/>
                <a:gd name="connsiteY348" fmla="*/ 593106 h 927328"/>
                <a:gd name="connsiteX349" fmla="*/ 111319 w 1311227"/>
                <a:gd name="connsiteY349" fmla="*/ 593106 h 927328"/>
                <a:gd name="connsiteX350" fmla="*/ 114058 w 1311227"/>
                <a:gd name="connsiteY350" fmla="*/ 588997 h 927328"/>
                <a:gd name="connsiteX351" fmla="*/ 283908 w 1311227"/>
                <a:gd name="connsiteY351" fmla="*/ 587628 h 927328"/>
                <a:gd name="connsiteX352" fmla="*/ 289387 w 1311227"/>
                <a:gd name="connsiteY352" fmla="*/ 590367 h 927328"/>
                <a:gd name="connsiteX353" fmla="*/ 288018 w 1311227"/>
                <a:gd name="connsiteY353" fmla="*/ 593106 h 927328"/>
                <a:gd name="connsiteX354" fmla="*/ 281169 w 1311227"/>
                <a:gd name="connsiteY354" fmla="*/ 588997 h 927328"/>
                <a:gd name="connsiteX355" fmla="*/ 283908 w 1311227"/>
                <a:gd name="connsiteY355" fmla="*/ 587628 h 927328"/>
                <a:gd name="connsiteX356" fmla="*/ 1163293 w 1311227"/>
                <a:gd name="connsiteY356" fmla="*/ 586258 h 927328"/>
                <a:gd name="connsiteX357" fmla="*/ 1170142 w 1311227"/>
                <a:gd name="connsiteY357" fmla="*/ 586258 h 927328"/>
                <a:gd name="connsiteX358" fmla="*/ 1167402 w 1311227"/>
                <a:gd name="connsiteY358" fmla="*/ 591736 h 927328"/>
                <a:gd name="connsiteX359" fmla="*/ 1163293 w 1311227"/>
                <a:gd name="connsiteY359" fmla="*/ 586258 h 927328"/>
                <a:gd name="connsiteX360" fmla="*/ 1120831 w 1311227"/>
                <a:gd name="connsiteY360" fmla="*/ 579409 h 927328"/>
                <a:gd name="connsiteX361" fmla="*/ 1118091 w 1311227"/>
                <a:gd name="connsiteY361" fmla="*/ 591736 h 927328"/>
                <a:gd name="connsiteX362" fmla="*/ 1131789 w 1311227"/>
                <a:gd name="connsiteY362" fmla="*/ 599955 h 927328"/>
                <a:gd name="connsiteX363" fmla="*/ 1131789 w 1311227"/>
                <a:gd name="connsiteY363" fmla="*/ 579409 h 927328"/>
                <a:gd name="connsiteX364" fmla="*/ 1123570 w 1311227"/>
                <a:gd name="connsiteY364" fmla="*/ 584888 h 927328"/>
                <a:gd name="connsiteX365" fmla="*/ 1120831 w 1311227"/>
                <a:gd name="connsiteY365" fmla="*/ 579409 h 927328"/>
                <a:gd name="connsiteX366" fmla="*/ 300345 w 1311227"/>
                <a:gd name="connsiteY366" fmla="*/ 576669 h 927328"/>
                <a:gd name="connsiteX367" fmla="*/ 305825 w 1311227"/>
                <a:gd name="connsiteY367" fmla="*/ 582148 h 927328"/>
                <a:gd name="connsiteX368" fmla="*/ 304455 w 1311227"/>
                <a:gd name="connsiteY368" fmla="*/ 586258 h 927328"/>
                <a:gd name="connsiteX369" fmla="*/ 298976 w 1311227"/>
                <a:gd name="connsiteY369" fmla="*/ 580779 h 927328"/>
                <a:gd name="connsiteX370" fmla="*/ 300345 w 1311227"/>
                <a:gd name="connsiteY370" fmla="*/ 576669 h 927328"/>
                <a:gd name="connsiteX371" fmla="*/ 1172882 w 1311227"/>
                <a:gd name="connsiteY371" fmla="*/ 571190 h 927328"/>
                <a:gd name="connsiteX372" fmla="*/ 1176991 w 1311227"/>
                <a:gd name="connsiteY372" fmla="*/ 571190 h 927328"/>
                <a:gd name="connsiteX373" fmla="*/ 1178361 w 1311227"/>
                <a:gd name="connsiteY373" fmla="*/ 576669 h 927328"/>
                <a:gd name="connsiteX374" fmla="*/ 1175621 w 1311227"/>
                <a:gd name="connsiteY374" fmla="*/ 578039 h 927328"/>
                <a:gd name="connsiteX375" fmla="*/ 1171512 w 1311227"/>
                <a:gd name="connsiteY375" fmla="*/ 573930 h 927328"/>
                <a:gd name="connsiteX376" fmla="*/ 1172882 w 1311227"/>
                <a:gd name="connsiteY376" fmla="*/ 571190 h 927328"/>
                <a:gd name="connsiteX377" fmla="*/ 222269 w 1311227"/>
                <a:gd name="connsiteY377" fmla="*/ 568451 h 927328"/>
                <a:gd name="connsiteX378" fmla="*/ 214050 w 1311227"/>
                <a:gd name="connsiteY378" fmla="*/ 578039 h 927328"/>
                <a:gd name="connsiteX379" fmla="*/ 219530 w 1311227"/>
                <a:gd name="connsiteY379" fmla="*/ 584888 h 927328"/>
                <a:gd name="connsiteX380" fmla="*/ 225009 w 1311227"/>
                <a:gd name="connsiteY380" fmla="*/ 579409 h 927328"/>
                <a:gd name="connsiteX381" fmla="*/ 216790 w 1311227"/>
                <a:gd name="connsiteY381" fmla="*/ 572560 h 927328"/>
                <a:gd name="connsiteX382" fmla="*/ 222269 w 1311227"/>
                <a:gd name="connsiteY382" fmla="*/ 568451 h 927328"/>
                <a:gd name="connsiteX383" fmla="*/ 1209865 w 1311227"/>
                <a:gd name="connsiteY383" fmla="*/ 565711 h 927328"/>
                <a:gd name="connsiteX384" fmla="*/ 1211235 w 1311227"/>
                <a:gd name="connsiteY384" fmla="*/ 568451 h 927328"/>
                <a:gd name="connsiteX385" fmla="*/ 1205756 w 1311227"/>
                <a:gd name="connsiteY385" fmla="*/ 569821 h 927328"/>
                <a:gd name="connsiteX386" fmla="*/ 1209865 w 1311227"/>
                <a:gd name="connsiteY386" fmla="*/ 565711 h 927328"/>
                <a:gd name="connsiteX387" fmla="*/ 219530 w 1311227"/>
                <a:gd name="connsiteY387" fmla="*/ 561602 h 927328"/>
                <a:gd name="connsiteX388" fmla="*/ 218160 w 1311227"/>
                <a:gd name="connsiteY388" fmla="*/ 564341 h 927328"/>
                <a:gd name="connsiteX389" fmla="*/ 222269 w 1311227"/>
                <a:gd name="connsiteY389" fmla="*/ 562971 h 927328"/>
                <a:gd name="connsiteX390" fmla="*/ 219530 w 1311227"/>
                <a:gd name="connsiteY390" fmla="*/ 561602 h 927328"/>
                <a:gd name="connsiteX391" fmla="*/ 1142747 w 1311227"/>
                <a:gd name="connsiteY391" fmla="*/ 560232 h 927328"/>
                <a:gd name="connsiteX392" fmla="*/ 1137268 w 1311227"/>
                <a:gd name="connsiteY392" fmla="*/ 567081 h 927328"/>
                <a:gd name="connsiteX393" fmla="*/ 1138638 w 1311227"/>
                <a:gd name="connsiteY393" fmla="*/ 571190 h 927328"/>
                <a:gd name="connsiteX394" fmla="*/ 1142747 w 1311227"/>
                <a:gd name="connsiteY394" fmla="*/ 568451 h 927328"/>
                <a:gd name="connsiteX395" fmla="*/ 98991 w 1311227"/>
                <a:gd name="connsiteY395" fmla="*/ 560232 h 927328"/>
                <a:gd name="connsiteX396" fmla="*/ 104470 w 1311227"/>
                <a:gd name="connsiteY396" fmla="*/ 561602 h 927328"/>
                <a:gd name="connsiteX397" fmla="*/ 101730 w 1311227"/>
                <a:gd name="connsiteY397" fmla="*/ 564341 h 927328"/>
                <a:gd name="connsiteX398" fmla="*/ 98991 w 1311227"/>
                <a:gd name="connsiteY398" fmla="*/ 560232 h 927328"/>
                <a:gd name="connsiteX399" fmla="*/ 82554 w 1311227"/>
                <a:gd name="connsiteY399" fmla="*/ 560232 h 927328"/>
                <a:gd name="connsiteX400" fmla="*/ 88033 w 1311227"/>
                <a:gd name="connsiteY400" fmla="*/ 561602 h 927328"/>
                <a:gd name="connsiteX401" fmla="*/ 85293 w 1311227"/>
                <a:gd name="connsiteY401" fmla="*/ 564341 h 927328"/>
                <a:gd name="connsiteX402" fmla="*/ 82554 w 1311227"/>
                <a:gd name="connsiteY402" fmla="*/ 560232 h 927328"/>
                <a:gd name="connsiteX403" fmla="*/ 94881 w 1311227"/>
                <a:gd name="connsiteY403" fmla="*/ 552014 h 927328"/>
                <a:gd name="connsiteX404" fmla="*/ 100361 w 1311227"/>
                <a:gd name="connsiteY404" fmla="*/ 552014 h 927328"/>
                <a:gd name="connsiteX405" fmla="*/ 94881 w 1311227"/>
                <a:gd name="connsiteY405" fmla="*/ 556123 h 927328"/>
                <a:gd name="connsiteX406" fmla="*/ 14066 w 1311227"/>
                <a:gd name="connsiteY406" fmla="*/ 549274 h 927328"/>
                <a:gd name="connsiteX407" fmla="*/ 15435 w 1311227"/>
                <a:gd name="connsiteY407" fmla="*/ 554753 h 927328"/>
                <a:gd name="connsiteX408" fmla="*/ 11327 w 1311227"/>
                <a:gd name="connsiteY408" fmla="*/ 554753 h 927328"/>
                <a:gd name="connsiteX409" fmla="*/ 9957 w 1311227"/>
                <a:gd name="connsiteY409" fmla="*/ 550644 h 927328"/>
                <a:gd name="connsiteX410" fmla="*/ 14066 w 1311227"/>
                <a:gd name="connsiteY410" fmla="*/ 549274 h 927328"/>
                <a:gd name="connsiteX411" fmla="*/ 329110 w 1311227"/>
                <a:gd name="connsiteY411" fmla="*/ 546535 h 927328"/>
                <a:gd name="connsiteX412" fmla="*/ 338699 w 1311227"/>
                <a:gd name="connsiteY412" fmla="*/ 552014 h 927328"/>
                <a:gd name="connsiteX413" fmla="*/ 352396 w 1311227"/>
                <a:gd name="connsiteY413" fmla="*/ 558863 h 927328"/>
                <a:gd name="connsiteX414" fmla="*/ 355136 w 1311227"/>
                <a:gd name="connsiteY414" fmla="*/ 569821 h 927328"/>
                <a:gd name="connsiteX415" fmla="*/ 359245 w 1311227"/>
                <a:gd name="connsiteY415" fmla="*/ 573930 h 927328"/>
                <a:gd name="connsiteX416" fmla="*/ 337329 w 1311227"/>
                <a:gd name="connsiteY416" fmla="*/ 580779 h 927328"/>
                <a:gd name="connsiteX417" fmla="*/ 326371 w 1311227"/>
                <a:gd name="connsiteY417" fmla="*/ 572560 h 927328"/>
                <a:gd name="connsiteX418" fmla="*/ 323631 w 1311227"/>
                <a:gd name="connsiteY418" fmla="*/ 556123 h 927328"/>
                <a:gd name="connsiteX419" fmla="*/ 322261 w 1311227"/>
                <a:gd name="connsiteY419" fmla="*/ 549274 h 927328"/>
                <a:gd name="connsiteX420" fmla="*/ 329110 w 1311227"/>
                <a:gd name="connsiteY420" fmla="*/ 546535 h 927328"/>
                <a:gd name="connsiteX421" fmla="*/ 98991 w 1311227"/>
                <a:gd name="connsiteY421" fmla="*/ 545165 h 927328"/>
                <a:gd name="connsiteX422" fmla="*/ 104470 w 1311227"/>
                <a:gd name="connsiteY422" fmla="*/ 546535 h 927328"/>
                <a:gd name="connsiteX423" fmla="*/ 103100 w 1311227"/>
                <a:gd name="connsiteY423" fmla="*/ 549274 h 927328"/>
                <a:gd name="connsiteX424" fmla="*/ 98991 w 1311227"/>
                <a:gd name="connsiteY424" fmla="*/ 545165 h 927328"/>
                <a:gd name="connsiteX425" fmla="*/ 30503 w 1311227"/>
                <a:gd name="connsiteY425" fmla="*/ 545165 h 927328"/>
                <a:gd name="connsiteX426" fmla="*/ 42831 w 1311227"/>
                <a:gd name="connsiteY426" fmla="*/ 560232 h 927328"/>
                <a:gd name="connsiteX427" fmla="*/ 34612 w 1311227"/>
                <a:gd name="connsiteY427" fmla="*/ 564341 h 927328"/>
                <a:gd name="connsiteX428" fmla="*/ 26394 w 1311227"/>
                <a:gd name="connsiteY428" fmla="*/ 557493 h 927328"/>
                <a:gd name="connsiteX429" fmla="*/ 26394 w 1311227"/>
                <a:gd name="connsiteY429" fmla="*/ 546535 h 927328"/>
                <a:gd name="connsiteX430" fmla="*/ 30503 w 1311227"/>
                <a:gd name="connsiteY430" fmla="*/ 545165 h 927328"/>
                <a:gd name="connsiteX431" fmla="*/ 1198393 w 1311227"/>
                <a:gd name="connsiteY431" fmla="*/ 542254 h 927328"/>
                <a:gd name="connsiteX432" fmla="*/ 1200277 w 1311227"/>
                <a:gd name="connsiteY432" fmla="*/ 542425 h 927328"/>
                <a:gd name="connsiteX433" fmla="*/ 1201647 w 1311227"/>
                <a:gd name="connsiteY433" fmla="*/ 549274 h 927328"/>
                <a:gd name="connsiteX434" fmla="*/ 1197537 w 1311227"/>
                <a:gd name="connsiteY434" fmla="*/ 545165 h 927328"/>
                <a:gd name="connsiteX435" fmla="*/ 1198393 w 1311227"/>
                <a:gd name="connsiteY435" fmla="*/ 542254 h 927328"/>
                <a:gd name="connsiteX436" fmla="*/ 316783 w 1311227"/>
                <a:gd name="connsiteY436" fmla="*/ 541056 h 927328"/>
                <a:gd name="connsiteX437" fmla="*/ 320892 w 1311227"/>
                <a:gd name="connsiteY437" fmla="*/ 541056 h 927328"/>
                <a:gd name="connsiteX438" fmla="*/ 320892 w 1311227"/>
                <a:gd name="connsiteY438" fmla="*/ 543795 h 927328"/>
                <a:gd name="connsiteX439" fmla="*/ 316783 w 1311227"/>
                <a:gd name="connsiteY439" fmla="*/ 543795 h 927328"/>
                <a:gd name="connsiteX440" fmla="*/ 1140007 w 1311227"/>
                <a:gd name="connsiteY440" fmla="*/ 535576 h 927328"/>
                <a:gd name="connsiteX441" fmla="*/ 1122201 w 1311227"/>
                <a:gd name="connsiteY441" fmla="*/ 556123 h 927328"/>
                <a:gd name="connsiteX442" fmla="*/ 1127679 w 1311227"/>
                <a:gd name="connsiteY442" fmla="*/ 556123 h 927328"/>
                <a:gd name="connsiteX443" fmla="*/ 1141377 w 1311227"/>
                <a:gd name="connsiteY443" fmla="*/ 547904 h 927328"/>
                <a:gd name="connsiteX444" fmla="*/ 1141377 w 1311227"/>
                <a:gd name="connsiteY444" fmla="*/ 542425 h 927328"/>
                <a:gd name="connsiteX445" fmla="*/ 1135898 w 1311227"/>
                <a:gd name="connsiteY445" fmla="*/ 539686 h 927328"/>
                <a:gd name="connsiteX446" fmla="*/ 1140007 w 1311227"/>
                <a:gd name="connsiteY446" fmla="*/ 535576 h 927328"/>
                <a:gd name="connsiteX447" fmla="*/ 1233151 w 1311227"/>
                <a:gd name="connsiteY447" fmla="*/ 532837 h 927328"/>
                <a:gd name="connsiteX448" fmla="*/ 1234521 w 1311227"/>
                <a:gd name="connsiteY448" fmla="*/ 535576 h 927328"/>
                <a:gd name="connsiteX449" fmla="*/ 1229042 w 1311227"/>
                <a:gd name="connsiteY449" fmla="*/ 535576 h 927328"/>
                <a:gd name="connsiteX450" fmla="*/ 1233151 w 1311227"/>
                <a:gd name="connsiteY450" fmla="*/ 532837 h 927328"/>
                <a:gd name="connsiteX451" fmla="*/ 1067410 w 1311227"/>
                <a:gd name="connsiteY451" fmla="*/ 530098 h 927328"/>
                <a:gd name="connsiteX452" fmla="*/ 1067410 w 1311227"/>
                <a:gd name="connsiteY452" fmla="*/ 536946 h 927328"/>
                <a:gd name="connsiteX453" fmla="*/ 1061931 w 1311227"/>
                <a:gd name="connsiteY453" fmla="*/ 539686 h 927328"/>
                <a:gd name="connsiteX454" fmla="*/ 1060561 w 1311227"/>
                <a:gd name="connsiteY454" fmla="*/ 532837 h 927328"/>
                <a:gd name="connsiteX455" fmla="*/ 1064671 w 1311227"/>
                <a:gd name="connsiteY455" fmla="*/ 532837 h 927328"/>
                <a:gd name="connsiteX456" fmla="*/ 1292050 w 1311227"/>
                <a:gd name="connsiteY456" fmla="*/ 525988 h 927328"/>
                <a:gd name="connsiteX457" fmla="*/ 1289311 w 1311227"/>
                <a:gd name="connsiteY457" fmla="*/ 527358 h 927328"/>
                <a:gd name="connsiteX458" fmla="*/ 1292050 w 1311227"/>
                <a:gd name="connsiteY458" fmla="*/ 525988 h 927328"/>
                <a:gd name="connsiteX459" fmla="*/ 100361 w 1311227"/>
                <a:gd name="connsiteY459" fmla="*/ 524618 h 927328"/>
                <a:gd name="connsiteX460" fmla="*/ 104470 w 1311227"/>
                <a:gd name="connsiteY460" fmla="*/ 528728 h 927328"/>
                <a:gd name="connsiteX461" fmla="*/ 96251 w 1311227"/>
                <a:gd name="connsiteY461" fmla="*/ 528728 h 927328"/>
                <a:gd name="connsiteX462" fmla="*/ 1196167 w 1311227"/>
                <a:gd name="connsiteY462" fmla="*/ 520509 h 927328"/>
                <a:gd name="connsiteX463" fmla="*/ 1197537 w 1311227"/>
                <a:gd name="connsiteY463" fmla="*/ 523249 h 927328"/>
                <a:gd name="connsiteX464" fmla="*/ 1193428 w 1311227"/>
                <a:gd name="connsiteY464" fmla="*/ 521879 h 927328"/>
                <a:gd name="connsiteX465" fmla="*/ 1196167 w 1311227"/>
                <a:gd name="connsiteY465" fmla="*/ 520509 h 927328"/>
                <a:gd name="connsiteX466" fmla="*/ 1035906 w 1311227"/>
                <a:gd name="connsiteY466" fmla="*/ 519139 h 927328"/>
                <a:gd name="connsiteX467" fmla="*/ 1045494 w 1311227"/>
                <a:gd name="connsiteY467" fmla="*/ 530098 h 927328"/>
                <a:gd name="connsiteX468" fmla="*/ 1048233 w 1311227"/>
                <a:gd name="connsiteY468" fmla="*/ 539686 h 927328"/>
                <a:gd name="connsiteX469" fmla="*/ 1040015 w 1311227"/>
                <a:gd name="connsiteY469" fmla="*/ 546535 h 927328"/>
                <a:gd name="connsiteX470" fmla="*/ 1033166 w 1311227"/>
                <a:gd name="connsiteY470" fmla="*/ 543795 h 927328"/>
                <a:gd name="connsiteX471" fmla="*/ 1027687 w 1311227"/>
                <a:gd name="connsiteY471" fmla="*/ 527358 h 927328"/>
                <a:gd name="connsiteX472" fmla="*/ 1035906 w 1311227"/>
                <a:gd name="connsiteY472" fmla="*/ 519139 h 927328"/>
                <a:gd name="connsiteX473" fmla="*/ 327741 w 1311227"/>
                <a:gd name="connsiteY473" fmla="*/ 517770 h 927328"/>
                <a:gd name="connsiteX474" fmla="*/ 340068 w 1311227"/>
                <a:gd name="connsiteY474" fmla="*/ 520509 h 927328"/>
                <a:gd name="connsiteX475" fmla="*/ 340068 w 1311227"/>
                <a:gd name="connsiteY475" fmla="*/ 528728 h 927328"/>
                <a:gd name="connsiteX476" fmla="*/ 334589 w 1311227"/>
                <a:gd name="connsiteY476" fmla="*/ 530098 h 927328"/>
                <a:gd name="connsiteX477" fmla="*/ 326371 w 1311227"/>
                <a:gd name="connsiteY477" fmla="*/ 521879 h 927328"/>
                <a:gd name="connsiteX478" fmla="*/ 327741 w 1311227"/>
                <a:gd name="connsiteY478" fmla="*/ 517770 h 927328"/>
                <a:gd name="connsiteX479" fmla="*/ 1215344 w 1311227"/>
                <a:gd name="connsiteY479" fmla="*/ 515030 h 927328"/>
                <a:gd name="connsiteX480" fmla="*/ 1219453 w 1311227"/>
                <a:gd name="connsiteY480" fmla="*/ 515030 h 927328"/>
                <a:gd name="connsiteX481" fmla="*/ 1222193 w 1311227"/>
                <a:gd name="connsiteY481" fmla="*/ 520509 h 927328"/>
                <a:gd name="connsiteX482" fmla="*/ 1220823 w 1311227"/>
                <a:gd name="connsiteY482" fmla="*/ 524618 h 927328"/>
                <a:gd name="connsiteX483" fmla="*/ 1216714 w 1311227"/>
                <a:gd name="connsiteY483" fmla="*/ 525988 h 927328"/>
                <a:gd name="connsiteX484" fmla="*/ 1212605 w 1311227"/>
                <a:gd name="connsiteY484" fmla="*/ 519139 h 927328"/>
                <a:gd name="connsiteX485" fmla="*/ 1215344 w 1311227"/>
                <a:gd name="connsiteY485" fmla="*/ 515030 h 927328"/>
                <a:gd name="connsiteX486" fmla="*/ 1264655 w 1311227"/>
                <a:gd name="connsiteY486" fmla="*/ 510921 h 927328"/>
                <a:gd name="connsiteX487" fmla="*/ 1264655 w 1311227"/>
                <a:gd name="connsiteY487" fmla="*/ 515030 h 927328"/>
                <a:gd name="connsiteX488" fmla="*/ 1261916 w 1311227"/>
                <a:gd name="connsiteY488" fmla="*/ 512291 h 927328"/>
                <a:gd name="connsiteX489" fmla="*/ 1264655 w 1311227"/>
                <a:gd name="connsiteY489" fmla="*/ 510921 h 927328"/>
                <a:gd name="connsiteX490" fmla="*/ 490742 w 1311227"/>
                <a:gd name="connsiteY490" fmla="*/ 508181 h 927328"/>
                <a:gd name="connsiteX491" fmla="*/ 492112 w 1311227"/>
                <a:gd name="connsiteY491" fmla="*/ 510921 h 927328"/>
                <a:gd name="connsiteX492" fmla="*/ 486632 w 1311227"/>
                <a:gd name="connsiteY492" fmla="*/ 510921 h 927328"/>
                <a:gd name="connsiteX493" fmla="*/ 490742 w 1311227"/>
                <a:gd name="connsiteY493" fmla="*/ 508181 h 927328"/>
                <a:gd name="connsiteX494" fmla="*/ 1137268 w 1311227"/>
                <a:gd name="connsiteY494" fmla="*/ 506811 h 927328"/>
                <a:gd name="connsiteX495" fmla="*/ 1130419 w 1311227"/>
                <a:gd name="connsiteY495" fmla="*/ 521879 h 927328"/>
                <a:gd name="connsiteX496" fmla="*/ 1138638 w 1311227"/>
                <a:gd name="connsiteY496" fmla="*/ 524618 h 927328"/>
                <a:gd name="connsiteX497" fmla="*/ 1137268 w 1311227"/>
                <a:gd name="connsiteY497" fmla="*/ 506811 h 927328"/>
                <a:gd name="connsiteX498" fmla="*/ 437321 w 1311227"/>
                <a:gd name="connsiteY498" fmla="*/ 499963 h 927328"/>
                <a:gd name="connsiteX499" fmla="*/ 441431 w 1311227"/>
                <a:gd name="connsiteY499" fmla="*/ 499963 h 927328"/>
                <a:gd name="connsiteX500" fmla="*/ 440061 w 1311227"/>
                <a:gd name="connsiteY500" fmla="*/ 504072 h 927328"/>
                <a:gd name="connsiteX501" fmla="*/ 437321 w 1311227"/>
                <a:gd name="connsiteY501" fmla="*/ 499963 h 927328"/>
                <a:gd name="connsiteX502" fmla="*/ 359245 w 1311227"/>
                <a:gd name="connsiteY502" fmla="*/ 499963 h 927328"/>
                <a:gd name="connsiteX503" fmla="*/ 363354 w 1311227"/>
                <a:gd name="connsiteY503" fmla="*/ 504072 h 927328"/>
                <a:gd name="connsiteX504" fmla="*/ 360615 w 1311227"/>
                <a:gd name="connsiteY504" fmla="*/ 509551 h 927328"/>
                <a:gd name="connsiteX505" fmla="*/ 355136 w 1311227"/>
                <a:gd name="connsiteY505" fmla="*/ 509551 h 927328"/>
                <a:gd name="connsiteX506" fmla="*/ 352396 w 1311227"/>
                <a:gd name="connsiteY506" fmla="*/ 506811 h 927328"/>
                <a:gd name="connsiteX507" fmla="*/ 359245 w 1311227"/>
                <a:gd name="connsiteY507" fmla="*/ 499963 h 927328"/>
                <a:gd name="connsiteX508" fmla="*/ 1272874 w 1311227"/>
                <a:gd name="connsiteY508" fmla="*/ 498593 h 927328"/>
                <a:gd name="connsiteX509" fmla="*/ 1272874 w 1311227"/>
                <a:gd name="connsiteY509" fmla="*/ 505442 h 927328"/>
                <a:gd name="connsiteX510" fmla="*/ 1270134 w 1311227"/>
                <a:gd name="connsiteY510" fmla="*/ 499963 h 927328"/>
                <a:gd name="connsiteX511" fmla="*/ 1272874 w 1311227"/>
                <a:gd name="connsiteY511" fmla="*/ 498593 h 927328"/>
                <a:gd name="connsiteX512" fmla="*/ 429103 w 1311227"/>
                <a:gd name="connsiteY512" fmla="*/ 486265 h 927328"/>
                <a:gd name="connsiteX513" fmla="*/ 434582 w 1311227"/>
                <a:gd name="connsiteY513" fmla="*/ 487635 h 927328"/>
                <a:gd name="connsiteX514" fmla="*/ 434582 w 1311227"/>
                <a:gd name="connsiteY514" fmla="*/ 493114 h 927328"/>
                <a:gd name="connsiteX515" fmla="*/ 429103 w 1311227"/>
                <a:gd name="connsiteY515" fmla="*/ 495853 h 927328"/>
                <a:gd name="connsiteX516" fmla="*/ 423624 w 1311227"/>
                <a:gd name="connsiteY516" fmla="*/ 494484 h 927328"/>
                <a:gd name="connsiteX517" fmla="*/ 422254 w 1311227"/>
                <a:gd name="connsiteY517" fmla="*/ 491744 h 927328"/>
                <a:gd name="connsiteX518" fmla="*/ 429103 w 1311227"/>
                <a:gd name="connsiteY518" fmla="*/ 486265 h 927328"/>
                <a:gd name="connsiteX519" fmla="*/ 1205756 w 1311227"/>
                <a:gd name="connsiteY519" fmla="*/ 484895 h 927328"/>
                <a:gd name="connsiteX520" fmla="*/ 1203016 w 1311227"/>
                <a:gd name="connsiteY520" fmla="*/ 486265 h 927328"/>
                <a:gd name="connsiteX521" fmla="*/ 1205756 w 1311227"/>
                <a:gd name="connsiteY521" fmla="*/ 484895 h 927328"/>
                <a:gd name="connsiteX522" fmla="*/ 549641 w 1311227"/>
                <a:gd name="connsiteY522" fmla="*/ 482156 h 927328"/>
                <a:gd name="connsiteX523" fmla="*/ 557860 w 1311227"/>
                <a:gd name="connsiteY523" fmla="*/ 486265 h 927328"/>
                <a:gd name="connsiteX524" fmla="*/ 557860 w 1311227"/>
                <a:gd name="connsiteY524" fmla="*/ 490375 h 927328"/>
                <a:gd name="connsiteX525" fmla="*/ 549641 w 1311227"/>
                <a:gd name="connsiteY525" fmla="*/ 490375 h 927328"/>
                <a:gd name="connsiteX526" fmla="*/ 549641 w 1311227"/>
                <a:gd name="connsiteY526" fmla="*/ 482156 h 927328"/>
                <a:gd name="connsiteX527" fmla="*/ 1211235 w 1311227"/>
                <a:gd name="connsiteY527" fmla="*/ 479416 h 927328"/>
                <a:gd name="connsiteX528" fmla="*/ 1216714 w 1311227"/>
                <a:gd name="connsiteY528" fmla="*/ 479416 h 927328"/>
                <a:gd name="connsiteX529" fmla="*/ 1216714 w 1311227"/>
                <a:gd name="connsiteY529" fmla="*/ 489005 h 927328"/>
                <a:gd name="connsiteX530" fmla="*/ 1209865 w 1311227"/>
                <a:gd name="connsiteY530" fmla="*/ 486265 h 927328"/>
                <a:gd name="connsiteX531" fmla="*/ 74335 w 1311227"/>
                <a:gd name="connsiteY531" fmla="*/ 475307 h 927328"/>
                <a:gd name="connsiteX532" fmla="*/ 78445 w 1311227"/>
                <a:gd name="connsiteY532" fmla="*/ 478047 h 927328"/>
                <a:gd name="connsiteX533" fmla="*/ 74335 w 1311227"/>
                <a:gd name="connsiteY533" fmla="*/ 475307 h 927328"/>
                <a:gd name="connsiteX534" fmla="*/ 349657 w 1311227"/>
                <a:gd name="connsiteY534" fmla="*/ 472568 h 927328"/>
                <a:gd name="connsiteX535" fmla="*/ 355136 w 1311227"/>
                <a:gd name="connsiteY535" fmla="*/ 472568 h 927328"/>
                <a:gd name="connsiteX536" fmla="*/ 356506 w 1311227"/>
                <a:gd name="connsiteY536" fmla="*/ 476677 h 927328"/>
                <a:gd name="connsiteX537" fmla="*/ 349657 w 1311227"/>
                <a:gd name="connsiteY537" fmla="*/ 476677 h 927328"/>
                <a:gd name="connsiteX538" fmla="*/ 378422 w 1311227"/>
                <a:gd name="connsiteY538" fmla="*/ 469828 h 927328"/>
                <a:gd name="connsiteX539" fmla="*/ 379791 w 1311227"/>
                <a:gd name="connsiteY539" fmla="*/ 472568 h 927328"/>
                <a:gd name="connsiteX540" fmla="*/ 375682 w 1311227"/>
                <a:gd name="connsiteY540" fmla="*/ 472568 h 927328"/>
                <a:gd name="connsiteX541" fmla="*/ 1229042 w 1311227"/>
                <a:gd name="connsiteY541" fmla="*/ 467088 h 927328"/>
                <a:gd name="connsiteX542" fmla="*/ 1233151 w 1311227"/>
                <a:gd name="connsiteY542" fmla="*/ 467088 h 927328"/>
                <a:gd name="connsiteX543" fmla="*/ 1234521 w 1311227"/>
                <a:gd name="connsiteY543" fmla="*/ 473937 h 927328"/>
                <a:gd name="connsiteX544" fmla="*/ 1226302 w 1311227"/>
                <a:gd name="connsiteY544" fmla="*/ 478047 h 927328"/>
                <a:gd name="connsiteX545" fmla="*/ 1224932 w 1311227"/>
                <a:gd name="connsiteY545" fmla="*/ 473937 h 927328"/>
                <a:gd name="connsiteX546" fmla="*/ 1229042 w 1311227"/>
                <a:gd name="connsiteY546" fmla="*/ 467088 h 927328"/>
                <a:gd name="connsiteX547" fmla="*/ 357875 w 1311227"/>
                <a:gd name="connsiteY547" fmla="*/ 457500 h 927328"/>
                <a:gd name="connsiteX548" fmla="*/ 357875 w 1311227"/>
                <a:gd name="connsiteY548" fmla="*/ 465719 h 927328"/>
                <a:gd name="connsiteX549" fmla="*/ 352396 w 1311227"/>
                <a:gd name="connsiteY549" fmla="*/ 460240 h 927328"/>
                <a:gd name="connsiteX550" fmla="*/ 357875 w 1311227"/>
                <a:gd name="connsiteY550" fmla="*/ 457500 h 927328"/>
                <a:gd name="connsiteX551" fmla="*/ 389380 w 1311227"/>
                <a:gd name="connsiteY551" fmla="*/ 453391 h 927328"/>
                <a:gd name="connsiteX552" fmla="*/ 393489 w 1311227"/>
                <a:gd name="connsiteY552" fmla="*/ 454761 h 927328"/>
                <a:gd name="connsiteX553" fmla="*/ 388010 w 1311227"/>
                <a:gd name="connsiteY553" fmla="*/ 457500 h 927328"/>
                <a:gd name="connsiteX554" fmla="*/ 101730 w 1311227"/>
                <a:gd name="connsiteY554" fmla="*/ 446542 h 927328"/>
                <a:gd name="connsiteX555" fmla="*/ 105840 w 1311227"/>
                <a:gd name="connsiteY555" fmla="*/ 447912 h 927328"/>
                <a:gd name="connsiteX556" fmla="*/ 104470 w 1311227"/>
                <a:gd name="connsiteY556" fmla="*/ 450651 h 927328"/>
                <a:gd name="connsiteX557" fmla="*/ 101730 w 1311227"/>
                <a:gd name="connsiteY557" fmla="*/ 446542 h 927328"/>
                <a:gd name="connsiteX558" fmla="*/ 1041385 w 1311227"/>
                <a:gd name="connsiteY558" fmla="*/ 427365 h 927328"/>
                <a:gd name="connsiteX559" fmla="*/ 1045494 w 1311227"/>
                <a:gd name="connsiteY559" fmla="*/ 428735 h 927328"/>
                <a:gd name="connsiteX560" fmla="*/ 1044124 w 1311227"/>
                <a:gd name="connsiteY560" fmla="*/ 432845 h 927328"/>
                <a:gd name="connsiteX561" fmla="*/ 1040015 w 1311227"/>
                <a:gd name="connsiteY561" fmla="*/ 431475 h 927328"/>
                <a:gd name="connsiteX562" fmla="*/ 442800 w 1311227"/>
                <a:gd name="connsiteY562" fmla="*/ 420517 h 927328"/>
                <a:gd name="connsiteX563" fmla="*/ 448279 w 1311227"/>
                <a:gd name="connsiteY563" fmla="*/ 421887 h 927328"/>
                <a:gd name="connsiteX564" fmla="*/ 442800 w 1311227"/>
                <a:gd name="connsiteY564" fmla="*/ 424626 h 927328"/>
                <a:gd name="connsiteX565" fmla="*/ 368 w 1311227"/>
                <a:gd name="connsiteY565" fmla="*/ 399970 h 927328"/>
                <a:gd name="connsiteX566" fmla="*/ 5847 w 1311227"/>
                <a:gd name="connsiteY566" fmla="*/ 401340 h 927328"/>
                <a:gd name="connsiteX567" fmla="*/ 5847 w 1311227"/>
                <a:gd name="connsiteY567" fmla="*/ 409559 h 927328"/>
                <a:gd name="connsiteX568" fmla="*/ 59 w 1311227"/>
                <a:gd name="connsiteY568" fmla="*/ 409559 h 927328"/>
                <a:gd name="connsiteX569" fmla="*/ 62 w 1311227"/>
                <a:gd name="connsiteY569" fmla="*/ 409058 h 927328"/>
                <a:gd name="connsiteX570" fmla="*/ 0 w 1311227"/>
                <a:gd name="connsiteY570" fmla="*/ 400339 h 927328"/>
                <a:gd name="connsiteX571" fmla="*/ 486632 w 1311227"/>
                <a:gd name="connsiteY571" fmla="*/ 364357 h 927328"/>
                <a:gd name="connsiteX572" fmla="*/ 493482 w 1311227"/>
                <a:gd name="connsiteY572" fmla="*/ 368466 h 927328"/>
                <a:gd name="connsiteX573" fmla="*/ 486632 w 1311227"/>
                <a:gd name="connsiteY573" fmla="*/ 368466 h 927328"/>
                <a:gd name="connsiteX574" fmla="*/ 486632 w 1311227"/>
                <a:gd name="connsiteY574" fmla="*/ 364357 h 927328"/>
                <a:gd name="connsiteX575" fmla="*/ 319522 w 1311227"/>
                <a:gd name="connsiteY575" fmla="*/ 345180 h 927328"/>
                <a:gd name="connsiteX576" fmla="*/ 325001 w 1311227"/>
                <a:gd name="connsiteY576" fmla="*/ 346550 h 927328"/>
                <a:gd name="connsiteX577" fmla="*/ 323631 w 1311227"/>
                <a:gd name="connsiteY577" fmla="*/ 349289 h 927328"/>
                <a:gd name="connsiteX578" fmla="*/ 319522 w 1311227"/>
                <a:gd name="connsiteY578" fmla="*/ 349289 h 927328"/>
                <a:gd name="connsiteX579" fmla="*/ 319522 w 1311227"/>
                <a:gd name="connsiteY579" fmla="*/ 345180 h 927328"/>
                <a:gd name="connsiteX580" fmla="*/ 823593 w 1311227"/>
                <a:gd name="connsiteY580" fmla="*/ 319154 h 927328"/>
                <a:gd name="connsiteX581" fmla="*/ 820854 w 1311227"/>
                <a:gd name="connsiteY581" fmla="*/ 365726 h 927328"/>
                <a:gd name="connsiteX582" fmla="*/ 842770 w 1311227"/>
                <a:gd name="connsiteY582" fmla="*/ 341071 h 927328"/>
                <a:gd name="connsiteX583" fmla="*/ 823593 w 1311227"/>
                <a:gd name="connsiteY583" fmla="*/ 319154 h 927328"/>
                <a:gd name="connsiteX584" fmla="*/ 1123570 w 1311227"/>
                <a:gd name="connsiteY584" fmla="*/ 146565 h 927328"/>
                <a:gd name="connsiteX585" fmla="*/ 1152335 w 1311227"/>
                <a:gd name="connsiteY585" fmla="*/ 176699 h 927328"/>
                <a:gd name="connsiteX586" fmla="*/ 1157814 w 1311227"/>
                <a:gd name="connsiteY586" fmla="*/ 184918 h 927328"/>
                <a:gd name="connsiteX587" fmla="*/ 1148226 w 1311227"/>
                <a:gd name="connsiteY587" fmla="*/ 201355 h 927328"/>
                <a:gd name="connsiteX588" fmla="*/ 1148226 w 1311227"/>
                <a:gd name="connsiteY588" fmla="*/ 208204 h 927328"/>
                <a:gd name="connsiteX589" fmla="*/ 1148226 w 1311227"/>
                <a:gd name="connsiteY589" fmla="*/ 216423 h 927328"/>
                <a:gd name="connsiteX590" fmla="*/ 1179730 w 1311227"/>
                <a:gd name="connsiteY590" fmla="*/ 227381 h 927328"/>
                <a:gd name="connsiteX591" fmla="*/ 1203016 w 1311227"/>
                <a:gd name="connsiteY591" fmla="*/ 230120 h 927328"/>
                <a:gd name="connsiteX592" fmla="*/ 1215344 w 1311227"/>
                <a:gd name="connsiteY592" fmla="*/ 254776 h 927328"/>
                <a:gd name="connsiteX593" fmla="*/ 1230412 w 1311227"/>
                <a:gd name="connsiteY593" fmla="*/ 289020 h 927328"/>
                <a:gd name="connsiteX594" fmla="*/ 1242739 w 1311227"/>
                <a:gd name="connsiteY594" fmla="*/ 313675 h 927328"/>
                <a:gd name="connsiteX595" fmla="*/ 1242739 w 1311227"/>
                <a:gd name="connsiteY595" fmla="*/ 330112 h 927328"/>
                <a:gd name="connsiteX596" fmla="*/ 1252327 w 1311227"/>
                <a:gd name="connsiteY596" fmla="*/ 406819 h 927328"/>
                <a:gd name="connsiteX597" fmla="*/ 1255067 w 1311227"/>
                <a:gd name="connsiteY597" fmla="*/ 430105 h 927328"/>
                <a:gd name="connsiteX598" fmla="*/ 1261916 w 1311227"/>
                <a:gd name="connsiteY598" fmla="*/ 442433 h 927328"/>
                <a:gd name="connsiteX599" fmla="*/ 1246849 w 1311227"/>
                <a:gd name="connsiteY599" fmla="*/ 457500 h 927328"/>
                <a:gd name="connsiteX600" fmla="*/ 1237260 w 1311227"/>
                <a:gd name="connsiteY600" fmla="*/ 438323 h 927328"/>
                <a:gd name="connsiteX601" fmla="*/ 1240000 w 1311227"/>
                <a:gd name="connsiteY601" fmla="*/ 430105 h 927328"/>
                <a:gd name="connsiteX602" fmla="*/ 1235890 w 1311227"/>
                <a:gd name="connsiteY602" fmla="*/ 410928 h 927328"/>
                <a:gd name="connsiteX603" fmla="*/ 1235890 w 1311227"/>
                <a:gd name="connsiteY603" fmla="*/ 405449 h 927328"/>
                <a:gd name="connsiteX604" fmla="*/ 1235890 w 1311227"/>
                <a:gd name="connsiteY604" fmla="*/ 382163 h 927328"/>
                <a:gd name="connsiteX605" fmla="*/ 1215344 w 1311227"/>
                <a:gd name="connsiteY605" fmla="*/ 334222 h 927328"/>
                <a:gd name="connsiteX606" fmla="*/ 1209865 w 1311227"/>
                <a:gd name="connsiteY606" fmla="*/ 305457 h 927328"/>
                <a:gd name="connsiteX607" fmla="*/ 1193428 w 1311227"/>
                <a:gd name="connsiteY607" fmla="*/ 280801 h 927328"/>
                <a:gd name="connsiteX608" fmla="*/ 1189319 w 1311227"/>
                <a:gd name="connsiteY608" fmla="*/ 289020 h 927328"/>
                <a:gd name="connsiteX609" fmla="*/ 1207125 w 1311227"/>
                <a:gd name="connsiteY609" fmla="*/ 391752 h 927328"/>
                <a:gd name="connsiteX610" fmla="*/ 1201647 w 1311227"/>
                <a:gd name="connsiteY610" fmla="*/ 408189 h 927328"/>
                <a:gd name="connsiteX611" fmla="*/ 1204386 w 1311227"/>
                <a:gd name="connsiteY611" fmla="*/ 419147 h 927328"/>
                <a:gd name="connsiteX612" fmla="*/ 1193428 w 1311227"/>
                <a:gd name="connsiteY612" fmla="*/ 435584 h 927328"/>
                <a:gd name="connsiteX613" fmla="*/ 1200277 w 1311227"/>
                <a:gd name="connsiteY613" fmla="*/ 449282 h 927328"/>
                <a:gd name="connsiteX614" fmla="*/ 1189319 w 1311227"/>
                <a:gd name="connsiteY614" fmla="*/ 471198 h 927328"/>
                <a:gd name="connsiteX615" fmla="*/ 1194798 w 1311227"/>
                <a:gd name="connsiteY615" fmla="*/ 476677 h 927328"/>
                <a:gd name="connsiteX616" fmla="*/ 1189319 w 1311227"/>
                <a:gd name="connsiteY616" fmla="*/ 487635 h 927328"/>
                <a:gd name="connsiteX617" fmla="*/ 1194798 w 1311227"/>
                <a:gd name="connsiteY617" fmla="*/ 497223 h 927328"/>
                <a:gd name="connsiteX618" fmla="*/ 1200277 w 1311227"/>
                <a:gd name="connsiteY618" fmla="*/ 493114 h 927328"/>
                <a:gd name="connsiteX619" fmla="*/ 1203016 w 1311227"/>
                <a:gd name="connsiteY619" fmla="*/ 495853 h 927328"/>
                <a:gd name="connsiteX620" fmla="*/ 1203016 w 1311227"/>
                <a:gd name="connsiteY620" fmla="*/ 501333 h 927328"/>
                <a:gd name="connsiteX621" fmla="*/ 1196167 w 1311227"/>
                <a:gd name="connsiteY621" fmla="*/ 497223 h 927328"/>
                <a:gd name="connsiteX622" fmla="*/ 1182470 w 1311227"/>
                <a:gd name="connsiteY622" fmla="*/ 505442 h 927328"/>
                <a:gd name="connsiteX623" fmla="*/ 1179730 w 1311227"/>
                <a:gd name="connsiteY623" fmla="*/ 530098 h 927328"/>
                <a:gd name="connsiteX624" fmla="*/ 1175621 w 1311227"/>
                <a:gd name="connsiteY624" fmla="*/ 531467 h 927328"/>
                <a:gd name="connsiteX625" fmla="*/ 1159184 w 1311227"/>
                <a:gd name="connsiteY625" fmla="*/ 588997 h 927328"/>
                <a:gd name="connsiteX626" fmla="*/ 1167402 w 1311227"/>
                <a:gd name="connsiteY626" fmla="*/ 602695 h 927328"/>
                <a:gd name="connsiteX627" fmla="*/ 1164663 w 1311227"/>
                <a:gd name="connsiteY627" fmla="*/ 605434 h 927328"/>
                <a:gd name="connsiteX628" fmla="*/ 1168772 w 1311227"/>
                <a:gd name="connsiteY628" fmla="*/ 613653 h 927328"/>
                <a:gd name="connsiteX629" fmla="*/ 1168772 w 1311227"/>
                <a:gd name="connsiteY629" fmla="*/ 616392 h 927328"/>
                <a:gd name="connsiteX630" fmla="*/ 1171512 w 1311227"/>
                <a:gd name="connsiteY630" fmla="*/ 628720 h 927328"/>
                <a:gd name="connsiteX631" fmla="*/ 1171512 w 1311227"/>
                <a:gd name="connsiteY631" fmla="*/ 649267 h 927328"/>
                <a:gd name="connsiteX632" fmla="*/ 1172749 w 1311227"/>
                <a:gd name="connsiteY632" fmla="*/ 649576 h 927328"/>
                <a:gd name="connsiteX633" fmla="*/ 1168772 w 1311227"/>
                <a:gd name="connsiteY633" fmla="*/ 658855 h 927328"/>
                <a:gd name="connsiteX634" fmla="*/ 1171512 w 1311227"/>
                <a:gd name="connsiteY634" fmla="*/ 662964 h 927328"/>
                <a:gd name="connsiteX635" fmla="*/ 1157814 w 1311227"/>
                <a:gd name="connsiteY635" fmla="*/ 669813 h 927328"/>
                <a:gd name="connsiteX636" fmla="*/ 1160554 w 1311227"/>
                <a:gd name="connsiteY636" fmla="*/ 675292 h 927328"/>
                <a:gd name="connsiteX637" fmla="*/ 1156444 w 1311227"/>
                <a:gd name="connsiteY637" fmla="*/ 675292 h 927328"/>
                <a:gd name="connsiteX638" fmla="*/ 1157814 w 1311227"/>
                <a:gd name="connsiteY638" fmla="*/ 671183 h 927328"/>
                <a:gd name="connsiteX639" fmla="*/ 1150966 w 1311227"/>
                <a:gd name="connsiteY639" fmla="*/ 667074 h 927328"/>
                <a:gd name="connsiteX640" fmla="*/ 1140007 w 1311227"/>
                <a:gd name="connsiteY640" fmla="*/ 647897 h 927328"/>
                <a:gd name="connsiteX641" fmla="*/ 1135898 w 1311227"/>
                <a:gd name="connsiteY641" fmla="*/ 656116 h 927328"/>
                <a:gd name="connsiteX642" fmla="*/ 1129734 w 1311227"/>
                <a:gd name="connsiteY642" fmla="*/ 651835 h 927328"/>
                <a:gd name="connsiteX643" fmla="*/ 1127923 w 1311227"/>
                <a:gd name="connsiteY643" fmla="*/ 654400 h 927328"/>
                <a:gd name="connsiteX644" fmla="*/ 1126310 w 1311227"/>
                <a:gd name="connsiteY644" fmla="*/ 650636 h 927328"/>
                <a:gd name="connsiteX645" fmla="*/ 1122201 w 1311227"/>
                <a:gd name="connsiteY645" fmla="*/ 654746 h 927328"/>
                <a:gd name="connsiteX646" fmla="*/ 1112612 w 1311227"/>
                <a:gd name="connsiteY646" fmla="*/ 657485 h 927328"/>
                <a:gd name="connsiteX647" fmla="*/ 1112612 w 1311227"/>
                <a:gd name="connsiteY647" fmla="*/ 665704 h 927328"/>
                <a:gd name="connsiteX648" fmla="*/ 1115352 w 1311227"/>
                <a:gd name="connsiteY648" fmla="*/ 667074 h 927328"/>
                <a:gd name="connsiteX649" fmla="*/ 1118091 w 1311227"/>
                <a:gd name="connsiteY649" fmla="*/ 661594 h 927328"/>
                <a:gd name="connsiteX650" fmla="*/ 1125964 w 1311227"/>
                <a:gd name="connsiteY650" fmla="*/ 667218 h 927328"/>
                <a:gd name="connsiteX651" fmla="*/ 1123228 w 1311227"/>
                <a:gd name="connsiteY651" fmla="*/ 667930 h 927328"/>
                <a:gd name="connsiteX652" fmla="*/ 1116721 w 1311227"/>
                <a:gd name="connsiteY652" fmla="*/ 667074 h 927328"/>
                <a:gd name="connsiteX653" fmla="*/ 1109873 w 1311227"/>
                <a:gd name="connsiteY653" fmla="*/ 678032 h 927328"/>
                <a:gd name="connsiteX654" fmla="*/ 1112612 w 1311227"/>
                <a:gd name="connsiteY654" fmla="*/ 680771 h 927328"/>
                <a:gd name="connsiteX655" fmla="*/ 1109873 w 1311227"/>
                <a:gd name="connsiteY655" fmla="*/ 687620 h 927328"/>
                <a:gd name="connsiteX656" fmla="*/ 1118091 w 1311227"/>
                <a:gd name="connsiteY656" fmla="*/ 701317 h 927328"/>
                <a:gd name="connsiteX657" fmla="*/ 1126310 w 1311227"/>
                <a:gd name="connsiteY657" fmla="*/ 684880 h 927328"/>
                <a:gd name="connsiteX658" fmla="*/ 1129049 w 1311227"/>
                <a:gd name="connsiteY658" fmla="*/ 701317 h 927328"/>
                <a:gd name="connsiteX659" fmla="*/ 1124940 w 1311227"/>
                <a:gd name="connsiteY659" fmla="*/ 708166 h 927328"/>
                <a:gd name="connsiteX660" fmla="*/ 1119461 w 1311227"/>
                <a:gd name="connsiteY660" fmla="*/ 734192 h 927328"/>
                <a:gd name="connsiteX661" fmla="*/ 1118091 w 1311227"/>
                <a:gd name="connsiteY661" fmla="*/ 773915 h 927328"/>
                <a:gd name="connsiteX662" fmla="*/ 1097545 w 1311227"/>
                <a:gd name="connsiteY662" fmla="*/ 787612 h 927328"/>
                <a:gd name="connsiteX663" fmla="*/ 1085217 w 1311227"/>
                <a:gd name="connsiteY663" fmla="*/ 776654 h 927328"/>
                <a:gd name="connsiteX664" fmla="*/ 1097545 w 1311227"/>
                <a:gd name="connsiteY664" fmla="*/ 724603 h 927328"/>
                <a:gd name="connsiteX665" fmla="*/ 1090696 w 1311227"/>
                <a:gd name="connsiteY665" fmla="*/ 699947 h 927328"/>
                <a:gd name="connsiteX666" fmla="*/ 1085217 w 1311227"/>
                <a:gd name="connsiteY666" fmla="*/ 697208 h 927328"/>
                <a:gd name="connsiteX667" fmla="*/ 1090696 w 1311227"/>
                <a:gd name="connsiteY667" fmla="*/ 693099 h 927328"/>
                <a:gd name="connsiteX668" fmla="*/ 1087956 w 1311227"/>
                <a:gd name="connsiteY668" fmla="*/ 687620 h 927328"/>
                <a:gd name="connsiteX669" fmla="*/ 1083847 w 1311227"/>
                <a:gd name="connsiteY669" fmla="*/ 665704 h 927328"/>
                <a:gd name="connsiteX670" fmla="*/ 1072889 w 1311227"/>
                <a:gd name="connsiteY670" fmla="*/ 650636 h 927328"/>
                <a:gd name="connsiteX671" fmla="*/ 1078368 w 1311227"/>
                <a:gd name="connsiteY671" fmla="*/ 642418 h 927328"/>
                <a:gd name="connsiteX672" fmla="*/ 1076998 w 1311227"/>
                <a:gd name="connsiteY672" fmla="*/ 632829 h 927328"/>
                <a:gd name="connsiteX673" fmla="*/ 1076998 w 1311227"/>
                <a:gd name="connsiteY673" fmla="*/ 597216 h 927328"/>
                <a:gd name="connsiteX674" fmla="*/ 1081108 w 1311227"/>
                <a:gd name="connsiteY674" fmla="*/ 590367 h 927328"/>
                <a:gd name="connsiteX675" fmla="*/ 1078368 w 1311227"/>
                <a:gd name="connsiteY675" fmla="*/ 586258 h 927328"/>
                <a:gd name="connsiteX676" fmla="*/ 1081108 w 1311227"/>
                <a:gd name="connsiteY676" fmla="*/ 578039 h 927328"/>
                <a:gd name="connsiteX677" fmla="*/ 1079738 w 1311227"/>
                <a:gd name="connsiteY677" fmla="*/ 536946 h 927328"/>
                <a:gd name="connsiteX678" fmla="*/ 1072889 w 1311227"/>
                <a:gd name="connsiteY678" fmla="*/ 534207 h 927328"/>
                <a:gd name="connsiteX679" fmla="*/ 1072889 w 1311227"/>
                <a:gd name="connsiteY679" fmla="*/ 531467 h 927328"/>
                <a:gd name="connsiteX680" fmla="*/ 1079738 w 1311227"/>
                <a:gd name="connsiteY680" fmla="*/ 525988 h 927328"/>
                <a:gd name="connsiteX681" fmla="*/ 1076998 w 1311227"/>
                <a:gd name="connsiteY681" fmla="*/ 519139 h 927328"/>
                <a:gd name="connsiteX682" fmla="*/ 1078368 w 1311227"/>
                <a:gd name="connsiteY682" fmla="*/ 515030 h 927328"/>
                <a:gd name="connsiteX683" fmla="*/ 1070150 w 1311227"/>
                <a:gd name="connsiteY683" fmla="*/ 501333 h 927328"/>
                <a:gd name="connsiteX684" fmla="*/ 1070150 w 1311227"/>
                <a:gd name="connsiteY684" fmla="*/ 484895 h 927328"/>
                <a:gd name="connsiteX685" fmla="*/ 1042755 w 1311227"/>
                <a:gd name="connsiteY685" fmla="*/ 493114 h 927328"/>
                <a:gd name="connsiteX686" fmla="*/ 1034536 w 1311227"/>
                <a:gd name="connsiteY686" fmla="*/ 483526 h 927328"/>
                <a:gd name="connsiteX687" fmla="*/ 1037275 w 1311227"/>
                <a:gd name="connsiteY687" fmla="*/ 478047 h 927328"/>
                <a:gd name="connsiteX688" fmla="*/ 1056452 w 1311227"/>
                <a:gd name="connsiteY688" fmla="*/ 472568 h 927328"/>
                <a:gd name="connsiteX689" fmla="*/ 1066040 w 1311227"/>
                <a:gd name="connsiteY689" fmla="*/ 480786 h 927328"/>
                <a:gd name="connsiteX690" fmla="*/ 1070150 w 1311227"/>
                <a:gd name="connsiteY690" fmla="*/ 480786 h 927328"/>
                <a:gd name="connsiteX691" fmla="*/ 1070150 w 1311227"/>
                <a:gd name="connsiteY691" fmla="*/ 473937 h 927328"/>
                <a:gd name="connsiteX692" fmla="*/ 1071520 w 1311227"/>
                <a:gd name="connsiteY692" fmla="*/ 467088 h 927328"/>
                <a:gd name="connsiteX693" fmla="*/ 1076998 w 1311227"/>
                <a:gd name="connsiteY693" fmla="*/ 439693 h 927328"/>
                <a:gd name="connsiteX694" fmla="*/ 1070150 w 1311227"/>
                <a:gd name="connsiteY694" fmla="*/ 408189 h 927328"/>
                <a:gd name="connsiteX695" fmla="*/ 1079738 w 1311227"/>
                <a:gd name="connsiteY695" fmla="*/ 379424 h 927328"/>
                <a:gd name="connsiteX696" fmla="*/ 1070150 w 1311227"/>
                <a:gd name="connsiteY696" fmla="*/ 336961 h 927328"/>
                <a:gd name="connsiteX697" fmla="*/ 1052343 w 1311227"/>
                <a:gd name="connsiteY697" fmla="*/ 365726 h 927328"/>
                <a:gd name="connsiteX698" fmla="*/ 1030427 w 1311227"/>
                <a:gd name="connsiteY698" fmla="*/ 342440 h 927328"/>
                <a:gd name="connsiteX699" fmla="*/ 1030427 w 1311227"/>
                <a:gd name="connsiteY699" fmla="*/ 334222 h 927328"/>
                <a:gd name="connsiteX700" fmla="*/ 1035906 w 1311227"/>
                <a:gd name="connsiteY700" fmla="*/ 312306 h 927328"/>
                <a:gd name="connsiteX701" fmla="*/ 1038645 w 1311227"/>
                <a:gd name="connsiteY701" fmla="*/ 290389 h 927328"/>
                <a:gd name="connsiteX702" fmla="*/ 1038645 w 1311227"/>
                <a:gd name="connsiteY702" fmla="*/ 260255 h 927328"/>
                <a:gd name="connsiteX703" fmla="*/ 1049603 w 1311227"/>
                <a:gd name="connsiteY703" fmla="*/ 235599 h 927328"/>
                <a:gd name="connsiteX704" fmla="*/ 1064671 w 1311227"/>
                <a:gd name="connsiteY704" fmla="*/ 232859 h 927328"/>
                <a:gd name="connsiteX705" fmla="*/ 1074259 w 1311227"/>
                <a:gd name="connsiteY705" fmla="*/ 220532 h 927328"/>
                <a:gd name="connsiteX706" fmla="*/ 1085217 w 1311227"/>
                <a:gd name="connsiteY706" fmla="*/ 228750 h 927328"/>
                <a:gd name="connsiteX707" fmla="*/ 1104394 w 1311227"/>
                <a:gd name="connsiteY707" fmla="*/ 212313 h 927328"/>
                <a:gd name="connsiteX708" fmla="*/ 1093436 w 1311227"/>
                <a:gd name="connsiteY708" fmla="*/ 183548 h 927328"/>
                <a:gd name="connsiteX709" fmla="*/ 1097545 w 1311227"/>
                <a:gd name="connsiteY709" fmla="*/ 171220 h 927328"/>
                <a:gd name="connsiteX710" fmla="*/ 1123570 w 1311227"/>
                <a:gd name="connsiteY710" fmla="*/ 146565 h 927328"/>
                <a:gd name="connsiteX711" fmla="*/ 720861 w 1311227"/>
                <a:gd name="connsiteY711" fmla="*/ 79447 h 927328"/>
                <a:gd name="connsiteX712" fmla="*/ 763324 w 1311227"/>
                <a:gd name="connsiteY712" fmla="*/ 143825 h 927328"/>
                <a:gd name="connsiteX713" fmla="*/ 756475 w 1311227"/>
                <a:gd name="connsiteY713" fmla="*/ 178069 h 927328"/>
                <a:gd name="connsiteX714" fmla="*/ 797568 w 1311227"/>
                <a:gd name="connsiteY714" fmla="*/ 197246 h 927328"/>
                <a:gd name="connsiteX715" fmla="*/ 838661 w 1311227"/>
                <a:gd name="connsiteY715" fmla="*/ 223271 h 927328"/>
                <a:gd name="connsiteX716" fmla="*/ 852358 w 1311227"/>
                <a:gd name="connsiteY716" fmla="*/ 265734 h 927328"/>
                <a:gd name="connsiteX717" fmla="*/ 860577 w 1311227"/>
                <a:gd name="connsiteY717" fmla="*/ 276692 h 927328"/>
                <a:gd name="connsiteX718" fmla="*/ 878384 w 1311227"/>
                <a:gd name="connsiteY718" fmla="*/ 327373 h 927328"/>
                <a:gd name="connsiteX719" fmla="*/ 890711 w 1311227"/>
                <a:gd name="connsiteY719" fmla="*/ 361617 h 927328"/>
                <a:gd name="connsiteX720" fmla="*/ 823593 w 1311227"/>
                <a:gd name="connsiteY720" fmla="*/ 410928 h 927328"/>
                <a:gd name="connsiteX721" fmla="*/ 833181 w 1311227"/>
                <a:gd name="connsiteY721" fmla="*/ 436954 h 927328"/>
                <a:gd name="connsiteX722" fmla="*/ 833181 w 1311227"/>
                <a:gd name="connsiteY722" fmla="*/ 541056 h 927328"/>
                <a:gd name="connsiteX723" fmla="*/ 831812 w 1311227"/>
                <a:gd name="connsiteY723" fmla="*/ 556123 h 927328"/>
                <a:gd name="connsiteX724" fmla="*/ 834551 w 1311227"/>
                <a:gd name="connsiteY724" fmla="*/ 558863 h 927328"/>
                <a:gd name="connsiteX725" fmla="*/ 831812 w 1311227"/>
                <a:gd name="connsiteY725" fmla="*/ 567081 h 927328"/>
                <a:gd name="connsiteX726" fmla="*/ 834551 w 1311227"/>
                <a:gd name="connsiteY726" fmla="*/ 584888 h 927328"/>
                <a:gd name="connsiteX727" fmla="*/ 834551 w 1311227"/>
                <a:gd name="connsiteY727" fmla="*/ 609544 h 927328"/>
                <a:gd name="connsiteX728" fmla="*/ 824963 w 1311227"/>
                <a:gd name="connsiteY728" fmla="*/ 668443 h 927328"/>
                <a:gd name="connsiteX729" fmla="*/ 834551 w 1311227"/>
                <a:gd name="connsiteY729" fmla="*/ 688989 h 927328"/>
                <a:gd name="connsiteX730" fmla="*/ 831812 w 1311227"/>
                <a:gd name="connsiteY730" fmla="*/ 694469 h 927328"/>
                <a:gd name="connsiteX731" fmla="*/ 837291 w 1311227"/>
                <a:gd name="connsiteY731" fmla="*/ 697208 h 927328"/>
                <a:gd name="connsiteX732" fmla="*/ 816744 w 1311227"/>
                <a:gd name="connsiteY732" fmla="*/ 706797 h 927328"/>
                <a:gd name="connsiteX733" fmla="*/ 809896 w 1311227"/>
                <a:gd name="connsiteY733" fmla="*/ 716385 h 927328"/>
                <a:gd name="connsiteX734" fmla="*/ 793458 w 1311227"/>
                <a:gd name="connsiteY734" fmla="*/ 717754 h 927328"/>
                <a:gd name="connsiteX735" fmla="*/ 787980 w 1311227"/>
                <a:gd name="connsiteY735" fmla="*/ 721864 h 927328"/>
                <a:gd name="connsiteX736" fmla="*/ 786610 w 1311227"/>
                <a:gd name="connsiteY736" fmla="*/ 716385 h 927328"/>
                <a:gd name="connsiteX737" fmla="*/ 772912 w 1311227"/>
                <a:gd name="connsiteY737" fmla="*/ 706797 h 927328"/>
                <a:gd name="connsiteX738" fmla="*/ 770173 w 1311227"/>
                <a:gd name="connsiteY738" fmla="*/ 712275 h 927328"/>
                <a:gd name="connsiteX739" fmla="*/ 778391 w 1311227"/>
                <a:gd name="connsiteY739" fmla="*/ 719124 h 927328"/>
                <a:gd name="connsiteX740" fmla="*/ 766063 w 1311227"/>
                <a:gd name="connsiteY740" fmla="*/ 723234 h 927328"/>
                <a:gd name="connsiteX741" fmla="*/ 755105 w 1311227"/>
                <a:gd name="connsiteY741" fmla="*/ 719124 h 927328"/>
                <a:gd name="connsiteX742" fmla="*/ 737298 w 1311227"/>
                <a:gd name="connsiteY742" fmla="*/ 723234 h 927328"/>
                <a:gd name="connsiteX743" fmla="*/ 726340 w 1311227"/>
                <a:gd name="connsiteY743" fmla="*/ 717754 h 927328"/>
                <a:gd name="connsiteX744" fmla="*/ 724970 w 1311227"/>
                <a:gd name="connsiteY744" fmla="*/ 721864 h 927328"/>
                <a:gd name="connsiteX745" fmla="*/ 729080 w 1311227"/>
                <a:gd name="connsiteY745" fmla="*/ 761587 h 927328"/>
                <a:gd name="connsiteX746" fmla="*/ 723601 w 1311227"/>
                <a:gd name="connsiteY746" fmla="*/ 790352 h 927328"/>
                <a:gd name="connsiteX747" fmla="*/ 723601 w 1311227"/>
                <a:gd name="connsiteY747" fmla="*/ 819117 h 927328"/>
                <a:gd name="connsiteX748" fmla="*/ 731819 w 1311227"/>
                <a:gd name="connsiteY748" fmla="*/ 875277 h 927328"/>
                <a:gd name="connsiteX749" fmla="*/ 746887 w 1311227"/>
                <a:gd name="connsiteY749" fmla="*/ 897193 h 927328"/>
                <a:gd name="connsiteX750" fmla="*/ 741408 w 1311227"/>
                <a:gd name="connsiteY750" fmla="*/ 919109 h 927328"/>
                <a:gd name="connsiteX751" fmla="*/ 737298 w 1311227"/>
                <a:gd name="connsiteY751" fmla="*/ 916370 h 927328"/>
                <a:gd name="connsiteX752" fmla="*/ 737298 w 1311227"/>
                <a:gd name="connsiteY752" fmla="*/ 921849 h 927328"/>
                <a:gd name="connsiteX753" fmla="*/ 737632 w 1311227"/>
                <a:gd name="connsiteY753" fmla="*/ 922984 h 927328"/>
                <a:gd name="connsiteX754" fmla="*/ 731819 w 1311227"/>
                <a:gd name="connsiteY754" fmla="*/ 919109 h 927328"/>
                <a:gd name="connsiteX755" fmla="*/ 726512 w 1311227"/>
                <a:gd name="connsiteY755" fmla="*/ 922362 h 927328"/>
                <a:gd name="connsiteX756" fmla="*/ 723132 w 1311227"/>
                <a:gd name="connsiteY756" fmla="*/ 924120 h 927328"/>
                <a:gd name="connsiteX757" fmla="*/ 720861 w 1311227"/>
                <a:gd name="connsiteY757" fmla="*/ 921849 h 927328"/>
                <a:gd name="connsiteX758" fmla="*/ 715382 w 1311227"/>
                <a:gd name="connsiteY758" fmla="*/ 923218 h 927328"/>
                <a:gd name="connsiteX759" fmla="*/ 714012 w 1311227"/>
                <a:gd name="connsiteY759" fmla="*/ 920479 h 927328"/>
                <a:gd name="connsiteX760" fmla="*/ 711578 w 1311227"/>
                <a:gd name="connsiteY760" fmla="*/ 922914 h 927328"/>
                <a:gd name="connsiteX761" fmla="*/ 712643 w 1311227"/>
                <a:gd name="connsiteY761" fmla="*/ 917739 h 927328"/>
                <a:gd name="connsiteX762" fmla="*/ 703054 w 1311227"/>
                <a:gd name="connsiteY762" fmla="*/ 927328 h 927328"/>
                <a:gd name="connsiteX763" fmla="*/ 703054 w 1311227"/>
                <a:gd name="connsiteY763" fmla="*/ 923218 h 927328"/>
                <a:gd name="connsiteX764" fmla="*/ 708534 w 1311227"/>
                <a:gd name="connsiteY764" fmla="*/ 920479 h 927328"/>
                <a:gd name="connsiteX765" fmla="*/ 707164 w 1311227"/>
                <a:gd name="connsiteY765" fmla="*/ 916370 h 927328"/>
                <a:gd name="connsiteX766" fmla="*/ 701685 w 1311227"/>
                <a:gd name="connsiteY766" fmla="*/ 917739 h 927328"/>
                <a:gd name="connsiteX767" fmla="*/ 705794 w 1311227"/>
                <a:gd name="connsiteY767" fmla="*/ 919109 h 927328"/>
                <a:gd name="connsiteX768" fmla="*/ 700315 w 1311227"/>
                <a:gd name="connsiteY768" fmla="*/ 924588 h 927328"/>
                <a:gd name="connsiteX769" fmla="*/ 697575 w 1311227"/>
                <a:gd name="connsiteY769" fmla="*/ 923218 h 927328"/>
                <a:gd name="connsiteX770" fmla="*/ 700315 w 1311227"/>
                <a:gd name="connsiteY770" fmla="*/ 916370 h 927328"/>
                <a:gd name="connsiteX771" fmla="*/ 694973 w 1311227"/>
                <a:gd name="connsiteY771" fmla="*/ 917705 h 927328"/>
                <a:gd name="connsiteX772" fmla="*/ 695350 w 1311227"/>
                <a:gd name="connsiteY772" fmla="*/ 906268 h 927328"/>
                <a:gd name="connsiteX773" fmla="*/ 698945 w 1311227"/>
                <a:gd name="connsiteY773" fmla="*/ 895823 h 927328"/>
                <a:gd name="connsiteX774" fmla="*/ 693466 w 1311227"/>
                <a:gd name="connsiteY774" fmla="*/ 862949 h 927328"/>
                <a:gd name="connsiteX775" fmla="*/ 694836 w 1311227"/>
                <a:gd name="connsiteY775" fmla="*/ 843772 h 927328"/>
                <a:gd name="connsiteX776" fmla="*/ 686617 w 1311227"/>
                <a:gd name="connsiteY776" fmla="*/ 808159 h 927328"/>
                <a:gd name="connsiteX777" fmla="*/ 683878 w 1311227"/>
                <a:gd name="connsiteY777" fmla="*/ 802680 h 927328"/>
                <a:gd name="connsiteX778" fmla="*/ 675659 w 1311227"/>
                <a:gd name="connsiteY778" fmla="*/ 802680 h 927328"/>
                <a:gd name="connsiteX779" fmla="*/ 668811 w 1311227"/>
                <a:gd name="connsiteY779" fmla="*/ 793091 h 927328"/>
                <a:gd name="connsiteX780" fmla="*/ 678399 w 1311227"/>
                <a:gd name="connsiteY780" fmla="*/ 782133 h 927328"/>
                <a:gd name="connsiteX781" fmla="*/ 672920 w 1311227"/>
                <a:gd name="connsiteY781" fmla="*/ 768435 h 927328"/>
                <a:gd name="connsiteX782" fmla="*/ 672920 w 1311227"/>
                <a:gd name="connsiteY782" fmla="*/ 727343 h 927328"/>
                <a:gd name="connsiteX783" fmla="*/ 670180 w 1311227"/>
                <a:gd name="connsiteY783" fmla="*/ 723234 h 927328"/>
                <a:gd name="connsiteX784" fmla="*/ 674289 w 1311227"/>
                <a:gd name="connsiteY784" fmla="*/ 708166 h 927328"/>
                <a:gd name="connsiteX785" fmla="*/ 674289 w 1311227"/>
                <a:gd name="connsiteY785" fmla="*/ 690359 h 927328"/>
                <a:gd name="connsiteX786" fmla="*/ 663331 w 1311227"/>
                <a:gd name="connsiteY786" fmla="*/ 686250 h 927328"/>
                <a:gd name="connsiteX787" fmla="*/ 664701 w 1311227"/>
                <a:gd name="connsiteY787" fmla="*/ 675292 h 927328"/>
                <a:gd name="connsiteX788" fmla="*/ 675659 w 1311227"/>
                <a:gd name="connsiteY788" fmla="*/ 675292 h 927328"/>
                <a:gd name="connsiteX789" fmla="*/ 677029 w 1311227"/>
                <a:gd name="connsiteY789" fmla="*/ 654746 h 927328"/>
                <a:gd name="connsiteX790" fmla="*/ 671550 w 1311227"/>
                <a:gd name="connsiteY790" fmla="*/ 647897 h 927328"/>
                <a:gd name="connsiteX791" fmla="*/ 677029 w 1311227"/>
                <a:gd name="connsiteY791" fmla="*/ 635569 h 927328"/>
                <a:gd name="connsiteX792" fmla="*/ 655113 w 1311227"/>
                <a:gd name="connsiteY792" fmla="*/ 584888 h 927328"/>
                <a:gd name="connsiteX793" fmla="*/ 649634 w 1311227"/>
                <a:gd name="connsiteY793" fmla="*/ 534207 h 927328"/>
                <a:gd name="connsiteX794" fmla="*/ 649634 w 1311227"/>
                <a:gd name="connsiteY794" fmla="*/ 494484 h 927328"/>
                <a:gd name="connsiteX795" fmla="*/ 641415 w 1311227"/>
                <a:gd name="connsiteY795" fmla="*/ 491744 h 927328"/>
                <a:gd name="connsiteX796" fmla="*/ 648264 w 1311227"/>
                <a:gd name="connsiteY796" fmla="*/ 487635 h 927328"/>
                <a:gd name="connsiteX797" fmla="*/ 670180 w 1311227"/>
                <a:gd name="connsiteY797" fmla="*/ 425995 h 927328"/>
                <a:gd name="connsiteX798" fmla="*/ 670180 w 1311227"/>
                <a:gd name="connsiteY798" fmla="*/ 375315 h 927328"/>
                <a:gd name="connsiteX799" fmla="*/ 667441 w 1311227"/>
                <a:gd name="connsiteY799" fmla="*/ 350659 h 927328"/>
                <a:gd name="connsiteX800" fmla="*/ 660592 w 1311227"/>
                <a:gd name="connsiteY800" fmla="*/ 339701 h 927328"/>
                <a:gd name="connsiteX801" fmla="*/ 655113 w 1311227"/>
                <a:gd name="connsiteY801" fmla="*/ 317785 h 927328"/>
                <a:gd name="connsiteX802" fmla="*/ 634566 w 1311227"/>
                <a:gd name="connsiteY802" fmla="*/ 373945 h 927328"/>
                <a:gd name="connsiteX803" fmla="*/ 603062 w 1311227"/>
                <a:gd name="connsiteY803" fmla="*/ 427365 h 927328"/>
                <a:gd name="connsiteX804" fmla="*/ 585255 w 1311227"/>
                <a:gd name="connsiteY804" fmla="*/ 476677 h 927328"/>
                <a:gd name="connsiteX805" fmla="*/ 585255 w 1311227"/>
                <a:gd name="connsiteY805" fmla="*/ 510921 h 927328"/>
                <a:gd name="connsiteX806" fmla="*/ 579776 w 1311227"/>
                <a:gd name="connsiteY806" fmla="*/ 495853 h 927328"/>
                <a:gd name="connsiteX807" fmla="*/ 567448 w 1311227"/>
                <a:gd name="connsiteY807" fmla="*/ 525988 h 927328"/>
                <a:gd name="connsiteX808" fmla="*/ 555120 w 1311227"/>
                <a:gd name="connsiteY808" fmla="*/ 498593 h 927328"/>
                <a:gd name="connsiteX809" fmla="*/ 560600 w 1311227"/>
                <a:gd name="connsiteY809" fmla="*/ 498593 h 927328"/>
                <a:gd name="connsiteX810" fmla="*/ 577036 w 1311227"/>
                <a:gd name="connsiteY810" fmla="*/ 447912 h 927328"/>
                <a:gd name="connsiteX811" fmla="*/ 598953 w 1311227"/>
                <a:gd name="connsiteY811" fmla="*/ 356138 h 927328"/>
                <a:gd name="connsiteX812" fmla="*/ 619499 w 1311227"/>
                <a:gd name="connsiteY812" fmla="*/ 272583 h 927328"/>
                <a:gd name="connsiteX813" fmla="*/ 616759 w 1311227"/>
                <a:gd name="connsiteY813" fmla="*/ 253406 h 927328"/>
                <a:gd name="connsiteX814" fmla="*/ 618129 w 1311227"/>
                <a:gd name="connsiteY814" fmla="*/ 234229 h 927328"/>
                <a:gd name="connsiteX815" fmla="*/ 629087 w 1311227"/>
                <a:gd name="connsiteY815" fmla="*/ 210943 h 927328"/>
                <a:gd name="connsiteX816" fmla="*/ 656483 w 1311227"/>
                <a:gd name="connsiteY816" fmla="*/ 204095 h 927328"/>
                <a:gd name="connsiteX817" fmla="*/ 689357 w 1311227"/>
                <a:gd name="connsiteY817" fmla="*/ 183548 h 927328"/>
                <a:gd name="connsiteX818" fmla="*/ 675659 w 1311227"/>
                <a:gd name="connsiteY818" fmla="*/ 160262 h 927328"/>
                <a:gd name="connsiteX819" fmla="*/ 672920 w 1311227"/>
                <a:gd name="connsiteY819" fmla="*/ 132867 h 927328"/>
                <a:gd name="connsiteX820" fmla="*/ 720861 w 1311227"/>
                <a:gd name="connsiteY820" fmla="*/ 79447 h 927328"/>
                <a:gd name="connsiteX821" fmla="*/ 198983 w 1311227"/>
                <a:gd name="connsiteY821" fmla="*/ 0 h 927328"/>
                <a:gd name="connsiteX822" fmla="*/ 222269 w 1311227"/>
                <a:gd name="connsiteY822" fmla="*/ 5479 h 927328"/>
                <a:gd name="connsiteX823" fmla="*/ 238706 w 1311227"/>
                <a:gd name="connsiteY823" fmla="*/ 43833 h 927328"/>
                <a:gd name="connsiteX824" fmla="*/ 241446 w 1311227"/>
                <a:gd name="connsiteY824" fmla="*/ 56160 h 927328"/>
                <a:gd name="connsiteX825" fmla="*/ 234597 w 1311227"/>
                <a:gd name="connsiteY825" fmla="*/ 79447 h 927328"/>
                <a:gd name="connsiteX826" fmla="*/ 244185 w 1311227"/>
                <a:gd name="connsiteY826" fmla="*/ 91774 h 927328"/>
                <a:gd name="connsiteX827" fmla="*/ 259253 w 1311227"/>
                <a:gd name="connsiteY827" fmla="*/ 93144 h 927328"/>
                <a:gd name="connsiteX828" fmla="*/ 293497 w 1311227"/>
                <a:gd name="connsiteY828" fmla="*/ 104102 h 927328"/>
                <a:gd name="connsiteX829" fmla="*/ 314043 w 1311227"/>
                <a:gd name="connsiteY829" fmla="*/ 108211 h 927328"/>
                <a:gd name="connsiteX830" fmla="*/ 405817 w 1311227"/>
                <a:gd name="connsiteY830" fmla="*/ 199985 h 927328"/>
                <a:gd name="connsiteX831" fmla="*/ 414035 w 1311227"/>
                <a:gd name="connsiteY831" fmla="*/ 223271 h 927328"/>
                <a:gd name="connsiteX832" fmla="*/ 418145 w 1311227"/>
                <a:gd name="connsiteY832" fmla="*/ 272583 h 927328"/>
                <a:gd name="connsiteX833" fmla="*/ 415405 w 1311227"/>
                <a:gd name="connsiteY833" fmla="*/ 336961 h 927328"/>
                <a:gd name="connsiteX834" fmla="*/ 423624 w 1311227"/>
                <a:gd name="connsiteY834" fmla="*/ 336961 h 927328"/>
                <a:gd name="connsiteX835" fmla="*/ 424994 w 1311227"/>
                <a:gd name="connsiteY835" fmla="*/ 341071 h 927328"/>
                <a:gd name="connsiteX836" fmla="*/ 416775 w 1311227"/>
                <a:gd name="connsiteY836" fmla="*/ 347919 h 927328"/>
                <a:gd name="connsiteX837" fmla="*/ 416775 w 1311227"/>
                <a:gd name="connsiteY837" fmla="*/ 358877 h 927328"/>
                <a:gd name="connsiteX838" fmla="*/ 442800 w 1311227"/>
                <a:gd name="connsiteY838" fmla="*/ 406819 h 927328"/>
                <a:gd name="connsiteX839" fmla="*/ 438691 w 1311227"/>
                <a:gd name="connsiteY839" fmla="*/ 406819 h 927328"/>
                <a:gd name="connsiteX840" fmla="*/ 420884 w 1311227"/>
                <a:gd name="connsiteY840" fmla="*/ 394491 h 927328"/>
                <a:gd name="connsiteX841" fmla="*/ 416775 w 1311227"/>
                <a:gd name="connsiteY841" fmla="*/ 401340 h 927328"/>
                <a:gd name="connsiteX842" fmla="*/ 427733 w 1311227"/>
                <a:gd name="connsiteY842" fmla="*/ 434214 h 927328"/>
                <a:gd name="connsiteX843" fmla="*/ 424994 w 1311227"/>
                <a:gd name="connsiteY843" fmla="*/ 435584 h 927328"/>
                <a:gd name="connsiteX844" fmla="*/ 411296 w 1311227"/>
                <a:gd name="connsiteY844" fmla="*/ 412298 h 927328"/>
                <a:gd name="connsiteX845" fmla="*/ 409926 w 1311227"/>
                <a:gd name="connsiteY845" fmla="*/ 415038 h 927328"/>
                <a:gd name="connsiteX846" fmla="*/ 412666 w 1311227"/>
                <a:gd name="connsiteY846" fmla="*/ 443803 h 927328"/>
                <a:gd name="connsiteX847" fmla="*/ 407187 w 1311227"/>
                <a:gd name="connsiteY847" fmla="*/ 446542 h 927328"/>
                <a:gd name="connsiteX848" fmla="*/ 401707 w 1311227"/>
                <a:gd name="connsiteY848" fmla="*/ 410928 h 927328"/>
                <a:gd name="connsiteX849" fmla="*/ 396229 w 1311227"/>
                <a:gd name="connsiteY849" fmla="*/ 409559 h 927328"/>
                <a:gd name="connsiteX850" fmla="*/ 388010 w 1311227"/>
                <a:gd name="connsiteY850" fmla="*/ 445172 h 927328"/>
                <a:gd name="connsiteX851" fmla="*/ 385271 w 1311227"/>
                <a:gd name="connsiteY851" fmla="*/ 408189 h 927328"/>
                <a:gd name="connsiteX852" fmla="*/ 386640 w 1311227"/>
                <a:gd name="connsiteY852" fmla="*/ 399970 h 927328"/>
                <a:gd name="connsiteX853" fmla="*/ 381161 w 1311227"/>
                <a:gd name="connsiteY853" fmla="*/ 397231 h 927328"/>
                <a:gd name="connsiteX854" fmla="*/ 363354 w 1311227"/>
                <a:gd name="connsiteY854" fmla="*/ 413668 h 927328"/>
                <a:gd name="connsiteX855" fmla="*/ 361984 w 1311227"/>
                <a:gd name="connsiteY855" fmla="*/ 409559 h 927328"/>
                <a:gd name="connsiteX856" fmla="*/ 392119 w 1311227"/>
                <a:gd name="connsiteY856" fmla="*/ 347919 h 927328"/>
                <a:gd name="connsiteX857" fmla="*/ 392119 w 1311227"/>
                <a:gd name="connsiteY857" fmla="*/ 321894 h 927328"/>
                <a:gd name="connsiteX858" fmla="*/ 370203 w 1311227"/>
                <a:gd name="connsiteY858" fmla="*/ 230120 h 927328"/>
                <a:gd name="connsiteX859" fmla="*/ 312673 w 1311227"/>
                <a:gd name="connsiteY859" fmla="*/ 190397 h 927328"/>
                <a:gd name="connsiteX860" fmla="*/ 312673 w 1311227"/>
                <a:gd name="connsiteY860" fmla="*/ 252036 h 927328"/>
                <a:gd name="connsiteX861" fmla="*/ 301715 w 1311227"/>
                <a:gd name="connsiteY861" fmla="*/ 326003 h 927328"/>
                <a:gd name="connsiteX862" fmla="*/ 312673 w 1311227"/>
                <a:gd name="connsiteY862" fmla="*/ 352029 h 927328"/>
                <a:gd name="connsiteX863" fmla="*/ 319522 w 1311227"/>
                <a:gd name="connsiteY863" fmla="*/ 393122 h 927328"/>
                <a:gd name="connsiteX864" fmla="*/ 323631 w 1311227"/>
                <a:gd name="connsiteY864" fmla="*/ 462979 h 927328"/>
                <a:gd name="connsiteX865" fmla="*/ 329110 w 1311227"/>
                <a:gd name="connsiteY865" fmla="*/ 464349 h 927328"/>
                <a:gd name="connsiteX866" fmla="*/ 330480 w 1311227"/>
                <a:gd name="connsiteY866" fmla="*/ 467088 h 927328"/>
                <a:gd name="connsiteX867" fmla="*/ 325001 w 1311227"/>
                <a:gd name="connsiteY867" fmla="*/ 473937 h 927328"/>
                <a:gd name="connsiteX868" fmla="*/ 325001 w 1311227"/>
                <a:gd name="connsiteY868" fmla="*/ 484895 h 927328"/>
                <a:gd name="connsiteX869" fmla="*/ 326371 w 1311227"/>
                <a:gd name="connsiteY869" fmla="*/ 498593 h 927328"/>
                <a:gd name="connsiteX870" fmla="*/ 308564 w 1311227"/>
                <a:gd name="connsiteY870" fmla="*/ 554753 h 927328"/>
                <a:gd name="connsiteX871" fmla="*/ 312673 w 1311227"/>
                <a:gd name="connsiteY871" fmla="*/ 558863 h 927328"/>
                <a:gd name="connsiteX872" fmla="*/ 315413 w 1311227"/>
                <a:gd name="connsiteY872" fmla="*/ 556123 h 927328"/>
                <a:gd name="connsiteX873" fmla="*/ 318152 w 1311227"/>
                <a:gd name="connsiteY873" fmla="*/ 560232 h 927328"/>
                <a:gd name="connsiteX874" fmla="*/ 309934 w 1311227"/>
                <a:gd name="connsiteY874" fmla="*/ 558863 h 927328"/>
                <a:gd name="connsiteX875" fmla="*/ 272950 w 1311227"/>
                <a:gd name="connsiteY875" fmla="*/ 584888 h 927328"/>
                <a:gd name="connsiteX876" fmla="*/ 271580 w 1311227"/>
                <a:gd name="connsiteY876" fmla="*/ 588997 h 927328"/>
                <a:gd name="connsiteX877" fmla="*/ 274320 w 1311227"/>
                <a:gd name="connsiteY877" fmla="*/ 593106 h 927328"/>
                <a:gd name="connsiteX878" fmla="*/ 268841 w 1311227"/>
                <a:gd name="connsiteY878" fmla="*/ 593106 h 927328"/>
                <a:gd name="connsiteX879" fmla="*/ 235967 w 1311227"/>
                <a:gd name="connsiteY879" fmla="*/ 630090 h 927328"/>
                <a:gd name="connsiteX880" fmla="*/ 222269 w 1311227"/>
                <a:gd name="connsiteY880" fmla="*/ 628720 h 927328"/>
                <a:gd name="connsiteX881" fmla="*/ 227748 w 1311227"/>
                <a:gd name="connsiteY881" fmla="*/ 656116 h 927328"/>
                <a:gd name="connsiteX882" fmla="*/ 209941 w 1311227"/>
                <a:gd name="connsiteY882" fmla="*/ 669813 h 927328"/>
                <a:gd name="connsiteX883" fmla="*/ 216790 w 1311227"/>
                <a:gd name="connsiteY883" fmla="*/ 749259 h 927328"/>
                <a:gd name="connsiteX884" fmla="*/ 238706 w 1311227"/>
                <a:gd name="connsiteY884" fmla="*/ 798570 h 927328"/>
                <a:gd name="connsiteX885" fmla="*/ 231857 w 1311227"/>
                <a:gd name="connsiteY885" fmla="*/ 810898 h 927328"/>
                <a:gd name="connsiteX886" fmla="*/ 231857 w 1311227"/>
                <a:gd name="connsiteY886" fmla="*/ 836923 h 927328"/>
                <a:gd name="connsiteX887" fmla="*/ 205832 w 1311227"/>
                <a:gd name="connsiteY887" fmla="*/ 846512 h 927328"/>
                <a:gd name="connsiteX888" fmla="*/ 179807 w 1311227"/>
                <a:gd name="connsiteY888" fmla="*/ 834184 h 927328"/>
                <a:gd name="connsiteX889" fmla="*/ 192134 w 1311227"/>
                <a:gd name="connsiteY889" fmla="*/ 813638 h 927328"/>
                <a:gd name="connsiteX890" fmla="*/ 196244 w 1311227"/>
                <a:gd name="connsiteY890" fmla="*/ 801310 h 927328"/>
                <a:gd name="connsiteX891" fmla="*/ 196244 w 1311227"/>
                <a:gd name="connsiteY891" fmla="*/ 794461 h 927328"/>
                <a:gd name="connsiteX892" fmla="*/ 197614 w 1311227"/>
                <a:gd name="connsiteY892" fmla="*/ 779394 h 927328"/>
                <a:gd name="connsiteX893" fmla="*/ 157891 w 1311227"/>
                <a:gd name="connsiteY893" fmla="*/ 656116 h 927328"/>
                <a:gd name="connsiteX894" fmla="*/ 157891 w 1311227"/>
                <a:gd name="connsiteY894" fmla="*/ 598586 h 927328"/>
                <a:gd name="connsiteX895" fmla="*/ 153781 w 1311227"/>
                <a:gd name="connsiteY895" fmla="*/ 595846 h 927328"/>
                <a:gd name="connsiteX896" fmla="*/ 156521 w 1311227"/>
                <a:gd name="connsiteY896" fmla="*/ 593106 h 927328"/>
                <a:gd name="connsiteX897" fmla="*/ 148302 w 1311227"/>
                <a:gd name="connsiteY897" fmla="*/ 580779 h 927328"/>
                <a:gd name="connsiteX898" fmla="*/ 152411 w 1311227"/>
                <a:gd name="connsiteY898" fmla="*/ 568451 h 927328"/>
                <a:gd name="connsiteX899" fmla="*/ 137344 w 1311227"/>
                <a:gd name="connsiteY899" fmla="*/ 573930 h 927328"/>
                <a:gd name="connsiteX900" fmla="*/ 115428 w 1311227"/>
                <a:gd name="connsiteY900" fmla="*/ 567081 h 927328"/>
                <a:gd name="connsiteX901" fmla="*/ 120907 w 1311227"/>
                <a:gd name="connsiteY901" fmla="*/ 564341 h 927328"/>
                <a:gd name="connsiteX902" fmla="*/ 118168 w 1311227"/>
                <a:gd name="connsiteY902" fmla="*/ 558863 h 927328"/>
                <a:gd name="connsiteX903" fmla="*/ 131865 w 1311227"/>
                <a:gd name="connsiteY903" fmla="*/ 542425 h 927328"/>
                <a:gd name="connsiteX904" fmla="*/ 134604 w 1311227"/>
                <a:gd name="connsiteY904" fmla="*/ 543795 h 927328"/>
                <a:gd name="connsiteX905" fmla="*/ 140084 w 1311227"/>
                <a:gd name="connsiteY905" fmla="*/ 543795 h 927328"/>
                <a:gd name="connsiteX906" fmla="*/ 141453 w 1311227"/>
                <a:gd name="connsiteY906" fmla="*/ 541056 h 927328"/>
                <a:gd name="connsiteX907" fmla="*/ 135974 w 1311227"/>
                <a:gd name="connsiteY907" fmla="*/ 508181 h 927328"/>
                <a:gd name="connsiteX908" fmla="*/ 135974 w 1311227"/>
                <a:gd name="connsiteY908" fmla="*/ 464349 h 927328"/>
                <a:gd name="connsiteX909" fmla="*/ 127756 w 1311227"/>
                <a:gd name="connsiteY909" fmla="*/ 464349 h 927328"/>
                <a:gd name="connsiteX910" fmla="*/ 126386 w 1311227"/>
                <a:gd name="connsiteY910" fmla="*/ 460240 h 927328"/>
                <a:gd name="connsiteX911" fmla="*/ 135974 w 1311227"/>
                <a:gd name="connsiteY911" fmla="*/ 447912 h 927328"/>
                <a:gd name="connsiteX912" fmla="*/ 137344 w 1311227"/>
                <a:gd name="connsiteY912" fmla="*/ 438323 h 927328"/>
                <a:gd name="connsiteX913" fmla="*/ 159260 w 1311227"/>
                <a:gd name="connsiteY913" fmla="*/ 345180 h 927328"/>
                <a:gd name="connsiteX914" fmla="*/ 152411 w 1311227"/>
                <a:gd name="connsiteY914" fmla="*/ 298608 h 927328"/>
                <a:gd name="connsiteX915" fmla="*/ 111319 w 1311227"/>
                <a:gd name="connsiteY915" fmla="*/ 327373 h 927328"/>
                <a:gd name="connsiteX916" fmla="*/ 92142 w 1311227"/>
                <a:gd name="connsiteY916" fmla="*/ 295869 h 927328"/>
                <a:gd name="connsiteX917" fmla="*/ 94881 w 1311227"/>
                <a:gd name="connsiteY917" fmla="*/ 268473 h 927328"/>
                <a:gd name="connsiteX918" fmla="*/ 92142 w 1311227"/>
                <a:gd name="connsiteY918" fmla="*/ 242448 h 927328"/>
                <a:gd name="connsiteX919" fmla="*/ 100361 w 1311227"/>
                <a:gd name="connsiteY919" fmla="*/ 206834 h 927328"/>
                <a:gd name="connsiteX920" fmla="*/ 90773 w 1311227"/>
                <a:gd name="connsiteY920" fmla="*/ 171220 h 927328"/>
                <a:gd name="connsiteX921" fmla="*/ 131865 w 1311227"/>
                <a:gd name="connsiteY921" fmla="*/ 126018 h 927328"/>
                <a:gd name="connsiteX922" fmla="*/ 174327 w 1311227"/>
                <a:gd name="connsiteY922" fmla="*/ 95883 h 927328"/>
                <a:gd name="connsiteX923" fmla="*/ 155151 w 1311227"/>
                <a:gd name="connsiteY923" fmla="*/ 57530 h 927328"/>
                <a:gd name="connsiteX924" fmla="*/ 155151 w 1311227"/>
                <a:gd name="connsiteY924" fmla="*/ 52051 h 927328"/>
                <a:gd name="connsiteX925" fmla="*/ 163369 w 1311227"/>
                <a:gd name="connsiteY925" fmla="*/ 50682 h 927328"/>
                <a:gd name="connsiteX926" fmla="*/ 198983 w 1311227"/>
                <a:gd name="connsiteY926" fmla="*/ 0 h 927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</a:cxnLst>
              <a:rect l="l" t="t" r="r" b="b"/>
              <a:pathLst>
                <a:path w="1311227" h="927328">
                  <a:moveTo>
                    <a:pt x="723132" y="924120"/>
                  </a:moveTo>
                  <a:lnTo>
                    <a:pt x="724970" y="925958"/>
                  </a:lnTo>
                  <a:cubicBezTo>
                    <a:pt x="723601" y="925958"/>
                    <a:pt x="722231" y="924588"/>
                    <a:pt x="722231" y="924588"/>
                  </a:cubicBezTo>
                  <a:close/>
                  <a:moveTo>
                    <a:pt x="737632" y="922984"/>
                  </a:moveTo>
                  <a:lnTo>
                    <a:pt x="740038" y="924588"/>
                  </a:lnTo>
                  <a:cubicBezTo>
                    <a:pt x="739353" y="924588"/>
                    <a:pt x="738668" y="924931"/>
                    <a:pt x="738155" y="924760"/>
                  </a:cubicBezTo>
                  <a:close/>
                  <a:moveTo>
                    <a:pt x="711578" y="922914"/>
                  </a:moveTo>
                  <a:lnTo>
                    <a:pt x="711445" y="923561"/>
                  </a:lnTo>
                  <a:cubicBezTo>
                    <a:pt x="710588" y="924588"/>
                    <a:pt x="709218" y="925273"/>
                    <a:pt x="707164" y="927328"/>
                  </a:cubicBezTo>
                  <a:close/>
                  <a:moveTo>
                    <a:pt x="694973" y="917705"/>
                  </a:moveTo>
                  <a:lnTo>
                    <a:pt x="694836" y="921849"/>
                  </a:lnTo>
                  <a:cubicBezTo>
                    <a:pt x="693466" y="920479"/>
                    <a:pt x="693466" y="919109"/>
                    <a:pt x="694836" y="917739"/>
                  </a:cubicBezTo>
                  <a:close/>
                  <a:moveTo>
                    <a:pt x="575667" y="867058"/>
                  </a:moveTo>
                  <a:cubicBezTo>
                    <a:pt x="577036" y="867058"/>
                    <a:pt x="579776" y="868428"/>
                    <a:pt x="579776" y="869798"/>
                  </a:cubicBezTo>
                  <a:lnTo>
                    <a:pt x="574297" y="871168"/>
                  </a:lnTo>
                  <a:close/>
                  <a:moveTo>
                    <a:pt x="571558" y="824596"/>
                  </a:moveTo>
                  <a:lnTo>
                    <a:pt x="571558" y="828705"/>
                  </a:lnTo>
                  <a:lnTo>
                    <a:pt x="570775" y="824791"/>
                  </a:lnTo>
                  <a:close/>
                  <a:moveTo>
                    <a:pt x="570188" y="821856"/>
                  </a:moveTo>
                  <a:lnTo>
                    <a:pt x="570775" y="824791"/>
                  </a:lnTo>
                  <a:lnTo>
                    <a:pt x="566078" y="825965"/>
                  </a:lnTo>
                  <a:cubicBezTo>
                    <a:pt x="566078" y="824596"/>
                    <a:pt x="568818" y="824596"/>
                    <a:pt x="570188" y="821856"/>
                  </a:cubicBezTo>
                  <a:close/>
                  <a:moveTo>
                    <a:pt x="527725" y="809528"/>
                  </a:moveTo>
                  <a:cubicBezTo>
                    <a:pt x="527725" y="809528"/>
                    <a:pt x="529095" y="809528"/>
                    <a:pt x="530465" y="810898"/>
                  </a:cubicBezTo>
                  <a:cubicBezTo>
                    <a:pt x="529095" y="812268"/>
                    <a:pt x="527725" y="812268"/>
                    <a:pt x="526355" y="812268"/>
                  </a:cubicBezTo>
                  <a:cubicBezTo>
                    <a:pt x="526355" y="810898"/>
                    <a:pt x="526355" y="809528"/>
                    <a:pt x="527725" y="809528"/>
                  </a:cubicBezTo>
                  <a:close/>
                  <a:moveTo>
                    <a:pt x="597583" y="801310"/>
                  </a:moveTo>
                  <a:cubicBezTo>
                    <a:pt x="598953" y="801310"/>
                    <a:pt x="601692" y="802680"/>
                    <a:pt x="603062" y="805419"/>
                  </a:cubicBezTo>
                  <a:lnTo>
                    <a:pt x="594843" y="805419"/>
                  </a:lnTo>
                  <a:cubicBezTo>
                    <a:pt x="596213" y="804050"/>
                    <a:pt x="596213" y="802680"/>
                    <a:pt x="597583" y="801310"/>
                  </a:cubicBezTo>
                  <a:close/>
                  <a:moveTo>
                    <a:pt x="807156" y="768435"/>
                  </a:moveTo>
                  <a:lnTo>
                    <a:pt x="812635" y="769805"/>
                  </a:lnTo>
                  <a:cubicBezTo>
                    <a:pt x="811265" y="772545"/>
                    <a:pt x="812635" y="773915"/>
                    <a:pt x="808526" y="773915"/>
                  </a:cubicBezTo>
                  <a:cubicBezTo>
                    <a:pt x="805786" y="773915"/>
                    <a:pt x="805786" y="772545"/>
                    <a:pt x="804416" y="771175"/>
                  </a:cubicBezTo>
                  <a:close/>
                  <a:moveTo>
                    <a:pt x="740038" y="749259"/>
                  </a:moveTo>
                  <a:cubicBezTo>
                    <a:pt x="744147" y="754738"/>
                    <a:pt x="755105" y="753368"/>
                    <a:pt x="755105" y="761587"/>
                  </a:cubicBezTo>
                  <a:cubicBezTo>
                    <a:pt x="755105" y="765696"/>
                    <a:pt x="752366" y="769805"/>
                    <a:pt x="750996" y="775285"/>
                  </a:cubicBezTo>
                  <a:cubicBezTo>
                    <a:pt x="750996" y="778024"/>
                    <a:pt x="752366" y="782133"/>
                    <a:pt x="750996" y="784873"/>
                  </a:cubicBezTo>
                  <a:cubicBezTo>
                    <a:pt x="749626" y="787612"/>
                    <a:pt x="746887" y="790352"/>
                    <a:pt x="744147" y="790352"/>
                  </a:cubicBezTo>
                  <a:cubicBezTo>
                    <a:pt x="737298" y="790352"/>
                    <a:pt x="733189" y="784873"/>
                    <a:pt x="733189" y="779394"/>
                  </a:cubicBezTo>
                  <a:cubicBezTo>
                    <a:pt x="733189" y="776654"/>
                    <a:pt x="734559" y="775285"/>
                    <a:pt x="734559" y="773915"/>
                  </a:cubicBezTo>
                  <a:cubicBezTo>
                    <a:pt x="735929" y="771175"/>
                    <a:pt x="734559" y="767066"/>
                    <a:pt x="734559" y="764327"/>
                  </a:cubicBezTo>
                  <a:cubicBezTo>
                    <a:pt x="734559" y="760217"/>
                    <a:pt x="737298" y="754738"/>
                    <a:pt x="740038" y="749259"/>
                  </a:cubicBezTo>
                  <a:close/>
                  <a:moveTo>
                    <a:pt x="396229" y="747889"/>
                  </a:moveTo>
                  <a:cubicBezTo>
                    <a:pt x="396229" y="749259"/>
                    <a:pt x="397598" y="750629"/>
                    <a:pt x="398968" y="751999"/>
                  </a:cubicBezTo>
                  <a:cubicBezTo>
                    <a:pt x="397598" y="753368"/>
                    <a:pt x="394859" y="754738"/>
                    <a:pt x="392119" y="754738"/>
                  </a:cubicBezTo>
                  <a:cubicBezTo>
                    <a:pt x="392119" y="753368"/>
                    <a:pt x="390749" y="754738"/>
                    <a:pt x="390749" y="750629"/>
                  </a:cubicBezTo>
                  <a:cubicBezTo>
                    <a:pt x="390749" y="747889"/>
                    <a:pt x="393489" y="747889"/>
                    <a:pt x="396229" y="747889"/>
                  </a:cubicBezTo>
                  <a:close/>
                  <a:moveTo>
                    <a:pt x="741408" y="734192"/>
                  </a:moveTo>
                  <a:cubicBezTo>
                    <a:pt x="742777" y="734192"/>
                    <a:pt x="744147" y="734192"/>
                    <a:pt x="745517" y="735562"/>
                  </a:cubicBezTo>
                  <a:cubicBezTo>
                    <a:pt x="744147" y="738301"/>
                    <a:pt x="741408" y="739671"/>
                    <a:pt x="738668" y="739671"/>
                  </a:cubicBezTo>
                  <a:cubicBezTo>
                    <a:pt x="740038" y="738301"/>
                    <a:pt x="740038" y="734192"/>
                    <a:pt x="741408" y="734192"/>
                  </a:cubicBezTo>
                  <a:close/>
                  <a:moveTo>
                    <a:pt x="572927" y="732822"/>
                  </a:moveTo>
                  <a:cubicBezTo>
                    <a:pt x="572927" y="732822"/>
                    <a:pt x="574297" y="734192"/>
                    <a:pt x="574297" y="735562"/>
                  </a:cubicBezTo>
                  <a:lnTo>
                    <a:pt x="570188" y="735562"/>
                  </a:lnTo>
                  <a:close/>
                  <a:moveTo>
                    <a:pt x="594843" y="730082"/>
                  </a:moveTo>
                  <a:cubicBezTo>
                    <a:pt x="596213" y="730082"/>
                    <a:pt x="597583" y="730082"/>
                    <a:pt x="598953" y="731452"/>
                  </a:cubicBezTo>
                  <a:cubicBezTo>
                    <a:pt x="598953" y="731452"/>
                    <a:pt x="598953" y="732822"/>
                    <a:pt x="597583" y="734192"/>
                  </a:cubicBezTo>
                  <a:cubicBezTo>
                    <a:pt x="594843" y="732822"/>
                    <a:pt x="593474" y="731452"/>
                    <a:pt x="594843" y="730082"/>
                  </a:cubicBezTo>
                  <a:close/>
                  <a:moveTo>
                    <a:pt x="767433" y="727343"/>
                  </a:moveTo>
                  <a:lnTo>
                    <a:pt x="774282" y="727343"/>
                  </a:lnTo>
                  <a:cubicBezTo>
                    <a:pt x="774282" y="728712"/>
                    <a:pt x="775652" y="730082"/>
                    <a:pt x="774282" y="735562"/>
                  </a:cubicBezTo>
                  <a:cubicBezTo>
                    <a:pt x="772912" y="735562"/>
                    <a:pt x="772912" y="736931"/>
                    <a:pt x="770173" y="736931"/>
                  </a:cubicBezTo>
                  <a:cubicBezTo>
                    <a:pt x="766063" y="736931"/>
                    <a:pt x="766063" y="735562"/>
                    <a:pt x="763324" y="732822"/>
                  </a:cubicBezTo>
                  <a:cubicBezTo>
                    <a:pt x="763324" y="731452"/>
                    <a:pt x="764693" y="728712"/>
                    <a:pt x="767433" y="727343"/>
                  </a:cubicBezTo>
                  <a:close/>
                  <a:moveTo>
                    <a:pt x="812635" y="723234"/>
                  </a:moveTo>
                  <a:lnTo>
                    <a:pt x="818114" y="724603"/>
                  </a:lnTo>
                  <a:cubicBezTo>
                    <a:pt x="818114" y="724603"/>
                    <a:pt x="816744" y="724603"/>
                    <a:pt x="815375" y="725973"/>
                  </a:cubicBezTo>
                  <a:close/>
                  <a:moveTo>
                    <a:pt x="659222" y="723234"/>
                  </a:moveTo>
                  <a:lnTo>
                    <a:pt x="664701" y="724603"/>
                  </a:lnTo>
                  <a:lnTo>
                    <a:pt x="664701" y="728712"/>
                  </a:lnTo>
                  <a:cubicBezTo>
                    <a:pt x="663331" y="727343"/>
                    <a:pt x="659222" y="728712"/>
                    <a:pt x="659222" y="723234"/>
                  </a:cubicBezTo>
                  <a:close/>
                  <a:moveTo>
                    <a:pt x="834551" y="717754"/>
                  </a:moveTo>
                  <a:cubicBezTo>
                    <a:pt x="838661" y="717754"/>
                    <a:pt x="840030" y="719124"/>
                    <a:pt x="841400" y="719124"/>
                  </a:cubicBezTo>
                  <a:cubicBezTo>
                    <a:pt x="841400" y="720494"/>
                    <a:pt x="841400" y="721864"/>
                    <a:pt x="838661" y="721864"/>
                  </a:cubicBezTo>
                  <a:cubicBezTo>
                    <a:pt x="834551" y="721864"/>
                    <a:pt x="834551" y="719124"/>
                    <a:pt x="834551" y="717754"/>
                  </a:cubicBezTo>
                  <a:close/>
                  <a:moveTo>
                    <a:pt x="983855" y="713645"/>
                  </a:moveTo>
                  <a:cubicBezTo>
                    <a:pt x="986595" y="713645"/>
                    <a:pt x="989334" y="716385"/>
                    <a:pt x="990704" y="719124"/>
                  </a:cubicBezTo>
                  <a:cubicBezTo>
                    <a:pt x="987964" y="721864"/>
                    <a:pt x="983855" y="723234"/>
                    <a:pt x="981115" y="723234"/>
                  </a:cubicBezTo>
                  <a:cubicBezTo>
                    <a:pt x="977006" y="723234"/>
                    <a:pt x="977006" y="723234"/>
                    <a:pt x="974267" y="721864"/>
                  </a:cubicBezTo>
                  <a:cubicBezTo>
                    <a:pt x="977006" y="719124"/>
                    <a:pt x="979745" y="713645"/>
                    <a:pt x="983855" y="713645"/>
                  </a:cubicBezTo>
                  <a:close/>
                  <a:moveTo>
                    <a:pt x="664701" y="706797"/>
                  </a:moveTo>
                  <a:cubicBezTo>
                    <a:pt x="664701" y="706797"/>
                    <a:pt x="664701" y="708166"/>
                    <a:pt x="666071" y="709536"/>
                  </a:cubicBezTo>
                  <a:cubicBezTo>
                    <a:pt x="664701" y="710906"/>
                    <a:pt x="663331" y="713645"/>
                    <a:pt x="660592" y="713645"/>
                  </a:cubicBezTo>
                  <a:lnTo>
                    <a:pt x="660592" y="709536"/>
                  </a:lnTo>
                  <a:cubicBezTo>
                    <a:pt x="661962" y="708166"/>
                    <a:pt x="663331" y="706797"/>
                    <a:pt x="664701" y="706797"/>
                  </a:cubicBezTo>
                  <a:close/>
                  <a:moveTo>
                    <a:pt x="1160554" y="704057"/>
                  </a:moveTo>
                  <a:cubicBezTo>
                    <a:pt x="1164663" y="704057"/>
                    <a:pt x="1166033" y="705427"/>
                    <a:pt x="1166033" y="708166"/>
                  </a:cubicBezTo>
                  <a:cubicBezTo>
                    <a:pt x="1166033" y="713645"/>
                    <a:pt x="1155075" y="716385"/>
                    <a:pt x="1152335" y="716385"/>
                  </a:cubicBezTo>
                  <a:cubicBezTo>
                    <a:pt x="1148226" y="716385"/>
                    <a:pt x="1148226" y="713645"/>
                    <a:pt x="1146856" y="712275"/>
                  </a:cubicBezTo>
                  <a:cubicBezTo>
                    <a:pt x="1146856" y="710906"/>
                    <a:pt x="1148226" y="708166"/>
                    <a:pt x="1150966" y="705427"/>
                  </a:cubicBezTo>
                  <a:cubicBezTo>
                    <a:pt x="1153705" y="705427"/>
                    <a:pt x="1157814" y="704057"/>
                    <a:pt x="1160554" y="704057"/>
                  </a:cubicBezTo>
                  <a:close/>
                  <a:moveTo>
                    <a:pt x="401707" y="699947"/>
                  </a:moveTo>
                  <a:lnTo>
                    <a:pt x="401707" y="704057"/>
                  </a:lnTo>
                  <a:lnTo>
                    <a:pt x="407187" y="704057"/>
                  </a:lnTo>
                  <a:cubicBezTo>
                    <a:pt x="405817" y="704057"/>
                    <a:pt x="401707" y="704057"/>
                    <a:pt x="400338" y="708166"/>
                  </a:cubicBezTo>
                  <a:cubicBezTo>
                    <a:pt x="400338" y="705427"/>
                    <a:pt x="401707" y="702687"/>
                    <a:pt x="401707" y="699947"/>
                  </a:cubicBezTo>
                  <a:close/>
                  <a:moveTo>
                    <a:pt x="1157814" y="690359"/>
                  </a:moveTo>
                  <a:cubicBezTo>
                    <a:pt x="1159184" y="691729"/>
                    <a:pt x="1161924" y="691729"/>
                    <a:pt x="1163293" y="693099"/>
                  </a:cubicBezTo>
                  <a:cubicBezTo>
                    <a:pt x="1163293" y="693099"/>
                    <a:pt x="1163293" y="694469"/>
                    <a:pt x="1161924" y="695839"/>
                  </a:cubicBezTo>
                  <a:cubicBezTo>
                    <a:pt x="1160554" y="695839"/>
                    <a:pt x="1159184" y="693099"/>
                    <a:pt x="1157814" y="690359"/>
                  </a:cubicBezTo>
                  <a:close/>
                  <a:moveTo>
                    <a:pt x="864686" y="690359"/>
                  </a:moveTo>
                  <a:cubicBezTo>
                    <a:pt x="866056" y="690359"/>
                    <a:pt x="868795" y="691729"/>
                    <a:pt x="868795" y="693099"/>
                  </a:cubicBezTo>
                  <a:cubicBezTo>
                    <a:pt x="868795" y="693099"/>
                    <a:pt x="867426" y="693099"/>
                    <a:pt x="866056" y="694469"/>
                  </a:cubicBezTo>
                  <a:cubicBezTo>
                    <a:pt x="864686" y="693099"/>
                    <a:pt x="863316" y="690359"/>
                    <a:pt x="864686" y="690359"/>
                  </a:cubicBezTo>
                  <a:close/>
                  <a:moveTo>
                    <a:pt x="849619" y="690359"/>
                  </a:moveTo>
                  <a:cubicBezTo>
                    <a:pt x="850988" y="690359"/>
                    <a:pt x="853728" y="691729"/>
                    <a:pt x="853728" y="693099"/>
                  </a:cubicBezTo>
                  <a:lnTo>
                    <a:pt x="848249" y="693099"/>
                  </a:lnTo>
                  <a:close/>
                  <a:moveTo>
                    <a:pt x="444170" y="688989"/>
                  </a:moveTo>
                  <a:cubicBezTo>
                    <a:pt x="445540" y="687620"/>
                    <a:pt x="448279" y="687620"/>
                    <a:pt x="449649" y="688989"/>
                  </a:cubicBezTo>
                  <a:cubicBezTo>
                    <a:pt x="449649" y="688989"/>
                    <a:pt x="449649" y="690359"/>
                    <a:pt x="448279" y="691729"/>
                  </a:cubicBezTo>
                  <a:cubicBezTo>
                    <a:pt x="446910" y="691729"/>
                    <a:pt x="445540" y="690359"/>
                    <a:pt x="444170" y="688989"/>
                  </a:cubicBezTo>
                  <a:close/>
                  <a:moveTo>
                    <a:pt x="649634" y="687620"/>
                  </a:moveTo>
                  <a:lnTo>
                    <a:pt x="656483" y="688989"/>
                  </a:lnTo>
                  <a:cubicBezTo>
                    <a:pt x="655113" y="688989"/>
                    <a:pt x="652373" y="690359"/>
                    <a:pt x="648264" y="690359"/>
                  </a:cubicBezTo>
                  <a:close/>
                  <a:moveTo>
                    <a:pt x="855098" y="682141"/>
                  </a:moveTo>
                  <a:cubicBezTo>
                    <a:pt x="855098" y="682141"/>
                    <a:pt x="856468" y="683511"/>
                    <a:pt x="856468" y="684880"/>
                  </a:cubicBezTo>
                  <a:cubicBezTo>
                    <a:pt x="855098" y="686250"/>
                    <a:pt x="852358" y="684880"/>
                    <a:pt x="850988" y="684880"/>
                  </a:cubicBezTo>
                  <a:cubicBezTo>
                    <a:pt x="852358" y="683511"/>
                    <a:pt x="853728" y="682141"/>
                    <a:pt x="855098" y="682141"/>
                  </a:cubicBezTo>
                  <a:close/>
                  <a:moveTo>
                    <a:pt x="412666" y="679401"/>
                  </a:moveTo>
                  <a:cubicBezTo>
                    <a:pt x="414035" y="679401"/>
                    <a:pt x="415405" y="679401"/>
                    <a:pt x="416775" y="680771"/>
                  </a:cubicBezTo>
                  <a:cubicBezTo>
                    <a:pt x="416775" y="680771"/>
                    <a:pt x="416775" y="682141"/>
                    <a:pt x="415405" y="683511"/>
                  </a:cubicBezTo>
                  <a:cubicBezTo>
                    <a:pt x="414035" y="683511"/>
                    <a:pt x="412666" y="683511"/>
                    <a:pt x="411296" y="682141"/>
                  </a:cubicBezTo>
                  <a:cubicBezTo>
                    <a:pt x="411296" y="682141"/>
                    <a:pt x="412666" y="680771"/>
                    <a:pt x="412666" y="679401"/>
                  </a:cubicBezTo>
                  <a:close/>
                  <a:moveTo>
                    <a:pt x="368833" y="679401"/>
                  </a:moveTo>
                  <a:lnTo>
                    <a:pt x="372943" y="679401"/>
                  </a:lnTo>
                  <a:cubicBezTo>
                    <a:pt x="374312" y="680771"/>
                    <a:pt x="375682" y="682141"/>
                    <a:pt x="375682" y="684880"/>
                  </a:cubicBezTo>
                  <a:lnTo>
                    <a:pt x="367464" y="684880"/>
                  </a:lnTo>
                  <a:cubicBezTo>
                    <a:pt x="367464" y="684880"/>
                    <a:pt x="367464" y="683511"/>
                    <a:pt x="366094" y="682141"/>
                  </a:cubicBezTo>
                  <a:close/>
                  <a:moveTo>
                    <a:pt x="643470" y="677860"/>
                  </a:moveTo>
                  <a:cubicBezTo>
                    <a:pt x="643813" y="678032"/>
                    <a:pt x="644155" y="678716"/>
                    <a:pt x="644155" y="680771"/>
                  </a:cubicBezTo>
                  <a:cubicBezTo>
                    <a:pt x="644155" y="683511"/>
                    <a:pt x="641415" y="686250"/>
                    <a:pt x="640046" y="688989"/>
                  </a:cubicBezTo>
                  <a:cubicBezTo>
                    <a:pt x="638676" y="691729"/>
                    <a:pt x="640046" y="697208"/>
                    <a:pt x="638676" y="701317"/>
                  </a:cubicBezTo>
                  <a:cubicBezTo>
                    <a:pt x="637306" y="705427"/>
                    <a:pt x="634566" y="709536"/>
                    <a:pt x="629087" y="709536"/>
                  </a:cubicBezTo>
                  <a:cubicBezTo>
                    <a:pt x="622239" y="709536"/>
                    <a:pt x="618129" y="706797"/>
                    <a:pt x="614020" y="702687"/>
                  </a:cubicBezTo>
                  <a:cubicBezTo>
                    <a:pt x="612650" y="702687"/>
                    <a:pt x="611281" y="704057"/>
                    <a:pt x="609911" y="704057"/>
                  </a:cubicBezTo>
                  <a:cubicBezTo>
                    <a:pt x="609911" y="702687"/>
                    <a:pt x="612650" y="702687"/>
                    <a:pt x="612650" y="699947"/>
                  </a:cubicBezTo>
                  <a:cubicBezTo>
                    <a:pt x="612650" y="697208"/>
                    <a:pt x="612650" y="691729"/>
                    <a:pt x="615390" y="688989"/>
                  </a:cubicBezTo>
                  <a:cubicBezTo>
                    <a:pt x="620869" y="680771"/>
                    <a:pt x="627718" y="688989"/>
                    <a:pt x="634566" y="678032"/>
                  </a:cubicBezTo>
                  <a:lnTo>
                    <a:pt x="642785" y="678032"/>
                  </a:lnTo>
                  <a:cubicBezTo>
                    <a:pt x="642785" y="678032"/>
                    <a:pt x="643128" y="677689"/>
                    <a:pt x="643470" y="677860"/>
                  </a:cubicBezTo>
                  <a:close/>
                  <a:moveTo>
                    <a:pt x="646894" y="672552"/>
                  </a:moveTo>
                  <a:cubicBezTo>
                    <a:pt x="646894" y="672552"/>
                    <a:pt x="648264" y="672552"/>
                    <a:pt x="649634" y="673922"/>
                  </a:cubicBezTo>
                  <a:cubicBezTo>
                    <a:pt x="648264" y="675292"/>
                    <a:pt x="646894" y="675292"/>
                    <a:pt x="645524" y="675292"/>
                  </a:cubicBezTo>
                  <a:cubicBezTo>
                    <a:pt x="645524" y="673922"/>
                    <a:pt x="645524" y="672552"/>
                    <a:pt x="646894" y="672552"/>
                  </a:cubicBezTo>
                  <a:close/>
                  <a:moveTo>
                    <a:pt x="1131789" y="665704"/>
                  </a:moveTo>
                  <a:cubicBezTo>
                    <a:pt x="1130419" y="665704"/>
                    <a:pt x="1129049" y="667074"/>
                    <a:pt x="1127679" y="668443"/>
                  </a:cubicBezTo>
                  <a:lnTo>
                    <a:pt x="1125964" y="667218"/>
                  </a:lnTo>
                  <a:close/>
                  <a:moveTo>
                    <a:pt x="985225" y="664334"/>
                  </a:moveTo>
                  <a:lnTo>
                    <a:pt x="989334" y="664334"/>
                  </a:lnTo>
                  <a:cubicBezTo>
                    <a:pt x="989334" y="665704"/>
                    <a:pt x="990704" y="667074"/>
                    <a:pt x="992073" y="668443"/>
                  </a:cubicBezTo>
                  <a:lnTo>
                    <a:pt x="985225" y="668443"/>
                  </a:lnTo>
                  <a:cubicBezTo>
                    <a:pt x="983855" y="667074"/>
                    <a:pt x="983855" y="665704"/>
                    <a:pt x="985225" y="664334"/>
                  </a:cubicBezTo>
                  <a:close/>
                  <a:moveTo>
                    <a:pt x="9957" y="661594"/>
                  </a:moveTo>
                  <a:lnTo>
                    <a:pt x="15435" y="662964"/>
                  </a:lnTo>
                  <a:lnTo>
                    <a:pt x="14066" y="665704"/>
                  </a:lnTo>
                  <a:cubicBezTo>
                    <a:pt x="12696" y="667074"/>
                    <a:pt x="9957" y="665704"/>
                    <a:pt x="8587" y="665704"/>
                  </a:cubicBezTo>
                  <a:close/>
                  <a:moveTo>
                    <a:pt x="279799" y="660224"/>
                  </a:moveTo>
                  <a:cubicBezTo>
                    <a:pt x="286648" y="660224"/>
                    <a:pt x="296236" y="657485"/>
                    <a:pt x="296236" y="669813"/>
                  </a:cubicBezTo>
                  <a:cubicBezTo>
                    <a:pt x="296236" y="671183"/>
                    <a:pt x="292127" y="679401"/>
                    <a:pt x="288018" y="680771"/>
                  </a:cubicBezTo>
                  <a:cubicBezTo>
                    <a:pt x="285278" y="682141"/>
                    <a:pt x="282538" y="679401"/>
                    <a:pt x="279799" y="680771"/>
                  </a:cubicBezTo>
                  <a:cubicBezTo>
                    <a:pt x="275690" y="680771"/>
                    <a:pt x="272950" y="684880"/>
                    <a:pt x="268841" y="684880"/>
                  </a:cubicBezTo>
                  <a:cubicBezTo>
                    <a:pt x="266102" y="684880"/>
                    <a:pt x="267471" y="684880"/>
                    <a:pt x="266102" y="683511"/>
                  </a:cubicBezTo>
                  <a:cubicBezTo>
                    <a:pt x="261992" y="680771"/>
                    <a:pt x="260622" y="678032"/>
                    <a:pt x="256513" y="678032"/>
                  </a:cubicBezTo>
                  <a:cubicBezTo>
                    <a:pt x="263362" y="656116"/>
                    <a:pt x="267471" y="660224"/>
                    <a:pt x="279799" y="660224"/>
                  </a:cubicBezTo>
                  <a:close/>
                  <a:moveTo>
                    <a:pt x="849619" y="657485"/>
                  </a:moveTo>
                  <a:cubicBezTo>
                    <a:pt x="850988" y="657485"/>
                    <a:pt x="853728" y="658855"/>
                    <a:pt x="855098" y="661594"/>
                  </a:cubicBezTo>
                  <a:cubicBezTo>
                    <a:pt x="853728" y="661594"/>
                    <a:pt x="855098" y="662964"/>
                    <a:pt x="850988" y="662964"/>
                  </a:cubicBezTo>
                  <a:cubicBezTo>
                    <a:pt x="848249" y="662964"/>
                    <a:pt x="848249" y="661594"/>
                    <a:pt x="846879" y="660224"/>
                  </a:cubicBezTo>
                  <a:close/>
                  <a:moveTo>
                    <a:pt x="960569" y="654746"/>
                  </a:moveTo>
                  <a:lnTo>
                    <a:pt x="964678" y="654746"/>
                  </a:lnTo>
                  <a:cubicBezTo>
                    <a:pt x="964678" y="657485"/>
                    <a:pt x="963309" y="657485"/>
                    <a:pt x="963309" y="658855"/>
                  </a:cubicBezTo>
                  <a:cubicBezTo>
                    <a:pt x="961939" y="658855"/>
                    <a:pt x="959199" y="657485"/>
                    <a:pt x="960569" y="654746"/>
                  </a:cubicBezTo>
                  <a:close/>
                  <a:moveTo>
                    <a:pt x="1127923" y="654400"/>
                  </a:moveTo>
                  <a:lnTo>
                    <a:pt x="1130419" y="660224"/>
                  </a:lnTo>
                  <a:cubicBezTo>
                    <a:pt x="1130419" y="658855"/>
                    <a:pt x="1127679" y="658855"/>
                    <a:pt x="1127679" y="654746"/>
                  </a:cubicBezTo>
                  <a:close/>
                  <a:moveTo>
                    <a:pt x="760584" y="652006"/>
                  </a:moveTo>
                  <a:lnTo>
                    <a:pt x="759215" y="660224"/>
                  </a:lnTo>
                  <a:cubicBezTo>
                    <a:pt x="761954" y="665704"/>
                    <a:pt x="746887" y="680771"/>
                    <a:pt x="741408" y="678032"/>
                  </a:cubicBezTo>
                  <a:cubicBezTo>
                    <a:pt x="741408" y="682141"/>
                    <a:pt x="742777" y="683511"/>
                    <a:pt x="742777" y="684880"/>
                  </a:cubicBezTo>
                  <a:cubicBezTo>
                    <a:pt x="746887" y="684880"/>
                    <a:pt x="761954" y="687620"/>
                    <a:pt x="761954" y="695839"/>
                  </a:cubicBezTo>
                  <a:cubicBezTo>
                    <a:pt x="761954" y="699947"/>
                    <a:pt x="757845" y="705427"/>
                    <a:pt x="755105" y="705427"/>
                  </a:cubicBezTo>
                  <a:cubicBezTo>
                    <a:pt x="750996" y="705427"/>
                    <a:pt x="744147" y="701317"/>
                    <a:pt x="738668" y="697208"/>
                  </a:cubicBezTo>
                  <a:cubicBezTo>
                    <a:pt x="738668" y="699947"/>
                    <a:pt x="741408" y="701317"/>
                    <a:pt x="742777" y="702687"/>
                  </a:cubicBezTo>
                  <a:cubicBezTo>
                    <a:pt x="741408" y="704057"/>
                    <a:pt x="740038" y="704057"/>
                    <a:pt x="740038" y="704057"/>
                  </a:cubicBezTo>
                  <a:cubicBezTo>
                    <a:pt x="737298" y="704057"/>
                    <a:pt x="735929" y="708166"/>
                    <a:pt x="733189" y="709536"/>
                  </a:cubicBezTo>
                  <a:lnTo>
                    <a:pt x="730450" y="706797"/>
                  </a:lnTo>
                  <a:cubicBezTo>
                    <a:pt x="731819" y="704057"/>
                    <a:pt x="733189" y="701317"/>
                    <a:pt x="733189" y="695839"/>
                  </a:cubicBezTo>
                  <a:cubicBezTo>
                    <a:pt x="730450" y="698578"/>
                    <a:pt x="724970" y="701317"/>
                    <a:pt x="724970" y="705427"/>
                  </a:cubicBezTo>
                  <a:cubicBezTo>
                    <a:pt x="724970" y="708166"/>
                    <a:pt x="726340" y="712275"/>
                    <a:pt x="726340" y="715015"/>
                  </a:cubicBezTo>
                  <a:cubicBezTo>
                    <a:pt x="731819" y="715015"/>
                    <a:pt x="734559" y="716385"/>
                    <a:pt x="738668" y="719124"/>
                  </a:cubicBezTo>
                  <a:cubicBezTo>
                    <a:pt x="738668" y="717754"/>
                    <a:pt x="737298" y="716385"/>
                    <a:pt x="737298" y="715015"/>
                  </a:cubicBezTo>
                  <a:cubicBezTo>
                    <a:pt x="742777" y="712275"/>
                    <a:pt x="746887" y="706797"/>
                    <a:pt x="749626" y="706797"/>
                  </a:cubicBezTo>
                  <a:cubicBezTo>
                    <a:pt x="750996" y="706797"/>
                    <a:pt x="756475" y="706797"/>
                    <a:pt x="756475" y="712275"/>
                  </a:cubicBezTo>
                  <a:cubicBezTo>
                    <a:pt x="755105" y="710906"/>
                    <a:pt x="752366" y="710906"/>
                    <a:pt x="752366" y="712275"/>
                  </a:cubicBezTo>
                  <a:cubicBezTo>
                    <a:pt x="755105" y="715015"/>
                    <a:pt x="756475" y="717754"/>
                    <a:pt x="757845" y="719124"/>
                  </a:cubicBezTo>
                  <a:lnTo>
                    <a:pt x="760584" y="716385"/>
                  </a:lnTo>
                  <a:cubicBezTo>
                    <a:pt x="760584" y="715015"/>
                    <a:pt x="757845" y="716385"/>
                    <a:pt x="757845" y="712275"/>
                  </a:cubicBezTo>
                  <a:cubicBezTo>
                    <a:pt x="757845" y="709536"/>
                    <a:pt x="760584" y="710906"/>
                    <a:pt x="760584" y="709536"/>
                  </a:cubicBezTo>
                  <a:cubicBezTo>
                    <a:pt x="761954" y="706797"/>
                    <a:pt x="759215" y="699947"/>
                    <a:pt x="767433" y="698578"/>
                  </a:cubicBezTo>
                  <a:cubicBezTo>
                    <a:pt x="761954" y="690359"/>
                    <a:pt x="764693" y="680771"/>
                    <a:pt x="764693" y="675292"/>
                  </a:cubicBezTo>
                  <a:cubicBezTo>
                    <a:pt x="761954" y="675292"/>
                    <a:pt x="759215" y="675292"/>
                    <a:pt x="757845" y="673922"/>
                  </a:cubicBezTo>
                  <a:cubicBezTo>
                    <a:pt x="763324" y="668443"/>
                    <a:pt x="763324" y="671183"/>
                    <a:pt x="763324" y="667074"/>
                  </a:cubicBezTo>
                  <a:cubicBezTo>
                    <a:pt x="763324" y="662964"/>
                    <a:pt x="761954" y="656116"/>
                    <a:pt x="760584" y="652006"/>
                  </a:cubicBezTo>
                  <a:close/>
                  <a:moveTo>
                    <a:pt x="660592" y="652006"/>
                  </a:moveTo>
                  <a:cubicBezTo>
                    <a:pt x="661962" y="652006"/>
                    <a:pt x="664701" y="652006"/>
                    <a:pt x="666071" y="653376"/>
                  </a:cubicBezTo>
                  <a:cubicBezTo>
                    <a:pt x="664701" y="653376"/>
                    <a:pt x="663331" y="654746"/>
                    <a:pt x="661962" y="654746"/>
                  </a:cubicBezTo>
                  <a:cubicBezTo>
                    <a:pt x="661962" y="654746"/>
                    <a:pt x="660592" y="654746"/>
                    <a:pt x="660592" y="652006"/>
                  </a:cubicBezTo>
                  <a:close/>
                  <a:moveTo>
                    <a:pt x="638676" y="650636"/>
                  </a:moveTo>
                  <a:cubicBezTo>
                    <a:pt x="638676" y="652006"/>
                    <a:pt x="640046" y="650636"/>
                    <a:pt x="640046" y="654746"/>
                  </a:cubicBezTo>
                  <a:cubicBezTo>
                    <a:pt x="640046" y="657485"/>
                    <a:pt x="637306" y="658855"/>
                    <a:pt x="634566" y="661594"/>
                  </a:cubicBezTo>
                  <a:lnTo>
                    <a:pt x="627718" y="660224"/>
                  </a:lnTo>
                  <a:lnTo>
                    <a:pt x="627718" y="654746"/>
                  </a:lnTo>
                  <a:cubicBezTo>
                    <a:pt x="630457" y="653376"/>
                    <a:pt x="634566" y="653376"/>
                    <a:pt x="638676" y="650636"/>
                  </a:cubicBezTo>
                  <a:close/>
                  <a:moveTo>
                    <a:pt x="1172882" y="649267"/>
                  </a:moveTo>
                  <a:cubicBezTo>
                    <a:pt x="1174251" y="649267"/>
                    <a:pt x="1175621" y="649267"/>
                    <a:pt x="1176991" y="650636"/>
                  </a:cubicBezTo>
                  <a:lnTo>
                    <a:pt x="1172749" y="649576"/>
                  </a:lnTo>
                  <a:close/>
                  <a:moveTo>
                    <a:pt x="1183840" y="643788"/>
                  </a:moveTo>
                  <a:cubicBezTo>
                    <a:pt x="1189319" y="645157"/>
                    <a:pt x="1193428" y="647897"/>
                    <a:pt x="1198907" y="657485"/>
                  </a:cubicBezTo>
                  <a:cubicBezTo>
                    <a:pt x="1196167" y="658855"/>
                    <a:pt x="1193428" y="660224"/>
                    <a:pt x="1190689" y="660224"/>
                  </a:cubicBezTo>
                  <a:cubicBezTo>
                    <a:pt x="1182470" y="660224"/>
                    <a:pt x="1185209" y="654746"/>
                    <a:pt x="1181100" y="645157"/>
                  </a:cubicBezTo>
                  <a:close/>
                  <a:moveTo>
                    <a:pt x="142823" y="642418"/>
                  </a:moveTo>
                  <a:cubicBezTo>
                    <a:pt x="144193" y="642418"/>
                    <a:pt x="146932" y="642418"/>
                    <a:pt x="149672" y="643788"/>
                  </a:cubicBezTo>
                  <a:cubicBezTo>
                    <a:pt x="149672" y="643788"/>
                    <a:pt x="149672" y="645157"/>
                    <a:pt x="151042" y="646527"/>
                  </a:cubicBezTo>
                  <a:cubicBezTo>
                    <a:pt x="149672" y="647897"/>
                    <a:pt x="146932" y="649267"/>
                    <a:pt x="144193" y="649267"/>
                  </a:cubicBezTo>
                  <a:close/>
                  <a:moveTo>
                    <a:pt x="1115352" y="639678"/>
                  </a:moveTo>
                  <a:lnTo>
                    <a:pt x="1115352" y="649267"/>
                  </a:lnTo>
                  <a:lnTo>
                    <a:pt x="1119461" y="649267"/>
                  </a:lnTo>
                  <a:cubicBezTo>
                    <a:pt x="1119461" y="647897"/>
                    <a:pt x="1118091" y="646527"/>
                    <a:pt x="1119461" y="645157"/>
                  </a:cubicBezTo>
                  <a:cubicBezTo>
                    <a:pt x="1120831" y="646527"/>
                    <a:pt x="1119461" y="647897"/>
                    <a:pt x="1122201" y="647897"/>
                  </a:cubicBezTo>
                  <a:cubicBezTo>
                    <a:pt x="1126310" y="647897"/>
                    <a:pt x="1124940" y="645157"/>
                    <a:pt x="1124940" y="643788"/>
                  </a:cubicBezTo>
                  <a:cubicBezTo>
                    <a:pt x="1120831" y="642418"/>
                    <a:pt x="1118091" y="639678"/>
                    <a:pt x="1115352" y="639678"/>
                  </a:cubicBezTo>
                  <a:close/>
                  <a:moveTo>
                    <a:pt x="607171" y="635569"/>
                  </a:moveTo>
                  <a:lnTo>
                    <a:pt x="614020" y="635569"/>
                  </a:lnTo>
                  <a:cubicBezTo>
                    <a:pt x="614020" y="636939"/>
                    <a:pt x="615390" y="639678"/>
                    <a:pt x="615390" y="641048"/>
                  </a:cubicBezTo>
                  <a:cubicBezTo>
                    <a:pt x="614020" y="642418"/>
                    <a:pt x="614020" y="643788"/>
                    <a:pt x="611281" y="643788"/>
                  </a:cubicBezTo>
                  <a:cubicBezTo>
                    <a:pt x="607171" y="643788"/>
                    <a:pt x="609911" y="643788"/>
                    <a:pt x="607171" y="642418"/>
                  </a:cubicBezTo>
                  <a:cubicBezTo>
                    <a:pt x="607171" y="641048"/>
                    <a:pt x="605801" y="638309"/>
                    <a:pt x="607171" y="635569"/>
                  </a:cubicBezTo>
                  <a:close/>
                  <a:moveTo>
                    <a:pt x="279799" y="634199"/>
                  </a:moveTo>
                  <a:cubicBezTo>
                    <a:pt x="282538" y="635569"/>
                    <a:pt x="286648" y="635569"/>
                    <a:pt x="290757" y="638309"/>
                  </a:cubicBezTo>
                  <a:lnTo>
                    <a:pt x="290757" y="643788"/>
                  </a:lnTo>
                  <a:cubicBezTo>
                    <a:pt x="289387" y="645157"/>
                    <a:pt x="289387" y="645157"/>
                    <a:pt x="286648" y="645157"/>
                  </a:cubicBezTo>
                  <a:cubicBezTo>
                    <a:pt x="279799" y="645157"/>
                    <a:pt x="281169" y="639678"/>
                    <a:pt x="279799" y="634199"/>
                  </a:cubicBezTo>
                  <a:close/>
                  <a:moveTo>
                    <a:pt x="1026317" y="631459"/>
                  </a:moveTo>
                  <a:cubicBezTo>
                    <a:pt x="1027687" y="630090"/>
                    <a:pt x="1029057" y="631459"/>
                    <a:pt x="1030427" y="631459"/>
                  </a:cubicBezTo>
                  <a:cubicBezTo>
                    <a:pt x="1029057" y="632829"/>
                    <a:pt x="1029057" y="634199"/>
                    <a:pt x="1029057" y="635569"/>
                  </a:cubicBezTo>
                  <a:cubicBezTo>
                    <a:pt x="1029057" y="634199"/>
                    <a:pt x="1027687" y="631459"/>
                    <a:pt x="1026317" y="631459"/>
                  </a:cubicBezTo>
                  <a:close/>
                  <a:moveTo>
                    <a:pt x="1183840" y="628720"/>
                  </a:moveTo>
                  <a:cubicBezTo>
                    <a:pt x="1185209" y="630090"/>
                    <a:pt x="1187949" y="630090"/>
                    <a:pt x="1189319" y="631459"/>
                  </a:cubicBezTo>
                  <a:lnTo>
                    <a:pt x="1187949" y="636939"/>
                  </a:lnTo>
                  <a:cubicBezTo>
                    <a:pt x="1186579" y="635569"/>
                    <a:pt x="1183840" y="631459"/>
                    <a:pt x="1183840" y="628720"/>
                  </a:cubicBezTo>
                  <a:close/>
                  <a:moveTo>
                    <a:pt x="992073" y="628720"/>
                  </a:moveTo>
                  <a:lnTo>
                    <a:pt x="993443" y="634199"/>
                  </a:lnTo>
                  <a:cubicBezTo>
                    <a:pt x="992073" y="634199"/>
                    <a:pt x="989334" y="635569"/>
                    <a:pt x="989334" y="631459"/>
                  </a:cubicBezTo>
                  <a:cubicBezTo>
                    <a:pt x="989334" y="628720"/>
                    <a:pt x="990704" y="630090"/>
                    <a:pt x="992073" y="628720"/>
                  </a:cubicBezTo>
                  <a:close/>
                  <a:moveTo>
                    <a:pt x="668811" y="628720"/>
                  </a:moveTo>
                  <a:cubicBezTo>
                    <a:pt x="670180" y="628720"/>
                    <a:pt x="670180" y="630090"/>
                    <a:pt x="670180" y="631459"/>
                  </a:cubicBezTo>
                  <a:cubicBezTo>
                    <a:pt x="668811" y="631459"/>
                    <a:pt x="667441" y="631459"/>
                    <a:pt x="666071" y="630090"/>
                  </a:cubicBezTo>
                  <a:cubicBezTo>
                    <a:pt x="666071" y="630090"/>
                    <a:pt x="667441" y="628720"/>
                    <a:pt x="668811" y="628720"/>
                  </a:cubicBezTo>
                  <a:close/>
                  <a:moveTo>
                    <a:pt x="540053" y="621871"/>
                  </a:moveTo>
                  <a:lnTo>
                    <a:pt x="548272" y="621871"/>
                  </a:lnTo>
                  <a:cubicBezTo>
                    <a:pt x="548272" y="623241"/>
                    <a:pt x="549641" y="624611"/>
                    <a:pt x="549641" y="628720"/>
                  </a:cubicBezTo>
                  <a:lnTo>
                    <a:pt x="541423" y="630090"/>
                  </a:lnTo>
                  <a:close/>
                  <a:moveTo>
                    <a:pt x="1198222" y="619132"/>
                  </a:moveTo>
                  <a:cubicBezTo>
                    <a:pt x="1200277" y="619132"/>
                    <a:pt x="1201647" y="620502"/>
                    <a:pt x="1201647" y="620502"/>
                  </a:cubicBezTo>
                  <a:cubicBezTo>
                    <a:pt x="1201647" y="621871"/>
                    <a:pt x="1197537" y="621871"/>
                    <a:pt x="1197537" y="630090"/>
                  </a:cubicBezTo>
                  <a:cubicBezTo>
                    <a:pt x="1197537" y="630090"/>
                    <a:pt x="1196167" y="630090"/>
                    <a:pt x="1194798" y="631459"/>
                  </a:cubicBezTo>
                  <a:cubicBezTo>
                    <a:pt x="1193428" y="630090"/>
                    <a:pt x="1192058" y="627351"/>
                    <a:pt x="1190689" y="625981"/>
                  </a:cubicBezTo>
                  <a:cubicBezTo>
                    <a:pt x="1193428" y="620502"/>
                    <a:pt x="1196167" y="619132"/>
                    <a:pt x="1198222" y="619132"/>
                  </a:cubicBezTo>
                  <a:close/>
                  <a:moveTo>
                    <a:pt x="1135898" y="615023"/>
                  </a:moveTo>
                  <a:cubicBezTo>
                    <a:pt x="1134528" y="616392"/>
                    <a:pt x="1133159" y="617762"/>
                    <a:pt x="1133159" y="619132"/>
                  </a:cubicBezTo>
                  <a:cubicBezTo>
                    <a:pt x="1140007" y="620502"/>
                    <a:pt x="1137268" y="621871"/>
                    <a:pt x="1141377" y="624611"/>
                  </a:cubicBezTo>
                  <a:lnTo>
                    <a:pt x="1141377" y="620502"/>
                  </a:lnTo>
                  <a:cubicBezTo>
                    <a:pt x="1140007" y="617762"/>
                    <a:pt x="1138638" y="615023"/>
                    <a:pt x="1135898" y="615023"/>
                  </a:cubicBezTo>
                  <a:close/>
                  <a:moveTo>
                    <a:pt x="1235890" y="612283"/>
                  </a:moveTo>
                  <a:cubicBezTo>
                    <a:pt x="1237260" y="612283"/>
                    <a:pt x="1240000" y="613653"/>
                    <a:pt x="1240000" y="615023"/>
                  </a:cubicBezTo>
                  <a:cubicBezTo>
                    <a:pt x="1238630" y="615023"/>
                    <a:pt x="1237260" y="616392"/>
                    <a:pt x="1235890" y="616392"/>
                  </a:cubicBezTo>
                  <a:cubicBezTo>
                    <a:pt x="1234521" y="615023"/>
                    <a:pt x="1234521" y="613653"/>
                    <a:pt x="1235890" y="612283"/>
                  </a:cubicBezTo>
                  <a:close/>
                  <a:moveTo>
                    <a:pt x="874274" y="610913"/>
                  </a:moveTo>
                  <a:cubicBezTo>
                    <a:pt x="875644" y="610913"/>
                    <a:pt x="875644" y="612283"/>
                    <a:pt x="875644" y="613653"/>
                  </a:cubicBezTo>
                  <a:lnTo>
                    <a:pt x="871535" y="613653"/>
                  </a:lnTo>
                  <a:close/>
                  <a:moveTo>
                    <a:pt x="612650" y="609544"/>
                  </a:moveTo>
                  <a:lnTo>
                    <a:pt x="618129" y="609544"/>
                  </a:lnTo>
                  <a:lnTo>
                    <a:pt x="618129" y="613653"/>
                  </a:lnTo>
                  <a:cubicBezTo>
                    <a:pt x="616759" y="613653"/>
                    <a:pt x="614020" y="612283"/>
                    <a:pt x="612650" y="609544"/>
                  </a:cubicBezTo>
                  <a:close/>
                  <a:moveTo>
                    <a:pt x="289387" y="609544"/>
                  </a:moveTo>
                  <a:cubicBezTo>
                    <a:pt x="290757" y="610913"/>
                    <a:pt x="290757" y="609544"/>
                    <a:pt x="290757" y="612283"/>
                  </a:cubicBezTo>
                  <a:cubicBezTo>
                    <a:pt x="290757" y="616392"/>
                    <a:pt x="286648" y="615023"/>
                    <a:pt x="286648" y="617762"/>
                  </a:cubicBezTo>
                  <a:cubicBezTo>
                    <a:pt x="286648" y="621871"/>
                    <a:pt x="288018" y="623241"/>
                    <a:pt x="289387" y="625981"/>
                  </a:cubicBezTo>
                  <a:cubicBezTo>
                    <a:pt x="288018" y="627351"/>
                    <a:pt x="285278" y="628720"/>
                    <a:pt x="282538" y="628720"/>
                  </a:cubicBezTo>
                  <a:cubicBezTo>
                    <a:pt x="283908" y="623241"/>
                    <a:pt x="283908" y="616392"/>
                    <a:pt x="283908" y="612283"/>
                  </a:cubicBezTo>
                  <a:cubicBezTo>
                    <a:pt x="283908" y="609544"/>
                    <a:pt x="288018" y="609544"/>
                    <a:pt x="289387" y="609544"/>
                  </a:cubicBezTo>
                  <a:close/>
                  <a:moveTo>
                    <a:pt x="397598" y="605434"/>
                  </a:moveTo>
                  <a:cubicBezTo>
                    <a:pt x="398968" y="605434"/>
                    <a:pt x="401707" y="606804"/>
                    <a:pt x="401707" y="608174"/>
                  </a:cubicBezTo>
                  <a:cubicBezTo>
                    <a:pt x="401707" y="608174"/>
                    <a:pt x="400338" y="608174"/>
                    <a:pt x="398968" y="609544"/>
                  </a:cubicBezTo>
                  <a:cubicBezTo>
                    <a:pt x="397598" y="608174"/>
                    <a:pt x="397598" y="606804"/>
                    <a:pt x="397598" y="605434"/>
                  </a:cubicBezTo>
                  <a:close/>
                  <a:moveTo>
                    <a:pt x="1040015" y="602695"/>
                  </a:moveTo>
                  <a:cubicBezTo>
                    <a:pt x="1041385" y="602695"/>
                    <a:pt x="1042755" y="602695"/>
                    <a:pt x="1044124" y="604064"/>
                  </a:cubicBezTo>
                  <a:cubicBezTo>
                    <a:pt x="1044124" y="605434"/>
                    <a:pt x="1044124" y="606804"/>
                    <a:pt x="1040015" y="608174"/>
                  </a:cubicBezTo>
                  <a:close/>
                  <a:moveTo>
                    <a:pt x="374312" y="601325"/>
                  </a:moveTo>
                  <a:lnTo>
                    <a:pt x="377052" y="604064"/>
                  </a:lnTo>
                  <a:cubicBezTo>
                    <a:pt x="377052" y="604064"/>
                    <a:pt x="375682" y="605434"/>
                    <a:pt x="375682" y="606804"/>
                  </a:cubicBezTo>
                  <a:lnTo>
                    <a:pt x="370203" y="605434"/>
                  </a:lnTo>
                  <a:cubicBezTo>
                    <a:pt x="370203" y="604064"/>
                    <a:pt x="372943" y="601325"/>
                    <a:pt x="374312" y="601325"/>
                  </a:cubicBezTo>
                  <a:close/>
                  <a:moveTo>
                    <a:pt x="639703" y="600983"/>
                  </a:moveTo>
                  <a:cubicBezTo>
                    <a:pt x="641073" y="601325"/>
                    <a:pt x="642785" y="602695"/>
                    <a:pt x="644155" y="606804"/>
                  </a:cubicBezTo>
                  <a:cubicBezTo>
                    <a:pt x="642785" y="606804"/>
                    <a:pt x="640046" y="608174"/>
                    <a:pt x="637306" y="606804"/>
                  </a:cubicBezTo>
                  <a:cubicBezTo>
                    <a:pt x="637306" y="605434"/>
                    <a:pt x="635936" y="604064"/>
                    <a:pt x="637306" y="601325"/>
                  </a:cubicBezTo>
                  <a:cubicBezTo>
                    <a:pt x="637306" y="601325"/>
                    <a:pt x="638333" y="600640"/>
                    <a:pt x="639703" y="600983"/>
                  </a:cubicBezTo>
                  <a:close/>
                  <a:moveTo>
                    <a:pt x="1304378" y="598586"/>
                  </a:moveTo>
                  <a:lnTo>
                    <a:pt x="1309857" y="598586"/>
                  </a:lnTo>
                  <a:cubicBezTo>
                    <a:pt x="1309857" y="599955"/>
                    <a:pt x="1311227" y="602695"/>
                    <a:pt x="1311227" y="604064"/>
                  </a:cubicBezTo>
                  <a:cubicBezTo>
                    <a:pt x="1311227" y="604064"/>
                    <a:pt x="1309857" y="604064"/>
                    <a:pt x="1308488" y="605434"/>
                  </a:cubicBezTo>
                  <a:cubicBezTo>
                    <a:pt x="1307118" y="605434"/>
                    <a:pt x="1305748" y="604064"/>
                    <a:pt x="1304378" y="602695"/>
                  </a:cubicBezTo>
                  <a:close/>
                  <a:moveTo>
                    <a:pt x="278429" y="595846"/>
                  </a:moveTo>
                  <a:lnTo>
                    <a:pt x="282538" y="595846"/>
                  </a:lnTo>
                  <a:cubicBezTo>
                    <a:pt x="282538" y="597216"/>
                    <a:pt x="279799" y="598586"/>
                    <a:pt x="278429" y="602695"/>
                  </a:cubicBezTo>
                  <a:cubicBezTo>
                    <a:pt x="279799" y="602695"/>
                    <a:pt x="282538" y="602695"/>
                    <a:pt x="283908" y="601325"/>
                  </a:cubicBezTo>
                  <a:lnTo>
                    <a:pt x="286648" y="604064"/>
                  </a:lnTo>
                  <a:cubicBezTo>
                    <a:pt x="286648" y="605434"/>
                    <a:pt x="283908" y="606804"/>
                    <a:pt x="282538" y="608174"/>
                  </a:cubicBezTo>
                  <a:lnTo>
                    <a:pt x="277060" y="608174"/>
                  </a:lnTo>
                  <a:lnTo>
                    <a:pt x="274320" y="605434"/>
                  </a:lnTo>
                  <a:cubicBezTo>
                    <a:pt x="274320" y="604064"/>
                    <a:pt x="277060" y="601325"/>
                    <a:pt x="279799" y="598586"/>
                  </a:cubicBezTo>
                  <a:cubicBezTo>
                    <a:pt x="279799" y="598586"/>
                    <a:pt x="278429" y="597216"/>
                    <a:pt x="278429" y="595846"/>
                  </a:cubicBezTo>
                  <a:close/>
                  <a:moveTo>
                    <a:pt x="209941" y="595846"/>
                  </a:moveTo>
                  <a:cubicBezTo>
                    <a:pt x="208572" y="598586"/>
                    <a:pt x="208572" y="602695"/>
                    <a:pt x="207202" y="605434"/>
                  </a:cubicBezTo>
                  <a:lnTo>
                    <a:pt x="207202" y="627351"/>
                  </a:lnTo>
                  <a:cubicBezTo>
                    <a:pt x="211311" y="625981"/>
                    <a:pt x="215420" y="624611"/>
                    <a:pt x="218160" y="621871"/>
                  </a:cubicBezTo>
                  <a:cubicBezTo>
                    <a:pt x="215420" y="617762"/>
                    <a:pt x="212681" y="610913"/>
                    <a:pt x="212681" y="608174"/>
                  </a:cubicBezTo>
                  <a:cubicBezTo>
                    <a:pt x="212681" y="604064"/>
                    <a:pt x="215420" y="599955"/>
                    <a:pt x="216790" y="595846"/>
                  </a:cubicBezTo>
                  <a:close/>
                  <a:moveTo>
                    <a:pt x="611281" y="594476"/>
                  </a:moveTo>
                  <a:cubicBezTo>
                    <a:pt x="612650" y="595846"/>
                    <a:pt x="614020" y="595846"/>
                    <a:pt x="615390" y="595846"/>
                  </a:cubicBezTo>
                  <a:cubicBezTo>
                    <a:pt x="615390" y="597216"/>
                    <a:pt x="612650" y="599955"/>
                    <a:pt x="611281" y="602695"/>
                  </a:cubicBezTo>
                  <a:close/>
                  <a:moveTo>
                    <a:pt x="301715" y="594476"/>
                  </a:moveTo>
                  <a:lnTo>
                    <a:pt x="305825" y="594476"/>
                  </a:lnTo>
                  <a:lnTo>
                    <a:pt x="308564" y="597216"/>
                  </a:lnTo>
                  <a:lnTo>
                    <a:pt x="304455" y="601325"/>
                  </a:lnTo>
                  <a:lnTo>
                    <a:pt x="300345" y="601325"/>
                  </a:lnTo>
                  <a:close/>
                  <a:moveTo>
                    <a:pt x="137344" y="594476"/>
                  </a:moveTo>
                  <a:lnTo>
                    <a:pt x="141453" y="594476"/>
                  </a:lnTo>
                  <a:cubicBezTo>
                    <a:pt x="141453" y="594476"/>
                    <a:pt x="140084" y="597216"/>
                    <a:pt x="138714" y="598586"/>
                  </a:cubicBezTo>
                  <a:cubicBezTo>
                    <a:pt x="137344" y="597216"/>
                    <a:pt x="135974" y="594476"/>
                    <a:pt x="137344" y="594476"/>
                  </a:cubicBezTo>
                  <a:close/>
                  <a:moveTo>
                    <a:pt x="577036" y="593106"/>
                  </a:moveTo>
                  <a:lnTo>
                    <a:pt x="583885" y="593106"/>
                  </a:lnTo>
                  <a:lnTo>
                    <a:pt x="581146" y="595846"/>
                  </a:lnTo>
                  <a:cubicBezTo>
                    <a:pt x="579776" y="595846"/>
                    <a:pt x="578406" y="594476"/>
                    <a:pt x="577036" y="593106"/>
                  </a:cubicBezTo>
                  <a:close/>
                  <a:moveTo>
                    <a:pt x="114058" y="588997"/>
                  </a:moveTo>
                  <a:lnTo>
                    <a:pt x="119537" y="588997"/>
                  </a:lnTo>
                  <a:cubicBezTo>
                    <a:pt x="119537" y="590367"/>
                    <a:pt x="118168" y="591736"/>
                    <a:pt x="116798" y="593106"/>
                  </a:cubicBezTo>
                  <a:lnTo>
                    <a:pt x="111319" y="593106"/>
                  </a:lnTo>
                  <a:cubicBezTo>
                    <a:pt x="111319" y="591736"/>
                    <a:pt x="112688" y="590367"/>
                    <a:pt x="114058" y="588997"/>
                  </a:cubicBezTo>
                  <a:close/>
                  <a:moveTo>
                    <a:pt x="283908" y="587628"/>
                  </a:moveTo>
                  <a:cubicBezTo>
                    <a:pt x="285278" y="587628"/>
                    <a:pt x="288018" y="588997"/>
                    <a:pt x="289387" y="590367"/>
                  </a:cubicBezTo>
                  <a:cubicBezTo>
                    <a:pt x="289387" y="591736"/>
                    <a:pt x="288018" y="594476"/>
                    <a:pt x="288018" y="593106"/>
                  </a:cubicBezTo>
                  <a:cubicBezTo>
                    <a:pt x="286648" y="590367"/>
                    <a:pt x="283908" y="590367"/>
                    <a:pt x="281169" y="588997"/>
                  </a:cubicBezTo>
                  <a:cubicBezTo>
                    <a:pt x="281169" y="588997"/>
                    <a:pt x="283908" y="588997"/>
                    <a:pt x="283908" y="587628"/>
                  </a:cubicBezTo>
                  <a:close/>
                  <a:moveTo>
                    <a:pt x="1163293" y="586258"/>
                  </a:moveTo>
                  <a:lnTo>
                    <a:pt x="1170142" y="586258"/>
                  </a:lnTo>
                  <a:cubicBezTo>
                    <a:pt x="1170142" y="587628"/>
                    <a:pt x="1168772" y="590367"/>
                    <a:pt x="1167402" y="591736"/>
                  </a:cubicBezTo>
                  <a:cubicBezTo>
                    <a:pt x="1166033" y="590367"/>
                    <a:pt x="1163293" y="587628"/>
                    <a:pt x="1163293" y="586258"/>
                  </a:cubicBezTo>
                  <a:close/>
                  <a:moveTo>
                    <a:pt x="1120831" y="579409"/>
                  </a:moveTo>
                  <a:cubicBezTo>
                    <a:pt x="1119461" y="583518"/>
                    <a:pt x="1119461" y="587628"/>
                    <a:pt x="1118091" y="591736"/>
                  </a:cubicBezTo>
                  <a:cubicBezTo>
                    <a:pt x="1122201" y="593106"/>
                    <a:pt x="1127679" y="597216"/>
                    <a:pt x="1131789" y="599955"/>
                  </a:cubicBezTo>
                  <a:lnTo>
                    <a:pt x="1131789" y="579409"/>
                  </a:lnTo>
                  <a:cubicBezTo>
                    <a:pt x="1129049" y="580779"/>
                    <a:pt x="1124940" y="582148"/>
                    <a:pt x="1123570" y="584888"/>
                  </a:cubicBezTo>
                  <a:cubicBezTo>
                    <a:pt x="1122201" y="583518"/>
                    <a:pt x="1122201" y="580779"/>
                    <a:pt x="1120831" y="579409"/>
                  </a:cubicBezTo>
                  <a:close/>
                  <a:moveTo>
                    <a:pt x="300345" y="576669"/>
                  </a:moveTo>
                  <a:cubicBezTo>
                    <a:pt x="301715" y="578039"/>
                    <a:pt x="304455" y="579409"/>
                    <a:pt x="305825" y="582148"/>
                  </a:cubicBezTo>
                  <a:cubicBezTo>
                    <a:pt x="305825" y="583518"/>
                    <a:pt x="304455" y="584888"/>
                    <a:pt x="304455" y="586258"/>
                  </a:cubicBezTo>
                  <a:cubicBezTo>
                    <a:pt x="303085" y="586258"/>
                    <a:pt x="298976" y="583518"/>
                    <a:pt x="298976" y="580779"/>
                  </a:cubicBezTo>
                  <a:cubicBezTo>
                    <a:pt x="298976" y="576669"/>
                    <a:pt x="300345" y="576669"/>
                    <a:pt x="300345" y="576669"/>
                  </a:cubicBezTo>
                  <a:close/>
                  <a:moveTo>
                    <a:pt x="1172882" y="571190"/>
                  </a:moveTo>
                  <a:lnTo>
                    <a:pt x="1176991" y="571190"/>
                  </a:lnTo>
                  <a:cubicBezTo>
                    <a:pt x="1176991" y="572560"/>
                    <a:pt x="1178361" y="575299"/>
                    <a:pt x="1178361" y="576669"/>
                  </a:cubicBezTo>
                  <a:cubicBezTo>
                    <a:pt x="1178361" y="576669"/>
                    <a:pt x="1178361" y="578039"/>
                    <a:pt x="1175621" y="578039"/>
                  </a:cubicBezTo>
                  <a:cubicBezTo>
                    <a:pt x="1172882" y="578039"/>
                    <a:pt x="1171512" y="575299"/>
                    <a:pt x="1171512" y="573930"/>
                  </a:cubicBezTo>
                  <a:cubicBezTo>
                    <a:pt x="1171512" y="569821"/>
                    <a:pt x="1171512" y="572560"/>
                    <a:pt x="1172882" y="571190"/>
                  </a:cubicBezTo>
                  <a:close/>
                  <a:moveTo>
                    <a:pt x="222269" y="568451"/>
                  </a:moveTo>
                  <a:cubicBezTo>
                    <a:pt x="214050" y="567081"/>
                    <a:pt x="214050" y="573930"/>
                    <a:pt x="214050" y="578039"/>
                  </a:cubicBezTo>
                  <a:cubicBezTo>
                    <a:pt x="214050" y="578039"/>
                    <a:pt x="212681" y="584888"/>
                    <a:pt x="219530" y="584888"/>
                  </a:cubicBezTo>
                  <a:cubicBezTo>
                    <a:pt x="222269" y="584888"/>
                    <a:pt x="225009" y="580779"/>
                    <a:pt x="225009" y="579409"/>
                  </a:cubicBezTo>
                  <a:cubicBezTo>
                    <a:pt x="222269" y="575299"/>
                    <a:pt x="218160" y="575299"/>
                    <a:pt x="216790" y="572560"/>
                  </a:cubicBezTo>
                  <a:cubicBezTo>
                    <a:pt x="218160" y="571190"/>
                    <a:pt x="220899" y="569821"/>
                    <a:pt x="222269" y="568451"/>
                  </a:cubicBezTo>
                  <a:close/>
                  <a:moveTo>
                    <a:pt x="1209865" y="565711"/>
                  </a:moveTo>
                  <a:cubicBezTo>
                    <a:pt x="1209865" y="565711"/>
                    <a:pt x="1211235" y="567081"/>
                    <a:pt x="1211235" y="568451"/>
                  </a:cubicBezTo>
                  <a:cubicBezTo>
                    <a:pt x="1209865" y="568451"/>
                    <a:pt x="1207125" y="569821"/>
                    <a:pt x="1205756" y="569821"/>
                  </a:cubicBezTo>
                  <a:cubicBezTo>
                    <a:pt x="1205756" y="568451"/>
                    <a:pt x="1208495" y="565711"/>
                    <a:pt x="1209865" y="565711"/>
                  </a:cubicBezTo>
                  <a:close/>
                  <a:moveTo>
                    <a:pt x="219530" y="561602"/>
                  </a:moveTo>
                  <a:cubicBezTo>
                    <a:pt x="218160" y="561602"/>
                    <a:pt x="218160" y="562971"/>
                    <a:pt x="218160" y="564341"/>
                  </a:cubicBezTo>
                  <a:cubicBezTo>
                    <a:pt x="219530" y="564341"/>
                    <a:pt x="220899" y="564341"/>
                    <a:pt x="222269" y="562971"/>
                  </a:cubicBezTo>
                  <a:cubicBezTo>
                    <a:pt x="220899" y="561602"/>
                    <a:pt x="219530" y="561602"/>
                    <a:pt x="219530" y="561602"/>
                  </a:cubicBezTo>
                  <a:close/>
                  <a:moveTo>
                    <a:pt x="1142747" y="560232"/>
                  </a:moveTo>
                  <a:cubicBezTo>
                    <a:pt x="1140007" y="562971"/>
                    <a:pt x="1137268" y="562971"/>
                    <a:pt x="1137268" y="567081"/>
                  </a:cubicBezTo>
                  <a:cubicBezTo>
                    <a:pt x="1137268" y="569821"/>
                    <a:pt x="1138638" y="569821"/>
                    <a:pt x="1138638" y="571190"/>
                  </a:cubicBezTo>
                  <a:cubicBezTo>
                    <a:pt x="1140007" y="569821"/>
                    <a:pt x="1141377" y="568451"/>
                    <a:pt x="1142747" y="568451"/>
                  </a:cubicBezTo>
                  <a:close/>
                  <a:moveTo>
                    <a:pt x="98991" y="560232"/>
                  </a:moveTo>
                  <a:lnTo>
                    <a:pt x="104470" y="561602"/>
                  </a:lnTo>
                  <a:lnTo>
                    <a:pt x="101730" y="564341"/>
                  </a:lnTo>
                  <a:cubicBezTo>
                    <a:pt x="100361" y="562971"/>
                    <a:pt x="93512" y="560232"/>
                    <a:pt x="98991" y="560232"/>
                  </a:cubicBezTo>
                  <a:close/>
                  <a:moveTo>
                    <a:pt x="82554" y="560232"/>
                  </a:moveTo>
                  <a:cubicBezTo>
                    <a:pt x="83923" y="560232"/>
                    <a:pt x="86663" y="560232"/>
                    <a:pt x="88033" y="561602"/>
                  </a:cubicBezTo>
                  <a:lnTo>
                    <a:pt x="85293" y="564341"/>
                  </a:lnTo>
                  <a:cubicBezTo>
                    <a:pt x="83923" y="562971"/>
                    <a:pt x="82554" y="562971"/>
                    <a:pt x="82554" y="560232"/>
                  </a:cubicBezTo>
                  <a:close/>
                  <a:moveTo>
                    <a:pt x="94881" y="552014"/>
                  </a:moveTo>
                  <a:lnTo>
                    <a:pt x="100361" y="552014"/>
                  </a:lnTo>
                  <a:cubicBezTo>
                    <a:pt x="98991" y="554753"/>
                    <a:pt x="97621" y="556123"/>
                    <a:pt x="94881" y="556123"/>
                  </a:cubicBezTo>
                  <a:close/>
                  <a:moveTo>
                    <a:pt x="14066" y="549274"/>
                  </a:moveTo>
                  <a:cubicBezTo>
                    <a:pt x="14066" y="550644"/>
                    <a:pt x="15435" y="553383"/>
                    <a:pt x="15435" y="554753"/>
                  </a:cubicBezTo>
                  <a:lnTo>
                    <a:pt x="11327" y="554753"/>
                  </a:lnTo>
                  <a:cubicBezTo>
                    <a:pt x="11327" y="553383"/>
                    <a:pt x="9957" y="552014"/>
                    <a:pt x="9957" y="550644"/>
                  </a:cubicBezTo>
                  <a:cubicBezTo>
                    <a:pt x="9957" y="550644"/>
                    <a:pt x="11327" y="549274"/>
                    <a:pt x="14066" y="549274"/>
                  </a:cubicBezTo>
                  <a:close/>
                  <a:moveTo>
                    <a:pt x="329110" y="546535"/>
                  </a:moveTo>
                  <a:cubicBezTo>
                    <a:pt x="333220" y="546535"/>
                    <a:pt x="337329" y="550644"/>
                    <a:pt x="338699" y="552014"/>
                  </a:cubicBezTo>
                  <a:cubicBezTo>
                    <a:pt x="341438" y="553383"/>
                    <a:pt x="349657" y="552014"/>
                    <a:pt x="352396" y="558863"/>
                  </a:cubicBezTo>
                  <a:cubicBezTo>
                    <a:pt x="355136" y="561602"/>
                    <a:pt x="356506" y="567081"/>
                    <a:pt x="355136" y="569821"/>
                  </a:cubicBezTo>
                  <a:cubicBezTo>
                    <a:pt x="356506" y="572560"/>
                    <a:pt x="357875" y="572560"/>
                    <a:pt x="359245" y="573930"/>
                  </a:cubicBezTo>
                  <a:cubicBezTo>
                    <a:pt x="352396" y="575299"/>
                    <a:pt x="341438" y="580779"/>
                    <a:pt x="337329" y="580779"/>
                  </a:cubicBezTo>
                  <a:cubicBezTo>
                    <a:pt x="334589" y="580779"/>
                    <a:pt x="327741" y="576669"/>
                    <a:pt x="326371" y="572560"/>
                  </a:cubicBezTo>
                  <a:cubicBezTo>
                    <a:pt x="323631" y="567081"/>
                    <a:pt x="325001" y="561602"/>
                    <a:pt x="323631" y="556123"/>
                  </a:cubicBezTo>
                  <a:cubicBezTo>
                    <a:pt x="322261" y="554753"/>
                    <a:pt x="323631" y="552014"/>
                    <a:pt x="322261" y="549274"/>
                  </a:cubicBezTo>
                  <a:cubicBezTo>
                    <a:pt x="325001" y="547904"/>
                    <a:pt x="326371" y="546535"/>
                    <a:pt x="329110" y="546535"/>
                  </a:cubicBezTo>
                  <a:close/>
                  <a:moveTo>
                    <a:pt x="98991" y="545165"/>
                  </a:moveTo>
                  <a:lnTo>
                    <a:pt x="104470" y="546535"/>
                  </a:lnTo>
                  <a:cubicBezTo>
                    <a:pt x="104470" y="546535"/>
                    <a:pt x="104470" y="547904"/>
                    <a:pt x="103100" y="549274"/>
                  </a:cubicBezTo>
                  <a:cubicBezTo>
                    <a:pt x="101730" y="549274"/>
                    <a:pt x="98991" y="546535"/>
                    <a:pt x="98991" y="545165"/>
                  </a:cubicBezTo>
                  <a:close/>
                  <a:moveTo>
                    <a:pt x="30503" y="545165"/>
                  </a:moveTo>
                  <a:cubicBezTo>
                    <a:pt x="35982" y="545165"/>
                    <a:pt x="40091" y="554753"/>
                    <a:pt x="42831" y="560232"/>
                  </a:cubicBezTo>
                  <a:cubicBezTo>
                    <a:pt x="40091" y="561602"/>
                    <a:pt x="38722" y="564341"/>
                    <a:pt x="34612" y="564341"/>
                  </a:cubicBezTo>
                  <a:cubicBezTo>
                    <a:pt x="31873" y="564341"/>
                    <a:pt x="29133" y="560232"/>
                    <a:pt x="26394" y="557493"/>
                  </a:cubicBezTo>
                  <a:lnTo>
                    <a:pt x="26394" y="546535"/>
                  </a:lnTo>
                  <a:cubicBezTo>
                    <a:pt x="27763" y="546535"/>
                    <a:pt x="26394" y="545165"/>
                    <a:pt x="30503" y="545165"/>
                  </a:cubicBezTo>
                  <a:close/>
                  <a:moveTo>
                    <a:pt x="1198393" y="542254"/>
                  </a:moveTo>
                  <a:cubicBezTo>
                    <a:pt x="1198907" y="542083"/>
                    <a:pt x="1199592" y="542425"/>
                    <a:pt x="1200277" y="542425"/>
                  </a:cubicBezTo>
                  <a:lnTo>
                    <a:pt x="1201647" y="549274"/>
                  </a:lnTo>
                  <a:cubicBezTo>
                    <a:pt x="1198907" y="547904"/>
                    <a:pt x="1197537" y="547904"/>
                    <a:pt x="1197537" y="545165"/>
                  </a:cubicBezTo>
                  <a:cubicBezTo>
                    <a:pt x="1197537" y="543110"/>
                    <a:pt x="1197880" y="542425"/>
                    <a:pt x="1198393" y="542254"/>
                  </a:cubicBezTo>
                  <a:close/>
                  <a:moveTo>
                    <a:pt x="316783" y="541056"/>
                  </a:moveTo>
                  <a:lnTo>
                    <a:pt x="320892" y="541056"/>
                  </a:lnTo>
                  <a:lnTo>
                    <a:pt x="320892" y="543795"/>
                  </a:lnTo>
                  <a:lnTo>
                    <a:pt x="316783" y="543795"/>
                  </a:lnTo>
                  <a:close/>
                  <a:moveTo>
                    <a:pt x="1140007" y="535576"/>
                  </a:moveTo>
                  <a:cubicBezTo>
                    <a:pt x="1124940" y="534207"/>
                    <a:pt x="1120831" y="546535"/>
                    <a:pt x="1122201" y="556123"/>
                  </a:cubicBezTo>
                  <a:lnTo>
                    <a:pt x="1127679" y="556123"/>
                  </a:lnTo>
                  <a:cubicBezTo>
                    <a:pt x="1131789" y="556123"/>
                    <a:pt x="1137268" y="552014"/>
                    <a:pt x="1141377" y="547904"/>
                  </a:cubicBezTo>
                  <a:lnTo>
                    <a:pt x="1141377" y="542425"/>
                  </a:lnTo>
                  <a:cubicBezTo>
                    <a:pt x="1140007" y="542425"/>
                    <a:pt x="1137268" y="541056"/>
                    <a:pt x="1135898" y="539686"/>
                  </a:cubicBezTo>
                  <a:cubicBezTo>
                    <a:pt x="1138638" y="538316"/>
                    <a:pt x="1140007" y="536946"/>
                    <a:pt x="1140007" y="535576"/>
                  </a:cubicBezTo>
                  <a:close/>
                  <a:moveTo>
                    <a:pt x="1233151" y="532837"/>
                  </a:moveTo>
                  <a:cubicBezTo>
                    <a:pt x="1234521" y="532837"/>
                    <a:pt x="1234521" y="534207"/>
                    <a:pt x="1234521" y="535576"/>
                  </a:cubicBezTo>
                  <a:cubicBezTo>
                    <a:pt x="1233151" y="535576"/>
                    <a:pt x="1230412" y="536946"/>
                    <a:pt x="1229042" y="535576"/>
                  </a:cubicBezTo>
                  <a:cubicBezTo>
                    <a:pt x="1230412" y="534207"/>
                    <a:pt x="1231781" y="532837"/>
                    <a:pt x="1233151" y="532837"/>
                  </a:cubicBezTo>
                  <a:close/>
                  <a:moveTo>
                    <a:pt x="1067410" y="530098"/>
                  </a:moveTo>
                  <a:cubicBezTo>
                    <a:pt x="1067410" y="531467"/>
                    <a:pt x="1066040" y="534207"/>
                    <a:pt x="1067410" y="536946"/>
                  </a:cubicBezTo>
                  <a:cubicBezTo>
                    <a:pt x="1066040" y="538316"/>
                    <a:pt x="1063301" y="539686"/>
                    <a:pt x="1061931" y="539686"/>
                  </a:cubicBezTo>
                  <a:lnTo>
                    <a:pt x="1060561" y="532837"/>
                  </a:lnTo>
                  <a:cubicBezTo>
                    <a:pt x="1061931" y="532837"/>
                    <a:pt x="1063301" y="531467"/>
                    <a:pt x="1064671" y="532837"/>
                  </a:cubicBezTo>
                  <a:close/>
                  <a:moveTo>
                    <a:pt x="1292050" y="525988"/>
                  </a:moveTo>
                  <a:cubicBezTo>
                    <a:pt x="1292050" y="528728"/>
                    <a:pt x="1289311" y="524618"/>
                    <a:pt x="1289311" y="527358"/>
                  </a:cubicBezTo>
                  <a:cubicBezTo>
                    <a:pt x="1289311" y="524618"/>
                    <a:pt x="1290681" y="525988"/>
                    <a:pt x="1292050" y="525988"/>
                  </a:cubicBezTo>
                  <a:close/>
                  <a:moveTo>
                    <a:pt x="100361" y="524618"/>
                  </a:moveTo>
                  <a:cubicBezTo>
                    <a:pt x="101730" y="524618"/>
                    <a:pt x="103100" y="524618"/>
                    <a:pt x="104470" y="528728"/>
                  </a:cubicBezTo>
                  <a:cubicBezTo>
                    <a:pt x="101730" y="530098"/>
                    <a:pt x="98991" y="530098"/>
                    <a:pt x="96251" y="528728"/>
                  </a:cubicBezTo>
                  <a:close/>
                  <a:moveTo>
                    <a:pt x="1196167" y="520509"/>
                  </a:moveTo>
                  <a:cubicBezTo>
                    <a:pt x="1196167" y="520509"/>
                    <a:pt x="1197537" y="521879"/>
                    <a:pt x="1197537" y="523249"/>
                  </a:cubicBezTo>
                  <a:cubicBezTo>
                    <a:pt x="1197537" y="523249"/>
                    <a:pt x="1193428" y="525988"/>
                    <a:pt x="1193428" y="521879"/>
                  </a:cubicBezTo>
                  <a:cubicBezTo>
                    <a:pt x="1193428" y="519139"/>
                    <a:pt x="1194798" y="520509"/>
                    <a:pt x="1196167" y="520509"/>
                  </a:cubicBezTo>
                  <a:close/>
                  <a:moveTo>
                    <a:pt x="1035906" y="519139"/>
                  </a:moveTo>
                  <a:cubicBezTo>
                    <a:pt x="1044124" y="519139"/>
                    <a:pt x="1045494" y="525988"/>
                    <a:pt x="1045494" y="530098"/>
                  </a:cubicBezTo>
                  <a:cubicBezTo>
                    <a:pt x="1045494" y="532837"/>
                    <a:pt x="1048233" y="535576"/>
                    <a:pt x="1048233" y="539686"/>
                  </a:cubicBezTo>
                  <a:cubicBezTo>
                    <a:pt x="1048233" y="545165"/>
                    <a:pt x="1042755" y="546535"/>
                    <a:pt x="1040015" y="546535"/>
                  </a:cubicBezTo>
                  <a:cubicBezTo>
                    <a:pt x="1037275" y="546535"/>
                    <a:pt x="1035906" y="545165"/>
                    <a:pt x="1033166" y="543795"/>
                  </a:cubicBezTo>
                  <a:cubicBezTo>
                    <a:pt x="1033166" y="538316"/>
                    <a:pt x="1027687" y="530098"/>
                    <a:pt x="1027687" y="527358"/>
                  </a:cubicBezTo>
                  <a:cubicBezTo>
                    <a:pt x="1027687" y="519139"/>
                    <a:pt x="1034536" y="519139"/>
                    <a:pt x="1035906" y="519139"/>
                  </a:cubicBezTo>
                  <a:close/>
                  <a:moveTo>
                    <a:pt x="327741" y="517770"/>
                  </a:moveTo>
                  <a:cubicBezTo>
                    <a:pt x="330480" y="519139"/>
                    <a:pt x="334589" y="519139"/>
                    <a:pt x="340068" y="520509"/>
                  </a:cubicBezTo>
                  <a:cubicBezTo>
                    <a:pt x="340068" y="521879"/>
                    <a:pt x="341438" y="524618"/>
                    <a:pt x="340068" y="528728"/>
                  </a:cubicBezTo>
                  <a:cubicBezTo>
                    <a:pt x="338699" y="528728"/>
                    <a:pt x="338699" y="530098"/>
                    <a:pt x="334589" y="530098"/>
                  </a:cubicBezTo>
                  <a:cubicBezTo>
                    <a:pt x="331850" y="530098"/>
                    <a:pt x="326371" y="524618"/>
                    <a:pt x="326371" y="521879"/>
                  </a:cubicBezTo>
                  <a:cubicBezTo>
                    <a:pt x="326371" y="517770"/>
                    <a:pt x="327741" y="519139"/>
                    <a:pt x="327741" y="517770"/>
                  </a:cubicBezTo>
                  <a:close/>
                  <a:moveTo>
                    <a:pt x="1215344" y="515030"/>
                  </a:moveTo>
                  <a:lnTo>
                    <a:pt x="1219453" y="515030"/>
                  </a:lnTo>
                  <a:cubicBezTo>
                    <a:pt x="1220823" y="516400"/>
                    <a:pt x="1222193" y="516400"/>
                    <a:pt x="1222193" y="520509"/>
                  </a:cubicBezTo>
                  <a:cubicBezTo>
                    <a:pt x="1222193" y="523249"/>
                    <a:pt x="1220823" y="524618"/>
                    <a:pt x="1220823" y="524618"/>
                  </a:cubicBezTo>
                  <a:cubicBezTo>
                    <a:pt x="1219453" y="524618"/>
                    <a:pt x="1220823" y="525988"/>
                    <a:pt x="1216714" y="525988"/>
                  </a:cubicBezTo>
                  <a:cubicBezTo>
                    <a:pt x="1213974" y="525988"/>
                    <a:pt x="1212605" y="523249"/>
                    <a:pt x="1212605" y="519139"/>
                  </a:cubicBezTo>
                  <a:cubicBezTo>
                    <a:pt x="1212605" y="516400"/>
                    <a:pt x="1213974" y="516400"/>
                    <a:pt x="1215344" y="515030"/>
                  </a:cubicBezTo>
                  <a:close/>
                  <a:moveTo>
                    <a:pt x="1264655" y="510921"/>
                  </a:moveTo>
                  <a:cubicBezTo>
                    <a:pt x="1266025" y="512291"/>
                    <a:pt x="1266025" y="513660"/>
                    <a:pt x="1264655" y="515030"/>
                  </a:cubicBezTo>
                  <a:lnTo>
                    <a:pt x="1261916" y="512291"/>
                  </a:lnTo>
                  <a:cubicBezTo>
                    <a:pt x="1261916" y="512291"/>
                    <a:pt x="1263285" y="510921"/>
                    <a:pt x="1264655" y="510921"/>
                  </a:cubicBezTo>
                  <a:close/>
                  <a:moveTo>
                    <a:pt x="490742" y="508181"/>
                  </a:moveTo>
                  <a:cubicBezTo>
                    <a:pt x="490742" y="508181"/>
                    <a:pt x="492112" y="509551"/>
                    <a:pt x="492112" y="510921"/>
                  </a:cubicBezTo>
                  <a:lnTo>
                    <a:pt x="486632" y="510921"/>
                  </a:lnTo>
                  <a:cubicBezTo>
                    <a:pt x="488002" y="509551"/>
                    <a:pt x="489372" y="508181"/>
                    <a:pt x="490742" y="508181"/>
                  </a:cubicBezTo>
                  <a:close/>
                  <a:moveTo>
                    <a:pt x="1137268" y="506811"/>
                  </a:moveTo>
                  <a:cubicBezTo>
                    <a:pt x="1131789" y="509551"/>
                    <a:pt x="1133159" y="516400"/>
                    <a:pt x="1130419" y="521879"/>
                  </a:cubicBezTo>
                  <a:cubicBezTo>
                    <a:pt x="1133159" y="523249"/>
                    <a:pt x="1135898" y="523249"/>
                    <a:pt x="1138638" y="524618"/>
                  </a:cubicBezTo>
                  <a:cubicBezTo>
                    <a:pt x="1138638" y="510921"/>
                    <a:pt x="1137268" y="508181"/>
                    <a:pt x="1137268" y="506811"/>
                  </a:cubicBezTo>
                  <a:close/>
                  <a:moveTo>
                    <a:pt x="437321" y="499963"/>
                  </a:moveTo>
                  <a:lnTo>
                    <a:pt x="441431" y="499963"/>
                  </a:lnTo>
                  <a:cubicBezTo>
                    <a:pt x="441431" y="501333"/>
                    <a:pt x="441431" y="502702"/>
                    <a:pt x="440061" y="504072"/>
                  </a:cubicBezTo>
                  <a:cubicBezTo>
                    <a:pt x="438691" y="502702"/>
                    <a:pt x="437321" y="501333"/>
                    <a:pt x="437321" y="499963"/>
                  </a:cubicBezTo>
                  <a:close/>
                  <a:moveTo>
                    <a:pt x="359245" y="499963"/>
                  </a:moveTo>
                  <a:cubicBezTo>
                    <a:pt x="360615" y="501333"/>
                    <a:pt x="363354" y="499963"/>
                    <a:pt x="363354" y="504072"/>
                  </a:cubicBezTo>
                  <a:cubicBezTo>
                    <a:pt x="363354" y="506811"/>
                    <a:pt x="361984" y="508181"/>
                    <a:pt x="360615" y="509551"/>
                  </a:cubicBezTo>
                  <a:lnTo>
                    <a:pt x="355136" y="509551"/>
                  </a:lnTo>
                  <a:lnTo>
                    <a:pt x="352396" y="506811"/>
                  </a:lnTo>
                  <a:cubicBezTo>
                    <a:pt x="353766" y="504072"/>
                    <a:pt x="356506" y="501333"/>
                    <a:pt x="359245" y="499963"/>
                  </a:cubicBezTo>
                  <a:close/>
                  <a:moveTo>
                    <a:pt x="1272874" y="498593"/>
                  </a:moveTo>
                  <a:cubicBezTo>
                    <a:pt x="1274244" y="499963"/>
                    <a:pt x="1272874" y="502702"/>
                    <a:pt x="1272874" y="505442"/>
                  </a:cubicBezTo>
                  <a:cubicBezTo>
                    <a:pt x="1271504" y="505442"/>
                    <a:pt x="1271504" y="502702"/>
                    <a:pt x="1270134" y="499963"/>
                  </a:cubicBezTo>
                  <a:cubicBezTo>
                    <a:pt x="1270134" y="499963"/>
                    <a:pt x="1271504" y="498593"/>
                    <a:pt x="1272874" y="498593"/>
                  </a:cubicBezTo>
                  <a:close/>
                  <a:moveTo>
                    <a:pt x="429103" y="486265"/>
                  </a:moveTo>
                  <a:cubicBezTo>
                    <a:pt x="433212" y="486265"/>
                    <a:pt x="433212" y="487635"/>
                    <a:pt x="434582" y="487635"/>
                  </a:cubicBezTo>
                  <a:lnTo>
                    <a:pt x="434582" y="493114"/>
                  </a:lnTo>
                  <a:cubicBezTo>
                    <a:pt x="433212" y="494484"/>
                    <a:pt x="431842" y="495853"/>
                    <a:pt x="429103" y="495853"/>
                  </a:cubicBezTo>
                  <a:cubicBezTo>
                    <a:pt x="424994" y="495853"/>
                    <a:pt x="424994" y="494484"/>
                    <a:pt x="423624" y="494484"/>
                  </a:cubicBezTo>
                  <a:cubicBezTo>
                    <a:pt x="423624" y="494484"/>
                    <a:pt x="422254" y="494484"/>
                    <a:pt x="422254" y="491744"/>
                  </a:cubicBezTo>
                  <a:cubicBezTo>
                    <a:pt x="422254" y="487635"/>
                    <a:pt x="426363" y="486265"/>
                    <a:pt x="429103" y="486265"/>
                  </a:cubicBezTo>
                  <a:close/>
                  <a:moveTo>
                    <a:pt x="1205756" y="484895"/>
                  </a:moveTo>
                  <a:cubicBezTo>
                    <a:pt x="1204386" y="484895"/>
                    <a:pt x="1203016" y="483526"/>
                    <a:pt x="1203016" y="486265"/>
                  </a:cubicBezTo>
                  <a:cubicBezTo>
                    <a:pt x="1203016" y="483526"/>
                    <a:pt x="1205756" y="486265"/>
                    <a:pt x="1205756" y="484895"/>
                  </a:cubicBezTo>
                  <a:close/>
                  <a:moveTo>
                    <a:pt x="549641" y="482156"/>
                  </a:moveTo>
                  <a:cubicBezTo>
                    <a:pt x="552381" y="482156"/>
                    <a:pt x="555120" y="483526"/>
                    <a:pt x="557860" y="486265"/>
                  </a:cubicBezTo>
                  <a:lnTo>
                    <a:pt x="557860" y="490375"/>
                  </a:lnTo>
                  <a:lnTo>
                    <a:pt x="549641" y="490375"/>
                  </a:lnTo>
                  <a:cubicBezTo>
                    <a:pt x="548272" y="487635"/>
                    <a:pt x="548272" y="484895"/>
                    <a:pt x="549641" y="482156"/>
                  </a:cubicBezTo>
                  <a:close/>
                  <a:moveTo>
                    <a:pt x="1211235" y="479416"/>
                  </a:moveTo>
                  <a:lnTo>
                    <a:pt x="1216714" y="479416"/>
                  </a:lnTo>
                  <a:cubicBezTo>
                    <a:pt x="1216714" y="482156"/>
                    <a:pt x="1218084" y="486265"/>
                    <a:pt x="1216714" y="489005"/>
                  </a:cubicBezTo>
                  <a:cubicBezTo>
                    <a:pt x="1215344" y="489005"/>
                    <a:pt x="1212605" y="487635"/>
                    <a:pt x="1209865" y="486265"/>
                  </a:cubicBezTo>
                  <a:close/>
                  <a:moveTo>
                    <a:pt x="74335" y="475307"/>
                  </a:moveTo>
                  <a:cubicBezTo>
                    <a:pt x="74335" y="479416"/>
                    <a:pt x="78445" y="476677"/>
                    <a:pt x="78445" y="478047"/>
                  </a:cubicBezTo>
                  <a:cubicBezTo>
                    <a:pt x="77075" y="478047"/>
                    <a:pt x="74335" y="479416"/>
                    <a:pt x="74335" y="475307"/>
                  </a:cubicBezTo>
                  <a:close/>
                  <a:moveTo>
                    <a:pt x="349657" y="472568"/>
                  </a:moveTo>
                  <a:lnTo>
                    <a:pt x="355136" y="472568"/>
                  </a:lnTo>
                  <a:cubicBezTo>
                    <a:pt x="355136" y="472568"/>
                    <a:pt x="356506" y="473937"/>
                    <a:pt x="356506" y="476677"/>
                  </a:cubicBezTo>
                  <a:cubicBezTo>
                    <a:pt x="355136" y="476677"/>
                    <a:pt x="352396" y="478047"/>
                    <a:pt x="349657" y="476677"/>
                  </a:cubicBezTo>
                  <a:close/>
                  <a:moveTo>
                    <a:pt x="378422" y="469828"/>
                  </a:moveTo>
                  <a:cubicBezTo>
                    <a:pt x="378422" y="469828"/>
                    <a:pt x="379791" y="471198"/>
                    <a:pt x="379791" y="472568"/>
                  </a:cubicBezTo>
                  <a:lnTo>
                    <a:pt x="375682" y="472568"/>
                  </a:lnTo>
                  <a:close/>
                  <a:moveTo>
                    <a:pt x="1229042" y="467088"/>
                  </a:moveTo>
                  <a:lnTo>
                    <a:pt x="1233151" y="467088"/>
                  </a:lnTo>
                  <a:cubicBezTo>
                    <a:pt x="1233151" y="468458"/>
                    <a:pt x="1234521" y="469828"/>
                    <a:pt x="1234521" y="473937"/>
                  </a:cubicBezTo>
                  <a:cubicBezTo>
                    <a:pt x="1234521" y="476677"/>
                    <a:pt x="1229042" y="478047"/>
                    <a:pt x="1226302" y="478047"/>
                  </a:cubicBezTo>
                  <a:cubicBezTo>
                    <a:pt x="1224932" y="476677"/>
                    <a:pt x="1224932" y="476677"/>
                    <a:pt x="1224932" y="473937"/>
                  </a:cubicBezTo>
                  <a:cubicBezTo>
                    <a:pt x="1224932" y="469828"/>
                    <a:pt x="1227672" y="469828"/>
                    <a:pt x="1229042" y="467088"/>
                  </a:cubicBezTo>
                  <a:close/>
                  <a:moveTo>
                    <a:pt x="357875" y="457500"/>
                  </a:moveTo>
                  <a:lnTo>
                    <a:pt x="357875" y="465719"/>
                  </a:lnTo>
                  <a:cubicBezTo>
                    <a:pt x="356506" y="464349"/>
                    <a:pt x="355136" y="461610"/>
                    <a:pt x="352396" y="460240"/>
                  </a:cubicBezTo>
                  <a:cubicBezTo>
                    <a:pt x="353766" y="458870"/>
                    <a:pt x="356506" y="457500"/>
                    <a:pt x="357875" y="457500"/>
                  </a:cubicBezTo>
                  <a:close/>
                  <a:moveTo>
                    <a:pt x="389380" y="453391"/>
                  </a:moveTo>
                  <a:cubicBezTo>
                    <a:pt x="390749" y="453391"/>
                    <a:pt x="392119" y="453391"/>
                    <a:pt x="393489" y="454761"/>
                  </a:cubicBezTo>
                  <a:cubicBezTo>
                    <a:pt x="392119" y="457500"/>
                    <a:pt x="389380" y="457500"/>
                    <a:pt x="388010" y="457500"/>
                  </a:cubicBezTo>
                  <a:close/>
                  <a:moveTo>
                    <a:pt x="101730" y="446542"/>
                  </a:moveTo>
                  <a:cubicBezTo>
                    <a:pt x="103100" y="446542"/>
                    <a:pt x="104470" y="446542"/>
                    <a:pt x="105840" y="447912"/>
                  </a:cubicBezTo>
                  <a:cubicBezTo>
                    <a:pt x="105840" y="447912"/>
                    <a:pt x="105840" y="449282"/>
                    <a:pt x="104470" y="450651"/>
                  </a:cubicBezTo>
                  <a:cubicBezTo>
                    <a:pt x="103100" y="449282"/>
                    <a:pt x="101730" y="447912"/>
                    <a:pt x="101730" y="446542"/>
                  </a:cubicBezTo>
                  <a:close/>
                  <a:moveTo>
                    <a:pt x="1041385" y="427365"/>
                  </a:moveTo>
                  <a:cubicBezTo>
                    <a:pt x="1042755" y="427365"/>
                    <a:pt x="1044124" y="427365"/>
                    <a:pt x="1045494" y="428735"/>
                  </a:cubicBezTo>
                  <a:cubicBezTo>
                    <a:pt x="1045494" y="431475"/>
                    <a:pt x="1044124" y="431475"/>
                    <a:pt x="1044124" y="432845"/>
                  </a:cubicBezTo>
                  <a:cubicBezTo>
                    <a:pt x="1042755" y="432845"/>
                    <a:pt x="1041385" y="432845"/>
                    <a:pt x="1040015" y="431475"/>
                  </a:cubicBezTo>
                  <a:close/>
                  <a:moveTo>
                    <a:pt x="442800" y="420517"/>
                  </a:moveTo>
                  <a:lnTo>
                    <a:pt x="448279" y="421887"/>
                  </a:lnTo>
                  <a:cubicBezTo>
                    <a:pt x="446910" y="423256"/>
                    <a:pt x="445540" y="424626"/>
                    <a:pt x="442800" y="424626"/>
                  </a:cubicBezTo>
                  <a:close/>
                  <a:moveTo>
                    <a:pt x="368" y="399970"/>
                  </a:moveTo>
                  <a:lnTo>
                    <a:pt x="5847" y="401340"/>
                  </a:lnTo>
                  <a:lnTo>
                    <a:pt x="5847" y="409559"/>
                  </a:lnTo>
                  <a:lnTo>
                    <a:pt x="59" y="409559"/>
                  </a:lnTo>
                  <a:lnTo>
                    <a:pt x="62" y="409058"/>
                  </a:lnTo>
                  <a:lnTo>
                    <a:pt x="0" y="400339"/>
                  </a:lnTo>
                  <a:close/>
                  <a:moveTo>
                    <a:pt x="486632" y="364357"/>
                  </a:moveTo>
                  <a:cubicBezTo>
                    <a:pt x="488002" y="364357"/>
                    <a:pt x="490742" y="367096"/>
                    <a:pt x="493482" y="368466"/>
                  </a:cubicBezTo>
                  <a:cubicBezTo>
                    <a:pt x="492112" y="368466"/>
                    <a:pt x="489372" y="367096"/>
                    <a:pt x="486632" y="368466"/>
                  </a:cubicBezTo>
                  <a:cubicBezTo>
                    <a:pt x="485263" y="367096"/>
                    <a:pt x="485263" y="365726"/>
                    <a:pt x="486632" y="364357"/>
                  </a:cubicBezTo>
                  <a:close/>
                  <a:moveTo>
                    <a:pt x="319522" y="345180"/>
                  </a:moveTo>
                  <a:lnTo>
                    <a:pt x="325001" y="346550"/>
                  </a:lnTo>
                  <a:lnTo>
                    <a:pt x="323631" y="349289"/>
                  </a:lnTo>
                  <a:lnTo>
                    <a:pt x="319522" y="349289"/>
                  </a:lnTo>
                  <a:cubicBezTo>
                    <a:pt x="318152" y="347919"/>
                    <a:pt x="318152" y="346550"/>
                    <a:pt x="319522" y="345180"/>
                  </a:cubicBezTo>
                  <a:close/>
                  <a:moveTo>
                    <a:pt x="823593" y="319154"/>
                  </a:moveTo>
                  <a:cubicBezTo>
                    <a:pt x="823593" y="332852"/>
                    <a:pt x="822223" y="346550"/>
                    <a:pt x="820854" y="365726"/>
                  </a:cubicBezTo>
                  <a:cubicBezTo>
                    <a:pt x="833181" y="354768"/>
                    <a:pt x="842770" y="353399"/>
                    <a:pt x="842770" y="341071"/>
                  </a:cubicBezTo>
                  <a:cubicBezTo>
                    <a:pt x="842770" y="336961"/>
                    <a:pt x="829072" y="324634"/>
                    <a:pt x="823593" y="319154"/>
                  </a:cubicBezTo>
                  <a:close/>
                  <a:moveTo>
                    <a:pt x="1123570" y="146565"/>
                  </a:moveTo>
                  <a:cubicBezTo>
                    <a:pt x="1144117" y="146565"/>
                    <a:pt x="1146856" y="152044"/>
                    <a:pt x="1152335" y="176699"/>
                  </a:cubicBezTo>
                  <a:cubicBezTo>
                    <a:pt x="1152335" y="179439"/>
                    <a:pt x="1157814" y="180809"/>
                    <a:pt x="1157814" y="184918"/>
                  </a:cubicBezTo>
                  <a:cubicBezTo>
                    <a:pt x="1157814" y="187658"/>
                    <a:pt x="1149596" y="195876"/>
                    <a:pt x="1148226" y="201355"/>
                  </a:cubicBezTo>
                  <a:cubicBezTo>
                    <a:pt x="1146856" y="202725"/>
                    <a:pt x="1148226" y="205464"/>
                    <a:pt x="1148226" y="208204"/>
                  </a:cubicBezTo>
                  <a:lnTo>
                    <a:pt x="1148226" y="216423"/>
                  </a:lnTo>
                  <a:cubicBezTo>
                    <a:pt x="1157814" y="220532"/>
                    <a:pt x="1168772" y="224641"/>
                    <a:pt x="1179730" y="227381"/>
                  </a:cubicBezTo>
                  <a:cubicBezTo>
                    <a:pt x="1185209" y="228750"/>
                    <a:pt x="1194798" y="223271"/>
                    <a:pt x="1203016" y="230120"/>
                  </a:cubicBezTo>
                  <a:cubicBezTo>
                    <a:pt x="1211235" y="236969"/>
                    <a:pt x="1211235" y="245187"/>
                    <a:pt x="1215344" y="254776"/>
                  </a:cubicBezTo>
                  <a:cubicBezTo>
                    <a:pt x="1219453" y="262994"/>
                    <a:pt x="1226302" y="279431"/>
                    <a:pt x="1230412" y="289020"/>
                  </a:cubicBezTo>
                  <a:cubicBezTo>
                    <a:pt x="1233151" y="297238"/>
                    <a:pt x="1241370" y="304087"/>
                    <a:pt x="1242739" y="313675"/>
                  </a:cubicBezTo>
                  <a:cubicBezTo>
                    <a:pt x="1244109" y="317785"/>
                    <a:pt x="1241370" y="324634"/>
                    <a:pt x="1242739" y="330112"/>
                  </a:cubicBezTo>
                  <a:cubicBezTo>
                    <a:pt x="1242739" y="338331"/>
                    <a:pt x="1252327" y="389012"/>
                    <a:pt x="1252327" y="406819"/>
                  </a:cubicBezTo>
                  <a:cubicBezTo>
                    <a:pt x="1252327" y="409559"/>
                    <a:pt x="1253697" y="421887"/>
                    <a:pt x="1255067" y="430105"/>
                  </a:cubicBezTo>
                  <a:cubicBezTo>
                    <a:pt x="1255067" y="434214"/>
                    <a:pt x="1261916" y="439693"/>
                    <a:pt x="1261916" y="442433"/>
                  </a:cubicBezTo>
                  <a:cubicBezTo>
                    <a:pt x="1261916" y="449282"/>
                    <a:pt x="1249588" y="449282"/>
                    <a:pt x="1246849" y="457500"/>
                  </a:cubicBezTo>
                  <a:cubicBezTo>
                    <a:pt x="1245479" y="456130"/>
                    <a:pt x="1237260" y="441063"/>
                    <a:pt x="1237260" y="438323"/>
                  </a:cubicBezTo>
                  <a:cubicBezTo>
                    <a:pt x="1237260" y="435584"/>
                    <a:pt x="1240000" y="434214"/>
                    <a:pt x="1240000" y="430105"/>
                  </a:cubicBezTo>
                  <a:cubicBezTo>
                    <a:pt x="1240000" y="427365"/>
                    <a:pt x="1235890" y="417777"/>
                    <a:pt x="1235890" y="410928"/>
                  </a:cubicBezTo>
                  <a:lnTo>
                    <a:pt x="1235890" y="405449"/>
                  </a:lnTo>
                  <a:cubicBezTo>
                    <a:pt x="1235890" y="398600"/>
                    <a:pt x="1238630" y="389012"/>
                    <a:pt x="1235890" y="382163"/>
                  </a:cubicBezTo>
                  <a:cubicBezTo>
                    <a:pt x="1230412" y="365726"/>
                    <a:pt x="1220823" y="350659"/>
                    <a:pt x="1215344" y="334222"/>
                  </a:cubicBezTo>
                  <a:cubicBezTo>
                    <a:pt x="1211235" y="324634"/>
                    <a:pt x="1212605" y="313675"/>
                    <a:pt x="1209865" y="305457"/>
                  </a:cubicBezTo>
                  <a:cubicBezTo>
                    <a:pt x="1207125" y="295869"/>
                    <a:pt x="1200277" y="289020"/>
                    <a:pt x="1193428" y="280801"/>
                  </a:cubicBezTo>
                  <a:cubicBezTo>
                    <a:pt x="1190689" y="282171"/>
                    <a:pt x="1189319" y="286280"/>
                    <a:pt x="1189319" y="289020"/>
                  </a:cubicBezTo>
                  <a:lnTo>
                    <a:pt x="1207125" y="391752"/>
                  </a:lnTo>
                  <a:cubicBezTo>
                    <a:pt x="1207125" y="399970"/>
                    <a:pt x="1201647" y="402710"/>
                    <a:pt x="1201647" y="408189"/>
                  </a:cubicBezTo>
                  <a:cubicBezTo>
                    <a:pt x="1201647" y="410928"/>
                    <a:pt x="1204386" y="415038"/>
                    <a:pt x="1204386" y="419147"/>
                  </a:cubicBezTo>
                  <a:cubicBezTo>
                    <a:pt x="1204386" y="421887"/>
                    <a:pt x="1193428" y="431475"/>
                    <a:pt x="1193428" y="435584"/>
                  </a:cubicBezTo>
                  <a:cubicBezTo>
                    <a:pt x="1193428" y="438323"/>
                    <a:pt x="1200277" y="445172"/>
                    <a:pt x="1200277" y="449282"/>
                  </a:cubicBezTo>
                  <a:cubicBezTo>
                    <a:pt x="1200277" y="452021"/>
                    <a:pt x="1194798" y="464349"/>
                    <a:pt x="1189319" y="471198"/>
                  </a:cubicBezTo>
                  <a:cubicBezTo>
                    <a:pt x="1190689" y="472568"/>
                    <a:pt x="1194798" y="473937"/>
                    <a:pt x="1194798" y="476677"/>
                  </a:cubicBezTo>
                  <a:cubicBezTo>
                    <a:pt x="1194798" y="480786"/>
                    <a:pt x="1189319" y="483526"/>
                    <a:pt x="1189319" y="487635"/>
                  </a:cubicBezTo>
                  <a:cubicBezTo>
                    <a:pt x="1189319" y="490375"/>
                    <a:pt x="1192058" y="494484"/>
                    <a:pt x="1194798" y="497223"/>
                  </a:cubicBezTo>
                  <a:cubicBezTo>
                    <a:pt x="1196167" y="497223"/>
                    <a:pt x="1198907" y="494484"/>
                    <a:pt x="1200277" y="493114"/>
                  </a:cubicBezTo>
                  <a:lnTo>
                    <a:pt x="1203016" y="495853"/>
                  </a:lnTo>
                  <a:lnTo>
                    <a:pt x="1203016" y="501333"/>
                  </a:lnTo>
                  <a:cubicBezTo>
                    <a:pt x="1200277" y="501333"/>
                    <a:pt x="1197537" y="499963"/>
                    <a:pt x="1196167" y="497223"/>
                  </a:cubicBezTo>
                  <a:cubicBezTo>
                    <a:pt x="1189319" y="498593"/>
                    <a:pt x="1187949" y="509551"/>
                    <a:pt x="1182470" y="505442"/>
                  </a:cubicBezTo>
                  <a:cubicBezTo>
                    <a:pt x="1181100" y="513660"/>
                    <a:pt x="1179730" y="527358"/>
                    <a:pt x="1179730" y="530098"/>
                  </a:cubicBezTo>
                  <a:cubicBezTo>
                    <a:pt x="1179730" y="534207"/>
                    <a:pt x="1176991" y="530098"/>
                    <a:pt x="1175621" y="531467"/>
                  </a:cubicBezTo>
                  <a:cubicBezTo>
                    <a:pt x="1167402" y="553383"/>
                    <a:pt x="1159184" y="567081"/>
                    <a:pt x="1159184" y="588997"/>
                  </a:cubicBezTo>
                  <a:cubicBezTo>
                    <a:pt x="1159184" y="588997"/>
                    <a:pt x="1164663" y="599955"/>
                    <a:pt x="1167402" y="602695"/>
                  </a:cubicBezTo>
                  <a:cubicBezTo>
                    <a:pt x="1166033" y="602695"/>
                    <a:pt x="1164663" y="602695"/>
                    <a:pt x="1164663" y="605434"/>
                  </a:cubicBezTo>
                  <a:cubicBezTo>
                    <a:pt x="1164663" y="609544"/>
                    <a:pt x="1167402" y="613653"/>
                    <a:pt x="1168772" y="613653"/>
                  </a:cubicBezTo>
                  <a:lnTo>
                    <a:pt x="1168772" y="616392"/>
                  </a:lnTo>
                  <a:cubicBezTo>
                    <a:pt x="1168772" y="619132"/>
                    <a:pt x="1171512" y="624611"/>
                    <a:pt x="1171512" y="628720"/>
                  </a:cubicBezTo>
                  <a:cubicBezTo>
                    <a:pt x="1172882" y="634199"/>
                    <a:pt x="1171512" y="641048"/>
                    <a:pt x="1171512" y="649267"/>
                  </a:cubicBezTo>
                  <a:lnTo>
                    <a:pt x="1172749" y="649576"/>
                  </a:lnTo>
                  <a:lnTo>
                    <a:pt x="1168772" y="658855"/>
                  </a:lnTo>
                  <a:cubicBezTo>
                    <a:pt x="1168772" y="662964"/>
                    <a:pt x="1170142" y="661594"/>
                    <a:pt x="1171512" y="662964"/>
                  </a:cubicBezTo>
                  <a:cubicBezTo>
                    <a:pt x="1167402" y="664334"/>
                    <a:pt x="1161924" y="667074"/>
                    <a:pt x="1157814" y="669813"/>
                  </a:cubicBezTo>
                  <a:cubicBezTo>
                    <a:pt x="1157814" y="671183"/>
                    <a:pt x="1159184" y="673922"/>
                    <a:pt x="1160554" y="675292"/>
                  </a:cubicBezTo>
                  <a:lnTo>
                    <a:pt x="1156444" y="675292"/>
                  </a:lnTo>
                  <a:cubicBezTo>
                    <a:pt x="1156444" y="673922"/>
                    <a:pt x="1157814" y="673922"/>
                    <a:pt x="1157814" y="671183"/>
                  </a:cubicBezTo>
                  <a:cubicBezTo>
                    <a:pt x="1157814" y="667074"/>
                    <a:pt x="1152335" y="667074"/>
                    <a:pt x="1150966" y="667074"/>
                  </a:cubicBezTo>
                  <a:cubicBezTo>
                    <a:pt x="1142747" y="661594"/>
                    <a:pt x="1142747" y="653376"/>
                    <a:pt x="1140007" y="647897"/>
                  </a:cubicBezTo>
                  <a:cubicBezTo>
                    <a:pt x="1137268" y="649267"/>
                    <a:pt x="1135898" y="653376"/>
                    <a:pt x="1135898" y="656116"/>
                  </a:cubicBezTo>
                  <a:cubicBezTo>
                    <a:pt x="1133159" y="653376"/>
                    <a:pt x="1131104" y="652006"/>
                    <a:pt x="1129734" y="651835"/>
                  </a:cubicBezTo>
                  <a:lnTo>
                    <a:pt x="1127923" y="654400"/>
                  </a:lnTo>
                  <a:lnTo>
                    <a:pt x="1126310" y="650636"/>
                  </a:lnTo>
                  <a:cubicBezTo>
                    <a:pt x="1124940" y="650636"/>
                    <a:pt x="1123570" y="653376"/>
                    <a:pt x="1122201" y="654746"/>
                  </a:cubicBezTo>
                  <a:cubicBezTo>
                    <a:pt x="1119461" y="656116"/>
                    <a:pt x="1115352" y="656116"/>
                    <a:pt x="1112612" y="657485"/>
                  </a:cubicBezTo>
                  <a:lnTo>
                    <a:pt x="1112612" y="665704"/>
                  </a:lnTo>
                  <a:cubicBezTo>
                    <a:pt x="1112612" y="665704"/>
                    <a:pt x="1111243" y="667074"/>
                    <a:pt x="1115352" y="667074"/>
                  </a:cubicBezTo>
                  <a:cubicBezTo>
                    <a:pt x="1115352" y="667074"/>
                    <a:pt x="1122201" y="665704"/>
                    <a:pt x="1118091" y="661594"/>
                  </a:cubicBezTo>
                  <a:lnTo>
                    <a:pt x="1125964" y="667218"/>
                  </a:lnTo>
                  <a:lnTo>
                    <a:pt x="1123228" y="667930"/>
                  </a:lnTo>
                  <a:cubicBezTo>
                    <a:pt x="1120831" y="667759"/>
                    <a:pt x="1118776" y="667074"/>
                    <a:pt x="1116721" y="667074"/>
                  </a:cubicBezTo>
                  <a:cubicBezTo>
                    <a:pt x="1109873" y="667074"/>
                    <a:pt x="1111243" y="675292"/>
                    <a:pt x="1109873" y="678032"/>
                  </a:cubicBezTo>
                  <a:lnTo>
                    <a:pt x="1112612" y="680771"/>
                  </a:lnTo>
                  <a:cubicBezTo>
                    <a:pt x="1109873" y="683511"/>
                    <a:pt x="1109873" y="684880"/>
                    <a:pt x="1109873" y="687620"/>
                  </a:cubicBezTo>
                  <a:cubicBezTo>
                    <a:pt x="1109873" y="693099"/>
                    <a:pt x="1109873" y="695839"/>
                    <a:pt x="1118091" y="701317"/>
                  </a:cubicBezTo>
                  <a:cubicBezTo>
                    <a:pt x="1120831" y="694469"/>
                    <a:pt x="1115352" y="686250"/>
                    <a:pt x="1126310" y="684880"/>
                  </a:cubicBezTo>
                  <a:cubicBezTo>
                    <a:pt x="1127679" y="690359"/>
                    <a:pt x="1129049" y="698578"/>
                    <a:pt x="1129049" y="701317"/>
                  </a:cubicBezTo>
                  <a:cubicBezTo>
                    <a:pt x="1129049" y="705427"/>
                    <a:pt x="1126310" y="706797"/>
                    <a:pt x="1124940" y="708166"/>
                  </a:cubicBezTo>
                  <a:cubicBezTo>
                    <a:pt x="1129049" y="713645"/>
                    <a:pt x="1119461" y="727343"/>
                    <a:pt x="1119461" y="734192"/>
                  </a:cubicBezTo>
                  <a:cubicBezTo>
                    <a:pt x="1118091" y="746519"/>
                    <a:pt x="1120831" y="760217"/>
                    <a:pt x="1118091" y="773915"/>
                  </a:cubicBezTo>
                  <a:cubicBezTo>
                    <a:pt x="1116721" y="784873"/>
                    <a:pt x="1103024" y="787612"/>
                    <a:pt x="1097545" y="787612"/>
                  </a:cubicBezTo>
                  <a:cubicBezTo>
                    <a:pt x="1087956" y="787612"/>
                    <a:pt x="1085217" y="783503"/>
                    <a:pt x="1085217" y="776654"/>
                  </a:cubicBezTo>
                  <a:cubicBezTo>
                    <a:pt x="1085217" y="772545"/>
                    <a:pt x="1097545" y="728712"/>
                    <a:pt x="1097545" y="724603"/>
                  </a:cubicBezTo>
                  <a:cubicBezTo>
                    <a:pt x="1097545" y="721864"/>
                    <a:pt x="1093436" y="708166"/>
                    <a:pt x="1090696" y="699947"/>
                  </a:cubicBezTo>
                  <a:cubicBezTo>
                    <a:pt x="1090696" y="698578"/>
                    <a:pt x="1087956" y="697208"/>
                    <a:pt x="1085217" y="697208"/>
                  </a:cubicBezTo>
                  <a:cubicBezTo>
                    <a:pt x="1086587" y="695839"/>
                    <a:pt x="1090696" y="697208"/>
                    <a:pt x="1090696" y="693099"/>
                  </a:cubicBezTo>
                  <a:cubicBezTo>
                    <a:pt x="1090696" y="690359"/>
                    <a:pt x="1089326" y="688989"/>
                    <a:pt x="1087956" y="687620"/>
                  </a:cubicBezTo>
                  <a:cubicBezTo>
                    <a:pt x="1087956" y="680771"/>
                    <a:pt x="1083847" y="669813"/>
                    <a:pt x="1083847" y="665704"/>
                  </a:cubicBezTo>
                  <a:cubicBezTo>
                    <a:pt x="1083847" y="654746"/>
                    <a:pt x="1072889" y="654746"/>
                    <a:pt x="1072889" y="650636"/>
                  </a:cubicBezTo>
                  <a:cubicBezTo>
                    <a:pt x="1072889" y="646527"/>
                    <a:pt x="1076998" y="645157"/>
                    <a:pt x="1078368" y="642418"/>
                  </a:cubicBezTo>
                  <a:cubicBezTo>
                    <a:pt x="1078368" y="639678"/>
                    <a:pt x="1076998" y="635569"/>
                    <a:pt x="1076998" y="632829"/>
                  </a:cubicBezTo>
                  <a:lnTo>
                    <a:pt x="1076998" y="597216"/>
                  </a:lnTo>
                  <a:cubicBezTo>
                    <a:pt x="1078368" y="595846"/>
                    <a:pt x="1081108" y="594476"/>
                    <a:pt x="1081108" y="590367"/>
                  </a:cubicBezTo>
                  <a:cubicBezTo>
                    <a:pt x="1081108" y="587628"/>
                    <a:pt x="1078368" y="588997"/>
                    <a:pt x="1078368" y="586258"/>
                  </a:cubicBezTo>
                  <a:cubicBezTo>
                    <a:pt x="1078368" y="582148"/>
                    <a:pt x="1081108" y="580779"/>
                    <a:pt x="1081108" y="578039"/>
                  </a:cubicBezTo>
                  <a:cubicBezTo>
                    <a:pt x="1081108" y="573930"/>
                    <a:pt x="1079738" y="571190"/>
                    <a:pt x="1079738" y="536946"/>
                  </a:cubicBezTo>
                  <a:cubicBezTo>
                    <a:pt x="1078368" y="535576"/>
                    <a:pt x="1075629" y="535576"/>
                    <a:pt x="1072889" y="534207"/>
                  </a:cubicBezTo>
                  <a:lnTo>
                    <a:pt x="1072889" y="531467"/>
                  </a:lnTo>
                  <a:cubicBezTo>
                    <a:pt x="1079738" y="530098"/>
                    <a:pt x="1079738" y="528728"/>
                    <a:pt x="1079738" y="525988"/>
                  </a:cubicBezTo>
                  <a:cubicBezTo>
                    <a:pt x="1079738" y="523249"/>
                    <a:pt x="1076998" y="520509"/>
                    <a:pt x="1076998" y="519139"/>
                  </a:cubicBezTo>
                  <a:cubicBezTo>
                    <a:pt x="1078368" y="517770"/>
                    <a:pt x="1078368" y="519139"/>
                    <a:pt x="1078368" y="515030"/>
                  </a:cubicBezTo>
                  <a:cubicBezTo>
                    <a:pt x="1078368" y="512291"/>
                    <a:pt x="1071520" y="505442"/>
                    <a:pt x="1070150" y="501333"/>
                  </a:cubicBezTo>
                  <a:cubicBezTo>
                    <a:pt x="1068780" y="497223"/>
                    <a:pt x="1070150" y="491744"/>
                    <a:pt x="1070150" y="484895"/>
                  </a:cubicBezTo>
                  <a:cubicBezTo>
                    <a:pt x="1059192" y="489005"/>
                    <a:pt x="1045494" y="493114"/>
                    <a:pt x="1042755" y="493114"/>
                  </a:cubicBezTo>
                  <a:cubicBezTo>
                    <a:pt x="1035906" y="493114"/>
                    <a:pt x="1034536" y="484895"/>
                    <a:pt x="1034536" y="483526"/>
                  </a:cubicBezTo>
                  <a:cubicBezTo>
                    <a:pt x="1034536" y="480786"/>
                    <a:pt x="1035906" y="479416"/>
                    <a:pt x="1037275" y="478047"/>
                  </a:cubicBezTo>
                  <a:cubicBezTo>
                    <a:pt x="1044124" y="476677"/>
                    <a:pt x="1053713" y="472568"/>
                    <a:pt x="1056452" y="472568"/>
                  </a:cubicBezTo>
                  <a:cubicBezTo>
                    <a:pt x="1060561" y="472568"/>
                    <a:pt x="1060561" y="473937"/>
                    <a:pt x="1066040" y="480786"/>
                  </a:cubicBezTo>
                  <a:lnTo>
                    <a:pt x="1070150" y="480786"/>
                  </a:lnTo>
                  <a:cubicBezTo>
                    <a:pt x="1066040" y="480786"/>
                    <a:pt x="1070150" y="476677"/>
                    <a:pt x="1070150" y="473937"/>
                  </a:cubicBezTo>
                  <a:cubicBezTo>
                    <a:pt x="1070150" y="472568"/>
                    <a:pt x="1070150" y="469828"/>
                    <a:pt x="1071520" y="467088"/>
                  </a:cubicBezTo>
                  <a:cubicBezTo>
                    <a:pt x="1070150" y="464349"/>
                    <a:pt x="1076998" y="443803"/>
                    <a:pt x="1076998" y="439693"/>
                  </a:cubicBezTo>
                  <a:cubicBezTo>
                    <a:pt x="1076998" y="436954"/>
                    <a:pt x="1070150" y="412298"/>
                    <a:pt x="1070150" y="408189"/>
                  </a:cubicBezTo>
                  <a:cubicBezTo>
                    <a:pt x="1070150" y="405449"/>
                    <a:pt x="1079738" y="382163"/>
                    <a:pt x="1079738" y="379424"/>
                  </a:cubicBezTo>
                  <a:cubicBezTo>
                    <a:pt x="1079738" y="367096"/>
                    <a:pt x="1074259" y="347919"/>
                    <a:pt x="1070150" y="336961"/>
                  </a:cubicBezTo>
                  <a:cubicBezTo>
                    <a:pt x="1064671" y="345180"/>
                    <a:pt x="1059192" y="356138"/>
                    <a:pt x="1052343" y="365726"/>
                  </a:cubicBezTo>
                  <a:cubicBezTo>
                    <a:pt x="1031796" y="365726"/>
                    <a:pt x="1030427" y="356138"/>
                    <a:pt x="1030427" y="342440"/>
                  </a:cubicBezTo>
                  <a:lnTo>
                    <a:pt x="1030427" y="334222"/>
                  </a:lnTo>
                  <a:cubicBezTo>
                    <a:pt x="1031796" y="327373"/>
                    <a:pt x="1035906" y="319154"/>
                    <a:pt x="1035906" y="312306"/>
                  </a:cubicBezTo>
                  <a:cubicBezTo>
                    <a:pt x="1035906" y="305457"/>
                    <a:pt x="1037275" y="297238"/>
                    <a:pt x="1038645" y="290389"/>
                  </a:cubicBezTo>
                  <a:lnTo>
                    <a:pt x="1038645" y="260255"/>
                  </a:lnTo>
                  <a:cubicBezTo>
                    <a:pt x="1041385" y="252036"/>
                    <a:pt x="1042755" y="242448"/>
                    <a:pt x="1049603" y="235599"/>
                  </a:cubicBezTo>
                  <a:cubicBezTo>
                    <a:pt x="1052343" y="232859"/>
                    <a:pt x="1059192" y="235599"/>
                    <a:pt x="1064671" y="232859"/>
                  </a:cubicBezTo>
                  <a:cubicBezTo>
                    <a:pt x="1068780" y="231490"/>
                    <a:pt x="1071520" y="224641"/>
                    <a:pt x="1074259" y="220532"/>
                  </a:cubicBezTo>
                  <a:cubicBezTo>
                    <a:pt x="1076998" y="223271"/>
                    <a:pt x="1082478" y="228750"/>
                    <a:pt x="1085217" y="228750"/>
                  </a:cubicBezTo>
                  <a:cubicBezTo>
                    <a:pt x="1098915" y="228750"/>
                    <a:pt x="1104394" y="220532"/>
                    <a:pt x="1104394" y="212313"/>
                  </a:cubicBezTo>
                  <a:cubicBezTo>
                    <a:pt x="1104394" y="191767"/>
                    <a:pt x="1093436" y="201355"/>
                    <a:pt x="1093436" y="183548"/>
                  </a:cubicBezTo>
                  <a:cubicBezTo>
                    <a:pt x="1093436" y="179439"/>
                    <a:pt x="1097545" y="179439"/>
                    <a:pt x="1097545" y="171220"/>
                  </a:cubicBezTo>
                  <a:cubicBezTo>
                    <a:pt x="1104394" y="146565"/>
                    <a:pt x="1109873" y="146565"/>
                    <a:pt x="1123570" y="146565"/>
                  </a:cubicBezTo>
                  <a:close/>
                  <a:moveTo>
                    <a:pt x="720861" y="79447"/>
                  </a:moveTo>
                  <a:cubicBezTo>
                    <a:pt x="755105" y="79447"/>
                    <a:pt x="763324" y="127388"/>
                    <a:pt x="763324" y="143825"/>
                  </a:cubicBezTo>
                  <a:cubicBezTo>
                    <a:pt x="763324" y="146565"/>
                    <a:pt x="756475" y="173960"/>
                    <a:pt x="756475" y="178069"/>
                  </a:cubicBezTo>
                  <a:cubicBezTo>
                    <a:pt x="756475" y="180809"/>
                    <a:pt x="786610" y="187658"/>
                    <a:pt x="797568" y="197246"/>
                  </a:cubicBezTo>
                  <a:cubicBezTo>
                    <a:pt x="807156" y="206834"/>
                    <a:pt x="827703" y="206834"/>
                    <a:pt x="838661" y="223271"/>
                  </a:cubicBezTo>
                  <a:cubicBezTo>
                    <a:pt x="848249" y="234229"/>
                    <a:pt x="845509" y="252036"/>
                    <a:pt x="852358" y="265734"/>
                  </a:cubicBezTo>
                  <a:cubicBezTo>
                    <a:pt x="853728" y="268473"/>
                    <a:pt x="857837" y="271213"/>
                    <a:pt x="860577" y="276692"/>
                  </a:cubicBezTo>
                  <a:cubicBezTo>
                    <a:pt x="868795" y="290389"/>
                    <a:pt x="874274" y="312306"/>
                    <a:pt x="878384" y="327373"/>
                  </a:cubicBezTo>
                  <a:cubicBezTo>
                    <a:pt x="881123" y="338331"/>
                    <a:pt x="890711" y="357508"/>
                    <a:pt x="890711" y="361617"/>
                  </a:cubicBezTo>
                  <a:cubicBezTo>
                    <a:pt x="890711" y="406819"/>
                    <a:pt x="823593" y="397231"/>
                    <a:pt x="823593" y="410928"/>
                  </a:cubicBezTo>
                  <a:cubicBezTo>
                    <a:pt x="823593" y="415038"/>
                    <a:pt x="831812" y="428735"/>
                    <a:pt x="833181" y="436954"/>
                  </a:cubicBezTo>
                  <a:cubicBezTo>
                    <a:pt x="834551" y="515030"/>
                    <a:pt x="834551" y="528728"/>
                    <a:pt x="833181" y="541056"/>
                  </a:cubicBezTo>
                  <a:cubicBezTo>
                    <a:pt x="833181" y="545165"/>
                    <a:pt x="831812" y="552014"/>
                    <a:pt x="831812" y="556123"/>
                  </a:cubicBezTo>
                  <a:cubicBezTo>
                    <a:pt x="831812" y="558863"/>
                    <a:pt x="834551" y="556123"/>
                    <a:pt x="834551" y="558863"/>
                  </a:cubicBezTo>
                  <a:cubicBezTo>
                    <a:pt x="834551" y="562971"/>
                    <a:pt x="831812" y="562971"/>
                    <a:pt x="831812" y="567081"/>
                  </a:cubicBezTo>
                  <a:cubicBezTo>
                    <a:pt x="831812" y="569821"/>
                    <a:pt x="833181" y="579409"/>
                    <a:pt x="834551" y="584888"/>
                  </a:cubicBezTo>
                  <a:cubicBezTo>
                    <a:pt x="834551" y="586258"/>
                    <a:pt x="833181" y="587628"/>
                    <a:pt x="834551" y="609544"/>
                  </a:cubicBezTo>
                  <a:cubicBezTo>
                    <a:pt x="831812" y="628720"/>
                    <a:pt x="824963" y="664334"/>
                    <a:pt x="824963" y="668443"/>
                  </a:cubicBezTo>
                  <a:cubicBezTo>
                    <a:pt x="824963" y="684880"/>
                    <a:pt x="834551" y="679401"/>
                    <a:pt x="834551" y="688989"/>
                  </a:cubicBezTo>
                  <a:cubicBezTo>
                    <a:pt x="834551" y="691729"/>
                    <a:pt x="833181" y="693099"/>
                    <a:pt x="831812" y="694469"/>
                  </a:cubicBezTo>
                  <a:cubicBezTo>
                    <a:pt x="833181" y="695839"/>
                    <a:pt x="835921" y="695839"/>
                    <a:pt x="837291" y="697208"/>
                  </a:cubicBezTo>
                  <a:cubicBezTo>
                    <a:pt x="830442" y="694469"/>
                    <a:pt x="819484" y="699947"/>
                    <a:pt x="816744" y="706797"/>
                  </a:cubicBezTo>
                  <a:cubicBezTo>
                    <a:pt x="815375" y="708166"/>
                    <a:pt x="814005" y="713645"/>
                    <a:pt x="809896" y="716385"/>
                  </a:cubicBezTo>
                  <a:cubicBezTo>
                    <a:pt x="804416" y="719124"/>
                    <a:pt x="798938" y="719124"/>
                    <a:pt x="793458" y="717754"/>
                  </a:cubicBezTo>
                  <a:cubicBezTo>
                    <a:pt x="792089" y="719124"/>
                    <a:pt x="790719" y="721864"/>
                    <a:pt x="787980" y="721864"/>
                  </a:cubicBezTo>
                  <a:cubicBezTo>
                    <a:pt x="786610" y="720494"/>
                    <a:pt x="787980" y="717754"/>
                    <a:pt x="786610" y="716385"/>
                  </a:cubicBezTo>
                  <a:cubicBezTo>
                    <a:pt x="783870" y="712275"/>
                    <a:pt x="778391" y="709536"/>
                    <a:pt x="772912" y="706797"/>
                  </a:cubicBezTo>
                  <a:cubicBezTo>
                    <a:pt x="772912" y="708166"/>
                    <a:pt x="771542" y="710906"/>
                    <a:pt x="770173" y="712275"/>
                  </a:cubicBezTo>
                  <a:cubicBezTo>
                    <a:pt x="772912" y="715015"/>
                    <a:pt x="775652" y="716385"/>
                    <a:pt x="778391" y="719124"/>
                  </a:cubicBezTo>
                  <a:cubicBezTo>
                    <a:pt x="775652" y="721864"/>
                    <a:pt x="768803" y="723234"/>
                    <a:pt x="766063" y="723234"/>
                  </a:cubicBezTo>
                  <a:cubicBezTo>
                    <a:pt x="761954" y="723234"/>
                    <a:pt x="757845" y="719124"/>
                    <a:pt x="755105" y="719124"/>
                  </a:cubicBezTo>
                  <a:cubicBezTo>
                    <a:pt x="750996" y="719124"/>
                    <a:pt x="740038" y="723234"/>
                    <a:pt x="737298" y="723234"/>
                  </a:cubicBezTo>
                  <a:cubicBezTo>
                    <a:pt x="733189" y="723234"/>
                    <a:pt x="730450" y="719124"/>
                    <a:pt x="726340" y="717754"/>
                  </a:cubicBezTo>
                  <a:cubicBezTo>
                    <a:pt x="724970" y="719124"/>
                    <a:pt x="724970" y="717754"/>
                    <a:pt x="724970" y="721864"/>
                  </a:cubicBezTo>
                  <a:cubicBezTo>
                    <a:pt x="724970" y="724603"/>
                    <a:pt x="729080" y="758847"/>
                    <a:pt x="729080" y="761587"/>
                  </a:cubicBezTo>
                  <a:cubicBezTo>
                    <a:pt x="729080" y="765696"/>
                    <a:pt x="724970" y="780763"/>
                    <a:pt x="723601" y="790352"/>
                  </a:cubicBezTo>
                  <a:cubicBezTo>
                    <a:pt x="722231" y="798570"/>
                    <a:pt x="723601" y="815007"/>
                    <a:pt x="723601" y="819117"/>
                  </a:cubicBezTo>
                  <a:cubicBezTo>
                    <a:pt x="723601" y="839663"/>
                    <a:pt x="719492" y="847882"/>
                    <a:pt x="731819" y="875277"/>
                  </a:cubicBezTo>
                  <a:cubicBezTo>
                    <a:pt x="734559" y="882126"/>
                    <a:pt x="746887" y="894453"/>
                    <a:pt x="746887" y="897193"/>
                  </a:cubicBezTo>
                  <a:cubicBezTo>
                    <a:pt x="746887" y="901302"/>
                    <a:pt x="742777" y="912260"/>
                    <a:pt x="741408" y="919109"/>
                  </a:cubicBezTo>
                  <a:cubicBezTo>
                    <a:pt x="740038" y="917739"/>
                    <a:pt x="738668" y="916370"/>
                    <a:pt x="737298" y="916370"/>
                  </a:cubicBezTo>
                  <a:cubicBezTo>
                    <a:pt x="735929" y="917739"/>
                    <a:pt x="737298" y="919109"/>
                    <a:pt x="737298" y="921849"/>
                  </a:cubicBezTo>
                  <a:lnTo>
                    <a:pt x="737632" y="922984"/>
                  </a:lnTo>
                  <a:lnTo>
                    <a:pt x="731819" y="919109"/>
                  </a:lnTo>
                  <a:cubicBezTo>
                    <a:pt x="727710" y="923219"/>
                    <a:pt x="727025" y="922876"/>
                    <a:pt x="726512" y="922362"/>
                  </a:cubicBezTo>
                  <a:lnTo>
                    <a:pt x="723132" y="924120"/>
                  </a:lnTo>
                  <a:lnTo>
                    <a:pt x="720861" y="921849"/>
                  </a:lnTo>
                  <a:cubicBezTo>
                    <a:pt x="718122" y="921849"/>
                    <a:pt x="715382" y="924588"/>
                    <a:pt x="715382" y="923218"/>
                  </a:cubicBezTo>
                  <a:cubicBezTo>
                    <a:pt x="715382" y="923218"/>
                    <a:pt x="715382" y="921849"/>
                    <a:pt x="714012" y="920479"/>
                  </a:cubicBezTo>
                  <a:lnTo>
                    <a:pt x="711578" y="922914"/>
                  </a:lnTo>
                  <a:lnTo>
                    <a:pt x="712643" y="917739"/>
                  </a:lnTo>
                  <a:lnTo>
                    <a:pt x="703054" y="927328"/>
                  </a:lnTo>
                  <a:lnTo>
                    <a:pt x="703054" y="923218"/>
                  </a:lnTo>
                  <a:cubicBezTo>
                    <a:pt x="704424" y="924588"/>
                    <a:pt x="707164" y="921849"/>
                    <a:pt x="708534" y="920479"/>
                  </a:cubicBezTo>
                  <a:cubicBezTo>
                    <a:pt x="708534" y="919109"/>
                    <a:pt x="708534" y="917739"/>
                    <a:pt x="707164" y="916370"/>
                  </a:cubicBezTo>
                  <a:lnTo>
                    <a:pt x="701685" y="917739"/>
                  </a:lnTo>
                  <a:cubicBezTo>
                    <a:pt x="701685" y="919109"/>
                    <a:pt x="703054" y="920479"/>
                    <a:pt x="705794" y="919109"/>
                  </a:cubicBezTo>
                  <a:cubicBezTo>
                    <a:pt x="704424" y="919109"/>
                    <a:pt x="700315" y="917739"/>
                    <a:pt x="700315" y="924588"/>
                  </a:cubicBezTo>
                  <a:cubicBezTo>
                    <a:pt x="700315" y="924588"/>
                    <a:pt x="698945" y="923218"/>
                    <a:pt x="697575" y="923218"/>
                  </a:cubicBezTo>
                  <a:cubicBezTo>
                    <a:pt x="697575" y="921849"/>
                    <a:pt x="700315" y="917739"/>
                    <a:pt x="700315" y="916370"/>
                  </a:cubicBezTo>
                  <a:lnTo>
                    <a:pt x="694973" y="917705"/>
                  </a:lnTo>
                  <a:lnTo>
                    <a:pt x="695350" y="906268"/>
                  </a:lnTo>
                  <a:cubicBezTo>
                    <a:pt x="696891" y="900960"/>
                    <a:pt x="698945" y="896508"/>
                    <a:pt x="698945" y="895823"/>
                  </a:cubicBezTo>
                  <a:cubicBezTo>
                    <a:pt x="698945" y="891714"/>
                    <a:pt x="694836" y="873907"/>
                    <a:pt x="693466" y="862949"/>
                  </a:cubicBezTo>
                  <a:cubicBezTo>
                    <a:pt x="692096" y="857470"/>
                    <a:pt x="694836" y="846512"/>
                    <a:pt x="694836" y="843772"/>
                  </a:cubicBezTo>
                  <a:cubicBezTo>
                    <a:pt x="694836" y="839663"/>
                    <a:pt x="690727" y="820487"/>
                    <a:pt x="686617" y="808159"/>
                  </a:cubicBezTo>
                  <a:cubicBezTo>
                    <a:pt x="686617" y="806789"/>
                    <a:pt x="685247" y="804050"/>
                    <a:pt x="683878" y="802680"/>
                  </a:cubicBezTo>
                  <a:cubicBezTo>
                    <a:pt x="681138" y="802680"/>
                    <a:pt x="678399" y="804050"/>
                    <a:pt x="675659" y="802680"/>
                  </a:cubicBezTo>
                  <a:cubicBezTo>
                    <a:pt x="672920" y="801310"/>
                    <a:pt x="668811" y="795831"/>
                    <a:pt x="668811" y="793091"/>
                  </a:cubicBezTo>
                  <a:cubicBezTo>
                    <a:pt x="668811" y="784873"/>
                    <a:pt x="678399" y="784873"/>
                    <a:pt x="678399" y="782133"/>
                  </a:cubicBezTo>
                  <a:cubicBezTo>
                    <a:pt x="678399" y="778024"/>
                    <a:pt x="672920" y="771175"/>
                    <a:pt x="672920" y="768435"/>
                  </a:cubicBezTo>
                  <a:lnTo>
                    <a:pt x="672920" y="727343"/>
                  </a:lnTo>
                  <a:cubicBezTo>
                    <a:pt x="671550" y="725973"/>
                    <a:pt x="670180" y="727343"/>
                    <a:pt x="670180" y="723234"/>
                  </a:cubicBezTo>
                  <a:cubicBezTo>
                    <a:pt x="670180" y="720494"/>
                    <a:pt x="672920" y="713645"/>
                    <a:pt x="674289" y="708166"/>
                  </a:cubicBezTo>
                  <a:lnTo>
                    <a:pt x="674289" y="690359"/>
                  </a:lnTo>
                  <a:cubicBezTo>
                    <a:pt x="672920" y="688989"/>
                    <a:pt x="663331" y="690359"/>
                    <a:pt x="663331" y="686250"/>
                  </a:cubicBezTo>
                  <a:cubicBezTo>
                    <a:pt x="663331" y="682141"/>
                    <a:pt x="664701" y="679401"/>
                    <a:pt x="664701" y="675292"/>
                  </a:cubicBezTo>
                  <a:cubicBezTo>
                    <a:pt x="667441" y="675292"/>
                    <a:pt x="670180" y="676662"/>
                    <a:pt x="675659" y="675292"/>
                  </a:cubicBezTo>
                  <a:cubicBezTo>
                    <a:pt x="675659" y="668443"/>
                    <a:pt x="677029" y="657485"/>
                    <a:pt x="677029" y="654746"/>
                  </a:cubicBezTo>
                  <a:cubicBezTo>
                    <a:pt x="677029" y="650636"/>
                    <a:pt x="671550" y="650636"/>
                    <a:pt x="671550" y="647897"/>
                  </a:cubicBezTo>
                  <a:cubicBezTo>
                    <a:pt x="671550" y="643788"/>
                    <a:pt x="677029" y="639678"/>
                    <a:pt x="677029" y="635569"/>
                  </a:cubicBezTo>
                  <a:cubicBezTo>
                    <a:pt x="677029" y="632829"/>
                    <a:pt x="659222" y="601325"/>
                    <a:pt x="655113" y="584888"/>
                  </a:cubicBezTo>
                  <a:cubicBezTo>
                    <a:pt x="649634" y="568451"/>
                    <a:pt x="649634" y="550644"/>
                    <a:pt x="649634" y="534207"/>
                  </a:cubicBezTo>
                  <a:cubicBezTo>
                    <a:pt x="646894" y="508181"/>
                    <a:pt x="648264" y="501333"/>
                    <a:pt x="649634" y="494484"/>
                  </a:cubicBezTo>
                  <a:cubicBezTo>
                    <a:pt x="646894" y="493114"/>
                    <a:pt x="644155" y="494484"/>
                    <a:pt x="641415" y="491744"/>
                  </a:cubicBezTo>
                  <a:cubicBezTo>
                    <a:pt x="644155" y="490375"/>
                    <a:pt x="646894" y="490375"/>
                    <a:pt x="648264" y="487635"/>
                  </a:cubicBezTo>
                  <a:cubicBezTo>
                    <a:pt x="651004" y="467088"/>
                    <a:pt x="666071" y="446542"/>
                    <a:pt x="670180" y="425995"/>
                  </a:cubicBezTo>
                  <a:lnTo>
                    <a:pt x="670180" y="375315"/>
                  </a:lnTo>
                  <a:cubicBezTo>
                    <a:pt x="668811" y="368466"/>
                    <a:pt x="668811" y="358877"/>
                    <a:pt x="667441" y="350659"/>
                  </a:cubicBezTo>
                  <a:cubicBezTo>
                    <a:pt x="667441" y="347919"/>
                    <a:pt x="661962" y="343810"/>
                    <a:pt x="660592" y="339701"/>
                  </a:cubicBezTo>
                  <a:cubicBezTo>
                    <a:pt x="657852" y="332852"/>
                    <a:pt x="656483" y="324634"/>
                    <a:pt x="655113" y="317785"/>
                  </a:cubicBezTo>
                  <a:cubicBezTo>
                    <a:pt x="645524" y="334222"/>
                    <a:pt x="644155" y="356138"/>
                    <a:pt x="634566" y="373945"/>
                  </a:cubicBezTo>
                  <a:cubicBezTo>
                    <a:pt x="624978" y="391752"/>
                    <a:pt x="611281" y="408189"/>
                    <a:pt x="603062" y="427365"/>
                  </a:cubicBezTo>
                  <a:cubicBezTo>
                    <a:pt x="596213" y="442433"/>
                    <a:pt x="586625" y="458870"/>
                    <a:pt x="585255" y="476677"/>
                  </a:cubicBezTo>
                  <a:cubicBezTo>
                    <a:pt x="581146" y="504072"/>
                    <a:pt x="586625" y="508181"/>
                    <a:pt x="585255" y="510921"/>
                  </a:cubicBezTo>
                  <a:cubicBezTo>
                    <a:pt x="577036" y="506811"/>
                    <a:pt x="582516" y="499963"/>
                    <a:pt x="579776" y="495853"/>
                  </a:cubicBezTo>
                  <a:cubicBezTo>
                    <a:pt x="571558" y="501333"/>
                    <a:pt x="566078" y="515030"/>
                    <a:pt x="567448" y="525988"/>
                  </a:cubicBezTo>
                  <a:cubicBezTo>
                    <a:pt x="546902" y="521879"/>
                    <a:pt x="566078" y="505442"/>
                    <a:pt x="555120" y="498593"/>
                  </a:cubicBezTo>
                  <a:lnTo>
                    <a:pt x="560600" y="498593"/>
                  </a:lnTo>
                  <a:cubicBezTo>
                    <a:pt x="559230" y="483526"/>
                    <a:pt x="572927" y="461610"/>
                    <a:pt x="577036" y="447912"/>
                  </a:cubicBezTo>
                  <a:cubicBezTo>
                    <a:pt x="585255" y="419147"/>
                    <a:pt x="596213" y="383533"/>
                    <a:pt x="598953" y="356138"/>
                  </a:cubicBezTo>
                  <a:cubicBezTo>
                    <a:pt x="607171" y="294499"/>
                    <a:pt x="619499" y="317785"/>
                    <a:pt x="619499" y="272583"/>
                  </a:cubicBezTo>
                  <a:cubicBezTo>
                    <a:pt x="619499" y="269843"/>
                    <a:pt x="616759" y="256146"/>
                    <a:pt x="616759" y="253406"/>
                  </a:cubicBezTo>
                  <a:cubicBezTo>
                    <a:pt x="616759" y="249297"/>
                    <a:pt x="618129" y="241078"/>
                    <a:pt x="618129" y="234229"/>
                  </a:cubicBezTo>
                  <a:cubicBezTo>
                    <a:pt x="619499" y="228750"/>
                    <a:pt x="618129" y="216423"/>
                    <a:pt x="629087" y="210943"/>
                  </a:cubicBezTo>
                  <a:cubicBezTo>
                    <a:pt x="635936" y="206834"/>
                    <a:pt x="646894" y="205464"/>
                    <a:pt x="656483" y="204095"/>
                  </a:cubicBezTo>
                  <a:cubicBezTo>
                    <a:pt x="663331" y="202725"/>
                    <a:pt x="689357" y="187658"/>
                    <a:pt x="689357" y="183548"/>
                  </a:cubicBezTo>
                  <a:cubicBezTo>
                    <a:pt x="689357" y="179439"/>
                    <a:pt x="678399" y="168481"/>
                    <a:pt x="675659" y="160262"/>
                  </a:cubicBezTo>
                  <a:cubicBezTo>
                    <a:pt x="672920" y="152044"/>
                    <a:pt x="672920" y="136976"/>
                    <a:pt x="672920" y="132867"/>
                  </a:cubicBezTo>
                  <a:cubicBezTo>
                    <a:pt x="672920" y="104102"/>
                    <a:pt x="689357" y="79447"/>
                    <a:pt x="720861" y="79447"/>
                  </a:cubicBezTo>
                  <a:close/>
                  <a:moveTo>
                    <a:pt x="198983" y="0"/>
                  </a:moveTo>
                  <a:cubicBezTo>
                    <a:pt x="205832" y="0"/>
                    <a:pt x="208572" y="0"/>
                    <a:pt x="222269" y="5479"/>
                  </a:cubicBezTo>
                  <a:cubicBezTo>
                    <a:pt x="240076" y="13698"/>
                    <a:pt x="238706" y="34244"/>
                    <a:pt x="238706" y="43833"/>
                  </a:cubicBezTo>
                  <a:cubicBezTo>
                    <a:pt x="238706" y="47942"/>
                    <a:pt x="241446" y="52051"/>
                    <a:pt x="241446" y="56160"/>
                  </a:cubicBezTo>
                  <a:cubicBezTo>
                    <a:pt x="241446" y="58900"/>
                    <a:pt x="234597" y="75337"/>
                    <a:pt x="234597" y="79447"/>
                  </a:cubicBezTo>
                  <a:cubicBezTo>
                    <a:pt x="234597" y="84925"/>
                    <a:pt x="231857" y="89035"/>
                    <a:pt x="244185" y="91774"/>
                  </a:cubicBezTo>
                  <a:cubicBezTo>
                    <a:pt x="246925" y="93144"/>
                    <a:pt x="253774" y="91774"/>
                    <a:pt x="259253" y="93144"/>
                  </a:cubicBezTo>
                  <a:cubicBezTo>
                    <a:pt x="270211" y="94514"/>
                    <a:pt x="281169" y="99993"/>
                    <a:pt x="293497" y="104102"/>
                  </a:cubicBezTo>
                  <a:cubicBezTo>
                    <a:pt x="298976" y="106842"/>
                    <a:pt x="307194" y="101363"/>
                    <a:pt x="314043" y="108211"/>
                  </a:cubicBezTo>
                  <a:cubicBezTo>
                    <a:pt x="341438" y="135607"/>
                    <a:pt x="371573" y="176699"/>
                    <a:pt x="405817" y="199985"/>
                  </a:cubicBezTo>
                  <a:cubicBezTo>
                    <a:pt x="411296" y="204095"/>
                    <a:pt x="412666" y="215053"/>
                    <a:pt x="414035" y="223271"/>
                  </a:cubicBezTo>
                  <a:cubicBezTo>
                    <a:pt x="416775" y="238339"/>
                    <a:pt x="418145" y="269843"/>
                    <a:pt x="418145" y="272583"/>
                  </a:cubicBezTo>
                  <a:lnTo>
                    <a:pt x="415405" y="336961"/>
                  </a:lnTo>
                  <a:cubicBezTo>
                    <a:pt x="418145" y="338331"/>
                    <a:pt x="420884" y="336961"/>
                    <a:pt x="423624" y="336961"/>
                  </a:cubicBezTo>
                  <a:cubicBezTo>
                    <a:pt x="424994" y="338331"/>
                    <a:pt x="424994" y="336961"/>
                    <a:pt x="424994" y="341071"/>
                  </a:cubicBezTo>
                  <a:cubicBezTo>
                    <a:pt x="424994" y="342440"/>
                    <a:pt x="422254" y="342440"/>
                    <a:pt x="416775" y="347919"/>
                  </a:cubicBezTo>
                  <a:lnTo>
                    <a:pt x="416775" y="358877"/>
                  </a:lnTo>
                  <a:cubicBezTo>
                    <a:pt x="416775" y="389012"/>
                    <a:pt x="419514" y="375315"/>
                    <a:pt x="442800" y="406819"/>
                  </a:cubicBezTo>
                  <a:lnTo>
                    <a:pt x="438691" y="406819"/>
                  </a:lnTo>
                  <a:cubicBezTo>
                    <a:pt x="433212" y="402710"/>
                    <a:pt x="426363" y="398600"/>
                    <a:pt x="420884" y="394491"/>
                  </a:cubicBezTo>
                  <a:cubicBezTo>
                    <a:pt x="416775" y="397231"/>
                    <a:pt x="416775" y="401340"/>
                    <a:pt x="416775" y="401340"/>
                  </a:cubicBezTo>
                  <a:cubicBezTo>
                    <a:pt x="416775" y="405449"/>
                    <a:pt x="423624" y="421887"/>
                    <a:pt x="427733" y="434214"/>
                  </a:cubicBezTo>
                  <a:cubicBezTo>
                    <a:pt x="427733" y="434214"/>
                    <a:pt x="427733" y="435584"/>
                    <a:pt x="424994" y="435584"/>
                  </a:cubicBezTo>
                  <a:cubicBezTo>
                    <a:pt x="420884" y="435584"/>
                    <a:pt x="415405" y="419147"/>
                    <a:pt x="411296" y="412298"/>
                  </a:cubicBezTo>
                  <a:cubicBezTo>
                    <a:pt x="409926" y="413668"/>
                    <a:pt x="409926" y="412298"/>
                    <a:pt x="409926" y="415038"/>
                  </a:cubicBezTo>
                  <a:cubicBezTo>
                    <a:pt x="409926" y="419147"/>
                    <a:pt x="411296" y="434214"/>
                    <a:pt x="412666" y="443803"/>
                  </a:cubicBezTo>
                  <a:cubicBezTo>
                    <a:pt x="411296" y="445172"/>
                    <a:pt x="409926" y="446542"/>
                    <a:pt x="407187" y="446542"/>
                  </a:cubicBezTo>
                  <a:cubicBezTo>
                    <a:pt x="405817" y="435584"/>
                    <a:pt x="403077" y="423256"/>
                    <a:pt x="401707" y="410928"/>
                  </a:cubicBezTo>
                  <a:cubicBezTo>
                    <a:pt x="400338" y="410928"/>
                    <a:pt x="400338" y="409559"/>
                    <a:pt x="396229" y="409559"/>
                  </a:cubicBezTo>
                  <a:cubicBezTo>
                    <a:pt x="386640" y="409559"/>
                    <a:pt x="389380" y="436954"/>
                    <a:pt x="388010" y="445172"/>
                  </a:cubicBezTo>
                  <a:cubicBezTo>
                    <a:pt x="382531" y="408189"/>
                    <a:pt x="385271" y="420517"/>
                    <a:pt x="385271" y="408189"/>
                  </a:cubicBezTo>
                  <a:cubicBezTo>
                    <a:pt x="385271" y="405449"/>
                    <a:pt x="385271" y="402710"/>
                    <a:pt x="386640" y="399970"/>
                  </a:cubicBezTo>
                  <a:cubicBezTo>
                    <a:pt x="385271" y="398600"/>
                    <a:pt x="383901" y="397231"/>
                    <a:pt x="381161" y="397231"/>
                  </a:cubicBezTo>
                  <a:cubicBezTo>
                    <a:pt x="377052" y="397231"/>
                    <a:pt x="370203" y="408189"/>
                    <a:pt x="363354" y="413668"/>
                  </a:cubicBezTo>
                  <a:cubicBezTo>
                    <a:pt x="361984" y="412298"/>
                    <a:pt x="361984" y="413668"/>
                    <a:pt x="361984" y="409559"/>
                  </a:cubicBezTo>
                  <a:cubicBezTo>
                    <a:pt x="361984" y="406819"/>
                    <a:pt x="381161" y="368466"/>
                    <a:pt x="392119" y="347919"/>
                  </a:cubicBezTo>
                  <a:lnTo>
                    <a:pt x="392119" y="321894"/>
                  </a:lnTo>
                  <a:cubicBezTo>
                    <a:pt x="389380" y="293129"/>
                    <a:pt x="377052" y="260255"/>
                    <a:pt x="370203" y="230120"/>
                  </a:cubicBezTo>
                  <a:cubicBezTo>
                    <a:pt x="351026" y="223271"/>
                    <a:pt x="333220" y="204095"/>
                    <a:pt x="312673" y="190397"/>
                  </a:cubicBezTo>
                  <a:lnTo>
                    <a:pt x="312673" y="252036"/>
                  </a:lnTo>
                  <a:cubicBezTo>
                    <a:pt x="308564" y="278062"/>
                    <a:pt x="301715" y="323264"/>
                    <a:pt x="301715" y="326003"/>
                  </a:cubicBezTo>
                  <a:cubicBezTo>
                    <a:pt x="301715" y="335592"/>
                    <a:pt x="309934" y="341071"/>
                    <a:pt x="312673" y="352029"/>
                  </a:cubicBezTo>
                  <a:cubicBezTo>
                    <a:pt x="316783" y="364357"/>
                    <a:pt x="318152" y="379424"/>
                    <a:pt x="319522" y="393122"/>
                  </a:cubicBezTo>
                  <a:cubicBezTo>
                    <a:pt x="320892" y="430105"/>
                    <a:pt x="322261" y="446542"/>
                    <a:pt x="323631" y="462979"/>
                  </a:cubicBezTo>
                  <a:cubicBezTo>
                    <a:pt x="325001" y="464349"/>
                    <a:pt x="329110" y="464349"/>
                    <a:pt x="329110" y="464349"/>
                  </a:cubicBezTo>
                  <a:cubicBezTo>
                    <a:pt x="330480" y="465719"/>
                    <a:pt x="330480" y="464349"/>
                    <a:pt x="330480" y="467088"/>
                  </a:cubicBezTo>
                  <a:cubicBezTo>
                    <a:pt x="330480" y="471198"/>
                    <a:pt x="327741" y="471198"/>
                    <a:pt x="325001" y="473937"/>
                  </a:cubicBezTo>
                  <a:lnTo>
                    <a:pt x="325001" y="484895"/>
                  </a:lnTo>
                  <a:cubicBezTo>
                    <a:pt x="325001" y="487635"/>
                    <a:pt x="325001" y="494484"/>
                    <a:pt x="326371" y="498593"/>
                  </a:cubicBezTo>
                  <a:cubicBezTo>
                    <a:pt x="312673" y="515030"/>
                    <a:pt x="312673" y="534207"/>
                    <a:pt x="308564" y="554753"/>
                  </a:cubicBezTo>
                  <a:lnTo>
                    <a:pt x="312673" y="558863"/>
                  </a:lnTo>
                  <a:cubicBezTo>
                    <a:pt x="314043" y="557493"/>
                    <a:pt x="312673" y="556123"/>
                    <a:pt x="315413" y="556123"/>
                  </a:cubicBezTo>
                  <a:cubicBezTo>
                    <a:pt x="319522" y="556123"/>
                    <a:pt x="318152" y="558863"/>
                    <a:pt x="318152" y="560232"/>
                  </a:cubicBezTo>
                  <a:cubicBezTo>
                    <a:pt x="315413" y="560232"/>
                    <a:pt x="312673" y="558863"/>
                    <a:pt x="309934" y="558863"/>
                  </a:cubicBezTo>
                  <a:cubicBezTo>
                    <a:pt x="305825" y="569821"/>
                    <a:pt x="286648" y="584888"/>
                    <a:pt x="272950" y="584888"/>
                  </a:cubicBezTo>
                  <a:cubicBezTo>
                    <a:pt x="272950" y="586258"/>
                    <a:pt x="271580" y="584888"/>
                    <a:pt x="271580" y="588997"/>
                  </a:cubicBezTo>
                  <a:cubicBezTo>
                    <a:pt x="271580" y="591736"/>
                    <a:pt x="272950" y="591736"/>
                    <a:pt x="274320" y="593106"/>
                  </a:cubicBezTo>
                  <a:lnTo>
                    <a:pt x="268841" y="593106"/>
                  </a:lnTo>
                  <a:cubicBezTo>
                    <a:pt x="257883" y="605434"/>
                    <a:pt x="248295" y="630090"/>
                    <a:pt x="235967" y="630090"/>
                  </a:cubicBezTo>
                  <a:cubicBezTo>
                    <a:pt x="235967" y="630090"/>
                    <a:pt x="222269" y="625981"/>
                    <a:pt x="222269" y="628720"/>
                  </a:cubicBezTo>
                  <a:cubicBezTo>
                    <a:pt x="222269" y="632829"/>
                    <a:pt x="227748" y="652006"/>
                    <a:pt x="227748" y="656116"/>
                  </a:cubicBezTo>
                  <a:cubicBezTo>
                    <a:pt x="227748" y="668443"/>
                    <a:pt x="209941" y="664334"/>
                    <a:pt x="209941" y="669813"/>
                  </a:cubicBezTo>
                  <a:cubicBezTo>
                    <a:pt x="209941" y="672552"/>
                    <a:pt x="214050" y="723234"/>
                    <a:pt x="216790" y="749259"/>
                  </a:cubicBezTo>
                  <a:cubicBezTo>
                    <a:pt x="218160" y="769805"/>
                    <a:pt x="238706" y="779394"/>
                    <a:pt x="238706" y="798570"/>
                  </a:cubicBezTo>
                  <a:cubicBezTo>
                    <a:pt x="238706" y="802680"/>
                    <a:pt x="234597" y="801310"/>
                    <a:pt x="231857" y="810898"/>
                  </a:cubicBezTo>
                  <a:cubicBezTo>
                    <a:pt x="229118" y="817747"/>
                    <a:pt x="233227" y="828705"/>
                    <a:pt x="231857" y="836923"/>
                  </a:cubicBezTo>
                  <a:cubicBezTo>
                    <a:pt x="222269" y="842403"/>
                    <a:pt x="215420" y="846512"/>
                    <a:pt x="205832" y="846512"/>
                  </a:cubicBezTo>
                  <a:cubicBezTo>
                    <a:pt x="198983" y="846512"/>
                    <a:pt x="179807" y="842403"/>
                    <a:pt x="179807" y="834184"/>
                  </a:cubicBezTo>
                  <a:cubicBezTo>
                    <a:pt x="179807" y="827335"/>
                    <a:pt x="188025" y="820487"/>
                    <a:pt x="192134" y="813638"/>
                  </a:cubicBezTo>
                  <a:cubicBezTo>
                    <a:pt x="194874" y="809528"/>
                    <a:pt x="194874" y="805419"/>
                    <a:pt x="196244" y="801310"/>
                  </a:cubicBezTo>
                  <a:lnTo>
                    <a:pt x="196244" y="794461"/>
                  </a:lnTo>
                  <a:cubicBezTo>
                    <a:pt x="196244" y="790352"/>
                    <a:pt x="197614" y="782133"/>
                    <a:pt x="197614" y="779394"/>
                  </a:cubicBezTo>
                  <a:cubicBezTo>
                    <a:pt x="197614" y="743780"/>
                    <a:pt x="157891" y="690359"/>
                    <a:pt x="157891" y="656116"/>
                  </a:cubicBezTo>
                  <a:lnTo>
                    <a:pt x="157891" y="598586"/>
                  </a:lnTo>
                  <a:cubicBezTo>
                    <a:pt x="156521" y="597216"/>
                    <a:pt x="155151" y="595846"/>
                    <a:pt x="153781" y="595846"/>
                  </a:cubicBezTo>
                  <a:cubicBezTo>
                    <a:pt x="153781" y="594476"/>
                    <a:pt x="155151" y="594476"/>
                    <a:pt x="156521" y="593106"/>
                  </a:cubicBezTo>
                  <a:cubicBezTo>
                    <a:pt x="155151" y="588997"/>
                    <a:pt x="148302" y="583518"/>
                    <a:pt x="148302" y="580779"/>
                  </a:cubicBezTo>
                  <a:cubicBezTo>
                    <a:pt x="148302" y="576669"/>
                    <a:pt x="153781" y="572560"/>
                    <a:pt x="152411" y="568451"/>
                  </a:cubicBezTo>
                  <a:cubicBezTo>
                    <a:pt x="145563" y="573930"/>
                    <a:pt x="142823" y="573930"/>
                    <a:pt x="137344" y="573930"/>
                  </a:cubicBezTo>
                  <a:cubicBezTo>
                    <a:pt x="125016" y="573930"/>
                    <a:pt x="126386" y="565711"/>
                    <a:pt x="115428" y="567081"/>
                  </a:cubicBezTo>
                  <a:cubicBezTo>
                    <a:pt x="116798" y="565711"/>
                    <a:pt x="119537" y="565711"/>
                    <a:pt x="120907" y="564341"/>
                  </a:cubicBezTo>
                  <a:cubicBezTo>
                    <a:pt x="119537" y="562971"/>
                    <a:pt x="118168" y="561602"/>
                    <a:pt x="118168" y="558863"/>
                  </a:cubicBezTo>
                  <a:cubicBezTo>
                    <a:pt x="118168" y="550644"/>
                    <a:pt x="126386" y="547904"/>
                    <a:pt x="131865" y="542425"/>
                  </a:cubicBezTo>
                  <a:cubicBezTo>
                    <a:pt x="131865" y="542425"/>
                    <a:pt x="130495" y="543795"/>
                    <a:pt x="134604" y="543795"/>
                  </a:cubicBezTo>
                  <a:lnTo>
                    <a:pt x="140084" y="543795"/>
                  </a:lnTo>
                  <a:cubicBezTo>
                    <a:pt x="140084" y="543795"/>
                    <a:pt x="141453" y="543795"/>
                    <a:pt x="141453" y="541056"/>
                  </a:cubicBezTo>
                  <a:cubicBezTo>
                    <a:pt x="141453" y="536946"/>
                    <a:pt x="135974" y="510921"/>
                    <a:pt x="135974" y="508181"/>
                  </a:cubicBezTo>
                  <a:lnTo>
                    <a:pt x="135974" y="464349"/>
                  </a:lnTo>
                  <a:lnTo>
                    <a:pt x="127756" y="464349"/>
                  </a:lnTo>
                  <a:cubicBezTo>
                    <a:pt x="127756" y="462979"/>
                    <a:pt x="127756" y="461610"/>
                    <a:pt x="126386" y="460240"/>
                  </a:cubicBezTo>
                  <a:cubicBezTo>
                    <a:pt x="129126" y="457500"/>
                    <a:pt x="138714" y="457500"/>
                    <a:pt x="135974" y="447912"/>
                  </a:cubicBezTo>
                  <a:cubicBezTo>
                    <a:pt x="137344" y="445172"/>
                    <a:pt x="137344" y="441063"/>
                    <a:pt x="137344" y="438323"/>
                  </a:cubicBezTo>
                  <a:cubicBezTo>
                    <a:pt x="144193" y="408189"/>
                    <a:pt x="159260" y="349289"/>
                    <a:pt x="159260" y="345180"/>
                  </a:cubicBezTo>
                  <a:cubicBezTo>
                    <a:pt x="159260" y="342440"/>
                    <a:pt x="155151" y="313675"/>
                    <a:pt x="152411" y="298608"/>
                  </a:cubicBezTo>
                  <a:cubicBezTo>
                    <a:pt x="140084" y="306827"/>
                    <a:pt x="122277" y="326003"/>
                    <a:pt x="111319" y="327373"/>
                  </a:cubicBezTo>
                  <a:cubicBezTo>
                    <a:pt x="98991" y="308196"/>
                    <a:pt x="92142" y="308196"/>
                    <a:pt x="92142" y="295869"/>
                  </a:cubicBezTo>
                  <a:cubicBezTo>
                    <a:pt x="92142" y="293129"/>
                    <a:pt x="94881" y="271213"/>
                    <a:pt x="94881" y="268473"/>
                  </a:cubicBezTo>
                  <a:cubicBezTo>
                    <a:pt x="94881" y="264364"/>
                    <a:pt x="92142" y="246557"/>
                    <a:pt x="92142" y="242448"/>
                  </a:cubicBezTo>
                  <a:cubicBezTo>
                    <a:pt x="92142" y="227381"/>
                    <a:pt x="100361" y="220532"/>
                    <a:pt x="100361" y="206834"/>
                  </a:cubicBezTo>
                  <a:cubicBezTo>
                    <a:pt x="100361" y="191767"/>
                    <a:pt x="90773" y="190397"/>
                    <a:pt x="90773" y="171220"/>
                  </a:cubicBezTo>
                  <a:cubicBezTo>
                    <a:pt x="90773" y="149304"/>
                    <a:pt x="104470" y="141086"/>
                    <a:pt x="131865" y="126018"/>
                  </a:cubicBezTo>
                  <a:cubicBezTo>
                    <a:pt x="135974" y="123279"/>
                    <a:pt x="174327" y="98623"/>
                    <a:pt x="174327" y="95883"/>
                  </a:cubicBezTo>
                  <a:cubicBezTo>
                    <a:pt x="174327" y="80816"/>
                    <a:pt x="164739" y="75337"/>
                    <a:pt x="155151" y="57530"/>
                  </a:cubicBezTo>
                  <a:lnTo>
                    <a:pt x="155151" y="52051"/>
                  </a:lnTo>
                  <a:cubicBezTo>
                    <a:pt x="156521" y="50682"/>
                    <a:pt x="159260" y="50682"/>
                    <a:pt x="163369" y="50682"/>
                  </a:cubicBezTo>
                  <a:cubicBezTo>
                    <a:pt x="162000" y="23286"/>
                    <a:pt x="170218" y="0"/>
                    <a:pt x="198983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0EAA69A5-D7FA-9E4C-5060-A9D6F0BF01EA}"/>
                </a:ext>
              </a:extLst>
            </p:cNvPr>
            <p:cNvSpPr/>
            <p:nvPr/>
          </p:nvSpPr>
          <p:spPr>
            <a:xfrm flipH="1">
              <a:off x="6371774" y="6788199"/>
              <a:ext cx="1360667" cy="905403"/>
            </a:xfrm>
            <a:custGeom>
              <a:avLst/>
              <a:gdLst>
                <a:gd name="connsiteX0" fmla="*/ 1171691 w 1453314"/>
                <a:gd name="connsiteY0" fmla="*/ 961462 h 967051"/>
                <a:gd name="connsiteX1" fmla="*/ 1175253 w 1453314"/>
                <a:gd name="connsiteY1" fmla="*/ 964311 h 967051"/>
                <a:gd name="connsiteX2" fmla="*/ 1171144 w 1453314"/>
                <a:gd name="connsiteY2" fmla="*/ 961571 h 967051"/>
                <a:gd name="connsiteX3" fmla="*/ 1150769 w 1453314"/>
                <a:gd name="connsiteY3" fmla="*/ 958661 h 967051"/>
                <a:gd name="connsiteX4" fmla="*/ 1149228 w 1453314"/>
                <a:gd name="connsiteY4" fmla="*/ 960202 h 967051"/>
                <a:gd name="connsiteX5" fmla="*/ 1153337 w 1453314"/>
                <a:gd name="connsiteY5" fmla="*/ 960202 h 967051"/>
                <a:gd name="connsiteX6" fmla="*/ 1150769 w 1453314"/>
                <a:gd name="connsiteY6" fmla="*/ 958661 h 967051"/>
                <a:gd name="connsiteX7" fmla="*/ 1328666 w 1453314"/>
                <a:gd name="connsiteY7" fmla="*/ 924588 h 967051"/>
                <a:gd name="connsiteX8" fmla="*/ 1332775 w 1453314"/>
                <a:gd name="connsiteY8" fmla="*/ 924588 h 967051"/>
                <a:gd name="connsiteX9" fmla="*/ 1334145 w 1453314"/>
                <a:gd name="connsiteY9" fmla="*/ 930067 h 967051"/>
                <a:gd name="connsiteX10" fmla="*/ 1327296 w 1453314"/>
                <a:gd name="connsiteY10" fmla="*/ 930067 h 967051"/>
                <a:gd name="connsiteX11" fmla="*/ 1338254 w 1453314"/>
                <a:gd name="connsiteY11" fmla="*/ 872537 h 967051"/>
                <a:gd name="connsiteX12" fmla="*/ 1343734 w 1453314"/>
                <a:gd name="connsiteY12" fmla="*/ 876646 h 967051"/>
                <a:gd name="connsiteX13" fmla="*/ 1336885 w 1453314"/>
                <a:gd name="connsiteY13" fmla="*/ 878016 h 967051"/>
                <a:gd name="connsiteX14" fmla="*/ 1338254 w 1453314"/>
                <a:gd name="connsiteY14" fmla="*/ 872537 h 967051"/>
                <a:gd name="connsiteX15" fmla="*/ 1388935 w 1453314"/>
                <a:gd name="connsiteY15" fmla="*/ 857470 h 967051"/>
                <a:gd name="connsiteX16" fmla="*/ 1391675 w 1453314"/>
                <a:gd name="connsiteY16" fmla="*/ 860209 h 967051"/>
                <a:gd name="connsiteX17" fmla="*/ 1384826 w 1453314"/>
                <a:gd name="connsiteY17" fmla="*/ 860209 h 967051"/>
                <a:gd name="connsiteX18" fmla="*/ 1388935 w 1453314"/>
                <a:gd name="connsiteY18" fmla="*/ 857470 h 967051"/>
                <a:gd name="connsiteX19" fmla="*/ 1349212 w 1453314"/>
                <a:gd name="connsiteY19" fmla="*/ 850621 h 967051"/>
                <a:gd name="connsiteX20" fmla="*/ 1354692 w 1453314"/>
                <a:gd name="connsiteY20" fmla="*/ 850621 h 967051"/>
                <a:gd name="connsiteX21" fmla="*/ 1353322 w 1453314"/>
                <a:gd name="connsiteY21" fmla="*/ 853360 h 967051"/>
                <a:gd name="connsiteX22" fmla="*/ 1349212 w 1453314"/>
                <a:gd name="connsiteY22" fmla="*/ 850621 h 967051"/>
                <a:gd name="connsiteX23" fmla="*/ 1302641 w 1453314"/>
                <a:gd name="connsiteY23" fmla="*/ 849251 h 967051"/>
                <a:gd name="connsiteX24" fmla="*/ 1306750 w 1453314"/>
                <a:gd name="connsiteY24" fmla="*/ 849251 h 967051"/>
                <a:gd name="connsiteX25" fmla="*/ 1309489 w 1453314"/>
                <a:gd name="connsiteY25" fmla="*/ 854730 h 967051"/>
                <a:gd name="connsiteX26" fmla="*/ 1305380 w 1453314"/>
                <a:gd name="connsiteY26" fmla="*/ 856100 h 967051"/>
                <a:gd name="connsiteX27" fmla="*/ 1299901 w 1453314"/>
                <a:gd name="connsiteY27" fmla="*/ 853360 h 967051"/>
                <a:gd name="connsiteX28" fmla="*/ 1302641 w 1453314"/>
                <a:gd name="connsiteY28" fmla="*/ 849251 h 967051"/>
                <a:gd name="connsiteX29" fmla="*/ 1388935 w 1453314"/>
                <a:gd name="connsiteY29" fmla="*/ 845142 h 967051"/>
                <a:gd name="connsiteX30" fmla="*/ 1393045 w 1453314"/>
                <a:gd name="connsiteY30" fmla="*/ 847881 h 967051"/>
                <a:gd name="connsiteX31" fmla="*/ 1388935 w 1453314"/>
                <a:gd name="connsiteY31" fmla="*/ 845142 h 967051"/>
                <a:gd name="connsiteX32" fmla="*/ 1396641 w 1453314"/>
                <a:gd name="connsiteY32" fmla="*/ 838635 h 967051"/>
                <a:gd name="connsiteX33" fmla="*/ 1399894 w 1453314"/>
                <a:gd name="connsiteY33" fmla="*/ 839663 h 967051"/>
                <a:gd name="connsiteX34" fmla="*/ 1398524 w 1453314"/>
                <a:gd name="connsiteY34" fmla="*/ 842403 h 967051"/>
                <a:gd name="connsiteX35" fmla="*/ 1394415 w 1453314"/>
                <a:gd name="connsiteY35" fmla="*/ 839663 h 967051"/>
                <a:gd name="connsiteX36" fmla="*/ 1396641 w 1453314"/>
                <a:gd name="connsiteY36" fmla="*/ 838635 h 967051"/>
                <a:gd name="connsiteX37" fmla="*/ 478046 w 1453314"/>
                <a:gd name="connsiteY37" fmla="*/ 831444 h 967051"/>
                <a:gd name="connsiteX38" fmla="*/ 483525 w 1453314"/>
                <a:gd name="connsiteY38" fmla="*/ 832814 h 967051"/>
                <a:gd name="connsiteX39" fmla="*/ 480785 w 1453314"/>
                <a:gd name="connsiteY39" fmla="*/ 836923 h 967051"/>
                <a:gd name="connsiteX40" fmla="*/ 476676 w 1453314"/>
                <a:gd name="connsiteY40" fmla="*/ 834184 h 967051"/>
                <a:gd name="connsiteX41" fmla="*/ 478046 w 1453314"/>
                <a:gd name="connsiteY41" fmla="*/ 831444 h 967051"/>
                <a:gd name="connsiteX42" fmla="*/ 1016361 w 1453314"/>
                <a:gd name="connsiteY42" fmla="*/ 820486 h 967051"/>
                <a:gd name="connsiteX43" fmla="*/ 1017731 w 1453314"/>
                <a:gd name="connsiteY43" fmla="*/ 823226 h 967051"/>
                <a:gd name="connsiteX44" fmla="*/ 1013621 w 1453314"/>
                <a:gd name="connsiteY44" fmla="*/ 821856 h 967051"/>
                <a:gd name="connsiteX45" fmla="*/ 1016361 w 1453314"/>
                <a:gd name="connsiteY45" fmla="*/ 820486 h 967051"/>
                <a:gd name="connsiteX46" fmla="*/ 1054714 w 1453314"/>
                <a:gd name="connsiteY46" fmla="*/ 809528 h 967051"/>
                <a:gd name="connsiteX47" fmla="*/ 1060193 w 1453314"/>
                <a:gd name="connsiteY47" fmla="*/ 809528 h 967051"/>
                <a:gd name="connsiteX48" fmla="*/ 1062933 w 1453314"/>
                <a:gd name="connsiteY48" fmla="*/ 815007 h 967051"/>
                <a:gd name="connsiteX49" fmla="*/ 1056084 w 1453314"/>
                <a:gd name="connsiteY49" fmla="*/ 816377 h 967051"/>
                <a:gd name="connsiteX50" fmla="*/ 1053344 w 1453314"/>
                <a:gd name="connsiteY50" fmla="*/ 812268 h 967051"/>
                <a:gd name="connsiteX51" fmla="*/ 1054714 w 1453314"/>
                <a:gd name="connsiteY51" fmla="*/ 809528 h 967051"/>
                <a:gd name="connsiteX52" fmla="*/ 1273876 w 1453314"/>
                <a:gd name="connsiteY52" fmla="*/ 802680 h 967051"/>
                <a:gd name="connsiteX53" fmla="*/ 1276615 w 1453314"/>
                <a:gd name="connsiteY53" fmla="*/ 805419 h 967051"/>
                <a:gd name="connsiteX54" fmla="*/ 1272506 w 1453314"/>
                <a:gd name="connsiteY54" fmla="*/ 805419 h 967051"/>
                <a:gd name="connsiteX55" fmla="*/ 1273876 w 1453314"/>
                <a:gd name="connsiteY55" fmla="*/ 802680 h 967051"/>
                <a:gd name="connsiteX56" fmla="*/ 1431056 w 1453314"/>
                <a:gd name="connsiteY56" fmla="*/ 792920 h 967051"/>
                <a:gd name="connsiteX57" fmla="*/ 1434138 w 1453314"/>
                <a:gd name="connsiteY57" fmla="*/ 793091 h 967051"/>
                <a:gd name="connsiteX58" fmla="*/ 1435507 w 1453314"/>
                <a:gd name="connsiteY58" fmla="*/ 799940 h 967051"/>
                <a:gd name="connsiteX59" fmla="*/ 1431398 w 1453314"/>
                <a:gd name="connsiteY59" fmla="*/ 799940 h 967051"/>
                <a:gd name="connsiteX60" fmla="*/ 1430028 w 1453314"/>
                <a:gd name="connsiteY60" fmla="*/ 795830 h 967051"/>
                <a:gd name="connsiteX61" fmla="*/ 1431056 w 1453314"/>
                <a:gd name="connsiteY61" fmla="*/ 792920 h 967051"/>
                <a:gd name="connsiteX62" fmla="*/ 468458 w 1453314"/>
                <a:gd name="connsiteY62" fmla="*/ 790352 h 967051"/>
                <a:gd name="connsiteX63" fmla="*/ 473937 w 1453314"/>
                <a:gd name="connsiteY63" fmla="*/ 790352 h 967051"/>
                <a:gd name="connsiteX64" fmla="*/ 475307 w 1453314"/>
                <a:gd name="connsiteY64" fmla="*/ 794461 h 967051"/>
                <a:gd name="connsiteX65" fmla="*/ 468458 w 1453314"/>
                <a:gd name="connsiteY65" fmla="*/ 790352 h 967051"/>
                <a:gd name="connsiteX66" fmla="*/ 1138270 w 1453314"/>
                <a:gd name="connsiteY66" fmla="*/ 787612 h 967051"/>
                <a:gd name="connsiteX67" fmla="*/ 1143749 w 1453314"/>
                <a:gd name="connsiteY67" fmla="*/ 813638 h 967051"/>
                <a:gd name="connsiteX68" fmla="*/ 1146488 w 1453314"/>
                <a:gd name="connsiteY68" fmla="*/ 823226 h 967051"/>
                <a:gd name="connsiteX69" fmla="*/ 1134160 w 1453314"/>
                <a:gd name="connsiteY69" fmla="*/ 835553 h 967051"/>
                <a:gd name="connsiteX70" fmla="*/ 1123202 w 1453314"/>
                <a:gd name="connsiteY70" fmla="*/ 815007 h 967051"/>
                <a:gd name="connsiteX71" fmla="*/ 1120463 w 1453314"/>
                <a:gd name="connsiteY71" fmla="*/ 802680 h 967051"/>
                <a:gd name="connsiteX72" fmla="*/ 1138270 w 1453314"/>
                <a:gd name="connsiteY72" fmla="*/ 787612 h 967051"/>
                <a:gd name="connsiteX73" fmla="*/ 432844 w 1453314"/>
                <a:gd name="connsiteY73" fmla="*/ 775284 h 967051"/>
                <a:gd name="connsiteX74" fmla="*/ 434214 w 1453314"/>
                <a:gd name="connsiteY74" fmla="*/ 778024 h 967051"/>
                <a:gd name="connsiteX75" fmla="*/ 430105 w 1453314"/>
                <a:gd name="connsiteY75" fmla="*/ 778024 h 967051"/>
                <a:gd name="connsiteX76" fmla="*/ 1261548 w 1453314"/>
                <a:gd name="connsiteY76" fmla="*/ 771175 h 967051"/>
                <a:gd name="connsiteX77" fmla="*/ 1262918 w 1453314"/>
                <a:gd name="connsiteY77" fmla="*/ 773915 h 967051"/>
                <a:gd name="connsiteX78" fmla="*/ 1258808 w 1453314"/>
                <a:gd name="connsiteY78" fmla="*/ 773915 h 967051"/>
                <a:gd name="connsiteX79" fmla="*/ 1338254 w 1453314"/>
                <a:gd name="connsiteY79" fmla="*/ 768435 h 967051"/>
                <a:gd name="connsiteX80" fmla="*/ 1335515 w 1453314"/>
                <a:gd name="connsiteY80" fmla="*/ 772545 h 967051"/>
                <a:gd name="connsiteX81" fmla="*/ 1332775 w 1453314"/>
                <a:gd name="connsiteY81" fmla="*/ 769805 h 967051"/>
                <a:gd name="connsiteX82" fmla="*/ 1338254 w 1453314"/>
                <a:gd name="connsiteY82" fmla="*/ 768435 h 967051"/>
                <a:gd name="connsiteX83" fmla="*/ 1138270 w 1453314"/>
                <a:gd name="connsiteY83" fmla="*/ 768435 h 967051"/>
                <a:gd name="connsiteX84" fmla="*/ 1139639 w 1453314"/>
                <a:gd name="connsiteY84" fmla="*/ 776654 h 967051"/>
                <a:gd name="connsiteX85" fmla="*/ 1132791 w 1453314"/>
                <a:gd name="connsiteY85" fmla="*/ 773915 h 967051"/>
                <a:gd name="connsiteX86" fmla="*/ 1131421 w 1453314"/>
                <a:gd name="connsiteY86" fmla="*/ 771175 h 967051"/>
                <a:gd name="connsiteX87" fmla="*/ 1138270 w 1453314"/>
                <a:gd name="connsiteY87" fmla="*/ 768435 h 967051"/>
                <a:gd name="connsiteX88" fmla="*/ 499962 w 1453314"/>
                <a:gd name="connsiteY88" fmla="*/ 768435 h 967051"/>
                <a:gd name="connsiteX89" fmla="*/ 505441 w 1453314"/>
                <a:gd name="connsiteY89" fmla="*/ 769805 h 967051"/>
                <a:gd name="connsiteX90" fmla="*/ 502579 w 1453314"/>
                <a:gd name="connsiteY90" fmla="*/ 772764 h 967051"/>
                <a:gd name="connsiteX91" fmla="*/ 498592 w 1453314"/>
                <a:gd name="connsiteY91" fmla="*/ 772545 h 967051"/>
                <a:gd name="connsiteX92" fmla="*/ 462979 w 1453314"/>
                <a:gd name="connsiteY92" fmla="*/ 768435 h 967051"/>
                <a:gd name="connsiteX93" fmla="*/ 464348 w 1453314"/>
                <a:gd name="connsiteY93" fmla="*/ 771175 h 967051"/>
                <a:gd name="connsiteX94" fmla="*/ 460239 w 1453314"/>
                <a:gd name="connsiteY94" fmla="*/ 771175 h 967051"/>
                <a:gd name="connsiteX95" fmla="*/ 1306750 w 1453314"/>
                <a:gd name="connsiteY95" fmla="*/ 764326 h 967051"/>
                <a:gd name="connsiteX96" fmla="*/ 1310859 w 1453314"/>
                <a:gd name="connsiteY96" fmla="*/ 765696 h 967051"/>
                <a:gd name="connsiteX97" fmla="*/ 1305380 w 1453314"/>
                <a:gd name="connsiteY97" fmla="*/ 769805 h 967051"/>
                <a:gd name="connsiteX98" fmla="*/ 1304011 w 1453314"/>
                <a:gd name="connsiteY98" fmla="*/ 767065 h 967051"/>
                <a:gd name="connsiteX99" fmla="*/ 1099403 w 1453314"/>
                <a:gd name="connsiteY99" fmla="*/ 761587 h 967051"/>
                <a:gd name="connsiteX100" fmla="*/ 1102656 w 1453314"/>
                <a:gd name="connsiteY100" fmla="*/ 761587 h 967051"/>
                <a:gd name="connsiteX101" fmla="*/ 1112244 w 1453314"/>
                <a:gd name="connsiteY101" fmla="*/ 767065 h 967051"/>
                <a:gd name="connsiteX102" fmla="*/ 1104026 w 1453314"/>
                <a:gd name="connsiteY102" fmla="*/ 772545 h 967051"/>
                <a:gd name="connsiteX103" fmla="*/ 1097177 w 1453314"/>
                <a:gd name="connsiteY103" fmla="*/ 765696 h 967051"/>
                <a:gd name="connsiteX104" fmla="*/ 1099403 w 1453314"/>
                <a:gd name="connsiteY104" fmla="*/ 761587 h 967051"/>
                <a:gd name="connsiteX105" fmla="*/ 1228674 w 1453314"/>
                <a:gd name="connsiteY105" fmla="*/ 756107 h 967051"/>
                <a:gd name="connsiteX106" fmla="*/ 1235523 w 1453314"/>
                <a:gd name="connsiteY106" fmla="*/ 757477 h 967051"/>
                <a:gd name="connsiteX107" fmla="*/ 1225934 w 1453314"/>
                <a:gd name="connsiteY107" fmla="*/ 762956 h 967051"/>
                <a:gd name="connsiteX108" fmla="*/ 1228674 w 1453314"/>
                <a:gd name="connsiteY108" fmla="*/ 756107 h 967051"/>
                <a:gd name="connsiteX109" fmla="*/ 1050605 w 1453314"/>
                <a:gd name="connsiteY109" fmla="*/ 756107 h 967051"/>
                <a:gd name="connsiteX110" fmla="*/ 1053344 w 1453314"/>
                <a:gd name="connsiteY110" fmla="*/ 757477 h 967051"/>
                <a:gd name="connsiteX111" fmla="*/ 1050605 w 1453314"/>
                <a:gd name="connsiteY111" fmla="*/ 760217 h 967051"/>
                <a:gd name="connsiteX112" fmla="*/ 1046496 w 1453314"/>
                <a:gd name="connsiteY112" fmla="*/ 758847 h 967051"/>
                <a:gd name="connsiteX113" fmla="*/ 1050605 w 1453314"/>
                <a:gd name="connsiteY113" fmla="*/ 756107 h 967051"/>
                <a:gd name="connsiteX114" fmla="*/ 1028689 w 1453314"/>
                <a:gd name="connsiteY114" fmla="*/ 750628 h 967051"/>
                <a:gd name="connsiteX115" fmla="*/ 1025949 w 1453314"/>
                <a:gd name="connsiteY115" fmla="*/ 754738 h 967051"/>
                <a:gd name="connsiteX116" fmla="*/ 1019101 w 1453314"/>
                <a:gd name="connsiteY116" fmla="*/ 753368 h 967051"/>
                <a:gd name="connsiteX117" fmla="*/ 1028689 w 1453314"/>
                <a:gd name="connsiteY117" fmla="*/ 750628 h 967051"/>
                <a:gd name="connsiteX118" fmla="*/ 583517 w 1453314"/>
                <a:gd name="connsiteY118" fmla="*/ 750628 h 967051"/>
                <a:gd name="connsiteX119" fmla="*/ 605434 w 1453314"/>
                <a:gd name="connsiteY119" fmla="*/ 767065 h 967051"/>
                <a:gd name="connsiteX120" fmla="*/ 594476 w 1453314"/>
                <a:gd name="connsiteY120" fmla="*/ 772545 h 967051"/>
                <a:gd name="connsiteX121" fmla="*/ 571189 w 1453314"/>
                <a:gd name="connsiteY121" fmla="*/ 765696 h 967051"/>
                <a:gd name="connsiteX122" fmla="*/ 569820 w 1453314"/>
                <a:gd name="connsiteY122" fmla="*/ 758847 h 967051"/>
                <a:gd name="connsiteX123" fmla="*/ 583517 w 1453314"/>
                <a:gd name="connsiteY123" fmla="*/ 750628 h 967051"/>
                <a:gd name="connsiteX124" fmla="*/ 851990 w 1453314"/>
                <a:gd name="connsiteY124" fmla="*/ 745150 h 967051"/>
                <a:gd name="connsiteX125" fmla="*/ 864318 w 1453314"/>
                <a:gd name="connsiteY125" fmla="*/ 754738 h 967051"/>
                <a:gd name="connsiteX126" fmla="*/ 856099 w 1453314"/>
                <a:gd name="connsiteY126" fmla="*/ 757477 h 967051"/>
                <a:gd name="connsiteX127" fmla="*/ 845141 w 1453314"/>
                <a:gd name="connsiteY127" fmla="*/ 751998 h 967051"/>
                <a:gd name="connsiteX128" fmla="*/ 851990 w 1453314"/>
                <a:gd name="connsiteY128" fmla="*/ 745150 h 967051"/>
                <a:gd name="connsiteX129" fmla="*/ 150674 w 1453314"/>
                <a:gd name="connsiteY129" fmla="*/ 742410 h 967051"/>
                <a:gd name="connsiteX130" fmla="*/ 161632 w 1453314"/>
                <a:gd name="connsiteY130" fmla="*/ 743780 h 967051"/>
                <a:gd name="connsiteX131" fmla="*/ 165741 w 1453314"/>
                <a:gd name="connsiteY131" fmla="*/ 750628 h 967051"/>
                <a:gd name="connsiteX132" fmla="*/ 160262 w 1453314"/>
                <a:gd name="connsiteY132" fmla="*/ 754738 h 967051"/>
                <a:gd name="connsiteX133" fmla="*/ 147934 w 1453314"/>
                <a:gd name="connsiteY133" fmla="*/ 751998 h 967051"/>
                <a:gd name="connsiteX134" fmla="*/ 146564 w 1453314"/>
                <a:gd name="connsiteY134" fmla="*/ 746519 h 967051"/>
                <a:gd name="connsiteX135" fmla="*/ 150674 w 1453314"/>
                <a:gd name="connsiteY135" fmla="*/ 742410 h 967051"/>
                <a:gd name="connsiteX136" fmla="*/ 1227304 w 1453314"/>
                <a:gd name="connsiteY136" fmla="*/ 736931 h 967051"/>
                <a:gd name="connsiteX137" fmla="*/ 1232783 w 1453314"/>
                <a:gd name="connsiteY137" fmla="*/ 742410 h 967051"/>
                <a:gd name="connsiteX138" fmla="*/ 1231413 w 1453314"/>
                <a:gd name="connsiteY138" fmla="*/ 746519 h 967051"/>
                <a:gd name="connsiteX139" fmla="*/ 1225934 w 1453314"/>
                <a:gd name="connsiteY139" fmla="*/ 741040 h 967051"/>
                <a:gd name="connsiteX140" fmla="*/ 1227304 w 1453314"/>
                <a:gd name="connsiteY140" fmla="*/ 736931 h 967051"/>
                <a:gd name="connsiteX141" fmla="*/ 704056 w 1453314"/>
                <a:gd name="connsiteY141" fmla="*/ 735561 h 967051"/>
                <a:gd name="connsiteX142" fmla="*/ 709535 w 1453314"/>
                <a:gd name="connsiteY142" fmla="*/ 736931 h 967051"/>
                <a:gd name="connsiteX143" fmla="*/ 706796 w 1453314"/>
                <a:gd name="connsiteY143" fmla="*/ 739670 h 967051"/>
                <a:gd name="connsiteX144" fmla="*/ 702687 w 1453314"/>
                <a:gd name="connsiteY144" fmla="*/ 739670 h 967051"/>
                <a:gd name="connsiteX145" fmla="*/ 1014991 w 1453314"/>
                <a:gd name="connsiteY145" fmla="*/ 732822 h 967051"/>
                <a:gd name="connsiteX146" fmla="*/ 1013621 w 1453314"/>
                <a:gd name="connsiteY146" fmla="*/ 735561 h 967051"/>
                <a:gd name="connsiteX147" fmla="*/ 1010882 w 1453314"/>
                <a:gd name="connsiteY147" fmla="*/ 734192 h 967051"/>
                <a:gd name="connsiteX148" fmla="*/ 1014991 w 1453314"/>
                <a:gd name="connsiteY148" fmla="*/ 732822 h 967051"/>
                <a:gd name="connsiteX149" fmla="*/ 149304 w 1453314"/>
                <a:gd name="connsiteY149" fmla="*/ 730082 h 967051"/>
                <a:gd name="connsiteX150" fmla="*/ 153413 w 1453314"/>
                <a:gd name="connsiteY150" fmla="*/ 730082 h 967051"/>
                <a:gd name="connsiteX151" fmla="*/ 149304 w 1453314"/>
                <a:gd name="connsiteY151" fmla="*/ 734192 h 967051"/>
                <a:gd name="connsiteX152" fmla="*/ 584887 w 1453314"/>
                <a:gd name="connsiteY152" fmla="*/ 727342 h 967051"/>
                <a:gd name="connsiteX153" fmla="*/ 583517 w 1453314"/>
                <a:gd name="connsiteY153" fmla="*/ 735561 h 967051"/>
                <a:gd name="connsiteX154" fmla="*/ 576669 w 1453314"/>
                <a:gd name="connsiteY154" fmla="*/ 736931 h 967051"/>
                <a:gd name="connsiteX155" fmla="*/ 573929 w 1453314"/>
                <a:gd name="connsiteY155" fmla="*/ 731452 h 967051"/>
                <a:gd name="connsiteX156" fmla="*/ 584887 w 1453314"/>
                <a:gd name="connsiteY156" fmla="*/ 727342 h 967051"/>
                <a:gd name="connsiteX157" fmla="*/ 1136900 w 1453314"/>
                <a:gd name="connsiteY157" fmla="*/ 719124 h 967051"/>
                <a:gd name="connsiteX158" fmla="*/ 1136900 w 1453314"/>
                <a:gd name="connsiteY158" fmla="*/ 723233 h 967051"/>
                <a:gd name="connsiteX159" fmla="*/ 1141009 w 1453314"/>
                <a:gd name="connsiteY159" fmla="*/ 723233 h 967051"/>
                <a:gd name="connsiteX160" fmla="*/ 1136900 w 1453314"/>
                <a:gd name="connsiteY160" fmla="*/ 719124 h 967051"/>
                <a:gd name="connsiteX161" fmla="*/ 1420440 w 1453314"/>
                <a:gd name="connsiteY161" fmla="*/ 717754 h 967051"/>
                <a:gd name="connsiteX162" fmla="*/ 1431398 w 1453314"/>
                <a:gd name="connsiteY162" fmla="*/ 728712 h 967051"/>
                <a:gd name="connsiteX163" fmla="*/ 1424549 w 1453314"/>
                <a:gd name="connsiteY163" fmla="*/ 730082 h 967051"/>
                <a:gd name="connsiteX164" fmla="*/ 1413591 w 1453314"/>
                <a:gd name="connsiteY164" fmla="*/ 724603 h 967051"/>
                <a:gd name="connsiteX165" fmla="*/ 1420440 w 1453314"/>
                <a:gd name="connsiteY165" fmla="*/ 717754 h 967051"/>
                <a:gd name="connsiteX166" fmla="*/ 1006773 w 1453314"/>
                <a:gd name="connsiteY166" fmla="*/ 717754 h 967051"/>
                <a:gd name="connsiteX167" fmla="*/ 1012252 w 1453314"/>
                <a:gd name="connsiteY167" fmla="*/ 720494 h 967051"/>
                <a:gd name="connsiteX168" fmla="*/ 1004033 w 1453314"/>
                <a:gd name="connsiteY168" fmla="*/ 720494 h 967051"/>
                <a:gd name="connsiteX169" fmla="*/ 990336 w 1453314"/>
                <a:gd name="connsiteY169" fmla="*/ 717754 h 967051"/>
                <a:gd name="connsiteX170" fmla="*/ 994445 w 1453314"/>
                <a:gd name="connsiteY170" fmla="*/ 720494 h 967051"/>
                <a:gd name="connsiteX171" fmla="*/ 987596 w 1453314"/>
                <a:gd name="connsiteY171" fmla="*/ 720494 h 967051"/>
                <a:gd name="connsiteX172" fmla="*/ 1235523 w 1453314"/>
                <a:gd name="connsiteY172" fmla="*/ 715015 h 967051"/>
                <a:gd name="connsiteX173" fmla="*/ 1246481 w 1453314"/>
                <a:gd name="connsiteY173" fmla="*/ 715015 h 967051"/>
                <a:gd name="connsiteX174" fmla="*/ 1243741 w 1453314"/>
                <a:gd name="connsiteY174" fmla="*/ 719124 h 967051"/>
                <a:gd name="connsiteX175" fmla="*/ 1235523 w 1453314"/>
                <a:gd name="connsiteY175" fmla="*/ 715015 h 967051"/>
                <a:gd name="connsiteX176" fmla="*/ 1006773 w 1453314"/>
                <a:gd name="connsiteY176" fmla="*/ 708166 h 967051"/>
                <a:gd name="connsiteX177" fmla="*/ 1008143 w 1453314"/>
                <a:gd name="connsiteY177" fmla="*/ 712275 h 967051"/>
                <a:gd name="connsiteX178" fmla="*/ 1001294 w 1453314"/>
                <a:gd name="connsiteY178" fmla="*/ 712275 h 967051"/>
                <a:gd name="connsiteX179" fmla="*/ 1006773 w 1453314"/>
                <a:gd name="connsiteY179" fmla="*/ 708166 h 967051"/>
                <a:gd name="connsiteX180" fmla="*/ 575299 w 1453314"/>
                <a:gd name="connsiteY180" fmla="*/ 705427 h 967051"/>
                <a:gd name="connsiteX181" fmla="*/ 580778 w 1453314"/>
                <a:gd name="connsiteY181" fmla="*/ 705427 h 967051"/>
                <a:gd name="connsiteX182" fmla="*/ 580778 w 1453314"/>
                <a:gd name="connsiteY182" fmla="*/ 720494 h 967051"/>
                <a:gd name="connsiteX183" fmla="*/ 578038 w 1453314"/>
                <a:gd name="connsiteY183" fmla="*/ 721864 h 967051"/>
                <a:gd name="connsiteX184" fmla="*/ 576669 w 1453314"/>
                <a:gd name="connsiteY184" fmla="*/ 717754 h 967051"/>
                <a:gd name="connsiteX185" fmla="*/ 579408 w 1453314"/>
                <a:gd name="connsiteY185" fmla="*/ 712275 h 967051"/>
                <a:gd name="connsiteX186" fmla="*/ 573929 w 1453314"/>
                <a:gd name="connsiteY186" fmla="*/ 708166 h 967051"/>
                <a:gd name="connsiteX187" fmla="*/ 575299 w 1453314"/>
                <a:gd name="connsiteY187" fmla="*/ 705427 h 967051"/>
                <a:gd name="connsiteX188" fmla="*/ 196127 w 1453314"/>
                <a:gd name="connsiteY188" fmla="*/ 705398 h 967051"/>
                <a:gd name="connsiteX189" fmla="*/ 198051 w 1453314"/>
                <a:gd name="connsiteY189" fmla="*/ 705990 h 967051"/>
                <a:gd name="connsiteX190" fmla="*/ 197245 w 1453314"/>
                <a:gd name="connsiteY190" fmla="*/ 706796 h 967051"/>
                <a:gd name="connsiteX191" fmla="*/ 179439 w 1453314"/>
                <a:gd name="connsiteY191" fmla="*/ 704057 h 967051"/>
                <a:gd name="connsiteX192" fmla="*/ 186440 w 1453314"/>
                <a:gd name="connsiteY192" fmla="*/ 704386 h 967051"/>
                <a:gd name="connsiteX193" fmla="*/ 183548 w 1453314"/>
                <a:gd name="connsiteY193" fmla="*/ 706796 h 967051"/>
                <a:gd name="connsiteX194" fmla="*/ 179439 w 1453314"/>
                <a:gd name="connsiteY194" fmla="*/ 704057 h 967051"/>
                <a:gd name="connsiteX195" fmla="*/ 1261548 w 1453314"/>
                <a:gd name="connsiteY195" fmla="*/ 702687 h 967051"/>
                <a:gd name="connsiteX196" fmla="*/ 1269766 w 1453314"/>
                <a:gd name="connsiteY196" fmla="*/ 709536 h 967051"/>
                <a:gd name="connsiteX197" fmla="*/ 1287573 w 1453314"/>
                <a:gd name="connsiteY197" fmla="*/ 731452 h 967051"/>
                <a:gd name="connsiteX198" fmla="*/ 1291683 w 1453314"/>
                <a:gd name="connsiteY198" fmla="*/ 734192 h 967051"/>
                <a:gd name="connsiteX199" fmla="*/ 1286204 w 1453314"/>
                <a:gd name="connsiteY199" fmla="*/ 732822 h 967051"/>
                <a:gd name="connsiteX200" fmla="*/ 1282094 w 1453314"/>
                <a:gd name="connsiteY200" fmla="*/ 736931 h 967051"/>
                <a:gd name="connsiteX201" fmla="*/ 1268397 w 1453314"/>
                <a:gd name="connsiteY201" fmla="*/ 741040 h 967051"/>
                <a:gd name="connsiteX202" fmla="*/ 1251960 w 1453314"/>
                <a:gd name="connsiteY202" fmla="*/ 709536 h 967051"/>
                <a:gd name="connsiteX203" fmla="*/ 1251960 w 1453314"/>
                <a:gd name="connsiteY203" fmla="*/ 705427 h 967051"/>
                <a:gd name="connsiteX204" fmla="*/ 1261548 w 1453314"/>
                <a:gd name="connsiteY204" fmla="*/ 702687 h 967051"/>
                <a:gd name="connsiteX205" fmla="*/ 1005403 w 1453314"/>
                <a:gd name="connsiteY205" fmla="*/ 702687 h 967051"/>
                <a:gd name="connsiteX206" fmla="*/ 1012252 w 1453314"/>
                <a:gd name="connsiteY206" fmla="*/ 704057 h 967051"/>
                <a:gd name="connsiteX207" fmla="*/ 1010882 w 1453314"/>
                <a:gd name="connsiteY207" fmla="*/ 706796 h 967051"/>
                <a:gd name="connsiteX208" fmla="*/ 1005403 w 1453314"/>
                <a:gd name="connsiteY208" fmla="*/ 702687 h 967051"/>
                <a:gd name="connsiteX209" fmla="*/ 326003 w 1453314"/>
                <a:gd name="connsiteY209" fmla="*/ 702687 h 967051"/>
                <a:gd name="connsiteX210" fmla="*/ 328742 w 1453314"/>
                <a:gd name="connsiteY210" fmla="*/ 705427 h 967051"/>
                <a:gd name="connsiteX211" fmla="*/ 320524 w 1453314"/>
                <a:gd name="connsiteY211" fmla="*/ 706796 h 967051"/>
                <a:gd name="connsiteX212" fmla="*/ 326003 w 1453314"/>
                <a:gd name="connsiteY212" fmla="*/ 702687 h 967051"/>
                <a:gd name="connsiteX213" fmla="*/ 475307 w 1453314"/>
                <a:gd name="connsiteY213" fmla="*/ 699947 h 967051"/>
                <a:gd name="connsiteX214" fmla="*/ 478046 w 1453314"/>
                <a:gd name="connsiteY214" fmla="*/ 702687 h 967051"/>
                <a:gd name="connsiteX215" fmla="*/ 475307 w 1453314"/>
                <a:gd name="connsiteY215" fmla="*/ 704057 h 967051"/>
                <a:gd name="connsiteX216" fmla="*/ 475307 w 1453314"/>
                <a:gd name="connsiteY216" fmla="*/ 699947 h 967051"/>
                <a:gd name="connsiteX217" fmla="*/ 191767 w 1453314"/>
                <a:gd name="connsiteY217" fmla="*/ 699947 h 967051"/>
                <a:gd name="connsiteX218" fmla="*/ 196127 w 1453314"/>
                <a:gd name="connsiteY218" fmla="*/ 705398 h 967051"/>
                <a:gd name="connsiteX219" fmla="*/ 193992 w 1453314"/>
                <a:gd name="connsiteY219" fmla="*/ 704742 h 967051"/>
                <a:gd name="connsiteX220" fmla="*/ 186440 w 1453314"/>
                <a:gd name="connsiteY220" fmla="*/ 704386 h 967051"/>
                <a:gd name="connsiteX221" fmla="*/ 1245111 w 1453314"/>
                <a:gd name="connsiteY221" fmla="*/ 697208 h 967051"/>
                <a:gd name="connsiteX222" fmla="*/ 1250590 w 1453314"/>
                <a:gd name="connsiteY222" fmla="*/ 698577 h 967051"/>
                <a:gd name="connsiteX223" fmla="*/ 1245111 w 1453314"/>
                <a:gd name="connsiteY223" fmla="*/ 699947 h 967051"/>
                <a:gd name="connsiteX224" fmla="*/ 580778 w 1453314"/>
                <a:gd name="connsiteY224" fmla="*/ 697208 h 967051"/>
                <a:gd name="connsiteX225" fmla="*/ 586257 w 1453314"/>
                <a:gd name="connsiteY225" fmla="*/ 697208 h 967051"/>
                <a:gd name="connsiteX226" fmla="*/ 588996 w 1453314"/>
                <a:gd name="connsiteY226" fmla="*/ 702687 h 967051"/>
                <a:gd name="connsiteX227" fmla="*/ 579408 w 1453314"/>
                <a:gd name="connsiteY227" fmla="*/ 701317 h 967051"/>
                <a:gd name="connsiteX228" fmla="*/ 497223 w 1453314"/>
                <a:gd name="connsiteY228" fmla="*/ 697208 h 967051"/>
                <a:gd name="connsiteX229" fmla="*/ 501332 w 1453314"/>
                <a:gd name="connsiteY229" fmla="*/ 698577 h 967051"/>
                <a:gd name="connsiteX230" fmla="*/ 498592 w 1453314"/>
                <a:gd name="connsiteY230" fmla="*/ 702687 h 967051"/>
                <a:gd name="connsiteX231" fmla="*/ 642417 w 1453314"/>
                <a:gd name="connsiteY231" fmla="*/ 691729 h 967051"/>
                <a:gd name="connsiteX232" fmla="*/ 646526 w 1453314"/>
                <a:gd name="connsiteY232" fmla="*/ 704057 h 967051"/>
                <a:gd name="connsiteX233" fmla="*/ 641047 w 1453314"/>
                <a:gd name="connsiteY233" fmla="*/ 715015 h 967051"/>
                <a:gd name="connsiteX234" fmla="*/ 649266 w 1453314"/>
                <a:gd name="connsiteY234" fmla="*/ 721864 h 967051"/>
                <a:gd name="connsiteX235" fmla="*/ 650635 w 1453314"/>
                <a:gd name="connsiteY235" fmla="*/ 699947 h 967051"/>
                <a:gd name="connsiteX236" fmla="*/ 647896 w 1453314"/>
                <a:gd name="connsiteY236" fmla="*/ 691729 h 967051"/>
                <a:gd name="connsiteX237" fmla="*/ 560231 w 1453314"/>
                <a:gd name="connsiteY237" fmla="*/ 691729 h 967051"/>
                <a:gd name="connsiteX238" fmla="*/ 565711 w 1453314"/>
                <a:gd name="connsiteY238" fmla="*/ 691729 h 967051"/>
                <a:gd name="connsiteX239" fmla="*/ 565711 w 1453314"/>
                <a:gd name="connsiteY239" fmla="*/ 697208 h 967051"/>
                <a:gd name="connsiteX240" fmla="*/ 560231 w 1453314"/>
                <a:gd name="connsiteY240" fmla="*/ 691729 h 967051"/>
                <a:gd name="connsiteX241" fmla="*/ 712275 w 1453314"/>
                <a:gd name="connsiteY241" fmla="*/ 690359 h 967051"/>
                <a:gd name="connsiteX242" fmla="*/ 715014 w 1453314"/>
                <a:gd name="connsiteY242" fmla="*/ 693099 h 967051"/>
                <a:gd name="connsiteX243" fmla="*/ 710905 w 1453314"/>
                <a:gd name="connsiteY243" fmla="*/ 693099 h 967051"/>
                <a:gd name="connsiteX244" fmla="*/ 712275 w 1453314"/>
                <a:gd name="connsiteY244" fmla="*/ 690359 h 967051"/>
                <a:gd name="connsiteX245" fmla="*/ 731451 w 1453314"/>
                <a:gd name="connsiteY245" fmla="*/ 686250 h 967051"/>
                <a:gd name="connsiteX246" fmla="*/ 738300 w 1453314"/>
                <a:gd name="connsiteY246" fmla="*/ 687620 h 967051"/>
                <a:gd name="connsiteX247" fmla="*/ 735561 w 1453314"/>
                <a:gd name="connsiteY247" fmla="*/ 690359 h 967051"/>
                <a:gd name="connsiteX248" fmla="*/ 731451 w 1453314"/>
                <a:gd name="connsiteY248" fmla="*/ 686250 h 967051"/>
                <a:gd name="connsiteX249" fmla="*/ 580778 w 1453314"/>
                <a:gd name="connsiteY249" fmla="*/ 684880 h 967051"/>
                <a:gd name="connsiteX250" fmla="*/ 576669 w 1453314"/>
                <a:gd name="connsiteY250" fmla="*/ 690359 h 967051"/>
                <a:gd name="connsiteX251" fmla="*/ 576669 w 1453314"/>
                <a:gd name="connsiteY251" fmla="*/ 686250 h 967051"/>
                <a:gd name="connsiteX252" fmla="*/ 580778 w 1453314"/>
                <a:gd name="connsiteY252" fmla="*/ 684880 h 967051"/>
                <a:gd name="connsiteX253" fmla="*/ 1368389 w 1453314"/>
                <a:gd name="connsiteY253" fmla="*/ 682141 h 967051"/>
                <a:gd name="connsiteX254" fmla="*/ 1371129 w 1453314"/>
                <a:gd name="connsiteY254" fmla="*/ 684880 h 967051"/>
                <a:gd name="connsiteX255" fmla="*/ 1368389 w 1453314"/>
                <a:gd name="connsiteY255" fmla="*/ 686250 h 967051"/>
                <a:gd name="connsiteX256" fmla="*/ 1365650 w 1453314"/>
                <a:gd name="connsiteY256" fmla="*/ 683510 h 967051"/>
                <a:gd name="connsiteX257" fmla="*/ 1368389 w 1453314"/>
                <a:gd name="connsiteY257" fmla="*/ 682141 h 967051"/>
                <a:gd name="connsiteX258" fmla="*/ 128757 w 1453314"/>
                <a:gd name="connsiteY258" fmla="*/ 682141 h 967051"/>
                <a:gd name="connsiteX259" fmla="*/ 130127 w 1453314"/>
                <a:gd name="connsiteY259" fmla="*/ 684880 h 967051"/>
                <a:gd name="connsiteX260" fmla="*/ 121909 w 1453314"/>
                <a:gd name="connsiteY260" fmla="*/ 698577 h 967051"/>
                <a:gd name="connsiteX261" fmla="*/ 113690 w 1453314"/>
                <a:gd name="connsiteY261" fmla="*/ 695838 h 967051"/>
                <a:gd name="connsiteX262" fmla="*/ 128757 w 1453314"/>
                <a:gd name="connsiteY262" fmla="*/ 682141 h 967051"/>
                <a:gd name="connsiteX263" fmla="*/ 1010882 w 1453314"/>
                <a:gd name="connsiteY263" fmla="*/ 679401 h 967051"/>
                <a:gd name="connsiteX264" fmla="*/ 1012252 w 1453314"/>
                <a:gd name="connsiteY264" fmla="*/ 684880 h 967051"/>
                <a:gd name="connsiteX265" fmla="*/ 1004033 w 1453314"/>
                <a:gd name="connsiteY265" fmla="*/ 684880 h 967051"/>
                <a:gd name="connsiteX266" fmla="*/ 1010882 w 1453314"/>
                <a:gd name="connsiteY266" fmla="*/ 679401 h 967051"/>
                <a:gd name="connsiteX267" fmla="*/ 195876 w 1453314"/>
                <a:gd name="connsiteY267" fmla="*/ 678031 h 967051"/>
                <a:gd name="connsiteX268" fmla="*/ 187657 w 1453314"/>
                <a:gd name="connsiteY268" fmla="*/ 684880 h 967051"/>
                <a:gd name="connsiteX269" fmla="*/ 191767 w 1453314"/>
                <a:gd name="connsiteY269" fmla="*/ 683510 h 967051"/>
                <a:gd name="connsiteX270" fmla="*/ 197245 w 1453314"/>
                <a:gd name="connsiteY270" fmla="*/ 688989 h 967051"/>
                <a:gd name="connsiteX271" fmla="*/ 875276 w 1453314"/>
                <a:gd name="connsiteY271" fmla="*/ 675292 h 967051"/>
                <a:gd name="connsiteX272" fmla="*/ 880755 w 1453314"/>
                <a:gd name="connsiteY272" fmla="*/ 675292 h 967051"/>
                <a:gd name="connsiteX273" fmla="*/ 883495 w 1453314"/>
                <a:gd name="connsiteY273" fmla="*/ 687620 h 967051"/>
                <a:gd name="connsiteX274" fmla="*/ 879385 w 1453314"/>
                <a:gd name="connsiteY274" fmla="*/ 691729 h 967051"/>
                <a:gd name="connsiteX275" fmla="*/ 867057 w 1453314"/>
                <a:gd name="connsiteY275" fmla="*/ 690359 h 967051"/>
                <a:gd name="connsiteX276" fmla="*/ 875276 w 1453314"/>
                <a:gd name="connsiteY276" fmla="*/ 675292 h 967051"/>
                <a:gd name="connsiteX277" fmla="*/ 565711 w 1453314"/>
                <a:gd name="connsiteY277" fmla="*/ 675292 h 967051"/>
                <a:gd name="connsiteX278" fmla="*/ 567080 w 1453314"/>
                <a:gd name="connsiteY278" fmla="*/ 680771 h 967051"/>
                <a:gd name="connsiteX279" fmla="*/ 562971 w 1453314"/>
                <a:gd name="connsiteY279" fmla="*/ 683510 h 967051"/>
                <a:gd name="connsiteX280" fmla="*/ 561601 w 1453314"/>
                <a:gd name="connsiteY280" fmla="*/ 680771 h 967051"/>
                <a:gd name="connsiteX281" fmla="*/ 565711 w 1453314"/>
                <a:gd name="connsiteY281" fmla="*/ 675292 h 967051"/>
                <a:gd name="connsiteX282" fmla="*/ 1114984 w 1453314"/>
                <a:gd name="connsiteY282" fmla="*/ 673922 h 967051"/>
                <a:gd name="connsiteX283" fmla="*/ 1110874 w 1453314"/>
                <a:gd name="connsiteY283" fmla="*/ 694469 h 967051"/>
                <a:gd name="connsiteX284" fmla="*/ 1117723 w 1453314"/>
                <a:gd name="connsiteY284" fmla="*/ 698577 h 967051"/>
                <a:gd name="connsiteX285" fmla="*/ 1106765 w 1453314"/>
                <a:gd name="connsiteY285" fmla="*/ 724603 h 967051"/>
                <a:gd name="connsiteX286" fmla="*/ 1106765 w 1453314"/>
                <a:gd name="connsiteY286" fmla="*/ 728712 h 967051"/>
                <a:gd name="connsiteX287" fmla="*/ 1114984 w 1453314"/>
                <a:gd name="connsiteY287" fmla="*/ 734192 h 967051"/>
                <a:gd name="connsiteX288" fmla="*/ 1112244 w 1453314"/>
                <a:gd name="connsiteY288" fmla="*/ 739670 h 967051"/>
                <a:gd name="connsiteX289" fmla="*/ 1117723 w 1453314"/>
                <a:gd name="connsiteY289" fmla="*/ 745150 h 967051"/>
                <a:gd name="connsiteX290" fmla="*/ 1114984 w 1453314"/>
                <a:gd name="connsiteY290" fmla="*/ 747889 h 967051"/>
                <a:gd name="connsiteX291" fmla="*/ 1119093 w 1453314"/>
                <a:gd name="connsiteY291" fmla="*/ 750628 h 967051"/>
                <a:gd name="connsiteX292" fmla="*/ 1124572 w 1453314"/>
                <a:gd name="connsiteY292" fmla="*/ 742410 h 967051"/>
                <a:gd name="connsiteX293" fmla="*/ 1117723 w 1453314"/>
                <a:gd name="connsiteY293" fmla="*/ 742410 h 967051"/>
                <a:gd name="connsiteX294" fmla="*/ 1125942 w 1453314"/>
                <a:gd name="connsiteY294" fmla="*/ 736931 h 967051"/>
                <a:gd name="connsiteX295" fmla="*/ 1136900 w 1453314"/>
                <a:gd name="connsiteY295" fmla="*/ 745150 h 967051"/>
                <a:gd name="connsiteX296" fmla="*/ 1142379 w 1453314"/>
                <a:gd name="connsiteY296" fmla="*/ 746519 h 967051"/>
                <a:gd name="connsiteX297" fmla="*/ 1143749 w 1453314"/>
                <a:gd name="connsiteY297" fmla="*/ 751998 h 967051"/>
                <a:gd name="connsiteX298" fmla="*/ 1153337 w 1453314"/>
                <a:gd name="connsiteY298" fmla="*/ 745150 h 967051"/>
                <a:gd name="connsiteX299" fmla="*/ 1156077 w 1453314"/>
                <a:gd name="connsiteY299" fmla="*/ 736931 h 967051"/>
                <a:gd name="connsiteX300" fmla="*/ 1146488 w 1453314"/>
                <a:gd name="connsiteY300" fmla="*/ 724603 h 967051"/>
                <a:gd name="connsiteX301" fmla="*/ 1146488 w 1453314"/>
                <a:gd name="connsiteY301" fmla="*/ 731452 h 967051"/>
                <a:gd name="connsiteX302" fmla="*/ 1150597 w 1453314"/>
                <a:gd name="connsiteY302" fmla="*/ 736931 h 967051"/>
                <a:gd name="connsiteX303" fmla="*/ 1147858 w 1453314"/>
                <a:gd name="connsiteY303" fmla="*/ 741040 h 967051"/>
                <a:gd name="connsiteX304" fmla="*/ 1139639 w 1453314"/>
                <a:gd name="connsiteY304" fmla="*/ 732822 h 967051"/>
                <a:gd name="connsiteX305" fmla="*/ 1134160 w 1453314"/>
                <a:gd name="connsiteY305" fmla="*/ 732822 h 967051"/>
                <a:gd name="connsiteX306" fmla="*/ 1141009 w 1453314"/>
                <a:gd name="connsiteY306" fmla="*/ 725973 h 967051"/>
                <a:gd name="connsiteX307" fmla="*/ 1120463 w 1453314"/>
                <a:gd name="connsiteY307" fmla="*/ 735561 h 967051"/>
                <a:gd name="connsiteX308" fmla="*/ 1113614 w 1453314"/>
                <a:gd name="connsiteY308" fmla="*/ 725973 h 967051"/>
                <a:gd name="connsiteX309" fmla="*/ 1138270 w 1453314"/>
                <a:gd name="connsiteY309" fmla="*/ 705427 h 967051"/>
                <a:gd name="connsiteX310" fmla="*/ 1114984 w 1453314"/>
                <a:gd name="connsiteY310" fmla="*/ 680771 h 967051"/>
                <a:gd name="connsiteX311" fmla="*/ 1114984 w 1453314"/>
                <a:gd name="connsiteY311" fmla="*/ 673922 h 967051"/>
                <a:gd name="connsiteX312" fmla="*/ 1225934 w 1453314"/>
                <a:gd name="connsiteY312" fmla="*/ 672552 h 967051"/>
                <a:gd name="connsiteX313" fmla="*/ 1227304 w 1453314"/>
                <a:gd name="connsiteY313" fmla="*/ 672552 h 967051"/>
                <a:gd name="connsiteX314" fmla="*/ 1231413 w 1453314"/>
                <a:gd name="connsiteY314" fmla="*/ 673922 h 967051"/>
                <a:gd name="connsiteX315" fmla="*/ 1228674 w 1453314"/>
                <a:gd name="connsiteY315" fmla="*/ 675292 h 967051"/>
                <a:gd name="connsiteX316" fmla="*/ 1225934 w 1453314"/>
                <a:gd name="connsiteY316" fmla="*/ 672552 h 967051"/>
                <a:gd name="connsiteX317" fmla="*/ 1257439 w 1453314"/>
                <a:gd name="connsiteY317" fmla="*/ 671182 h 967051"/>
                <a:gd name="connsiteX318" fmla="*/ 1261548 w 1453314"/>
                <a:gd name="connsiteY318" fmla="*/ 673922 h 967051"/>
                <a:gd name="connsiteX319" fmla="*/ 1271136 w 1453314"/>
                <a:gd name="connsiteY319" fmla="*/ 679401 h 967051"/>
                <a:gd name="connsiteX320" fmla="*/ 1265657 w 1453314"/>
                <a:gd name="connsiteY320" fmla="*/ 684880 h 967051"/>
                <a:gd name="connsiteX321" fmla="*/ 1256069 w 1453314"/>
                <a:gd name="connsiteY321" fmla="*/ 676662 h 967051"/>
                <a:gd name="connsiteX322" fmla="*/ 1257439 w 1453314"/>
                <a:gd name="connsiteY322" fmla="*/ 671182 h 967051"/>
                <a:gd name="connsiteX323" fmla="*/ 317784 w 1453314"/>
                <a:gd name="connsiteY323" fmla="*/ 669812 h 967051"/>
                <a:gd name="connsiteX324" fmla="*/ 323263 w 1453314"/>
                <a:gd name="connsiteY324" fmla="*/ 669812 h 967051"/>
                <a:gd name="connsiteX325" fmla="*/ 321894 w 1453314"/>
                <a:gd name="connsiteY325" fmla="*/ 672552 h 967051"/>
                <a:gd name="connsiteX326" fmla="*/ 317784 w 1453314"/>
                <a:gd name="connsiteY326" fmla="*/ 669812 h 967051"/>
                <a:gd name="connsiteX327" fmla="*/ 280801 w 1453314"/>
                <a:gd name="connsiteY327" fmla="*/ 669812 h 967051"/>
                <a:gd name="connsiteX328" fmla="*/ 286280 w 1453314"/>
                <a:gd name="connsiteY328" fmla="*/ 669812 h 967051"/>
                <a:gd name="connsiteX329" fmla="*/ 283540 w 1453314"/>
                <a:gd name="connsiteY329" fmla="*/ 673922 h 967051"/>
                <a:gd name="connsiteX330" fmla="*/ 280801 w 1453314"/>
                <a:gd name="connsiteY330" fmla="*/ 669812 h 967051"/>
                <a:gd name="connsiteX331" fmla="*/ 636938 w 1453314"/>
                <a:gd name="connsiteY331" fmla="*/ 667073 h 967051"/>
                <a:gd name="connsiteX332" fmla="*/ 642417 w 1453314"/>
                <a:gd name="connsiteY332" fmla="*/ 671182 h 967051"/>
                <a:gd name="connsiteX333" fmla="*/ 634199 w 1453314"/>
                <a:gd name="connsiteY333" fmla="*/ 678031 h 967051"/>
                <a:gd name="connsiteX334" fmla="*/ 639677 w 1453314"/>
                <a:gd name="connsiteY334" fmla="*/ 682141 h 967051"/>
                <a:gd name="connsiteX335" fmla="*/ 643787 w 1453314"/>
                <a:gd name="connsiteY335" fmla="*/ 680771 h 967051"/>
                <a:gd name="connsiteX336" fmla="*/ 645157 w 1453314"/>
                <a:gd name="connsiteY336" fmla="*/ 676662 h 967051"/>
                <a:gd name="connsiteX337" fmla="*/ 641047 w 1453314"/>
                <a:gd name="connsiteY337" fmla="*/ 667073 h 967051"/>
                <a:gd name="connsiteX338" fmla="*/ 128757 w 1453314"/>
                <a:gd name="connsiteY338" fmla="*/ 667073 h 967051"/>
                <a:gd name="connsiteX339" fmla="*/ 123279 w 1453314"/>
                <a:gd name="connsiteY339" fmla="*/ 675292 h 967051"/>
                <a:gd name="connsiteX340" fmla="*/ 123279 w 1453314"/>
                <a:gd name="connsiteY340" fmla="*/ 669812 h 967051"/>
                <a:gd name="connsiteX341" fmla="*/ 128757 w 1453314"/>
                <a:gd name="connsiteY341" fmla="*/ 667073 h 967051"/>
                <a:gd name="connsiteX342" fmla="*/ 639677 w 1453314"/>
                <a:gd name="connsiteY342" fmla="*/ 660224 h 967051"/>
                <a:gd name="connsiteX343" fmla="*/ 636938 w 1453314"/>
                <a:gd name="connsiteY343" fmla="*/ 662964 h 967051"/>
                <a:gd name="connsiteX344" fmla="*/ 639677 w 1453314"/>
                <a:gd name="connsiteY344" fmla="*/ 664334 h 967051"/>
                <a:gd name="connsiteX345" fmla="*/ 639677 w 1453314"/>
                <a:gd name="connsiteY345" fmla="*/ 660224 h 967051"/>
                <a:gd name="connsiteX346" fmla="*/ 110951 w 1453314"/>
                <a:gd name="connsiteY346" fmla="*/ 658855 h 967051"/>
                <a:gd name="connsiteX347" fmla="*/ 120539 w 1453314"/>
                <a:gd name="connsiteY347" fmla="*/ 661594 h 967051"/>
                <a:gd name="connsiteX348" fmla="*/ 121909 w 1453314"/>
                <a:gd name="connsiteY348" fmla="*/ 664334 h 967051"/>
                <a:gd name="connsiteX349" fmla="*/ 117799 w 1453314"/>
                <a:gd name="connsiteY349" fmla="*/ 669812 h 967051"/>
                <a:gd name="connsiteX350" fmla="*/ 110951 w 1453314"/>
                <a:gd name="connsiteY350" fmla="*/ 658855 h 967051"/>
                <a:gd name="connsiteX351" fmla="*/ 1376607 w 1453314"/>
                <a:gd name="connsiteY351" fmla="*/ 653376 h 967051"/>
                <a:gd name="connsiteX352" fmla="*/ 1382087 w 1453314"/>
                <a:gd name="connsiteY352" fmla="*/ 653376 h 967051"/>
                <a:gd name="connsiteX353" fmla="*/ 1380717 w 1453314"/>
                <a:gd name="connsiteY353" fmla="*/ 656115 h 967051"/>
                <a:gd name="connsiteX354" fmla="*/ 1376607 w 1453314"/>
                <a:gd name="connsiteY354" fmla="*/ 653376 h 967051"/>
                <a:gd name="connsiteX355" fmla="*/ 1288943 w 1453314"/>
                <a:gd name="connsiteY355" fmla="*/ 653376 h 967051"/>
                <a:gd name="connsiteX356" fmla="*/ 1294422 w 1453314"/>
                <a:gd name="connsiteY356" fmla="*/ 653376 h 967051"/>
                <a:gd name="connsiteX357" fmla="*/ 1295792 w 1453314"/>
                <a:gd name="connsiteY357" fmla="*/ 657485 h 967051"/>
                <a:gd name="connsiteX358" fmla="*/ 1293052 w 1453314"/>
                <a:gd name="connsiteY358" fmla="*/ 662964 h 967051"/>
                <a:gd name="connsiteX359" fmla="*/ 1286204 w 1453314"/>
                <a:gd name="connsiteY359" fmla="*/ 662964 h 967051"/>
                <a:gd name="connsiteX360" fmla="*/ 1284834 w 1453314"/>
                <a:gd name="connsiteY360" fmla="*/ 658855 h 967051"/>
                <a:gd name="connsiteX361" fmla="*/ 1288943 w 1453314"/>
                <a:gd name="connsiteY361" fmla="*/ 653376 h 967051"/>
                <a:gd name="connsiteX362" fmla="*/ 172590 w 1453314"/>
                <a:gd name="connsiteY362" fmla="*/ 653376 h 967051"/>
                <a:gd name="connsiteX363" fmla="*/ 171220 w 1453314"/>
                <a:gd name="connsiteY363" fmla="*/ 662964 h 967051"/>
                <a:gd name="connsiteX364" fmla="*/ 179439 w 1453314"/>
                <a:gd name="connsiteY364" fmla="*/ 657485 h 967051"/>
                <a:gd name="connsiteX365" fmla="*/ 176699 w 1453314"/>
                <a:gd name="connsiteY365" fmla="*/ 653376 h 967051"/>
                <a:gd name="connsiteX366" fmla="*/ 749258 w 1453314"/>
                <a:gd name="connsiteY366" fmla="*/ 652006 h 967051"/>
                <a:gd name="connsiteX367" fmla="*/ 753368 w 1453314"/>
                <a:gd name="connsiteY367" fmla="*/ 654745 h 967051"/>
                <a:gd name="connsiteX368" fmla="*/ 747888 w 1453314"/>
                <a:gd name="connsiteY368" fmla="*/ 654745 h 967051"/>
                <a:gd name="connsiteX369" fmla="*/ 72598 w 1453314"/>
                <a:gd name="connsiteY369" fmla="*/ 652006 h 967051"/>
                <a:gd name="connsiteX370" fmla="*/ 78076 w 1453314"/>
                <a:gd name="connsiteY370" fmla="*/ 652006 h 967051"/>
                <a:gd name="connsiteX371" fmla="*/ 76707 w 1453314"/>
                <a:gd name="connsiteY371" fmla="*/ 654745 h 967051"/>
                <a:gd name="connsiteX372" fmla="*/ 72598 w 1453314"/>
                <a:gd name="connsiteY372" fmla="*/ 652006 h 967051"/>
                <a:gd name="connsiteX373" fmla="*/ 1442356 w 1453314"/>
                <a:gd name="connsiteY373" fmla="*/ 649266 h 967051"/>
                <a:gd name="connsiteX374" fmla="*/ 1446465 w 1453314"/>
                <a:gd name="connsiteY374" fmla="*/ 649266 h 967051"/>
                <a:gd name="connsiteX375" fmla="*/ 1449205 w 1453314"/>
                <a:gd name="connsiteY375" fmla="*/ 653376 h 967051"/>
                <a:gd name="connsiteX376" fmla="*/ 1443726 w 1453314"/>
                <a:gd name="connsiteY376" fmla="*/ 654745 h 967051"/>
                <a:gd name="connsiteX377" fmla="*/ 1442356 w 1453314"/>
                <a:gd name="connsiteY377" fmla="*/ 649266 h 967051"/>
                <a:gd name="connsiteX378" fmla="*/ 1430028 w 1453314"/>
                <a:gd name="connsiteY378" fmla="*/ 647897 h 967051"/>
                <a:gd name="connsiteX379" fmla="*/ 1436877 w 1453314"/>
                <a:gd name="connsiteY379" fmla="*/ 653376 h 967051"/>
                <a:gd name="connsiteX380" fmla="*/ 1430028 w 1453314"/>
                <a:gd name="connsiteY380" fmla="*/ 660224 h 967051"/>
                <a:gd name="connsiteX381" fmla="*/ 1424549 w 1453314"/>
                <a:gd name="connsiteY381" fmla="*/ 653376 h 967051"/>
                <a:gd name="connsiteX382" fmla="*/ 1430028 w 1453314"/>
                <a:gd name="connsiteY382" fmla="*/ 647897 h 967051"/>
                <a:gd name="connsiteX383" fmla="*/ 745149 w 1453314"/>
                <a:gd name="connsiteY383" fmla="*/ 646527 h 967051"/>
                <a:gd name="connsiteX384" fmla="*/ 749258 w 1453314"/>
                <a:gd name="connsiteY384" fmla="*/ 647897 h 967051"/>
                <a:gd name="connsiteX385" fmla="*/ 743779 w 1453314"/>
                <a:gd name="connsiteY385" fmla="*/ 649266 h 967051"/>
                <a:gd name="connsiteX386" fmla="*/ 536946 w 1453314"/>
                <a:gd name="connsiteY386" fmla="*/ 646527 h 967051"/>
                <a:gd name="connsiteX387" fmla="*/ 545164 w 1453314"/>
                <a:gd name="connsiteY387" fmla="*/ 647897 h 967051"/>
                <a:gd name="connsiteX388" fmla="*/ 545164 w 1453314"/>
                <a:gd name="connsiteY388" fmla="*/ 654745 h 967051"/>
                <a:gd name="connsiteX389" fmla="*/ 541055 w 1453314"/>
                <a:gd name="connsiteY389" fmla="*/ 669812 h 967051"/>
                <a:gd name="connsiteX390" fmla="*/ 528727 w 1453314"/>
                <a:gd name="connsiteY390" fmla="*/ 678031 h 967051"/>
                <a:gd name="connsiteX391" fmla="*/ 512290 w 1453314"/>
                <a:gd name="connsiteY391" fmla="*/ 672552 h 967051"/>
                <a:gd name="connsiteX392" fmla="*/ 515030 w 1453314"/>
                <a:gd name="connsiteY392" fmla="*/ 669812 h 967051"/>
                <a:gd name="connsiteX393" fmla="*/ 531466 w 1453314"/>
                <a:gd name="connsiteY393" fmla="*/ 652006 h 967051"/>
                <a:gd name="connsiteX394" fmla="*/ 536946 w 1453314"/>
                <a:gd name="connsiteY394" fmla="*/ 646527 h 967051"/>
                <a:gd name="connsiteX395" fmla="*/ 1223195 w 1453314"/>
                <a:gd name="connsiteY395" fmla="*/ 645157 h 967051"/>
                <a:gd name="connsiteX396" fmla="*/ 1224565 w 1453314"/>
                <a:gd name="connsiteY396" fmla="*/ 649266 h 967051"/>
                <a:gd name="connsiteX397" fmla="*/ 1220455 w 1453314"/>
                <a:gd name="connsiteY397" fmla="*/ 646527 h 967051"/>
                <a:gd name="connsiteX398" fmla="*/ 1223195 w 1453314"/>
                <a:gd name="connsiteY398" fmla="*/ 645157 h 967051"/>
                <a:gd name="connsiteX399" fmla="*/ 268473 w 1453314"/>
                <a:gd name="connsiteY399" fmla="*/ 641048 h 967051"/>
                <a:gd name="connsiteX400" fmla="*/ 271213 w 1453314"/>
                <a:gd name="connsiteY400" fmla="*/ 641048 h 967051"/>
                <a:gd name="connsiteX401" fmla="*/ 272582 w 1453314"/>
                <a:gd name="connsiteY401" fmla="*/ 646527 h 967051"/>
                <a:gd name="connsiteX402" fmla="*/ 268473 w 1453314"/>
                <a:gd name="connsiteY402" fmla="*/ 645157 h 967051"/>
                <a:gd name="connsiteX403" fmla="*/ 1368389 w 1453314"/>
                <a:gd name="connsiteY403" fmla="*/ 636939 h 967051"/>
                <a:gd name="connsiteX404" fmla="*/ 1375238 w 1453314"/>
                <a:gd name="connsiteY404" fmla="*/ 641048 h 967051"/>
                <a:gd name="connsiteX405" fmla="*/ 1367019 w 1453314"/>
                <a:gd name="connsiteY405" fmla="*/ 647897 h 967051"/>
                <a:gd name="connsiteX406" fmla="*/ 1361540 w 1453314"/>
                <a:gd name="connsiteY406" fmla="*/ 645157 h 967051"/>
                <a:gd name="connsiteX407" fmla="*/ 1368389 w 1453314"/>
                <a:gd name="connsiteY407" fmla="*/ 636939 h 967051"/>
                <a:gd name="connsiteX408" fmla="*/ 4110 w 1453314"/>
                <a:gd name="connsiteY408" fmla="*/ 636939 h 967051"/>
                <a:gd name="connsiteX409" fmla="*/ 8219 w 1453314"/>
                <a:gd name="connsiteY409" fmla="*/ 636939 h 967051"/>
                <a:gd name="connsiteX410" fmla="*/ 8219 w 1453314"/>
                <a:gd name="connsiteY410" fmla="*/ 642417 h 967051"/>
                <a:gd name="connsiteX411" fmla="*/ 0 w 1453314"/>
                <a:gd name="connsiteY411" fmla="*/ 642417 h 967051"/>
                <a:gd name="connsiteX412" fmla="*/ 4110 w 1453314"/>
                <a:gd name="connsiteY412" fmla="*/ 636939 h 967051"/>
                <a:gd name="connsiteX413" fmla="*/ 95883 w 1453314"/>
                <a:gd name="connsiteY413" fmla="*/ 630089 h 967051"/>
                <a:gd name="connsiteX414" fmla="*/ 95883 w 1453314"/>
                <a:gd name="connsiteY414" fmla="*/ 634199 h 967051"/>
                <a:gd name="connsiteX415" fmla="*/ 93144 w 1453314"/>
                <a:gd name="connsiteY415" fmla="*/ 631459 h 967051"/>
                <a:gd name="connsiteX416" fmla="*/ 95883 w 1453314"/>
                <a:gd name="connsiteY416" fmla="*/ 630089 h 967051"/>
                <a:gd name="connsiteX417" fmla="*/ 746519 w 1453314"/>
                <a:gd name="connsiteY417" fmla="*/ 627350 h 967051"/>
                <a:gd name="connsiteX418" fmla="*/ 750628 w 1453314"/>
                <a:gd name="connsiteY418" fmla="*/ 631459 h 967051"/>
                <a:gd name="connsiteX419" fmla="*/ 746519 w 1453314"/>
                <a:gd name="connsiteY419" fmla="*/ 632829 h 967051"/>
                <a:gd name="connsiteX420" fmla="*/ 743779 w 1453314"/>
                <a:gd name="connsiteY420" fmla="*/ 630089 h 967051"/>
                <a:gd name="connsiteX421" fmla="*/ 746519 w 1453314"/>
                <a:gd name="connsiteY421" fmla="*/ 627350 h 967051"/>
                <a:gd name="connsiteX422" fmla="*/ 978008 w 1453314"/>
                <a:gd name="connsiteY422" fmla="*/ 625981 h 967051"/>
                <a:gd name="connsiteX423" fmla="*/ 984857 w 1453314"/>
                <a:gd name="connsiteY423" fmla="*/ 627350 h 967051"/>
                <a:gd name="connsiteX424" fmla="*/ 982117 w 1453314"/>
                <a:gd name="connsiteY424" fmla="*/ 628720 h 967051"/>
                <a:gd name="connsiteX425" fmla="*/ 978008 w 1453314"/>
                <a:gd name="connsiteY425" fmla="*/ 625981 h 967051"/>
                <a:gd name="connsiteX426" fmla="*/ 1305380 w 1453314"/>
                <a:gd name="connsiteY426" fmla="*/ 624611 h 967051"/>
                <a:gd name="connsiteX427" fmla="*/ 1306750 w 1453314"/>
                <a:gd name="connsiteY427" fmla="*/ 627350 h 967051"/>
                <a:gd name="connsiteX428" fmla="*/ 1302641 w 1453314"/>
                <a:gd name="connsiteY428" fmla="*/ 625981 h 967051"/>
                <a:gd name="connsiteX429" fmla="*/ 1305380 w 1453314"/>
                <a:gd name="connsiteY429" fmla="*/ 624611 h 967051"/>
                <a:gd name="connsiteX430" fmla="*/ 853360 w 1453314"/>
                <a:gd name="connsiteY430" fmla="*/ 624611 h 967051"/>
                <a:gd name="connsiteX431" fmla="*/ 857469 w 1453314"/>
                <a:gd name="connsiteY431" fmla="*/ 624611 h 967051"/>
                <a:gd name="connsiteX432" fmla="*/ 856099 w 1453314"/>
                <a:gd name="connsiteY432" fmla="*/ 628720 h 967051"/>
                <a:gd name="connsiteX433" fmla="*/ 853360 w 1453314"/>
                <a:gd name="connsiteY433" fmla="*/ 624611 h 967051"/>
                <a:gd name="connsiteX434" fmla="*/ 539685 w 1453314"/>
                <a:gd name="connsiteY434" fmla="*/ 623241 h 967051"/>
                <a:gd name="connsiteX435" fmla="*/ 541055 w 1453314"/>
                <a:gd name="connsiteY435" fmla="*/ 623241 h 967051"/>
                <a:gd name="connsiteX436" fmla="*/ 536946 w 1453314"/>
                <a:gd name="connsiteY436" fmla="*/ 631459 h 967051"/>
                <a:gd name="connsiteX437" fmla="*/ 530097 w 1453314"/>
                <a:gd name="connsiteY437" fmla="*/ 631459 h 967051"/>
                <a:gd name="connsiteX438" fmla="*/ 528727 w 1453314"/>
                <a:gd name="connsiteY438" fmla="*/ 627350 h 967051"/>
                <a:gd name="connsiteX439" fmla="*/ 539685 w 1453314"/>
                <a:gd name="connsiteY439" fmla="*/ 623241 h 967051"/>
                <a:gd name="connsiteX440" fmla="*/ 143825 w 1453314"/>
                <a:gd name="connsiteY440" fmla="*/ 623241 h 967051"/>
                <a:gd name="connsiteX441" fmla="*/ 149304 w 1453314"/>
                <a:gd name="connsiteY441" fmla="*/ 624611 h 967051"/>
                <a:gd name="connsiteX442" fmla="*/ 145195 w 1453314"/>
                <a:gd name="connsiteY442" fmla="*/ 630089 h 967051"/>
                <a:gd name="connsiteX443" fmla="*/ 142455 w 1453314"/>
                <a:gd name="connsiteY443" fmla="*/ 625981 h 967051"/>
                <a:gd name="connsiteX444" fmla="*/ 143825 w 1453314"/>
                <a:gd name="connsiteY444" fmla="*/ 623241 h 967051"/>
                <a:gd name="connsiteX445" fmla="*/ 1280724 w 1453314"/>
                <a:gd name="connsiteY445" fmla="*/ 621871 h 967051"/>
                <a:gd name="connsiteX446" fmla="*/ 1286204 w 1453314"/>
                <a:gd name="connsiteY446" fmla="*/ 621871 h 967051"/>
                <a:gd name="connsiteX447" fmla="*/ 1288943 w 1453314"/>
                <a:gd name="connsiteY447" fmla="*/ 624611 h 967051"/>
                <a:gd name="connsiteX448" fmla="*/ 1282094 w 1453314"/>
                <a:gd name="connsiteY448" fmla="*/ 628720 h 967051"/>
                <a:gd name="connsiteX449" fmla="*/ 1280724 w 1453314"/>
                <a:gd name="connsiteY449" fmla="*/ 621871 h 967051"/>
                <a:gd name="connsiteX450" fmla="*/ 1309489 w 1453314"/>
                <a:gd name="connsiteY450" fmla="*/ 620501 h 967051"/>
                <a:gd name="connsiteX451" fmla="*/ 1313599 w 1453314"/>
                <a:gd name="connsiteY451" fmla="*/ 620501 h 967051"/>
                <a:gd name="connsiteX452" fmla="*/ 1312229 w 1453314"/>
                <a:gd name="connsiteY452" fmla="*/ 623241 h 967051"/>
                <a:gd name="connsiteX453" fmla="*/ 1309489 w 1453314"/>
                <a:gd name="connsiteY453" fmla="*/ 620501 h 967051"/>
                <a:gd name="connsiteX454" fmla="*/ 180808 w 1453314"/>
                <a:gd name="connsiteY454" fmla="*/ 617762 h 967051"/>
                <a:gd name="connsiteX455" fmla="*/ 178069 w 1453314"/>
                <a:gd name="connsiteY455" fmla="*/ 635569 h 967051"/>
                <a:gd name="connsiteX456" fmla="*/ 179439 w 1453314"/>
                <a:gd name="connsiteY456" fmla="*/ 638308 h 967051"/>
                <a:gd name="connsiteX457" fmla="*/ 194506 w 1453314"/>
                <a:gd name="connsiteY457" fmla="*/ 630089 h 967051"/>
                <a:gd name="connsiteX458" fmla="*/ 193136 w 1453314"/>
                <a:gd name="connsiteY458" fmla="*/ 617762 h 967051"/>
                <a:gd name="connsiteX459" fmla="*/ 189027 w 1453314"/>
                <a:gd name="connsiteY459" fmla="*/ 623241 h 967051"/>
                <a:gd name="connsiteX460" fmla="*/ 180808 w 1453314"/>
                <a:gd name="connsiteY460" fmla="*/ 617762 h 967051"/>
                <a:gd name="connsiteX461" fmla="*/ 1260178 w 1453314"/>
                <a:gd name="connsiteY461" fmla="*/ 613652 h 967051"/>
                <a:gd name="connsiteX462" fmla="*/ 1260178 w 1453314"/>
                <a:gd name="connsiteY462" fmla="*/ 620501 h 967051"/>
                <a:gd name="connsiteX463" fmla="*/ 1254699 w 1453314"/>
                <a:gd name="connsiteY463" fmla="*/ 621871 h 967051"/>
                <a:gd name="connsiteX464" fmla="*/ 1251960 w 1453314"/>
                <a:gd name="connsiteY464" fmla="*/ 619132 h 967051"/>
                <a:gd name="connsiteX465" fmla="*/ 1251960 w 1453314"/>
                <a:gd name="connsiteY465" fmla="*/ 615022 h 967051"/>
                <a:gd name="connsiteX466" fmla="*/ 1260178 w 1453314"/>
                <a:gd name="connsiteY466" fmla="*/ 613652 h 967051"/>
                <a:gd name="connsiteX467" fmla="*/ 135606 w 1453314"/>
                <a:gd name="connsiteY467" fmla="*/ 609543 h 967051"/>
                <a:gd name="connsiteX468" fmla="*/ 139716 w 1453314"/>
                <a:gd name="connsiteY468" fmla="*/ 609543 h 967051"/>
                <a:gd name="connsiteX469" fmla="*/ 141085 w 1453314"/>
                <a:gd name="connsiteY469" fmla="*/ 612283 h 967051"/>
                <a:gd name="connsiteX470" fmla="*/ 138346 w 1453314"/>
                <a:gd name="connsiteY470" fmla="*/ 616392 h 967051"/>
                <a:gd name="connsiteX471" fmla="*/ 134237 w 1453314"/>
                <a:gd name="connsiteY471" fmla="*/ 615022 h 967051"/>
                <a:gd name="connsiteX472" fmla="*/ 1291683 w 1453314"/>
                <a:gd name="connsiteY472" fmla="*/ 606804 h 967051"/>
                <a:gd name="connsiteX473" fmla="*/ 1290313 w 1453314"/>
                <a:gd name="connsiteY473" fmla="*/ 615022 h 967051"/>
                <a:gd name="connsiteX474" fmla="*/ 1284834 w 1453314"/>
                <a:gd name="connsiteY474" fmla="*/ 609543 h 967051"/>
                <a:gd name="connsiteX475" fmla="*/ 1291683 w 1453314"/>
                <a:gd name="connsiteY475" fmla="*/ 606804 h 967051"/>
                <a:gd name="connsiteX476" fmla="*/ 510920 w 1453314"/>
                <a:gd name="connsiteY476" fmla="*/ 605434 h 967051"/>
                <a:gd name="connsiteX477" fmla="*/ 517769 w 1453314"/>
                <a:gd name="connsiteY477" fmla="*/ 608174 h 967051"/>
                <a:gd name="connsiteX478" fmla="*/ 517769 w 1453314"/>
                <a:gd name="connsiteY478" fmla="*/ 612283 h 967051"/>
                <a:gd name="connsiteX479" fmla="*/ 513660 w 1453314"/>
                <a:gd name="connsiteY479" fmla="*/ 613652 h 967051"/>
                <a:gd name="connsiteX480" fmla="*/ 509550 w 1453314"/>
                <a:gd name="connsiteY480" fmla="*/ 608174 h 967051"/>
                <a:gd name="connsiteX481" fmla="*/ 510920 w 1453314"/>
                <a:gd name="connsiteY481" fmla="*/ 605434 h 967051"/>
                <a:gd name="connsiteX482" fmla="*/ 439693 w 1453314"/>
                <a:gd name="connsiteY482" fmla="*/ 604064 h 967051"/>
                <a:gd name="connsiteX483" fmla="*/ 439693 w 1453314"/>
                <a:gd name="connsiteY483" fmla="*/ 608174 h 967051"/>
                <a:gd name="connsiteX484" fmla="*/ 436953 w 1453314"/>
                <a:gd name="connsiteY484" fmla="*/ 606804 h 967051"/>
                <a:gd name="connsiteX485" fmla="*/ 115060 w 1453314"/>
                <a:gd name="connsiteY485" fmla="*/ 602694 h 967051"/>
                <a:gd name="connsiteX486" fmla="*/ 116430 w 1453314"/>
                <a:gd name="connsiteY486" fmla="*/ 605434 h 967051"/>
                <a:gd name="connsiteX487" fmla="*/ 113690 w 1453314"/>
                <a:gd name="connsiteY487" fmla="*/ 606804 h 967051"/>
                <a:gd name="connsiteX488" fmla="*/ 115060 w 1453314"/>
                <a:gd name="connsiteY488" fmla="*/ 602694 h 967051"/>
                <a:gd name="connsiteX489" fmla="*/ 1324557 w 1453314"/>
                <a:gd name="connsiteY489" fmla="*/ 601324 h 967051"/>
                <a:gd name="connsiteX490" fmla="*/ 1328666 w 1453314"/>
                <a:gd name="connsiteY490" fmla="*/ 601324 h 967051"/>
                <a:gd name="connsiteX491" fmla="*/ 1330036 w 1453314"/>
                <a:gd name="connsiteY491" fmla="*/ 605434 h 967051"/>
                <a:gd name="connsiteX492" fmla="*/ 1323187 w 1453314"/>
                <a:gd name="connsiteY492" fmla="*/ 605434 h 967051"/>
                <a:gd name="connsiteX493" fmla="*/ 1299901 w 1453314"/>
                <a:gd name="connsiteY493" fmla="*/ 601324 h 967051"/>
                <a:gd name="connsiteX494" fmla="*/ 1297162 w 1453314"/>
                <a:gd name="connsiteY494" fmla="*/ 608174 h 967051"/>
                <a:gd name="connsiteX495" fmla="*/ 1297162 w 1453314"/>
                <a:gd name="connsiteY495" fmla="*/ 602694 h 967051"/>
                <a:gd name="connsiteX496" fmla="*/ 1299901 w 1453314"/>
                <a:gd name="connsiteY496" fmla="*/ 601324 h 967051"/>
                <a:gd name="connsiteX497" fmla="*/ 169850 w 1453314"/>
                <a:gd name="connsiteY497" fmla="*/ 598585 h 967051"/>
                <a:gd name="connsiteX498" fmla="*/ 169850 w 1453314"/>
                <a:gd name="connsiteY498" fmla="*/ 605434 h 967051"/>
                <a:gd name="connsiteX499" fmla="*/ 173960 w 1453314"/>
                <a:gd name="connsiteY499" fmla="*/ 609543 h 967051"/>
                <a:gd name="connsiteX500" fmla="*/ 175329 w 1453314"/>
                <a:gd name="connsiteY500" fmla="*/ 606804 h 967051"/>
                <a:gd name="connsiteX501" fmla="*/ 169850 w 1453314"/>
                <a:gd name="connsiteY501" fmla="*/ 598585 h 967051"/>
                <a:gd name="connsiteX502" fmla="*/ 1010882 w 1453314"/>
                <a:gd name="connsiteY502" fmla="*/ 593106 h 967051"/>
                <a:gd name="connsiteX503" fmla="*/ 1014991 w 1453314"/>
                <a:gd name="connsiteY503" fmla="*/ 595846 h 967051"/>
                <a:gd name="connsiteX504" fmla="*/ 1010882 w 1453314"/>
                <a:gd name="connsiteY504" fmla="*/ 597216 h 967051"/>
                <a:gd name="connsiteX505" fmla="*/ 1008143 w 1453314"/>
                <a:gd name="connsiteY505" fmla="*/ 594476 h 967051"/>
                <a:gd name="connsiteX506" fmla="*/ 1010882 w 1453314"/>
                <a:gd name="connsiteY506" fmla="*/ 593106 h 967051"/>
                <a:gd name="connsiteX507" fmla="*/ 445172 w 1453314"/>
                <a:gd name="connsiteY507" fmla="*/ 593106 h 967051"/>
                <a:gd name="connsiteX508" fmla="*/ 453390 w 1453314"/>
                <a:gd name="connsiteY508" fmla="*/ 593106 h 967051"/>
                <a:gd name="connsiteX509" fmla="*/ 454760 w 1453314"/>
                <a:gd name="connsiteY509" fmla="*/ 598585 h 967051"/>
                <a:gd name="connsiteX510" fmla="*/ 449281 w 1453314"/>
                <a:gd name="connsiteY510" fmla="*/ 601324 h 967051"/>
                <a:gd name="connsiteX511" fmla="*/ 443802 w 1453314"/>
                <a:gd name="connsiteY511" fmla="*/ 598585 h 967051"/>
                <a:gd name="connsiteX512" fmla="*/ 515030 w 1453314"/>
                <a:gd name="connsiteY512" fmla="*/ 580778 h 967051"/>
                <a:gd name="connsiteX513" fmla="*/ 520508 w 1453314"/>
                <a:gd name="connsiteY513" fmla="*/ 580778 h 967051"/>
                <a:gd name="connsiteX514" fmla="*/ 520508 w 1453314"/>
                <a:gd name="connsiteY514" fmla="*/ 584888 h 967051"/>
                <a:gd name="connsiteX515" fmla="*/ 515030 w 1453314"/>
                <a:gd name="connsiteY515" fmla="*/ 580778 h 967051"/>
                <a:gd name="connsiteX516" fmla="*/ 113690 w 1453314"/>
                <a:gd name="connsiteY516" fmla="*/ 580778 h 967051"/>
                <a:gd name="connsiteX517" fmla="*/ 115060 w 1453314"/>
                <a:gd name="connsiteY517" fmla="*/ 584888 h 967051"/>
                <a:gd name="connsiteX518" fmla="*/ 109581 w 1453314"/>
                <a:gd name="connsiteY518" fmla="*/ 584888 h 967051"/>
                <a:gd name="connsiteX519" fmla="*/ 113690 w 1453314"/>
                <a:gd name="connsiteY519" fmla="*/ 580778 h 967051"/>
                <a:gd name="connsiteX520" fmla="*/ 172590 w 1453314"/>
                <a:gd name="connsiteY520" fmla="*/ 573929 h 967051"/>
                <a:gd name="connsiteX521" fmla="*/ 175329 w 1453314"/>
                <a:gd name="connsiteY521" fmla="*/ 579409 h 967051"/>
                <a:gd name="connsiteX522" fmla="*/ 171220 w 1453314"/>
                <a:gd name="connsiteY522" fmla="*/ 583518 h 967051"/>
                <a:gd name="connsiteX523" fmla="*/ 182178 w 1453314"/>
                <a:gd name="connsiteY523" fmla="*/ 594476 h 967051"/>
                <a:gd name="connsiteX524" fmla="*/ 189027 w 1453314"/>
                <a:gd name="connsiteY524" fmla="*/ 594476 h 967051"/>
                <a:gd name="connsiteX525" fmla="*/ 189027 w 1453314"/>
                <a:gd name="connsiteY525" fmla="*/ 584888 h 967051"/>
                <a:gd name="connsiteX526" fmla="*/ 172590 w 1453314"/>
                <a:gd name="connsiteY526" fmla="*/ 573929 h 967051"/>
                <a:gd name="connsiteX527" fmla="*/ 78076 w 1453314"/>
                <a:gd name="connsiteY527" fmla="*/ 571190 h 967051"/>
                <a:gd name="connsiteX528" fmla="*/ 82186 w 1453314"/>
                <a:gd name="connsiteY528" fmla="*/ 572560 h 967051"/>
                <a:gd name="connsiteX529" fmla="*/ 78076 w 1453314"/>
                <a:gd name="connsiteY529" fmla="*/ 575299 h 967051"/>
                <a:gd name="connsiteX530" fmla="*/ 245187 w 1453314"/>
                <a:gd name="connsiteY530" fmla="*/ 568451 h 967051"/>
                <a:gd name="connsiteX531" fmla="*/ 252036 w 1453314"/>
                <a:gd name="connsiteY531" fmla="*/ 571190 h 967051"/>
                <a:gd name="connsiteX532" fmla="*/ 252036 w 1453314"/>
                <a:gd name="connsiteY532" fmla="*/ 576669 h 967051"/>
                <a:gd name="connsiteX533" fmla="*/ 245187 w 1453314"/>
                <a:gd name="connsiteY533" fmla="*/ 576669 h 967051"/>
                <a:gd name="connsiteX534" fmla="*/ 512290 w 1453314"/>
                <a:gd name="connsiteY534" fmla="*/ 567081 h 967051"/>
                <a:gd name="connsiteX535" fmla="*/ 517769 w 1453314"/>
                <a:gd name="connsiteY535" fmla="*/ 568451 h 967051"/>
                <a:gd name="connsiteX536" fmla="*/ 513660 w 1453314"/>
                <a:gd name="connsiteY536" fmla="*/ 573929 h 967051"/>
                <a:gd name="connsiteX537" fmla="*/ 512290 w 1453314"/>
                <a:gd name="connsiteY537" fmla="*/ 567081 h 967051"/>
                <a:gd name="connsiteX538" fmla="*/ 1384826 w 1453314"/>
                <a:gd name="connsiteY538" fmla="*/ 564341 h 967051"/>
                <a:gd name="connsiteX539" fmla="*/ 1388935 w 1453314"/>
                <a:gd name="connsiteY539" fmla="*/ 567081 h 967051"/>
                <a:gd name="connsiteX540" fmla="*/ 1383457 w 1453314"/>
                <a:gd name="connsiteY540" fmla="*/ 568451 h 967051"/>
                <a:gd name="connsiteX541" fmla="*/ 480785 w 1453314"/>
                <a:gd name="connsiteY541" fmla="*/ 564341 h 967051"/>
                <a:gd name="connsiteX542" fmla="*/ 486265 w 1453314"/>
                <a:gd name="connsiteY542" fmla="*/ 564341 h 967051"/>
                <a:gd name="connsiteX543" fmla="*/ 484895 w 1453314"/>
                <a:gd name="connsiteY543" fmla="*/ 567081 h 967051"/>
                <a:gd name="connsiteX544" fmla="*/ 480785 w 1453314"/>
                <a:gd name="connsiteY544" fmla="*/ 564341 h 967051"/>
                <a:gd name="connsiteX545" fmla="*/ 19177 w 1453314"/>
                <a:gd name="connsiteY545" fmla="*/ 564341 h 967051"/>
                <a:gd name="connsiteX546" fmla="*/ 23286 w 1453314"/>
                <a:gd name="connsiteY546" fmla="*/ 565711 h 967051"/>
                <a:gd name="connsiteX547" fmla="*/ 20547 w 1453314"/>
                <a:gd name="connsiteY547" fmla="*/ 568451 h 967051"/>
                <a:gd name="connsiteX548" fmla="*/ 19177 w 1453314"/>
                <a:gd name="connsiteY548" fmla="*/ 564341 h 967051"/>
                <a:gd name="connsiteX549" fmla="*/ 506811 w 1453314"/>
                <a:gd name="connsiteY549" fmla="*/ 562971 h 967051"/>
                <a:gd name="connsiteX550" fmla="*/ 506811 w 1453314"/>
                <a:gd name="connsiteY550" fmla="*/ 565711 h 967051"/>
                <a:gd name="connsiteX551" fmla="*/ 504071 w 1453314"/>
                <a:gd name="connsiteY551" fmla="*/ 564341 h 967051"/>
                <a:gd name="connsiteX552" fmla="*/ 506811 w 1453314"/>
                <a:gd name="connsiteY552" fmla="*/ 562971 h 967051"/>
                <a:gd name="connsiteX553" fmla="*/ 117799 w 1453314"/>
                <a:gd name="connsiteY553" fmla="*/ 558862 h 967051"/>
                <a:gd name="connsiteX554" fmla="*/ 115060 w 1453314"/>
                <a:gd name="connsiteY554" fmla="*/ 560232 h 967051"/>
                <a:gd name="connsiteX555" fmla="*/ 117799 w 1453314"/>
                <a:gd name="connsiteY555" fmla="*/ 558862 h 967051"/>
                <a:gd name="connsiteX556" fmla="*/ 275322 w 1453314"/>
                <a:gd name="connsiteY556" fmla="*/ 557492 h 967051"/>
                <a:gd name="connsiteX557" fmla="*/ 284910 w 1453314"/>
                <a:gd name="connsiteY557" fmla="*/ 564341 h 967051"/>
                <a:gd name="connsiteX558" fmla="*/ 279431 w 1453314"/>
                <a:gd name="connsiteY558" fmla="*/ 575299 h 967051"/>
                <a:gd name="connsiteX559" fmla="*/ 280801 w 1453314"/>
                <a:gd name="connsiteY559" fmla="*/ 578039 h 967051"/>
                <a:gd name="connsiteX560" fmla="*/ 271213 w 1453314"/>
                <a:gd name="connsiteY560" fmla="*/ 584888 h 967051"/>
                <a:gd name="connsiteX561" fmla="*/ 264364 w 1453314"/>
                <a:gd name="connsiteY561" fmla="*/ 578039 h 967051"/>
                <a:gd name="connsiteX562" fmla="*/ 265733 w 1453314"/>
                <a:gd name="connsiteY562" fmla="*/ 565711 h 967051"/>
                <a:gd name="connsiteX563" fmla="*/ 275322 w 1453314"/>
                <a:gd name="connsiteY563" fmla="*/ 557492 h 967051"/>
                <a:gd name="connsiteX564" fmla="*/ 1364280 w 1453314"/>
                <a:gd name="connsiteY564" fmla="*/ 554753 h 967051"/>
                <a:gd name="connsiteX565" fmla="*/ 1368389 w 1453314"/>
                <a:gd name="connsiteY565" fmla="*/ 554753 h 967051"/>
                <a:gd name="connsiteX566" fmla="*/ 1368389 w 1453314"/>
                <a:gd name="connsiteY566" fmla="*/ 557492 h 967051"/>
                <a:gd name="connsiteX567" fmla="*/ 1364280 w 1453314"/>
                <a:gd name="connsiteY567" fmla="*/ 557492 h 967051"/>
                <a:gd name="connsiteX568" fmla="*/ 91774 w 1453314"/>
                <a:gd name="connsiteY568" fmla="*/ 553383 h 967051"/>
                <a:gd name="connsiteX569" fmla="*/ 98623 w 1453314"/>
                <a:gd name="connsiteY569" fmla="*/ 553383 h 967051"/>
                <a:gd name="connsiteX570" fmla="*/ 98623 w 1453314"/>
                <a:gd name="connsiteY570" fmla="*/ 562971 h 967051"/>
                <a:gd name="connsiteX571" fmla="*/ 91774 w 1453314"/>
                <a:gd name="connsiteY571" fmla="*/ 562971 h 967051"/>
                <a:gd name="connsiteX572" fmla="*/ 91774 w 1453314"/>
                <a:gd name="connsiteY572" fmla="*/ 553383 h 967051"/>
                <a:gd name="connsiteX573" fmla="*/ 49311 w 1453314"/>
                <a:gd name="connsiteY573" fmla="*/ 549274 h 967051"/>
                <a:gd name="connsiteX574" fmla="*/ 46572 w 1453314"/>
                <a:gd name="connsiteY574" fmla="*/ 550644 h 967051"/>
                <a:gd name="connsiteX575" fmla="*/ 49311 w 1453314"/>
                <a:gd name="connsiteY575" fmla="*/ 549274 h 967051"/>
                <a:gd name="connsiteX576" fmla="*/ 178069 w 1453314"/>
                <a:gd name="connsiteY576" fmla="*/ 545164 h 967051"/>
                <a:gd name="connsiteX577" fmla="*/ 173960 w 1453314"/>
                <a:gd name="connsiteY577" fmla="*/ 562971 h 967051"/>
                <a:gd name="connsiteX578" fmla="*/ 180808 w 1453314"/>
                <a:gd name="connsiteY578" fmla="*/ 561602 h 967051"/>
                <a:gd name="connsiteX579" fmla="*/ 178069 w 1453314"/>
                <a:gd name="connsiteY579" fmla="*/ 545164 h 967051"/>
                <a:gd name="connsiteX580" fmla="*/ 38353 w 1453314"/>
                <a:gd name="connsiteY580" fmla="*/ 536946 h 967051"/>
                <a:gd name="connsiteX581" fmla="*/ 42463 w 1453314"/>
                <a:gd name="connsiteY581" fmla="*/ 538316 h 967051"/>
                <a:gd name="connsiteX582" fmla="*/ 39723 w 1453314"/>
                <a:gd name="connsiteY582" fmla="*/ 543795 h 967051"/>
                <a:gd name="connsiteX583" fmla="*/ 38353 w 1453314"/>
                <a:gd name="connsiteY583" fmla="*/ 536946 h 967051"/>
                <a:gd name="connsiteX584" fmla="*/ 32875 w 1453314"/>
                <a:gd name="connsiteY584" fmla="*/ 530097 h 967051"/>
                <a:gd name="connsiteX585" fmla="*/ 34244 w 1453314"/>
                <a:gd name="connsiteY585" fmla="*/ 534206 h 967051"/>
                <a:gd name="connsiteX586" fmla="*/ 31505 w 1453314"/>
                <a:gd name="connsiteY586" fmla="*/ 532837 h 967051"/>
                <a:gd name="connsiteX587" fmla="*/ 32875 w 1453314"/>
                <a:gd name="connsiteY587" fmla="*/ 530097 h 967051"/>
                <a:gd name="connsiteX588" fmla="*/ 95883 w 1453314"/>
                <a:gd name="connsiteY588" fmla="*/ 517769 h 967051"/>
                <a:gd name="connsiteX589" fmla="*/ 101362 w 1453314"/>
                <a:gd name="connsiteY589" fmla="*/ 517769 h 967051"/>
                <a:gd name="connsiteX590" fmla="*/ 102732 w 1453314"/>
                <a:gd name="connsiteY590" fmla="*/ 520509 h 967051"/>
                <a:gd name="connsiteX591" fmla="*/ 98623 w 1453314"/>
                <a:gd name="connsiteY591" fmla="*/ 527358 h 967051"/>
                <a:gd name="connsiteX592" fmla="*/ 95883 w 1453314"/>
                <a:gd name="connsiteY592" fmla="*/ 520509 h 967051"/>
                <a:gd name="connsiteX593" fmla="*/ 95883 w 1453314"/>
                <a:gd name="connsiteY593" fmla="*/ 519139 h 967051"/>
                <a:gd name="connsiteX594" fmla="*/ 80816 w 1453314"/>
                <a:gd name="connsiteY594" fmla="*/ 505441 h 967051"/>
                <a:gd name="connsiteX595" fmla="*/ 87665 w 1453314"/>
                <a:gd name="connsiteY595" fmla="*/ 509551 h 967051"/>
                <a:gd name="connsiteX596" fmla="*/ 87665 w 1453314"/>
                <a:gd name="connsiteY596" fmla="*/ 515030 h 967051"/>
                <a:gd name="connsiteX597" fmla="*/ 84925 w 1453314"/>
                <a:gd name="connsiteY597" fmla="*/ 516400 h 967051"/>
                <a:gd name="connsiteX598" fmla="*/ 78076 w 1453314"/>
                <a:gd name="connsiteY598" fmla="*/ 513660 h 967051"/>
                <a:gd name="connsiteX599" fmla="*/ 80816 w 1453314"/>
                <a:gd name="connsiteY599" fmla="*/ 505441 h 967051"/>
                <a:gd name="connsiteX600" fmla="*/ 1431398 w 1453314"/>
                <a:gd name="connsiteY600" fmla="*/ 504072 h 967051"/>
                <a:gd name="connsiteX601" fmla="*/ 1438247 w 1453314"/>
                <a:gd name="connsiteY601" fmla="*/ 508181 h 967051"/>
                <a:gd name="connsiteX602" fmla="*/ 1431398 w 1453314"/>
                <a:gd name="connsiteY602" fmla="*/ 508181 h 967051"/>
                <a:gd name="connsiteX603" fmla="*/ 1431398 w 1453314"/>
                <a:gd name="connsiteY603" fmla="*/ 504072 h 967051"/>
                <a:gd name="connsiteX604" fmla="*/ 395860 w 1453314"/>
                <a:gd name="connsiteY604" fmla="*/ 482156 h 967051"/>
                <a:gd name="connsiteX605" fmla="*/ 397230 w 1453314"/>
                <a:gd name="connsiteY605" fmla="*/ 484895 h 967051"/>
                <a:gd name="connsiteX606" fmla="*/ 393121 w 1453314"/>
                <a:gd name="connsiteY606" fmla="*/ 484895 h 967051"/>
                <a:gd name="connsiteX607" fmla="*/ 395860 w 1453314"/>
                <a:gd name="connsiteY607" fmla="*/ 482156 h 967051"/>
                <a:gd name="connsiteX608" fmla="*/ 1383457 w 1453314"/>
                <a:gd name="connsiteY608" fmla="*/ 475307 h 967051"/>
                <a:gd name="connsiteX609" fmla="*/ 1388935 w 1453314"/>
                <a:gd name="connsiteY609" fmla="*/ 476676 h 967051"/>
                <a:gd name="connsiteX610" fmla="*/ 1386196 w 1453314"/>
                <a:gd name="connsiteY610" fmla="*/ 482156 h 967051"/>
                <a:gd name="connsiteX611" fmla="*/ 1383457 w 1453314"/>
                <a:gd name="connsiteY611" fmla="*/ 475307 h 967051"/>
                <a:gd name="connsiteX612" fmla="*/ 1362910 w 1453314"/>
                <a:gd name="connsiteY612" fmla="*/ 472567 h 967051"/>
                <a:gd name="connsiteX613" fmla="*/ 1364280 w 1453314"/>
                <a:gd name="connsiteY613" fmla="*/ 478046 h 967051"/>
                <a:gd name="connsiteX614" fmla="*/ 1360171 w 1453314"/>
                <a:gd name="connsiteY614" fmla="*/ 483525 h 967051"/>
                <a:gd name="connsiteX615" fmla="*/ 1353322 w 1453314"/>
                <a:gd name="connsiteY615" fmla="*/ 483525 h 967051"/>
                <a:gd name="connsiteX616" fmla="*/ 1351952 w 1453314"/>
                <a:gd name="connsiteY616" fmla="*/ 480786 h 967051"/>
                <a:gd name="connsiteX617" fmla="*/ 1362910 w 1453314"/>
                <a:gd name="connsiteY617" fmla="*/ 472567 h 967051"/>
                <a:gd name="connsiteX618" fmla="*/ 268473 w 1453314"/>
                <a:gd name="connsiteY618" fmla="*/ 465718 h 967051"/>
                <a:gd name="connsiteX619" fmla="*/ 272582 w 1453314"/>
                <a:gd name="connsiteY619" fmla="*/ 467088 h 967051"/>
                <a:gd name="connsiteX620" fmla="*/ 268473 w 1453314"/>
                <a:gd name="connsiteY620" fmla="*/ 471198 h 967051"/>
                <a:gd name="connsiteX621" fmla="*/ 268473 w 1453314"/>
                <a:gd name="connsiteY621" fmla="*/ 465718 h 967051"/>
                <a:gd name="connsiteX622" fmla="*/ 545164 w 1453314"/>
                <a:gd name="connsiteY622" fmla="*/ 464348 h 967051"/>
                <a:gd name="connsiteX623" fmla="*/ 549273 w 1453314"/>
                <a:gd name="connsiteY623" fmla="*/ 464348 h 967051"/>
                <a:gd name="connsiteX624" fmla="*/ 547904 w 1453314"/>
                <a:gd name="connsiteY624" fmla="*/ 468458 h 967051"/>
                <a:gd name="connsiteX625" fmla="*/ 545164 w 1453314"/>
                <a:gd name="connsiteY625" fmla="*/ 464348 h 967051"/>
                <a:gd name="connsiteX626" fmla="*/ 1451945 w 1453314"/>
                <a:gd name="connsiteY626" fmla="*/ 450651 h 967051"/>
                <a:gd name="connsiteX627" fmla="*/ 1453314 w 1453314"/>
                <a:gd name="connsiteY627" fmla="*/ 453391 h 967051"/>
                <a:gd name="connsiteX628" fmla="*/ 1449205 w 1453314"/>
                <a:gd name="connsiteY628" fmla="*/ 452021 h 967051"/>
                <a:gd name="connsiteX629" fmla="*/ 1451945 w 1453314"/>
                <a:gd name="connsiteY629" fmla="*/ 450651 h 967051"/>
                <a:gd name="connsiteX630" fmla="*/ 1379347 w 1453314"/>
                <a:gd name="connsiteY630" fmla="*/ 347919 h 967051"/>
                <a:gd name="connsiteX631" fmla="*/ 1384826 w 1453314"/>
                <a:gd name="connsiteY631" fmla="*/ 352028 h 967051"/>
                <a:gd name="connsiteX632" fmla="*/ 1380717 w 1453314"/>
                <a:gd name="connsiteY632" fmla="*/ 353398 h 967051"/>
                <a:gd name="connsiteX633" fmla="*/ 1039647 w 1453314"/>
                <a:gd name="connsiteY633" fmla="*/ 280801 h 967051"/>
                <a:gd name="connsiteX634" fmla="*/ 1017731 w 1453314"/>
                <a:gd name="connsiteY634" fmla="*/ 308196 h 967051"/>
                <a:gd name="connsiteX635" fmla="*/ 1043756 w 1453314"/>
                <a:gd name="connsiteY635" fmla="*/ 335591 h 967051"/>
                <a:gd name="connsiteX636" fmla="*/ 187657 w 1453314"/>
                <a:gd name="connsiteY636" fmla="*/ 184918 h 967051"/>
                <a:gd name="connsiteX637" fmla="*/ 215052 w 1453314"/>
                <a:gd name="connsiteY637" fmla="*/ 216422 h 967051"/>
                <a:gd name="connsiteX638" fmla="*/ 219162 w 1453314"/>
                <a:gd name="connsiteY638" fmla="*/ 221901 h 967051"/>
                <a:gd name="connsiteX639" fmla="*/ 208204 w 1453314"/>
                <a:gd name="connsiteY639" fmla="*/ 250666 h 967051"/>
                <a:gd name="connsiteX640" fmla="*/ 226010 w 1453314"/>
                <a:gd name="connsiteY640" fmla="*/ 267103 h 967051"/>
                <a:gd name="connsiteX641" fmla="*/ 236968 w 1453314"/>
                <a:gd name="connsiteY641" fmla="*/ 258885 h 967051"/>
                <a:gd name="connsiteX642" fmla="*/ 247927 w 1453314"/>
                <a:gd name="connsiteY642" fmla="*/ 271212 h 967051"/>
                <a:gd name="connsiteX643" fmla="*/ 262994 w 1453314"/>
                <a:gd name="connsiteY643" fmla="*/ 273952 h 967051"/>
                <a:gd name="connsiteX644" fmla="*/ 273952 w 1453314"/>
                <a:gd name="connsiteY644" fmla="*/ 298608 h 967051"/>
                <a:gd name="connsiteX645" fmla="*/ 273952 w 1453314"/>
                <a:gd name="connsiteY645" fmla="*/ 328742 h 967051"/>
                <a:gd name="connsiteX646" fmla="*/ 275322 w 1453314"/>
                <a:gd name="connsiteY646" fmla="*/ 353398 h 967051"/>
                <a:gd name="connsiteX647" fmla="*/ 282171 w 1453314"/>
                <a:gd name="connsiteY647" fmla="*/ 380793 h 967051"/>
                <a:gd name="connsiteX648" fmla="*/ 260255 w 1453314"/>
                <a:gd name="connsiteY648" fmla="*/ 404079 h 967051"/>
                <a:gd name="connsiteX649" fmla="*/ 243817 w 1453314"/>
                <a:gd name="connsiteY649" fmla="*/ 375314 h 967051"/>
                <a:gd name="connsiteX650" fmla="*/ 232859 w 1453314"/>
                <a:gd name="connsiteY650" fmla="*/ 416407 h 967051"/>
                <a:gd name="connsiteX651" fmla="*/ 241078 w 1453314"/>
                <a:gd name="connsiteY651" fmla="*/ 446542 h 967051"/>
                <a:gd name="connsiteX652" fmla="*/ 235599 w 1453314"/>
                <a:gd name="connsiteY652" fmla="*/ 478046 h 967051"/>
                <a:gd name="connsiteX653" fmla="*/ 243817 w 1453314"/>
                <a:gd name="connsiteY653" fmla="*/ 519139 h 967051"/>
                <a:gd name="connsiteX654" fmla="*/ 254775 w 1453314"/>
                <a:gd name="connsiteY654" fmla="*/ 510921 h 967051"/>
                <a:gd name="connsiteX655" fmla="*/ 272582 w 1453314"/>
                <a:gd name="connsiteY655" fmla="*/ 515030 h 967051"/>
                <a:gd name="connsiteX656" fmla="*/ 278061 w 1453314"/>
                <a:gd name="connsiteY656" fmla="*/ 521879 h 967051"/>
                <a:gd name="connsiteX657" fmla="*/ 268473 w 1453314"/>
                <a:gd name="connsiteY657" fmla="*/ 531467 h 967051"/>
                <a:gd name="connsiteX658" fmla="*/ 242448 w 1453314"/>
                <a:gd name="connsiteY658" fmla="*/ 523248 h 967051"/>
                <a:gd name="connsiteX659" fmla="*/ 232859 w 1453314"/>
                <a:gd name="connsiteY659" fmla="*/ 553383 h 967051"/>
                <a:gd name="connsiteX660" fmla="*/ 238338 w 1453314"/>
                <a:gd name="connsiteY660" fmla="*/ 557492 h 967051"/>
                <a:gd name="connsiteX661" fmla="*/ 232859 w 1453314"/>
                <a:gd name="connsiteY661" fmla="*/ 558862 h 967051"/>
                <a:gd name="connsiteX662" fmla="*/ 232859 w 1453314"/>
                <a:gd name="connsiteY662" fmla="*/ 568451 h 967051"/>
                <a:gd name="connsiteX663" fmla="*/ 239708 w 1453314"/>
                <a:gd name="connsiteY663" fmla="*/ 569820 h 967051"/>
                <a:gd name="connsiteX664" fmla="*/ 238338 w 1453314"/>
                <a:gd name="connsiteY664" fmla="*/ 572560 h 967051"/>
                <a:gd name="connsiteX665" fmla="*/ 232859 w 1453314"/>
                <a:gd name="connsiteY665" fmla="*/ 575299 h 967051"/>
                <a:gd name="connsiteX666" fmla="*/ 231490 w 1453314"/>
                <a:gd name="connsiteY666" fmla="*/ 613652 h 967051"/>
                <a:gd name="connsiteX667" fmla="*/ 234229 w 1453314"/>
                <a:gd name="connsiteY667" fmla="*/ 624611 h 967051"/>
                <a:gd name="connsiteX668" fmla="*/ 231490 w 1453314"/>
                <a:gd name="connsiteY668" fmla="*/ 628720 h 967051"/>
                <a:gd name="connsiteX669" fmla="*/ 235599 w 1453314"/>
                <a:gd name="connsiteY669" fmla="*/ 635569 h 967051"/>
                <a:gd name="connsiteX670" fmla="*/ 232859 w 1453314"/>
                <a:gd name="connsiteY670" fmla="*/ 639678 h 967051"/>
                <a:gd name="connsiteX671" fmla="*/ 234229 w 1453314"/>
                <a:gd name="connsiteY671" fmla="*/ 654745 h 967051"/>
                <a:gd name="connsiteX672" fmla="*/ 234229 w 1453314"/>
                <a:gd name="connsiteY672" fmla="*/ 673922 h 967051"/>
                <a:gd name="connsiteX673" fmla="*/ 234229 w 1453314"/>
                <a:gd name="connsiteY673" fmla="*/ 682141 h 967051"/>
                <a:gd name="connsiteX674" fmla="*/ 239708 w 1453314"/>
                <a:gd name="connsiteY674" fmla="*/ 688989 h 967051"/>
                <a:gd name="connsiteX675" fmla="*/ 238338 w 1453314"/>
                <a:gd name="connsiteY675" fmla="*/ 691729 h 967051"/>
                <a:gd name="connsiteX676" fmla="*/ 230120 w 1453314"/>
                <a:gd name="connsiteY676" fmla="*/ 708166 h 967051"/>
                <a:gd name="connsiteX677" fmla="*/ 226010 w 1453314"/>
                <a:gd name="connsiteY677" fmla="*/ 712275 h 967051"/>
                <a:gd name="connsiteX678" fmla="*/ 221901 w 1453314"/>
                <a:gd name="connsiteY678" fmla="*/ 732822 h 967051"/>
                <a:gd name="connsiteX679" fmla="*/ 227380 w 1453314"/>
                <a:gd name="connsiteY679" fmla="*/ 735561 h 967051"/>
                <a:gd name="connsiteX680" fmla="*/ 220531 w 1453314"/>
                <a:gd name="connsiteY680" fmla="*/ 735561 h 967051"/>
                <a:gd name="connsiteX681" fmla="*/ 215052 w 1453314"/>
                <a:gd name="connsiteY681" fmla="*/ 762956 h 967051"/>
                <a:gd name="connsiteX682" fmla="*/ 227380 w 1453314"/>
                <a:gd name="connsiteY682" fmla="*/ 815007 h 967051"/>
                <a:gd name="connsiteX683" fmla="*/ 213683 w 1453314"/>
                <a:gd name="connsiteY683" fmla="*/ 825965 h 967051"/>
                <a:gd name="connsiteX684" fmla="*/ 191767 w 1453314"/>
                <a:gd name="connsiteY684" fmla="*/ 791721 h 967051"/>
                <a:gd name="connsiteX685" fmla="*/ 193136 w 1453314"/>
                <a:gd name="connsiteY685" fmla="*/ 780763 h 967051"/>
                <a:gd name="connsiteX686" fmla="*/ 183548 w 1453314"/>
                <a:gd name="connsiteY686" fmla="*/ 735561 h 967051"/>
                <a:gd name="connsiteX687" fmla="*/ 186287 w 1453314"/>
                <a:gd name="connsiteY687" fmla="*/ 723233 h 967051"/>
                <a:gd name="connsiteX688" fmla="*/ 193136 w 1453314"/>
                <a:gd name="connsiteY688" fmla="*/ 738300 h 967051"/>
                <a:gd name="connsiteX689" fmla="*/ 195876 w 1453314"/>
                <a:gd name="connsiteY689" fmla="*/ 739670 h 967051"/>
                <a:gd name="connsiteX690" fmla="*/ 202725 w 1453314"/>
                <a:gd name="connsiteY690" fmla="*/ 724603 h 967051"/>
                <a:gd name="connsiteX691" fmla="*/ 201355 w 1453314"/>
                <a:gd name="connsiteY691" fmla="*/ 713645 h 967051"/>
                <a:gd name="connsiteX692" fmla="*/ 199279 w 1453314"/>
                <a:gd name="connsiteY692" fmla="*/ 706368 h 967051"/>
                <a:gd name="connsiteX693" fmla="*/ 198051 w 1453314"/>
                <a:gd name="connsiteY693" fmla="*/ 705990 h 967051"/>
                <a:gd name="connsiteX694" fmla="*/ 199985 w 1453314"/>
                <a:gd name="connsiteY694" fmla="*/ 704057 h 967051"/>
                <a:gd name="connsiteX695" fmla="*/ 199985 w 1453314"/>
                <a:gd name="connsiteY695" fmla="*/ 695838 h 967051"/>
                <a:gd name="connsiteX696" fmla="*/ 187657 w 1453314"/>
                <a:gd name="connsiteY696" fmla="*/ 690359 h 967051"/>
                <a:gd name="connsiteX697" fmla="*/ 183548 w 1453314"/>
                <a:gd name="connsiteY697" fmla="*/ 690359 h 967051"/>
                <a:gd name="connsiteX698" fmla="*/ 186287 w 1453314"/>
                <a:gd name="connsiteY698" fmla="*/ 695838 h 967051"/>
                <a:gd name="connsiteX699" fmla="*/ 182178 w 1453314"/>
                <a:gd name="connsiteY699" fmla="*/ 698577 h 967051"/>
                <a:gd name="connsiteX700" fmla="*/ 184918 w 1453314"/>
                <a:gd name="connsiteY700" fmla="*/ 694469 h 967051"/>
                <a:gd name="connsiteX701" fmla="*/ 180808 w 1453314"/>
                <a:gd name="connsiteY701" fmla="*/ 691729 h 967051"/>
                <a:gd name="connsiteX702" fmla="*/ 176699 w 1453314"/>
                <a:gd name="connsiteY702" fmla="*/ 694469 h 967051"/>
                <a:gd name="connsiteX703" fmla="*/ 173960 w 1453314"/>
                <a:gd name="connsiteY703" fmla="*/ 686250 h 967051"/>
                <a:gd name="connsiteX704" fmla="*/ 169850 w 1453314"/>
                <a:gd name="connsiteY704" fmla="*/ 686250 h 967051"/>
                <a:gd name="connsiteX705" fmla="*/ 160262 w 1453314"/>
                <a:gd name="connsiteY705" fmla="*/ 705427 h 967051"/>
                <a:gd name="connsiteX706" fmla="*/ 156153 w 1453314"/>
                <a:gd name="connsiteY706" fmla="*/ 713645 h 967051"/>
                <a:gd name="connsiteX707" fmla="*/ 152044 w 1453314"/>
                <a:gd name="connsiteY707" fmla="*/ 713645 h 967051"/>
                <a:gd name="connsiteX708" fmla="*/ 154783 w 1453314"/>
                <a:gd name="connsiteY708" fmla="*/ 710905 h 967051"/>
                <a:gd name="connsiteX709" fmla="*/ 141085 w 1453314"/>
                <a:gd name="connsiteY709" fmla="*/ 701317 h 967051"/>
                <a:gd name="connsiteX710" fmla="*/ 142455 w 1453314"/>
                <a:gd name="connsiteY710" fmla="*/ 695838 h 967051"/>
                <a:gd name="connsiteX711" fmla="*/ 135606 w 1453314"/>
                <a:gd name="connsiteY711" fmla="*/ 688989 h 967051"/>
                <a:gd name="connsiteX712" fmla="*/ 141085 w 1453314"/>
                <a:gd name="connsiteY712" fmla="*/ 687620 h 967051"/>
                <a:gd name="connsiteX713" fmla="*/ 139716 w 1453314"/>
                <a:gd name="connsiteY713" fmla="*/ 672552 h 967051"/>
                <a:gd name="connsiteX714" fmla="*/ 139716 w 1453314"/>
                <a:gd name="connsiteY714" fmla="*/ 667073 h 967051"/>
                <a:gd name="connsiteX715" fmla="*/ 142455 w 1453314"/>
                <a:gd name="connsiteY715" fmla="*/ 652006 h 967051"/>
                <a:gd name="connsiteX716" fmla="*/ 147934 w 1453314"/>
                <a:gd name="connsiteY716" fmla="*/ 643787 h 967051"/>
                <a:gd name="connsiteX717" fmla="*/ 145195 w 1453314"/>
                <a:gd name="connsiteY717" fmla="*/ 641048 h 967051"/>
                <a:gd name="connsiteX718" fmla="*/ 153413 w 1453314"/>
                <a:gd name="connsiteY718" fmla="*/ 627350 h 967051"/>
                <a:gd name="connsiteX719" fmla="*/ 152044 w 1453314"/>
                <a:gd name="connsiteY719" fmla="*/ 612283 h 967051"/>
                <a:gd name="connsiteX720" fmla="*/ 136976 w 1453314"/>
                <a:gd name="connsiteY720" fmla="*/ 573929 h 967051"/>
                <a:gd name="connsiteX721" fmla="*/ 131497 w 1453314"/>
                <a:gd name="connsiteY721" fmla="*/ 569820 h 967051"/>
                <a:gd name="connsiteX722" fmla="*/ 134237 w 1453314"/>
                <a:gd name="connsiteY722" fmla="*/ 565711 h 967051"/>
                <a:gd name="connsiteX723" fmla="*/ 130127 w 1453314"/>
                <a:gd name="connsiteY723" fmla="*/ 556123 h 967051"/>
                <a:gd name="connsiteX724" fmla="*/ 131497 w 1453314"/>
                <a:gd name="connsiteY724" fmla="*/ 545164 h 967051"/>
                <a:gd name="connsiteX725" fmla="*/ 124648 w 1453314"/>
                <a:gd name="connsiteY725" fmla="*/ 543795 h 967051"/>
                <a:gd name="connsiteX726" fmla="*/ 117799 w 1453314"/>
                <a:gd name="connsiteY726" fmla="*/ 535576 h 967051"/>
                <a:gd name="connsiteX727" fmla="*/ 112321 w 1453314"/>
                <a:gd name="connsiteY727" fmla="*/ 539686 h 967051"/>
                <a:gd name="connsiteX728" fmla="*/ 108211 w 1453314"/>
                <a:gd name="connsiteY728" fmla="*/ 538316 h 967051"/>
                <a:gd name="connsiteX729" fmla="*/ 112321 w 1453314"/>
                <a:gd name="connsiteY729" fmla="*/ 531467 h 967051"/>
                <a:gd name="connsiteX730" fmla="*/ 116430 w 1453314"/>
                <a:gd name="connsiteY730" fmla="*/ 535576 h 967051"/>
                <a:gd name="connsiteX731" fmla="*/ 123279 w 1453314"/>
                <a:gd name="connsiteY731" fmla="*/ 525988 h 967051"/>
                <a:gd name="connsiteX732" fmla="*/ 119169 w 1453314"/>
                <a:gd name="connsiteY732" fmla="*/ 521879 h 967051"/>
                <a:gd name="connsiteX733" fmla="*/ 117799 w 1453314"/>
                <a:gd name="connsiteY733" fmla="*/ 515030 h 967051"/>
                <a:gd name="connsiteX734" fmla="*/ 121909 w 1453314"/>
                <a:gd name="connsiteY734" fmla="*/ 509551 h 967051"/>
                <a:gd name="connsiteX735" fmla="*/ 112321 w 1453314"/>
                <a:gd name="connsiteY735" fmla="*/ 487635 h 967051"/>
                <a:gd name="connsiteX736" fmla="*/ 119169 w 1453314"/>
                <a:gd name="connsiteY736" fmla="*/ 473937 h 967051"/>
                <a:gd name="connsiteX737" fmla="*/ 108211 w 1453314"/>
                <a:gd name="connsiteY737" fmla="*/ 460240 h 967051"/>
                <a:gd name="connsiteX738" fmla="*/ 108211 w 1453314"/>
                <a:gd name="connsiteY738" fmla="*/ 453391 h 967051"/>
                <a:gd name="connsiteX739" fmla="*/ 109581 w 1453314"/>
                <a:gd name="connsiteY739" fmla="*/ 447912 h 967051"/>
                <a:gd name="connsiteX740" fmla="*/ 105472 w 1453314"/>
                <a:gd name="connsiteY740" fmla="*/ 428735 h 967051"/>
                <a:gd name="connsiteX741" fmla="*/ 123279 w 1453314"/>
                <a:gd name="connsiteY741" fmla="*/ 327373 h 967051"/>
                <a:gd name="connsiteX742" fmla="*/ 120539 w 1453314"/>
                <a:gd name="connsiteY742" fmla="*/ 319154 h 967051"/>
                <a:gd name="connsiteX743" fmla="*/ 101362 w 1453314"/>
                <a:gd name="connsiteY743" fmla="*/ 343810 h 967051"/>
                <a:gd name="connsiteX744" fmla="*/ 97253 w 1453314"/>
                <a:gd name="connsiteY744" fmla="*/ 368465 h 967051"/>
                <a:gd name="connsiteX745" fmla="*/ 75337 w 1453314"/>
                <a:gd name="connsiteY745" fmla="*/ 420516 h 967051"/>
                <a:gd name="connsiteX746" fmla="*/ 75337 w 1453314"/>
                <a:gd name="connsiteY746" fmla="*/ 434214 h 967051"/>
                <a:gd name="connsiteX747" fmla="*/ 75337 w 1453314"/>
                <a:gd name="connsiteY747" fmla="*/ 457500 h 967051"/>
                <a:gd name="connsiteX748" fmla="*/ 71228 w 1453314"/>
                <a:gd name="connsiteY748" fmla="*/ 469828 h 967051"/>
                <a:gd name="connsiteX749" fmla="*/ 75337 w 1453314"/>
                <a:gd name="connsiteY749" fmla="*/ 478046 h 967051"/>
                <a:gd name="connsiteX750" fmla="*/ 67118 w 1453314"/>
                <a:gd name="connsiteY750" fmla="*/ 495853 h 967051"/>
                <a:gd name="connsiteX751" fmla="*/ 50681 w 1453314"/>
                <a:gd name="connsiteY751" fmla="*/ 482156 h 967051"/>
                <a:gd name="connsiteX752" fmla="*/ 56160 w 1453314"/>
                <a:gd name="connsiteY752" fmla="*/ 468458 h 967051"/>
                <a:gd name="connsiteX753" fmla="*/ 56160 w 1453314"/>
                <a:gd name="connsiteY753" fmla="*/ 461609 h 967051"/>
                <a:gd name="connsiteX754" fmla="*/ 58900 w 1453314"/>
                <a:gd name="connsiteY754" fmla="*/ 445172 h 967051"/>
                <a:gd name="connsiteX755" fmla="*/ 64379 w 1453314"/>
                <a:gd name="connsiteY755" fmla="*/ 401340 h 967051"/>
                <a:gd name="connsiteX756" fmla="*/ 67118 w 1453314"/>
                <a:gd name="connsiteY756" fmla="*/ 376684 h 967051"/>
                <a:gd name="connsiteX757" fmla="*/ 68488 w 1453314"/>
                <a:gd name="connsiteY757" fmla="*/ 354768 h 967051"/>
                <a:gd name="connsiteX758" fmla="*/ 91774 w 1453314"/>
                <a:gd name="connsiteY758" fmla="*/ 301347 h 967051"/>
                <a:gd name="connsiteX759" fmla="*/ 109581 w 1453314"/>
                <a:gd name="connsiteY759" fmla="*/ 268473 h 967051"/>
                <a:gd name="connsiteX760" fmla="*/ 132867 w 1453314"/>
                <a:gd name="connsiteY760" fmla="*/ 265734 h 967051"/>
                <a:gd name="connsiteX761" fmla="*/ 161632 w 1453314"/>
                <a:gd name="connsiteY761" fmla="*/ 256145 h 967051"/>
                <a:gd name="connsiteX762" fmla="*/ 164371 w 1453314"/>
                <a:gd name="connsiteY762" fmla="*/ 242448 h 967051"/>
                <a:gd name="connsiteX763" fmla="*/ 154783 w 1453314"/>
                <a:gd name="connsiteY763" fmla="*/ 223271 h 967051"/>
                <a:gd name="connsiteX764" fmla="*/ 160262 w 1453314"/>
                <a:gd name="connsiteY764" fmla="*/ 212313 h 967051"/>
                <a:gd name="connsiteX765" fmla="*/ 160262 w 1453314"/>
                <a:gd name="connsiteY765" fmla="*/ 208204 h 967051"/>
                <a:gd name="connsiteX766" fmla="*/ 187657 w 1453314"/>
                <a:gd name="connsiteY766" fmla="*/ 184918 h 967051"/>
                <a:gd name="connsiteX767" fmla="*/ 657484 w 1453314"/>
                <a:gd name="connsiteY767" fmla="*/ 150674 h 967051"/>
                <a:gd name="connsiteX768" fmla="*/ 686249 w 1453314"/>
                <a:gd name="connsiteY768" fmla="*/ 168481 h 967051"/>
                <a:gd name="connsiteX769" fmla="*/ 690359 w 1453314"/>
                <a:gd name="connsiteY769" fmla="*/ 193136 h 967051"/>
                <a:gd name="connsiteX770" fmla="*/ 698577 w 1453314"/>
                <a:gd name="connsiteY770" fmla="*/ 198615 h 967051"/>
                <a:gd name="connsiteX771" fmla="*/ 686249 w 1453314"/>
                <a:gd name="connsiteY771" fmla="*/ 217792 h 967051"/>
                <a:gd name="connsiteX772" fmla="*/ 679400 w 1453314"/>
                <a:gd name="connsiteY772" fmla="*/ 238338 h 967051"/>
                <a:gd name="connsiteX773" fmla="*/ 717754 w 1453314"/>
                <a:gd name="connsiteY773" fmla="*/ 264364 h 967051"/>
                <a:gd name="connsiteX774" fmla="*/ 756107 w 1453314"/>
                <a:gd name="connsiteY774" fmla="*/ 306826 h 967051"/>
                <a:gd name="connsiteX775" fmla="*/ 747888 w 1453314"/>
                <a:gd name="connsiteY775" fmla="*/ 339700 h 967051"/>
                <a:gd name="connsiteX776" fmla="*/ 756107 w 1453314"/>
                <a:gd name="connsiteY776" fmla="*/ 369835 h 967051"/>
                <a:gd name="connsiteX777" fmla="*/ 751998 w 1453314"/>
                <a:gd name="connsiteY777" fmla="*/ 390382 h 967051"/>
                <a:gd name="connsiteX778" fmla="*/ 756107 w 1453314"/>
                <a:gd name="connsiteY778" fmla="*/ 420516 h 967051"/>
                <a:gd name="connsiteX779" fmla="*/ 738300 w 1453314"/>
                <a:gd name="connsiteY779" fmla="*/ 447912 h 967051"/>
                <a:gd name="connsiteX780" fmla="*/ 699947 w 1453314"/>
                <a:gd name="connsiteY780" fmla="*/ 421886 h 967051"/>
                <a:gd name="connsiteX781" fmla="*/ 694468 w 1453314"/>
                <a:gd name="connsiteY781" fmla="*/ 462979 h 967051"/>
                <a:gd name="connsiteX782" fmla="*/ 715014 w 1453314"/>
                <a:gd name="connsiteY782" fmla="*/ 564341 h 967051"/>
                <a:gd name="connsiteX783" fmla="*/ 723233 w 1453314"/>
                <a:gd name="connsiteY783" fmla="*/ 571190 h 967051"/>
                <a:gd name="connsiteX784" fmla="*/ 715014 w 1453314"/>
                <a:gd name="connsiteY784" fmla="*/ 575299 h 967051"/>
                <a:gd name="connsiteX785" fmla="*/ 715014 w 1453314"/>
                <a:gd name="connsiteY785" fmla="*/ 615022 h 967051"/>
                <a:gd name="connsiteX786" fmla="*/ 710905 w 1453314"/>
                <a:gd name="connsiteY786" fmla="*/ 643787 h 967051"/>
                <a:gd name="connsiteX787" fmla="*/ 719123 w 1453314"/>
                <a:gd name="connsiteY787" fmla="*/ 643787 h 967051"/>
                <a:gd name="connsiteX788" fmla="*/ 731451 w 1453314"/>
                <a:gd name="connsiteY788" fmla="*/ 658855 h 967051"/>
                <a:gd name="connsiteX789" fmla="*/ 728712 w 1453314"/>
                <a:gd name="connsiteY789" fmla="*/ 662964 h 967051"/>
                <a:gd name="connsiteX790" fmla="*/ 734191 w 1453314"/>
                <a:gd name="connsiteY790" fmla="*/ 665704 h 967051"/>
                <a:gd name="connsiteX791" fmla="*/ 712275 w 1453314"/>
                <a:gd name="connsiteY791" fmla="*/ 672552 h 967051"/>
                <a:gd name="connsiteX792" fmla="*/ 701317 w 1453314"/>
                <a:gd name="connsiteY792" fmla="*/ 667073 h 967051"/>
                <a:gd name="connsiteX793" fmla="*/ 699947 w 1453314"/>
                <a:gd name="connsiteY793" fmla="*/ 669812 h 967051"/>
                <a:gd name="connsiteX794" fmla="*/ 704056 w 1453314"/>
                <a:gd name="connsiteY794" fmla="*/ 678031 h 967051"/>
                <a:gd name="connsiteX795" fmla="*/ 695838 w 1453314"/>
                <a:gd name="connsiteY795" fmla="*/ 687620 h 967051"/>
                <a:gd name="connsiteX796" fmla="*/ 698577 w 1453314"/>
                <a:gd name="connsiteY796" fmla="*/ 690359 h 967051"/>
                <a:gd name="connsiteX797" fmla="*/ 691728 w 1453314"/>
                <a:gd name="connsiteY797" fmla="*/ 764326 h 967051"/>
                <a:gd name="connsiteX798" fmla="*/ 660224 w 1453314"/>
                <a:gd name="connsiteY798" fmla="*/ 861579 h 967051"/>
                <a:gd name="connsiteX799" fmla="*/ 661594 w 1453314"/>
                <a:gd name="connsiteY799" fmla="*/ 887604 h 967051"/>
                <a:gd name="connsiteX800" fmla="*/ 675291 w 1453314"/>
                <a:gd name="connsiteY800" fmla="*/ 908151 h 967051"/>
                <a:gd name="connsiteX801" fmla="*/ 650635 w 1453314"/>
                <a:gd name="connsiteY801" fmla="*/ 920479 h 967051"/>
                <a:gd name="connsiteX802" fmla="*/ 627350 w 1453314"/>
                <a:gd name="connsiteY802" fmla="*/ 904041 h 967051"/>
                <a:gd name="connsiteX803" fmla="*/ 628719 w 1453314"/>
                <a:gd name="connsiteY803" fmla="*/ 891714 h 967051"/>
                <a:gd name="connsiteX804" fmla="*/ 623240 w 1453314"/>
                <a:gd name="connsiteY804" fmla="*/ 882125 h 967051"/>
                <a:gd name="connsiteX805" fmla="*/ 623240 w 1453314"/>
                <a:gd name="connsiteY805" fmla="*/ 873907 h 967051"/>
                <a:gd name="connsiteX806" fmla="*/ 634199 w 1453314"/>
                <a:gd name="connsiteY806" fmla="*/ 849251 h 967051"/>
                <a:gd name="connsiteX807" fmla="*/ 642417 w 1453314"/>
                <a:gd name="connsiteY807" fmla="*/ 825965 h 967051"/>
                <a:gd name="connsiteX808" fmla="*/ 642417 w 1453314"/>
                <a:gd name="connsiteY808" fmla="*/ 816377 h 967051"/>
                <a:gd name="connsiteX809" fmla="*/ 647896 w 1453314"/>
                <a:gd name="connsiteY809" fmla="*/ 765696 h 967051"/>
                <a:gd name="connsiteX810" fmla="*/ 647896 w 1453314"/>
                <a:gd name="connsiteY810" fmla="*/ 756107 h 967051"/>
                <a:gd name="connsiteX811" fmla="*/ 632829 w 1453314"/>
                <a:gd name="connsiteY811" fmla="*/ 746519 h 967051"/>
                <a:gd name="connsiteX812" fmla="*/ 636938 w 1453314"/>
                <a:gd name="connsiteY812" fmla="*/ 721864 h 967051"/>
                <a:gd name="connsiteX813" fmla="*/ 634199 w 1453314"/>
                <a:gd name="connsiteY813" fmla="*/ 720494 h 967051"/>
                <a:gd name="connsiteX814" fmla="*/ 624610 w 1453314"/>
                <a:gd name="connsiteY814" fmla="*/ 723233 h 967051"/>
                <a:gd name="connsiteX815" fmla="*/ 590366 w 1453314"/>
                <a:gd name="connsiteY815" fmla="*/ 688989 h 967051"/>
                <a:gd name="connsiteX816" fmla="*/ 593106 w 1453314"/>
                <a:gd name="connsiteY816" fmla="*/ 686250 h 967051"/>
                <a:gd name="connsiteX817" fmla="*/ 578038 w 1453314"/>
                <a:gd name="connsiteY817" fmla="*/ 678031 h 967051"/>
                <a:gd name="connsiteX818" fmla="*/ 556122 w 1453314"/>
                <a:gd name="connsiteY818" fmla="*/ 657485 h 967051"/>
                <a:gd name="connsiteX819" fmla="*/ 552013 w 1453314"/>
                <a:gd name="connsiteY819" fmla="*/ 660224 h 967051"/>
                <a:gd name="connsiteX820" fmla="*/ 549273 w 1453314"/>
                <a:gd name="connsiteY820" fmla="*/ 658855 h 967051"/>
                <a:gd name="connsiteX821" fmla="*/ 552013 w 1453314"/>
                <a:gd name="connsiteY821" fmla="*/ 656115 h 967051"/>
                <a:gd name="connsiteX822" fmla="*/ 557492 w 1453314"/>
                <a:gd name="connsiteY822" fmla="*/ 657485 h 967051"/>
                <a:gd name="connsiteX823" fmla="*/ 557492 w 1453314"/>
                <a:gd name="connsiteY823" fmla="*/ 647897 h 967051"/>
                <a:gd name="connsiteX824" fmla="*/ 539685 w 1453314"/>
                <a:gd name="connsiteY824" fmla="*/ 604064 h 967051"/>
                <a:gd name="connsiteX825" fmla="*/ 543794 w 1453314"/>
                <a:gd name="connsiteY825" fmla="*/ 590367 h 967051"/>
                <a:gd name="connsiteX826" fmla="*/ 542425 w 1453314"/>
                <a:gd name="connsiteY826" fmla="*/ 587627 h 967051"/>
                <a:gd name="connsiteX827" fmla="*/ 538315 w 1453314"/>
                <a:gd name="connsiteY827" fmla="*/ 576669 h 967051"/>
                <a:gd name="connsiteX828" fmla="*/ 538315 w 1453314"/>
                <a:gd name="connsiteY828" fmla="*/ 573929 h 967051"/>
                <a:gd name="connsiteX829" fmla="*/ 543794 w 1453314"/>
                <a:gd name="connsiteY829" fmla="*/ 571190 h 967051"/>
                <a:gd name="connsiteX830" fmla="*/ 543794 w 1453314"/>
                <a:gd name="connsiteY830" fmla="*/ 565711 h 967051"/>
                <a:gd name="connsiteX831" fmla="*/ 546534 w 1453314"/>
                <a:gd name="connsiteY831" fmla="*/ 549274 h 967051"/>
                <a:gd name="connsiteX832" fmla="*/ 547904 w 1453314"/>
                <a:gd name="connsiteY832" fmla="*/ 536946 h 967051"/>
                <a:gd name="connsiteX833" fmla="*/ 549273 w 1453314"/>
                <a:gd name="connsiteY833" fmla="*/ 525988 h 967051"/>
                <a:gd name="connsiteX834" fmla="*/ 549273 w 1453314"/>
                <a:gd name="connsiteY834" fmla="*/ 497223 h 967051"/>
                <a:gd name="connsiteX835" fmla="*/ 550643 w 1453314"/>
                <a:gd name="connsiteY835" fmla="*/ 489004 h 967051"/>
                <a:gd name="connsiteX836" fmla="*/ 564341 w 1453314"/>
                <a:gd name="connsiteY836" fmla="*/ 446542 h 967051"/>
                <a:gd name="connsiteX837" fmla="*/ 553383 w 1453314"/>
                <a:gd name="connsiteY837" fmla="*/ 376684 h 967051"/>
                <a:gd name="connsiteX838" fmla="*/ 553383 w 1453314"/>
                <a:gd name="connsiteY838" fmla="*/ 323264 h 967051"/>
                <a:gd name="connsiteX839" fmla="*/ 524618 w 1453314"/>
                <a:gd name="connsiteY839" fmla="*/ 345180 h 967051"/>
                <a:gd name="connsiteX840" fmla="*/ 501332 w 1453314"/>
                <a:gd name="connsiteY840" fmla="*/ 360247 h 967051"/>
                <a:gd name="connsiteX841" fmla="*/ 490374 w 1453314"/>
                <a:gd name="connsiteY841" fmla="*/ 397230 h 967051"/>
                <a:gd name="connsiteX842" fmla="*/ 482155 w 1453314"/>
                <a:gd name="connsiteY842" fmla="*/ 456130 h 967051"/>
                <a:gd name="connsiteX843" fmla="*/ 509550 w 1453314"/>
                <a:gd name="connsiteY843" fmla="*/ 520509 h 967051"/>
                <a:gd name="connsiteX844" fmla="*/ 509550 w 1453314"/>
                <a:gd name="connsiteY844" fmla="*/ 525988 h 967051"/>
                <a:gd name="connsiteX845" fmla="*/ 491743 w 1453314"/>
                <a:gd name="connsiteY845" fmla="*/ 510921 h 967051"/>
                <a:gd name="connsiteX846" fmla="*/ 487635 w 1453314"/>
                <a:gd name="connsiteY846" fmla="*/ 516400 h 967051"/>
                <a:gd name="connsiteX847" fmla="*/ 487635 w 1453314"/>
                <a:gd name="connsiteY847" fmla="*/ 519139 h 967051"/>
                <a:gd name="connsiteX848" fmla="*/ 489004 w 1453314"/>
                <a:gd name="connsiteY848" fmla="*/ 536946 h 967051"/>
                <a:gd name="connsiteX849" fmla="*/ 487635 w 1453314"/>
                <a:gd name="connsiteY849" fmla="*/ 553383 h 967051"/>
                <a:gd name="connsiteX850" fmla="*/ 484895 w 1453314"/>
                <a:gd name="connsiteY850" fmla="*/ 554753 h 967051"/>
                <a:gd name="connsiteX851" fmla="*/ 479416 w 1453314"/>
                <a:gd name="connsiteY851" fmla="*/ 521879 h 967051"/>
                <a:gd name="connsiteX852" fmla="*/ 465718 w 1453314"/>
                <a:gd name="connsiteY852" fmla="*/ 556123 h 967051"/>
                <a:gd name="connsiteX853" fmla="*/ 465718 w 1453314"/>
                <a:gd name="connsiteY853" fmla="*/ 524618 h 967051"/>
                <a:gd name="connsiteX854" fmla="*/ 450651 w 1453314"/>
                <a:gd name="connsiteY854" fmla="*/ 546534 h 967051"/>
                <a:gd name="connsiteX855" fmla="*/ 450651 w 1453314"/>
                <a:gd name="connsiteY855" fmla="*/ 541055 h 967051"/>
                <a:gd name="connsiteX856" fmla="*/ 460239 w 1453314"/>
                <a:gd name="connsiteY856" fmla="*/ 520509 h 967051"/>
                <a:gd name="connsiteX857" fmla="*/ 460239 w 1453314"/>
                <a:gd name="connsiteY857" fmla="*/ 510921 h 967051"/>
                <a:gd name="connsiteX858" fmla="*/ 456130 w 1453314"/>
                <a:gd name="connsiteY858" fmla="*/ 509551 h 967051"/>
                <a:gd name="connsiteX859" fmla="*/ 436953 w 1453314"/>
                <a:gd name="connsiteY859" fmla="*/ 520509 h 967051"/>
                <a:gd name="connsiteX860" fmla="*/ 460239 w 1453314"/>
                <a:gd name="connsiteY860" fmla="*/ 486265 h 967051"/>
                <a:gd name="connsiteX861" fmla="*/ 460239 w 1453314"/>
                <a:gd name="connsiteY861" fmla="*/ 478046 h 967051"/>
                <a:gd name="connsiteX862" fmla="*/ 452020 w 1453314"/>
                <a:gd name="connsiteY862" fmla="*/ 461609 h 967051"/>
                <a:gd name="connsiteX863" fmla="*/ 453390 w 1453314"/>
                <a:gd name="connsiteY863" fmla="*/ 456130 h 967051"/>
                <a:gd name="connsiteX864" fmla="*/ 460239 w 1453314"/>
                <a:gd name="connsiteY864" fmla="*/ 457500 h 967051"/>
                <a:gd name="connsiteX865" fmla="*/ 460239 w 1453314"/>
                <a:gd name="connsiteY865" fmla="*/ 364356 h 967051"/>
                <a:gd name="connsiteX866" fmla="*/ 467088 w 1453314"/>
                <a:gd name="connsiteY866" fmla="*/ 335591 h 967051"/>
                <a:gd name="connsiteX867" fmla="*/ 479416 w 1453314"/>
                <a:gd name="connsiteY867" fmla="*/ 327373 h 967051"/>
                <a:gd name="connsiteX868" fmla="*/ 535576 w 1453314"/>
                <a:gd name="connsiteY868" fmla="*/ 268473 h 967051"/>
                <a:gd name="connsiteX869" fmla="*/ 550643 w 1453314"/>
                <a:gd name="connsiteY869" fmla="*/ 250666 h 967051"/>
                <a:gd name="connsiteX870" fmla="*/ 571189 w 1453314"/>
                <a:gd name="connsiteY870" fmla="*/ 245187 h 967051"/>
                <a:gd name="connsiteX871" fmla="*/ 616392 w 1453314"/>
                <a:gd name="connsiteY871" fmla="*/ 234229 h 967051"/>
                <a:gd name="connsiteX872" fmla="*/ 625980 w 1453314"/>
                <a:gd name="connsiteY872" fmla="*/ 221901 h 967051"/>
                <a:gd name="connsiteX873" fmla="*/ 619131 w 1453314"/>
                <a:gd name="connsiteY873" fmla="*/ 199985 h 967051"/>
                <a:gd name="connsiteX874" fmla="*/ 621871 w 1453314"/>
                <a:gd name="connsiteY874" fmla="*/ 182178 h 967051"/>
                <a:gd name="connsiteX875" fmla="*/ 657484 w 1453314"/>
                <a:gd name="connsiteY875" fmla="*/ 150674 h 967051"/>
                <a:gd name="connsiteX876" fmla="*/ 1160186 w 1453314"/>
                <a:gd name="connsiteY876" fmla="*/ 0 h 967051"/>
                <a:gd name="connsiteX877" fmla="*/ 1190320 w 1453314"/>
                <a:gd name="connsiteY877" fmla="*/ 8219 h 967051"/>
                <a:gd name="connsiteX878" fmla="*/ 1217716 w 1453314"/>
                <a:gd name="connsiteY878" fmla="*/ 63009 h 967051"/>
                <a:gd name="connsiteX879" fmla="*/ 1197169 w 1453314"/>
                <a:gd name="connsiteY879" fmla="*/ 123278 h 967051"/>
                <a:gd name="connsiteX880" fmla="*/ 1236892 w 1453314"/>
                <a:gd name="connsiteY880" fmla="*/ 146564 h 967051"/>
                <a:gd name="connsiteX881" fmla="*/ 1271136 w 1453314"/>
                <a:gd name="connsiteY881" fmla="*/ 156153 h 967051"/>
                <a:gd name="connsiteX882" fmla="*/ 1277985 w 1453314"/>
                <a:gd name="connsiteY882" fmla="*/ 169850 h 967051"/>
                <a:gd name="connsiteX883" fmla="*/ 1284834 w 1453314"/>
                <a:gd name="connsiteY883" fmla="*/ 206834 h 967051"/>
                <a:gd name="connsiteX884" fmla="*/ 1280724 w 1453314"/>
                <a:gd name="connsiteY884" fmla="*/ 227380 h 967051"/>
                <a:gd name="connsiteX885" fmla="*/ 1297162 w 1453314"/>
                <a:gd name="connsiteY885" fmla="*/ 289019 h 967051"/>
                <a:gd name="connsiteX886" fmla="*/ 1310859 w 1453314"/>
                <a:gd name="connsiteY886" fmla="*/ 364356 h 967051"/>
                <a:gd name="connsiteX887" fmla="*/ 1345103 w 1453314"/>
                <a:gd name="connsiteY887" fmla="*/ 473937 h 967051"/>
                <a:gd name="connsiteX888" fmla="*/ 1349212 w 1453314"/>
                <a:gd name="connsiteY888" fmla="*/ 491744 h 967051"/>
                <a:gd name="connsiteX889" fmla="*/ 1356061 w 1453314"/>
                <a:gd name="connsiteY889" fmla="*/ 491744 h 967051"/>
                <a:gd name="connsiteX890" fmla="*/ 1350582 w 1453314"/>
                <a:gd name="connsiteY890" fmla="*/ 497223 h 967051"/>
                <a:gd name="connsiteX891" fmla="*/ 1353322 w 1453314"/>
                <a:gd name="connsiteY891" fmla="*/ 513660 h 967051"/>
                <a:gd name="connsiteX892" fmla="*/ 1342364 w 1453314"/>
                <a:gd name="connsiteY892" fmla="*/ 525988 h 967051"/>
                <a:gd name="connsiteX893" fmla="*/ 1325927 w 1453314"/>
                <a:gd name="connsiteY893" fmla="*/ 489004 h 967051"/>
                <a:gd name="connsiteX894" fmla="*/ 1324557 w 1453314"/>
                <a:gd name="connsiteY894" fmla="*/ 505441 h 967051"/>
                <a:gd name="connsiteX895" fmla="*/ 1321817 w 1453314"/>
                <a:gd name="connsiteY895" fmla="*/ 508181 h 967051"/>
                <a:gd name="connsiteX896" fmla="*/ 1319078 w 1453314"/>
                <a:gd name="connsiteY896" fmla="*/ 505441 h 967051"/>
                <a:gd name="connsiteX897" fmla="*/ 1319078 w 1453314"/>
                <a:gd name="connsiteY897" fmla="*/ 457500 h 967051"/>
                <a:gd name="connsiteX898" fmla="*/ 1258808 w 1453314"/>
                <a:gd name="connsiteY898" fmla="*/ 341070 h 967051"/>
                <a:gd name="connsiteX899" fmla="*/ 1242371 w 1453314"/>
                <a:gd name="connsiteY899" fmla="*/ 282171 h 967051"/>
                <a:gd name="connsiteX900" fmla="*/ 1239632 w 1453314"/>
                <a:gd name="connsiteY900" fmla="*/ 279431 h 967051"/>
                <a:gd name="connsiteX901" fmla="*/ 1232783 w 1453314"/>
                <a:gd name="connsiteY901" fmla="*/ 301347 h 967051"/>
                <a:gd name="connsiteX902" fmla="*/ 1224565 w 1453314"/>
                <a:gd name="connsiteY902" fmla="*/ 315045 h 967051"/>
                <a:gd name="connsiteX903" fmla="*/ 1221825 w 1453314"/>
                <a:gd name="connsiteY903" fmla="*/ 327373 h 967051"/>
                <a:gd name="connsiteX904" fmla="*/ 1220455 w 1453314"/>
                <a:gd name="connsiteY904" fmla="*/ 378054 h 967051"/>
                <a:gd name="connsiteX905" fmla="*/ 1224565 w 1453314"/>
                <a:gd name="connsiteY905" fmla="*/ 425995 h 967051"/>
                <a:gd name="connsiteX906" fmla="*/ 1231413 w 1453314"/>
                <a:gd name="connsiteY906" fmla="*/ 438323 h 967051"/>
                <a:gd name="connsiteX907" fmla="*/ 1245111 w 1453314"/>
                <a:gd name="connsiteY907" fmla="*/ 482156 h 967051"/>
                <a:gd name="connsiteX908" fmla="*/ 1254699 w 1453314"/>
                <a:gd name="connsiteY908" fmla="*/ 484895 h 967051"/>
                <a:gd name="connsiteX909" fmla="*/ 1247850 w 1453314"/>
                <a:gd name="connsiteY909" fmla="*/ 486265 h 967051"/>
                <a:gd name="connsiteX910" fmla="*/ 1246481 w 1453314"/>
                <a:gd name="connsiteY910" fmla="*/ 512290 h 967051"/>
                <a:gd name="connsiteX911" fmla="*/ 1238262 w 1453314"/>
                <a:gd name="connsiteY911" fmla="*/ 591736 h 967051"/>
                <a:gd name="connsiteX912" fmla="*/ 1212237 w 1453314"/>
                <a:gd name="connsiteY912" fmla="*/ 650636 h 967051"/>
                <a:gd name="connsiteX913" fmla="*/ 1219085 w 1453314"/>
                <a:gd name="connsiteY913" fmla="*/ 668443 h 967051"/>
                <a:gd name="connsiteX914" fmla="*/ 1213606 w 1453314"/>
                <a:gd name="connsiteY914" fmla="*/ 678031 h 967051"/>
                <a:gd name="connsiteX915" fmla="*/ 1217716 w 1453314"/>
                <a:gd name="connsiteY915" fmla="*/ 699947 h 967051"/>
                <a:gd name="connsiteX916" fmla="*/ 1225934 w 1453314"/>
                <a:gd name="connsiteY916" fmla="*/ 699947 h 967051"/>
                <a:gd name="connsiteX917" fmla="*/ 1228674 w 1453314"/>
                <a:gd name="connsiteY917" fmla="*/ 712275 h 967051"/>
                <a:gd name="connsiteX918" fmla="*/ 1214976 w 1453314"/>
                <a:gd name="connsiteY918" fmla="*/ 719124 h 967051"/>
                <a:gd name="connsiteX919" fmla="*/ 1221825 w 1453314"/>
                <a:gd name="connsiteY919" fmla="*/ 757477 h 967051"/>
                <a:gd name="connsiteX920" fmla="*/ 1217716 w 1453314"/>
                <a:gd name="connsiteY920" fmla="*/ 760217 h 967051"/>
                <a:gd name="connsiteX921" fmla="*/ 1217716 w 1453314"/>
                <a:gd name="connsiteY921" fmla="*/ 809528 h 967051"/>
                <a:gd name="connsiteX922" fmla="*/ 1210867 w 1453314"/>
                <a:gd name="connsiteY922" fmla="*/ 828705 h 967051"/>
                <a:gd name="connsiteX923" fmla="*/ 1221825 w 1453314"/>
                <a:gd name="connsiteY923" fmla="*/ 839663 h 967051"/>
                <a:gd name="connsiteX924" fmla="*/ 1213606 w 1453314"/>
                <a:gd name="connsiteY924" fmla="*/ 850621 h 967051"/>
                <a:gd name="connsiteX925" fmla="*/ 1204018 w 1453314"/>
                <a:gd name="connsiteY925" fmla="*/ 850621 h 967051"/>
                <a:gd name="connsiteX926" fmla="*/ 1193060 w 1453314"/>
                <a:gd name="connsiteY926" fmla="*/ 893083 h 967051"/>
                <a:gd name="connsiteX927" fmla="*/ 1193060 w 1453314"/>
                <a:gd name="connsiteY927" fmla="*/ 921848 h 967051"/>
                <a:gd name="connsiteX928" fmla="*/ 1187581 w 1453314"/>
                <a:gd name="connsiteY928" fmla="*/ 957462 h 967051"/>
                <a:gd name="connsiteX929" fmla="*/ 1179362 w 1453314"/>
                <a:gd name="connsiteY929" fmla="*/ 962941 h 967051"/>
                <a:gd name="connsiteX930" fmla="*/ 1177993 w 1453314"/>
                <a:gd name="connsiteY930" fmla="*/ 960202 h 967051"/>
                <a:gd name="connsiteX931" fmla="*/ 1171691 w 1453314"/>
                <a:gd name="connsiteY931" fmla="*/ 961462 h 967051"/>
                <a:gd name="connsiteX932" fmla="*/ 1168404 w 1453314"/>
                <a:gd name="connsiteY932" fmla="*/ 958832 h 967051"/>
                <a:gd name="connsiteX933" fmla="*/ 1161555 w 1453314"/>
                <a:gd name="connsiteY933" fmla="*/ 964311 h 967051"/>
                <a:gd name="connsiteX934" fmla="*/ 1164295 w 1453314"/>
                <a:gd name="connsiteY934" fmla="*/ 967051 h 967051"/>
                <a:gd name="connsiteX935" fmla="*/ 1153337 w 1453314"/>
                <a:gd name="connsiteY935" fmla="*/ 961571 h 967051"/>
                <a:gd name="connsiteX936" fmla="*/ 1147858 w 1453314"/>
                <a:gd name="connsiteY936" fmla="*/ 965681 h 967051"/>
                <a:gd name="connsiteX937" fmla="*/ 1142379 w 1453314"/>
                <a:gd name="connsiteY937" fmla="*/ 961571 h 967051"/>
                <a:gd name="connsiteX938" fmla="*/ 1142379 w 1453314"/>
                <a:gd name="connsiteY938" fmla="*/ 964311 h 967051"/>
                <a:gd name="connsiteX939" fmla="*/ 1139639 w 1453314"/>
                <a:gd name="connsiteY939" fmla="*/ 962941 h 967051"/>
                <a:gd name="connsiteX940" fmla="*/ 1139639 w 1453314"/>
                <a:gd name="connsiteY940" fmla="*/ 957462 h 967051"/>
                <a:gd name="connsiteX941" fmla="*/ 1135530 w 1453314"/>
                <a:gd name="connsiteY941" fmla="*/ 962941 h 967051"/>
                <a:gd name="connsiteX942" fmla="*/ 1131421 w 1453314"/>
                <a:gd name="connsiteY942" fmla="*/ 962941 h 967051"/>
                <a:gd name="connsiteX943" fmla="*/ 1134160 w 1453314"/>
                <a:gd name="connsiteY943" fmla="*/ 958832 h 967051"/>
                <a:gd name="connsiteX944" fmla="*/ 1131421 w 1453314"/>
                <a:gd name="connsiteY944" fmla="*/ 957462 h 967051"/>
                <a:gd name="connsiteX945" fmla="*/ 1145118 w 1453314"/>
                <a:gd name="connsiteY945" fmla="*/ 939655 h 967051"/>
                <a:gd name="connsiteX946" fmla="*/ 1157446 w 1453314"/>
                <a:gd name="connsiteY946" fmla="*/ 904041 h 967051"/>
                <a:gd name="connsiteX947" fmla="*/ 1157446 w 1453314"/>
                <a:gd name="connsiteY947" fmla="*/ 832814 h 967051"/>
                <a:gd name="connsiteX948" fmla="*/ 1151967 w 1453314"/>
                <a:gd name="connsiteY948" fmla="*/ 815007 h 967051"/>
                <a:gd name="connsiteX949" fmla="*/ 1151967 w 1453314"/>
                <a:gd name="connsiteY949" fmla="*/ 786242 h 967051"/>
                <a:gd name="connsiteX950" fmla="*/ 1154707 w 1453314"/>
                <a:gd name="connsiteY950" fmla="*/ 749259 h 967051"/>
                <a:gd name="connsiteX951" fmla="*/ 1132791 w 1453314"/>
                <a:gd name="connsiteY951" fmla="*/ 756107 h 967051"/>
                <a:gd name="connsiteX952" fmla="*/ 1120463 w 1453314"/>
                <a:gd name="connsiteY952" fmla="*/ 753368 h 967051"/>
                <a:gd name="connsiteX953" fmla="*/ 1110874 w 1453314"/>
                <a:gd name="connsiteY953" fmla="*/ 757477 h 967051"/>
                <a:gd name="connsiteX954" fmla="*/ 1095807 w 1453314"/>
                <a:gd name="connsiteY954" fmla="*/ 754738 h 967051"/>
                <a:gd name="connsiteX955" fmla="*/ 1094437 w 1453314"/>
                <a:gd name="connsiteY955" fmla="*/ 756107 h 967051"/>
                <a:gd name="connsiteX956" fmla="*/ 1094437 w 1453314"/>
                <a:gd name="connsiteY956" fmla="*/ 750628 h 967051"/>
                <a:gd name="connsiteX957" fmla="*/ 1102656 w 1453314"/>
                <a:gd name="connsiteY957" fmla="*/ 743780 h 967051"/>
                <a:gd name="connsiteX958" fmla="*/ 1097177 w 1453314"/>
                <a:gd name="connsiteY958" fmla="*/ 738300 h 967051"/>
                <a:gd name="connsiteX959" fmla="*/ 1082109 w 1453314"/>
                <a:gd name="connsiteY959" fmla="*/ 749259 h 967051"/>
                <a:gd name="connsiteX960" fmla="*/ 1084849 w 1453314"/>
                <a:gd name="connsiteY960" fmla="*/ 754738 h 967051"/>
                <a:gd name="connsiteX961" fmla="*/ 1079370 w 1453314"/>
                <a:gd name="connsiteY961" fmla="*/ 756107 h 967051"/>
                <a:gd name="connsiteX962" fmla="*/ 1076631 w 1453314"/>
                <a:gd name="connsiteY962" fmla="*/ 750628 h 967051"/>
                <a:gd name="connsiteX963" fmla="*/ 1024580 w 1453314"/>
                <a:gd name="connsiteY963" fmla="*/ 725973 h 967051"/>
                <a:gd name="connsiteX964" fmla="*/ 1030059 w 1453314"/>
                <a:gd name="connsiteY964" fmla="*/ 723233 h 967051"/>
                <a:gd name="connsiteX965" fmla="*/ 1027319 w 1453314"/>
                <a:gd name="connsiteY965" fmla="*/ 717754 h 967051"/>
                <a:gd name="connsiteX966" fmla="*/ 1039647 w 1453314"/>
                <a:gd name="connsiteY966" fmla="*/ 699947 h 967051"/>
                <a:gd name="connsiteX967" fmla="*/ 1027319 w 1453314"/>
                <a:gd name="connsiteY967" fmla="*/ 623241 h 967051"/>
                <a:gd name="connsiteX968" fmla="*/ 1027319 w 1453314"/>
                <a:gd name="connsiteY968" fmla="*/ 594476 h 967051"/>
                <a:gd name="connsiteX969" fmla="*/ 1030059 w 1453314"/>
                <a:gd name="connsiteY969" fmla="*/ 573929 h 967051"/>
                <a:gd name="connsiteX970" fmla="*/ 1028689 w 1453314"/>
                <a:gd name="connsiteY970" fmla="*/ 565711 h 967051"/>
                <a:gd name="connsiteX971" fmla="*/ 1027319 w 1453314"/>
                <a:gd name="connsiteY971" fmla="*/ 564341 h 967051"/>
                <a:gd name="connsiteX972" fmla="*/ 1030059 w 1453314"/>
                <a:gd name="connsiteY972" fmla="*/ 560232 h 967051"/>
                <a:gd name="connsiteX973" fmla="*/ 1028689 w 1453314"/>
                <a:gd name="connsiteY973" fmla="*/ 423256 h 967051"/>
                <a:gd name="connsiteX974" fmla="*/ 1030059 w 1453314"/>
                <a:gd name="connsiteY974" fmla="*/ 415037 h 967051"/>
                <a:gd name="connsiteX975" fmla="*/ 1039647 w 1453314"/>
                <a:gd name="connsiteY975" fmla="*/ 390382 h 967051"/>
                <a:gd name="connsiteX976" fmla="*/ 1027319 w 1453314"/>
                <a:gd name="connsiteY976" fmla="*/ 380793 h 967051"/>
                <a:gd name="connsiteX977" fmla="*/ 961571 w 1453314"/>
                <a:gd name="connsiteY977" fmla="*/ 331482 h 967051"/>
                <a:gd name="connsiteX978" fmla="*/ 976638 w 1453314"/>
                <a:gd name="connsiteY978" fmla="*/ 282171 h 967051"/>
                <a:gd name="connsiteX979" fmla="*/ 995815 w 1453314"/>
                <a:gd name="connsiteY979" fmla="*/ 231489 h 967051"/>
                <a:gd name="connsiteX980" fmla="*/ 1012252 w 1453314"/>
                <a:gd name="connsiteY980" fmla="*/ 193136 h 967051"/>
                <a:gd name="connsiteX981" fmla="*/ 1039647 w 1453314"/>
                <a:gd name="connsiteY981" fmla="*/ 152043 h 967051"/>
                <a:gd name="connsiteX982" fmla="*/ 1068412 w 1453314"/>
                <a:gd name="connsiteY982" fmla="*/ 139716 h 967051"/>
                <a:gd name="connsiteX983" fmla="*/ 1078000 w 1453314"/>
                <a:gd name="connsiteY983" fmla="*/ 131497 h 967051"/>
                <a:gd name="connsiteX984" fmla="*/ 1119093 w 1453314"/>
                <a:gd name="connsiteY984" fmla="*/ 116430 h 967051"/>
                <a:gd name="connsiteX985" fmla="*/ 1110874 w 1453314"/>
                <a:gd name="connsiteY985" fmla="*/ 76707 h 967051"/>
                <a:gd name="connsiteX986" fmla="*/ 1113614 w 1453314"/>
                <a:gd name="connsiteY986" fmla="*/ 54790 h 967051"/>
                <a:gd name="connsiteX987" fmla="*/ 1160186 w 1453314"/>
                <a:gd name="connsiteY987" fmla="*/ 0 h 96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</a:cxnLst>
              <a:rect l="l" t="t" r="r" b="b"/>
              <a:pathLst>
                <a:path w="1453314" h="967051">
                  <a:moveTo>
                    <a:pt x="1171691" y="961462"/>
                  </a:moveTo>
                  <a:lnTo>
                    <a:pt x="1175253" y="964311"/>
                  </a:lnTo>
                  <a:cubicBezTo>
                    <a:pt x="1173883" y="964311"/>
                    <a:pt x="1171144" y="962941"/>
                    <a:pt x="1171144" y="961571"/>
                  </a:cubicBezTo>
                  <a:close/>
                  <a:moveTo>
                    <a:pt x="1150769" y="958661"/>
                  </a:moveTo>
                  <a:cubicBezTo>
                    <a:pt x="1149913" y="958147"/>
                    <a:pt x="1149228" y="958147"/>
                    <a:pt x="1149228" y="960202"/>
                  </a:cubicBezTo>
                  <a:cubicBezTo>
                    <a:pt x="1149228" y="962941"/>
                    <a:pt x="1151967" y="961571"/>
                    <a:pt x="1153337" y="960202"/>
                  </a:cubicBezTo>
                  <a:cubicBezTo>
                    <a:pt x="1152652" y="960202"/>
                    <a:pt x="1151625" y="959174"/>
                    <a:pt x="1150769" y="958661"/>
                  </a:cubicBezTo>
                  <a:close/>
                  <a:moveTo>
                    <a:pt x="1328666" y="924588"/>
                  </a:moveTo>
                  <a:lnTo>
                    <a:pt x="1332775" y="924588"/>
                  </a:lnTo>
                  <a:cubicBezTo>
                    <a:pt x="1332775" y="925958"/>
                    <a:pt x="1334145" y="928697"/>
                    <a:pt x="1334145" y="930067"/>
                  </a:cubicBezTo>
                  <a:cubicBezTo>
                    <a:pt x="1332775" y="930067"/>
                    <a:pt x="1330036" y="931437"/>
                    <a:pt x="1327296" y="930067"/>
                  </a:cubicBezTo>
                  <a:close/>
                  <a:moveTo>
                    <a:pt x="1338254" y="872537"/>
                  </a:moveTo>
                  <a:cubicBezTo>
                    <a:pt x="1339624" y="875276"/>
                    <a:pt x="1342364" y="876646"/>
                    <a:pt x="1343734" y="876646"/>
                  </a:cubicBezTo>
                  <a:cubicBezTo>
                    <a:pt x="1342364" y="876646"/>
                    <a:pt x="1339624" y="876646"/>
                    <a:pt x="1336885" y="878016"/>
                  </a:cubicBezTo>
                  <a:cubicBezTo>
                    <a:pt x="1336885" y="876646"/>
                    <a:pt x="1338254" y="873907"/>
                    <a:pt x="1338254" y="872537"/>
                  </a:cubicBezTo>
                  <a:close/>
                  <a:moveTo>
                    <a:pt x="1388935" y="857470"/>
                  </a:moveTo>
                  <a:lnTo>
                    <a:pt x="1391675" y="860209"/>
                  </a:lnTo>
                  <a:lnTo>
                    <a:pt x="1384826" y="860209"/>
                  </a:lnTo>
                  <a:cubicBezTo>
                    <a:pt x="1386196" y="858840"/>
                    <a:pt x="1387566" y="857470"/>
                    <a:pt x="1388935" y="857470"/>
                  </a:cubicBezTo>
                  <a:close/>
                  <a:moveTo>
                    <a:pt x="1349212" y="850621"/>
                  </a:moveTo>
                  <a:cubicBezTo>
                    <a:pt x="1349212" y="847881"/>
                    <a:pt x="1353322" y="849251"/>
                    <a:pt x="1354692" y="850621"/>
                  </a:cubicBezTo>
                  <a:cubicBezTo>
                    <a:pt x="1354692" y="850621"/>
                    <a:pt x="1354692" y="851991"/>
                    <a:pt x="1353322" y="853360"/>
                  </a:cubicBezTo>
                  <a:cubicBezTo>
                    <a:pt x="1351952" y="853360"/>
                    <a:pt x="1349212" y="854730"/>
                    <a:pt x="1349212" y="850621"/>
                  </a:cubicBezTo>
                  <a:close/>
                  <a:moveTo>
                    <a:pt x="1302641" y="849251"/>
                  </a:moveTo>
                  <a:lnTo>
                    <a:pt x="1306750" y="849251"/>
                  </a:lnTo>
                  <a:cubicBezTo>
                    <a:pt x="1308120" y="850621"/>
                    <a:pt x="1309489" y="851991"/>
                    <a:pt x="1309489" y="854730"/>
                  </a:cubicBezTo>
                  <a:cubicBezTo>
                    <a:pt x="1308120" y="854730"/>
                    <a:pt x="1308120" y="856100"/>
                    <a:pt x="1305380" y="856100"/>
                  </a:cubicBezTo>
                  <a:cubicBezTo>
                    <a:pt x="1301271" y="856100"/>
                    <a:pt x="1301271" y="854730"/>
                    <a:pt x="1299901" y="853360"/>
                  </a:cubicBezTo>
                  <a:cubicBezTo>
                    <a:pt x="1299901" y="851991"/>
                    <a:pt x="1301271" y="850621"/>
                    <a:pt x="1302641" y="849251"/>
                  </a:cubicBezTo>
                  <a:close/>
                  <a:moveTo>
                    <a:pt x="1388935" y="845142"/>
                  </a:moveTo>
                  <a:cubicBezTo>
                    <a:pt x="1388935" y="849251"/>
                    <a:pt x="1393045" y="846512"/>
                    <a:pt x="1393045" y="847881"/>
                  </a:cubicBezTo>
                  <a:cubicBezTo>
                    <a:pt x="1391675" y="847881"/>
                    <a:pt x="1388935" y="849251"/>
                    <a:pt x="1388935" y="845142"/>
                  </a:cubicBezTo>
                  <a:close/>
                  <a:moveTo>
                    <a:pt x="1396641" y="838635"/>
                  </a:moveTo>
                  <a:cubicBezTo>
                    <a:pt x="1397839" y="838978"/>
                    <a:pt x="1399209" y="839663"/>
                    <a:pt x="1399894" y="839663"/>
                  </a:cubicBezTo>
                  <a:cubicBezTo>
                    <a:pt x="1399894" y="839663"/>
                    <a:pt x="1399894" y="841033"/>
                    <a:pt x="1398524" y="842403"/>
                  </a:cubicBezTo>
                  <a:cubicBezTo>
                    <a:pt x="1397154" y="842403"/>
                    <a:pt x="1394415" y="843772"/>
                    <a:pt x="1394415" y="839663"/>
                  </a:cubicBezTo>
                  <a:cubicBezTo>
                    <a:pt x="1394415" y="838293"/>
                    <a:pt x="1395442" y="838293"/>
                    <a:pt x="1396641" y="838635"/>
                  </a:cubicBezTo>
                  <a:close/>
                  <a:moveTo>
                    <a:pt x="478046" y="831444"/>
                  </a:moveTo>
                  <a:lnTo>
                    <a:pt x="483525" y="832814"/>
                  </a:lnTo>
                  <a:cubicBezTo>
                    <a:pt x="483525" y="834184"/>
                    <a:pt x="482155" y="835553"/>
                    <a:pt x="480785" y="836923"/>
                  </a:cubicBezTo>
                  <a:cubicBezTo>
                    <a:pt x="479416" y="835553"/>
                    <a:pt x="478046" y="835553"/>
                    <a:pt x="476676" y="834184"/>
                  </a:cubicBezTo>
                  <a:cubicBezTo>
                    <a:pt x="476676" y="834184"/>
                    <a:pt x="478046" y="832814"/>
                    <a:pt x="478046" y="831444"/>
                  </a:cubicBezTo>
                  <a:close/>
                  <a:moveTo>
                    <a:pt x="1016361" y="820486"/>
                  </a:moveTo>
                  <a:cubicBezTo>
                    <a:pt x="1016361" y="820486"/>
                    <a:pt x="1016361" y="821856"/>
                    <a:pt x="1017731" y="823226"/>
                  </a:cubicBezTo>
                  <a:cubicBezTo>
                    <a:pt x="1016361" y="823226"/>
                    <a:pt x="1014991" y="823226"/>
                    <a:pt x="1013621" y="821856"/>
                  </a:cubicBezTo>
                  <a:cubicBezTo>
                    <a:pt x="1013621" y="821856"/>
                    <a:pt x="1016361" y="821856"/>
                    <a:pt x="1016361" y="820486"/>
                  </a:cubicBezTo>
                  <a:close/>
                  <a:moveTo>
                    <a:pt x="1054714" y="809528"/>
                  </a:moveTo>
                  <a:lnTo>
                    <a:pt x="1060193" y="809528"/>
                  </a:lnTo>
                  <a:cubicBezTo>
                    <a:pt x="1061563" y="810898"/>
                    <a:pt x="1062933" y="812268"/>
                    <a:pt x="1062933" y="815007"/>
                  </a:cubicBezTo>
                  <a:cubicBezTo>
                    <a:pt x="1061563" y="815007"/>
                    <a:pt x="1058824" y="815007"/>
                    <a:pt x="1056084" y="816377"/>
                  </a:cubicBezTo>
                  <a:cubicBezTo>
                    <a:pt x="1054714" y="815007"/>
                    <a:pt x="1053344" y="815007"/>
                    <a:pt x="1053344" y="812268"/>
                  </a:cubicBezTo>
                  <a:cubicBezTo>
                    <a:pt x="1053344" y="808158"/>
                    <a:pt x="1054714" y="810898"/>
                    <a:pt x="1054714" y="809528"/>
                  </a:cubicBezTo>
                  <a:close/>
                  <a:moveTo>
                    <a:pt x="1273876" y="802680"/>
                  </a:moveTo>
                  <a:cubicBezTo>
                    <a:pt x="1275246" y="804049"/>
                    <a:pt x="1276615" y="804049"/>
                    <a:pt x="1276615" y="805419"/>
                  </a:cubicBezTo>
                  <a:lnTo>
                    <a:pt x="1272506" y="805419"/>
                  </a:lnTo>
                  <a:cubicBezTo>
                    <a:pt x="1272506" y="805419"/>
                    <a:pt x="1272506" y="804049"/>
                    <a:pt x="1273876" y="802680"/>
                  </a:cubicBezTo>
                  <a:close/>
                  <a:moveTo>
                    <a:pt x="1431056" y="792920"/>
                  </a:moveTo>
                  <a:cubicBezTo>
                    <a:pt x="1431741" y="792749"/>
                    <a:pt x="1432768" y="793091"/>
                    <a:pt x="1434138" y="793091"/>
                  </a:cubicBezTo>
                  <a:cubicBezTo>
                    <a:pt x="1434138" y="794461"/>
                    <a:pt x="1435507" y="795830"/>
                    <a:pt x="1435507" y="799940"/>
                  </a:cubicBezTo>
                  <a:lnTo>
                    <a:pt x="1431398" y="799940"/>
                  </a:lnTo>
                  <a:cubicBezTo>
                    <a:pt x="1431398" y="798570"/>
                    <a:pt x="1430028" y="798570"/>
                    <a:pt x="1430028" y="795830"/>
                  </a:cubicBezTo>
                  <a:cubicBezTo>
                    <a:pt x="1430028" y="793776"/>
                    <a:pt x="1430371" y="793091"/>
                    <a:pt x="1431056" y="792920"/>
                  </a:cubicBezTo>
                  <a:close/>
                  <a:moveTo>
                    <a:pt x="468458" y="790352"/>
                  </a:moveTo>
                  <a:lnTo>
                    <a:pt x="473937" y="790352"/>
                  </a:lnTo>
                  <a:cubicBezTo>
                    <a:pt x="473937" y="788982"/>
                    <a:pt x="475307" y="791721"/>
                    <a:pt x="475307" y="794461"/>
                  </a:cubicBezTo>
                  <a:cubicBezTo>
                    <a:pt x="472567" y="791721"/>
                    <a:pt x="469827" y="788982"/>
                    <a:pt x="468458" y="790352"/>
                  </a:cubicBezTo>
                  <a:close/>
                  <a:moveTo>
                    <a:pt x="1138270" y="787612"/>
                  </a:moveTo>
                  <a:cubicBezTo>
                    <a:pt x="1141009" y="787612"/>
                    <a:pt x="1143749" y="806788"/>
                    <a:pt x="1143749" y="813638"/>
                  </a:cubicBezTo>
                  <a:cubicBezTo>
                    <a:pt x="1143749" y="817747"/>
                    <a:pt x="1146488" y="820486"/>
                    <a:pt x="1146488" y="823226"/>
                  </a:cubicBezTo>
                  <a:cubicBezTo>
                    <a:pt x="1146488" y="831444"/>
                    <a:pt x="1139639" y="835553"/>
                    <a:pt x="1134160" y="835553"/>
                  </a:cubicBezTo>
                  <a:cubicBezTo>
                    <a:pt x="1120463" y="835553"/>
                    <a:pt x="1124572" y="817747"/>
                    <a:pt x="1123202" y="815007"/>
                  </a:cubicBezTo>
                  <a:cubicBezTo>
                    <a:pt x="1121832" y="810898"/>
                    <a:pt x="1120463" y="806788"/>
                    <a:pt x="1120463" y="802680"/>
                  </a:cubicBezTo>
                  <a:cubicBezTo>
                    <a:pt x="1120463" y="797200"/>
                    <a:pt x="1132791" y="787612"/>
                    <a:pt x="1138270" y="787612"/>
                  </a:cubicBezTo>
                  <a:close/>
                  <a:moveTo>
                    <a:pt x="432844" y="775284"/>
                  </a:moveTo>
                  <a:cubicBezTo>
                    <a:pt x="432844" y="775284"/>
                    <a:pt x="434214" y="776654"/>
                    <a:pt x="434214" y="778024"/>
                  </a:cubicBezTo>
                  <a:lnTo>
                    <a:pt x="430105" y="778024"/>
                  </a:lnTo>
                  <a:close/>
                  <a:moveTo>
                    <a:pt x="1261548" y="771175"/>
                  </a:moveTo>
                  <a:cubicBezTo>
                    <a:pt x="1262918" y="771175"/>
                    <a:pt x="1262918" y="772545"/>
                    <a:pt x="1262918" y="773915"/>
                  </a:cubicBezTo>
                  <a:lnTo>
                    <a:pt x="1258808" y="773915"/>
                  </a:lnTo>
                  <a:close/>
                  <a:moveTo>
                    <a:pt x="1338254" y="768435"/>
                  </a:moveTo>
                  <a:cubicBezTo>
                    <a:pt x="1338254" y="769805"/>
                    <a:pt x="1335515" y="771175"/>
                    <a:pt x="1335515" y="772545"/>
                  </a:cubicBezTo>
                  <a:lnTo>
                    <a:pt x="1332775" y="769805"/>
                  </a:lnTo>
                  <a:cubicBezTo>
                    <a:pt x="1334145" y="768435"/>
                    <a:pt x="1335515" y="767065"/>
                    <a:pt x="1338254" y="768435"/>
                  </a:cubicBezTo>
                  <a:close/>
                  <a:moveTo>
                    <a:pt x="1138270" y="768435"/>
                  </a:moveTo>
                  <a:cubicBezTo>
                    <a:pt x="1138270" y="771175"/>
                    <a:pt x="1138270" y="775284"/>
                    <a:pt x="1139639" y="776654"/>
                  </a:cubicBezTo>
                  <a:cubicBezTo>
                    <a:pt x="1138270" y="776654"/>
                    <a:pt x="1135530" y="775284"/>
                    <a:pt x="1132791" y="773915"/>
                  </a:cubicBezTo>
                  <a:cubicBezTo>
                    <a:pt x="1132791" y="773915"/>
                    <a:pt x="1132791" y="772545"/>
                    <a:pt x="1131421" y="771175"/>
                  </a:cubicBezTo>
                  <a:cubicBezTo>
                    <a:pt x="1132791" y="769805"/>
                    <a:pt x="1135530" y="768435"/>
                    <a:pt x="1138270" y="768435"/>
                  </a:cubicBezTo>
                  <a:close/>
                  <a:moveTo>
                    <a:pt x="499962" y="768435"/>
                  </a:moveTo>
                  <a:lnTo>
                    <a:pt x="505441" y="769805"/>
                  </a:lnTo>
                  <a:cubicBezTo>
                    <a:pt x="501414" y="772216"/>
                    <a:pt x="502592" y="772736"/>
                    <a:pt x="502579" y="772764"/>
                  </a:cubicBezTo>
                  <a:cubicBezTo>
                    <a:pt x="502579" y="772777"/>
                    <a:pt x="501989" y="772545"/>
                    <a:pt x="498592" y="772545"/>
                  </a:cubicBezTo>
                  <a:close/>
                  <a:moveTo>
                    <a:pt x="462979" y="768435"/>
                  </a:moveTo>
                  <a:cubicBezTo>
                    <a:pt x="462979" y="768435"/>
                    <a:pt x="464348" y="769805"/>
                    <a:pt x="464348" y="771175"/>
                  </a:cubicBezTo>
                  <a:lnTo>
                    <a:pt x="460239" y="771175"/>
                  </a:lnTo>
                  <a:close/>
                  <a:moveTo>
                    <a:pt x="1306750" y="764326"/>
                  </a:moveTo>
                  <a:cubicBezTo>
                    <a:pt x="1308120" y="764326"/>
                    <a:pt x="1309489" y="764326"/>
                    <a:pt x="1310859" y="765696"/>
                  </a:cubicBezTo>
                  <a:cubicBezTo>
                    <a:pt x="1309489" y="768435"/>
                    <a:pt x="1308120" y="769805"/>
                    <a:pt x="1305380" y="769805"/>
                  </a:cubicBezTo>
                  <a:cubicBezTo>
                    <a:pt x="1305380" y="769805"/>
                    <a:pt x="1305380" y="768435"/>
                    <a:pt x="1304011" y="767065"/>
                  </a:cubicBezTo>
                  <a:close/>
                  <a:moveTo>
                    <a:pt x="1099403" y="761587"/>
                  </a:moveTo>
                  <a:cubicBezTo>
                    <a:pt x="1100601" y="761244"/>
                    <a:pt x="1101971" y="761587"/>
                    <a:pt x="1102656" y="761587"/>
                  </a:cubicBezTo>
                  <a:cubicBezTo>
                    <a:pt x="1104026" y="761587"/>
                    <a:pt x="1109505" y="762956"/>
                    <a:pt x="1112244" y="767065"/>
                  </a:cubicBezTo>
                  <a:cubicBezTo>
                    <a:pt x="1109505" y="769805"/>
                    <a:pt x="1106765" y="772545"/>
                    <a:pt x="1104026" y="772545"/>
                  </a:cubicBezTo>
                  <a:cubicBezTo>
                    <a:pt x="1099916" y="772545"/>
                    <a:pt x="1097177" y="769805"/>
                    <a:pt x="1097177" y="765696"/>
                  </a:cubicBezTo>
                  <a:cubicBezTo>
                    <a:pt x="1097177" y="762957"/>
                    <a:pt x="1098204" y="761929"/>
                    <a:pt x="1099403" y="761587"/>
                  </a:cubicBezTo>
                  <a:close/>
                  <a:moveTo>
                    <a:pt x="1228674" y="756107"/>
                  </a:moveTo>
                  <a:cubicBezTo>
                    <a:pt x="1234153" y="756107"/>
                    <a:pt x="1234153" y="757477"/>
                    <a:pt x="1235523" y="757477"/>
                  </a:cubicBezTo>
                  <a:cubicBezTo>
                    <a:pt x="1232783" y="761587"/>
                    <a:pt x="1228674" y="762956"/>
                    <a:pt x="1225934" y="762956"/>
                  </a:cubicBezTo>
                  <a:cubicBezTo>
                    <a:pt x="1227304" y="761587"/>
                    <a:pt x="1227304" y="758847"/>
                    <a:pt x="1228674" y="756107"/>
                  </a:cubicBezTo>
                  <a:close/>
                  <a:moveTo>
                    <a:pt x="1050605" y="756107"/>
                  </a:moveTo>
                  <a:cubicBezTo>
                    <a:pt x="1050605" y="756107"/>
                    <a:pt x="1051975" y="756107"/>
                    <a:pt x="1053344" y="757477"/>
                  </a:cubicBezTo>
                  <a:lnTo>
                    <a:pt x="1050605" y="760217"/>
                  </a:lnTo>
                  <a:cubicBezTo>
                    <a:pt x="1049235" y="758847"/>
                    <a:pt x="1047866" y="758847"/>
                    <a:pt x="1046496" y="758847"/>
                  </a:cubicBezTo>
                  <a:cubicBezTo>
                    <a:pt x="1046496" y="757477"/>
                    <a:pt x="1049235" y="756107"/>
                    <a:pt x="1050605" y="756107"/>
                  </a:cubicBezTo>
                  <a:close/>
                  <a:moveTo>
                    <a:pt x="1028689" y="750628"/>
                  </a:moveTo>
                  <a:cubicBezTo>
                    <a:pt x="1028689" y="751998"/>
                    <a:pt x="1027319" y="753368"/>
                    <a:pt x="1025949" y="754738"/>
                  </a:cubicBezTo>
                  <a:lnTo>
                    <a:pt x="1019101" y="753368"/>
                  </a:lnTo>
                  <a:cubicBezTo>
                    <a:pt x="1019101" y="751998"/>
                    <a:pt x="1023210" y="749259"/>
                    <a:pt x="1028689" y="750628"/>
                  </a:cubicBezTo>
                  <a:close/>
                  <a:moveTo>
                    <a:pt x="583517" y="750628"/>
                  </a:moveTo>
                  <a:cubicBezTo>
                    <a:pt x="593106" y="750628"/>
                    <a:pt x="599954" y="749259"/>
                    <a:pt x="605434" y="767065"/>
                  </a:cubicBezTo>
                  <a:cubicBezTo>
                    <a:pt x="598585" y="767065"/>
                    <a:pt x="601324" y="772545"/>
                    <a:pt x="594476" y="772545"/>
                  </a:cubicBezTo>
                  <a:cubicBezTo>
                    <a:pt x="588996" y="772545"/>
                    <a:pt x="571189" y="767065"/>
                    <a:pt x="571189" y="765696"/>
                  </a:cubicBezTo>
                  <a:cubicBezTo>
                    <a:pt x="569820" y="764326"/>
                    <a:pt x="569820" y="761587"/>
                    <a:pt x="569820" y="758847"/>
                  </a:cubicBezTo>
                  <a:cubicBezTo>
                    <a:pt x="569820" y="747889"/>
                    <a:pt x="579408" y="750628"/>
                    <a:pt x="583517" y="750628"/>
                  </a:cubicBezTo>
                  <a:close/>
                  <a:moveTo>
                    <a:pt x="851990" y="745150"/>
                  </a:moveTo>
                  <a:cubicBezTo>
                    <a:pt x="854730" y="745150"/>
                    <a:pt x="860209" y="751998"/>
                    <a:pt x="864318" y="754738"/>
                  </a:cubicBezTo>
                  <a:cubicBezTo>
                    <a:pt x="861579" y="757477"/>
                    <a:pt x="858839" y="757477"/>
                    <a:pt x="856099" y="757477"/>
                  </a:cubicBezTo>
                  <a:cubicBezTo>
                    <a:pt x="851990" y="757477"/>
                    <a:pt x="845141" y="756107"/>
                    <a:pt x="845141" y="751998"/>
                  </a:cubicBezTo>
                  <a:cubicBezTo>
                    <a:pt x="845141" y="747889"/>
                    <a:pt x="847881" y="745150"/>
                    <a:pt x="851990" y="745150"/>
                  </a:cubicBezTo>
                  <a:close/>
                  <a:moveTo>
                    <a:pt x="150674" y="742410"/>
                  </a:moveTo>
                  <a:cubicBezTo>
                    <a:pt x="153413" y="742410"/>
                    <a:pt x="157522" y="743780"/>
                    <a:pt x="161632" y="743780"/>
                  </a:cubicBezTo>
                  <a:cubicBezTo>
                    <a:pt x="163002" y="745150"/>
                    <a:pt x="164371" y="747889"/>
                    <a:pt x="165741" y="750628"/>
                  </a:cubicBezTo>
                  <a:cubicBezTo>
                    <a:pt x="164371" y="751998"/>
                    <a:pt x="163002" y="754738"/>
                    <a:pt x="160262" y="754738"/>
                  </a:cubicBezTo>
                  <a:cubicBezTo>
                    <a:pt x="156153" y="754738"/>
                    <a:pt x="152044" y="753368"/>
                    <a:pt x="147934" y="751998"/>
                  </a:cubicBezTo>
                  <a:cubicBezTo>
                    <a:pt x="147934" y="750628"/>
                    <a:pt x="146564" y="750628"/>
                    <a:pt x="146564" y="746519"/>
                  </a:cubicBezTo>
                  <a:cubicBezTo>
                    <a:pt x="146564" y="743780"/>
                    <a:pt x="147934" y="742410"/>
                    <a:pt x="150674" y="742410"/>
                  </a:cubicBezTo>
                  <a:close/>
                  <a:moveTo>
                    <a:pt x="1227304" y="736931"/>
                  </a:moveTo>
                  <a:cubicBezTo>
                    <a:pt x="1228674" y="736931"/>
                    <a:pt x="1231413" y="739670"/>
                    <a:pt x="1232783" y="742410"/>
                  </a:cubicBezTo>
                  <a:cubicBezTo>
                    <a:pt x="1232783" y="743780"/>
                    <a:pt x="1231413" y="745150"/>
                    <a:pt x="1231413" y="746519"/>
                  </a:cubicBezTo>
                  <a:cubicBezTo>
                    <a:pt x="1230043" y="746519"/>
                    <a:pt x="1225934" y="745150"/>
                    <a:pt x="1225934" y="741040"/>
                  </a:cubicBezTo>
                  <a:cubicBezTo>
                    <a:pt x="1225934" y="738300"/>
                    <a:pt x="1227304" y="736931"/>
                    <a:pt x="1227304" y="736931"/>
                  </a:cubicBezTo>
                  <a:close/>
                  <a:moveTo>
                    <a:pt x="704056" y="735561"/>
                  </a:moveTo>
                  <a:lnTo>
                    <a:pt x="709535" y="736931"/>
                  </a:lnTo>
                  <a:cubicBezTo>
                    <a:pt x="709535" y="736931"/>
                    <a:pt x="708165" y="739670"/>
                    <a:pt x="706796" y="739670"/>
                  </a:cubicBezTo>
                  <a:lnTo>
                    <a:pt x="702687" y="739670"/>
                  </a:lnTo>
                  <a:close/>
                  <a:moveTo>
                    <a:pt x="1014991" y="732822"/>
                  </a:moveTo>
                  <a:cubicBezTo>
                    <a:pt x="1014991" y="732822"/>
                    <a:pt x="1014991" y="734192"/>
                    <a:pt x="1013621" y="735561"/>
                  </a:cubicBezTo>
                  <a:cubicBezTo>
                    <a:pt x="1013621" y="735561"/>
                    <a:pt x="1012252" y="735561"/>
                    <a:pt x="1010882" y="734192"/>
                  </a:cubicBezTo>
                  <a:cubicBezTo>
                    <a:pt x="1012252" y="734192"/>
                    <a:pt x="1013621" y="732822"/>
                    <a:pt x="1014991" y="732822"/>
                  </a:cubicBezTo>
                  <a:close/>
                  <a:moveTo>
                    <a:pt x="149304" y="730082"/>
                  </a:moveTo>
                  <a:lnTo>
                    <a:pt x="153413" y="730082"/>
                  </a:lnTo>
                  <a:cubicBezTo>
                    <a:pt x="153413" y="731452"/>
                    <a:pt x="153413" y="732822"/>
                    <a:pt x="149304" y="734192"/>
                  </a:cubicBezTo>
                  <a:close/>
                  <a:moveTo>
                    <a:pt x="584887" y="727342"/>
                  </a:moveTo>
                  <a:cubicBezTo>
                    <a:pt x="583517" y="728712"/>
                    <a:pt x="583517" y="731452"/>
                    <a:pt x="583517" y="735561"/>
                  </a:cubicBezTo>
                  <a:cubicBezTo>
                    <a:pt x="582148" y="735561"/>
                    <a:pt x="580778" y="736931"/>
                    <a:pt x="576669" y="736931"/>
                  </a:cubicBezTo>
                  <a:cubicBezTo>
                    <a:pt x="575299" y="735561"/>
                    <a:pt x="573929" y="732822"/>
                    <a:pt x="573929" y="731452"/>
                  </a:cubicBezTo>
                  <a:cubicBezTo>
                    <a:pt x="576669" y="728712"/>
                    <a:pt x="580778" y="728712"/>
                    <a:pt x="584887" y="727342"/>
                  </a:cubicBezTo>
                  <a:close/>
                  <a:moveTo>
                    <a:pt x="1136900" y="719124"/>
                  </a:moveTo>
                  <a:lnTo>
                    <a:pt x="1136900" y="723233"/>
                  </a:lnTo>
                  <a:lnTo>
                    <a:pt x="1141009" y="723233"/>
                  </a:lnTo>
                  <a:cubicBezTo>
                    <a:pt x="1141009" y="721864"/>
                    <a:pt x="1138270" y="719124"/>
                    <a:pt x="1136900" y="719124"/>
                  </a:cubicBezTo>
                  <a:close/>
                  <a:moveTo>
                    <a:pt x="1420440" y="717754"/>
                  </a:moveTo>
                  <a:cubicBezTo>
                    <a:pt x="1423180" y="717754"/>
                    <a:pt x="1427289" y="723233"/>
                    <a:pt x="1431398" y="728712"/>
                  </a:cubicBezTo>
                  <a:cubicBezTo>
                    <a:pt x="1430028" y="730082"/>
                    <a:pt x="1427289" y="730082"/>
                    <a:pt x="1424549" y="730082"/>
                  </a:cubicBezTo>
                  <a:cubicBezTo>
                    <a:pt x="1420440" y="730082"/>
                    <a:pt x="1413591" y="728712"/>
                    <a:pt x="1413591" y="724603"/>
                  </a:cubicBezTo>
                  <a:cubicBezTo>
                    <a:pt x="1413591" y="719124"/>
                    <a:pt x="1414961" y="717754"/>
                    <a:pt x="1420440" y="717754"/>
                  </a:cubicBezTo>
                  <a:close/>
                  <a:moveTo>
                    <a:pt x="1006773" y="717754"/>
                  </a:moveTo>
                  <a:cubicBezTo>
                    <a:pt x="1008143" y="717754"/>
                    <a:pt x="1010882" y="719124"/>
                    <a:pt x="1012252" y="720494"/>
                  </a:cubicBezTo>
                  <a:lnTo>
                    <a:pt x="1004033" y="720494"/>
                  </a:lnTo>
                  <a:close/>
                  <a:moveTo>
                    <a:pt x="990336" y="717754"/>
                  </a:moveTo>
                  <a:cubicBezTo>
                    <a:pt x="991705" y="717754"/>
                    <a:pt x="994445" y="719124"/>
                    <a:pt x="994445" y="720494"/>
                  </a:cubicBezTo>
                  <a:lnTo>
                    <a:pt x="987596" y="720494"/>
                  </a:lnTo>
                  <a:close/>
                  <a:moveTo>
                    <a:pt x="1235523" y="715015"/>
                  </a:moveTo>
                  <a:lnTo>
                    <a:pt x="1246481" y="715015"/>
                  </a:lnTo>
                  <a:cubicBezTo>
                    <a:pt x="1246481" y="716385"/>
                    <a:pt x="1247850" y="719124"/>
                    <a:pt x="1243741" y="719124"/>
                  </a:cubicBezTo>
                  <a:cubicBezTo>
                    <a:pt x="1241001" y="719124"/>
                    <a:pt x="1238262" y="716385"/>
                    <a:pt x="1235523" y="715015"/>
                  </a:cubicBezTo>
                  <a:close/>
                  <a:moveTo>
                    <a:pt x="1006773" y="708166"/>
                  </a:moveTo>
                  <a:cubicBezTo>
                    <a:pt x="1006773" y="709536"/>
                    <a:pt x="1008143" y="710905"/>
                    <a:pt x="1008143" y="712275"/>
                  </a:cubicBezTo>
                  <a:cubicBezTo>
                    <a:pt x="1006773" y="712275"/>
                    <a:pt x="1004033" y="713645"/>
                    <a:pt x="1001294" y="712275"/>
                  </a:cubicBezTo>
                  <a:cubicBezTo>
                    <a:pt x="1001294" y="710905"/>
                    <a:pt x="999924" y="706796"/>
                    <a:pt x="1006773" y="708166"/>
                  </a:cubicBezTo>
                  <a:close/>
                  <a:moveTo>
                    <a:pt x="575299" y="705427"/>
                  </a:moveTo>
                  <a:lnTo>
                    <a:pt x="580778" y="705427"/>
                  </a:lnTo>
                  <a:cubicBezTo>
                    <a:pt x="579408" y="709536"/>
                    <a:pt x="580778" y="715015"/>
                    <a:pt x="580778" y="720494"/>
                  </a:cubicBezTo>
                  <a:lnTo>
                    <a:pt x="578038" y="721864"/>
                  </a:lnTo>
                  <a:cubicBezTo>
                    <a:pt x="578038" y="720494"/>
                    <a:pt x="576669" y="720494"/>
                    <a:pt x="576669" y="717754"/>
                  </a:cubicBezTo>
                  <a:cubicBezTo>
                    <a:pt x="576669" y="713645"/>
                    <a:pt x="579408" y="715015"/>
                    <a:pt x="579408" y="712275"/>
                  </a:cubicBezTo>
                  <a:cubicBezTo>
                    <a:pt x="579408" y="708166"/>
                    <a:pt x="575299" y="709536"/>
                    <a:pt x="573929" y="708166"/>
                  </a:cubicBezTo>
                  <a:cubicBezTo>
                    <a:pt x="573929" y="708166"/>
                    <a:pt x="575299" y="706796"/>
                    <a:pt x="575299" y="705427"/>
                  </a:cubicBezTo>
                  <a:close/>
                  <a:moveTo>
                    <a:pt x="196127" y="705398"/>
                  </a:moveTo>
                  <a:lnTo>
                    <a:pt x="198051" y="705990"/>
                  </a:lnTo>
                  <a:lnTo>
                    <a:pt x="197245" y="706796"/>
                  </a:lnTo>
                  <a:close/>
                  <a:moveTo>
                    <a:pt x="179439" y="704057"/>
                  </a:moveTo>
                  <a:lnTo>
                    <a:pt x="186440" y="704386"/>
                  </a:lnTo>
                  <a:lnTo>
                    <a:pt x="183548" y="706796"/>
                  </a:lnTo>
                  <a:cubicBezTo>
                    <a:pt x="182178" y="705427"/>
                    <a:pt x="180808" y="704057"/>
                    <a:pt x="179439" y="704057"/>
                  </a:cubicBezTo>
                  <a:close/>
                  <a:moveTo>
                    <a:pt x="1261548" y="702687"/>
                  </a:moveTo>
                  <a:cubicBezTo>
                    <a:pt x="1264288" y="702687"/>
                    <a:pt x="1267027" y="708166"/>
                    <a:pt x="1269766" y="709536"/>
                  </a:cubicBezTo>
                  <a:cubicBezTo>
                    <a:pt x="1287573" y="712275"/>
                    <a:pt x="1286204" y="716385"/>
                    <a:pt x="1287573" y="731452"/>
                  </a:cubicBezTo>
                  <a:cubicBezTo>
                    <a:pt x="1288943" y="732822"/>
                    <a:pt x="1291683" y="732822"/>
                    <a:pt x="1291683" y="734192"/>
                  </a:cubicBezTo>
                  <a:cubicBezTo>
                    <a:pt x="1290313" y="734192"/>
                    <a:pt x="1287573" y="732822"/>
                    <a:pt x="1286204" y="732822"/>
                  </a:cubicBezTo>
                  <a:cubicBezTo>
                    <a:pt x="1284834" y="734192"/>
                    <a:pt x="1283464" y="736931"/>
                    <a:pt x="1282094" y="736931"/>
                  </a:cubicBezTo>
                  <a:cubicBezTo>
                    <a:pt x="1277985" y="739670"/>
                    <a:pt x="1272506" y="741040"/>
                    <a:pt x="1268397" y="741040"/>
                  </a:cubicBezTo>
                  <a:cubicBezTo>
                    <a:pt x="1253329" y="741040"/>
                    <a:pt x="1254699" y="715015"/>
                    <a:pt x="1251960" y="709536"/>
                  </a:cubicBezTo>
                  <a:lnTo>
                    <a:pt x="1251960" y="705427"/>
                  </a:lnTo>
                  <a:cubicBezTo>
                    <a:pt x="1254699" y="704057"/>
                    <a:pt x="1257439" y="702687"/>
                    <a:pt x="1261548" y="702687"/>
                  </a:cubicBezTo>
                  <a:close/>
                  <a:moveTo>
                    <a:pt x="1005403" y="702687"/>
                  </a:moveTo>
                  <a:cubicBezTo>
                    <a:pt x="1008143" y="701317"/>
                    <a:pt x="1010882" y="702687"/>
                    <a:pt x="1012252" y="704057"/>
                  </a:cubicBezTo>
                  <a:cubicBezTo>
                    <a:pt x="1012252" y="704057"/>
                    <a:pt x="1012252" y="705427"/>
                    <a:pt x="1010882" y="706796"/>
                  </a:cubicBezTo>
                  <a:cubicBezTo>
                    <a:pt x="1009513" y="706796"/>
                    <a:pt x="1006773" y="704057"/>
                    <a:pt x="1005403" y="702687"/>
                  </a:cubicBezTo>
                  <a:close/>
                  <a:moveTo>
                    <a:pt x="326003" y="702687"/>
                  </a:moveTo>
                  <a:lnTo>
                    <a:pt x="328742" y="705427"/>
                  </a:lnTo>
                  <a:lnTo>
                    <a:pt x="320524" y="706796"/>
                  </a:lnTo>
                  <a:cubicBezTo>
                    <a:pt x="321894" y="705427"/>
                    <a:pt x="324633" y="702687"/>
                    <a:pt x="326003" y="702687"/>
                  </a:cubicBezTo>
                  <a:close/>
                  <a:moveTo>
                    <a:pt x="475307" y="699947"/>
                  </a:moveTo>
                  <a:cubicBezTo>
                    <a:pt x="476676" y="701317"/>
                    <a:pt x="478046" y="701317"/>
                    <a:pt x="478046" y="702687"/>
                  </a:cubicBezTo>
                  <a:cubicBezTo>
                    <a:pt x="478046" y="702687"/>
                    <a:pt x="476676" y="704057"/>
                    <a:pt x="475307" y="704057"/>
                  </a:cubicBezTo>
                  <a:cubicBezTo>
                    <a:pt x="473937" y="702687"/>
                    <a:pt x="473937" y="701317"/>
                    <a:pt x="475307" y="699947"/>
                  </a:cubicBezTo>
                  <a:close/>
                  <a:moveTo>
                    <a:pt x="191767" y="699947"/>
                  </a:moveTo>
                  <a:lnTo>
                    <a:pt x="196127" y="705398"/>
                  </a:lnTo>
                  <a:lnTo>
                    <a:pt x="193992" y="704742"/>
                  </a:lnTo>
                  <a:lnTo>
                    <a:pt x="186440" y="704386"/>
                  </a:lnTo>
                  <a:close/>
                  <a:moveTo>
                    <a:pt x="1245111" y="697208"/>
                  </a:moveTo>
                  <a:lnTo>
                    <a:pt x="1250590" y="698577"/>
                  </a:lnTo>
                  <a:lnTo>
                    <a:pt x="1245111" y="699947"/>
                  </a:lnTo>
                  <a:close/>
                  <a:moveTo>
                    <a:pt x="580778" y="697208"/>
                  </a:moveTo>
                  <a:lnTo>
                    <a:pt x="586257" y="697208"/>
                  </a:lnTo>
                  <a:cubicBezTo>
                    <a:pt x="587627" y="698577"/>
                    <a:pt x="588996" y="699947"/>
                    <a:pt x="588996" y="702687"/>
                  </a:cubicBezTo>
                  <a:lnTo>
                    <a:pt x="579408" y="701317"/>
                  </a:lnTo>
                  <a:close/>
                  <a:moveTo>
                    <a:pt x="497223" y="697208"/>
                  </a:moveTo>
                  <a:cubicBezTo>
                    <a:pt x="498592" y="697208"/>
                    <a:pt x="499962" y="698577"/>
                    <a:pt x="501332" y="698577"/>
                  </a:cubicBezTo>
                  <a:cubicBezTo>
                    <a:pt x="501332" y="699947"/>
                    <a:pt x="499962" y="702687"/>
                    <a:pt x="498592" y="702687"/>
                  </a:cubicBezTo>
                  <a:close/>
                  <a:moveTo>
                    <a:pt x="642417" y="691729"/>
                  </a:moveTo>
                  <a:cubicBezTo>
                    <a:pt x="642417" y="697208"/>
                    <a:pt x="646526" y="699947"/>
                    <a:pt x="646526" y="704057"/>
                  </a:cubicBezTo>
                  <a:cubicBezTo>
                    <a:pt x="646526" y="706796"/>
                    <a:pt x="641047" y="710905"/>
                    <a:pt x="641047" y="715015"/>
                  </a:cubicBezTo>
                  <a:cubicBezTo>
                    <a:pt x="641047" y="717754"/>
                    <a:pt x="646526" y="719124"/>
                    <a:pt x="649266" y="721864"/>
                  </a:cubicBezTo>
                  <a:lnTo>
                    <a:pt x="650635" y="699947"/>
                  </a:lnTo>
                  <a:cubicBezTo>
                    <a:pt x="649266" y="697208"/>
                    <a:pt x="649266" y="694469"/>
                    <a:pt x="647896" y="691729"/>
                  </a:cubicBezTo>
                  <a:close/>
                  <a:moveTo>
                    <a:pt x="560231" y="691729"/>
                  </a:moveTo>
                  <a:lnTo>
                    <a:pt x="565711" y="691729"/>
                  </a:lnTo>
                  <a:lnTo>
                    <a:pt x="565711" y="697208"/>
                  </a:lnTo>
                  <a:cubicBezTo>
                    <a:pt x="564341" y="695838"/>
                    <a:pt x="560231" y="697208"/>
                    <a:pt x="560231" y="691729"/>
                  </a:cubicBezTo>
                  <a:close/>
                  <a:moveTo>
                    <a:pt x="712275" y="690359"/>
                  </a:moveTo>
                  <a:cubicBezTo>
                    <a:pt x="713645" y="691729"/>
                    <a:pt x="715014" y="691729"/>
                    <a:pt x="715014" y="693099"/>
                  </a:cubicBezTo>
                  <a:lnTo>
                    <a:pt x="710905" y="693099"/>
                  </a:lnTo>
                  <a:cubicBezTo>
                    <a:pt x="710905" y="693099"/>
                    <a:pt x="710905" y="691729"/>
                    <a:pt x="712275" y="690359"/>
                  </a:cubicBezTo>
                  <a:close/>
                  <a:moveTo>
                    <a:pt x="731451" y="686250"/>
                  </a:moveTo>
                  <a:lnTo>
                    <a:pt x="738300" y="687620"/>
                  </a:lnTo>
                  <a:cubicBezTo>
                    <a:pt x="738300" y="688989"/>
                    <a:pt x="738300" y="690359"/>
                    <a:pt x="735561" y="690359"/>
                  </a:cubicBezTo>
                  <a:cubicBezTo>
                    <a:pt x="731451" y="690359"/>
                    <a:pt x="731451" y="687620"/>
                    <a:pt x="731451" y="686250"/>
                  </a:cubicBezTo>
                  <a:close/>
                  <a:moveTo>
                    <a:pt x="580778" y="684880"/>
                  </a:moveTo>
                  <a:cubicBezTo>
                    <a:pt x="582148" y="686250"/>
                    <a:pt x="578038" y="688989"/>
                    <a:pt x="576669" y="690359"/>
                  </a:cubicBezTo>
                  <a:lnTo>
                    <a:pt x="576669" y="686250"/>
                  </a:lnTo>
                  <a:cubicBezTo>
                    <a:pt x="578038" y="686250"/>
                    <a:pt x="579408" y="684880"/>
                    <a:pt x="580778" y="684880"/>
                  </a:cubicBezTo>
                  <a:close/>
                  <a:moveTo>
                    <a:pt x="1368389" y="682141"/>
                  </a:moveTo>
                  <a:cubicBezTo>
                    <a:pt x="1369759" y="683510"/>
                    <a:pt x="1371129" y="683510"/>
                    <a:pt x="1371129" y="684880"/>
                  </a:cubicBezTo>
                  <a:cubicBezTo>
                    <a:pt x="1371129" y="684880"/>
                    <a:pt x="1369759" y="686250"/>
                    <a:pt x="1368389" y="686250"/>
                  </a:cubicBezTo>
                  <a:lnTo>
                    <a:pt x="1365650" y="683510"/>
                  </a:lnTo>
                  <a:cubicBezTo>
                    <a:pt x="1365650" y="683510"/>
                    <a:pt x="1367019" y="683510"/>
                    <a:pt x="1368389" y="682141"/>
                  </a:cubicBezTo>
                  <a:close/>
                  <a:moveTo>
                    <a:pt x="128757" y="682141"/>
                  </a:moveTo>
                  <a:cubicBezTo>
                    <a:pt x="130127" y="683510"/>
                    <a:pt x="130127" y="682141"/>
                    <a:pt x="130127" y="684880"/>
                  </a:cubicBezTo>
                  <a:cubicBezTo>
                    <a:pt x="130127" y="691729"/>
                    <a:pt x="128757" y="698577"/>
                    <a:pt x="121909" y="698577"/>
                  </a:cubicBezTo>
                  <a:cubicBezTo>
                    <a:pt x="117799" y="698577"/>
                    <a:pt x="116430" y="697208"/>
                    <a:pt x="113690" y="695838"/>
                  </a:cubicBezTo>
                  <a:cubicBezTo>
                    <a:pt x="123279" y="679401"/>
                    <a:pt x="119169" y="687620"/>
                    <a:pt x="128757" y="682141"/>
                  </a:cubicBezTo>
                  <a:close/>
                  <a:moveTo>
                    <a:pt x="1010882" y="679401"/>
                  </a:moveTo>
                  <a:cubicBezTo>
                    <a:pt x="1010882" y="680771"/>
                    <a:pt x="1012252" y="680771"/>
                    <a:pt x="1012252" y="684880"/>
                  </a:cubicBezTo>
                  <a:lnTo>
                    <a:pt x="1004033" y="684880"/>
                  </a:lnTo>
                  <a:cubicBezTo>
                    <a:pt x="1005403" y="682141"/>
                    <a:pt x="1004033" y="679401"/>
                    <a:pt x="1010882" y="679401"/>
                  </a:cubicBezTo>
                  <a:close/>
                  <a:moveTo>
                    <a:pt x="195876" y="678031"/>
                  </a:moveTo>
                  <a:cubicBezTo>
                    <a:pt x="191767" y="679401"/>
                    <a:pt x="189027" y="682141"/>
                    <a:pt x="187657" y="684880"/>
                  </a:cubicBezTo>
                  <a:cubicBezTo>
                    <a:pt x="190397" y="686250"/>
                    <a:pt x="190397" y="684880"/>
                    <a:pt x="191767" y="683510"/>
                  </a:cubicBezTo>
                  <a:cubicBezTo>
                    <a:pt x="193136" y="686250"/>
                    <a:pt x="194506" y="687620"/>
                    <a:pt x="197245" y="688989"/>
                  </a:cubicBezTo>
                  <a:close/>
                  <a:moveTo>
                    <a:pt x="875276" y="675292"/>
                  </a:moveTo>
                  <a:lnTo>
                    <a:pt x="880755" y="675292"/>
                  </a:lnTo>
                  <a:cubicBezTo>
                    <a:pt x="880755" y="679401"/>
                    <a:pt x="880755" y="683510"/>
                    <a:pt x="883495" y="687620"/>
                  </a:cubicBezTo>
                  <a:lnTo>
                    <a:pt x="879385" y="691729"/>
                  </a:lnTo>
                  <a:lnTo>
                    <a:pt x="867057" y="690359"/>
                  </a:lnTo>
                  <a:cubicBezTo>
                    <a:pt x="868427" y="686250"/>
                    <a:pt x="878016" y="680771"/>
                    <a:pt x="875276" y="675292"/>
                  </a:cubicBezTo>
                  <a:close/>
                  <a:moveTo>
                    <a:pt x="565711" y="675292"/>
                  </a:moveTo>
                  <a:cubicBezTo>
                    <a:pt x="565711" y="676662"/>
                    <a:pt x="567080" y="678031"/>
                    <a:pt x="567080" y="680771"/>
                  </a:cubicBezTo>
                  <a:cubicBezTo>
                    <a:pt x="565711" y="680771"/>
                    <a:pt x="564341" y="682141"/>
                    <a:pt x="562971" y="683510"/>
                  </a:cubicBezTo>
                  <a:cubicBezTo>
                    <a:pt x="562971" y="683510"/>
                    <a:pt x="561601" y="683510"/>
                    <a:pt x="561601" y="680771"/>
                  </a:cubicBezTo>
                  <a:cubicBezTo>
                    <a:pt x="561601" y="676662"/>
                    <a:pt x="562971" y="676662"/>
                    <a:pt x="565711" y="675292"/>
                  </a:cubicBezTo>
                  <a:close/>
                  <a:moveTo>
                    <a:pt x="1114984" y="673922"/>
                  </a:moveTo>
                  <a:cubicBezTo>
                    <a:pt x="1112244" y="679401"/>
                    <a:pt x="1112244" y="686250"/>
                    <a:pt x="1110874" y="694469"/>
                  </a:cubicBezTo>
                  <a:cubicBezTo>
                    <a:pt x="1113614" y="694469"/>
                    <a:pt x="1116354" y="695838"/>
                    <a:pt x="1117723" y="698577"/>
                  </a:cubicBezTo>
                  <a:cubicBezTo>
                    <a:pt x="1101286" y="698577"/>
                    <a:pt x="1112244" y="715015"/>
                    <a:pt x="1106765" y="724603"/>
                  </a:cubicBezTo>
                  <a:lnTo>
                    <a:pt x="1106765" y="728712"/>
                  </a:lnTo>
                  <a:cubicBezTo>
                    <a:pt x="1109505" y="730082"/>
                    <a:pt x="1112244" y="731452"/>
                    <a:pt x="1114984" y="734192"/>
                  </a:cubicBezTo>
                  <a:cubicBezTo>
                    <a:pt x="1113614" y="735561"/>
                    <a:pt x="1112244" y="735561"/>
                    <a:pt x="1112244" y="739670"/>
                  </a:cubicBezTo>
                  <a:cubicBezTo>
                    <a:pt x="1112244" y="742410"/>
                    <a:pt x="1116354" y="742410"/>
                    <a:pt x="1117723" y="745150"/>
                  </a:cubicBezTo>
                  <a:cubicBezTo>
                    <a:pt x="1116354" y="746519"/>
                    <a:pt x="1114984" y="745150"/>
                    <a:pt x="1114984" y="747889"/>
                  </a:cubicBezTo>
                  <a:cubicBezTo>
                    <a:pt x="1114984" y="751998"/>
                    <a:pt x="1117723" y="750628"/>
                    <a:pt x="1119093" y="750628"/>
                  </a:cubicBezTo>
                  <a:cubicBezTo>
                    <a:pt x="1120463" y="747889"/>
                    <a:pt x="1123202" y="745150"/>
                    <a:pt x="1124572" y="742410"/>
                  </a:cubicBezTo>
                  <a:cubicBezTo>
                    <a:pt x="1121832" y="742410"/>
                    <a:pt x="1119093" y="743780"/>
                    <a:pt x="1117723" y="742410"/>
                  </a:cubicBezTo>
                  <a:cubicBezTo>
                    <a:pt x="1119093" y="739670"/>
                    <a:pt x="1123202" y="736931"/>
                    <a:pt x="1125942" y="736931"/>
                  </a:cubicBezTo>
                  <a:cubicBezTo>
                    <a:pt x="1130051" y="736931"/>
                    <a:pt x="1134160" y="743780"/>
                    <a:pt x="1136900" y="745150"/>
                  </a:cubicBezTo>
                  <a:cubicBezTo>
                    <a:pt x="1138270" y="746519"/>
                    <a:pt x="1141009" y="745150"/>
                    <a:pt x="1142379" y="746519"/>
                  </a:cubicBezTo>
                  <a:cubicBezTo>
                    <a:pt x="1141009" y="747889"/>
                    <a:pt x="1141009" y="750628"/>
                    <a:pt x="1143749" y="751998"/>
                  </a:cubicBezTo>
                  <a:cubicBezTo>
                    <a:pt x="1147858" y="747889"/>
                    <a:pt x="1151967" y="746519"/>
                    <a:pt x="1153337" y="745150"/>
                  </a:cubicBezTo>
                  <a:cubicBezTo>
                    <a:pt x="1154707" y="743780"/>
                    <a:pt x="1156077" y="739670"/>
                    <a:pt x="1156077" y="736931"/>
                  </a:cubicBezTo>
                  <a:cubicBezTo>
                    <a:pt x="1156077" y="728712"/>
                    <a:pt x="1153337" y="731452"/>
                    <a:pt x="1146488" y="724603"/>
                  </a:cubicBezTo>
                  <a:lnTo>
                    <a:pt x="1146488" y="731452"/>
                  </a:lnTo>
                  <a:cubicBezTo>
                    <a:pt x="1146488" y="734192"/>
                    <a:pt x="1149228" y="735561"/>
                    <a:pt x="1150597" y="736931"/>
                  </a:cubicBezTo>
                  <a:cubicBezTo>
                    <a:pt x="1149228" y="738300"/>
                    <a:pt x="1147858" y="739670"/>
                    <a:pt x="1147858" y="741040"/>
                  </a:cubicBezTo>
                  <a:cubicBezTo>
                    <a:pt x="1143749" y="739670"/>
                    <a:pt x="1142379" y="732822"/>
                    <a:pt x="1139639" y="732822"/>
                  </a:cubicBezTo>
                  <a:cubicBezTo>
                    <a:pt x="1135530" y="732822"/>
                    <a:pt x="1135530" y="734192"/>
                    <a:pt x="1134160" y="732822"/>
                  </a:cubicBezTo>
                  <a:cubicBezTo>
                    <a:pt x="1136900" y="731452"/>
                    <a:pt x="1139639" y="728712"/>
                    <a:pt x="1141009" y="725973"/>
                  </a:cubicBezTo>
                  <a:cubicBezTo>
                    <a:pt x="1134160" y="730082"/>
                    <a:pt x="1124572" y="735561"/>
                    <a:pt x="1120463" y="735561"/>
                  </a:cubicBezTo>
                  <a:cubicBezTo>
                    <a:pt x="1117723" y="735561"/>
                    <a:pt x="1113614" y="730082"/>
                    <a:pt x="1113614" y="725973"/>
                  </a:cubicBezTo>
                  <a:cubicBezTo>
                    <a:pt x="1113614" y="710905"/>
                    <a:pt x="1134160" y="716385"/>
                    <a:pt x="1138270" y="705427"/>
                  </a:cubicBezTo>
                  <a:cubicBezTo>
                    <a:pt x="1123202" y="701317"/>
                    <a:pt x="1114984" y="691729"/>
                    <a:pt x="1114984" y="680771"/>
                  </a:cubicBezTo>
                  <a:cubicBezTo>
                    <a:pt x="1114984" y="678031"/>
                    <a:pt x="1116354" y="675292"/>
                    <a:pt x="1114984" y="673922"/>
                  </a:cubicBezTo>
                  <a:close/>
                  <a:moveTo>
                    <a:pt x="1225934" y="672552"/>
                  </a:moveTo>
                  <a:lnTo>
                    <a:pt x="1227304" y="672552"/>
                  </a:lnTo>
                  <a:cubicBezTo>
                    <a:pt x="1228674" y="672552"/>
                    <a:pt x="1230043" y="672552"/>
                    <a:pt x="1231413" y="673922"/>
                  </a:cubicBezTo>
                  <a:cubicBezTo>
                    <a:pt x="1231413" y="673922"/>
                    <a:pt x="1230043" y="676662"/>
                    <a:pt x="1228674" y="675292"/>
                  </a:cubicBezTo>
                  <a:cubicBezTo>
                    <a:pt x="1227304" y="675292"/>
                    <a:pt x="1225934" y="675292"/>
                    <a:pt x="1225934" y="672552"/>
                  </a:cubicBezTo>
                  <a:close/>
                  <a:moveTo>
                    <a:pt x="1257439" y="671182"/>
                  </a:moveTo>
                  <a:cubicBezTo>
                    <a:pt x="1258808" y="671182"/>
                    <a:pt x="1260178" y="673922"/>
                    <a:pt x="1261548" y="673922"/>
                  </a:cubicBezTo>
                  <a:cubicBezTo>
                    <a:pt x="1265657" y="672552"/>
                    <a:pt x="1271136" y="673922"/>
                    <a:pt x="1271136" y="679401"/>
                  </a:cubicBezTo>
                  <a:cubicBezTo>
                    <a:pt x="1271136" y="682141"/>
                    <a:pt x="1268397" y="684880"/>
                    <a:pt x="1265657" y="684880"/>
                  </a:cubicBezTo>
                  <a:cubicBezTo>
                    <a:pt x="1261548" y="684880"/>
                    <a:pt x="1256069" y="679401"/>
                    <a:pt x="1256069" y="676662"/>
                  </a:cubicBezTo>
                  <a:cubicBezTo>
                    <a:pt x="1256069" y="672552"/>
                    <a:pt x="1257439" y="671182"/>
                    <a:pt x="1257439" y="671182"/>
                  </a:cubicBezTo>
                  <a:close/>
                  <a:moveTo>
                    <a:pt x="317784" y="669812"/>
                  </a:moveTo>
                  <a:cubicBezTo>
                    <a:pt x="317784" y="667073"/>
                    <a:pt x="321894" y="668443"/>
                    <a:pt x="323263" y="669812"/>
                  </a:cubicBezTo>
                  <a:cubicBezTo>
                    <a:pt x="323263" y="669812"/>
                    <a:pt x="321894" y="671182"/>
                    <a:pt x="321894" y="672552"/>
                  </a:cubicBezTo>
                  <a:cubicBezTo>
                    <a:pt x="320524" y="672552"/>
                    <a:pt x="317784" y="673922"/>
                    <a:pt x="317784" y="669812"/>
                  </a:cubicBezTo>
                  <a:close/>
                  <a:moveTo>
                    <a:pt x="280801" y="669812"/>
                  </a:moveTo>
                  <a:cubicBezTo>
                    <a:pt x="282171" y="669812"/>
                    <a:pt x="284910" y="668443"/>
                    <a:pt x="286280" y="669812"/>
                  </a:cubicBezTo>
                  <a:cubicBezTo>
                    <a:pt x="284910" y="669812"/>
                    <a:pt x="283540" y="672552"/>
                    <a:pt x="283540" y="673922"/>
                  </a:cubicBezTo>
                  <a:cubicBezTo>
                    <a:pt x="283540" y="672552"/>
                    <a:pt x="282171" y="671182"/>
                    <a:pt x="280801" y="669812"/>
                  </a:cubicBezTo>
                  <a:close/>
                  <a:moveTo>
                    <a:pt x="636938" y="667073"/>
                  </a:moveTo>
                  <a:cubicBezTo>
                    <a:pt x="638308" y="668443"/>
                    <a:pt x="641047" y="669812"/>
                    <a:pt x="642417" y="671182"/>
                  </a:cubicBezTo>
                  <a:cubicBezTo>
                    <a:pt x="636938" y="673922"/>
                    <a:pt x="635568" y="675292"/>
                    <a:pt x="634199" y="678031"/>
                  </a:cubicBezTo>
                  <a:cubicBezTo>
                    <a:pt x="635568" y="679401"/>
                    <a:pt x="635568" y="682141"/>
                    <a:pt x="639677" y="682141"/>
                  </a:cubicBezTo>
                  <a:cubicBezTo>
                    <a:pt x="642417" y="682141"/>
                    <a:pt x="642417" y="680771"/>
                    <a:pt x="643787" y="680771"/>
                  </a:cubicBezTo>
                  <a:lnTo>
                    <a:pt x="645157" y="676662"/>
                  </a:lnTo>
                  <a:cubicBezTo>
                    <a:pt x="645157" y="673922"/>
                    <a:pt x="642417" y="669812"/>
                    <a:pt x="641047" y="667073"/>
                  </a:cubicBezTo>
                  <a:close/>
                  <a:moveTo>
                    <a:pt x="128757" y="667073"/>
                  </a:moveTo>
                  <a:cubicBezTo>
                    <a:pt x="127388" y="669812"/>
                    <a:pt x="126018" y="672552"/>
                    <a:pt x="123279" y="675292"/>
                  </a:cubicBezTo>
                  <a:lnTo>
                    <a:pt x="123279" y="669812"/>
                  </a:lnTo>
                  <a:cubicBezTo>
                    <a:pt x="124648" y="668443"/>
                    <a:pt x="127388" y="668443"/>
                    <a:pt x="128757" y="667073"/>
                  </a:cubicBezTo>
                  <a:close/>
                  <a:moveTo>
                    <a:pt x="639677" y="660224"/>
                  </a:moveTo>
                  <a:lnTo>
                    <a:pt x="636938" y="662964"/>
                  </a:lnTo>
                  <a:cubicBezTo>
                    <a:pt x="638308" y="664334"/>
                    <a:pt x="639677" y="664334"/>
                    <a:pt x="639677" y="664334"/>
                  </a:cubicBezTo>
                  <a:cubicBezTo>
                    <a:pt x="641047" y="661594"/>
                    <a:pt x="641047" y="661594"/>
                    <a:pt x="639677" y="660224"/>
                  </a:cubicBezTo>
                  <a:close/>
                  <a:moveTo>
                    <a:pt x="110951" y="658855"/>
                  </a:moveTo>
                  <a:cubicBezTo>
                    <a:pt x="110951" y="662964"/>
                    <a:pt x="117799" y="661594"/>
                    <a:pt x="120539" y="661594"/>
                  </a:cubicBezTo>
                  <a:cubicBezTo>
                    <a:pt x="120539" y="661594"/>
                    <a:pt x="120539" y="662964"/>
                    <a:pt x="121909" y="664334"/>
                  </a:cubicBezTo>
                  <a:cubicBezTo>
                    <a:pt x="120539" y="665704"/>
                    <a:pt x="119169" y="668443"/>
                    <a:pt x="117799" y="669812"/>
                  </a:cubicBezTo>
                  <a:cubicBezTo>
                    <a:pt x="113690" y="667073"/>
                    <a:pt x="110951" y="662964"/>
                    <a:pt x="110951" y="658855"/>
                  </a:cubicBezTo>
                  <a:close/>
                  <a:moveTo>
                    <a:pt x="1376607" y="653376"/>
                  </a:moveTo>
                  <a:cubicBezTo>
                    <a:pt x="1377977" y="652006"/>
                    <a:pt x="1380717" y="652006"/>
                    <a:pt x="1382087" y="653376"/>
                  </a:cubicBezTo>
                  <a:cubicBezTo>
                    <a:pt x="1382087" y="653376"/>
                    <a:pt x="1382087" y="654745"/>
                    <a:pt x="1380717" y="656115"/>
                  </a:cubicBezTo>
                  <a:cubicBezTo>
                    <a:pt x="1379347" y="656115"/>
                    <a:pt x="1377977" y="654745"/>
                    <a:pt x="1376607" y="653376"/>
                  </a:cubicBezTo>
                  <a:close/>
                  <a:moveTo>
                    <a:pt x="1288943" y="653376"/>
                  </a:moveTo>
                  <a:lnTo>
                    <a:pt x="1294422" y="653376"/>
                  </a:lnTo>
                  <a:cubicBezTo>
                    <a:pt x="1295792" y="654745"/>
                    <a:pt x="1295792" y="653376"/>
                    <a:pt x="1295792" y="657485"/>
                  </a:cubicBezTo>
                  <a:cubicBezTo>
                    <a:pt x="1295792" y="660224"/>
                    <a:pt x="1294422" y="661594"/>
                    <a:pt x="1293052" y="662964"/>
                  </a:cubicBezTo>
                  <a:lnTo>
                    <a:pt x="1286204" y="662964"/>
                  </a:lnTo>
                  <a:cubicBezTo>
                    <a:pt x="1286204" y="661594"/>
                    <a:pt x="1284834" y="661594"/>
                    <a:pt x="1284834" y="658855"/>
                  </a:cubicBezTo>
                  <a:cubicBezTo>
                    <a:pt x="1284834" y="654745"/>
                    <a:pt x="1287573" y="654745"/>
                    <a:pt x="1288943" y="653376"/>
                  </a:cubicBezTo>
                  <a:close/>
                  <a:moveTo>
                    <a:pt x="172590" y="653376"/>
                  </a:moveTo>
                  <a:cubicBezTo>
                    <a:pt x="172590" y="654745"/>
                    <a:pt x="171220" y="657485"/>
                    <a:pt x="171220" y="662964"/>
                  </a:cubicBezTo>
                  <a:cubicBezTo>
                    <a:pt x="173960" y="660224"/>
                    <a:pt x="175329" y="657485"/>
                    <a:pt x="179439" y="657485"/>
                  </a:cubicBezTo>
                  <a:cubicBezTo>
                    <a:pt x="178069" y="656115"/>
                    <a:pt x="176699" y="654745"/>
                    <a:pt x="176699" y="653376"/>
                  </a:cubicBezTo>
                  <a:close/>
                  <a:moveTo>
                    <a:pt x="749258" y="652006"/>
                  </a:moveTo>
                  <a:cubicBezTo>
                    <a:pt x="750628" y="652006"/>
                    <a:pt x="753368" y="653376"/>
                    <a:pt x="753368" y="654745"/>
                  </a:cubicBezTo>
                  <a:lnTo>
                    <a:pt x="747888" y="654745"/>
                  </a:lnTo>
                  <a:close/>
                  <a:moveTo>
                    <a:pt x="72598" y="652006"/>
                  </a:moveTo>
                  <a:cubicBezTo>
                    <a:pt x="72598" y="649266"/>
                    <a:pt x="76707" y="650636"/>
                    <a:pt x="78076" y="652006"/>
                  </a:cubicBezTo>
                  <a:cubicBezTo>
                    <a:pt x="78076" y="652006"/>
                    <a:pt x="78076" y="653376"/>
                    <a:pt x="76707" y="654745"/>
                  </a:cubicBezTo>
                  <a:cubicBezTo>
                    <a:pt x="75337" y="654745"/>
                    <a:pt x="72598" y="656115"/>
                    <a:pt x="72598" y="652006"/>
                  </a:cubicBezTo>
                  <a:close/>
                  <a:moveTo>
                    <a:pt x="1442356" y="649266"/>
                  </a:moveTo>
                  <a:lnTo>
                    <a:pt x="1446465" y="649266"/>
                  </a:lnTo>
                  <a:cubicBezTo>
                    <a:pt x="1447835" y="650636"/>
                    <a:pt x="1449205" y="652006"/>
                    <a:pt x="1449205" y="653376"/>
                  </a:cubicBezTo>
                  <a:lnTo>
                    <a:pt x="1443726" y="654745"/>
                  </a:lnTo>
                  <a:cubicBezTo>
                    <a:pt x="1443726" y="653376"/>
                    <a:pt x="1442356" y="650636"/>
                    <a:pt x="1442356" y="649266"/>
                  </a:cubicBezTo>
                  <a:close/>
                  <a:moveTo>
                    <a:pt x="1430028" y="647897"/>
                  </a:moveTo>
                  <a:cubicBezTo>
                    <a:pt x="1434138" y="647897"/>
                    <a:pt x="1436877" y="649266"/>
                    <a:pt x="1436877" y="653376"/>
                  </a:cubicBezTo>
                  <a:cubicBezTo>
                    <a:pt x="1436877" y="656115"/>
                    <a:pt x="1432768" y="660224"/>
                    <a:pt x="1430028" y="660224"/>
                  </a:cubicBezTo>
                  <a:cubicBezTo>
                    <a:pt x="1425919" y="660224"/>
                    <a:pt x="1424549" y="657485"/>
                    <a:pt x="1424549" y="653376"/>
                  </a:cubicBezTo>
                  <a:cubicBezTo>
                    <a:pt x="1424549" y="650636"/>
                    <a:pt x="1427289" y="647897"/>
                    <a:pt x="1430028" y="647897"/>
                  </a:cubicBezTo>
                  <a:close/>
                  <a:moveTo>
                    <a:pt x="745149" y="646527"/>
                  </a:moveTo>
                  <a:lnTo>
                    <a:pt x="749258" y="647897"/>
                  </a:lnTo>
                  <a:lnTo>
                    <a:pt x="743779" y="649266"/>
                  </a:lnTo>
                  <a:close/>
                  <a:moveTo>
                    <a:pt x="536946" y="646527"/>
                  </a:moveTo>
                  <a:cubicBezTo>
                    <a:pt x="541055" y="646527"/>
                    <a:pt x="542425" y="647897"/>
                    <a:pt x="545164" y="647897"/>
                  </a:cubicBezTo>
                  <a:lnTo>
                    <a:pt x="545164" y="654745"/>
                  </a:lnTo>
                  <a:cubicBezTo>
                    <a:pt x="536946" y="661594"/>
                    <a:pt x="542425" y="665704"/>
                    <a:pt x="541055" y="669812"/>
                  </a:cubicBezTo>
                  <a:cubicBezTo>
                    <a:pt x="538315" y="675292"/>
                    <a:pt x="534206" y="678031"/>
                    <a:pt x="528727" y="678031"/>
                  </a:cubicBezTo>
                  <a:cubicBezTo>
                    <a:pt x="525988" y="678031"/>
                    <a:pt x="517769" y="672552"/>
                    <a:pt x="512290" y="672552"/>
                  </a:cubicBezTo>
                  <a:cubicBezTo>
                    <a:pt x="512290" y="671182"/>
                    <a:pt x="515030" y="671182"/>
                    <a:pt x="515030" y="669812"/>
                  </a:cubicBezTo>
                  <a:cubicBezTo>
                    <a:pt x="510920" y="661594"/>
                    <a:pt x="523248" y="650636"/>
                    <a:pt x="531466" y="652006"/>
                  </a:cubicBezTo>
                  <a:cubicBezTo>
                    <a:pt x="532836" y="650636"/>
                    <a:pt x="534206" y="646527"/>
                    <a:pt x="536946" y="646527"/>
                  </a:cubicBezTo>
                  <a:close/>
                  <a:moveTo>
                    <a:pt x="1223195" y="645157"/>
                  </a:moveTo>
                  <a:cubicBezTo>
                    <a:pt x="1224565" y="646527"/>
                    <a:pt x="1224565" y="647897"/>
                    <a:pt x="1224565" y="649266"/>
                  </a:cubicBezTo>
                  <a:cubicBezTo>
                    <a:pt x="1223195" y="649266"/>
                    <a:pt x="1220455" y="650636"/>
                    <a:pt x="1220455" y="646527"/>
                  </a:cubicBezTo>
                  <a:cubicBezTo>
                    <a:pt x="1220455" y="643787"/>
                    <a:pt x="1221825" y="645157"/>
                    <a:pt x="1223195" y="645157"/>
                  </a:cubicBezTo>
                  <a:close/>
                  <a:moveTo>
                    <a:pt x="268473" y="641048"/>
                  </a:moveTo>
                  <a:lnTo>
                    <a:pt x="271213" y="641048"/>
                  </a:lnTo>
                  <a:lnTo>
                    <a:pt x="272582" y="646527"/>
                  </a:lnTo>
                  <a:cubicBezTo>
                    <a:pt x="271213" y="646527"/>
                    <a:pt x="269843" y="646527"/>
                    <a:pt x="268473" y="645157"/>
                  </a:cubicBezTo>
                  <a:close/>
                  <a:moveTo>
                    <a:pt x="1368389" y="636939"/>
                  </a:moveTo>
                  <a:cubicBezTo>
                    <a:pt x="1372499" y="636939"/>
                    <a:pt x="1373868" y="638308"/>
                    <a:pt x="1375238" y="641048"/>
                  </a:cubicBezTo>
                  <a:cubicBezTo>
                    <a:pt x="1372499" y="643787"/>
                    <a:pt x="1371129" y="647897"/>
                    <a:pt x="1367019" y="647897"/>
                  </a:cubicBezTo>
                  <a:cubicBezTo>
                    <a:pt x="1364280" y="647897"/>
                    <a:pt x="1362910" y="646527"/>
                    <a:pt x="1361540" y="645157"/>
                  </a:cubicBezTo>
                  <a:cubicBezTo>
                    <a:pt x="1361540" y="639678"/>
                    <a:pt x="1365650" y="636939"/>
                    <a:pt x="1368389" y="636939"/>
                  </a:cubicBezTo>
                  <a:close/>
                  <a:moveTo>
                    <a:pt x="4110" y="636939"/>
                  </a:moveTo>
                  <a:lnTo>
                    <a:pt x="8219" y="636939"/>
                  </a:lnTo>
                  <a:lnTo>
                    <a:pt x="8219" y="642417"/>
                  </a:lnTo>
                  <a:cubicBezTo>
                    <a:pt x="5479" y="643787"/>
                    <a:pt x="2740" y="643787"/>
                    <a:pt x="0" y="642417"/>
                  </a:cubicBezTo>
                  <a:cubicBezTo>
                    <a:pt x="1370" y="641048"/>
                    <a:pt x="2740" y="638308"/>
                    <a:pt x="4110" y="636939"/>
                  </a:cubicBezTo>
                  <a:close/>
                  <a:moveTo>
                    <a:pt x="95883" y="630089"/>
                  </a:moveTo>
                  <a:cubicBezTo>
                    <a:pt x="97253" y="630089"/>
                    <a:pt x="97253" y="632829"/>
                    <a:pt x="95883" y="634199"/>
                  </a:cubicBezTo>
                  <a:cubicBezTo>
                    <a:pt x="94514" y="634199"/>
                    <a:pt x="94514" y="632829"/>
                    <a:pt x="93144" y="631459"/>
                  </a:cubicBezTo>
                  <a:cubicBezTo>
                    <a:pt x="93144" y="631459"/>
                    <a:pt x="94514" y="630089"/>
                    <a:pt x="95883" y="630089"/>
                  </a:cubicBezTo>
                  <a:close/>
                  <a:moveTo>
                    <a:pt x="746519" y="627350"/>
                  </a:moveTo>
                  <a:cubicBezTo>
                    <a:pt x="747888" y="627350"/>
                    <a:pt x="750628" y="630089"/>
                    <a:pt x="750628" y="631459"/>
                  </a:cubicBezTo>
                  <a:cubicBezTo>
                    <a:pt x="749258" y="632829"/>
                    <a:pt x="747888" y="632829"/>
                    <a:pt x="746519" y="632829"/>
                  </a:cubicBezTo>
                  <a:lnTo>
                    <a:pt x="743779" y="630089"/>
                  </a:lnTo>
                  <a:cubicBezTo>
                    <a:pt x="743779" y="628720"/>
                    <a:pt x="745149" y="628720"/>
                    <a:pt x="746519" y="627350"/>
                  </a:cubicBezTo>
                  <a:close/>
                  <a:moveTo>
                    <a:pt x="978008" y="625981"/>
                  </a:moveTo>
                  <a:cubicBezTo>
                    <a:pt x="980748" y="624611"/>
                    <a:pt x="983487" y="625981"/>
                    <a:pt x="984857" y="627350"/>
                  </a:cubicBezTo>
                  <a:cubicBezTo>
                    <a:pt x="984857" y="627350"/>
                    <a:pt x="984857" y="628720"/>
                    <a:pt x="982117" y="628720"/>
                  </a:cubicBezTo>
                  <a:cubicBezTo>
                    <a:pt x="978008" y="628720"/>
                    <a:pt x="979378" y="627350"/>
                    <a:pt x="978008" y="625981"/>
                  </a:cubicBezTo>
                  <a:close/>
                  <a:moveTo>
                    <a:pt x="1305380" y="624611"/>
                  </a:moveTo>
                  <a:cubicBezTo>
                    <a:pt x="1305380" y="624611"/>
                    <a:pt x="1306750" y="625981"/>
                    <a:pt x="1306750" y="627350"/>
                  </a:cubicBezTo>
                  <a:cubicBezTo>
                    <a:pt x="1305380" y="627350"/>
                    <a:pt x="1304011" y="627350"/>
                    <a:pt x="1302641" y="625981"/>
                  </a:cubicBezTo>
                  <a:cubicBezTo>
                    <a:pt x="1302641" y="625981"/>
                    <a:pt x="1304011" y="624611"/>
                    <a:pt x="1305380" y="624611"/>
                  </a:cubicBezTo>
                  <a:close/>
                  <a:moveTo>
                    <a:pt x="853360" y="624611"/>
                  </a:moveTo>
                  <a:lnTo>
                    <a:pt x="857469" y="624611"/>
                  </a:lnTo>
                  <a:cubicBezTo>
                    <a:pt x="857469" y="625981"/>
                    <a:pt x="857469" y="627350"/>
                    <a:pt x="856099" y="628720"/>
                  </a:cubicBezTo>
                  <a:cubicBezTo>
                    <a:pt x="854730" y="628720"/>
                    <a:pt x="851990" y="627350"/>
                    <a:pt x="853360" y="624611"/>
                  </a:cubicBezTo>
                  <a:close/>
                  <a:moveTo>
                    <a:pt x="539685" y="623241"/>
                  </a:moveTo>
                  <a:lnTo>
                    <a:pt x="541055" y="623241"/>
                  </a:lnTo>
                  <a:cubicBezTo>
                    <a:pt x="541055" y="625981"/>
                    <a:pt x="538315" y="628720"/>
                    <a:pt x="536946" y="631459"/>
                  </a:cubicBezTo>
                  <a:lnTo>
                    <a:pt x="530097" y="631459"/>
                  </a:lnTo>
                  <a:cubicBezTo>
                    <a:pt x="530097" y="630089"/>
                    <a:pt x="528727" y="631459"/>
                    <a:pt x="528727" y="627350"/>
                  </a:cubicBezTo>
                  <a:cubicBezTo>
                    <a:pt x="528727" y="623241"/>
                    <a:pt x="534206" y="621871"/>
                    <a:pt x="539685" y="623241"/>
                  </a:cubicBezTo>
                  <a:close/>
                  <a:moveTo>
                    <a:pt x="143825" y="623241"/>
                  </a:moveTo>
                  <a:lnTo>
                    <a:pt x="149304" y="624611"/>
                  </a:lnTo>
                  <a:cubicBezTo>
                    <a:pt x="147934" y="627350"/>
                    <a:pt x="146564" y="628720"/>
                    <a:pt x="145195" y="630089"/>
                  </a:cubicBezTo>
                  <a:cubicBezTo>
                    <a:pt x="143825" y="628720"/>
                    <a:pt x="142455" y="628720"/>
                    <a:pt x="142455" y="625981"/>
                  </a:cubicBezTo>
                  <a:cubicBezTo>
                    <a:pt x="142455" y="621871"/>
                    <a:pt x="142455" y="624611"/>
                    <a:pt x="143825" y="623241"/>
                  </a:cubicBezTo>
                  <a:close/>
                  <a:moveTo>
                    <a:pt x="1280724" y="621871"/>
                  </a:moveTo>
                  <a:lnTo>
                    <a:pt x="1286204" y="621871"/>
                  </a:lnTo>
                  <a:lnTo>
                    <a:pt x="1288943" y="624611"/>
                  </a:lnTo>
                  <a:cubicBezTo>
                    <a:pt x="1287573" y="625981"/>
                    <a:pt x="1284834" y="627350"/>
                    <a:pt x="1282094" y="628720"/>
                  </a:cubicBezTo>
                  <a:cubicBezTo>
                    <a:pt x="1282094" y="627350"/>
                    <a:pt x="1282094" y="624611"/>
                    <a:pt x="1280724" y="621871"/>
                  </a:cubicBezTo>
                  <a:close/>
                  <a:moveTo>
                    <a:pt x="1309489" y="620501"/>
                  </a:moveTo>
                  <a:lnTo>
                    <a:pt x="1313599" y="620501"/>
                  </a:lnTo>
                  <a:cubicBezTo>
                    <a:pt x="1313599" y="620501"/>
                    <a:pt x="1313599" y="621871"/>
                    <a:pt x="1312229" y="623241"/>
                  </a:cubicBezTo>
                  <a:cubicBezTo>
                    <a:pt x="1310859" y="621871"/>
                    <a:pt x="1309489" y="621871"/>
                    <a:pt x="1309489" y="620501"/>
                  </a:cubicBezTo>
                  <a:close/>
                  <a:moveTo>
                    <a:pt x="180808" y="617762"/>
                  </a:moveTo>
                  <a:cubicBezTo>
                    <a:pt x="180808" y="623241"/>
                    <a:pt x="178069" y="631459"/>
                    <a:pt x="178069" y="635569"/>
                  </a:cubicBezTo>
                  <a:cubicBezTo>
                    <a:pt x="178069" y="638308"/>
                    <a:pt x="179439" y="638308"/>
                    <a:pt x="179439" y="638308"/>
                  </a:cubicBezTo>
                  <a:cubicBezTo>
                    <a:pt x="184918" y="635569"/>
                    <a:pt x="190397" y="631459"/>
                    <a:pt x="194506" y="630089"/>
                  </a:cubicBezTo>
                  <a:cubicBezTo>
                    <a:pt x="193136" y="625981"/>
                    <a:pt x="193136" y="621871"/>
                    <a:pt x="193136" y="617762"/>
                  </a:cubicBezTo>
                  <a:cubicBezTo>
                    <a:pt x="190397" y="619132"/>
                    <a:pt x="190397" y="621871"/>
                    <a:pt x="189027" y="623241"/>
                  </a:cubicBezTo>
                  <a:cubicBezTo>
                    <a:pt x="187657" y="620501"/>
                    <a:pt x="183548" y="619132"/>
                    <a:pt x="180808" y="617762"/>
                  </a:cubicBezTo>
                  <a:close/>
                  <a:moveTo>
                    <a:pt x="1260178" y="613652"/>
                  </a:moveTo>
                  <a:lnTo>
                    <a:pt x="1260178" y="620501"/>
                  </a:lnTo>
                  <a:cubicBezTo>
                    <a:pt x="1258808" y="620501"/>
                    <a:pt x="1256069" y="621871"/>
                    <a:pt x="1254699" y="621871"/>
                  </a:cubicBezTo>
                  <a:lnTo>
                    <a:pt x="1251960" y="619132"/>
                  </a:lnTo>
                  <a:lnTo>
                    <a:pt x="1251960" y="615022"/>
                  </a:lnTo>
                  <a:cubicBezTo>
                    <a:pt x="1253329" y="615022"/>
                    <a:pt x="1254699" y="613652"/>
                    <a:pt x="1260178" y="613652"/>
                  </a:cubicBezTo>
                  <a:close/>
                  <a:moveTo>
                    <a:pt x="135606" y="609543"/>
                  </a:moveTo>
                  <a:lnTo>
                    <a:pt x="139716" y="609543"/>
                  </a:lnTo>
                  <a:cubicBezTo>
                    <a:pt x="139716" y="609543"/>
                    <a:pt x="139716" y="610913"/>
                    <a:pt x="141085" y="612283"/>
                  </a:cubicBezTo>
                  <a:cubicBezTo>
                    <a:pt x="139716" y="613652"/>
                    <a:pt x="139716" y="615022"/>
                    <a:pt x="138346" y="616392"/>
                  </a:cubicBezTo>
                  <a:cubicBezTo>
                    <a:pt x="136976" y="616392"/>
                    <a:pt x="135606" y="616392"/>
                    <a:pt x="134237" y="615022"/>
                  </a:cubicBezTo>
                  <a:close/>
                  <a:moveTo>
                    <a:pt x="1291683" y="606804"/>
                  </a:moveTo>
                  <a:cubicBezTo>
                    <a:pt x="1290313" y="609543"/>
                    <a:pt x="1290313" y="612283"/>
                    <a:pt x="1290313" y="615022"/>
                  </a:cubicBezTo>
                  <a:cubicBezTo>
                    <a:pt x="1288943" y="613652"/>
                    <a:pt x="1287573" y="610913"/>
                    <a:pt x="1284834" y="609543"/>
                  </a:cubicBezTo>
                  <a:cubicBezTo>
                    <a:pt x="1286204" y="606804"/>
                    <a:pt x="1288943" y="606804"/>
                    <a:pt x="1291683" y="606804"/>
                  </a:cubicBezTo>
                  <a:close/>
                  <a:moveTo>
                    <a:pt x="510920" y="605434"/>
                  </a:moveTo>
                  <a:cubicBezTo>
                    <a:pt x="512290" y="605434"/>
                    <a:pt x="515030" y="606804"/>
                    <a:pt x="517769" y="608174"/>
                  </a:cubicBezTo>
                  <a:lnTo>
                    <a:pt x="517769" y="612283"/>
                  </a:lnTo>
                  <a:cubicBezTo>
                    <a:pt x="516399" y="613652"/>
                    <a:pt x="517769" y="613652"/>
                    <a:pt x="513660" y="613652"/>
                  </a:cubicBezTo>
                  <a:cubicBezTo>
                    <a:pt x="510920" y="613652"/>
                    <a:pt x="509550" y="612283"/>
                    <a:pt x="509550" y="608174"/>
                  </a:cubicBezTo>
                  <a:cubicBezTo>
                    <a:pt x="509550" y="605434"/>
                    <a:pt x="509550" y="606804"/>
                    <a:pt x="510920" y="605434"/>
                  </a:cubicBezTo>
                  <a:close/>
                  <a:moveTo>
                    <a:pt x="439693" y="604064"/>
                  </a:moveTo>
                  <a:cubicBezTo>
                    <a:pt x="441062" y="605434"/>
                    <a:pt x="441062" y="605434"/>
                    <a:pt x="439693" y="608174"/>
                  </a:cubicBezTo>
                  <a:cubicBezTo>
                    <a:pt x="439693" y="608174"/>
                    <a:pt x="438323" y="608174"/>
                    <a:pt x="436953" y="606804"/>
                  </a:cubicBezTo>
                  <a:close/>
                  <a:moveTo>
                    <a:pt x="115060" y="602694"/>
                  </a:moveTo>
                  <a:cubicBezTo>
                    <a:pt x="115060" y="602694"/>
                    <a:pt x="116430" y="604064"/>
                    <a:pt x="116430" y="605434"/>
                  </a:cubicBezTo>
                  <a:cubicBezTo>
                    <a:pt x="116430" y="605434"/>
                    <a:pt x="115060" y="606804"/>
                    <a:pt x="113690" y="606804"/>
                  </a:cubicBezTo>
                  <a:cubicBezTo>
                    <a:pt x="113690" y="606804"/>
                    <a:pt x="113690" y="602694"/>
                    <a:pt x="115060" y="602694"/>
                  </a:cubicBezTo>
                  <a:close/>
                  <a:moveTo>
                    <a:pt x="1324557" y="601324"/>
                  </a:moveTo>
                  <a:lnTo>
                    <a:pt x="1328666" y="601324"/>
                  </a:lnTo>
                  <a:cubicBezTo>
                    <a:pt x="1328666" y="602694"/>
                    <a:pt x="1330036" y="604064"/>
                    <a:pt x="1330036" y="605434"/>
                  </a:cubicBezTo>
                  <a:cubicBezTo>
                    <a:pt x="1328666" y="605434"/>
                    <a:pt x="1325927" y="606804"/>
                    <a:pt x="1323187" y="605434"/>
                  </a:cubicBezTo>
                  <a:close/>
                  <a:moveTo>
                    <a:pt x="1299901" y="601324"/>
                  </a:moveTo>
                  <a:cubicBezTo>
                    <a:pt x="1299901" y="605434"/>
                    <a:pt x="1297162" y="605434"/>
                    <a:pt x="1297162" y="608174"/>
                  </a:cubicBezTo>
                  <a:lnTo>
                    <a:pt x="1297162" y="602694"/>
                  </a:lnTo>
                  <a:cubicBezTo>
                    <a:pt x="1297162" y="602694"/>
                    <a:pt x="1298531" y="601324"/>
                    <a:pt x="1299901" y="601324"/>
                  </a:cubicBezTo>
                  <a:close/>
                  <a:moveTo>
                    <a:pt x="169850" y="598585"/>
                  </a:moveTo>
                  <a:lnTo>
                    <a:pt x="169850" y="605434"/>
                  </a:lnTo>
                  <a:lnTo>
                    <a:pt x="173960" y="609543"/>
                  </a:lnTo>
                  <a:cubicBezTo>
                    <a:pt x="173960" y="608174"/>
                    <a:pt x="175329" y="606804"/>
                    <a:pt x="175329" y="606804"/>
                  </a:cubicBezTo>
                  <a:cubicBezTo>
                    <a:pt x="175329" y="604064"/>
                    <a:pt x="172590" y="601324"/>
                    <a:pt x="169850" y="598585"/>
                  </a:cubicBezTo>
                  <a:close/>
                  <a:moveTo>
                    <a:pt x="1010882" y="593106"/>
                  </a:moveTo>
                  <a:cubicBezTo>
                    <a:pt x="1012252" y="594476"/>
                    <a:pt x="1013621" y="594476"/>
                    <a:pt x="1014991" y="595846"/>
                  </a:cubicBezTo>
                  <a:cubicBezTo>
                    <a:pt x="1013621" y="597216"/>
                    <a:pt x="1012252" y="597216"/>
                    <a:pt x="1010882" y="597216"/>
                  </a:cubicBezTo>
                  <a:lnTo>
                    <a:pt x="1008143" y="594476"/>
                  </a:lnTo>
                  <a:cubicBezTo>
                    <a:pt x="1008143" y="594476"/>
                    <a:pt x="1010882" y="594476"/>
                    <a:pt x="1010882" y="593106"/>
                  </a:cubicBezTo>
                  <a:close/>
                  <a:moveTo>
                    <a:pt x="445172" y="593106"/>
                  </a:moveTo>
                  <a:lnTo>
                    <a:pt x="453390" y="593106"/>
                  </a:lnTo>
                  <a:cubicBezTo>
                    <a:pt x="453390" y="594476"/>
                    <a:pt x="454760" y="597216"/>
                    <a:pt x="454760" y="598585"/>
                  </a:cubicBezTo>
                  <a:cubicBezTo>
                    <a:pt x="453390" y="599955"/>
                    <a:pt x="452020" y="601324"/>
                    <a:pt x="449281" y="601324"/>
                  </a:cubicBezTo>
                  <a:cubicBezTo>
                    <a:pt x="445172" y="601324"/>
                    <a:pt x="445172" y="599955"/>
                    <a:pt x="443802" y="598585"/>
                  </a:cubicBezTo>
                  <a:close/>
                  <a:moveTo>
                    <a:pt x="515030" y="580778"/>
                  </a:moveTo>
                  <a:lnTo>
                    <a:pt x="520508" y="580778"/>
                  </a:lnTo>
                  <a:lnTo>
                    <a:pt x="520508" y="584888"/>
                  </a:lnTo>
                  <a:cubicBezTo>
                    <a:pt x="519139" y="584888"/>
                    <a:pt x="516399" y="583518"/>
                    <a:pt x="515030" y="580778"/>
                  </a:cubicBezTo>
                  <a:close/>
                  <a:moveTo>
                    <a:pt x="113690" y="580778"/>
                  </a:moveTo>
                  <a:cubicBezTo>
                    <a:pt x="115060" y="582148"/>
                    <a:pt x="115060" y="583518"/>
                    <a:pt x="115060" y="584888"/>
                  </a:cubicBezTo>
                  <a:cubicBezTo>
                    <a:pt x="113690" y="586257"/>
                    <a:pt x="109581" y="582148"/>
                    <a:pt x="109581" y="584888"/>
                  </a:cubicBezTo>
                  <a:cubicBezTo>
                    <a:pt x="109581" y="582148"/>
                    <a:pt x="112321" y="580778"/>
                    <a:pt x="113690" y="580778"/>
                  </a:cubicBezTo>
                  <a:close/>
                  <a:moveTo>
                    <a:pt x="172590" y="573929"/>
                  </a:moveTo>
                  <a:cubicBezTo>
                    <a:pt x="172590" y="576669"/>
                    <a:pt x="175329" y="578039"/>
                    <a:pt x="175329" y="579409"/>
                  </a:cubicBezTo>
                  <a:cubicBezTo>
                    <a:pt x="172590" y="580778"/>
                    <a:pt x="171220" y="579409"/>
                    <a:pt x="171220" y="583518"/>
                  </a:cubicBezTo>
                  <a:cubicBezTo>
                    <a:pt x="171220" y="586257"/>
                    <a:pt x="179439" y="591736"/>
                    <a:pt x="182178" y="594476"/>
                  </a:cubicBezTo>
                  <a:lnTo>
                    <a:pt x="189027" y="594476"/>
                  </a:lnTo>
                  <a:lnTo>
                    <a:pt x="189027" y="584888"/>
                  </a:lnTo>
                  <a:cubicBezTo>
                    <a:pt x="189027" y="573929"/>
                    <a:pt x="179439" y="575299"/>
                    <a:pt x="172590" y="573929"/>
                  </a:cubicBezTo>
                  <a:close/>
                  <a:moveTo>
                    <a:pt x="78076" y="571190"/>
                  </a:moveTo>
                  <a:cubicBezTo>
                    <a:pt x="79446" y="571190"/>
                    <a:pt x="80816" y="571190"/>
                    <a:pt x="82186" y="572560"/>
                  </a:cubicBezTo>
                  <a:cubicBezTo>
                    <a:pt x="82186" y="572560"/>
                    <a:pt x="82186" y="573929"/>
                    <a:pt x="78076" y="575299"/>
                  </a:cubicBezTo>
                  <a:close/>
                  <a:moveTo>
                    <a:pt x="245187" y="568451"/>
                  </a:moveTo>
                  <a:cubicBezTo>
                    <a:pt x="246557" y="569820"/>
                    <a:pt x="249296" y="569820"/>
                    <a:pt x="252036" y="571190"/>
                  </a:cubicBezTo>
                  <a:lnTo>
                    <a:pt x="252036" y="576669"/>
                  </a:lnTo>
                  <a:cubicBezTo>
                    <a:pt x="250666" y="578039"/>
                    <a:pt x="247927" y="578039"/>
                    <a:pt x="245187" y="576669"/>
                  </a:cubicBezTo>
                  <a:close/>
                  <a:moveTo>
                    <a:pt x="512290" y="567081"/>
                  </a:moveTo>
                  <a:lnTo>
                    <a:pt x="517769" y="568451"/>
                  </a:lnTo>
                  <a:cubicBezTo>
                    <a:pt x="516399" y="569820"/>
                    <a:pt x="515030" y="572560"/>
                    <a:pt x="513660" y="573929"/>
                  </a:cubicBezTo>
                  <a:cubicBezTo>
                    <a:pt x="513660" y="572560"/>
                    <a:pt x="513660" y="569820"/>
                    <a:pt x="512290" y="567081"/>
                  </a:cubicBezTo>
                  <a:close/>
                  <a:moveTo>
                    <a:pt x="1384826" y="564341"/>
                  </a:moveTo>
                  <a:cubicBezTo>
                    <a:pt x="1386196" y="564341"/>
                    <a:pt x="1388935" y="565711"/>
                    <a:pt x="1388935" y="567081"/>
                  </a:cubicBezTo>
                  <a:lnTo>
                    <a:pt x="1383457" y="568451"/>
                  </a:lnTo>
                  <a:close/>
                  <a:moveTo>
                    <a:pt x="480785" y="564341"/>
                  </a:moveTo>
                  <a:cubicBezTo>
                    <a:pt x="480785" y="561602"/>
                    <a:pt x="484895" y="562971"/>
                    <a:pt x="486265" y="564341"/>
                  </a:cubicBezTo>
                  <a:cubicBezTo>
                    <a:pt x="486265" y="564341"/>
                    <a:pt x="486265" y="565711"/>
                    <a:pt x="484895" y="567081"/>
                  </a:cubicBezTo>
                  <a:cubicBezTo>
                    <a:pt x="483525" y="567081"/>
                    <a:pt x="480785" y="568451"/>
                    <a:pt x="480785" y="564341"/>
                  </a:cubicBezTo>
                  <a:close/>
                  <a:moveTo>
                    <a:pt x="19177" y="564341"/>
                  </a:moveTo>
                  <a:cubicBezTo>
                    <a:pt x="20547" y="564341"/>
                    <a:pt x="21916" y="564341"/>
                    <a:pt x="23286" y="565711"/>
                  </a:cubicBezTo>
                  <a:lnTo>
                    <a:pt x="20547" y="568451"/>
                  </a:lnTo>
                  <a:cubicBezTo>
                    <a:pt x="20547" y="567081"/>
                    <a:pt x="19177" y="565711"/>
                    <a:pt x="19177" y="564341"/>
                  </a:cubicBezTo>
                  <a:close/>
                  <a:moveTo>
                    <a:pt x="506811" y="562971"/>
                  </a:moveTo>
                  <a:lnTo>
                    <a:pt x="506811" y="565711"/>
                  </a:lnTo>
                  <a:cubicBezTo>
                    <a:pt x="506811" y="562971"/>
                    <a:pt x="505441" y="564341"/>
                    <a:pt x="504071" y="564341"/>
                  </a:cubicBezTo>
                  <a:cubicBezTo>
                    <a:pt x="504071" y="564341"/>
                    <a:pt x="505441" y="562971"/>
                    <a:pt x="506811" y="562971"/>
                  </a:cubicBezTo>
                  <a:close/>
                  <a:moveTo>
                    <a:pt x="117799" y="558862"/>
                  </a:moveTo>
                  <a:cubicBezTo>
                    <a:pt x="117799" y="561602"/>
                    <a:pt x="115060" y="557492"/>
                    <a:pt x="115060" y="560232"/>
                  </a:cubicBezTo>
                  <a:cubicBezTo>
                    <a:pt x="115060" y="557492"/>
                    <a:pt x="116430" y="558862"/>
                    <a:pt x="117799" y="558862"/>
                  </a:cubicBezTo>
                  <a:close/>
                  <a:moveTo>
                    <a:pt x="275322" y="557492"/>
                  </a:moveTo>
                  <a:cubicBezTo>
                    <a:pt x="279431" y="557492"/>
                    <a:pt x="284910" y="561602"/>
                    <a:pt x="284910" y="564341"/>
                  </a:cubicBezTo>
                  <a:cubicBezTo>
                    <a:pt x="284910" y="568451"/>
                    <a:pt x="282171" y="572560"/>
                    <a:pt x="279431" y="575299"/>
                  </a:cubicBezTo>
                  <a:cubicBezTo>
                    <a:pt x="279431" y="576669"/>
                    <a:pt x="280801" y="575299"/>
                    <a:pt x="280801" y="578039"/>
                  </a:cubicBezTo>
                  <a:cubicBezTo>
                    <a:pt x="280801" y="583518"/>
                    <a:pt x="272582" y="584888"/>
                    <a:pt x="271213" y="584888"/>
                  </a:cubicBezTo>
                  <a:cubicBezTo>
                    <a:pt x="265733" y="584888"/>
                    <a:pt x="264364" y="583518"/>
                    <a:pt x="264364" y="578039"/>
                  </a:cubicBezTo>
                  <a:cubicBezTo>
                    <a:pt x="264364" y="573929"/>
                    <a:pt x="265733" y="568451"/>
                    <a:pt x="265733" y="565711"/>
                  </a:cubicBezTo>
                  <a:cubicBezTo>
                    <a:pt x="265733" y="557492"/>
                    <a:pt x="273952" y="557492"/>
                    <a:pt x="275322" y="557492"/>
                  </a:cubicBezTo>
                  <a:close/>
                  <a:moveTo>
                    <a:pt x="1364280" y="554753"/>
                  </a:moveTo>
                  <a:lnTo>
                    <a:pt x="1368389" y="554753"/>
                  </a:lnTo>
                  <a:lnTo>
                    <a:pt x="1368389" y="557492"/>
                  </a:lnTo>
                  <a:lnTo>
                    <a:pt x="1364280" y="557492"/>
                  </a:lnTo>
                  <a:close/>
                  <a:moveTo>
                    <a:pt x="91774" y="553383"/>
                  </a:moveTo>
                  <a:lnTo>
                    <a:pt x="98623" y="553383"/>
                  </a:lnTo>
                  <a:cubicBezTo>
                    <a:pt x="98623" y="556123"/>
                    <a:pt x="99993" y="557492"/>
                    <a:pt x="98623" y="562971"/>
                  </a:cubicBezTo>
                  <a:cubicBezTo>
                    <a:pt x="97253" y="562971"/>
                    <a:pt x="94514" y="564341"/>
                    <a:pt x="91774" y="562971"/>
                  </a:cubicBezTo>
                  <a:cubicBezTo>
                    <a:pt x="91774" y="560232"/>
                    <a:pt x="90404" y="557492"/>
                    <a:pt x="91774" y="553383"/>
                  </a:cubicBezTo>
                  <a:close/>
                  <a:moveTo>
                    <a:pt x="49311" y="549274"/>
                  </a:moveTo>
                  <a:cubicBezTo>
                    <a:pt x="47942" y="549274"/>
                    <a:pt x="46572" y="547904"/>
                    <a:pt x="46572" y="550644"/>
                  </a:cubicBezTo>
                  <a:cubicBezTo>
                    <a:pt x="46572" y="547904"/>
                    <a:pt x="49311" y="550644"/>
                    <a:pt x="49311" y="549274"/>
                  </a:cubicBezTo>
                  <a:close/>
                  <a:moveTo>
                    <a:pt x="178069" y="545164"/>
                  </a:moveTo>
                  <a:cubicBezTo>
                    <a:pt x="175329" y="546534"/>
                    <a:pt x="173960" y="549274"/>
                    <a:pt x="173960" y="562971"/>
                  </a:cubicBezTo>
                  <a:cubicBezTo>
                    <a:pt x="175329" y="561602"/>
                    <a:pt x="179439" y="561602"/>
                    <a:pt x="180808" y="561602"/>
                  </a:cubicBezTo>
                  <a:cubicBezTo>
                    <a:pt x="179439" y="553383"/>
                    <a:pt x="178069" y="549274"/>
                    <a:pt x="178069" y="545164"/>
                  </a:cubicBezTo>
                  <a:close/>
                  <a:moveTo>
                    <a:pt x="38353" y="536946"/>
                  </a:moveTo>
                  <a:cubicBezTo>
                    <a:pt x="39723" y="536946"/>
                    <a:pt x="41093" y="536946"/>
                    <a:pt x="42463" y="538316"/>
                  </a:cubicBezTo>
                  <a:cubicBezTo>
                    <a:pt x="41093" y="539686"/>
                    <a:pt x="41093" y="542425"/>
                    <a:pt x="39723" y="543795"/>
                  </a:cubicBezTo>
                  <a:cubicBezTo>
                    <a:pt x="39723" y="542425"/>
                    <a:pt x="38353" y="541055"/>
                    <a:pt x="38353" y="536946"/>
                  </a:cubicBezTo>
                  <a:close/>
                  <a:moveTo>
                    <a:pt x="32875" y="530097"/>
                  </a:moveTo>
                  <a:cubicBezTo>
                    <a:pt x="34244" y="531467"/>
                    <a:pt x="34244" y="532837"/>
                    <a:pt x="34244" y="534206"/>
                  </a:cubicBezTo>
                  <a:cubicBezTo>
                    <a:pt x="34244" y="534206"/>
                    <a:pt x="32875" y="534206"/>
                    <a:pt x="31505" y="532837"/>
                  </a:cubicBezTo>
                  <a:cubicBezTo>
                    <a:pt x="31505" y="532837"/>
                    <a:pt x="31505" y="531467"/>
                    <a:pt x="32875" y="530097"/>
                  </a:cubicBezTo>
                  <a:close/>
                  <a:moveTo>
                    <a:pt x="95883" y="517769"/>
                  </a:moveTo>
                  <a:lnTo>
                    <a:pt x="101362" y="517769"/>
                  </a:lnTo>
                  <a:cubicBezTo>
                    <a:pt x="102732" y="519139"/>
                    <a:pt x="102732" y="517769"/>
                    <a:pt x="102732" y="520509"/>
                  </a:cubicBezTo>
                  <a:cubicBezTo>
                    <a:pt x="102732" y="524618"/>
                    <a:pt x="101362" y="525988"/>
                    <a:pt x="98623" y="527358"/>
                  </a:cubicBezTo>
                  <a:cubicBezTo>
                    <a:pt x="95883" y="525988"/>
                    <a:pt x="95883" y="523248"/>
                    <a:pt x="95883" y="520509"/>
                  </a:cubicBezTo>
                  <a:lnTo>
                    <a:pt x="95883" y="519139"/>
                  </a:lnTo>
                  <a:close/>
                  <a:moveTo>
                    <a:pt x="80816" y="505441"/>
                  </a:moveTo>
                  <a:cubicBezTo>
                    <a:pt x="82186" y="505441"/>
                    <a:pt x="84925" y="508181"/>
                    <a:pt x="87665" y="509551"/>
                  </a:cubicBezTo>
                  <a:lnTo>
                    <a:pt x="87665" y="515030"/>
                  </a:lnTo>
                  <a:cubicBezTo>
                    <a:pt x="87665" y="515030"/>
                    <a:pt x="87665" y="516400"/>
                    <a:pt x="84925" y="516400"/>
                  </a:cubicBezTo>
                  <a:cubicBezTo>
                    <a:pt x="80816" y="516400"/>
                    <a:pt x="80816" y="513660"/>
                    <a:pt x="78076" y="513660"/>
                  </a:cubicBezTo>
                  <a:cubicBezTo>
                    <a:pt x="79446" y="510921"/>
                    <a:pt x="79446" y="508181"/>
                    <a:pt x="80816" y="505441"/>
                  </a:cubicBezTo>
                  <a:close/>
                  <a:moveTo>
                    <a:pt x="1431398" y="504072"/>
                  </a:moveTo>
                  <a:cubicBezTo>
                    <a:pt x="1434138" y="504072"/>
                    <a:pt x="1436877" y="506811"/>
                    <a:pt x="1438247" y="508181"/>
                  </a:cubicBezTo>
                  <a:lnTo>
                    <a:pt x="1431398" y="508181"/>
                  </a:lnTo>
                  <a:cubicBezTo>
                    <a:pt x="1430028" y="506811"/>
                    <a:pt x="1430028" y="505441"/>
                    <a:pt x="1431398" y="504072"/>
                  </a:cubicBezTo>
                  <a:close/>
                  <a:moveTo>
                    <a:pt x="395860" y="482156"/>
                  </a:moveTo>
                  <a:cubicBezTo>
                    <a:pt x="397230" y="482156"/>
                    <a:pt x="397230" y="483525"/>
                    <a:pt x="397230" y="484895"/>
                  </a:cubicBezTo>
                  <a:lnTo>
                    <a:pt x="393121" y="484895"/>
                  </a:lnTo>
                  <a:cubicBezTo>
                    <a:pt x="394491" y="483525"/>
                    <a:pt x="394491" y="482156"/>
                    <a:pt x="395860" y="482156"/>
                  </a:cubicBezTo>
                  <a:close/>
                  <a:moveTo>
                    <a:pt x="1383457" y="475307"/>
                  </a:moveTo>
                  <a:lnTo>
                    <a:pt x="1388935" y="476676"/>
                  </a:lnTo>
                  <a:cubicBezTo>
                    <a:pt x="1388935" y="478046"/>
                    <a:pt x="1387566" y="480786"/>
                    <a:pt x="1386196" y="482156"/>
                  </a:cubicBezTo>
                  <a:cubicBezTo>
                    <a:pt x="1384826" y="480786"/>
                    <a:pt x="1380717" y="480786"/>
                    <a:pt x="1383457" y="475307"/>
                  </a:cubicBezTo>
                  <a:close/>
                  <a:moveTo>
                    <a:pt x="1362910" y="472567"/>
                  </a:moveTo>
                  <a:cubicBezTo>
                    <a:pt x="1362910" y="473937"/>
                    <a:pt x="1364280" y="473937"/>
                    <a:pt x="1364280" y="478046"/>
                  </a:cubicBezTo>
                  <a:cubicBezTo>
                    <a:pt x="1364280" y="480786"/>
                    <a:pt x="1362910" y="482156"/>
                    <a:pt x="1360171" y="483525"/>
                  </a:cubicBezTo>
                  <a:lnTo>
                    <a:pt x="1353322" y="483525"/>
                  </a:lnTo>
                  <a:cubicBezTo>
                    <a:pt x="1353322" y="483525"/>
                    <a:pt x="1351952" y="483525"/>
                    <a:pt x="1351952" y="480786"/>
                  </a:cubicBezTo>
                  <a:cubicBezTo>
                    <a:pt x="1351952" y="475307"/>
                    <a:pt x="1357431" y="472567"/>
                    <a:pt x="1362910" y="472567"/>
                  </a:cubicBezTo>
                  <a:close/>
                  <a:moveTo>
                    <a:pt x="268473" y="465718"/>
                  </a:moveTo>
                  <a:cubicBezTo>
                    <a:pt x="269843" y="465718"/>
                    <a:pt x="271213" y="465718"/>
                    <a:pt x="272582" y="467088"/>
                  </a:cubicBezTo>
                  <a:cubicBezTo>
                    <a:pt x="272582" y="469828"/>
                    <a:pt x="271213" y="469828"/>
                    <a:pt x="268473" y="471198"/>
                  </a:cubicBezTo>
                  <a:cubicBezTo>
                    <a:pt x="268473" y="469828"/>
                    <a:pt x="267103" y="467088"/>
                    <a:pt x="268473" y="465718"/>
                  </a:cubicBezTo>
                  <a:close/>
                  <a:moveTo>
                    <a:pt x="545164" y="464348"/>
                  </a:moveTo>
                  <a:lnTo>
                    <a:pt x="549273" y="464348"/>
                  </a:lnTo>
                  <a:cubicBezTo>
                    <a:pt x="549273" y="465718"/>
                    <a:pt x="549273" y="467088"/>
                    <a:pt x="547904" y="468458"/>
                  </a:cubicBezTo>
                  <a:cubicBezTo>
                    <a:pt x="546534" y="468458"/>
                    <a:pt x="543794" y="467088"/>
                    <a:pt x="545164" y="464348"/>
                  </a:cubicBezTo>
                  <a:close/>
                  <a:moveTo>
                    <a:pt x="1451945" y="450651"/>
                  </a:moveTo>
                  <a:cubicBezTo>
                    <a:pt x="1453314" y="450651"/>
                    <a:pt x="1453314" y="452021"/>
                    <a:pt x="1453314" y="453391"/>
                  </a:cubicBezTo>
                  <a:cubicBezTo>
                    <a:pt x="1451945" y="453391"/>
                    <a:pt x="1450575" y="453391"/>
                    <a:pt x="1449205" y="452021"/>
                  </a:cubicBezTo>
                  <a:cubicBezTo>
                    <a:pt x="1449205" y="452021"/>
                    <a:pt x="1450575" y="450651"/>
                    <a:pt x="1451945" y="450651"/>
                  </a:cubicBezTo>
                  <a:close/>
                  <a:moveTo>
                    <a:pt x="1379347" y="347919"/>
                  </a:moveTo>
                  <a:cubicBezTo>
                    <a:pt x="1380717" y="347919"/>
                    <a:pt x="1383457" y="349289"/>
                    <a:pt x="1384826" y="352028"/>
                  </a:cubicBezTo>
                  <a:cubicBezTo>
                    <a:pt x="1383457" y="353398"/>
                    <a:pt x="1382087" y="353398"/>
                    <a:pt x="1380717" y="353398"/>
                  </a:cubicBezTo>
                  <a:close/>
                  <a:moveTo>
                    <a:pt x="1039647" y="280801"/>
                  </a:moveTo>
                  <a:cubicBezTo>
                    <a:pt x="1031428" y="289019"/>
                    <a:pt x="1017731" y="299977"/>
                    <a:pt x="1017731" y="308196"/>
                  </a:cubicBezTo>
                  <a:cubicBezTo>
                    <a:pt x="1017731" y="320524"/>
                    <a:pt x="1031428" y="326003"/>
                    <a:pt x="1043756" y="335591"/>
                  </a:cubicBezTo>
                  <a:close/>
                  <a:moveTo>
                    <a:pt x="187657" y="184918"/>
                  </a:moveTo>
                  <a:cubicBezTo>
                    <a:pt x="205464" y="184918"/>
                    <a:pt x="210943" y="191766"/>
                    <a:pt x="215052" y="216422"/>
                  </a:cubicBezTo>
                  <a:cubicBezTo>
                    <a:pt x="216422" y="217792"/>
                    <a:pt x="219162" y="217792"/>
                    <a:pt x="219162" y="221901"/>
                  </a:cubicBezTo>
                  <a:cubicBezTo>
                    <a:pt x="219162" y="239708"/>
                    <a:pt x="208204" y="230120"/>
                    <a:pt x="208204" y="250666"/>
                  </a:cubicBezTo>
                  <a:cubicBezTo>
                    <a:pt x="208204" y="260254"/>
                    <a:pt x="216422" y="267103"/>
                    <a:pt x="226010" y="267103"/>
                  </a:cubicBezTo>
                  <a:cubicBezTo>
                    <a:pt x="230120" y="267103"/>
                    <a:pt x="230120" y="264364"/>
                    <a:pt x="236968" y="258885"/>
                  </a:cubicBezTo>
                  <a:cubicBezTo>
                    <a:pt x="239708" y="261624"/>
                    <a:pt x="242448" y="268473"/>
                    <a:pt x="247927" y="271212"/>
                  </a:cubicBezTo>
                  <a:cubicBezTo>
                    <a:pt x="250666" y="273952"/>
                    <a:pt x="258885" y="269843"/>
                    <a:pt x="262994" y="273952"/>
                  </a:cubicBezTo>
                  <a:cubicBezTo>
                    <a:pt x="269843" y="279431"/>
                    <a:pt x="273952" y="294499"/>
                    <a:pt x="273952" y="298608"/>
                  </a:cubicBezTo>
                  <a:lnTo>
                    <a:pt x="273952" y="328742"/>
                  </a:lnTo>
                  <a:cubicBezTo>
                    <a:pt x="275322" y="336961"/>
                    <a:pt x="272582" y="345180"/>
                    <a:pt x="275322" y="353398"/>
                  </a:cubicBezTo>
                  <a:cubicBezTo>
                    <a:pt x="279431" y="367096"/>
                    <a:pt x="282171" y="369835"/>
                    <a:pt x="282171" y="380793"/>
                  </a:cubicBezTo>
                  <a:cubicBezTo>
                    <a:pt x="282171" y="393121"/>
                    <a:pt x="279431" y="404079"/>
                    <a:pt x="260255" y="404079"/>
                  </a:cubicBezTo>
                  <a:cubicBezTo>
                    <a:pt x="253406" y="394491"/>
                    <a:pt x="247927" y="384903"/>
                    <a:pt x="243817" y="375314"/>
                  </a:cubicBezTo>
                  <a:cubicBezTo>
                    <a:pt x="236968" y="384903"/>
                    <a:pt x="232859" y="404079"/>
                    <a:pt x="232859" y="416407"/>
                  </a:cubicBezTo>
                  <a:cubicBezTo>
                    <a:pt x="232859" y="420516"/>
                    <a:pt x="241078" y="443802"/>
                    <a:pt x="241078" y="446542"/>
                  </a:cubicBezTo>
                  <a:cubicBezTo>
                    <a:pt x="241078" y="450651"/>
                    <a:pt x="235599" y="473937"/>
                    <a:pt x="235599" y="478046"/>
                  </a:cubicBezTo>
                  <a:cubicBezTo>
                    <a:pt x="235599" y="480786"/>
                    <a:pt x="241078" y="505441"/>
                    <a:pt x="243817" y="519139"/>
                  </a:cubicBezTo>
                  <a:cubicBezTo>
                    <a:pt x="247927" y="516400"/>
                    <a:pt x="252036" y="510921"/>
                    <a:pt x="254775" y="510921"/>
                  </a:cubicBezTo>
                  <a:cubicBezTo>
                    <a:pt x="258885" y="510921"/>
                    <a:pt x="267103" y="513660"/>
                    <a:pt x="272582" y="515030"/>
                  </a:cubicBezTo>
                  <a:cubicBezTo>
                    <a:pt x="275322" y="516400"/>
                    <a:pt x="278061" y="519139"/>
                    <a:pt x="278061" y="521879"/>
                  </a:cubicBezTo>
                  <a:cubicBezTo>
                    <a:pt x="278061" y="528728"/>
                    <a:pt x="269843" y="531467"/>
                    <a:pt x="268473" y="531467"/>
                  </a:cubicBezTo>
                  <a:cubicBezTo>
                    <a:pt x="264364" y="531467"/>
                    <a:pt x="252036" y="527358"/>
                    <a:pt x="242448" y="523248"/>
                  </a:cubicBezTo>
                  <a:cubicBezTo>
                    <a:pt x="242448" y="530097"/>
                    <a:pt x="242448" y="545164"/>
                    <a:pt x="232859" y="553383"/>
                  </a:cubicBezTo>
                  <a:cubicBezTo>
                    <a:pt x="232859" y="554753"/>
                    <a:pt x="235599" y="557492"/>
                    <a:pt x="238338" y="557492"/>
                  </a:cubicBezTo>
                  <a:cubicBezTo>
                    <a:pt x="236968" y="558862"/>
                    <a:pt x="235599" y="558862"/>
                    <a:pt x="232859" y="558862"/>
                  </a:cubicBezTo>
                  <a:lnTo>
                    <a:pt x="232859" y="568451"/>
                  </a:lnTo>
                  <a:cubicBezTo>
                    <a:pt x="234229" y="568451"/>
                    <a:pt x="238338" y="569820"/>
                    <a:pt x="239708" y="569820"/>
                  </a:cubicBezTo>
                  <a:cubicBezTo>
                    <a:pt x="239708" y="569820"/>
                    <a:pt x="239708" y="571190"/>
                    <a:pt x="238338" y="572560"/>
                  </a:cubicBezTo>
                  <a:cubicBezTo>
                    <a:pt x="238338" y="573929"/>
                    <a:pt x="235599" y="573929"/>
                    <a:pt x="232859" y="575299"/>
                  </a:cubicBezTo>
                  <a:cubicBezTo>
                    <a:pt x="232859" y="605434"/>
                    <a:pt x="231490" y="610913"/>
                    <a:pt x="231490" y="613652"/>
                  </a:cubicBezTo>
                  <a:cubicBezTo>
                    <a:pt x="231490" y="617762"/>
                    <a:pt x="234229" y="620501"/>
                    <a:pt x="234229" y="624611"/>
                  </a:cubicBezTo>
                  <a:cubicBezTo>
                    <a:pt x="234229" y="627350"/>
                    <a:pt x="231490" y="625981"/>
                    <a:pt x="231490" y="628720"/>
                  </a:cubicBezTo>
                  <a:cubicBezTo>
                    <a:pt x="231490" y="632829"/>
                    <a:pt x="235599" y="632829"/>
                    <a:pt x="235599" y="635569"/>
                  </a:cubicBezTo>
                  <a:cubicBezTo>
                    <a:pt x="235599" y="639678"/>
                    <a:pt x="232859" y="635569"/>
                    <a:pt x="232859" y="639678"/>
                  </a:cubicBezTo>
                  <a:cubicBezTo>
                    <a:pt x="232859" y="642417"/>
                    <a:pt x="234229" y="649266"/>
                    <a:pt x="234229" y="654745"/>
                  </a:cubicBezTo>
                  <a:cubicBezTo>
                    <a:pt x="235599" y="660224"/>
                    <a:pt x="234229" y="669812"/>
                    <a:pt x="234229" y="673922"/>
                  </a:cubicBezTo>
                  <a:lnTo>
                    <a:pt x="234229" y="682141"/>
                  </a:lnTo>
                  <a:cubicBezTo>
                    <a:pt x="236968" y="683510"/>
                    <a:pt x="239708" y="684880"/>
                    <a:pt x="239708" y="688989"/>
                  </a:cubicBezTo>
                  <a:cubicBezTo>
                    <a:pt x="239708" y="691729"/>
                    <a:pt x="239708" y="691729"/>
                    <a:pt x="238338" y="691729"/>
                  </a:cubicBezTo>
                  <a:cubicBezTo>
                    <a:pt x="221901" y="695838"/>
                    <a:pt x="230120" y="702687"/>
                    <a:pt x="230120" y="708166"/>
                  </a:cubicBezTo>
                  <a:cubicBezTo>
                    <a:pt x="230120" y="710905"/>
                    <a:pt x="227380" y="710905"/>
                    <a:pt x="226010" y="712275"/>
                  </a:cubicBezTo>
                  <a:cubicBezTo>
                    <a:pt x="224641" y="719124"/>
                    <a:pt x="224641" y="725973"/>
                    <a:pt x="221901" y="732822"/>
                  </a:cubicBezTo>
                  <a:cubicBezTo>
                    <a:pt x="223271" y="734192"/>
                    <a:pt x="226010" y="734192"/>
                    <a:pt x="227380" y="735561"/>
                  </a:cubicBezTo>
                  <a:lnTo>
                    <a:pt x="220531" y="735561"/>
                  </a:lnTo>
                  <a:cubicBezTo>
                    <a:pt x="219162" y="745150"/>
                    <a:pt x="215052" y="760217"/>
                    <a:pt x="215052" y="762956"/>
                  </a:cubicBezTo>
                  <a:cubicBezTo>
                    <a:pt x="215052" y="767065"/>
                    <a:pt x="227380" y="812268"/>
                    <a:pt x="227380" y="815007"/>
                  </a:cubicBezTo>
                  <a:cubicBezTo>
                    <a:pt x="227380" y="825965"/>
                    <a:pt x="216422" y="825965"/>
                    <a:pt x="213683" y="825965"/>
                  </a:cubicBezTo>
                  <a:cubicBezTo>
                    <a:pt x="194506" y="825965"/>
                    <a:pt x="190397" y="812268"/>
                    <a:pt x="191767" y="791721"/>
                  </a:cubicBezTo>
                  <a:cubicBezTo>
                    <a:pt x="191767" y="788982"/>
                    <a:pt x="191767" y="784872"/>
                    <a:pt x="193136" y="780763"/>
                  </a:cubicBezTo>
                  <a:cubicBezTo>
                    <a:pt x="189027" y="765696"/>
                    <a:pt x="183548" y="739670"/>
                    <a:pt x="183548" y="735561"/>
                  </a:cubicBezTo>
                  <a:cubicBezTo>
                    <a:pt x="183548" y="732822"/>
                    <a:pt x="183548" y="723233"/>
                    <a:pt x="186287" y="723233"/>
                  </a:cubicBezTo>
                  <a:cubicBezTo>
                    <a:pt x="195876" y="723233"/>
                    <a:pt x="193136" y="735561"/>
                    <a:pt x="193136" y="738300"/>
                  </a:cubicBezTo>
                  <a:cubicBezTo>
                    <a:pt x="193136" y="738300"/>
                    <a:pt x="191767" y="739670"/>
                    <a:pt x="195876" y="739670"/>
                  </a:cubicBezTo>
                  <a:cubicBezTo>
                    <a:pt x="201355" y="739670"/>
                    <a:pt x="202725" y="725973"/>
                    <a:pt x="202725" y="724603"/>
                  </a:cubicBezTo>
                  <a:cubicBezTo>
                    <a:pt x="202725" y="721864"/>
                    <a:pt x="201355" y="716385"/>
                    <a:pt x="201355" y="713645"/>
                  </a:cubicBezTo>
                  <a:cubicBezTo>
                    <a:pt x="201355" y="709878"/>
                    <a:pt x="200584" y="707652"/>
                    <a:pt x="199279" y="706368"/>
                  </a:cubicBezTo>
                  <a:lnTo>
                    <a:pt x="198051" y="705990"/>
                  </a:lnTo>
                  <a:lnTo>
                    <a:pt x="199985" y="704057"/>
                  </a:lnTo>
                  <a:lnTo>
                    <a:pt x="199985" y="695838"/>
                  </a:lnTo>
                  <a:cubicBezTo>
                    <a:pt x="198615" y="694469"/>
                    <a:pt x="186287" y="694469"/>
                    <a:pt x="187657" y="690359"/>
                  </a:cubicBezTo>
                  <a:cubicBezTo>
                    <a:pt x="187657" y="688989"/>
                    <a:pt x="183548" y="687620"/>
                    <a:pt x="183548" y="690359"/>
                  </a:cubicBezTo>
                  <a:cubicBezTo>
                    <a:pt x="183548" y="694469"/>
                    <a:pt x="184918" y="694469"/>
                    <a:pt x="186287" y="695838"/>
                  </a:cubicBezTo>
                  <a:cubicBezTo>
                    <a:pt x="184918" y="695838"/>
                    <a:pt x="183548" y="698577"/>
                    <a:pt x="182178" y="698577"/>
                  </a:cubicBezTo>
                  <a:cubicBezTo>
                    <a:pt x="182178" y="697208"/>
                    <a:pt x="183548" y="695838"/>
                    <a:pt x="184918" y="694469"/>
                  </a:cubicBezTo>
                  <a:cubicBezTo>
                    <a:pt x="183548" y="693099"/>
                    <a:pt x="184918" y="691729"/>
                    <a:pt x="180808" y="691729"/>
                  </a:cubicBezTo>
                  <a:cubicBezTo>
                    <a:pt x="178069" y="691729"/>
                    <a:pt x="178069" y="694469"/>
                    <a:pt x="176699" y="694469"/>
                  </a:cubicBezTo>
                  <a:cubicBezTo>
                    <a:pt x="176699" y="691729"/>
                    <a:pt x="175329" y="688989"/>
                    <a:pt x="173960" y="686250"/>
                  </a:cubicBezTo>
                  <a:lnTo>
                    <a:pt x="169850" y="686250"/>
                  </a:lnTo>
                  <a:cubicBezTo>
                    <a:pt x="169850" y="691729"/>
                    <a:pt x="163002" y="704057"/>
                    <a:pt x="160262" y="705427"/>
                  </a:cubicBezTo>
                  <a:cubicBezTo>
                    <a:pt x="156153" y="706796"/>
                    <a:pt x="154783" y="708166"/>
                    <a:pt x="156153" y="713645"/>
                  </a:cubicBezTo>
                  <a:lnTo>
                    <a:pt x="152044" y="713645"/>
                  </a:lnTo>
                  <a:cubicBezTo>
                    <a:pt x="152044" y="712275"/>
                    <a:pt x="153413" y="712275"/>
                    <a:pt x="154783" y="710905"/>
                  </a:cubicBezTo>
                  <a:cubicBezTo>
                    <a:pt x="152044" y="706796"/>
                    <a:pt x="146564" y="704057"/>
                    <a:pt x="141085" y="701317"/>
                  </a:cubicBezTo>
                  <a:cubicBezTo>
                    <a:pt x="142455" y="699947"/>
                    <a:pt x="142455" y="699947"/>
                    <a:pt x="142455" y="695838"/>
                  </a:cubicBezTo>
                  <a:cubicBezTo>
                    <a:pt x="142455" y="691729"/>
                    <a:pt x="141085" y="687620"/>
                    <a:pt x="135606" y="688989"/>
                  </a:cubicBezTo>
                  <a:cubicBezTo>
                    <a:pt x="135606" y="687620"/>
                    <a:pt x="138346" y="687620"/>
                    <a:pt x="141085" y="687620"/>
                  </a:cubicBezTo>
                  <a:cubicBezTo>
                    <a:pt x="141085" y="683510"/>
                    <a:pt x="139716" y="676662"/>
                    <a:pt x="139716" y="672552"/>
                  </a:cubicBezTo>
                  <a:lnTo>
                    <a:pt x="139716" y="667073"/>
                  </a:lnTo>
                  <a:cubicBezTo>
                    <a:pt x="141085" y="662964"/>
                    <a:pt x="142455" y="657485"/>
                    <a:pt x="142455" y="652006"/>
                  </a:cubicBezTo>
                  <a:cubicBezTo>
                    <a:pt x="145195" y="650636"/>
                    <a:pt x="147934" y="646527"/>
                    <a:pt x="147934" y="643787"/>
                  </a:cubicBezTo>
                  <a:cubicBezTo>
                    <a:pt x="147934" y="639678"/>
                    <a:pt x="146564" y="641048"/>
                    <a:pt x="145195" y="641048"/>
                  </a:cubicBezTo>
                  <a:cubicBezTo>
                    <a:pt x="147934" y="638308"/>
                    <a:pt x="153413" y="628720"/>
                    <a:pt x="153413" y="627350"/>
                  </a:cubicBezTo>
                  <a:cubicBezTo>
                    <a:pt x="153413" y="624611"/>
                    <a:pt x="152044" y="616392"/>
                    <a:pt x="152044" y="612283"/>
                  </a:cubicBezTo>
                  <a:cubicBezTo>
                    <a:pt x="152044" y="609543"/>
                    <a:pt x="139716" y="586257"/>
                    <a:pt x="136976" y="573929"/>
                  </a:cubicBezTo>
                  <a:cubicBezTo>
                    <a:pt x="134237" y="562971"/>
                    <a:pt x="141085" y="568451"/>
                    <a:pt x="131497" y="569820"/>
                  </a:cubicBezTo>
                  <a:cubicBezTo>
                    <a:pt x="132867" y="568451"/>
                    <a:pt x="134237" y="568451"/>
                    <a:pt x="134237" y="565711"/>
                  </a:cubicBezTo>
                  <a:cubicBezTo>
                    <a:pt x="134237" y="561602"/>
                    <a:pt x="131497" y="558862"/>
                    <a:pt x="130127" y="556123"/>
                  </a:cubicBezTo>
                  <a:cubicBezTo>
                    <a:pt x="130127" y="553383"/>
                    <a:pt x="131497" y="549274"/>
                    <a:pt x="131497" y="545164"/>
                  </a:cubicBezTo>
                  <a:cubicBezTo>
                    <a:pt x="130127" y="543795"/>
                    <a:pt x="127388" y="543795"/>
                    <a:pt x="124648" y="543795"/>
                  </a:cubicBezTo>
                  <a:cubicBezTo>
                    <a:pt x="123279" y="542425"/>
                    <a:pt x="120539" y="538316"/>
                    <a:pt x="117799" y="535576"/>
                  </a:cubicBezTo>
                  <a:cubicBezTo>
                    <a:pt x="116430" y="535576"/>
                    <a:pt x="115060" y="538316"/>
                    <a:pt x="112321" y="539686"/>
                  </a:cubicBezTo>
                  <a:cubicBezTo>
                    <a:pt x="110951" y="539686"/>
                    <a:pt x="109581" y="539686"/>
                    <a:pt x="108211" y="538316"/>
                  </a:cubicBezTo>
                  <a:cubicBezTo>
                    <a:pt x="109581" y="536946"/>
                    <a:pt x="109581" y="534206"/>
                    <a:pt x="112321" y="531467"/>
                  </a:cubicBezTo>
                  <a:lnTo>
                    <a:pt x="116430" y="535576"/>
                  </a:lnTo>
                  <a:cubicBezTo>
                    <a:pt x="119169" y="534206"/>
                    <a:pt x="123279" y="528728"/>
                    <a:pt x="123279" y="525988"/>
                  </a:cubicBezTo>
                  <a:cubicBezTo>
                    <a:pt x="123279" y="521879"/>
                    <a:pt x="120539" y="523248"/>
                    <a:pt x="119169" y="521879"/>
                  </a:cubicBezTo>
                  <a:cubicBezTo>
                    <a:pt x="119169" y="520509"/>
                    <a:pt x="117799" y="519139"/>
                    <a:pt x="117799" y="515030"/>
                  </a:cubicBezTo>
                  <a:cubicBezTo>
                    <a:pt x="117799" y="512290"/>
                    <a:pt x="121909" y="512290"/>
                    <a:pt x="121909" y="509551"/>
                  </a:cubicBezTo>
                  <a:cubicBezTo>
                    <a:pt x="121909" y="505441"/>
                    <a:pt x="112321" y="490374"/>
                    <a:pt x="112321" y="487635"/>
                  </a:cubicBezTo>
                  <a:cubicBezTo>
                    <a:pt x="112321" y="483525"/>
                    <a:pt x="119169" y="478046"/>
                    <a:pt x="119169" y="473937"/>
                  </a:cubicBezTo>
                  <a:cubicBezTo>
                    <a:pt x="119169" y="471198"/>
                    <a:pt x="110951" y="464348"/>
                    <a:pt x="108211" y="460240"/>
                  </a:cubicBezTo>
                  <a:cubicBezTo>
                    <a:pt x="106841" y="458870"/>
                    <a:pt x="108211" y="456130"/>
                    <a:pt x="108211" y="453391"/>
                  </a:cubicBezTo>
                  <a:cubicBezTo>
                    <a:pt x="109581" y="452021"/>
                    <a:pt x="109581" y="452021"/>
                    <a:pt x="109581" y="447912"/>
                  </a:cubicBezTo>
                  <a:cubicBezTo>
                    <a:pt x="109581" y="445172"/>
                    <a:pt x="105472" y="435584"/>
                    <a:pt x="105472" y="428735"/>
                  </a:cubicBezTo>
                  <a:lnTo>
                    <a:pt x="123279" y="327373"/>
                  </a:lnTo>
                  <a:cubicBezTo>
                    <a:pt x="121909" y="324633"/>
                    <a:pt x="121909" y="321894"/>
                    <a:pt x="120539" y="319154"/>
                  </a:cubicBezTo>
                  <a:cubicBezTo>
                    <a:pt x="110951" y="323264"/>
                    <a:pt x="102732" y="336961"/>
                    <a:pt x="101362" y="343810"/>
                  </a:cubicBezTo>
                  <a:cubicBezTo>
                    <a:pt x="98623" y="350659"/>
                    <a:pt x="99993" y="360247"/>
                    <a:pt x="97253" y="368465"/>
                  </a:cubicBezTo>
                  <a:cubicBezTo>
                    <a:pt x="91774" y="384903"/>
                    <a:pt x="83556" y="401340"/>
                    <a:pt x="75337" y="420516"/>
                  </a:cubicBezTo>
                  <a:cubicBezTo>
                    <a:pt x="73967" y="423256"/>
                    <a:pt x="75337" y="430105"/>
                    <a:pt x="75337" y="434214"/>
                  </a:cubicBezTo>
                  <a:cubicBezTo>
                    <a:pt x="75337" y="441063"/>
                    <a:pt x="76707" y="449281"/>
                    <a:pt x="75337" y="457500"/>
                  </a:cubicBezTo>
                  <a:cubicBezTo>
                    <a:pt x="75337" y="461609"/>
                    <a:pt x="71228" y="465718"/>
                    <a:pt x="71228" y="469828"/>
                  </a:cubicBezTo>
                  <a:cubicBezTo>
                    <a:pt x="71228" y="472567"/>
                    <a:pt x="75337" y="473937"/>
                    <a:pt x="75337" y="478046"/>
                  </a:cubicBezTo>
                  <a:cubicBezTo>
                    <a:pt x="75337" y="480786"/>
                    <a:pt x="71228" y="490374"/>
                    <a:pt x="67118" y="495853"/>
                  </a:cubicBezTo>
                  <a:cubicBezTo>
                    <a:pt x="63009" y="490374"/>
                    <a:pt x="50681" y="484895"/>
                    <a:pt x="50681" y="482156"/>
                  </a:cubicBezTo>
                  <a:cubicBezTo>
                    <a:pt x="50681" y="478046"/>
                    <a:pt x="54791" y="472567"/>
                    <a:pt x="56160" y="468458"/>
                  </a:cubicBezTo>
                  <a:cubicBezTo>
                    <a:pt x="57530" y="467088"/>
                    <a:pt x="56160" y="464348"/>
                    <a:pt x="56160" y="461609"/>
                  </a:cubicBezTo>
                  <a:cubicBezTo>
                    <a:pt x="57530" y="456130"/>
                    <a:pt x="58900" y="450651"/>
                    <a:pt x="58900" y="445172"/>
                  </a:cubicBezTo>
                  <a:cubicBezTo>
                    <a:pt x="60270" y="430105"/>
                    <a:pt x="65749" y="415037"/>
                    <a:pt x="64379" y="401340"/>
                  </a:cubicBezTo>
                  <a:cubicBezTo>
                    <a:pt x="65749" y="393121"/>
                    <a:pt x="65749" y="384903"/>
                    <a:pt x="67118" y="376684"/>
                  </a:cubicBezTo>
                  <a:cubicBezTo>
                    <a:pt x="68488" y="369835"/>
                    <a:pt x="68488" y="357507"/>
                    <a:pt x="68488" y="354768"/>
                  </a:cubicBezTo>
                  <a:cubicBezTo>
                    <a:pt x="68488" y="350659"/>
                    <a:pt x="83556" y="319154"/>
                    <a:pt x="91774" y="301347"/>
                  </a:cubicBezTo>
                  <a:cubicBezTo>
                    <a:pt x="97253" y="289019"/>
                    <a:pt x="98623" y="278061"/>
                    <a:pt x="109581" y="268473"/>
                  </a:cubicBezTo>
                  <a:cubicBezTo>
                    <a:pt x="113690" y="262994"/>
                    <a:pt x="124648" y="267103"/>
                    <a:pt x="132867" y="265734"/>
                  </a:cubicBezTo>
                  <a:cubicBezTo>
                    <a:pt x="142455" y="264364"/>
                    <a:pt x="153413" y="258885"/>
                    <a:pt x="161632" y="256145"/>
                  </a:cubicBezTo>
                  <a:cubicBezTo>
                    <a:pt x="163002" y="252036"/>
                    <a:pt x="164371" y="246557"/>
                    <a:pt x="164371" y="242448"/>
                  </a:cubicBezTo>
                  <a:cubicBezTo>
                    <a:pt x="164371" y="239708"/>
                    <a:pt x="154783" y="226011"/>
                    <a:pt x="154783" y="223271"/>
                  </a:cubicBezTo>
                  <a:cubicBezTo>
                    <a:pt x="154783" y="219162"/>
                    <a:pt x="158892" y="216422"/>
                    <a:pt x="160262" y="212313"/>
                  </a:cubicBezTo>
                  <a:lnTo>
                    <a:pt x="160262" y="208204"/>
                  </a:lnTo>
                  <a:cubicBezTo>
                    <a:pt x="164371" y="184918"/>
                    <a:pt x="175329" y="184918"/>
                    <a:pt x="187657" y="184918"/>
                  </a:cubicBezTo>
                  <a:close/>
                  <a:moveTo>
                    <a:pt x="657484" y="150674"/>
                  </a:moveTo>
                  <a:cubicBezTo>
                    <a:pt x="668442" y="150674"/>
                    <a:pt x="679400" y="152043"/>
                    <a:pt x="686249" y="168481"/>
                  </a:cubicBezTo>
                  <a:cubicBezTo>
                    <a:pt x="690359" y="175329"/>
                    <a:pt x="687619" y="184918"/>
                    <a:pt x="690359" y="193136"/>
                  </a:cubicBezTo>
                  <a:cubicBezTo>
                    <a:pt x="690359" y="195876"/>
                    <a:pt x="698577" y="195876"/>
                    <a:pt x="698577" y="198615"/>
                  </a:cubicBezTo>
                  <a:cubicBezTo>
                    <a:pt x="698577" y="201355"/>
                    <a:pt x="687619" y="215052"/>
                    <a:pt x="686249" y="217792"/>
                  </a:cubicBezTo>
                  <a:cubicBezTo>
                    <a:pt x="682140" y="223271"/>
                    <a:pt x="679400" y="234229"/>
                    <a:pt x="679400" y="238338"/>
                  </a:cubicBezTo>
                  <a:cubicBezTo>
                    <a:pt x="679400" y="241078"/>
                    <a:pt x="702687" y="257515"/>
                    <a:pt x="717754" y="264364"/>
                  </a:cubicBezTo>
                  <a:cubicBezTo>
                    <a:pt x="739670" y="276692"/>
                    <a:pt x="756107" y="286280"/>
                    <a:pt x="756107" y="306826"/>
                  </a:cubicBezTo>
                  <a:cubicBezTo>
                    <a:pt x="756107" y="309566"/>
                    <a:pt x="747888" y="335591"/>
                    <a:pt x="747888" y="339700"/>
                  </a:cubicBezTo>
                  <a:cubicBezTo>
                    <a:pt x="747888" y="352028"/>
                    <a:pt x="756107" y="358877"/>
                    <a:pt x="756107" y="369835"/>
                  </a:cubicBezTo>
                  <a:cubicBezTo>
                    <a:pt x="756107" y="373945"/>
                    <a:pt x="751998" y="386272"/>
                    <a:pt x="751998" y="390382"/>
                  </a:cubicBezTo>
                  <a:cubicBezTo>
                    <a:pt x="751998" y="393121"/>
                    <a:pt x="756107" y="416407"/>
                    <a:pt x="756107" y="420516"/>
                  </a:cubicBezTo>
                  <a:cubicBezTo>
                    <a:pt x="756107" y="423256"/>
                    <a:pt x="742410" y="439693"/>
                    <a:pt x="738300" y="447912"/>
                  </a:cubicBezTo>
                  <a:cubicBezTo>
                    <a:pt x="727342" y="449281"/>
                    <a:pt x="710905" y="428735"/>
                    <a:pt x="699947" y="421886"/>
                  </a:cubicBezTo>
                  <a:cubicBezTo>
                    <a:pt x="698577" y="435584"/>
                    <a:pt x="694468" y="460240"/>
                    <a:pt x="694468" y="462979"/>
                  </a:cubicBezTo>
                  <a:cubicBezTo>
                    <a:pt x="694468" y="467088"/>
                    <a:pt x="709535" y="531467"/>
                    <a:pt x="715014" y="564341"/>
                  </a:cubicBezTo>
                  <a:cubicBezTo>
                    <a:pt x="717754" y="567081"/>
                    <a:pt x="720493" y="560232"/>
                    <a:pt x="723233" y="571190"/>
                  </a:cubicBezTo>
                  <a:cubicBezTo>
                    <a:pt x="720493" y="572560"/>
                    <a:pt x="717754" y="572560"/>
                    <a:pt x="715014" y="575299"/>
                  </a:cubicBezTo>
                  <a:lnTo>
                    <a:pt x="715014" y="615022"/>
                  </a:lnTo>
                  <a:cubicBezTo>
                    <a:pt x="713645" y="623241"/>
                    <a:pt x="712275" y="631459"/>
                    <a:pt x="710905" y="643787"/>
                  </a:cubicBezTo>
                  <a:cubicBezTo>
                    <a:pt x="713645" y="645157"/>
                    <a:pt x="716384" y="645157"/>
                    <a:pt x="719123" y="643787"/>
                  </a:cubicBezTo>
                  <a:cubicBezTo>
                    <a:pt x="724603" y="650636"/>
                    <a:pt x="731451" y="650636"/>
                    <a:pt x="731451" y="658855"/>
                  </a:cubicBezTo>
                  <a:cubicBezTo>
                    <a:pt x="731451" y="662964"/>
                    <a:pt x="730082" y="661594"/>
                    <a:pt x="728712" y="662964"/>
                  </a:cubicBezTo>
                  <a:cubicBezTo>
                    <a:pt x="730082" y="664334"/>
                    <a:pt x="732821" y="665704"/>
                    <a:pt x="734191" y="665704"/>
                  </a:cubicBezTo>
                  <a:cubicBezTo>
                    <a:pt x="727342" y="667073"/>
                    <a:pt x="716384" y="672552"/>
                    <a:pt x="712275" y="672552"/>
                  </a:cubicBezTo>
                  <a:cubicBezTo>
                    <a:pt x="709535" y="672552"/>
                    <a:pt x="705426" y="669812"/>
                    <a:pt x="701317" y="667073"/>
                  </a:cubicBezTo>
                  <a:cubicBezTo>
                    <a:pt x="701317" y="667073"/>
                    <a:pt x="699947" y="665704"/>
                    <a:pt x="699947" y="669812"/>
                  </a:cubicBezTo>
                  <a:cubicBezTo>
                    <a:pt x="699947" y="672552"/>
                    <a:pt x="704056" y="675292"/>
                    <a:pt x="704056" y="678031"/>
                  </a:cubicBezTo>
                  <a:cubicBezTo>
                    <a:pt x="704056" y="682141"/>
                    <a:pt x="699947" y="683510"/>
                    <a:pt x="695838" y="687620"/>
                  </a:cubicBezTo>
                  <a:cubicBezTo>
                    <a:pt x="695838" y="688989"/>
                    <a:pt x="697207" y="690359"/>
                    <a:pt x="698577" y="690359"/>
                  </a:cubicBezTo>
                  <a:cubicBezTo>
                    <a:pt x="688989" y="715015"/>
                    <a:pt x="699947" y="739670"/>
                    <a:pt x="691728" y="764326"/>
                  </a:cubicBezTo>
                  <a:cubicBezTo>
                    <a:pt x="679400" y="801310"/>
                    <a:pt x="660224" y="828705"/>
                    <a:pt x="660224" y="861579"/>
                  </a:cubicBezTo>
                  <a:cubicBezTo>
                    <a:pt x="660224" y="865688"/>
                    <a:pt x="658854" y="879386"/>
                    <a:pt x="661594" y="887604"/>
                  </a:cubicBezTo>
                  <a:cubicBezTo>
                    <a:pt x="665703" y="898563"/>
                    <a:pt x="675291" y="902672"/>
                    <a:pt x="675291" y="908151"/>
                  </a:cubicBezTo>
                  <a:cubicBezTo>
                    <a:pt x="675291" y="916369"/>
                    <a:pt x="653375" y="920479"/>
                    <a:pt x="650635" y="920479"/>
                  </a:cubicBezTo>
                  <a:cubicBezTo>
                    <a:pt x="643787" y="920479"/>
                    <a:pt x="621871" y="915000"/>
                    <a:pt x="627350" y="904041"/>
                  </a:cubicBezTo>
                  <a:cubicBezTo>
                    <a:pt x="627350" y="899932"/>
                    <a:pt x="628719" y="895823"/>
                    <a:pt x="628719" y="891714"/>
                  </a:cubicBezTo>
                  <a:cubicBezTo>
                    <a:pt x="628719" y="884865"/>
                    <a:pt x="624610" y="886235"/>
                    <a:pt x="623240" y="882125"/>
                  </a:cubicBezTo>
                  <a:cubicBezTo>
                    <a:pt x="621871" y="879386"/>
                    <a:pt x="623240" y="878016"/>
                    <a:pt x="623240" y="873907"/>
                  </a:cubicBezTo>
                  <a:cubicBezTo>
                    <a:pt x="623240" y="860209"/>
                    <a:pt x="624610" y="865688"/>
                    <a:pt x="634199" y="849251"/>
                  </a:cubicBezTo>
                  <a:cubicBezTo>
                    <a:pt x="638308" y="842403"/>
                    <a:pt x="641047" y="834184"/>
                    <a:pt x="642417" y="825965"/>
                  </a:cubicBezTo>
                  <a:lnTo>
                    <a:pt x="642417" y="816377"/>
                  </a:lnTo>
                  <a:cubicBezTo>
                    <a:pt x="643787" y="799940"/>
                    <a:pt x="645157" y="782133"/>
                    <a:pt x="647896" y="765696"/>
                  </a:cubicBezTo>
                  <a:lnTo>
                    <a:pt x="647896" y="756107"/>
                  </a:lnTo>
                  <a:cubicBezTo>
                    <a:pt x="639677" y="756107"/>
                    <a:pt x="632829" y="754738"/>
                    <a:pt x="632829" y="746519"/>
                  </a:cubicBezTo>
                  <a:cubicBezTo>
                    <a:pt x="632829" y="743780"/>
                    <a:pt x="634199" y="730082"/>
                    <a:pt x="636938" y="721864"/>
                  </a:cubicBezTo>
                  <a:cubicBezTo>
                    <a:pt x="636938" y="721864"/>
                    <a:pt x="636938" y="720494"/>
                    <a:pt x="634199" y="720494"/>
                  </a:cubicBezTo>
                  <a:cubicBezTo>
                    <a:pt x="630089" y="720494"/>
                    <a:pt x="627350" y="723233"/>
                    <a:pt x="624610" y="723233"/>
                  </a:cubicBezTo>
                  <a:cubicBezTo>
                    <a:pt x="609543" y="723233"/>
                    <a:pt x="605434" y="691729"/>
                    <a:pt x="590366" y="688989"/>
                  </a:cubicBezTo>
                  <a:lnTo>
                    <a:pt x="593106" y="686250"/>
                  </a:lnTo>
                  <a:cubicBezTo>
                    <a:pt x="588996" y="682141"/>
                    <a:pt x="582148" y="680771"/>
                    <a:pt x="578038" y="678031"/>
                  </a:cubicBezTo>
                  <a:cubicBezTo>
                    <a:pt x="567080" y="672552"/>
                    <a:pt x="556122" y="657485"/>
                    <a:pt x="556122" y="657485"/>
                  </a:cubicBezTo>
                  <a:cubicBezTo>
                    <a:pt x="552013" y="657485"/>
                    <a:pt x="552013" y="658855"/>
                    <a:pt x="552013" y="660224"/>
                  </a:cubicBezTo>
                  <a:cubicBezTo>
                    <a:pt x="552013" y="660224"/>
                    <a:pt x="550643" y="660224"/>
                    <a:pt x="549273" y="658855"/>
                  </a:cubicBezTo>
                  <a:lnTo>
                    <a:pt x="552013" y="656115"/>
                  </a:lnTo>
                  <a:cubicBezTo>
                    <a:pt x="553383" y="657485"/>
                    <a:pt x="554753" y="657485"/>
                    <a:pt x="557492" y="657485"/>
                  </a:cubicBezTo>
                  <a:lnTo>
                    <a:pt x="557492" y="647897"/>
                  </a:lnTo>
                  <a:cubicBezTo>
                    <a:pt x="550643" y="634199"/>
                    <a:pt x="554753" y="612283"/>
                    <a:pt x="539685" y="604064"/>
                  </a:cubicBezTo>
                  <a:cubicBezTo>
                    <a:pt x="543794" y="599955"/>
                    <a:pt x="543794" y="594476"/>
                    <a:pt x="543794" y="590367"/>
                  </a:cubicBezTo>
                  <a:cubicBezTo>
                    <a:pt x="543794" y="587627"/>
                    <a:pt x="542425" y="588997"/>
                    <a:pt x="542425" y="587627"/>
                  </a:cubicBezTo>
                  <a:cubicBezTo>
                    <a:pt x="543794" y="583518"/>
                    <a:pt x="543794" y="578039"/>
                    <a:pt x="538315" y="576669"/>
                  </a:cubicBezTo>
                  <a:lnTo>
                    <a:pt x="538315" y="573929"/>
                  </a:lnTo>
                  <a:cubicBezTo>
                    <a:pt x="539685" y="572560"/>
                    <a:pt x="541055" y="573929"/>
                    <a:pt x="543794" y="571190"/>
                  </a:cubicBezTo>
                  <a:cubicBezTo>
                    <a:pt x="545164" y="569820"/>
                    <a:pt x="543794" y="567081"/>
                    <a:pt x="543794" y="565711"/>
                  </a:cubicBezTo>
                  <a:cubicBezTo>
                    <a:pt x="545164" y="560232"/>
                    <a:pt x="546534" y="554753"/>
                    <a:pt x="546534" y="549274"/>
                  </a:cubicBezTo>
                  <a:cubicBezTo>
                    <a:pt x="546534" y="545164"/>
                    <a:pt x="547904" y="541055"/>
                    <a:pt x="547904" y="536946"/>
                  </a:cubicBezTo>
                  <a:cubicBezTo>
                    <a:pt x="547904" y="534206"/>
                    <a:pt x="547904" y="530097"/>
                    <a:pt x="549273" y="525988"/>
                  </a:cubicBezTo>
                  <a:lnTo>
                    <a:pt x="549273" y="497223"/>
                  </a:lnTo>
                  <a:cubicBezTo>
                    <a:pt x="549273" y="493114"/>
                    <a:pt x="550643" y="491744"/>
                    <a:pt x="550643" y="489004"/>
                  </a:cubicBezTo>
                  <a:cubicBezTo>
                    <a:pt x="547904" y="476676"/>
                    <a:pt x="562971" y="457500"/>
                    <a:pt x="564341" y="446542"/>
                  </a:cubicBezTo>
                  <a:lnTo>
                    <a:pt x="553383" y="376684"/>
                  </a:lnTo>
                  <a:lnTo>
                    <a:pt x="553383" y="323264"/>
                  </a:lnTo>
                  <a:cubicBezTo>
                    <a:pt x="543794" y="331482"/>
                    <a:pt x="534206" y="338331"/>
                    <a:pt x="524618" y="345180"/>
                  </a:cubicBezTo>
                  <a:cubicBezTo>
                    <a:pt x="517769" y="350659"/>
                    <a:pt x="505441" y="352028"/>
                    <a:pt x="501332" y="360247"/>
                  </a:cubicBezTo>
                  <a:cubicBezTo>
                    <a:pt x="494483" y="369835"/>
                    <a:pt x="493113" y="384903"/>
                    <a:pt x="490374" y="397230"/>
                  </a:cubicBezTo>
                  <a:cubicBezTo>
                    <a:pt x="484895" y="415037"/>
                    <a:pt x="482155" y="453391"/>
                    <a:pt x="482155" y="456130"/>
                  </a:cubicBezTo>
                  <a:cubicBezTo>
                    <a:pt x="482155" y="472567"/>
                    <a:pt x="504071" y="509551"/>
                    <a:pt x="509550" y="520509"/>
                  </a:cubicBezTo>
                  <a:lnTo>
                    <a:pt x="509550" y="525988"/>
                  </a:lnTo>
                  <a:cubicBezTo>
                    <a:pt x="502702" y="521879"/>
                    <a:pt x="495853" y="510921"/>
                    <a:pt x="491743" y="510921"/>
                  </a:cubicBezTo>
                  <a:cubicBezTo>
                    <a:pt x="489004" y="510921"/>
                    <a:pt x="487635" y="512290"/>
                    <a:pt x="487635" y="516400"/>
                  </a:cubicBezTo>
                  <a:lnTo>
                    <a:pt x="487635" y="519139"/>
                  </a:lnTo>
                  <a:cubicBezTo>
                    <a:pt x="489004" y="520509"/>
                    <a:pt x="489004" y="523248"/>
                    <a:pt x="489004" y="536946"/>
                  </a:cubicBezTo>
                  <a:cubicBezTo>
                    <a:pt x="489004" y="545164"/>
                    <a:pt x="490374" y="547904"/>
                    <a:pt x="487635" y="553383"/>
                  </a:cubicBezTo>
                  <a:lnTo>
                    <a:pt x="484895" y="554753"/>
                  </a:lnTo>
                  <a:cubicBezTo>
                    <a:pt x="484895" y="543795"/>
                    <a:pt x="484895" y="532837"/>
                    <a:pt x="479416" y="521879"/>
                  </a:cubicBezTo>
                  <a:cubicBezTo>
                    <a:pt x="467088" y="528728"/>
                    <a:pt x="473937" y="543795"/>
                    <a:pt x="465718" y="556123"/>
                  </a:cubicBezTo>
                  <a:lnTo>
                    <a:pt x="465718" y="524618"/>
                  </a:lnTo>
                  <a:cubicBezTo>
                    <a:pt x="457500" y="527358"/>
                    <a:pt x="460239" y="538316"/>
                    <a:pt x="450651" y="546534"/>
                  </a:cubicBezTo>
                  <a:lnTo>
                    <a:pt x="450651" y="541055"/>
                  </a:lnTo>
                  <a:cubicBezTo>
                    <a:pt x="453390" y="534206"/>
                    <a:pt x="456130" y="527358"/>
                    <a:pt x="460239" y="520509"/>
                  </a:cubicBezTo>
                  <a:lnTo>
                    <a:pt x="460239" y="510921"/>
                  </a:lnTo>
                  <a:cubicBezTo>
                    <a:pt x="458870" y="510921"/>
                    <a:pt x="458870" y="509551"/>
                    <a:pt x="456130" y="509551"/>
                  </a:cubicBezTo>
                  <a:cubicBezTo>
                    <a:pt x="452020" y="509551"/>
                    <a:pt x="443802" y="517769"/>
                    <a:pt x="436953" y="520509"/>
                  </a:cubicBezTo>
                  <a:cubicBezTo>
                    <a:pt x="443802" y="506811"/>
                    <a:pt x="461609" y="497223"/>
                    <a:pt x="460239" y="486265"/>
                  </a:cubicBezTo>
                  <a:lnTo>
                    <a:pt x="460239" y="478046"/>
                  </a:lnTo>
                  <a:cubicBezTo>
                    <a:pt x="460239" y="469828"/>
                    <a:pt x="458870" y="464348"/>
                    <a:pt x="452020" y="461609"/>
                  </a:cubicBezTo>
                  <a:cubicBezTo>
                    <a:pt x="452020" y="460240"/>
                    <a:pt x="453390" y="457500"/>
                    <a:pt x="453390" y="456130"/>
                  </a:cubicBezTo>
                  <a:cubicBezTo>
                    <a:pt x="454760" y="456130"/>
                    <a:pt x="457500" y="457500"/>
                    <a:pt x="460239" y="457500"/>
                  </a:cubicBezTo>
                  <a:lnTo>
                    <a:pt x="460239" y="364356"/>
                  </a:lnTo>
                  <a:cubicBezTo>
                    <a:pt x="461609" y="354768"/>
                    <a:pt x="462979" y="343810"/>
                    <a:pt x="467088" y="335591"/>
                  </a:cubicBezTo>
                  <a:cubicBezTo>
                    <a:pt x="469827" y="330112"/>
                    <a:pt x="475307" y="330112"/>
                    <a:pt x="479416" y="327373"/>
                  </a:cubicBezTo>
                  <a:cubicBezTo>
                    <a:pt x="498592" y="308196"/>
                    <a:pt x="517769" y="287650"/>
                    <a:pt x="535576" y="268473"/>
                  </a:cubicBezTo>
                  <a:cubicBezTo>
                    <a:pt x="539685" y="262994"/>
                    <a:pt x="543794" y="254776"/>
                    <a:pt x="550643" y="250666"/>
                  </a:cubicBezTo>
                  <a:cubicBezTo>
                    <a:pt x="556122" y="245187"/>
                    <a:pt x="564341" y="247927"/>
                    <a:pt x="571189" y="245187"/>
                  </a:cubicBezTo>
                  <a:cubicBezTo>
                    <a:pt x="586257" y="241078"/>
                    <a:pt x="601324" y="236969"/>
                    <a:pt x="616392" y="234229"/>
                  </a:cubicBezTo>
                  <a:cubicBezTo>
                    <a:pt x="627350" y="232859"/>
                    <a:pt x="625980" y="227380"/>
                    <a:pt x="625980" y="221901"/>
                  </a:cubicBezTo>
                  <a:cubicBezTo>
                    <a:pt x="625980" y="219162"/>
                    <a:pt x="619131" y="202724"/>
                    <a:pt x="619131" y="199985"/>
                  </a:cubicBezTo>
                  <a:cubicBezTo>
                    <a:pt x="619131" y="195876"/>
                    <a:pt x="621871" y="187657"/>
                    <a:pt x="621871" y="182178"/>
                  </a:cubicBezTo>
                  <a:cubicBezTo>
                    <a:pt x="616392" y="161632"/>
                    <a:pt x="642417" y="150674"/>
                    <a:pt x="657484" y="150674"/>
                  </a:cubicBezTo>
                  <a:close/>
                  <a:moveTo>
                    <a:pt x="1160186" y="0"/>
                  </a:moveTo>
                  <a:cubicBezTo>
                    <a:pt x="1171144" y="0"/>
                    <a:pt x="1179362" y="4109"/>
                    <a:pt x="1190320" y="8219"/>
                  </a:cubicBezTo>
                  <a:cubicBezTo>
                    <a:pt x="1214976" y="19177"/>
                    <a:pt x="1217716" y="47942"/>
                    <a:pt x="1217716" y="63009"/>
                  </a:cubicBezTo>
                  <a:cubicBezTo>
                    <a:pt x="1217716" y="86295"/>
                    <a:pt x="1214976" y="97253"/>
                    <a:pt x="1197169" y="123278"/>
                  </a:cubicBezTo>
                  <a:cubicBezTo>
                    <a:pt x="1208127" y="130127"/>
                    <a:pt x="1223195" y="143825"/>
                    <a:pt x="1236892" y="146564"/>
                  </a:cubicBezTo>
                  <a:cubicBezTo>
                    <a:pt x="1245111" y="149304"/>
                    <a:pt x="1262918" y="147934"/>
                    <a:pt x="1271136" y="156153"/>
                  </a:cubicBezTo>
                  <a:cubicBezTo>
                    <a:pt x="1275246" y="158892"/>
                    <a:pt x="1277985" y="165741"/>
                    <a:pt x="1277985" y="169850"/>
                  </a:cubicBezTo>
                  <a:cubicBezTo>
                    <a:pt x="1280724" y="182178"/>
                    <a:pt x="1284834" y="204094"/>
                    <a:pt x="1284834" y="206834"/>
                  </a:cubicBezTo>
                  <a:cubicBezTo>
                    <a:pt x="1284834" y="210943"/>
                    <a:pt x="1280724" y="224641"/>
                    <a:pt x="1280724" y="227380"/>
                  </a:cubicBezTo>
                  <a:cubicBezTo>
                    <a:pt x="1280724" y="246557"/>
                    <a:pt x="1288943" y="265734"/>
                    <a:pt x="1297162" y="289019"/>
                  </a:cubicBezTo>
                  <a:cubicBezTo>
                    <a:pt x="1306750" y="312305"/>
                    <a:pt x="1304011" y="339700"/>
                    <a:pt x="1310859" y="364356"/>
                  </a:cubicBezTo>
                  <a:cubicBezTo>
                    <a:pt x="1319078" y="398600"/>
                    <a:pt x="1327296" y="436953"/>
                    <a:pt x="1345103" y="473937"/>
                  </a:cubicBezTo>
                  <a:cubicBezTo>
                    <a:pt x="1347843" y="478046"/>
                    <a:pt x="1349212" y="486265"/>
                    <a:pt x="1349212" y="491744"/>
                  </a:cubicBezTo>
                  <a:cubicBezTo>
                    <a:pt x="1350582" y="493114"/>
                    <a:pt x="1353322" y="491744"/>
                    <a:pt x="1356061" y="491744"/>
                  </a:cubicBezTo>
                  <a:cubicBezTo>
                    <a:pt x="1354692" y="494483"/>
                    <a:pt x="1350582" y="493114"/>
                    <a:pt x="1350582" y="497223"/>
                  </a:cubicBezTo>
                  <a:cubicBezTo>
                    <a:pt x="1350582" y="499963"/>
                    <a:pt x="1353322" y="510921"/>
                    <a:pt x="1353322" y="513660"/>
                  </a:cubicBezTo>
                  <a:cubicBezTo>
                    <a:pt x="1353322" y="517769"/>
                    <a:pt x="1346473" y="523248"/>
                    <a:pt x="1342364" y="525988"/>
                  </a:cubicBezTo>
                  <a:cubicBezTo>
                    <a:pt x="1338254" y="513660"/>
                    <a:pt x="1338254" y="501332"/>
                    <a:pt x="1325927" y="489004"/>
                  </a:cubicBezTo>
                  <a:cubicBezTo>
                    <a:pt x="1325927" y="494483"/>
                    <a:pt x="1324557" y="499963"/>
                    <a:pt x="1324557" y="505441"/>
                  </a:cubicBezTo>
                  <a:lnTo>
                    <a:pt x="1321817" y="508181"/>
                  </a:lnTo>
                  <a:cubicBezTo>
                    <a:pt x="1321817" y="508181"/>
                    <a:pt x="1319078" y="509551"/>
                    <a:pt x="1319078" y="505441"/>
                  </a:cubicBezTo>
                  <a:lnTo>
                    <a:pt x="1319078" y="457500"/>
                  </a:lnTo>
                  <a:cubicBezTo>
                    <a:pt x="1305380" y="420516"/>
                    <a:pt x="1280724" y="382163"/>
                    <a:pt x="1258808" y="341070"/>
                  </a:cubicBezTo>
                  <a:cubicBezTo>
                    <a:pt x="1249220" y="323264"/>
                    <a:pt x="1246481" y="302717"/>
                    <a:pt x="1242371" y="282171"/>
                  </a:cubicBezTo>
                  <a:cubicBezTo>
                    <a:pt x="1241001" y="282171"/>
                    <a:pt x="1241001" y="280801"/>
                    <a:pt x="1239632" y="279431"/>
                  </a:cubicBezTo>
                  <a:cubicBezTo>
                    <a:pt x="1236892" y="286280"/>
                    <a:pt x="1235523" y="294499"/>
                    <a:pt x="1232783" y="301347"/>
                  </a:cubicBezTo>
                  <a:cubicBezTo>
                    <a:pt x="1231413" y="305457"/>
                    <a:pt x="1227304" y="309566"/>
                    <a:pt x="1224565" y="315045"/>
                  </a:cubicBezTo>
                  <a:cubicBezTo>
                    <a:pt x="1221825" y="317784"/>
                    <a:pt x="1223195" y="323264"/>
                    <a:pt x="1221825" y="327373"/>
                  </a:cubicBezTo>
                  <a:lnTo>
                    <a:pt x="1220455" y="378054"/>
                  </a:lnTo>
                  <a:cubicBezTo>
                    <a:pt x="1220455" y="393121"/>
                    <a:pt x="1219085" y="409558"/>
                    <a:pt x="1224565" y="425995"/>
                  </a:cubicBezTo>
                  <a:cubicBezTo>
                    <a:pt x="1225934" y="430105"/>
                    <a:pt x="1230043" y="434214"/>
                    <a:pt x="1231413" y="438323"/>
                  </a:cubicBezTo>
                  <a:cubicBezTo>
                    <a:pt x="1236892" y="450651"/>
                    <a:pt x="1243741" y="467088"/>
                    <a:pt x="1245111" y="482156"/>
                  </a:cubicBezTo>
                  <a:cubicBezTo>
                    <a:pt x="1247850" y="482156"/>
                    <a:pt x="1251960" y="482156"/>
                    <a:pt x="1254699" y="484895"/>
                  </a:cubicBezTo>
                  <a:cubicBezTo>
                    <a:pt x="1253329" y="484895"/>
                    <a:pt x="1250590" y="486265"/>
                    <a:pt x="1247850" y="486265"/>
                  </a:cubicBezTo>
                  <a:cubicBezTo>
                    <a:pt x="1246481" y="487635"/>
                    <a:pt x="1246481" y="490374"/>
                    <a:pt x="1246481" y="512290"/>
                  </a:cubicBezTo>
                  <a:cubicBezTo>
                    <a:pt x="1245111" y="538316"/>
                    <a:pt x="1245111" y="565711"/>
                    <a:pt x="1238262" y="591736"/>
                  </a:cubicBezTo>
                  <a:cubicBezTo>
                    <a:pt x="1234153" y="610913"/>
                    <a:pt x="1212237" y="646527"/>
                    <a:pt x="1212237" y="650636"/>
                  </a:cubicBezTo>
                  <a:cubicBezTo>
                    <a:pt x="1212237" y="657485"/>
                    <a:pt x="1219085" y="661594"/>
                    <a:pt x="1219085" y="668443"/>
                  </a:cubicBezTo>
                  <a:cubicBezTo>
                    <a:pt x="1219085" y="675292"/>
                    <a:pt x="1213606" y="669812"/>
                    <a:pt x="1213606" y="678031"/>
                  </a:cubicBezTo>
                  <a:cubicBezTo>
                    <a:pt x="1213606" y="684880"/>
                    <a:pt x="1213606" y="697208"/>
                    <a:pt x="1217716" y="699947"/>
                  </a:cubicBezTo>
                  <a:cubicBezTo>
                    <a:pt x="1220455" y="701317"/>
                    <a:pt x="1223195" y="699947"/>
                    <a:pt x="1225934" y="699947"/>
                  </a:cubicBezTo>
                  <a:cubicBezTo>
                    <a:pt x="1227304" y="704057"/>
                    <a:pt x="1228674" y="709536"/>
                    <a:pt x="1228674" y="712275"/>
                  </a:cubicBezTo>
                  <a:cubicBezTo>
                    <a:pt x="1228674" y="721864"/>
                    <a:pt x="1214976" y="715015"/>
                    <a:pt x="1214976" y="719124"/>
                  </a:cubicBezTo>
                  <a:cubicBezTo>
                    <a:pt x="1214976" y="731452"/>
                    <a:pt x="1214976" y="750628"/>
                    <a:pt x="1221825" y="757477"/>
                  </a:cubicBezTo>
                  <a:cubicBezTo>
                    <a:pt x="1221825" y="758847"/>
                    <a:pt x="1219085" y="758847"/>
                    <a:pt x="1217716" y="760217"/>
                  </a:cubicBezTo>
                  <a:lnTo>
                    <a:pt x="1217716" y="809528"/>
                  </a:lnTo>
                  <a:cubicBezTo>
                    <a:pt x="1216346" y="816377"/>
                    <a:pt x="1214976" y="821856"/>
                    <a:pt x="1210867" y="828705"/>
                  </a:cubicBezTo>
                  <a:cubicBezTo>
                    <a:pt x="1220455" y="823226"/>
                    <a:pt x="1221825" y="835553"/>
                    <a:pt x="1221825" y="839663"/>
                  </a:cubicBezTo>
                  <a:cubicBezTo>
                    <a:pt x="1221825" y="842403"/>
                    <a:pt x="1223195" y="847881"/>
                    <a:pt x="1213606" y="850621"/>
                  </a:cubicBezTo>
                  <a:cubicBezTo>
                    <a:pt x="1210867" y="851991"/>
                    <a:pt x="1206758" y="850621"/>
                    <a:pt x="1204018" y="850621"/>
                  </a:cubicBezTo>
                  <a:cubicBezTo>
                    <a:pt x="1199909" y="864318"/>
                    <a:pt x="1193060" y="888974"/>
                    <a:pt x="1193060" y="893083"/>
                  </a:cubicBezTo>
                  <a:lnTo>
                    <a:pt x="1193060" y="921848"/>
                  </a:lnTo>
                  <a:cubicBezTo>
                    <a:pt x="1191690" y="934176"/>
                    <a:pt x="1187581" y="953353"/>
                    <a:pt x="1187581" y="957462"/>
                  </a:cubicBezTo>
                  <a:cubicBezTo>
                    <a:pt x="1187581" y="960202"/>
                    <a:pt x="1183472" y="962941"/>
                    <a:pt x="1179362" y="962941"/>
                  </a:cubicBezTo>
                  <a:cubicBezTo>
                    <a:pt x="1176623" y="962941"/>
                    <a:pt x="1179362" y="961571"/>
                    <a:pt x="1177993" y="960202"/>
                  </a:cubicBezTo>
                  <a:lnTo>
                    <a:pt x="1171691" y="961462"/>
                  </a:lnTo>
                  <a:lnTo>
                    <a:pt x="1168404" y="958832"/>
                  </a:lnTo>
                  <a:cubicBezTo>
                    <a:pt x="1165665" y="961571"/>
                    <a:pt x="1164295" y="962941"/>
                    <a:pt x="1161555" y="964311"/>
                  </a:cubicBezTo>
                  <a:cubicBezTo>
                    <a:pt x="1162925" y="965681"/>
                    <a:pt x="1164295" y="965681"/>
                    <a:pt x="1164295" y="967051"/>
                  </a:cubicBezTo>
                  <a:cubicBezTo>
                    <a:pt x="1161555" y="964311"/>
                    <a:pt x="1157446" y="961571"/>
                    <a:pt x="1153337" y="961571"/>
                  </a:cubicBezTo>
                  <a:cubicBezTo>
                    <a:pt x="1150597" y="961571"/>
                    <a:pt x="1149228" y="962941"/>
                    <a:pt x="1147858" y="965681"/>
                  </a:cubicBezTo>
                  <a:cubicBezTo>
                    <a:pt x="1149228" y="964311"/>
                    <a:pt x="1143749" y="961571"/>
                    <a:pt x="1142379" y="961571"/>
                  </a:cubicBezTo>
                  <a:cubicBezTo>
                    <a:pt x="1139639" y="961571"/>
                    <a:pt x="1141009" y="962941"/>
                    <a:pt x="1142379" y="964311"/>
                  </a:cubicBezTo>
                  <a:cubicBezTo>
                    <a:pt x="1142379" y="964311"/>
                    <a:pt x="1141009" y="962941"/>
                    <a:pt x="1139639" y="962941"/>
                  </a:cubicBezTo>
                  <a:cubicBezTo>
                    <a:pt x="1139639" y="961571"/>
                    <a:pt x="1141009" y="960202"/>
                    <a:pt x="1139639" y="957462"/>
                  </a:cubicBezTo>
                  <a:cubicBezTo>
                    <a:pt x="1138270" y="958832"/>
                    <a:pt x="1135530" y="960202"/>
                    <a:pt x="1135530" y="962941"/>
                  </a:cubicBezTo>
                  <a:lnTo>
                    <a:pt x="1131421" y="962941"/>
                  </a:lnTo>
                  <a:cubicBezTo>
                    <a:pt x="1131421" y="961571"/>
                    <a:pt x="1134160" y="961571"/>
                    <a:pt x="1134160" y="958832"/>
                  </a:cubicBezTo>
                  <a:cubicBezTo>
                    <a:pt x="1134160" y="954723"/>
                    <a:pt x="1131421" y="960202"/>
                    <a:pt x="1131421" y="957462"/>
                  </a:cubicBezTo>
                  <a:cubicBezTo>
                    <a:pt x="1131421" y="953353"/>
                    <a:pt x="1142379" y="945134"/>
                    <a:pt x="1145118" y="939655"/>
                  </a:cubicBezTo>
                  <a:cubicBezTo>
                    <a:pt x="1150597" y="928697"/>
                    <a:pt x="1153337" y="916369"/>
                    <a:pt x="1157446" y="904041"/>
                  </a:cubicBezTo>
                  <a:lnTo>
                    <a:pt x="1157446" y="832814"/>
                  </a:lnTo>
                  <a:cubicBezTo>
                    <a:pt x="1156077" y="828705"/>
                    <a:pt x="1151967" y="817747"/>
                    <a:pt x="1151967" y="815007"/>
                  </a:cubicBezTo>
                  <a:lnTo>
                    <a:pt x="1151967" y="786242"/>
                  </a:lnTo>
                  <a:cubicBezTo>
                    <a:pt x="1151967" y="773915"/>
                    <a:pt x="1154707" y="773915"/>
                    <a:pt x="1154707" y="749259"/>
                  </a:cubicBezTo>
                  <a:cubicBezTo>
                    <a:pt x="1149228" y="751998"/>
                    <a:pt x="1136900" y="756107"/>
                    <a:pt x="1132791" y="756107"/>
                  </a:cubicBezTo>
                  <a:cubicBezTo>
                    <a:pt x="1130051" y="756107"/>
                    <a:pt x="1123202" y="753368"/>
                    <a:pt x="1120463" y="753368"/>
                  </a:cubicBezTo>
                  <a:cubicBezTo>
                    <a:pt x="1116354" y="753368"/>
                    <a:pt x="1113614" y="757477"/>
                    <a:pt x="1110874" y="757477"/>
                  </a:cubicBezTo>
                  <a:cubicBezTo>
                    <a:pt x="1106765" y="757477"/>
                    <a:pt x="1101286" y="756107"/>
                    <a:pt x="1095807" y="754738"/>
                  </a:cubicBezTo>
                  <a:lnTo>
                    <a:pt x="1094437" y="756107"/>
                  </a:lnTo>
                  <a:lnTo>
                    <a:pt x="1094437" y="750628"/>
                  </a:lnTo>
                  <a:cubicBezTo>
                    <a:pt x="1097177" y="749259"/>
                    <a:pt x="1099916" y="746519"/>
                    <a:pt x="1102656" y="743780"/>
                  </a:cubicBezTo>
                  <a:cubicBezTo>
                    <a:pt x="1101286" y="741040"/>
                    <a:pt x="1099916" y="738300"/>
                    <a:pt x="1097177" y="738300"/>
                  </a:cubicBezTo>
                  <a:cubicBezTo>
                    <a:pt x="1093067" y="738300"/>
                    <a:pt x="1082109" y="745150"/>
                    <a:pt x="1082109" y="749259"/>
                  </a:cubicBezTo>
                  <a:cubicBezTo>
                    <a:pt x="1082109" y="751998"/>
                    <a:pt x="1084849" y="751998"/>
                    <a:pt x="1084849" y="754738"/>
                  </a:cubicBezTo>
                  <a:cubicBezTo>
                    <a:pt x="1083479" y="754738"/>
                    <a:pt x="1083479" y="756107"/>
                    <a:pt x="1079370" y="756107"/>
                  </a:cubicBezTo>
                  <a:cubicBezTo>
                    <a:pt x="1076631" y="756107"/>
                    <a:pt x="1078000" y="751998"/>
                    <a:pt x="1076631" y="750628"/>
                  </a:cubicBezTo>
                  <a:cubicBezTo>
                    <a:pt x="1051975" y="762956"/>
                    <a:pt x="1045126" y="721864"/>
                    <a:pt x="1024580" y="725973"/>
                  </a:cubicBezTo>
                  <a:cubicBezTo>
                    <a:pt x="1024580" y="724603"/>
                    <a:pt x="1027319" y="724603"/>
                    <a:pt x="1030059" y="723233"/>
                  </a:cubicBezTo>
                  <a:cubicBezTo>
                    <a:pt x="1030059" y="721864"/>
                    <a:pt x="1027319" y="721864"/>
                    <a:pt x="1027319" y="717754"/>
                  </a:cubicBezTo>
                  <a:cubicBezTo>
                    <a:pt x="1027319" y="708166"/>
                    <a:pt x="1039647" y="705427"/>
                    <a:pt x="1039647" y="699947"/>
                  </a:cubicBezTo>
                  <a:cubicBezTo>
                    <a:pt x="1039647" y="695838"/>
                    <a:pt x="1031428" y="649266"/>
                    <a:pt x="1027319" y="623241"/>
                  </a:cubicBezTo>
                  <a:cubicBezTo>
                    <a:pt x="1028689" y="597216"/>
                    <a:pt x="1027319" y="595846"/>
                    <a:pt x="1027319" y="594476"/>
                  </a:cubicBezTo>
                  <a:cubicBezTo>
                    <a:pt x="1028689" y="587627"/>
                    <a:pt x="1030059" y="578039"/>
                    <a:pt x="1030059" y="573929"/>
                  </a:cubicBezTo>
                  <a:cubicBezTo>
                    <a:pt x="1030059" y="571190"/>
                    <a:pt x="1030059" y="568451"/>
                    <a:pt x="1028689" y="565711"/>
                  </a:cubicBezTo>
                  <a:cubicBezTo>
                    <a:pt x="1028689" y="565711"/>
                    <a:pt x="1027319" y="567081"/>
                    <a:pt x="1027319" y="564341"/>
                  </a:cubicBezTo>
                  <a:cubicBezTo>
                    <a:pt x="1027319" y="560232"/>
                    <a:pt x="1030059" y="562971"/>
                    <a:pt x="1030059" y="560232"/>
                  </a:cubicBezTo>
                  <a:lnTo>
                    <a:pt x="1028689" y="423256"/>
                  </a:lnTo>
                  <a:cubicBezTo>
                    <a:pt x="1030059" y="420516"/>
                    <a:pt x="1030059" y="417777"/>
                    <a:pt x="1030059" y="415037"/>
                  </a:cubicBezTo>
                  <a:cubicBezTo>
                    <a:pt x="1032798" y="406819"/>
                    <a:pt x="1039647" y="394491"/>
                    <a:pt x="1039647" y="390382"/>
                  </a:cubicBezTo>
                  <a:cubicBezTo>
                    <a:pt x="1039647" y="387642"/>
                    <a:pt x="1031428" y="380793"/>
                    <a:pt x="1027319" y="380793"/>
                  </a:cubicBezTo>
                  <a:cubicBezTo>
                    <a:pt x="993075" y="378054"/>
                    <a:pt x="961571" y="364356"/>
                    <a:pt x="961571" y="331482"/>
                  </a:cubicBezTo>
                  <a:cubicBezTo>
                    <a:pt x="961571" y="327373"/>
                    <a:pt x="972529" y="298608"/>
                    <a:pt x="976638" y="282171"/>
                  </a:cubicBezTo>
                  <a:cubicBezTo>
                    <a:pt x="978008" y="267103"/>
                    <a:pt x="984857" y="243817"/>
                    <a:pt x="995815" y="231489"/>
                  </a:cubicBezTo>
                  <a:cubicBezTo>
                    <a:pt x="1005403" y="217792"/>
                    <a:pt x="1012252" y="202724"/>
                    <a:pt x="1012252" y="193136"/>
                  </a:cubicBezTo>
                  <a:cubicBezTo>
                    <a:pt x="1012252" y="180808"/>
                    <a:pt x="1021840" y="160262"/>
                    <a:pt x="1039647" y="152043"/>
                  </a:cubicBezTo>
                  <a:cubicBezTo>
                    <a:pt x="1047866" y="147934"/>
                    <a:pt x="1058824" y="145195"/>
                    <a:pt x="1068412" y="139716"/>
                  </a:cubicBezTo>
                  <a:cubicBezTo>
                    <a:pt x="1071151" y="138346"/>
                    <a:pt x="1073891" y="132867"/>
                    <a:pt x="1078000" y="131497"/>
                  </a:cubicBezTo>
                  <a:cubicBezTo>
                    <a:pt x="1090328" y="124648"/>
                    <a:pt x="1119093" y="119169"/>
                    <a:pt x="1119093" y="116430"/>
                  </a:cubicBezTo>
                  <a:cubicBezTo>
                    <a:pt x="1119093" y="112320"/>
                    <a:pt x="1110874" y="79446"/>
                    <a:pt x="1110874" y="76707"/>
                  </a:cubicBezTo>
                  <a:cubicBezTo>
                    <a:pt x="1110874" y="72597"/>
                    <a:pt x="1113614" y="60270"/>
                    <a:pt x="1113614" y="54790"/>
                  </a:cubicBezTo>
                  <a:cubicBezTo>
                    <a:pt x="1117723" y="23286"/>
                    <a:pt x="1131421" y="0"/>
                    <a:pt x="1160186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73" name="Freeform 8">
              <a:extLst>
                <a:ext uri="{FF2B5EF4-FFF2-40B4-BE49-F238E27FC236}">
                  <a16:creationId xmlns:a16="http://schemas.microsoft.com/office/drawing/2014/main" id="{DAC3B9C0-47F7-0B19-0938-0C5334DE8DA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4726" y="6451596"/>
              <a:ext cx="965908" cy="1242006"/>
            </a:xfrm>
            <a:custGeom>
              <a:avLst/>
              <a:gdLst>
                <a:gd name="T0" fmla="*/ 221 w 475"/>
                <a:gd name="T1" fmla="*/ 63 h 609"/>
                <a:gd name="T2" fmla="*/ 260 w 475"/>
                <a:gd name="T3" fmla="*/ 91 h 609"/>
                <a:gd name="T4" fmla="*/ 260 w 475"/>
                <a:gd name="T5" fmla="*/ 106 h 609"/>
                <a:gd name="T6" fmla="*/ 245 w 475"/>
                <a:gd name="T7" fmla="*/ 125 h 609"/>
                <a:gd name="T8" fmla="*/ 260 w 475"/>
                <a:gd name="T9" fmla="*/ 136 h 609"/>
                <a:gd name="T10" fmla="*/ 362 w 475"/>
                <a:gd name="T11" fmla="*/ 143 h 609"/>
                <a:gd name="T12" fmla="*/ 422 w 475"/>
                <a:gd name="T13" fmla="*/ 105 h 609"/>
                <a:gd name="T14" fmla="*/ 452 w 475"/>
                <a:gd name="T15" fmla="*/ 96 h 609"/>
                <a:gd name="T16" fmla="*/ 452 w 475"/>
                <a:gd name="T17" fmla="*/ 104 h 609"/>
                <a:gd name="T18" fmla="*/ 451 w 475"/>
                <a:gd name="T19" fmla="*/ 118 h 609"/>
                <a:gd name="T20" fmla="*/ 435 w 475"/>
                <a:gd name="T21" fmla="*/ 121 h 609"/>
                <a:gd name="T22" fmla="*/ 423 w 475"/>
                <a:gd name="T23" fmla="*/ 124 h 609"/>
                <a:gd name="T24" fmla="*/ 404 w 475"/>
                <a:gd name="T25" fmla="*/ 144 h 609"/>
                <a:gd name="T26" fmla="*/ 373 w 475"/>
                <a:gd name="T27" fmla="*/ 166 h 609"/>
                <a:gd name="T28" fmla="*/ 343 w 475"/>
                <a:gd name="T29" fmla="*/ 168 h 609"/>
                <a:gd name="T30" fmla="*/ 283 w 475"/>
                <a:gd name="T31" fmla="*/ 170 h 609"/>
                <a:gd name="T32" fmla="*/ 281 w 475"/>
                <a:gd name="T33" fmla="*/ 207 h 609"/>
                <a:gd name="T34" fmla="*/ 280 w 475"/>
                <a:gd name="T35" fmla="*/ 285 h 609"/>
                <a:gd name="T36" fmla="*/ 280 w 475"/>
                <a:gd name="T37" fmla="*/ 337 h 609"/>
                <a:gd name="T38" fmla="*/ 273 w 475"/>
                <a:gd name="T39" fmla="*/ 348 h 609"/>
                <a:gd name="T40" fmla="*/ 256 w 475"/>
                <a:gd name="T41" fmla="*/ 444 h 609"/>
                <a:gd name="T42" fmla="*/ 236 w 475"/>
                <a:gd name="T43" fmla="*/ 430 h 609"/>
                <a:gd name="T44" fmla="*/ 232 w 475"/>
                <a:gd name="T45" fmla="*/ 410 h 609"/>
                <a:gd name="T46" fmla="*/ 227 w 475"/>
                <a:gd name="T47" fmla="*/ 391 h 609"/>
                <a:gd name="T48" fmla="*/ 220 w 475"/>
                <a:gd name="T49" fmla="*/ 415 h 609"/>
                <a:gd name="T50" fmla="*/ 220 w 475"/>
                <a:gd name="T51" fmla="*/ 445 h 609"/>
                <a:gd name="T52" fmla="*/ 220 w 475"/>
                <a:gd name="T53" fmla="*/ 477 h 609"/>
                <a:gd name="T54" fmla="*/ 214 w 475"/>
                <a:gd name="T55" fmla="*/ 556 h 609"/>
                <a:gd name="T56" fmla="*/ 226 w 475"/>
                <a:gd name="T57" fmla="*/ 581 h 609"/>
                <a:gd name="T58" fmla="*/ 228 w 475"/>
                <a:gd name="T59" fmla="*/ 598 h 609"/>
                <a:gd name="T60" fmla="*/ 195 w 475"/>
                <a:gd name="T61" fmla="*/ 602 h 609"/>
                <a:gd name="T62" fmla="*/ 195 w 475"/>
                <a:gd name="T63" fmla="*/ 588 h 609"/>
                <a:gd name="T64" fmla="*/ 194 w 475"/>
                <a:gd name="T65" fmla="*/ 573 h 609"/>
                <a:gd name="T66" fmla="*/ 194 w 475"/>
                <a:gd name="T67" fmla="*/ 561 h 609"/>
                <a:gd name="T68" fmla="*/ 186 w 475"/>
                <a:gd name="T69" fmla="*/ 478 h 609"/>
                <a:gd name="T70" fmla="*/ 191 w 475"/>
                <a:gd name="T71" fmla="*/ 428 h 609"/>
                <a:gd name="T72" fmla="*/ 176 w 475"/>
                <a:gd name="T73" fmla="*/ 347 h 609"/>
                <a:gd name="T74" fmla="*/ 158 w 475"/>
                <a:gd name="T75" fmla="*/ 343 h 609"/>
                <a:gd name="T76" fmla="*/ 160 w 475"/>
                <a:gd name="T77" fmla="*/ 308 h 609"/>
                <a:gd name="T78" fmla="*/ 177 w 475"/>
                <a:gd name="T79" fmla="*/ 280 h 609"/>
                <a:gd name="T80" fmla="*/ 181 w 475"/>
                <a:gd name="T81" fmla="*/ 270 h 609"/>
                <a:gd name="T82" fmla="*/ 170 w 475"/>
                <a:gd name="T83" fmla="*/ 225 h 609"/>
                <a:gd name="T84" fmla="*/ 172 w 475"/>
                <a:gd name="T85" fmla="*/ 180 h 609"/>
                <a:gd name="T86" fmla="*/ 98 w 475"/>
                <a:gd name="T87" fmla="*/ 132 h 609"/>
                <a:gd name="T88" fmla="*/ 81 w 475"/>
                <a:gd name="T89" fmla="*/ 120 h 609"/>
                <a:gd name="T90" fmla="*/ 31 w 475"/>
                <a:gd name="T91" fmla="*/ 57 h 609"/>
                <a:gd name="T92" fmla="*/ 5 w 475"/>
                <a:gd name="T93" fmla="*/ 35 h 609"/>
                <a:gd name="T94" fmla="*/ 7 w 475"/>
                <a:gd name="T95" fmla="*/ 26 h 609"/>
                <a:gd name="T96" fmla="*/ 11 w 475"/>
                <a:gd name="T97" fmla="*/ 20 h 609"/>
                <a:gd name="T98" fmla="*/ 10 w 475"/>
                <a:gd name="T99" fmla="*/ 9 h 609"/>
                <a:gd name="T100" fmla="*/ 47 w 475"/>
                <a:gd name="T101" fmla="*/ 53 h 609"/>
                <a:gd name="T102" fmla="*/ 102 w 475"/>
                <a:gd name="T103" fmla="*/ 109 h 609"/>
                <a:gd name="T104" fmla="*/ 191 w 475"/>
                <a:gd name="T105" fmla="*/ 135 h 609"/>
                <a:gd name="T106" fmla="*/ 207 w 475"/>
                <a:gd name="T107" fmla="*/ 119 h 609"/>
                <a:gd name="T108" fmla="*/ 201 w 475"/>
                <a:gd name="T109" fmla="*/ 105 h 609"/>
                <a:gd name="T110" fmla="*/ 205 w 475"/>
                <a:gd name="T111" fmla="*/ 93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75" h="609">
                  <a:moveTo>
                    <a:pt x="206" y="91"/>
                  </a:moveTo>
                  <a:cubicBezTo>
                    <a:pt x="206" y="91"/>
                    <a:pt x="210" y="68"/>
                    <a:pt x="221" y="63"/>
                  </a:cubicBezTo>
                  <a:cubicBezTo>
                    <a:pt x="221" y="63"/>
                    <a:pt x="239" y="50"/>
                    <a:pt x="254" y="70"/>
                  </a:cubicBezTo>
                  <a:cubicBezTo>
                    <a:pt x="254" y="70"/>
                    <a:pt x="262" y="78"/>
                    <a:pt x="260" y="91"/>
                  </a:cubicBezTo>
                  <a:cubicBezTo>
                    <a:pt x="260" y="91"/>
                    <a:pt x="259" y="97"/>
                    <a:pt x="259" y="97"/>
                  </a:cubicBezTo>
                  <a:cubicBezTo>
                    <a:pt x="266" y="95"/>
                    <a:pt x="262" y="104"/>
                    <a:pt x="260" y="106"/>
                  </a:cubicBezTo>
                  <a:cubicBezTo>
                    <a:pt x="257" y="110"/>
                    <a:pt x="257" y="110"/>
                    <a:pt x="255" y="109"/>
                  </a:cubicBezTo>
                  <a:cubicBezTo>
                    <a:pt x="255" y="109"/>
                    <a:pt x="247" y="119"/>
                    <a:pt x="245" y="125"/>
                  </a:cubicBezTo>
                  <a:cubicBezTo>
                    <a:pt x="244" y="131"/>
                    <a:pt x="247" y="132"/>
                    <a:pt x="247" y="132"/>
                  </a:cubicBezTo>
                  <a:cubicBezTo>
                    <a:pt x="247" y="132"/>
                    <a:pt x="254" y="132"/>
                    <a:pt x="260" y="136"/>
                  </a:cubicBezTo>
                  <a:cubicBezTo>
                    <a:pt x="265" y="140"/>
                    <a:pt x="288" y="133"/>
                    <a:pt x="299" y="140"/>
                  </a:cubicBezTo>
                  <a:cubicBezTo>
                    <a:pt x="310" y="146"/>
                    <a:pt x="358" y="143"/>
                    <a:pt x="362" y="143"/>
                  </a:cubicBezTo>
                  <a:cubicBezTo>
                    <a:pt x="366" y="143"/>
                    <a:pt x="396" y="122"/>
                    <a:pt x="396" y="122"/>
                  </a:cubicBezTo>
                  <a:cubicBezTo>
                    <a:pt x="396" y="122"/>
                    <a:pt x="418" y="109"/>
                    <a:pt x="422" y="105"/>
                  </a:cubicBezTo>
                  <a:cubicBezTo>
                    <a:pt x="425" y="102"/>
                    <a:pt x="475" y="78"/>
                    <a:pt x="471" y="87"/>
                  </a:cubicBezTo>
                  <a:cubicBezTo>
                    <a:pt x="471" y="87"/>
                    <a:pt x="454" y="96"/>
                    <a:pt x="452" y="96"/>
                  </a:cubicBezTo>
                  <a:cubicBezTo>
                    <a:pt x="451" y="96"/>
                    <a:pt x="455" y="98"/>
                    <a:pt x="455" y="100"/>
                  </a:cubicBezTo>
                  <a:cubicBezTo>
                    <a:pt x="455" y="102"/>
                    <a:pt x="451" y="103"/>
                    <a:pt x="452" y="104"/>
                  </a:cubicBezTo>
                  <a:cubicBezTo>
                    <a:pt x="459" y="108"/>
                    <a:pt x="452" y="109"/>
                    <a:pt x="454" y="110"/>
                  </a:cubicBezTo>
                  <a:cubicBezTo>
                    <a:pt x="460" y="115"/>
                    <a:pt x="451" y="118"/>
                    <a:pt x="451" y="118"/>
                  </a:cubicBezTo>
                  <a:cubicBezTo>
                    <a:pt x="451" y="118"/>
                    <a:pt x="444" y="120"/>
                    <a:pt x="442" y="120"/>
                  </a:cubicBezTo>
                  <a:cubicBezTo>
                    <a:pt x="440" y="120"/>
                    <a:pt x="435" y="121"/>
                    <a:pt x="435" y="121"/>
                  </a:cubicBezTo>
                  <a:cubicBezTo>
                    <a:pt x="435" y="121"/>
                    <a:pt x="433" y="122"/>
                    <a:pt x="430" y="122"/>
                  </a:cubicBezTo>
                  <a:cubicBezTo>
                    <a:pt x="427" y="123"/>
                    <a:pt x="423" y="124"/>
                    <a:pt x="423" y="124"/>
                  </a:cubicBezTo>
                  <a:cubicBezTo>
                    <a:pt x="423" y="124"/>
                    <a:pt x="423" y="124"/>
                    <a:pt x="421" y="127"/>
                  </a:cubicBezTo>
                  <a:cubicBezTo>
                    <a:pt x="418" y="129"/>
                    <a:pt x="408" y="141"/>
                    <a:pt x="404" y="144"/>
                  </a:cubicBezTo>
                  <a:cubicBezTo>
                    <a:pt x="400" y="148"/>
                    <a:pt x="383" y="159"/>
                    <a:pt x="383" y="159"/>
                  </a:cubicBezTo>
                  <a:cubicBezTo>
                    <a:pt x="383" y="159"/>
                    <a:pt x="377" y="163"/>
                    <a:pt x="373" y="166"/>
                  </a:cubicBezTo>
                  <a:cubicBezTo>
                    <a:pt x="371" y="167"/>
                    <a:pt x="372" y="169"/>
                    <a:pt x="359" y="167"/>
                  </a:cubicBezTo>
                  <a:cubicBezTo>
                    <a:pt x="356" y="167"/>
                    <a:pt x="343" y="168"/>
                    <a:pt x="343" y="168"/>
                  </a:cubicBezTo>
                  <a:cubicBezTo>
                    <a:pt x="343" y="168"/>
                    <a:pt x="320" y="178"/>
                    <a:pt x="291" y="166"/>
                  </a:cubicBezTo>
                  <a:cubicBezTo>
                    <a:pt x="291" y="166"/>
                    <a:pt x="283" y="165"/>
                    <a:pt x="283" y="170"/>
                  </a:cubicBezTo>
                  <a:cubicBezTo>
                    <a:pt x="282" y="175"/>
                    <a:pt x="280" y="181"/>
                    <a:pt x="279" y="188"/>
                  </a:cubicBezTo>
                  <a:cubicBezTo>
                    <a:pt x="277" y="194"/>
                    <a:pt x="281" y="207"/>
                    <a:pt x="281" y="207"/>
                  </a:cubicBezTo>
                  <a:cubicBezTo>
                    <a:pt x="281" y="207"/>
                    <a:pt x="266" y="263"/>
                    <a:pt x="266" y="267"/>
                  </a:cubicBezTo>
                  <a:cubicBezTo>
                    <a:pt x="265" y="271"/>
                    <a:pt x="279" y="282"/>
                    <a:pt x="280" y="285"/>
                  </a:cubicBezTo>
                  <a:cubicBezTo>
                    <a:pt x="280" y="289"/>
                    <a:pt x="281" y="314"/>
                    <a:pt x="281" y="314"/>
                  </a:cubicBezTo>
                  <a:cubicBezTo>
                    <a:pt x="281" y="314"/>
                    <a:pt x="277" y="334"/>
                    <a:pt x="280" y="337"/>
                  </a:cubicBezTo>
                  <a:cubicBezTo>
                    <a:pt x="280" y="337"/>
                    <a:pt x="282" y="339"/>
                    <a:pt x="278" y="342"/>
                  </a:cubicBezTo>
                  <a:cubicBezTo>
                    <a:pt x="273" y="346"/>
                    <a:pt x="273" y="348"/>
                    <a:pt x="273" y="348"/>
                  </a:cubicBezTo>
                  <a:cubicBezTo>
                    <a:pt x="273" y="348"/>
                    <a:pt x="274" y="378"/>
                    <a:pt x="272" y="388"/>
                  </a:cubicBezTo>
                  <a:cubicBezTo>
                    <a:pt x="270" y="398"/>
                    <a:pt x="267" y="442"/>
                    <a:pt x="256" y="444"/>
                  </a:cubicBezTo>
                  <a:cubicBezTo>
                    <a:pt x="256" y="444"/>
                    <a:pt x="247" y="446"/>
                    <a:pt x="241" y="438"/>
                  </a:cubicBezTo>
                  <a:cubicBezTo>
                    <a:pt x="241" y="438"/>
                    <a:pt x="235" y="433"/>
                    <a:pt x="236" y="430"/>
                  </a:cubicBezTo>
                  <a:cubicBezTo>
                    <a:pt x="236" y="426"/>
                    <a:pt x="236" y="426"/>
                    <a:pt x="236" y="426"/>
                  </a:cubicBezTo>
                  <a:cubicBezTo>
                    <a:pt x="236" y="426"/>
                    <a:pt x="231" y="415"/>
                    <a:pt x="232" y="410"/>
                  </a:cubicBezTo>
                  <a:cubicBezTo>
                    <a:pt x="231" y="395"/>
                    <a:pt x="231" y="395"/>
                    <a:pt x="231" y="395"/>
                  </a:cubicBezTo>
                  <a:cubicBezTo>
                    <a:pt x="231" y="395"/>
                    <a:pt x="228" y="393"/>
                    <a:pt x="227" y="391"/>
                  </a:cubicBezTo>
                  <a:cubicBezTo>
                    <a:pt x="226" y="389"/>
                    <a:pt x="225" y="385"/>
                    <a:pt x="225" y="385"/>
                  </a:cubicBezTo>
                  <a:cubicBezTo>
                    <a:pt x="225" y="385"/>
                    <a:pt x="219" y="410"/>
                    <a:pt x="220" y="415"/>
                  </a:cubicBezTo>
                  <a:cubicBezTo>
                    <a:pt x="221" y="420"/>
                    <a:pt x="220" y="431"/>
                    <a:pt x="220" y="431"/>
                  </a:cubicBezTo>
                  <a:cubicBezTo>
                    <a:pt x="220" y="431"/>
                    <a:pt x="223" y="439"/>
                    <a:pt x="220" y="445"/>
                  </a:cubicBezTo>
                  <a:cubicBezTo>
                    <a:pt x="218" y="450"/>
                    <a:pt x="217" y="457"/>
                    <a:pt x="217" y="457"/>
                  </a:cubicBezTo>
                  <a:cubicBezTo>
                    <a:pt x="217" y="457"/>
                    <a:pt x="222" y="470"/>
                    <a:pt x="220" y="477"/>
                  </a:cubicBezTo>
                  <a:cubicBezTo>
                    <a:pt x="219" y="484"/>
                    <a:pt x="214" y="513"/>
                    <a:pt x="214" y="513"/>
                  </a:cubicBezTo>
                  <a:cubicBezTo>
                    <a:pt x="214" y="513"/>
                    <a:pt x="213" y="553"/>
                    <a:pt x="214" y="556"/>
                  </a:cubicBezTo>
                  <a:cubicBezTo>
                    <a:pt x="216" y="559"/>
                    <a:pt x="224" y="567"/>
                    <a:pt x="223" y="571"/>
                  </a:cubicBezTo>
                  <a:cubicBezTo>
                    <a:pt x="222" y="575"/>
                    <a:pt x="225" y="577"/>
                    <a:pt x="226" y="581"/>
                  </a:cubicBezTo>
                  <a:cubicBezTo>
                    <a:pt x="228" y="584"/>
                    <a:pt x="225" y="591"/>
                    <a:pt x="225" y="591"/>
                  </a:cubicBezTo>
                  <a:cubicBezTo>
                    <a:pt x="225" y="591"/>
                    <a:pt x="231" y="597"/>
                    <a:pt x="228" y="598"/>
                  </a:cubicBezTo>
                  <a:cubicBezTo>
                    <a:pt x="226" y="599"/>
                    <a:pt x="208" y="605"/>
                    <a:pt x="206" y="607"/>
                  </a:cubicBezTo>
                  <a:cubicBezTo>
                    <a:pt x="203" y="609"/>
                    <a:pt x="196" y="605"/>
                    <a:pt x="195" y="602"/>
                  </a:cubicBezTo>
                  <a:cubicBezTo>
                    <a:pt x="194" y="600"/>
                    <a:pt x="196" y="595"/>
                    <a:pt x="195" y="593"/>
                  </a:cubicBezTo>
                  <a:cubicBezTo>
                    <a:pt x="194" y="591"/>
                    <a:pt x="195" y="588"/>
                    <a:pt x="195" y="588"/>
                  </a:cubicBezTo>
                  <a:cubicBezTo>
                    <a:pt x="194" y="581"/>
                    <a:pt x="194" y="581"/>
                    <a:pt x="194" y="581"/>
                  </a:cubicBezTo>
                  <a:cubicBezTo>
                    <a:pt x="194" y="573"/>
                    <a:pt x="194" y="573"/>
                    <a:pt x="194" y="573"/>
                  </a:cubicBezTo>
                  <a:cubicBezTo>
                    <a:pt x="194" y="573"/>
                    <a:pt x="196" y="571"/>
                    <a:pt x="194" y="568"/>
                  </a:cubicBezTo>
                  <a:cubicBezTo>
                    <a:pt x="192" y="565"/>
                    <a:pt x="194" y="561"/>
                    <a:pt x="194" y="561"/>
                  </a:cubicBezTo>
                  <a:cubicBezTo>
                    <a:pt x="196" y="558"/>
                    <a:pt x="196" y="558"/>
                    <a:pt x="196" y="558"/>
                  </a:cubicBezTo>
                  <a:cubicBezTo>
                    <a:pt x="196" y="558"/>
                    <a:pt x="186" y="484"/>
                    <a:pt x="186" y="478"/>
                  </a:cubicBezTo>
                  <a:cubicBezTo>
                    <a:pt x="187" y="471"/>
                    <a:pt x="187" y="453"/>
                    <a:pt x="190" y="453"/>
                  </a:cubicBezTo>
                  <a:cubicBezTo>
                    <a:pt x="192" y="453"/>
                    <a:pt x="192" y="432"/>
                    <a:pt x="191" y="428"/>
                  </a:cubicBezTo>
                  <a:cubicBezTo>
                    <a:pt x="191" y="424"/>
                    <a:pt x="189" y="422"/>
                    <a:pt x="187" y="417"/>
                  </a:cubicBezTo>
                  <a:cubicBezTo>
                    <a:pt x="185" y="412"/>
                    <a:pt x="173" y="376"/>
                    <a:pt x="176" y="347"/>
                  </a:cubicBezTo>
                  <a:cubicBezTo>
                    <a:pt x="177" y="336"/>
                    <a:pt x="175" y="356"/>
                    <a:pt x="166" y="344"/>
                  </a:cubicBezTo>
                  <a:cubicBezTo>
                    <a:pt x="163" y="340"/>
                    <a:pt x="158" y="343"/>
                    <a:pt x="158" y="343"/>
                  </a:cubicBezTo>
                  <a:cubicBezTo>
                    <a:pt x="158" y="343"/>
                    <a:pt x="141" y="347"/>
                    <a:pt x="155" y="329"/>
                  </a:cubicBezTo>
                  <a:cubicBezTo>
                    <a:pt x="159" y="323"/>
                    <a:pt x="160" y="310"/>
                    <a:pt x="160" y="308"/>
                  </a:cubicBezTo>
                  <a:cubicBezTo>
                    <a:pt x="160" y="306"/>
                    <a:pt x="163" y="306"/>
                    <a:pt x="163" y="306"/>
                  </a:cubicBezTo>
                  <a:cubicBezTo>
                    <a:pt x="163" y="306"/>
                    <a:pt x="174" y="280"/>
                    <a:pt x="177" y="280"/>
                  </a:cubicBezTo>
                  <a:cubicBezTo>
                    <a:pt x="180" y="280"/>
                    <a:pt x="183" y="275"/>
                    <a:pt x="183" y="275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76" y="263"/>
                    <a:pt x="173" y="260"/>
                  </a:cubicBezTo>
                  <a:cubicBezTo>
                    <a:pt x="170" y="256"/>
                    <a:pt x="170" y="225"/>
                    <a:pt x="170" y="225"/>
                  </a:cubicBezTo>
                  <a:cubicBezTo>
                    <a:pt x="170" y="196"/>
                    <a:pt x="170" y="196"/>
                    <a:pt x="170" y="196"/>
                  </a:cubicBezTo>
                  <a:cubicBezTo>
                    <a:pt x="170" y="196"/>
                    <a:pt x="172" y="182"/>
                    <a:pt x="172" y="180"/>
                  </a:cubicBezTo>
                  <a:cubicBezTo>
                    <a:pt x="172" y="178"/>
                    <a:pt x="162" y="159"/>
                    <a:pt x="159" y="157"/>
                  </a:cubicBezTo>
                  <a:cubicBezTo>
                    <a:pt x="156" y="155"/>
                    <a:pt x="121" y="154"/>
                    <a:pt x="98" y="132"/>
                  </a:cubicBezTo>
                  <a:cubicBezTo>
                    <a:pt x="98" y="132"/>
                    <a:pt x="94" y="131"/>
                    <a:pt x="87" y="128"/>
                  </a:cubicBezTo>
                  <a:cubicBezTo>
                    <a:pt x="86" y="128"/>
                    <a:pt x="82" y="121"/>
                    <a:pt x="81" y="120"/>
                  </a:cubicBezTo>
                  <a:cubicBezTo>
                    <a:pt x="64" y="111"/>
                    <a:pt x="43" y="86"/>
                    <a:pt x="36" y="64"/>
                  </a:cubicBezTo>
                  <a:cubicBezTo>
                    <a:pt x="36" y="64"/>
                    <a:pt x="32" y="57"/>
                    <a:pt x="31" y="57"/>
                  </a:cubicBezTo>
                  <a:cubicBezTo>
                    <a:pt x="30" y="57"/>
                    <a:pt x="17" y="52"/>
                    <a:pt x="14" y="50"/>
                  </a:cubicBezTo>
                  <a:cubicBezTo>
                    <a:pt x="7" y="46"/>
                    <a:pt x="1" y="38"/>
                    <a:pt x="5" y="35"/>
                  </a:cubicBezTo>
                  <a:cubicBezTo>
                    <a:pt x="6" y="34"/>
                    <a:pt x="3" y="31"/>
                    <a:pt x="5" y="28"/>
                  </a:cubicBezTo>
                  <a:cubicBezTo>
                    <a:pt x="5" y="27"/>
                    <a:pt x="6" y="27"/>
                    <a:pt x="7" y="26"/>
                  </a:cubicBezTo>
                  <a:cubicBezTo>
                    <a:pt x="7" y="25"/>
                    <a:pt x="7" y="22"/>
                    <a:pt x="7" y="20"/>
                  </a:cubicBezTo>
                  <a:cubicBezTo>
                    <a:pt x="8" y="18"/>
                    <a:pt x="11" y="19"/>
                    <a:pt x="11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2" y="0"/>
                    <a:pt x="10" y="9"/>
                  </a:cubicBezTo>
                  <a:cubicBezTo>
                    <a:pt x="14" y="12"/>
                    <a:pt x="23" y="19"/>
                    <a:pt x="30" y="28"/>
                  </a:cubicBezTo>
                  <a:cubicBezTo>
                    <a:pt x="39" y="39"/>
                    <a:pt x="47" y="53"/>
                    <a:pt x="47" y="53"/>
                  </a:cubicBezTo>
                  <a:cubicBezTo>
                    <a:pt x="47" y="53"/>
                    <a:pt x="63" y="66"/>
                    <a:pt x="75" y="78"/>
                  </a:cubicBezTo>
                  <a:cubicBezTo>
                    <a:pt x="90" y="93"/>
                    <a:pt x="101" y="108"/>
                    <a:pt x="102" y="109"/>
                  </a:cubicBezTo>
                  <a:cubicBezTo>
                    <a:pt x="106" y="112"/>
                    <a:pt x="116" y="111"/>
                    <a:pt x="151" y="126"/>
                  </a:cubicBezTo>
                  <a:cubicBezTo>
                    <a:pt x="154" y="128"/>
                    <a:pt x="163" y="122"/>
                    <a:pt x="191" y="135"/>
                  </a:cubicBezTo>
                  <a:cubicBezTo>
                    <a:pt x="191" y="135"/>
                    <a:pt x="199" y="131"/>
                    <a:pt x="206" y="128"/>
                  </a:cubicBezTo>
                  <a:cubicBezTo>
                    <a:pt x="210" y="126"/>
                    <a:pt x="207" y="119"/>
                    <a:pt x="207" y="119"/>
                  </a:cubicBezTo>
                  <a:cubicBezTo>
                    <a:pt x="207" y="119"/>
                    <a:pt x="206" y="109"/>
                    <a:pt x="204" y="108"/>
                  </a:cubicBezTo>
                  <a:cubicBezTo>
                    <a:pt x="204" y="108"/>
                    <a:pt x="201" y="105"/>
                    <a:pt x="201" y="105"/>
                  </a:cubicBezTo>
                  <a:cubicBezTo>
                    <a:pt x="201" y="105"/>
                    <a:pt x="199" y="94"/>
                    <a:pt x="201" y="93"/>
                  </a:cubicBezTo>
                  <a:cubicBezTo>
                    <a:pt x="203" y="92"/>
                    <a:pt x="205" y="93"/>
                    <a:pt x="205" y="93"/>
                  </a:cubicBezTo>
                  <a:lnTo>
                    <a:pt x="206" y="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B46C1184-4AE1-DE11-6028-22513E33CD83}"/>
              </a:ext>
            </a:extLst>
          </p:cNvPr>
          <p:cNvGrpSpPr/>
          <p:nvPr/>
        </p:nvGrpSpPr>
        <p:grpSpPr>
          <a:xfrm>
            <a:off x="1444646" y="4035397"/>
            <a:ext cx="4727442" cy="1866360"/>
            <a:chOff x="4459978" y="6451596"/>
            <a:chExt cx="3272463" cy="1291945"/>
          </a:xfrm>
          <a:gradFill>
            <a:gsLst>
              <a:gs pos="100000">
                <a:srgbClr val="0169FC"/>
              </a:gs>
              <a:gs pos="0">
                <a:srgbClr val="27BAFD"/>
              </a:gs>
            </a:gsLst>
            <a:lin ang="5400000" scaled="1"/>
          </a:gradFill>
        </p:grpSpPr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70B885CC-FA50-77CA-F90B-16206B35812C}"/>
                </a:ext>
              </a:extLst>
            </p:cNvPr>
            <p:cNvSpPr/>
            <p:nvPr/>
          </p:nvSpPr>
          <p:spPr>
            <a:xfrm flipH="1">
              <a:off x="4459978" y="6816213"/>
              <a:ext cx="1311228" cy="927328"/>
            </a:xfrm>
            <a:custGeom>
              <a:avLst/>
              <a:gdLst>
                <a:gd name="connsiteX0" fmla="*/ 723132 w 1311227"/>
                <a:gd name="connsiteY0" fmla="*/ 924120 h 927328"/>
                <a:gd name="connsiteX1" fmla="*/ 724970 w 1311227"/>
                <a:gd name="connsiteY1" fmla="*/ 925958 h 927328"/>
                <a:gd name="connsiteX2" fmla="*/ 722231 w 1311227"/>
                <a:gd name="connsiteY2" fmla="*/ 924588 h 927328"/>
                <a:gd name="connsiteX3" fmla="*/ 737632 w 1311227"/>
                <a:gd name="connsiteY3" fmla="*/ 922984 h 927328"/>
                <a:gd name="connsiteX4" fmla="*/ 740038 w 1311227"/>
                <a:gd name="connsiteY4" fmla="*/ 924588 h 927328"/>
                <a:gd name="connsiteX5" fmla="*/ 738155 w 1311227"/>
                <a:gd name="connsiteY5" fmla="*/ 924760 h 927328"/>
                <a:gd name="connsiteX6" fmla="*/ 711578 w 1311227"/>
                <a:gd name="connsiteY6" fmla="*/ 922914 h 927328"/>
                <a:gd name="connsiteX7" fmla="*/ 711445 w 1311227"/>
                <a:gd name="connsiteY7" fmla="*/ 923561 h 927328"/>
                <a:gd name="connsiteX8" fmla="*/ 707164 w 1311227"/>
                <a:gd name="connsiteY8" fmla="*/ 927328 h 927328"/>
                <a:gd name="connsiteX9" fmla="*/ 694973 w 1311227"/>
                <a:gd name="connsiteY9" fmla="*/ 917705 h 927328"/>
                <a:gd name="connsiteX10" fmla="*/ 694836 w 1311227"/>
                <a:gd name="connsiteY10" fmla="*/ 921849 h 927328"/>
                <a:gd name="connsiteX11" fmla="*/ 694836 w 1311227"/>
                <a:gd name="connsiteY11" fmla="*/ 917739 h 927328"/>
                <a:gd name="connsiteX12" fmla="*/ 575667 w 1311227"/>
                <a:gd name="connsiteY12" fmla="*/ 867058 h 927328"/>
                <a:gd name="connsiteX13" fmla="*/ 579776 w 1311227"/>
                <a:gd name="connsiteY13" fmla="*/ 869798 h 927328"/>
                <a:gd name="connsiteX14" fmla="*/ 574297 w 1311227"/>
                <a:gd name="connsiteY14" fmla="*/ 871168 h 927328"/>
                <a:gd name="connsiteX15" fmla="*/ 571558 w 1311227"/>
                <a:gd name="connsiteY15" fmla="*/ 824596 h 927328"/>
                <a:gd name="connsiteX16" fmla="*/ 571558 w 1311227"/>
                <a:gd name="connsiteY16" fmla="*/ 828705 h 927328"/>
                <a:gd name="connsiteX17" fmla="*/ 570775 w 1311227"/>
                <a:gd name="connsiteY17" fmla="*/ 824791 h 927328"/>
                <a:gd name="connsiteX18" fmla="*/ 570188 w 1311227"/>
                <a:gd name="connsiteY18" fmla="*/ 821856 h 927328"/>
                <a:gd name="connsiteX19" fmla="*/ 570775 w 1311227"/>
                <a:gd name="connsiteY19" fmla="*/ 824791 h 927328"/>
                <a:gd name="connsiteX20" fmla="*/ 566078 w 1311227"/>
                <a:gd name="connsiteY20" fmla="*/ 825965 h 927328"/>
                <a:gd name="connsiteX21" fmla="*/ 570188 w 1311227"/>
                <a:gd name="connsiteY21" fmla="*/ 821856 h 927328"/>
                <a:gd name="connsiteX22" fmla="*/ 527725 w 1311227"/>
                <a:gd name="connsiteY22" fmla="*/ 809528 h 927328"/>
                <a:gd name="connsiteX23" fmla="*/ 530465 w 1311227"/>
                <a:gd name="connsiteY23" fmla="*/ 810898 h 927328"/>
                <a:gd name="connsiteX24" fmla="*/ 526355 w 1311227"/>
                <a:gd name="connsiteY24" fmla="*/ 812268 h 927328"/>
                <a:gd name="connsiteX25" fmla="*/ 527725 w 1311227"/>
                <a:gd name="connsiteY25" fmla="*/ 809528 h 927328"/>
                <a:gd name="connsiteX26" fmla="*/ 597583 w 1311227"/>
                <a:gd name="connsiteY26" fmla="*/ 801310 h 927328"/>
                <a:gd name="connsiteX27" fmla="*/ 603062 w 1311227"/>
                <a:gd name="connsiteY27" fmla="*/ 805419 h 927328"/>
                <a:gd name="connsiteX28" fmla="*/ 594843 w 1311227"/>
                <a:gd name="connsiteY28" fmla="*/ 805419 h 927328"/>
                <a:gd name="connsiteX29" fmla="*/ 597583 w 1311227"/>
                <a:gd name="connsiteY29" fmla="*/ 801310 h 927328"/>
                <a:gd name="connsiteX30" fmla="*/ 807156 w 1311227"/>
                <a:gd name="connsiteY30" fmla="*/ 768435 h 927328"/>
                <a:gd name="connsiteX31" fmla="*/ 812635 w 1311227"/>
                <a:gd name="connsiteY31" fmla="*/ 769805 h 927328"/>
                <a:gd name="connsiteX32" fmla="*/ 808526 w 1311227"/>
                <a:gd name="connsiteY32" fmla="*/ 773915 h 927328"/>
                <a:gd name="connsiteX33" fmla="*/ 804416 w 1311227"/>
                <a:gd name="connsiteY33" fmla="*/ 771175 h 927328"/>
                <a:gd name="connsiteX34" fmla="*/ 740038 w 1311227"/>
                <a:gd name="connsiteY34" fmla="*/ 749259 h 927328"/>
                <a:gd name="connsiteX35" fmla="*/ 755105 w 1311227"/>
                <a:gd name="connsiteY35" fmla="*/ 761587 h 927328"/>
                <a:gd name="connsiteX36" fmla="*/ 750996 w 1311227"/>
                <a:gd name="connsiteY36" fmla="*/ 775285 h 927328"/>
                <a:gd name="connsiteX37" fmla="*/ 750996 w 1311227"/>
                <a:gd name="connsiteY37" fmla="*/ 784873 h 927328"/>
                <a:gd name="connsiteX38" fmla="*/ 744147 w 1311227"/>
                <a:gd name="connsiteY38" fmla="*/ 790352 h 927328"/>
                <a:gd name="connsiteX39" fmla="*/ 733189 w 1311227"/>
                <a:gd name="connsiteY39" fmla="*/ 779394 h 927328"/>
                <a:gd name="connsiteX40" fmla="*/ 734559 w 1311227"/>
                <a:gd name="connsiteY40" fmla="*/ 773915 h 927328"/>
                <a:gd name="connsiteX41" fmla="*/ 734559 w 1311227"/>
                <a:gd name="connsiteY41" fmla="*/ 764327 h 927328"/>
                <a:gd name="connsiteX42" fmla="*/ 740038 w 1311227"/>
                <a:gd name="connsiteY42" fmla="*/ 749259 h 927328"/>
                <a:gd name="connsiteX43" fmla="*/ 396229 w 1311227"/>
                <a:gd name="connsiteY43" fmla="*/ 747889 h 927328"/>
                <a:gd name="connsiteX44" fmla="*/ 398968 w 1311227"/>
                <a:gd name="connsiteY44" fmla="*/ 751999 h 927328"/>
                <a:gd name="connsiteX45" fmla="*/ 392119 w 1311227"/>
                <a:gd name="connsiteY45" fmla="*/ 754738 h 927328"/>
                <a:gd name="connsiteX46" fmla="*/ 390749 w 1311227"/>
                <a:gd name="connsiteY46" fmla="*/ 750629 h 927328"/>
                <a:gd name="connsiteX47" fmla="*/ 396229 w 1311227"/>
                <a:gd name="connsiteY47" fmla="*/ 747889 h 927328"/>
                <a:gd name="connsiteX48" fmla="*/ 741408 w 1311227"/>
                <a:gd name="connsiteY48" fmla="*/ 734192 h 927328"/>
                <a:gd name="connsiteX49" fmla="*/ 745517 w 1311227"/>
                <a:gd name="connsiteY49" fmla="*/ 735562 h 927328"/>
                <a:gd name="connsiteX50" fmla="*/ 738668 w 1311227"/>
                <a:gd name="connsiteY50" fmla="*/ 739671 h 927328"/>
                <a:gd name="connsiteX51" fmla="*/ 741408 w 1311227"/>
                <a:gd name="connsiteY51" fmla="*/ 734192 h 927328"/>
                <a:gd name="connsiteX52" fmla="*/ 572927 w 1311227"/>
                <a:gd name="connsiteY52" fmla="*/ 732822 h 927328"/>
                <a:gd name="connsiteX53" fmla="*/ 574297 w 1311227"/>
                <a:gd name="connsiteY53" fmla="*/ 735562 h 927328"/>
                <a:gd name="connsiteX54" fmla="*/ 570188 w 1311227"/>
                <a:gd name="connsiteY54" fmla="*/ 735562 h 927328"/>
                <a:gd name="connsiteX55" fmla="*/ 594843 w 1311227"/>
                <a:gd name="connsiteY55" fmla="*/ 730082 h 927328"/>
                <a:gd name="connsiteX56" fmla="*/ 598953 w 1311227"/>
                <a:gd name="connsiteY56" fmla="*/ 731452 h 927328"/>
                <a:gd name="connsiteX57" fmla="*/ 597583 w 1311227"/>
                <a:gd name="connsiteY57" fmla="*/ 734192 h 927328"/>
                <a:gd name="connsiteX58" fmla="*/ 594843 w 1311227"/>
                <a:gd name="connsiteY58" fmla="*/ 730082 h 927328"/>
                <a:gd name="connsiteX59" fmla="*/ 767433 w 1311227"/>
                <a:gd name="connsiteY59" fmla="*/ 727343 h 927328"/>
                <a:gd name="connsiteX60" fmla="*/ 774282 w 1311227"/>
                <a:gd name="connsiteY60" fmla="*/ 727343 h 927328"/>
                <a:gd name="connsiteX61" fmla="*/ 774282 w 1311227"/>
                <a:gd name="connsiteY61" fmla="*/ 735562 h 927328"/>
                <a:gd name="connsiteX62" fmla="*/ 770173 w 1311227"/>
                <a:gd name="connsiteY62" fmla="*/ 736931 h 927328"/>
                <a:gd name="connsiteX63" fmla="*/ 763324 w 1311227"/>
                <a:gd name="connsiteY63" fmla="*/ 732822 h 927328"/>
                <a:gd name="connsiteX64" fmla="*/ 767433 w 1311227"/>
                <a:gd name="connsiteY64" fmla="*/ 727343 h 927328"/>
                <a:gd name="connsiteX65" fmla="*/ 812635 w 1311227"/>
                <a:gd name="connsiteY65" fmla="*/ 723234 h 927328"/>
                <a:gd name="connsiteX66" fmla="*/ 818114 w 1311227"/>
                <a:gd name="connsiteY66" fmla="*/ 724603 h 927328"/>
                <a:gd name="connsiteX67" fmla="*/ 815375 w 1311227"/>
                <a:gd name="connsiteY67" fmla="*/ 725973 h 927328"/>
                <a:gd name="connsiteX68" fmla="*/ 659222 w 1311227"/>
                <a:gd name="connsiteY68" fmla="*/ 723234 h 927328"/>
                <a:gd name="connsiteX69" fmla="*/ 664701 w 1311227"/>
                <a:gd name="connsiteY69" fmla="*/ 724603 h 927328"/>
                <a:gd name="connsiteX70" fmla="*/ 664701 w 1311227"/>
                <a:gd name="connsiteY70" fmla="*/ 728712 h 927328"/>
                <a:gd name="connsiteX71" fmla="*/ 659222 w 1311227"/>
                <a:gd name="connsiteY71" fmla="*/ 723234 h 927328"/>
                <a:gd name="connsiteX72" fmla="*/ 834551 w 1311227"/>
                <a:gd name="connsiteY72" fmla="*/ 717754 h 927328"/>
                <a:gd name="connsiteX73" fmla="*/ 841400 w 1311227"/>
                <a:gd name="connsiteY73" fmla="*/ 719124 h 927328"/>
                <a:gd name="connsiteX74" fmla="*/ 838661 w 1311227"/>
                <a:gd name="connsiteY74" fmla="*/ 721864 h 927328"/>
                <a:gd name="connsiteX75" fmla="*/ 834551 w 1311227"/>
                <a:gd name="connsiteY75" fmla="*/ 717754 h 927328"/>
                <a:gd name="connsiteX76" fmla="*/ 983855 w 1311227"/>
                <a:gd name="connsiteY76" fmla="*/ 713645 h 927328"/>
                <a:gd name="connsiteX77" fmla="*/ 990704 w 1311227"/>
                <a:gd name="connsiteY77" fmla="*/ 719124 h 927328"/>
                <a:gd name="connsiteX78" fmla="*/ 981115 w 1311227"/>
                <a:gd name="connsiteY78" fmla="*/ 723234 h 927328"/>
                <a:gd name="connsiteX79" fmla="*/ 974267 w 1311227"/>
                <a:gd name="connsiteY79" fmla="*/ 721864 h 927328"/>
                <a:gd name="connsiteX80" fmla="*/ 983855 w 1311227"/>
                <a:gd name="connsiteY80" fmla="*/ 713645 h 927328"/>
                <a:gd name="connsiteX81" fmla="*/ 664701 w 1311227"/>
                <a:gd name="connsiteY81" fmla="*/ 706797 h 927328"/>
                <a:gd name="connsiteX82" fmla="*/ 666071 w 1311227"/>
                <a:gd name="connsiteY82" fmla="*/ 709536 h 927328"/>
                <a:gd name="connsiteX83" fmla="*/ 660592 w 1311227"/>
                <a:gd name="connsiteY83" fmla="*/ 713645 h 927328"/>
                <a:gd name="connsiteX84" fmla="*/ 660592 w 1311227"/>
                <a:gd name="connsiteY84" fmla="*/ 709536 h 927328"/>
                <a:gd name="connsiteX85" fmla="*/ 664701 w 1311227"/>
                <a:gd name="connsiteY85" fmla="*/ 706797 h 927328"/>
                <a:gd name="connsiteX86" fmla="*/ 1160554 w 1311227"/>
                <a:gd name="connsiteY86" fmla="*/ 704057 h 927328"/>
                <a:gd name="connsiteX87" fmla="*/ 1166033 w 1311227"/>
                <a:gd name="connsiteY87" fmla="*/ 708166 h 927328"/>
                <a:gd name="connsiteX88" fmla="*/ 1152335 w 1311227"/>
                <a:gd name="connsiteY88" fmla="*/ 716385 h 927328"/>
                <a:gd name="connsiteX89" fmla="*/ 1146856 w 1311227"/>
                <a:gd name="connsiteY89" fmla="*/ 712275 h 927328"/>
                <a:gd name="connsiteX90" fmla="*/ 1150966 w 1311227"/>
                <a:gd name="connsiteY90" fmla="*/ 705427 h 927328"/>
                <a:gd name="connsiteX91" fmla="*/ 1160554 w 1311227"/>
                <a:gd name="connsiteY91" fmla="*/ 704057 h 927328"/>
                <a:gd name="connsiteX92" fmla="*/ 401707 w 1311227"/>
                <a:gd name="connsiteY92" fmla="*/ 699947 h 927328"/>
                <a:gd name="connsiteX93" fmla="*/ 401707 w 1311227"/>
                <a:gd name="connsiteY93" fmla="*/ 704057 h 927328"/>
                <a:gd name="connsiteX94" fmla="*/ 407187 w 1311227"/>
                <a:gd name="connsiteY94" fmla="*/ 704057 h 927328"/>
                <a:gd name="connsiteX95" fmla="*/ 400338 w 1311227"/>
                <a:gd name="connsiteY95" fmla="*/ 708166 h 927328"/>
                <a:gd name="connsiteX96" fmla="*/ 401707 w 1311227"/>
                <a:gd name="connsiteY96" fmla="*/ 699947 h 927328"/>
                <a:gd name="connsiteX97" fmla="*/ 1157814 w 1311227"/>
                <a:gd name="connsiteY97" fmla="*/ 690359 h 927328"/>
                <a:gd name="connsiteX98" fmla="*/ 1163293 w 1311227"/>
                <a:gd name="connsiteY98" fmla="*/ 693099 h 927328"/>
                <a:gd name="connsiteX99" fmla="*/ 1161924 w 1311227"/>
                <a:gd name="connsiteY99" fmla="*/ 695839 h 927328"/>
                <a:gd name="connsiteX100" fmla="*/ 1157814 w 1311227"/>
                <a:gd name="connsiteY100" fmla="*/ 690359 h 927328"/>
                <a:gd name="connsiteX101" fmla="*/ 864686 w 1311227"/>
                <a:gd name="connsiteY101" fmla="*/ 690359 h 927328"/>
                <a:gd name="connsiteX102" fmla="*/ 868795 w 1311227"/>
                <a:gd name="connsiteY102" fmla="*/ 693099 h 927328"/>
                <a:gd name="connsiteX103" fmla="*/ 866056 w 1311227"/>
                <a:gd name="connsiteY103" fmla="*/ 694469 h 927328"/>
                <a:gd name="connsiteX104" fmla="*/ 864686 w 1311227"/>
                <a:gd name="connsiteY104" fmla="*/ 690359 h 927328"/>
                <a:gd name="connsiteX105" fmla="*/ 849619 w 1311227"/>
                <a:gd name="connsiteY105" fmla="*/ 690359 h 927328"/>
                <a:gd name="connsiteX106" fmla="*/ 853728 w 1311227"/>
                <a:gd name="connsiteY106" fmla="*/ 693099 h 927328"/>
                <a:gd name="connsiteX107" fmla="*/ 848249 w 1311227"/>
                <a:gd name="connsiteY107" fmla="*/ 693099 h 927328"/>
                <a:gd name="connsiteX108" fmla="*/ 444170 w 1311227"/>
                <a:gd name="connsiteY108" fmla="*/ 688989 h 927328"/>
                <a:gd name="connsiteX109" fmla="*/ 449649 w 1311227"/>
                <a:gd name="connsiteY109" fmla="*/ 688989 h 927328"/>
                <a:gd name="connsiteX110" fmla="*/ 448279 w 1311227"/>
                <a:gd name="connsiteY110" fmla="*/ 691729 h 927328"/>
                <a:gd name="connsiteX111" fmla="*/ 444170 w 1311227"/>
                <a:gd name="connsiteY111" fmla="*/ 688989 h 927328"/>
                <a:gd name="connsiteX112" fmla="*/ 649634 w 1311227"/>
                <a:gd name="connsiteY112" fmla="*/ 687620 h 927328"/>
                <a:gd name="connsiteX113" fmla="*/ 656483 w 1311227"/>
                <a:gd name="connsiteY113" fmla="*/ 688989 h 927328"/>
                <a:gd name="connsiteX114" fmla="*/ 648264 w 1311227"/>
                <a:gd name="connsiteY114" fmla="*/ 690359 h 927328"/>
                <a:gd name="connsiteX115" fmla="*/ 855098 w 1311227"/>
                <a:gd name="connsiteY115" fmla="*/ 682141 h 927328"/>
                <a:gd name="connsiteX116" fmla="*/ 856468 w 1311227"/>
                <a:gd name="connsiteY116" fmla="*/ 684880 h 927328"/>
                <a:gd name="connsiteX117" fmla="*/ 850988 w 1311227"/>
                <a:gd name="connsiteY117" fmla="*/ 684880 h 927328"/>
                <a:gd name="connsiteX118" fmla="*/ 855098 w 1311227"/>
                <a:gd name="connsiteY118" fmla="*/ 682141 h 927328"/>
                <a:gd name="connsiteX119" fmla="*/ 412666 w 1311227"/>
                <a:gd name="connsiteY119" fmla="*/ 679401 h 927328"/>
                <a:gd name="connsiteX120" fmla="*/ 416775 w 1311227"/>
                <a:gd name="connsiteY120" fmla="*/ 680771 h 927328"/>
                <a:gd name="connsiteX121" fmla="*/ 415405 w 1311227"/>
                <a:gd name="connsiteY121" fmla="*/ 683511 h 927328"/>
                <a:gd name="connsiteX122" fmla="*/ 411296 w 1311227"/>
                <a:gd name="connsiteY122" fmla="*/ 682141 h 927328"/>
                <a:gd name="connsiteX123" fmla="*/ 412666 w 1311227"/>
                <a:gd name="connsiteY123" fmla="*/ 679401 h 927328"/>
                <a:gd name="connsiteX124" fmla="*/ 368833 w 1311227"/>
                <a:gd name="connsiteY124" fmla="*/ 679401 h 927328"/>
                <a:gd name="connsiteX125" fmla="*/ 372943 w 1311227"/>
                <a:gd name="connsiteY125" fmla="*/ 679401 h 927328"/>
                <a:gd name="connsiteX126" fmla="*/ 375682 w 1311227"/>
                <a:gd name="connsiteY126" fmla="*/ 684880 h 927328"/>
                <a:gd name="connsiteX127" fmla="*/ 367464 w 1311227"/>
                <a:gd name="connsiteY127" fmla="*/ 684880 h 927328"/>
                <a:gd name="connsiteX128" fmla="*/ 366094 w 1311227"/>
                <a:gd name="connsiteY128" fmla="*/ 682141 h 927328"/>
                <a:gd name="connsiteX129" fmla="*/ 643470 w 1311227"/>
                <a:gd name="connsiteY129" fmla="*/ 677860 h 927328"/>
                <a:gd name="connsiteX130" fmla="*/ 644155 w 1311227"/>
                <a:gd name="connsiteY130" fmla="*/ 680771 h 927328"/>
                <a:gd name="connsiteX131" fmla="*/ 640046 w 1311227"/>
                <a:gd name="connsiteY131" fmla="*/ 688989 h 927328"/>
                <a:gd name="connsiteX132" fmla="*/ 638676 w 1311227"/>
                <a:gd name="connsiteY132" fmla="*/ 701317 h 927328"/>
                <a:gd name="connsiteX133" fmla="*/ 629087 w 1311227"/>
                <a:gd name="connsiteY133" fmla="*/ 709536 h 927328"/>
                <a:gd name="connsiteX134" fmla="*/ 614020 w 1311227"/>
                <a:gd name="connsiteY134" fmla="*/ 702687 h 927328"/>
                <a:gd name="connsiteX135" fmla="*/ 609911 w 1311227"/>
                <a:gd name="connsiteY135" fmla="*/ 704057 h 927328"/>
                <a:gd name="connsiteX136" fmla="*/ 612650 w 1311227"/>
                <a:gd name="connsiteY136" fmla="*/ 699947 h 927328"/>
                <a:gd name="connsiteX137" fmla="*/ 615390 w 1311227"/>
                <a:gd name="connsiteY137" fmla="*/ 688989 h 927328"/>
                <a:gd name="connsiteX138" fmla="*/ 634566 w 1311227"/>
                <a:gd name="connsiteY138" fmla="*/ 678032 h 927328"/>
                <a:gd name="connsiteX139" fmla="*/ 642785 w 1311227"/>
                <a:gd name="connsiteY139" fmla="*/ 678032 h 927328"/>
                <a:gd name="connsiteX140" fmla="*/ 643470 w 1311227"/>
                <a:gd name="connsiteY140" fmla="*/ 677860 h 927328"/>
                <a:gd name="connsiteX141" fmla="*/ 646894 w 1311227"/>
                <a:gd name="connsiteY141" fmla="*/ 672552 h 927328"/>
                <a:gd name="connsiteX142" fmla="*/ 649634 w 1311227"/>
                <a:gd name="connsiteY142" fmla="*/ 673922 h 927328"/>
                <a:gd name="connsiteX143" fmla="*/ 645524 w 1311227"/>
                <a:gd name="connsiteY143" fmla="*/ 675292 h 927328"/>
                <a:gd name="connsiteX144" fmla="*/ 646894 w 1311227"/>
                <a:gd name="connsiteY144" fmla="*/ 672552 h 927328"/>
                <a:gd name="connsiteX145" fmla="*/ 1131789 w 1311227"/>
                <a:gd name="connsiteY145" fmla="*/ 665704 h 927328"/>
                <a:gd name="connsiteX146" fmla="*/ 1127679 w 1311227"/>
                <a:gd name="connsiteY146" fmla="*/ 668443 h 927328"/>
                <a:gd name="connsiteX147" fmla="*/ 1125964 w 1311227"/>
                <a:gd name="connsiteY147" fmla="*/ 667218 h 927328"/>
                <a:gd name="connsiteX148" fmla="*/ 985225 w 1311227"/>
                <a:gd name="connsiteY148" fmla="*/ 664334 h 927328"/>
                <a:gd name="connsiteX149" fmla="*/ 989334 w 1311227"/>
                <a:gd name="connsiteY149" fmla="*/ 664334 h 927328"/>
                <a:gd name="connsiteX150" fmla="*/ 992073 w 1311227"/>
                <a:gd name="connsiteY150" fmla="*/ 668443 h 927328"/>
                <a:gd name="connsiteX151" fmla="*/ 985225 w 1311227"/>
                <a:gd name="connsiteY151" fmla="*/ 668443 h 927328"/>
                <a:gd name="connsiteX152" fmla="*/ 985225 w 1311227"/>
                <a:gd name="connsiteY152" fmla="*/ 664334 h 927328"/>
                <a:gd name="connsiteX153" fmla="*/ 9957 w 1311227"/>
                <a:gd name="connsiteY153" fmla="*/ 661594 h 927328"/>
                <a:gd name="connsiteX154" fmla="*/ 15435 w 1311227"/>
                <a:gd name="connsiteY154" fmla="*/ 662964 h 927328"/>
                <a:gd name="connsiteX155" fmla="*/ 14066 w 1311227"/>
                <a:gd name="connsiteY155" fmla="*/ 665704 h 927328"/>
                <a:gd name="connsiteX156" fmla="*/ 8587 w 1311227"/>
                <a:gd name="connsiteY156" fmla="*/ 665704 h 927328"/>
                <a:gd name="connsiteX157" fmla="*/ 279799 w 1311227"/>
                <a:gd name="connsiteY157" fmla="*/ 660224 h 927328"/>
                <a:gd name="connsiteX158" fmla="*/ 296236 w 1311227"/>
                <a:gd name="connsiteY158" fmla="*/ 669813 h 927328"/>
                <a:gd name="connsiteX159" fmla="*/ 288018 w 1311227"/>
                <a:gd name="connsiteY159" fmla="*/ 680771 h 927328"/>
                <a:gd name="connsiteX160" fmla="*/ 279799 w 1311227"/>
                <a:gd name="connsiteY160" fmla="*/ 680771 h 927328"/>
                <a:gd name="connsiteX161" fmla="*/ 268841 w 1311227"/>
                <a:gd name="connsiteY161" fmla="*/ 684880 h 927328"/>
                <a:gd name="connsiteX162" fmla="*/ 266102 w 1311227"/>
                <a:gd name="connsiteY162" fmla="*/ 683511 h 927328"/>
                <a:gd name="connsiteX163" fmla="*/ 256513 w 1311227"/>
                <a:gd name="connsiteY163" fmla="*/ 678032 h 927328"/>
                <a:gd name="connsiteX164" fmla="*/ 279799 w 1311227"/>
                <a:gd name="connsiteY164" fmla="*/ 660224 h 927328"/>
                <a:gd name="connsiteX165" fmla="*/ 849619 w 1311227"/>
                <a:gd name="connsiteY165" fmla="*/ 657485 h 927328"/>
                <a:gd name="connsiteX166" fmla="*/ 855098 w 1311227"/>
                <a:gd name="connsiteY166" fmla="*/ 661594 h 927328"/>
                <a:gd name="connsiteX167" fmla="*/ 850988 w 1311227"/>
                <a:gd name="connsiteY167" fmla="*/ 662964 h 927328"/>
                <a:gd name="connsiteX168" fmla="*/ 846879 w 1311227"/>
                <a:gd name="connsiteY168" fmla="*/ 660224 h 927328"/>
                <a:gd name="connsiteX169" fmla="*/ 960569 w 1311227"/>
                <a:gd name="connsiteY169" fmla="*/ 654746 h 927328"/>
                <a:gd name="connsiteX170" fmla="*/ 964678 w 1311227"/>
                <a:gd name="connsiteY170" fmla="*/ 654746 h 927328"/>
                <a:gd name="connsiteX171" fmla="*/ 963309 w 1311227"/>
                <a:gd name="connsiteY171" fmla="*/ 658855 h 927328"/>
                <a:gd name="connsiteX172" fmla="*/ 960569 w 1311227"/>
                <a:gd name="connsiteY172" fmla="*/ 654746 h 927328"/>
                <a:gd name="connsiteX173" fmla="*/ 1127923 w 1311227"/>
                <a:gd name="connsiteY173" fmla="*/ 654400 h 927328"/>
                <a:gd name="connsiteX174" fmla="*/ 1130419 w 1311227"/>
                <a:gd name="connsiteY174" fmla="*/ 660224 h 927328"/>
                <a:gd name="connsiteX175" fmla="*/ 1127679 w 1311227"/>
                <a:gd name="connsiteY175" fmla="*/ 654746 h 927328"/>
                <a:gd name="connsiteX176" fmla="*/ 760584 w 1311227"/>
                <a:gd name="connsiteY176" fmla="*/ 652006 h 927328"/>
                <a:gd name="connsiteX177" fmla="*/ 759215 w 1311227"/>
                <a:gd name="connsiteY177" fmla="*/ 660224 h 927328"/>
                <a:gd name="connsiteX178" fmla="*/ 741408 w 1311227"/>
                <a:gd name="connsiteY178" fmla="*/ 678032 h 927328"/>
                <a:gd name="connsiteX179" fmla="*/ 742777 w 1311227"/>
                <a:gd name="connsiteY179" fmla="*/ 684880 h 927328"/>
                <a:gd name="connsiteX180" fmla="*/ 761954 w 1311227"/>
                <a:gd name="connsiteY180" fmla="*/ 695839 h 927328"/>
                <a:gd name="connsiteX181" fmla="*/ 755105 w 1311227"/>
                <a:gd name="connsiteY181" fmla="*/ 705427 h 927328"/>
                <a:gd name="connsiteX182" fmla="*/ 738668 w 1311227"/>
                <a:gd name="connsiteY182" fmla="*/ 697208 h 927328"/>
                <a:gd name="connsiteX183" fmla="*/ 742777 w 1311227"/>
                <a:gd name="connsiteY183" fmla="*/ 702687 h 927328"/>
                <a:gd name="connsiteX184" fmla="*/ 740038 w 1311227"/>
                <a:gd name="connsiteY184" fmla="*/ 704057 h 927328"/>
                <a:gd name="connsiteX185" fmla="*/ 733189 w 1311227"/>
                <a:gd name="connsiteY185" fmla="*/ 709536 h 927328"/>
                <a:gd name="connsiteX186" fmla="*/ 730450 w 1311227"/>
                <a:gd name="connsiteY186" fmla="*/ 706797 h 927328"/>
                <a:gd name="connsiteX187" fmla="*/ 733189 w 1311227"/>
                <a:gd name="connsiteY187" fmla="*/ 695839 h 927328"/>
                <a:gd name="connsiteX188" fmla="*/ 724970 w 1311227"/>
                <a:gd name="connsiteY188" fmla="*/ 705427 h 927328"/>
                <a:gd name="connsiteX189" fmla="*/ 726340 w 1311227"/>
                <a:gd name="connsiteY189" fmla="*/ 715015 h 927328"/>
                <a:gd name="connsiteX190" fmla="*/ 738668 w 1311227"/>
                <a:gd name="connsiteY190" fmla="*/ 719124 h 927328"/>
                <a:gd name="connsiteX191" fmla="*/ 737298 w 1311227"/>
                <a:gd name="connsiteY191" fmla="*/ 715015 h 927328"/>
                <a:gd name="connsiteX192" fmla="*/ 749626 w 1311227"/>
                <a:gd name="connsiteY192" fmla="*/ 706797 h 927328"/>
                <a:gd name="connsiteX193" fmla="*/ 756475 w 1311227"/>
                <a:gd name="connsiteY193" fmla="*/ 712275 h 927328"/>
                <a:gd name="connsiteX194" fmla="*/ 752366 w 1311227"/>
                <a:gd name="connsiteY194" fmla="*/ 712275 h 927328"/>
                <a:gd name="connsiteX195" fmla="*/ 757845 w 1311227"/>
                <a:gd name="connsiteY195" fmla="*/ 719124 h 927328"/>
                <a:gd name="connsiteX196" fmla="*/ 760584 w 1311227"/>
                <a:gd name="connsiteY196" fmla="*/ 716385 h 927328"/>
                <a:gd name="connsiteX197" fmla="*/ 757845 w 1311227"/>
                <a:gd name="connsiteY197" fmla="*/ 712275 h 927328"/>
                <a:gd name="connsiteX198" fmla="*/ 760584 w 1311227"/>
                <a:gd name="connsiteY198" fmla="*/ 709536 h 927328"/>
                <a:gd name="connsiteX199" fmla="*/ 767433 w 1311227"/>
                <a:gd name="connsiteY199" fmla="*/ 698578 h 927328"/>
                <a:gd name="connsiteX200" fmla="*/ 764693 w 1311227"/>
                <a:gd name="connsiteY200" fmla="*/ 675292 h 927328"/>
                <a:gd name="connsiteX201" fmla="*/ 757845 w 1311227"/>
                <a:gd name="connsiteY201" fmla="*/ 673922 h 927328"/>
                <a:gd name="connsiteX202" fmla="*/ 763324 w 1311227"/>
                <a:gd name="connsiteY202" fmla="*/ 667074 h 927328"/>
                <a:gd name="connsiteX203" fmla="*/ 760584 w 1311227"/>
                <a:gd name="connsiteY203" fmla="*/ 652006 h 927328"/>
                <a:gd name="connsiteX204" fmla="*/ 660592 w 1311227"/>
                <a:gd name="connsiteY204" fmla="*/ 652006 h 927328"/>
                <a:gd name="connsiteX205" fmla="*/ 666071 w 1311227"/>
                <a:gd name="connsiteY205" fmla="*/ 653376 h 927328"/>
                <a:gd name="connsiteX206" fmla="*/ 661962 w 1311227"/>
                <a:gd name="connsiteY206" fmla="*/ 654746 h 927328"/>
                <a:gd name="connsiteX207" fmla="*/ 660592 w 1311227"/>
                <a:gd name="connsiteY207" fmla="*/ 652006 h 927328"/>
                <a:gd name="connsiteX208" fmla="*/ 638676 w 1311227"/>
                <a:gd name="connsiteY208" fmla="*/ 650636 h 927328"/>
                <a:gd name="connsiteX209" fmla="*/ 640046 w 1311227"/>
                <a:gd name="connsiteY209" fmla="*/ 654746 h 927328"/>
                <a:gd name="connsiteX210" fmla="*/ 634566 w 1311227"/>
                <a:gd name="connsiteY210" fmla="*/ 661594 h 927328"/>
                <a:gd name="connsiteX211" fmla="*/ 627718 w 1311227"/>
                <a:gd name="connsiteY211" fmla="*/ 660224 h 927328"/>
                <a:gd name="connsiteX212" fmla="*/ 627718 w 1311227"/>
                <a:gd name="connsiteY212" fmla="*/ 654746 h 927328"/>
                <a:gd name="connsiteX213" fmla="*/ 638676 w 1311227"/>
                <a:gd name="connsiteY213" fmla="*/ 650636 h 927328"/>
                <a:gd name="connsiteX214" fmla="*/ 1172882 w 1311227"/>
                <a:gd name="connsiteY214" fmla="*/ 649267 h 927328"/>
                <a:gd name="connsiteX215" fmla="*/ 1176991 w 1311227"/>
                <a:gd name="connsiteY215" fmla="*/ 650636 h 927328"/>
                <a:gd name="connsiteX216" fmla="*/ 1172749 w 1311227"/>
                <a:gd name="connsiteY216" fmla="*/ 649576 h 927328"/>
                <a:gd name="connsiteX217" fmla="*/ 1183840 w 1311227"/>
                <a:gd name="connsiteY217" fmla="*/ 643788 h 927328"/>
                <a:gd name="connsiteX218" fmla="*/ 1198907 w 1311227"/>
                <a:gd name="connsiteY218" fmla="*/ 657485 h 927328"/>
                <a:gd name="connsiteX219" fmla="*/ 1190689 w 1311227"/>
                <a:gd name="connsiteY219" fmla="*/ 660224 h 927328"/>
                <a:gd name="connsiteX220" fmla="*/ 1181100 w 1311227"/>
                <a:gd name="connsiteY220" fmla="*/ 645157 h 927328"/>
                <a:gd name="connsiteX221" fmla="*/ 142823 w 1311227"/>
                <a:gd name="connsiteY221" fmla="*/ 642418 h 927328"/>
                <a:gd name="connsiteX222" fmla="*/ 149672 w 1311227"/>
                <a:gd name="connsiteY222" fmla="*/ 643788 h 927328"/>
                <a:gd name="connsiteX223" fmla="*/ 151042 w 1311227"/>
                <a:gd name="connsiteY223" fmla="*/ 646527 h 927328"/>
                <a:gd name="connsiteX224" fmla="*/ 144193 w 1311227"/>
                <a:gd name="connsiteY224" fmla="*/ 649267 h 927328"/>
                <a:gd name="connsiteX225" fmla="*/ 1115352 w 1311227"/>
                <a:gd name="connsiteY225" fmla="*/ 639678 h 927328"/>
                <a:gd name="connsiteX226" fmla="*/ 1115352 w 1311227"/>
                <a:gd name="connsiteY226" fmla="*/ 649267 h 927328"/>
                <a:gd name="connsiteX227" fmla="*/ 1119461 w 1311227"/>
                <a:gd name="connsiteY227" fmla="*/ 649267 h 927328"/>
                <a:gd name="connsiteX228" fmla="*/ 1119461 w 1311227"/>
                <a:gd name="connsiteY228" fmla="*/ 645157 h 927328"/>
                <a:gd name="connsiteX229" fmla="*/ 1122201 w 1311227"/>
                <a:gd name="connsiteY229" fmla="*/ 647897 h 927328"/>
                <a:gd name="connsiteX230" fmla="*/ 1124940 w 1311227"/>
                <a:gd name="connsiteY230" fmla="*/ 643788 h 927328"/>
                <a:gd name="connsiteX231" fmla="*/ 1115352 w 1311227"/>
                <a:gd name="connsiteY231" fmla="*/ 639678 h 927328"/>
                <a:gd name="connsiteX232" fmla="*/ 607171 w 1311227"/>
                <a:gd name="connsiteY232" fmla="*/ 635569 h 927328"/>
                <a:gd name="connsiteX233" fmla="*/ 614020 w 1311227"/>
                <a:gd name="connsiteY233" fmla="*/ 635569 h 927328"/>
                <a:gd name="connsiteX234" fmla="*/ 615390 w 1311227"/>
                <a:gd name="connsiteY234" fmla="*/ 641048 h 927328"/>
                <a:gd name="connsiteX235" fmla="*/ 611281 w 1311227"/>
                <a:gd name="connsiteY235" fmla="*/ 643788 h 927328"/>
                <a:gd name="connsiteX236" fmla="*/ 607171 w 1311227"/>
                <a:gd name="connsiteY236" fmla="*/ 642418 h 927328"/>
                <a:gd name="connsiteX237" fmla="*/ 607171 w 1311227"/>
                <a:gd name="connsiteY237" fmla="*/ 635569 h 927328"/>
                <a:gd name="connsiteX238" fmla="*/ 279799 w 1311227"/>
                <a:gd name="connsiteY238" fmla="*/ 634199 h 927328"/>
                <a:gd name="connsiteX239" fmla="*/ 290757 w 1311227"/>
                <a:gd name="connsiteY239" fmla="*/ 638309 h 927328"/>
                <a:gd name="connsiteX240" fmla="*/ 290757 w 1311227"/>
                <a:gd name="connsiteY240" fmla="*/ 643788 h 927328"/>
                <a:gd name="connsiteX241" fmla="*/ 286648 w 1311227"/>
                <a:gd name="connsiteY241" fmla="*/ 645157 h 927328"/>
                <a:gd name="connsiteX242" fmla="*/ 279799 w 1311227"/>
                <a:gd name="connsiteY242" fmla="*/ 634199 h 927328"/>
                <a:gd name="connsiteX243" fmla="*/ 1026317 w 1311227"/>
                <a:gd name="connsiteY243" fmla="*/ 631459 h 927328"/>
                <a:gd name="connsiteX244" fmla="*/ 1030427 w 1311227"/>
                <a:gd name="connsiteY244" fmla="*/ 631459 h 927328"/>
                <a:gd name="connsiteX245" fmla="*/ 1029057 w 1311227"/>
                <a:gd name="connsiteY245" fmla="*/ 635569 h 927328"/>
                <a:gd name="connsiteX246" fmla="*/ 1026317 w 1311227"/>
                <a:gd name="connsiteY246" fmla="*/ 631459 h 927328"/>
                <a:gd name="connsiteX247" fmla="*/ 1183840 w 1311227"/>
                <a:gd name="connsiteY247" fmla="*/ 628720 h 927328"/>
                <a:gd name="connsiteX248" fmla="*/ 1189319 w 1311227"/>
                <a:gd name="connsiteY248" fmla="*/ 631459 h 927328"/>
                <a:gd name="connsiteX249" fmla="*/ 1187949 w 1311227"/>
                <a:gd name="connsiteY249" fmla="*/ 636939 h 927328"/>
                <a:gd name="connsiteX250" fmla="*/ 1183840 w 1311227"/>
                <a:gd name="connsiteY250" fmla="*/ 628720 h 927328"/>
                <a:gd name="connsiteX251" fmla="*/ 992073 w 1311227"/>
                <a:gd name="connsiteY251" fmla="*/ 628720 h 927328"/>
                <a:gd name="connsiteX252" fmla="*/ 993443 w 1311227"/>
                <a:gd name="connsiteY252" fmla="*/ 634199 h 927328"/>
                <a:gd name="connsiteX253" fmla="*/ 989334 w 1311227"/>
                <a:gd name="connsiteY253" fmla="*/ 631459 h 927328"/>
                <a:gd name="connsiteX254" fmla="*/ 992073 w 1311227"/>
                <a:gd name="connsiteY254" fmla="*/ 628720 h 927328"/>
                <a:gd name="connsiteX255" fmla="*/ 668811 w 1311227"/>
                <a:gd name="connsiteY255" fmla="*/ 628720 h 927328"/>
                <a:gd name="connsiteX256" fmla="*/ 670180 w 1311227"/>
                <a:gd name="connsiteY256" fmla="*/ 631459 h 927328"/>
                <a:gd name="connsiteX257" fmla="*/ 666071 w 1311227"/>
                <a:gd name="connsiteY257" fmla="*/ 630090 h 927328"/>
                <a:gd name="connsiteX258" fmla="*/ 668811 w 1311227"/>
                <a:gd name="connsiteY258" fmla="*/ 628720 h 927328"/>
                <a:gd name="connsiteX259" fmla="*/ 540053 w 1311227"/>
                <a:gd name="connsiteY259" fmla="*/ 621871 h 927328"/>
                <a:gd name="connsiteX260" fmla="*/ 548272 w 1311227"/>
                <a:gd name="connsiteY260" fmla="*/ 621871 h 927328"/>
                <a:gd name="connsiteX261" fmla="*/ 549641 w 1311227"/>
                <a:gd name="connsiteY261" fmla="*/ 628720 h 927328"/>
                <a:gd name="connsiteX262" fmla="*/ 541423 w 1311227"/>
                <a:gd name="connsiteY262" fmla="*/ 630090 h 927328"/>
                <a:gd name="connsiteX263" fmla="*/ 1198222 w 1311227"/>
                <a:gd name="connsiteY263" fmla="*/ 619132 h 927328"/>
                <a:gd name="connsiteX264" fmla="*/ 1201647 w 1311227"/>
                <a:gd name="connsiteY264" fmla="*/ 620502 h 927328"/>
                <a:gd name="connsiteX265" fmla="*/ 1197537 w 1311227"/>
                <a:gd name="connsiteY265" fmla="*/ 630090 h 927328"/>
                <a:gd name="connsiteX266" fmla="*/ 1194798 w 1311227"/>
                <a:gd name="connsiteY266" fmla="*/ 631459 h 927328"/>
                <a:gd name="connsiteX267" fmla="*/ 1190689 w 1311227"/>
                <a:gd name="connsiteY267" fmla="*/ 625981 h 927328"/>
                <a:gd name="connsiteX268" fmla="*/ 1198222 w 1311227"/>
                <a:gd name="connsiteY268" fmla="*/ 619132 h 927328"/>
                <a:gd name="connsiteX269" fmla="*/ 1135898 w 1311227"/>
                <a:gd name="connsiteY269" fmla="*/ 615023 h 927328"/>
                <a:gd name="connsiteX270" fmla="*/ 1133159 w 1311227"/>
                <a:gd name="connsiteY270" fmla="*/ 619132 h 927328"/>
                <a:gd name="connsiteX271" fmla="*/ 1141377 w 1311227"/>
                <a:gd name="connsiteY271" fmla="*/ 624611 h 927328"/>
                <a:gd name="connsiteX272" fmla="*/ 1141377 w 1311227"/>
                <a:gd name="connsiteY272" fmla="*/ 620502 h 927328"/>
                <a:gd name="connsiteX273" fmla="*/ 1135898 w 1311227"/>
                <a:gd name="connsiteY273" fmla="*/ 615023 h 927328"/>
                <a:gd name="connsiteX274" fmla="*/ 1235890 w 1311227"/>
                <a:gd name="connsiteY274" fmla="*/ 612283 h 927328"/>
                <a:gd name="connsiteX275" fmla="*/ 1240000 w 1311227"/>
                <a:gd name="connsiteY275" fmla="*/ 615023 h 927328"/>
                <a:gd name="connsiteX276" fmla="*/ 1235890 w 1311227"/>
                <a:gd name="connsiteY276" fmla="*/ 616392 h 927328"/>
                <a:gd name="connsiteX277" fmla="*/ 1235890 w 1311227"/>
                <a:gd name="connsiteY277" fmla="*/ 612283 h 927328"/>
                <a:gd name="connsiteX278" fmla="*/ 874274 w 1311227"/>
                <a:gd name="connsiteY278" fmla="*/ 610913 h 927328"/>
                <a:gd name="connsiteX279" fmla="*/ 875644 w 1311227"/>
                <a:gd name="connsiteY279" fmla="*/ 613653 h 927328"/>
                <a:gd name="connsiteX280" fmla="*/ 871535 w 1311227"/>
                <a:gd name="connsiteY280" fmla="*/ 613653 h 927328"/>
                <a:gd name="connsiteX281" fmla="*/ 612650 w 1311227"/>
                <a:gd name="connsiteY281" fmla="*/ 609544 h 927328"/>
                <a:gd name="connsiteX282" fmla="*/ 618129 w 1311227"/>
                <a:gd name="connsiteY282" fmla="*/ 609544 h 927328"/>
                <a:gd name="connsiteX283" fmla="*/ 618129 w 1311227"/>
                <a:gd name="connsiteY283" fmla="*/ 613653 h 927328"/>
                <a:gd name="connsiteX284" fmla="*/ 612650 w 1311227"/>
                <a:gd name="connsiteY284" fmla="*/ 609544 h 927328"/>
                <a:gd name="connsiteX285" fmla="*/ 289387 w 1311227"/>
                <a:gd name="connsiteY285" fmla="*/ 609544 h 927328"/>
                <a:gd name="connsiteX286" fmla="*/ 290757 w 1311227"/>
                <a:gd name="connsiteY286" fmla="*/ 612283 h 927328"/>
                <a:gd name="connsiteX287" fmla="*/ 286648 w 1311227"/>
                <a:gd name="connsiteY287" fmla="*/ 617762 h 927328"/>
                <a:gd name="connsiteX288" fmla="*/ 289387 w 1311227"/>
                <a:gd name="connsiteY288" fmla="*/ 625981 h 927328"/>
                <a:gd name="connsiteX289" fmla="*/ 282538 w 1311227"/>
                <a:gd name="connsiteY289" fmla="*/ 628720 h 927328"/>
                <a:gd name="connsiteX290" fmla="*/ 283908 w 1311227"/>
                <a:gd name="connsiteY290" fmla="*/ 612283 h 927328"/>
                <a:gd name="connsiteX291" fmla="*/ 289387 w 1311227"/>
                <a:gd name="connsiteY291" fmla="*/ 609544 h 927328"/>
                <a:gd name="connsiteX292" fmla="*/ 397598 w 1311227"/>
                <a:gd name="connsiteY292" fmla="*/ 605434 h 927328"/>
                <a:gd name="connsiteX293" fmla="*/ 401707 w 1311227"/>
                <a:gd name="connsiteY293" fmla="*/ 608174 h 927328"/>
                <a:gd name="connsiteX294" fmla="*/ 398968 w 1311227"/>
                <a:gd name="connsiteY294" fmla="*/ 609544 h 927328"/>
                <a:gd name="connsiteX295" fmla="*/ 397598 w 1311227"/>
                <a:gd name="connsiteY295" fmla="*/ 605434 h 927328"/>
                <a:gd name="connsiteX296" fmla="*/ 1040015 w 1311227"/>
                <a:gd name="connsiteY296" fmla="*/ 602695 h 927328"/>
                <a:gd name="connsiteX297" fmla="*/ 1044124 w 1311227"/>
                <a:gd name="connsiteY297" fmla="*/ 604064 h 927328"/>
                <a:gd name="connsiteX298" fmla="*/ 1040015 w 1311227"/>
                <a:gd name="connsiteY298" fmla="*/ 608174 h 927328"/>
                <a:gd name="connsiteX299" fmla="*/ 374312 w 1311227"/>
                <a:gd name="connsiteY299" fmla="*/ 601325 h 927328"/>
                <a:gd name="connsiteX300" fmla="*/ 377052 w 1311227"/>
                <a:gd name="connsiteY300" fmla="*/ 604064 h 927328"/>
                <a:gd name="connsiteX301" fmla="*/ 375682 w 1311227"/>
                <a:gd name="connsiteY301" fmla="*/ 606804 h 927328"/>
                <a:gd name="connsiteX302" fmla="*/ 370203 w 1311227"/>
                <a:gd name="connsiteY302" fmla="*/ 605434 h 927328"/>
                <a:gd name="connsiteX303" fmla="*/ 374312 w 1311227"/>
                <a:gd name="connsiteY303" fmla="*/ 601325 h 927328"/>
                <a:gd name="connsiteX304" fmla="*/ 639703 w 1311227"/>
                <a:gd name="connsiteY304" fmla="*/ 600983 h 927328"/>
                <a:gd name="connsiteX305" fmla="*/ 644155 w 1311227"/>
                <a:gd name="connsiteY305" fmla="*/ 606804 h 927328"/>
                <a:gd name="connsiteX306" fmla="*/ 637306 w 1311227"/>
                <a:gd name="connsiteY306" fmla="*/ 606804 h 927328"/>
                <a:gd name="connsiteX307" fmla="*/ 637306 w 1311227"/>
                <a:gd name="connsiteY307" fmla="*/ 601325 h 927328"/>
                <a:gd name="connsiteX308" fmla="*/ 639703 w 1311227"/>
                <a:gd name="connsiteY308" fmla="*/ 600983 h 927328"/>
                <a:gd name="connsiteX309" fmla="*/ 1304378 w 1311227"/>
                <a:gd name="connsiteY309" fmla="*/ 598586 h 927328"/>
                <a:gd name="connsiteX310" fmla="*/ 1309857 w 1311227"/>
                <a:gd name="connsiteY310" fmla="*/ 598586 h 927328"/>
                <a:gd name="connsiteX311" fmla="*/ 1311227 w 1311227"/>
                <a:gd name="connsiteY311" fmla="*/ 604064 h 927328"/>
                <a:gd name="connsiteX312" fmla="*/ 1308488 w 1311227"/>
                <a:gd name="connsiteY312" fmla="*/ 605434 h 927328"/>
                <a:gd name="connsiteX313" fmla="*/ 1304378 w 1311227"/>
                <a:gd name="connsiteY313" fmla="*/ 602695 h 927328"/>
                <a:gd name="connsiteX314" fmla="*/ 278429 w 1311227"/>
                <a:gd name="connsiteY314" fmla="*/ 595846 h 927328"/>
                <a:gd name="connsiteX315" fmla="*/ 282538 w 1311227"/>
                <a:gd name="connsiteY315" fmla="*/ 595846 h 927328"/>
                <a:gd name="connsiteX316" fmla="*/ 278429 w 1311227"/>
                <a:gd name="connsiteY316" fmla="*/ 602695 h 927328"/>
                <a:gd name="connsiteX317" fmla="*/ 283908 w 1311227"/>
                <a:gd name="connsiteY317" fmla="*/ 601325 h 927328"/>
                <a:gd name="connsiteX318" fmla="*/ 286648 w 1311227"/>
                <a:gd name="connsiteY318" fmla="*/ 604064 h 927328"/>
                <a:gd name="connsiteX319" fmla="*/ 282538 w 1311227"/>
                <a:gd name="connsiteY319" fmla="*/ 608174 h 927328"/>
                <a:gd name="connsiteX320" fmla="*/ 277060 w 1311227"/>
                <a:gd name="connsiteY320" fmla="*/ 608174 h 927328"/>
                <a:gd name="connsiteX321" fmla="*/ 274320 w 1311227"/>
                <a:gd name="connsiteY321" fmla="*/ 605434 h 927328"/>
                <a:gd name="connsiteX322" fmla="*/ 279799 w 1311227"/>
                <a:gd name="connsiteY322" fmla="*/ 598586 h 927328"/>
                <a:gd name="connsiteX323" fmla="*/ 278429 w 1311227"/>
                <a:gd name="connsiteY323" fmla="*/ 595846 h 927328"/>
                <a:gd name="connsiteX324" fmla="*/ 209941 w 1311227"/>
                <a:gd name="connsiteY324" fmla="*/ 595846 h 927328"/>
                <a:gd name="connsiteX325" fmla="*/ 207202 w 1311227"/>
                <a:gd name="connsiteY325" fmla="*/ 605434 h 927328"/>
                <a:gd name="connsiteX326" fmla="*/ 207202 w 1311227"/>
                <a:gd name="connsiteY326" fmla="*/ 627351 h 927328"/>
                <a:gd name="connsiteX327" fmla="*/ 218160 w 1311227"/>
                <a:gd name="connsiteY327" fmla="*/ 621871 h 927328"/>
                <a:gd name="connsiteX328" fmla="*/ 212681 w 1311227"/>
                <a:gd name="connsiteY328" fmla="*/ 608174 h 927328"/>
                <a:gd name="connsiteX329" fmla="*/ 216790 w 1311227"/>
                <a:gd name="connsiteY329" fmla="*/ 595846 h 927328"/>
                <a:gd name="connsiteX330" fmla="*/ 611281 w 1311227"/>
                <a:gd name="connsiteY330" fmla="*/ 594476 h 927328"/>
                <a:gd name="connsiteX331" fmla="*/ 615390 w 1311227"/>
                <a:gd name="connsiteY331" fmla="*/ 595846 h 927328"/>
                <a:gd name="connsiteX332" fmla="*/ 611281 w 1311227"/>
                <a:gd name="connsiteY332" fmla="*/ 602695 h 927328"/>
                <a:gd name="connsiteX333" fmla="*/ 301715 w 1311227"/>
                <a:gd name="connsiteY333" fmla="*/ 594476 h 927328"/>
                <a:gd name="connsiteX334" fmla="*/ 305825 w 1311227"/>
                <a:gd name="connsiteY334" fmla="*/ 594476 h 927328"/>
                <a:gd name="connsiteX335" fmla="*/ 308564 w 1311227"/>
                <a:gd name="connsiteY335" fmla="*/ 597216 h 927328"/>
                <a:gd name="connsiteX336" fmla="*/ 304455 w 1311227"/>
                <a:gd name="connsiteY336" fmla="*/ 601325 h 927328"/>
                <a:gd name="connsiteX337" fmla="*/ 300345 w 1311227"/>
                <a:gd name="connsiteY337" fmla="*/ 601325 h 927328"/>
                <a:gd name="connsiteX338" fmla="*/ 137344 w 1311227"/>
                <a:gd name="connsiteY338" fmla="*/ 594476 h 927328"/>
                <a:gd name="connsiteX339" fmla="*/ 141453 w 1311227"/>
                <a:gd name="connsiteY339" fmla="*/ 594476 h 927328"/>
                <a:gd name="connsiteX340" fmla="*/ 138714 w 1311227"/>
                <a:gd name="connsiteY340" fmla="*/ 598586 h 927328"/>
                <a:gd name="connsiteX341" fmla="*/ 137344 w 1311227"/>
                <a:gd name="connsiteY341" fmla="*/ 594476 h 927328"/>
                <a:gd name="connsiteX342" fmla="*/ 577036 w 1311227"/>
                <a:gd name="connsiteY342" fmla="*/ 593106 h 927328"/>
                <a:gd name="connsiteX343" fmla="*/ 583885 w 1311227"/>
                <a:gd name="connsiteY343" fmla="*/ 593106 h 927328"/>
                <a:gd name="connsiteX344" fmla="*/ 581146 w 1311227"/>
                <a:gd name="connsiteY344" fmla="*/ 595846 h 927328"/>
                <a:gd name="connsiteX345" fmla="*/ 577036 w 1311227"/>
                <a:gd name="connsiteY345" fmla="*/ 593106 h 927328"/>
                <a:gd name="connsiteX346" fmla="*/ 114058 w 1311227"/>
                <a:gd name="connsiteY346" fmla="*/ 588997 h 927328"/>
                <a:gd name="connsiteX347" fmla="*/ 119537 w 1311227"/>
                <a:gd name="connsiteY347" fmla="*/ 588997 h 927328"/>
                <a:gd name="connsiteX348" fmla="*/ 116798 w 1311227"/>
                <a:gd name="connsiteY348" fmla="*/ 593106 h 927328"/>
                <a:gd name="connsiteX349" fmla="*/ 111319 w 1311227"/>
                <a:gd name="connsiteY349" fmla="*/ 593106 h 927328"/>
                <a:gd name="connsiteX350" fmla="*/ 114058 w 1311227"/>
                <a:gd name="connsiteY350" fmla="*/ 588997 h 927328"/>
                <a:gd name="connsiteX351" fmla="*/ 283908 w 1311227"/>
                <a:gd name="connsiteY351" fmla="*/ 587628 h 927328"/>
                <a:gd name="connsiteX352" fmla="*/ 289387 w 1311227"/>
                <a:gd name="connsiteY352" fmla="*/ 590367 h 927328"/>
                <a:gd name="connsiteX353" fmla="*/ 288018 w 1311227"/>
                <a:gd name="connsiteY353" fmla="*/ 593106 h 927328"/>
                <a:gd name="connsiteX354" fmla="*/ 281169 w 1311227"/>
                <a:gd name="connsiteY354" fmla="*/ 588997 h 927328"/>
                <a:gd name="connsiteX355" fmla="*/ 283908 w 1311227"/>
                <a:gd name="connsiteY355" fmla="*/ 587628 h 927328"/>
                <a:gd name="connsiteX356" fmla="*/ 1163293 w 1311227"/>
                <a:gd name="connsiteY356" fmla="*/ 586258 h 927328"/>
                <a:gd name="connsiteX357" fmla="*/ 1170142 w 1311227"/>
                <a:gd name="connsiteY357" fmla="*/ 586258 h 927328"/>
                <a:gd name="connsiteX358" fmla="*/ 1167402 w 1311227"/>
                <a:gd name="connsiteY358" fmla="*/ 591736 h 927328"/>
                <a:gd name="connsiteX359" fmla="*/ 1163293 w 1311227"/>
                <a:gd name="connsiteY359" fmla="*/ 586258 h 927328"/>
                <a:gd name="connsiteX360" fmla="*/ 1120831 w 1311227"/>
                <a:gd name="connsiteY360" fmla="*/ 579409 h 927328"/>
                <a:gd name="connsiteX361" fmla="*/ 1118091 w 1311227"/>
                <a:gd name="connsiteY361" fmla="*/ 591736 h 927328"/>
                <a:gd name="connsiteX362" fmla="*/ 1131789 w 1311227"/>
                <a:gd name="connsiteY362" fmla="*/ 599955 h 927328"/>
                <a:gd name="connsiteX363" fmla="*/ 1131789 w 1311227"/>
                <a:gd name="connsiteY363" fmla="*/ 579409 h 927328"/>
                <a:gd name="connsiteX364" fmla="*/ 1123570 w 1311227"/>
                <a:gd name="connsiteY364" fmla="*/ 584888 h 927328"/>
                <a:gd name="connsiteX365" fmla="*/ 1120831 w 1311227"/>
                <a:gd name="connsiteY365" fmla="*/ 579409 h 927328"/>
                <a:gd name="connsiteX366" fmla="*/ 300345 w 1311227"/>
                <a:gd name="connsiteY366" fmla="*/ 576669 h 927328"/>
                <a:gd name="connsiteX367" fmla="*/ 305825 w 1311227"/>
                <a:gd name="connsiteY367" fmla="*/ 582148 h 927328"/>
                <a:gd name="connsiteX368" fmla="*/ 304455 w 1311227"/>
                <a:gd name="connsiteY368" fmla="*/ 586258 h 927328"/>
                <a:gd name="connsiteX369" fmla="*/ 298976 w 1311227"/>
                <a:gd name="connsiteY369" fmla="*/ 580779 h 927328"/>
                <a:gd name="connsiteX370" fmla="*/ 300345 w 1311227"/>
                <a:gd name="connsiteY370" fmla="*/ 576669 h 927328"/>
                <a:gd name="connsiteX371" fmla="*/ 1172882 w 1311227"/>
                <a:gd name="connsiteY371" fmla="*/ 571190 h 927328"/>
                <a:gd name="connsiteX372" fmla="*/ 1176991 w 1311227"/>
                <a:gd name="connsiteY372" fmla="*/ 571190 h 927328"/>
                <a:gd name="connsiteX373" fmla="*/ 1178361 w 1311227"/>
                <a:gd name="connsiteY373" fmla="*/ 576669 h 927328"/>
                <a:gd name="connsiteX374" fmla="*/ 1175621 w 1311227"/>
                <a:gd name="connsiteY374" fmla="*/ 578039 h 927328"/>
                <a:gd name="connsiteX375" fmla="*/ 1171512 w 1311227"/>
                <a:gd name="connsiteY375" fmla="*/ 573930 h 927328"/>
                <a:gd name="connsiteX376" fmla="*/ 1172882 w 1311227"/>
                <a:gd name="connsiteY376" fmla="*/ 571190 h 927328"/>
                <a:gd name="connsiteX377" fmla="*/ 222269 w 1311227"/>
                <a:gd name="connsiteY377" fmla="*/ 568451 h 927328"/>
                <a:gd name="connsiteX378" fmla="*/ 214050 w 1311227"/>
                <a:gd name="connsiteY378" fmla="*/ 578039 h 927328"/>
                <a:gd name="connsiteX379" fmla="*/ 219530 w 1311227"/>
                <a:gd name="connsiteY379" fmla="*/ 584888 h 927328"/>
                <a:gd name="connsiteX380" fmla="*/ 225009 w 1311227"/>
                <a:gd name="connsiteY380" fmla="*/ 579409 h 927328"/>
                <a:gd name="connsiteX381" fmla="*/ 216790 w 1311227"/>
                <a:gd name="connsiteY381" fmla="*/ 572560 h 927328"/>
                <a:gd name="connsiteX382" fmla="*/ 222269 w 1311227"/>
                <a:gd name="connsiteY382" fmla="*/ 568451 h 927328"/>
                <a:gd name="connsiteX383" fmla="*/ 1209865 w 1311227"/>
                <a:gd name="connsiteY383" fmla="*/ 565711 h 927328"/>
                <a:gd name="connsiteX384" fmla="*/ 1211235 w 1311227"/>
                <a:gd name="connsiteY384" fmla="*/ 568451 h 927328"/>
                <a:gd name="connsiteX385" fmla="*/ 1205756 w 1311227"/>
                <a:gd name="connsiteY385" fmla="*/ 569821 h 927328"/>
                <a:gd name="connsiteX386" fmla="*/ 1209865 w 1311227"/>
                <a:gd name="connsiteY386" fmla="*/ 565711 h 927328"/>
                <a:gd name="connsiteX387" fmla="*/ 219530 w 1311227"/>
                <a:gd name="connsiteY387" fmla="*/ 561602 h 927328"/>
                <a:gd name="connsiteX388" fmla="*/ 218160 w 1311227"/>
                <a:gd name="connsiteY388" fmla="*/ 564341 h 927328"/>
                <a:gd name="connsiteX389" fmla="*/ 222269 w 1311227"/>
                <a:gd name="connsiteY389" fmla="*/ 562971 h 927328"/>
                <a:gd name="connsiteX390" fmla="*/ 219530 w 1311227"/>
                <a:gd name="connsiteY390" fmla="*/ 561602 h 927328"/>
                <a:gd name="connsiteX391" fmla="*/ 1142747 w 1311227"/>
                <a:gd name="connsiteY391" fmla="*/ 560232 h 927328"/>
                <a:gd name="connsiteX392" fmla="*/ 1137268 w 1311227"/>
                <a:gd name="connsiteY392" fmla="*/ 567081 h 927328"/>
                <a:gd name="connsiteX393" fmla="*/ 1138638 w 1311227"/>
                <a:gd name="connsiteY393" fmla="*/ 571190 h 927328"/>
                <a:gd name="connsiteX394" fmla="*/ 1142747 w 1311227"/>
                <a:gd name="connsiteY394" fmla="*/ 568451 h 927328"/>
                <a:gd name="connsiteX395" fmla="*/ 98991 w 1311227"/>
                <a:gd name="connsiteY395" fmla="*/ 560232 h 927328"/>
                <a:gd name="connsiteX396" fmla="*/ 104470 w 1311227"/>
                <a:gd name="connsiteY396" fmla="*/ 561602 h 927328"/>
                <a:gd name="connsiteX397" fmla="*/ 101730 w 1311227"/>
                <a:gd name="connsiteY397" fmla="*/ 564341 h 927328"/>
                <a:gd name="connsiteX398" fmla="*/ 98991 w 1311227"/>
                <a:gd name="connsiteY398" fmla="*/ 560232 h 927328"/>
                <a:gd name="connsiteX399" fmla="*/ 82554 w 1311227"/>
                <a:gd name="connsiteY399" fmla="*/ 560232 h 927328"/>
                <a:gd name="connsiteX400" fmla="*/ 88033 w 1311227"/>
                <a:gd name="connsiteY400" fmla="*/ 561602 h 927328"/>
                <a:gd name="connsiteX401" fmla="*/ 85293 w 1311227"/>
                <a:gd name="connsiteY401" fmla="*/ 564341 h 927328"/>
                <a:gd name="connsiteX402" fmla="*/ 82554 w 1311227"/>
                <a:gd name="connsiteY402" fmla="*/ 560232 h 927328"/>
                <a:gd name="connsiteX403" fmla="*/ 94881 w 1311227"/>
                <a:gd name="connsiteY403" fmla="*/ 552014 h 927328"/>
                <a:gd name="connsiteX404" fmla="*/ 100361 w 1311227"/>
                <a:gd name="connsiteY404" fmla="*/ 552014 h 927328"/>
                <a:gd name="connsiteX405" fmla="*/ 94881 w 1311227"/>
                <a:gd name="connsiteY405" fmla="*/ 556123 h 927328"/>
                <a:gd name="connsiteX406" fmla="*/ 14066 w 1311227"/>
                <a:gd name="connsiteY406" fmla="*/ 549274 h 927328"/>
                <a:gd name="connsiteX407" fmla="*/ 15435 w 1311227"/>
                <a:gd name="connsiteY407" fmla="*/ 554753 h 927328"/>
                <a:gd name="connsiteX408" fmla="*/ 11327 w 1311227"/>
                <a:gd name="connsiteY408" fmla="*/ 554753 h 927328"/>
                <a:gd name="connsiteX409" fmla="*/ 9957 w 1311227"/>
                <a:gd name="connsiteY409" fmla="*/ 550644 h 927328"/>
                <a:gd name="connsiteX410" fmla="*/ 14066 w 1311227"/>
                <a:gd name="connsiteY410" fmla="*/ 549274 h 927328"/>
                <a:gd name="connsiteX411" fmla="*/ 329110 w 1311227"/>
                <a:gd name="connsiteY411" fmla="*/ 546535 h 927328"/>
                <a:gd name="connsiteX412" fmla="*/ 338699 w 1311227"/>
                <a:gd name="connsiteY412" fmla="*/ 552014 h 927328"/>
                <a:gd name="connsiteX413" fmla="*/ 352396 w 1311227"/>
                <a:gd name="connsiteY413" fmla="*/ 558863 h 927328"/>
                <a:gd name="connsiteX414" fmla="*/ 355136 w 1311227"/>
                <a:gd name="connsiteY414" fmla="*/ 569821 h 927328"/>
                <a:gd name="connsiteX415" fmla="*/ 359245 w 1311227"/>
                <a:gd name="connsiteY415" fmla="*/ 573930 h 927328"/>
                <a:gd name="connsiteX416" fmla="*/ 337329 w 1311227"/>
                <a:gd name="connsiteY416" fmla="*/ 580779 h 927328"/>
                <a:gd name="connsiteX417" fmla="*/ 326371 w 1311227"/>
                <a:gd name="connsiteY417" fmla="*/ 572560 h 927328"/>
                <a:gd name="connsiteX418" fmla="*/ 323631 w 1311227"/>
                <a:gd name="connsiteY418" fmla="*/ 556123 h 927328"/>
                <a:gd name="connsiteX419" fmla="*/ 322261 w 1311227"/>
                <a:gd name="connsiteY419" fmla="*/ 549274 h 927328"/>
                <a:gd name="connsiteX420" fmla="*/ 329110 w 1311227"/>
                <a:gd name="connsiteY420" fmla="*/ 546535 h 927328"/>
                <a:gd name="connsiteX421" fmla="*/ 98991 w 1311227"/>
                <a:gd name="connsiteY421" fmla="*/ 545165 h 927328"/>
                <a:gd name="connsiteX422" fmla="*/ 104470 w 1311227"/>
                <a:gd name="connsiteY422" fmla="*/ 546535 h 927328"/>
                <a:gd name="connsiteX423" fmla="*/ 103100 w 1311227"/>
                <a:gd name="connsiteY423" fmla="*/ 549274 h 927328"/>
                <a:gd name="connsiteX424" fmla="*/ 98991 w 1311227"/>
                <a:gd name="connsiteY424" fmla="*/ 545165 h 927328"/>
                <a:gd name="connsiteX425" fmla="*/ 30503 w 1311227"/>
                <a:gd name="connsiteY425" fmla="*/ 545165 h 927328"/>
                <a:gd name="connsiteX426" fmla="*/ 42831 w 1311227"/>
                <a:gd name="connsiteY426" fmla="*/ 560232 h 927328"/>
                <a:gd name="connsiteX427" fmla="*/ 34612 w 1311227"/>
                <a:gd name="connsiteY427" fmla="*/ 564341 h 927328"/>
                <a:gd name="connsiteX428" fmla="*/ 26394 w 1311227"/>
                <a:gd name="connsiteY428" fmla="*/ 557493 h 927328"/>
                <a:gd name="connsiteX429" fmla="*/ 26394 w 1311227"/>
                <a:gd name="connsiteY429" fmla="*/ 546535 h 927328"/>
                <a:gd name="connsiteX430" fmla="*/ 30503 w 1311227"/>
                <a:gd name="connsiteY430" fmla="*/ 545165 h 927328"/>
                <a:gd name="connsiteX431" fmla="*/ 1198393 w 1311227"/>
                <a:gd name="connsiteY431" fmla="*/ 542254 h 927328"/>
                <a:gd name="connsiteX432" fmla="*/ 1200277 w 1311227"/>
                <a:gd name="connsiteY432" fmla="*/ 542425 h 927328"/>
                <a:gd name="connsiteX433" fmla="*/ 1201647 w 1311227"/>
                <a:gd name="connsiteY433" fmla="*/ 549274 h 927328"/>
                <a:gd name="connsiteX434" fmla="*/ 1197537 w 1311227"/>
                <a:gd name="connsiteY434" fmla="*/ 545165 h 927328"/>
                <a:gd name="connsiteX435" fmla="*/ 1198393 w 1311227"/>
                <a:gd name="connsiteY435" fmla="*/ 542254 h 927328"/>
                <a:gd name="connsiteX436" fmla="*/ 316783 w 1311227"/>
                <a:gd name="connsiteY436" fmla="*/ 541056 h 927328"/>
                <a:gd name="connsiteX437" fmla="*/ 320892 w 1311227"/>
                <a:gd name="connsiteY437" fmla="*/ 541056 h 927328"/>
                <a:gd name="connsiteX438" fmla="*/ 320892 w 1311227"/>
                <a:gd name="connsiteY438" fmla="*/ 543795 h 927328"/>
                <a:gd name="connsiteX439" fmla="*/ 316783 w 1311227"/>
                <a:gd name="connsiteY439" fmla="*/ 543795 h 927328"/>
                <a:gd name="connsiteX440" fmla="*/ 1140007 w 1311227"/>
                <a:gd name="connsiteY440" fmla="*/ 535576 h 927328"/>
                <a:gd name="connsiteX441" fmla="*/ 1122201 w 1311227"/>
                <a:gd name="connsiteY441" fmla="*/ 556123 h 927328"/>
                <a:gd name="connsiteX442" fmla="*/ 1127679 w 1311227"/>
                <a:gd name="connsiteY442" fmla="*/ 556123 h 927328"/>
                <a:gd name="connsiteX443" fmla="*/ 1141377 w 1311227"/>
                <a:gd name="connsiteY443" fmla="*/ 547904 h 927328"/>
                <a:gd name="connsiteX444" fmla="*/ 1141377 w 1311227"/>
                <a:gd name="connsiteY444" fmla="*/ 542425 h 927328"/>
                <a:gd name="connsiteX445" fmla="*/ 1135898 w 1311227"/>
                <a:gd name="connsiteY445" fmla="*/ 539686 h 927328"/>
                <a:gd name="connsiteX446" fmla="*/ 1140007 w 1311227"/>
                <a:gd name="connsiteY446" fmla="*/ 535576 h 927328"/>
                <a:gd name="connsiteX447" fmla="*/ 1233151 w 1311227"/>
                <a:gd name="connsiteY447" fmla="*/ 532837 h 927328"/>
                <a:gd name="connsiteX448" fmla="*/ 1234521 w 1311227"/>
                <a:gd name="connsiteY448" fmla="*/ 535576 h 927328"/>
                <a:gd name="connsiteX449" fmla="*/ 1229042 w 1311227"/>
                <a:gd name="connsiteY449" fmla="*/ 535576 h 927328"/>
                <a:gd name="connsiteX450" fmla="*/ 1233151 w 1311227"/>
                <a:gd name="connsiteY450" fmla="*/ 532837 h 927328"/>
                <a:gd name="connsiteX451" fmla="*/ 1067410 w 1311227"/>
                <a:gd name="connsiteY451" fmla="*/ 530098 h 927328"/>
                <a:gd name="connsiteX452" fmla="*/ 1067410 w 1311227"/>
                <a:gd name="connsiteY452" fmla="*/ 536946 h 927328"/>
                <a:gd name="connsiteX453" fmla="*/ 1061931 w 1311227"/>
                <a:gd name="connsiteY453" fmla="*/ 539686 h 927328"/>
                <a:gd name="connsiteX454" fmla="*/ 1060561 w 1311227"/>
                <a:gd name="connsiteY454" fmla="*/ 532837 h 927328"/>
                <a:gd name="connsiteX455" fmla="*/ 1064671 w 1311227"/>
                <a:gd name="connsiteY455" fmla="*/ 532837 h 927328"/>
                <a:gd name="connsiteX456" fmla="*/ 1292050 w 1311227"/>
                <a:gd name="connsiteY456" fmla="*/ 525988 h 927328"/>
                <a:gd name="connsiteX457" fmla="*/ 1289311 w 1311227"/>
                <a:gd name="connsiteY457" fmla="*/ 527358 h 927328"/>
                <a:gd name="connsiteX458" fmla="*/ 1292050 w 1311227"/>
                <a:gd name="connsiteY458" fmla="*/ 525988 h 927328"/>
                <a:gd name="connsiteX459" fmla="*/ 100361 w 1311227"/>
                <a:gd name="connsiteY459" fmla="*/ 524618 h 927328"/>
                <a:gd name="connsiteX460" fmla="*/ 104470 w 1311227"/>
                <a:gd name="connsiteY460" fmla="*/ 528728 h 927328"/>
                <a:gd name="connsiteX461" fmla="*/ 96251 w 1311227"/>
                <a:gd name="connsiteY461" fmla="*/ 528728 h 927328"/>
                <a:gd name="connsiteX462" fmla="*/ 1196167 w 1311227"/>
                <a:gd name="connsiteY462" fmla="*/ 520509 h 927328"/>
                <a:gd name="connsiteX463" fmla="*/ 1197537 w 1311227"/>
                <a:gd name="connsiteY463" fmla="*/ 523249 h 927328"/>
                <a:gd name="connsiteX464" fmla="*/ 1193428 w 1311227"/>
                <a:gd name="connsiteY464" fmla="*/ 521879 h 927328"/>
                <a:gd name="connsiteX465" fmla="*/ 1196167 w 1311227"/>
                <a:gd name="connsiteY465" fmla="*/ 520509 h 927328"/>
                <a:gd name="connsiteX466" fmla="*/ 1035906 w 1311227"/>
                <a:gd name="connsiteY466" fmla="*/ 519139 h 927328"/>
                <a:gd name="connsiteX467" fmla="*/ 1045494 w 1311227"/>
                <a:gd name="connsiteY467" fmla="*/ 530098 h 927328"/>
                <a:gd name="connsiteX468" fmla="*/ 1048233 w 1311227"/>
                <a:gd name="connsiteY468" fmla="*/ 539686 h 927328"/>
                <a:gd name="connsiteX469" fmla="*/ 1040015 w 1311227"/>
                <a:gd name="connsiteY469" fmla="*/ 546535 h 927328"/>
                <a:gd name="connsiteX470" fmla="*/ 1033166 w 1311227"/>
                <a:gd name="connsiteY470" fmla="*/ 543795 h 927328"/>
                <a:gd name="connsiteX471" fmla="*/ 1027687 w 1311227"/>
                <a:gd name="connsiteY471" fmla="*/ 527358 h 927328"/>
                <a:gd name="connsiteX472" fmla="*/ 1035906 w 1311227"/>
                <a:gd name="connsiteY472" fmla="*/ 519139 h 927328"/>
                <a:gd name="connsiteX473" fmla="*/ 327741 w 1311227"/>
                <a:gd name="connsiteY473" fmla="*/ 517770 h 927328"/>
                <a:gd name="connsiteX474" fmla="*/ 340068 w 1311227"/>
                <a:gd name="connsiteY474" fmla="*/ 520509 h 927328"/>
                <a:gd name="connsiteX475" fmla="*/ 340068 w 1311227"/>
                <a:gd name="connsiteY475" fmla="*/ 528728 h 927328"/>
                <a:gd name="connsiteX476" fmla="*/ 334589 w 1311227"/>
                <a:gd name="connsiteY476" fmla="*/ 530098 h 927328"/>
                <a:gd name="connsiteX477" fmla="*/ 326371 w 1311227"/>
                <a:gd name="connsiteY477" fmla="*/ 521879 h 927328"/>
                <a:gd name="connsiteX478" fmla="*/ 327741 w 1311227"/>
                <a:gd name="connsiteY478" fmla="*/ 517770 h 927328"/>
                <a:gd name="connsiteX479" fmla="*/ 1215344 w 1311227"/>
                <a:gd name="connsiteY479" fmla="*/ 515030 h 927328"/>
                <a:gd name="connsiteX480" fmla="*/ 1219453 w 1311227"/>
                <a:gd name="connsiteY480" fmla="*/ 515030 h 927328"/>
                <a:gd name="connsiteX481" fmla="*/ 1222193 w 1311227"/>
                <a:gd name="connsiteY481" fmla="*/ 520509 h 927328"/>
                <a:gd name="connsiteX482" fmla="*/ 1220823 w 1311227"/>
                <a:gd name="connsiteY482" fmla="*/ 524618 h 927328"/>
                <a:gd name="connsiteX483" fmla="*/ 1216714 w 1311227"/>
                <a:gd name="connsiteY483" fmla="*/ 525988 h 927328"/>
                <a:gd name="connsiteX484" fmla="*/ 1212605 w 1311227"/>
                <a:gd name="connsiteY484" fmla="*/ 519139 h 927328"/>
                <a:gd name="connsiteX485" fmla="*/ 1215344 w 1311227"/>
                <a:gd name="connsiteY485" fmla="*/ 515030 h 927328"/>
                <a:gd name="connsiteX486" fmla="*/ 1264655 w 1311227"/>
                <a:gd name="connsiteY486" fmla="*/ 510921 h 927328"/>
                <a:gd name="connsiteX487" fmla="*/ 1264655 w 1311227"/>
                <a:gd name="connsiteY487" fmla="*/ 515030 h 927328"/>
                <a:gd name="connsiteX488" fmla="*/ 1261916 w 1311227"/>
                <a:gd name="connsiteY488" fmla="*/ 512291 h 927328"/>
                <a:gd name="connsiteX489" fmla="*/ 1264655 w 1311227"/>
                <a:gd name="connsiteY489" fmla="*/ 510921 h 927328"/>
                <a:gd name="connsiteX490" fmla="*/ 490742 w 1311227"/>
                <a:gd name="connsiteY490" fmla="*/ 508181 h 927328"/>
                <a:gd name="connsiteX491" fmla="*/ 492112 w 1311227"/>
                <a:gd name="connsiteY491" fmla="*/ 510921 h 927328"/>
                <a:gd name="connsiteX492" fmla="*/ 486632 w 1311227"/>
                <a:gd name="connsiteY492" fmla="*/ 510921 h 927328"/>
                <a:gd name="connsiteX493" fmla="*/ 490742 w 1311227"/>
                <a:gd name="connsiteY493" fmla="*/ 508181 h 927328"/>
                <a:gd name="connsiteX494" fmla="*/ 1137268 w 1311227"/>
                <a:gd name="connsiteY494" fmla="*/ 506811 h 927328"/>
                <a:gd name="connsiteX495" fmla="*/ 1130419 w 1311227"/>
                <a:gd name="connsiteY495" fmla="*/ 521879 h 927328"/>
                <a:gd name="connsiteX496" fmla="*/ 1138638 w 1311227"/>
                <a:gd name="connsiteY496" fmla="*/ 524618 h 927328"/>
                <a:gd name="connsiteX497" fmla="*/ 1137268 w 1311227"/>
                <a:gd name="connsiteY497" fmla="*/ 506811 h 927328"/>
                <a:gd name="connsiteX498" fmla="*/ 437321 w 1311227"/>
                <a:gd name="connsiteY498" fmla="*/ 499963 h 927328"/>
                <a:gd name="connsiteX499" fmla="*/ 441431 w 1311227"/>
                <a:gd name="connsiteY499" fmla="*/ 499963 h 927328"/>
                <a:gd name="connsiteX500" fmla="*/ 440061 w 1311227"/>
                <a:gd name="connsiteY500" fmla="*/ 504072 h 927328"/>
                <a:gd name="connsiteX501" fmla="*/ 437321 w 1311227"/>
                <a:gd name="connsiteY501" fmla="*/ 499963 h 927328"/>
                <a:gd name="connsiteX502" fmla="*/ 359245 w 1311227"/>
                <a:gd name="connsiteY502" fmla="*/ 499963 h 927328"/>
                <a:gd name="connsiteX503" fmla="*/ 363354 w 1311227"/>
                <a:gd name="connsiteY503" fmla="*/ 504072 h 927328"/>
                <a:gd name="connsiteX504" fmla="*/ 360615 w 1311227"/>
                <a:gd name="connsiteY504" fmla="*/ 509551 h 927328"/>
                <a:gd name="connsiteX505" fmla="*/ 355136 w 1311227"/>
                <a:gd name="connsiteY505" fmla="*/ 509551 h 927328"/>
                <a:gd name="connsiteX506" fmla="*/ 352396 w 1311227"/>
                <a:gd name="connsiteY506" fmla="*/ 506811 h 927328"/>
                <a:gd name="connsiteX507" fmla="*/ 359245 w 1311227"/>
                <a:gd name="connsiteY507" fmla="*/ 499963 h 927328"/>
                <a:gd name="connsiteX508" fmla="*/ 1272874 w 1311227"/>
                <a:gd name="connsiteY508" fmla="*/ 498593 h 927328"/>
                <a:gd name="connsiteX509" fmla="*/ 1272874 w 1311227"/>
                <a:gd name="connsiteY509" fmla="*/ 505442 h 927328"/>
                <a:gd name="connsiteX510" fmla="*/ 1270134 w 1311227"/>
                <a:gd name="connsiteY510" fmla="*/ 499963 h 927328"/>
                <a:gd name="connsiteX511" fmla="*/ 1272874 w 1311227"/>
                <a:gd name="connsiteY511" fmla="*/ 498593 h 927328"/>
                <a:gd name="connsiteX512" fmla="*/ 429103 w 1311227"/>
                <a:gd name="connsiteY512" fmla="*/ 486265 h 927328"/>
                <a:gd name="connsiteX513" fmla="*/ 434582 w 1311227"/>
                <a:gd name="connsiteY513" fmla="*/ 487635 h 927328"/>
                <a:gd name="connsiteX514" fmla="*/ 434582 w 1311227"/>
                <a:gd name="connsiteY514" fmla="*/ 493114 h 927328"/>
                <a:gd name="connsiteX515" fmla="*/ 429103 w 1311227"/>
                <a:gd name="connsiteY515" fmla="*/ 495853 h 927328"/>
                <a:gd name="connsiteX516" fmla="*/ 423624 w 1311227"/>
                <a:gd name="connsiteY516" fmla="*/ 494484 h 927328"/>
                <a:gd name="connsiteX517" fmla="*/ 422254 w 1311227"/>
                <a:gd name="connsiteY517" fmla="*/ 491744 h 927328"/>
                <a:gd name="connsiteX518" fmla="*/ 429103 w 1311227"/>
                <a:gd name="connsiteY518" fmla="*/ 486265 h 927328"/>
                <a:gd name="connsiteX519" fmla="*/ 1205756 w 1311227"/>
                <a:gd name="connsiteY519" fmla="*/ 484895 h 927328"/>
                <a:gd name="connsiteX520" fmla="*/ 1203016 w 1311227"/>
                <a:gd name="connsiteY520" fmla="*/ 486265 h 927328"/>
                <a:gd name="connsiteX521" fmla="*/ 1205756 w 1311227"/>
                <a:gd name="connsiteY521" fmla="*/ 484895 h 927328"/>
                <a:gd name="connsiteX522" fmla="*/ 549641 w 1311227"/>
                <a:gd name="connsiteY522" fmla="*/ 482156 h 927328"/>
                <a:gd name="connsiteX523" fmla="*/ 557860 w 1311227"/>
                <a:gd name="connsiteY523" fmla="*/ 486265 h 927328"/>
                <a:gd name="connsiteX524" fmla="*/ 557860 w 1311227"/>
                <a:gd name="connsiteY524" fmla="*/ 490375 h 927328"/>
                <a:gd name="connsiteX525" fmla="*/ 549641 w 1311227"/>
                <a:gd name="connsiteY525" fmla="*/ 490375 h 927328"/>
                <a:gd name="connsiteX526" fmla="*/ 549641 w 1311227"/>
                <a:gd name="connsiteY526" fmla="*/ 482156 h 927328"/>
                <a:gd name="connsiteX527" fmla="*/ 1211235 w 1311227"/>
                <a:gd name="connsiteY527" fmla="*/ 479416 h 927328"/>
                <a:gd name="connsiteX528" fmla="*/ 1216714 w 1311227"/>
                <a:gd name="connsiteY528" fmla="*/ 479416 h 927328"/>
                <a:gd name="connsiteX529" fmla="*/ 1216714 w 1311227"/>
                <a:gd name="connsiteY529" fmla="*/ 489005 h 927328"/>
                <a:gd name="connsiteX530" fmla="*/ 1209865 w 1311227"/>
                <a:gd name="connsiteY530" fmla="*/ 486265 h 927328"/>
                <a:gd name="connsiteX531" fmla="*/ 74335 w 1311227"/>
                <a:gd name="connsiteY531" fmla="*/ 475307 h 927328"/>
                <a:gd name="connsiteX532" fmla="*/ 78445 w 1311227"/>
                <a:gd name="connsiteY532" fmla="*/ 478047 h 927328"/>
                <a:gd name="connsiteX533" fmla="*/ 74335 w 1311227"/>
                <a:gd name="connsiteY533" fmla="*/ 475307 h 927328"/>
                <a:gd name="connsiteX534" fmla="*/ 349657 w 1311227"/>
                <a:gd name="connsiteY534" fmla="*/ 472568 h 927328"/>
                <a:gd name="connsiteX535" fmla="*/ 355136 w 1311227"/>
                <a:gd name="connsiteY535" fmla="*/ 472568 h 927328"/>
                <a:gd name="connsiteX536" fmla="*/ 356506 w 1311227"/>
                <a:gd name="connsiteY536" fmla="*/ 476677 h 927328"/>
                <a:gd name="connsiteX537" fmla="*/ 349657 w 1311227"/>
                <a:gd name="connsiteY537" fmla="*/ 476677 h 927328"/>
                <a:gd name="connsiteX538" fmla="*/ 378422 w 1311227"/>
                <a:gd name="connsiteY538" fmla="*/ 469828 h 927328"/>
                <a:gd name="connsiteX539" fmla="*/ 379791 w 1311227"/>
                <a:gd name="connsiteY539" fmla="*/ 472568 h 927328"/>
                <a:gd name="connsiteX540" fmla="*/ 375682 w 1311227"/>
                <a:gd name="connsiteY540" fmla="*/ 472568 h 927328"/>
                <a:gd name="connsiteX541" fmla="*/ 1229042 w 1311227"/>
                <a:gd name="connsiteY541" fmla="*/ 467088 h 927328"/>
                <a:gd name="connsiteX542" fmla="*/ 1233151 w 1311227"/>
                <a:gd name="connsiteY542" fmla="*/ 467088 h 927328"/>
                <a:gd name="connsiteX543" fmla="*/ 1234521 w 1311227"/>
                <a:gd name="connsiteY543" fmla="*/ 473937 h 927328"/>
                <a:gd name="connsiteX544" fmla="*/ 1226302 w 1311227"/>
                <a:gd name="connsiteY544" fmla="*/ 478047 h 927328"/>
                <a:gd name="connsiteX545" fmla="*/ 1224932 w 1311227"/>
                <a:gd name="connsiteY545" fmla="*/ 473937 h 927328"/>
                <a:gd name="connsiteX546" fmla="*/ 1229042 w 1311227"/>
                <a:gd name="connsiteY546" fmla="*/ 467088 h 927328"/>
                <a:gd name="connsiteX547" fmla="*/ 357875 w 1311227"/>
                <a:gd name="connsiteY547" fmla="*/ 457500 h 927328"/>
                <a:gd name="connsiteX548" fmla="*/ 357875 w 1311227"/>
                <a:gd name="connsiteY548" fmla="*/ 465719 h 927328"/>
                <a:gd name="connsiteX549" fmla="*/ 352396 w 1311227"/>
                <a:gd name="connsiteY549" fmla="*/ 460240 h 927328"/>
                <a:gd name="connsiteX550" fmla="*/ 357875 w 1311227"/>
                <a:gd name="connsiteY550" fmla="*/ 457500 h 927328"/>
                <a:gd name="connsiteX551" fmla="*/ 389380 w 1311227"/>
                <a:gd name="connsiteY551" fmla="*/ 453391 h 927328"/>
                <a:gd name="connsiteX552" fmla="*/ 393489 w 1311227"/>
                <a:gd name="connsiteY552" fmla="*/ 454761 h 927328"/>
                <a:gd name="connsiteX553" fmla="*/ 388010 w 1311227"/>
                <a:gd name="connsiteY553" fmla="*/ 457500 h 927328"/>
                <a:gd name="connsiteX554" fmla="*/ 101730 w 1311227"/>
                <a:gd name="connsiteY554" fmla="*/ 446542 h 927328"/>
                <a:gd name="connsiteX555" fmla="*/ 105840 w 1311227"/>
                <a:gd name="connsiteY555" fmla="*/ 447912 h 927328"/>
                <a:gd name="connsiteX556" fmla="*/ 104470 w 1311227"/>
                <a:gd name="connsiteY556" fmla="*/ 450651 h 927328"/>
                <a:gd name="connsiteX557" fmla="*/ 101730 w 1311227"/>
                <a:gd name="connsiteY557" fmla="*/ 446542 h 927328"/>
                <a:gd name="connsiteX558" fmla="*/ 1041385 w 1311227"/>
                <a:gd name="connsiteY558" fmla="*/ 427365 h 927328"/>
                <a:gd name="connsiteX559" fmla="*/ 1045494 w 1311227"/>
                <a:gd name="connsiteY559" fmla="*/ 428735 h 927328"/>
                <a:gd name="connsiteX560" fmla="*/ 1044124 w 1311227"/>
                <a:gd name="connsiteY560" fmla="*/ 432845 h 927328"/>
                <a:gd name="connsiteX561" fmla="*/ 1040015 w 1311227"/>
                <a:gd name="connsiteY561" fmla="*/ 431475 h 927328"/>
                <a:gd name="connsiteX562" fmla="*/ 442800 w 1311227"/>
                <a:gd name="connsiteY562" fmla="*/ 420517 h 927328"/>
                <a:gd name="connsiteX563" fmla="*/ 448279 w 1311227"/>
                <a:gd name="connsiteY563" fmla="*/ 421887 h 927328"/>
                <a:gd name="connsiteX564" fmla="*/ 442800 w 1311227"/>
                <a:gd name="connsiteY564" fmla="*/ 424626 h 927328"/>
                <a:gd name="connsiteX565" fmla="*/ 368 w 1311227"/>
                <a:gd name="connsiteY565" fmla="*/ 399970 h 927328"/>
                <a:gd name="connsiteX566" fmla="*/ 5847 w 1311227"/>
                <a:gd name="connsiteY566" fmla="*/ 401340 h 927328"/>
                <a:gd name="connsiteX567" fmla="*/ 5847 w 1311227"/>
                <a:gd name="connsiteY567" fmla="*/ 409559 h 927328"/>
                <a:gd name="connsiteX568" fmla="*/ 59 w 1311227"/>
                <a:gd name="connsiteY568" fmla="*/ 409559 h 927328"/>
                <a:gd name="connsiteX569" fmla="*/ 62 w 1311227"/>
                <a:gd name="connsiteY569" fmla="*/ 409058 h 927328"/>
                <a:gd name="connsiteX570" fmla="*/ 0 w 1311227"/>
                <a:gd name="connsiteY570" fmla="*/ 400339 h 927328"/>
                <a:gd name="connsiteX571" fmla="*/ 486632 w 1311227"/>
                <a:gd name="connsiteY571" fmla="*/ 364357 h 927328"/>
                <a:gd name="connsiteX572" fmla="*/ 493482 w 1311227"/>
                <a:gd name="connsiteY572" fmla="*/ 368466 h 927328"/>
                <a:gd name="connsiteX573" fmla="*/ 486632 w 1311227"/>
                <a:gd name="connsiteY573" fmla="*/ 368466 h 927328"/>
                <a:gd name="connsiteX574" fmla="*/ 486632 w 1311227"/>
                <a:gd name="connsiteY574" fmla="*/ 364357 h 927328"/>
                <a:gd name="connsiteX575" fmla="*/ 319522 w 1311227"/>
                <a:gd name="connsiteY575" fmla="*/ 345180 h 927328"/>
                <a:gd name="connsiteX576" fmla="*/ 325001 w 1311227"/>
                <a:gd name="connsiteY576" fmla="*/ 346550 h 927328"/>
                <a:gd name="connsiteX577" fmla="*/ 323631 w 1311227"/>
                <a:gd name="connsiteY577" fmla="*/ 349289 h 927328"/>
                <a:gd name="connsiteX578" fmla="*/ 319522 w 1311227"/>
                <a:gd name="connsiteY578" fmla="*/ 349289 h 927328"/>
                <a:gd name="connsiteX579" fmla="*/ 319522 w 1311227"/>
                <a:gd name="connsiteY579" fmla="*/ 345180 h 927328"/>
                <a:gd name="connsiteX580" fmla="*/ 823593 w 1311227"/>
                <a:gd name="connsiteY580" fmla="*/ 319154 h 927328"/>
                <a:gd name="connsiteX581" fmla="*/ 820854 w 1311227"/>
                <a:gd name="connsiteY581" fmla="*/ 365726 h 927328"/>
                <a:gd name="connsiteX582" fmla="*/ 842770 w 1311227"/>
                <a:gd name="connsiteY582" fmla="*/ 341071 h 927328"/>
                <a:gd name="connsiteX583" fmla="*/ 823593 w 1311227"/>
                <a:gd name="connsiteY583" fmla="*/ 319154 h 927328"/>
                <a:gd name="connsiteX584" fmla="*/ 1123570 w 1311227"/>
                <a:gd name="connsiteY584" fmla="*/ 146565 h 927328"/>
                <a:gd name="connsiteX585" fmla="*/ 1152335 w 1311227"/>
                <a:gd name="connsiteY585" fmla="*/ 176699 h 927328"/>
                <a:gd name="connsiteX586" fmla="*/ 1157814 w 1311227"/>
                <a:gd name="connsiteY586" fmla="*/ 184918 h 927328"/>
                <a:gd name="connsiteX587" fmla="*/ 1148226 w 1311227"/>
                <a:gd name="connsiteY587" fmla="*/ 201355 h 927328"/>
                <a:gd name="connsiteX588" fmla="*/ 1148226 w 1311227"/>
                <a:gd name="connsiteY588" fmla="*/ 208204 h 927328"/>
                <a:gd name="connsiteX589" fmla="*/ 1148226 w 1311227"/>
                <a:gd name="connsiteY589" fmla="*/ 216423 h 927328"/>
                <a:gd name="connsiteX590" fmla="*/ 1179730 w 1311227"/>
                <a:gd name="connsiteY590" fmla="*/ 227381 h 927328"/>
                <a:gd name="connsiteX591" fmla="*/ 1203016 w 1311227"/>
                <a:gd name="connsiteY591" fmla="*/ 230120 h 927328"/>
                <a:gd name="connsiteX592" fmla="*/ 1215344 w 1311227"/>
                <a:gd name="connsiteY592" fmla="*/ 254776 h 927328"/>
                <a:gd name="connsiteX593" fmla="*/ 1230412 w 1311227"/>
                <a:gd name="connsiteY593" fmla="*/ 289020 h 927328"/>
                <a:gd name="connsiteX594" fmla="*/ 1242739 w 1311227"/>
                <a:gd name="connsiteY594" fmla="*/ 313675 h 927328"/>
                <a:gd name="connsiteX595" fmla="*/ 1242739 w 1311227"/>
                <a:gd name="connsiteY595" fmla="*/ 330112 h 927328"/>
                <a:gd name="connsiteX596" fmla="*/ 1252327 w 1311227"/>
                <a:gd name="connsiteY596" fmla="*/ 406819 h 927328"/>
                <a:gd name="connsiteX597" fmla="*/ 1255067 w 1311227"/>
                <a:gd name="connsiteY597" fmla="*/ 430105 h 927328"/>
                <a:gd name="connsiteX598" fmla="*/ 1261916 w 1311227"/>
                <a:gd name="connsiteY598" fmla="*/ 442433 h 927328"/>
                <a:gd name="connsiteX599" fmla="*/ 1246849 w 1311227"/>
                <a:gd name="connsiteY599" fmla="*/ 457500 h 927328"/>
                <a:gd name="connsiteX600" fmla="*/ 1237260 w 1311227"/>
                <a:gd name="connsiteY600" fmla="*/ 438323 h 927328"/>
                <a:gd name="connsiteX601" fmla="*/ 1240000 w 1311227"/>
                <a:gd name="connsiteY601" fmla="*/ 430105 h 927328"/>
                <a:gd name="connsiteX602" fmla="*/ 1235890 w 1311227"/>
                <a:gd name="connsiteY602" fmla="*/ 410928 h 927328"/>
                <a:gd name="connsiteX603" fmla="*/ 1235890 w 1311227"/>
                <a:gd name="connsiteY603" fmla="*/ 405449 h 927328"/>
                <a:gd name="connsiteX604" fmla="*/ 1235890 w 1311227"/>
                <a:gd name="connsiteY604" fmla="*/ 382163 h 927328"/>
                <a:gd name="connsiteX605" fmla="*/ 1215344 w 1311227"/>
                <a:gd name="connsiteY605" fmla="*/ 334222 h 927328"/>
                <a:gd name="connsiteX606" fmla="*/ 1209865 w 1311227"/>
                <a:gd name="connsiteY606" fmla="*/ 305457 h 927328"/>
                <a:gd name="connsiteX607" fmla="*/ 1193428 w 1311227"/>
                <a:gd name="connsiteY607" fmla="*/ 280801 h 927328"/>
                <a:gd name="connsiteX608" fmla="*/ 1189319 w 1311227"/>
                <a:gd name="connsiteY608" fmla="*/ 289020 h 927328"/>
                <a:gd name="connsiteX609" fmla="*/ 1207125 w 1311227"/>
                <a:gd name="connsiteY609" fmla="*/ 391752 h 927328"/>
                <a:gd name="connsiteX610" fmla="*/ 1201647 w 1311227"/>
                <a:gd name="connsiteY610" fmla="*/ 408189 h 927328"/>
                <a:gd name="connsiteX611" fmla="*/ 1204386 w 1311227"/>
                <a:gd name="connsiteY611" fmla="*/ 419147 h 927328"/>
                <a:gd name="connsiteX612" fmla="*/ 1193428 w 1311227"/>
                <a:gd name="connsiteY612" fmla="*/ 435584 h 927328"/>
                <a:gd name="connsiteX613" fmla="*/ 1200277 w 1311227"/>
                <a:gd name="connsiteY613" fmla="*/ 449282 h 927328"/>
                <a:gd name="connsiteX614" fmla="*/ 1189319 w 1311227"/>
                <a:gd name="connsiteY614" fmla="*/ 471198 h 927328"/>
                <a:gd name="connsiteX615" fmla="*/ 1194798 w 1311227"/>
                <a:gd name="connsiteY615" fmla="*/ 476677 h 927328"/>
                <a:gd name="connsiteX616" fmla="*/ 1189319 w 1311227"/>
                <a:gd name="connsiteY616" fmla="*/ 487635 h 927328"/>
                <a:gd name="connsiteX617" fmla="*/ 1194798 w 1311227"/>
                <a:gd name="connsiteY617" fmla="*/ 497223 h 927328"/>
                <a:gd name="connsiteX618" fmla="*/ 1200277 w 1311227"/>
                <a:gd name="connsiteY618" fmla="*/ 493114 h 927328"/>
                <a:gd name="connsiteX619" fmla="*/ 1203016 w 1311227"/>
                <a:gd name="connsiteY619" fmla="*/ 495853 h 927328"/>
                <a:gd name="connsiteX620" fmla="*/ 1203016 w 1311227"/>
                <a:gd name="connsiteY620" fmla="*/ 501333 h 927328"/>
                <a:gd name="connsiteX621" fmla="*/ 1196167 w 1311227"/>
                <a:gd name="connsiteY621" fmla="*/ 497223 h 927328"/>
                <a:gd name="connsiteX622" fmla="*/ 1182470 w 1311227"/>
                <a:gd name="connsiteY622" fmla="*/ 505442 h 927328"/>
                <a:gd name="connsiteX623" fmla="*/ 1179730 w 1311227"/>
                <a:gd name="connsiteY623" fmla="*/ 530098 h 927328"/>
                <a:gd name="connsiteX624" fmla="*/ 1175621 w 1311227"/>
                <a:gd name="connsiteY624" fmla="*/ 531467 h 927328"/>
                <a:gd name="connsiteX625" fmla="*/ 1159184 w 1311227"/>
                <a:gd name="connsiteY625" fmla="*/ 588997 h 927328"/>
                <a:gd name="connsiteX626" fmla="*/ 1167402 w 1311227"/>
                <a:gd name="connsiteY626" fmla="*/ 602695 h 927328"/>
                <a:gd name="connsiteX627" fmla="*/ 1164663 w 1311227"/>
                <a:gd name="connsiteY627" fmla="*/ 605434 h 927328"/>
                <a:gd name="connsiteX628" fmla="*/ 1168772 w 1311227"/>
                <a:gd name="connsiteY628" fmla="*/ 613653 h 927328"/>
                <a:gd name="connsiteX629" fmla="*/ 1168772 w 1311227"/>
                <a:gd name="connsiteY629" fmla="*/ 616392 h 927328"/>
                <a:gd name="connsiteX630" fmla="*/ 1171512 w 1311227"/>
                <a:gd name="connsiteY630" fmla="*/ 628720 h 927328"/>
                <a:gd name="connsiteX631" fmla="*/ 1171512 w 1311227"/>
                <a:gd name="connsiteY631" fmla="*/ 649267 h 927328"/>
                <a:gd name="connsiteX632" fmla="*/ 1172749 w 1311227"/>
                <a:gd name="connsiteY632" fmla="*/ 649576 h 927328"/>
                <a:gd name="connsiteX633" fmla="*/ 1168772 w 1311227"/>
                <a:gd name="connsiteY633" fmla="*/ 658855 h 927328"/>
                <a:gd name="connsiteX634" fmla="*/ 1171512 w 1311227"/>
                <a:gd name="connsiteY634" fmla="*/ 662964 h 927328"/>
                <a:gd name="connsiteX635" fmla="*/ 1157814 w 1311227"/>
                <a:gd name="connsiteY635" fmla="*/ 669813 h 927328"/>
                <a:gd name="connsiteX636" fmla="*/ 1160554 w 1311227"/>
                <a:gd name="connsiteY636" fmla="*/ 675292 h 927328"/>
                <a:gd name="connsiteX637" fmla="*/ 1156444 w 1311227"/>
                <a:gd name="connsiteY637" fmla="*/ 675292 h 927328"/>
                <a:gd name="connsiteX638" fmla="*/ 1157814 w 1311227"/>
                <a:gd name="connsiteY638" fmla="*/ 671183 h 927328"/>
                <a:gd name="connsiteX639" fmla="*/ 1150966 w 1311227"/>
                <a:gd name="connsiteY639" fmla="*/ 667074 h 927328"/>
                <a:gd name="connsiteX640" fmla="*/ 1140007 w 1311227"/>
                <a:gd name="connsiteY640" fmla="*/ 647897 h 927328"/>
                <a:gd name="connsiteX641" fmla="*/ 1135898 w 1311227"/>
                <a:gd name="connsiteY641" fmla="*/ 656116 h 927328"/>
                <a:gd name="connsiteX642" fmla="*/ 1129734 w 1311227"/>
                <a:gd name="connsiteY642" fmla="*/ 651835 h 927328"/>
                <a:gd name="connsiteX643" fmla="*/ 1127923 w 1311227"/>
                <a:gd name="connsiteY643" fmla="*/ 654400 h 927328"/>
                <a:gd name="connsiteX644" fmla="*/ 1126310 w 1311227"/>
                <a:gd name="connsiteY644" fmla="*/ 650636 h 927328"/>
                <a:gd name="connsiteX645" fmla="*/ 1122201 w 1311227"/>
                <a:gd name="connsiteY645" fmla="*/ 654746 h 927328"/>
                <a:gd name="connsiteX646" fmla="*/ 1112612 w 1311227"/>
                <a:gd name="connsiteY646" fmla="*/ 657485 h 927328"/>
                <a:gd name="connsiteX647" fmla="*/ 1112612 w 1311227"/>
                <a:gd name="connsiteY647" fmla="*/ 665704 h 927328"/>
                <a:gd name="connsiteX648" fmla="*/ 1115352 w 1311227"/>
                <a:gd name="connsiteY648" fmla="*/ 667074 h 927328"/>
                <a:gd name="connsiteX649" fmla="*/ 1118091 w 1311227"/>
                <a:gd name="connsiteY649" fmla="*/ 661594 h 927328"/>
                <a:gd name="connsiteX650" fmla="*/ 1125964 w 1311227"/>
                <a:gd name="connsiteY650" fmla="*/ 667218 h 927328"/>
                <a:gd name="connsiteX651" fmla="*/ 1123228 w 1311227"/>
                <a:gd name="connsiteY651" fmla="*/ 667930 h 927328"/>
                <a:gd name="connsiteX652" fmla="*/ 1116721 w 1311227"/>
                <a:gd name="connsiteY652" fmla="*/ 667074 h 927328"/>
                <a:gd name="connsiteX653" fmla="*/ 1109873 w 1311227"/>
                <a:gd name="connsiteY653" fmla="*/ 678032 h 927328"/>
                <a:gd name="connsiteX654" fmla="*/ 1112612 w 1311227"/>
                <a:gd name="connsiteY654" fmla="*/ 680771 h 927328"/>
                <a:gd name="connsiteX655" fmla="*/ 1109873 w 1311227"/>
                <a:gd name="connsiteY655" fmla="*/ 687620 h 927328"/>
                <a:gd name="connsiteX656" fmla="*/ 1118091 w 1311227"/>
                <a:gd name="connsiteY656" fmla="*/ 701317 h 927328"/>
                <a:gd name="connsiteX657" fmla="*/ 1126310 w 1311227"/>
                <a:gd name="connsiteY657" fmla="*/ 684880 h 927328"/>
                <a:gd name="connsiteX658" fmla="*/ 1129049 w 1311227"/>
                <a:gd name="connsiteY658" fmla="*/ 701317 h 927328"/>
                <a:gd name="connsiteX659" fmla="*/ 1124940 w 1311227"/>
                <a:gd name="connsiteY659" fmla="*/ 708166 h 927328"/>
                <a:gd name="connsiteX660" fmla="*/ 1119461 w 1311227"/>
                <a:gd name="connsiteY660" fmla="*/ 734192 h 927328"/>
                <a:gd name="connsiteX661" fmla="*/ 1118091 w 1311227"/>
                <a:gd name="connsiteY661" fmla="*/ 773915 h 927328"/>
                <a:gd name="connsiteX662" fmla="*/ 1097545 w 1311227"/>
                <a:gd name="connsiteY662" fmla="*/ 787612 h 927328"/>
                <a:gd name="connsiteX663" fmla="*/ 1085217 w 1311227"/>
                <a:gd name="connsiteY663" fmla="*/ 776654 h 927328"/>
                <a:gd name="connsiteX664" fmla="*/ 1097545 w 1311227"/>
                <a:gd name="connsiteY664" fmla="*/ 724603 h 927328"/>
                <a:gd name="connsiteX665" fmla="*/ 1090696 w 1311227"/>
                <a:gd name="connsiteY665" fmla="*/ 699947 h 927328"/>
                <a:gd name="connsiteX666" fmla="*/ 1085217 w 1311227"/>
                <a:gd name="connsiteY666" fmla="*/ 697208 h 927328"/>
                <a:gd name="connsiteX667" fmla="*/ 1090696 w 1311227"/>
                <a:gd name="connsiteY667" fmla="*/ 693099 h 927328"/>
                <a:gd name="connsiteX668" fmla="*/ 1087956 w 1311227"/>
                <a:gd name="connsiteY668" fmla="*/ 687620 h 927328"/>
                <a:gd name="connsiteX669" fmla="*/ 1083847 w 1311227"/>
                <a:gd name="connsiteY669" fmla="*/ 665704 h 927328"/>
                <a:gd name="connsiteX670" fmla="*/ 1072889 w 1311227"/>
                <a:gd name="connsiteY670" fmla="*/ 650636 h 927328"/>
                <a:gd name="connsiteX671" fmla="*/ 1078368 w 1311227"/>
                <a:gd name="connsiteY671" fmla="*/ 642418 h 927328"/>
                <a:gd name="connsiteX672" fmla="*/ 1076998 w 1311227"/>
                <a:gd name="connsiteY672" fmla="*/ 632829 h 927328"/>
                <a:gd name="connsiteX673" fmla="*/ 1076998 w 1311227"/>
                <a:gd name="connsiteY673" fmla="*/ 597216 h 927328"/>
                <a:gd name="connsiteX674" fmla="*/ 1081108 w 1311227"/>
                <a:gd name="connsiteY674" fmla="*/ 590367 h 927328"/>
                <a:gd name="connsiteX675" fmla="*/ 1078368 w 1311227"/>
                <a:gd name="connsiteY675" fmla="*/ 586258 h 927328"/>
                <a:gd name="connsiteX676" fmla="*/ 1081108 w 1311227"/>
                <a:gd name="connsiteY676" fmla="*/ 578039 h 927328"/>
                <a:gd name="connsiteX677" fmla="*/ 1079738 w 1311227"/>
                <a:gd name="connsiteY677" fmla="*/ 536946 h 927328"/>
                <a:gd name="connsiteX678" fmla="*/ 1072889 w 1311227"/>
                <a:gd name="connsiteY678" fmla="*/ 534207 h 927328"/>
                <a:gd name="connsiteX679" fmla="*/ 1072889 w 1311227"/>
                <a:gd name="connsiteY679" fmla="*/ 531467 h 927328"/>
                <a:gd name="connsiteX680" fmla="*/ 1079738 w 1311227"/>
                <a:gd name="connsiteY680" fmla="*/ 525988 h 927328"/>
                <a:gd name="connsiteX681" fmla="*/ 1076998 w 1311227"/>
                <a:gd name="connsiteY681" fmla="*/ 519139 h 927328"/>
                <a:gd name="connsiteX682" fmla="*/ 1078368 w 1311227"/>
                <a:gd name="connsiteY682" fmla="*/ 515030 h 927328"/>
                <a:gd name="connsiteX683" fmla="*/ 1070150 w 1311227"/>
                <a:gd name="connsiteY683" fmla="*/ 501333 h 927328"/>
                <a:gd name="connsiteX684" fmla="*/ 1070150 w 1311227"/>
                <a:gd name="connsiteY684" fmla="*/ 484895 h 927328"/>
                <a:gd name="connsiteX685" fmla="*/ 1042755 w 1311227"/>
                <a:gd name="connsiteY685" fmla="*/ 493114 h 927328"/>
                <a:gd name="connsiteX686" fmla="*/ 1034536 w 1311227"/>
                <a:gd name="connsiteY686" fmla="*/ 483526 h 927328"/>
                <a:gd name="connsiteX687" fmla="*/ 1037275 w 1311227"/>
                <a:gd name="connsiteY687" fmla="*/ 478047 h 927328"/>
                <a:gd name="connsiteX688" fmla="*/ 1056452 w 1311227"/>
                <a:gd name="connsiteY688" fmla="*/ 472568 h 927328"/>
                <a:gd name="connsiteX689" fmla="*/ 1066040 w 1311227"/>
                <a:gd name="connsiteY689" fmla="*/ 480786 h 927328"/>
                <a:gd name="connsiteX690" fmla="*/ 1070150 w 1311227"/>
                <a:gd name="connsiteY690" fmla="*/ 480786 h 927328"/>
                <a:gd name="connsiteX691" fmla="*/ 1070150 w 1311227"/>
                <a:gd name="connsiteY691" fmla="*/ 473937 h 927328"/>
                <a:gd name="connsiteX692" fmla="*/ 1071520 w 1311227"/>
                <a:gd name="connsiteY692" fmla="*/ 467088 h 927328"/>
                <a:gd name="connsiteX693" fmla="*/ 1076998 w 1311227"/>
                <a:gd name="connsiteY693" fmla="*/ 439693 h 927328"/>
                <a:gd name="connsiteX694" fmla="*/ 1070150 w 1311227"/>
                <a:gd name="connsiteY694" fmla="*/ 408189 h 927328"/>
                <a:gd name="connsiteX695" fmla="*/ 1079738 w 1311227"/>
                <a:gd name="connsiteY695" fmla="*/ 379424 h 927328"/>
                <a:gd name="connsiteX696" fmla="*/ 1070150 w 1311227"/>
                <a:gd name="connsiteY696" fmla="*/ 336961 h 927328"/>
                <a:gd name="connsiteX697" fmla="*/ 1052343 w 1311227"/>
                <a:gd name="connsiteY697" fmla="*/ 365726 h 927328"/>
                <a:gd name="connsiteX698" fmla="*/ 1030427 w 1311227"/>
                <a:gd name="connsiteY698" fmla="*/ 342440 h 927328"/>
                <a:gd name="connsiteX699" fmla="*/ 1030427 w 1311227"/>
                <a:gd name="connsiteY699" fmla="*/ 334222 h 927328"/>
                <a:gd name="connsiteX700" fmla="*/ 1035906 w 1311227"/>
                <a:gd name="connsiteY700" fmla="*/ 312306 h 927328"/>
                <a:gd name="connsiteX701" fmla="*/ 1038645 w 1311227"/>
                <a:gd name="connsiteY701" fmla="*/ 290389 h 927328"/>
                <a:gd name="connsiteX702" fmla="*/ 1038645 w 1311227"/>
                <a:gd name="connsiteY702" fmla="*/ 260255 h 927328"/>
                <a:gd name="connsiteX703" fmla="*/ 1049603 w 1311227"/>
                <a:gd name="connsiteY703" fmla="*/ 235599 h 927328"/>
                <a:gd name="connsiteX704" fmla="*/ 1064671 w 1311227"/>
                <a:gd name="connsiteY704" fmla="*/ 232859 h 927328"/>
                <a:gd name="connsiteX705" fmla="*/ 1074259 w 1311227"/>
                <a:gd name="connsiteY705" fmla="*/ 220532 h 927328"/>
                <a:gd name="connsiteX706" fmla="*/ 1085217 w 1311227"/>
                <a:gd name="connsiteY706" fmla="*/ 228750 h 927328"/>
                <a:gd name="connsiteX707" fmla="*/ 1104394 w 1311227"/>
                <a:gd name="connsiteY707" fmla="*/ 212313 h 927328"/>
                <a:gd name="connsiteX708" fmla="*/ 1093436 w 1311227"/>
                <a:gd name="connsiteY708" fmla="*/ 183548 h 927328"/>
                <a:gd name="connsiteX709" fmla="*/ 1097545 w 1311227"/>
                <a:gd name="connsiteY709" fmla="*/ 171220 h 927328"/>
                <a:gd name="connsiteX710" fmla="*/ 1123570 w 1311227"/>
                <a:gd name="connsiteY710" fmla="*/ 146565 h 927328"/>
                <a:gd name="connsiteX711" fmla="*/ 720861 w 1311227"/>
                <a:gd name="connsiteY711" fmla="*/ 79447 h 927328"/>
                <a:gd name="connsiteX712" fmla="*/ 763324 w 1311227"/>
                <a:gd name="connsiteY712" fmla="*/ 143825 h 927328"/>
                <a:gd name="connsiteX713" fmla="*/ 756475 w 1311227"/>
                <a:gd name="connsiteY713" fmla="*/ 178069 h 927328"/>
                <a:gd name="connsiteX714" fmla="*/ 797568 w 1311227"/>
                <a:gd name="connsiteY714" fmla="*/ 197246 h 927328"/>
                <a:gd name="connsiteX715" fmla="*/ 838661 w 1311227"/>
                <a:gd name="connsiteY715" fmla="*/ 223271 h 927328"/>
                <a:gd name="connsiteX716" fmla="*/ 852358 w 1311227"/>
                <a:gd name="connsiteY716" fmla="*/ 265734 h 927328"/>
                <a:gd name="connsiteX717" fmla="*/ 860577 w 1311227"/>
                <a:gd name="connsiteY717" fmla="*/ 276692 h 927328"/>
                <a:gd name="connsiteX718" fmla="*/ 878384 w 1311227"/>
                <a:gd name="connsiteY718" fmla="*/ 327373 h 927328"/>
                <a:gd name="connsiteX719" fmla="*/ 890711 w 1311227"/>
                <a:gd name="connsiteY719" fmla="*/ 361617 h 927328"/>
                <a:gd name="connsiteX720" fmla="*/ 823593 w 1311227"/>
                <a:gd name="connsiteY720" fmla="*/ 410928 h 927328"/>
                <a:gd name="connsiteX721" fmla="*/ 833181 w 1311227"/>
                <a:gd name="connsiteY721" fmla="*/ 436954 h 927328"/>
                <a:gd name="connsiteX722" fmla="*/ 833181 w 1311227"/>
                <a:gd name="connsiteY722" fmla="*/ 541056 h 927328"/>
                <a:gd name="connsiteX723" fmla="*/ 831812 w 1311227"/>
                <a:gd name="connsiteY723" fmla="*/ 556123 h 927328"/>
                <a:gd name="connsiteX724" fmla="*/ 834551 w 1311227"/>
                <a:gd name="connsiteY724" fmla="*/ 558863 h 927328"/>
                <a:gd name="connsiteX725" fmla="*/ 831812 w 1311227"/>
                <a:gd name="connsiteY725" fmla="*/ 567081 h 927328"/>
                <a:gd name="connsiteX726" fmla="*/ 834551 w 1311227"/>
                <a:gd name="connsiteY726" fmla="*/ 584888 h 927328"/>
                <a:gd name="connsiteX727" fmla="*/ 834551 w 1311227"/>
                <a:gd name="connsiteY727" fmla="*/ 609544 h 927328"/>
                <a:gd name="connsiteX728" fmla="*/ 824963 w 1311227"/>
                <a:gd name="connsiteY728" fmla="*/ 668443 h 927328"/>
                <a:gd name="connsiteX729" fmla="*/ 834551 w 1311227"/>
                <a:gd name="connsiteY729" fmla="*/ 688989 h 927328"/>
                <a:gd name="connsiteX730" fmla="*/ 831812 w 1311227"/>
                <a:gd name="connsiteY730" fmla="*/ 694469 h 927328"/>
                <a:gd name="connsiteX731" fmla="*/ 837291 w 1311227"/>
                <a:gd name="connsiteY731" fmla="*/ 697208 h 927328"/>
                <a:gd name="connsiteX732" fmla="*/ 816744 w 1311227"/>
                <a:gd name="connsiteY732" fmla="*/ 706797 h 927328"/>
                <a:gd name="connsiteX733" fmla="*/ 809896 w 1311227"/>
                <a:gd name="connsiteY733" fmla="*/ 716385 h 927328"/>
                <a:gd name="connsiteX734" fmla="*/ 793458 w 1311227"/>
                <a:gd name="connsiteY734" fmla="*/ 717754 h 927328"/>
                <a:gd name="connsiteX735" fmla="*/ 787980 w 1311227"/>
                <a:gd name="connsiteY735" fmla="*/ 721864 h 927328"/>
                <a:gd name="connsiteX736" fmla="*/ 786610 w 1311227"/>
                <a:gd name="connsiteY736" fmla="*/ 716385 h 927328"/>
                <a:gd name="connsiteX737" fmla="*/ 772912 w 1311227"/>
                <a:gd name="connsiteY737" fmla="*/ 706797 h 927328"/>
                <a:gd name="connsiteX738" fmla="*/ 770173 w 1311227"/>
                <a:gd name="connsiteY738" fmla="*/ 712275 h 927328"/>
                <a:gd name="connsiteX739" fmla="*/ 778391 w 1311227"/>
                <a:gd name="connsiteY739" fmla="*/ 719124 h 927328"/>
                <a:gd name="connsiteX740" fmla="*/ 766063 w 1311227"/>
                <a:gd name="connsiteY740" fmla="*/ 723234 h 927328"/>
                <a:gd name="connsiteX741" fmla="*/ 755105 w 1311227"/>
                <a:gd name="connsiteY741" fmla="*/ 719124 h 927328"/>
                <a:gd name="connsiteX742" fmla="*/ 737298 w 1311227"/>
                <a:gd name="connsiteY742" fmla="*/ 723234 h 927328"/>
                <a:gd name="connsiteX743" fmla="*/ 726340 w 1311227"/>
                <a:gd name="connsiteY743" fmla="*/ 717754 h 927328"/>
                <a:gd name="connsiteX744" fmla="*/ 724970 w 1311227"/>
                <a:gd name="connsiteY744" fmla="*/ 721864 h 927328"/>
                <a:gd name="connsiteX745" fmla="*/ 729080 w 1311227"/>
                <a:gd name="connsiteY745" fmla="*/ 761587 h 927328"/>
                <a:gd name="connsiteX746" fmla="*/ 723601 w 1311227"/>
                <a:gd name="connsiteY746" fmla="*/ 790352 h 927328"/>
                <a:gd name="connsiteX747" fmla="*/ 723601 w 1311227"/>
                <a:gd name="connsiteY747" fmla="*/ 819117 h 927328"/>
                <a:gd name="connsiteX748" fmla="*/ 731819 w 1311227"/>
                <a:gd name="connsiteY748" fmla="*/ 875277 h 927328"/>
                <a:gd name="connsiteX749" fmla="*/ 746887 w 1311227"/>
                <a:gd name="connsiteY749" fmla="*/ 897193 h 927328"/>
                <a:gd name="connsiteX750" fmla="*/ 741408 w 1311227"/>
                <a:gd name="connsiteY750" fmla="*/ 919109 h 927328"/>
                <a:gd name="connsiteX751" fmla="*/ 737298 w 1311227"/>
                <a:gd name="connsiteY751" fmla="*/ 916370 h 927328"/>
                <a:gd name="connsiteX752" fmla="*/ 737298 w 1311227"/>
                <a:gd name="connsiteY752" fmla="*/ 921849 h 927328"/>
                <a:gd name="connsiteX753" fmla="*/ 737632 w 1311227"/>
                <a:gd name="connsiteY753" fmla="*/ 922984 h 927328"/>
                <a:gd name="connsiteX754" fmla="*/ 731819 w 1311227"/>
                <a:gd name="connsiteY754" fmla="*/ 919109 h 927328"/>
                <a:gd name="connsiteX755" fmla="*/ 726512 w 1311227"/>
                <a:gd name="connsiteY755" fmla="*/ 922362 h 927328"/>
                <a:gd name="connsiteX756" fmla="*/ 723132 w 1311227"/>
                <a:gd name="connsiteY756" fmla="*/ 924120 h 927328"/>
                <a:gd name="connsiteX757" fmla="*/ 720861 w 1311227"/>
                <a:gd name="connsiteY757" fmla="*/ 921849 h 927328"/>
                <a:gd name="connsiteX758" fmla="*/ 715382 w 1311227"/>
                <a:gd name="connsiteY758" fmla="*/ 923218 h 927328"/>
                <a:gd name="connsiteX759" fmla="*/ 714012 w 1311227"/>
                <a:gd name="connsiteY759" fmla="*/ 920479 h 927328"/>
                <a:gd name="connsiteX760" fmla="*/ 711578 w 1311227"/>
                <a:gd name="connsiteY760" fmla="*/ 922914 h 927328"/>
                <a:gd name="connsiteX761" fmla="*/ 712643 w 1311227"/>
                <a:gd name="connsiteY761" fmla="*/ 917739 h 927328"/>
                <a:gd name="connsiteX762" fmla="*/ 703054 w 1311227"/>
                <a:gd name="connsiteY762" fmla="*/ 927328 h 927328"/>
                <a:gd name="connsiteX763" fmla="*/ 703054 w 1311227"/>
                <a:gd name="connsiteY763" fmla="*/ 923218 h 927328"/>
                <a:gd name="connsiteX764" fmla="*/ 708534 w 1311227"/>
                <a:gd name="connsiteY764" fmla="*/ 920479 h 927328"/>
                <a:gd name="connsiteX765" fmla="*/ 707164 w 1311227"/>
                <a:gd name="connsiteY765" fmla="*/ 916370 h 927328"/>
                <a:gd name="connsiteX766" fmla="*/ 701685 w 1311227"/>
                <a:gd name="connsiteY766" fmla="*/ 917739 h 927328"/>
                <a:gd name="connsiteX767" fmla="*/ 705794 w 1311227"/>
                <a:gd name="connsiteY767" fmla="*/ 919109 h 927328"/>
                <a:gd name="connsiteX768" fmla="*/ 700315 w 1311227"/>
                <a:gd name="connsiteY768" fmla="*/ 924588 h 927328"/>
                <a:gd name="connsiteX769" fmla="*/ 697575 w 1311227"/>
                <a:gd name="connsiteY769" fmla="*/ 923218 h 927328"/>
                <a:gd name="connsiteX770" fmla="*/ 700315 w 1311227"/>
                <a:gd name="connsiteY770" fmla="*/ 916370 h 927328"/>
                <a:gd name="connsiteX771" fmla="*/ 694973 w 1311227"/>
                <a:gd name="connsiteY771" fmla="*/ 917705 h 927328"/>
                <a:gd name="connsiteX772" fmla="*/ 695350 w 1311227"/>
                <a:gd name="connsiteY772" fmla="*/ 906268 h 927328"/>
                <a:gd name="connsiteX773" fmla="*/ 698945 w 1311227"/>
                <a:gd name="connsiteY773" fmla="*/ 895823 h 927328"/>
                <a:gd name="connsiteX774" fmla="*/ 693466 w 1311227"/>
                <a:gd name="connsiteY774" fmla="*/ 862949 h 927328"/>
                <a:gd name="connsiteX775" fmla="*/ 694836 w 1311227"/>
                <a:gd name="connsiteY775" fmla="*/ 843772 h 927328"/>
                <a:gd name="connsiteX776" fmla="*/ 686617 w 1311227"/>
                <a:gd name="connsiteY776" fmla="*/ 808159 h 927328"/>
                <a:gd name="connsiteX777" fmla="*/ 683878 w 1311227"/>
                <a:gd name="connsiteY777" fmla="*/ 802680 h 927328"/>
                <a:gd name="connsiteX778" fmla="*/ 675659 w 1311227"/>
                <a:gd name="connsiteY778" fmla="*/ 802680 h 927328"/>
                <a:gd name="connsiteX779" fmla="*/ 668811 w 1311227"/>
                <a:gd name="connsiteY779" fmla="*/ 793091 h 927328"/>
                <a:gd name="connsiteX780" fmla="*/ 678399 w 1311227"/>
                <a:gd name="connsiteY780" fmla="*/ 782133 h 927328"/>
                <a:gd name="connsiteX781" fmla="*/ 672920 w 1311227"/>
                <a:gd name="connsiteY781" fmla="*/ 768435 h 927328"/>
                <a:gd name="connsiteX782" fmla="*/ 672920 w 1311227"/>
                <a:gd name="connsiteY782" fmla="*/ 727343 h 927328"/>
                <a:gd name="connsiteX783" fmla="*/ 670180 w 1311227"/>
                <a:gd name="connsiteY783" fmla="*/ 723234 h 927328"/>
                <a:gd name="connsiteX784" fmla="*/ 674289 w 1311227"/>
                <a:gd name="connsiteY784" fmla="*/ 708166 h 927328"/>
                <a:gd name="connsiteX785" fmla="*/ 674289 w 1311227"/>
                <a:gd name="connsiteY785" fmla="*/ 690359 h 927328"/>
                <a:gd name="connsiteX786" fmla="*/ 663331 w 1311227"/>
                <a:gd name="connsiteY786" fmla="*/ 686250 h 927328"/>
                <a:gd name="connsiteX787" fmla="*/ 664701 w 1311227"/>
                <a:gd name="connsiteY787" fmla="*/ 675292 h 927328"/>
                <a:gd name="connsiteX788" fmla="*/ 675659 w 1311227"/>
                <a:gd name="connsiteY788" fmla="*/ 675292 h 927328"/>
                <a:gd name="connsiteX789" fmla="*/ 677029 w 1311227"/>
                <a:gd name="connsiteY789" fmla="*/ 654746 h 927328"/>
                <a:gd name="connsiteX790" fmla="*/ 671550 w 1311227"/>
                <a:gd name="connsiteY790" fmla="*/ 647897 h 927328"/>
                <a:gd name="connsiteX791" fmla="*/ 677029 w 1311227"/>
                <a:gd name="connsiteY791" fmla="*/ 635569 h 927328"/>
                <a:gd name="connsiteX792" fmla="*/ 655113 w 1311227"/>
                <a:gd name="connsiteY792" fmla="*/ 584888 h 927328"/>
                <a:gd name="connsiteX793" fmla="*/ 649634 w 1311227"/>
                <a:gd name="connsiteY793" fmla="*/ 534207 h 927328"/>
                <a:gd name="connsiteX794" fmla="*/ 649634 w 1311227"/>
                <a:gd name="connsiteY794" fmla="*/ 494484 h 927328"/>
                <a:gd name="connsiteX795" fmla="*/ 641415 w 1311227"/>
                <a:gd name="connsiteY795" fmla="*/ 491744 h 927328"/>
                <a:gd name="connsiteX796" fmla="*/ 648264 w 1311227"/>
                <a:gd name="connsiteY796" fmla="*/ 487635 h 927328"/>
                <a:gd name="connsiteX797" fmla="*/ 670180 w 1311227"/>
                <a:gd name="connsiteY797" fmla="*/ 425995 h 927328"/>
                <a:gd name="connsiteX798" fmla="*/ 670180 w 1311227"/>
                <a:gd name="connsiteY798" fmla="*/ 375315 h 927328"/>
                <a:gd name="connsiteX799" fmla="*/ 667441 w 1311227"/>
                <a:gd name="connsiteY799" fmla="*/ 350659 h 927328"/>
                <a:gd name="connsiteX800" fmla="*/ 660592 w 1311227"/>
                <a:gd name="connsiteY800" fmla="*/ 339701 h 927328"/>
                <a:gd name="connsiteX801" fmla="*/ 655113 w 1311227"/>
                <a:gd name="connsiteY801" fmla="*/ 317785 h 927328"/>
                <a:gd name="connsiteX802" fmla="*/ 634566 w 1311227"/>
                <a:gd name="connsiteY802" fmla="*/ 373945 h 927328"/>
                <a:gd name="connsiteX803" fmla="*/ 603062 w 1311227"/>
                <a:gd name="connsiteY803" fmla="*/ 427365 h 927328"/>
                <a:gd name="connsiteX804" fmla="*/ 585255 w 1311227"/>
                <a:gd name="connsiteY804" fmla="*/ 476677 h 927328"/>
                <a:gd name="connsiteX805" fmla="*/ 585255 w 1311227"/>
                <a:gd name="connsiteY805" fmla="*/ 510921 h 927328"/>
                <a:gd name="connsiteX806" fmla="*/ 579776 w 1311227"/>
                <a:gd name="connsiteY806" fmla="*/ 495853 h 927328"/>
                <a:gd name="connsiteX807" fmla="*/ 567448 w 1311227"/>
                <a:gd name="connsiteY807" fmla="*/ 525988 h 927328"/>
                <a:gd name="connsiteX808" fmla="*/ 555120 w 1311227"/>
                <a:gd name="connsiteY808" fmla="*/ 498593 h 927328"/>
                <a:gd name="connsiteX809" fmla="*/ 560600 w 1311227"/>
                <a:gd name="connsiteY809" fmla="*/ 498593 h 927328"/>
                <a:gd name="connsiteX810" fmla="*/ 577036 w 1311227"/>
                <a:gd name="connsiteY810" fmla="*/ 447912 h 927328"/>
                <a:gd name="connsiteX811" fmla="*/ 598953 w 1311227"/>
                <a:gd name="connsiteY811" fmla="*/ 356138 h 927328"/>
                <a:gd name="connsiteX812" fmla="*/ 619499 w 1311227"/>
                <a:gd name="connsiteY812" fmla="*/ 272583 h 927328"/>
                <a:gd name="connsiteX813" fmla="*/ 616759 w 1311227"/>
                <a:gd name="connsiteY813" fmla="*/ 253406 h 927328"/>
                <a:gd name="connsiteX814" fmla="*/ 618129 w 1311227"/>
                <a:gd name="connsiteY814" fmla="*/ 234229 h 927328"/>
                <a:gd name="connsiteX815" fmla="*/ 629087 w 1311227"/>
                <a:gd name="connsiteY815" fmla="*/ 210943 h 927328"/>
                <a:gd name="connsiteX816" fmla="*/ 656483 w 1311227"/>
                <a:gd name="connsiteY816" fmla="*/ 204095 h 927328"/>
                <a:gd name="connsiteX817" fmla="*/ 689357 w 1311227"/>
                <a:gd name="connsiteY817" fmla="*/ 183548 h 927328"/>
                <a:gd name="connsiteX818" fmla="*/ 675659 w 1311227"/>
                <a:gd name="connsiteY818" fmla="*/ 160262 h 927328"/>
                <a:gd name="connsiteX819" fmla="*/ 672920 w 1311227"/>
                <a:gd name="connsiteY819" fmla="*/ 132867 h 927328"/>
                <a:gd name="connsiteX820" fmla="*/ 720861 w 1311227"/>
                <a:gd name="connsiteY820" fmla="*/ 79447 h 927328"/>
                <a:gd name="connsiteX821" fmla="*/ 198983 w 1311227"/>
                <a:gd name="connsiteY821" fmla="*/ 0 h 927328"/>
                <a:gd name="connsiteX822" fmla="*/ 222269 w 1311227"/>
                <a:gd name="connsiteY822" fmla="*/ 5479 h 927328"/>
                <a:gd name="connsiteX823" fmla="*/ 238706 w 1311227"/>
                <a:gd name="connsiteY823" fmla="*/ 43833 h 927328"/>
                <a:gd name="connsiteX824" fmla="*/ 241446 w 1311227"/>
                <a:gd name="connsiteY824" fmla="*/ 56160 h 927328"/>
                <a:gd name="connsiteX825" fmla="*/ 234597 w 1311227"/>
                <a:gd name="connsiteY825" fmla="*/ 79447 h 927328"/>
                <a:gd name="connsiteX826" fmla="*/ 244185 w 1311227"/>
                <a:gd name="connsiteY826" fmla="*/ 91774 h 927328"/>
                <a:gd name="connsiteX827" fmla="*/ 259253 w 1311227"/>
                <a:gd name="connsiteY827" fmla="*/ 93144 h 927328"/>
                <a:gd name="connsiteX828" fmla="*/ 293497 w 1311227"/>
                <a:gd name="connsiteY828" fmla="*/ 104102 h 927328"/>
                <a:gd name="connsiteX829" fmla="*/ 314043 w 1311227"/>
                <a:gd name="connsiteY829" fmla="*/ 108211 h 927328"/>
                <a:gd name="connsiteX830" fmla="*/ 405817 w 1311227"/>
                <a:gd name="connsiteY830" fmla="*/ 199985 h 927328"/>
                <a:gd name="connsiteX831" fmla="*/ 414035 w 1311227"/>
                <a:gd name="connsiteY831" fmla="*/ 223271 h 927328"/>
                <a:gd name="connsiteX832" fmla="*/ 418145 w 1311227"/>
                <a:gd name="connsiteY832" fmla="*/ 272583 h 927328"/>
                <a:gd name="connsiteX833" fmla="*/ 415405 w 1311227"/>
                <a:gd name="connsiteY833" fmla="*/ 336961 h 927328"/>
                <a:gd name="connsiteX834" fmla="*/ 423624 w 1311227"/>
                <a:gd name="connsiteY834" fmla="*/ 336961 h 927328"/>
                <a:gd name="connsiteX835" fmla="*/ 424994 w 1311227"/>
                <a:gd name="connsiteY835" fmla="*/ 341071 h 927328"/>
                <a:gd name="connsiteX836" fmla="*/ 416775 w 1311227"/>
                <a:gd name="connsiteY836" fmla="*/ 347919 h 927328"/>
                <a:gd name="connsiteX837" fmla="*/ 416775 w 1311227"/>
                <a:gd name="connsiteY837" fmla="*/ 358877 h 927328"/>
                <a:gd name="connsiteX838" fmla="*/ 442800 w 1311227"/>
                <a:gd name="connsiteY838" fmla="*/ 406819 h 927328"/>
                <a:gd name="connsiteX839" fmla="*/ 438691 w 1311227"/>
                <a:gd name="connsiteY839" fmla="*/ 406819 h 927328"/>
                <a:gd name="connsiteX840" fmla="*/ 420884 w 1311227"/>
                <a:gd name="connsiteY840" fmla="*/ 394491 h 927328"/>
                <a:gd name="connsiteX841" fmla="*/ 416775 w 1311227"/>
                <a:gd name="connsiteY841" fmla="*/ 401340 h 927328"/>
                <a:gd name="connsiteX842" fmla="*/ 427733 w 1311227"/>
                <a:gd name="connsiteY842" fmla="*/ 434214 h 927328"/>
                <a:gd name="connsiteX843" fmla="*/ 424994 w 1311227"/>
                <a:gd name="connsiteY843" fmla="*/ 435584 h 927328"/>
                <a:gd name="connsiteX844" fmla="*/ 411296 w 1311227"/>
                <a:gd name="connsiteY844" fmla="*/ 412298 h 927328"/>
                <a:gd name="connsiteX845" fmla="*/ 409926 w 1311227"/>
                <a:gd name="connsiteY845" fmla="*/ 415038 h 927328"/>
                <a:gd name="connsiteX846" fmla="*/ 412666 w 1311227"/>
                <a:gd name="connsiteY846" fmla="*/ 443803 h 927328"/>
                <a:gd name="connsiteX847" fmla="*/ 407187 w 1311227"/>
                <a:gd name="connsiteY847" fmla="*/ 446542 h 927328"/>
                <a:gd name="connsiteX848" fmla="*/ 401707 w 1311227"/>
                <a:gd name="connsiteY848" fmla="*/ 410928 h 927328"/>
                <a:gd name="connsiteX849" fmla="*/ 396229 w 1311227"/>
                <a:gd name="connsiteY849" fmla="*/ 409559 h 927328"/>
                <a:gd name="connsiteX850" fmla="*/ 388010 w 1311227"/>
                <a:gd name="connsiteY850" fmla="*/ 445172 h 927328"/>
                <a:gd name="connsiteX851" fmla="*/ 385271 w 1311227"/>
                <a:gd name="connsiteY851" fmla="*/ 408189 h 927328"/>
                <a:gd name="connsiteX852" fmla="*/ 386640 w 1311227"/>
                <a:gd name="connsiteY852" fmla="*/ 399970 h 927328"/>
                <a:gd name="connsiteX853" fmla="*/ 381161 w 1311227"/>
                <a:gd name="connsiteY853" fmla="*/ 397231 h 927328"/>
                <a:gd name="connsiteX854" fmla="*/ 363354 w 1311227"/>
                <a:gd name="connsiteY854" fmla="*/ 413668 h 927328"/>
                <a:gd name="connsiteX855" fmla="*/ 361984 w 1311227"/>
                <a:gd name="connsiteY855" fmla="*/ 409559 h 927328"/>
                <a:gd name="connsiteX856" fmla="*/ 392119 w 1311227"/>
                <a:gd name="connsiteY856" fmla="*/ 347919 h 927328"/>
                <a:gd name="connsiteX857" fmla="*/ 392119 w 1311227"/>
                <a:gd name="connsiteY857" fmla="*/ 321894 h 927328"/>
                <a:gd name="connsiteX858" fmla="*/ 370203 w 1311227"/>
                <a:gd name="connsiteY858" fmla="*/ 230120 h 927328"/>
                <a:gd name="connsiteX859" fmla="*/ 312673 w 1311227"/>
                <a:gd name="connsiteY859" fmla="*/ 190397 h 927328"/>
                <a:gd name="connsiteX860" fmla="*/ 312673 w 1311227"/>
                <a:gd name="connsiteY860" fmla="*/ 252036 h 927328"/>
                <a:gd name="connsiteX861" fmla="*/ 301715 w 1311227"/>
                <a:gd name="connsiteY861" fmla="*/ 326003 h 927328"/>
                <a:gd name="connsiteX862" fmla="*/ 312673 w 1311227"/>
                <a:gd name="connsiteY862" fmla="*/ 352029 h 927328"/>
                <a:gd name="connsiteX863" fmla="*/ 319522 w 1311227"/>
                <a:gd name="connsiteY863" fmla="*/ 393122 h 927328"/>
                <a:gd name="connsiteX864" fmla="*/ 323631 w 1311227"/>
                <a:gd name="connsiteY864" fmla="*/ 462979 h 927328"/>
                <a:gd name="connsiteX865" fmla="*/ 329110 w 1311227"/>
                <a:gd name="connsiteY865" fmla="*/ 464349 h 927328"/>
                <a:gd name="connsiteX866" fmla="*/ 330480 w 1311227"/>
                <a:gd name="connsiteY866" fmla="*/ 467088 h 927328"/>
                <a:gd name="connsiteX867" fmla="*/ 325001 w 1311227"/>
                <a:gd name="connsiteY867" fmla="*/ 473937 h 927328"/>
                <a:gd name="connsiteX868" fmla="*/ 325001 w 1311227"/>
                <a:gd name="connsiteY868" fmla="*/ 484895 h 927328"/>
                <a:gd name="connsiteX869" fmla="*/ 326371 w 1311227"/>
                <a:gd name="connsiteY869" fmla="*/ 498593 h 927328"/>
                <a:gd name="connsiteX870" fmla="*/ 308564 w 1311227"/>
                <a:gd name="connsiteY870" fmla="*/ 554753 h 927328"/>
                <a:gd name="connsiteX871" fmla="*/ 312673 w 1311227"/>
                <a:gd name="connsiteY871" fmla="*/ 558863 h 927328"/>
                <a:gd name="connsiteX872" fmla="*/ 315413 w 1311227"/>
                <a:gd name="connsiteY872" fmla="*/ 556123 h 927328"/>
                <a:gd name="connsiteX873" fmla="*/ 318152 w 1311227"/>
                <a:gd name="connsiteY873" fmla="*/ 560232 h 927328"/>
                <a:gd name="connsiteX874" fmla="*/ 309934 w 1311227"/>
                <a:gd name="connsiteY874" fmla="*/ 558863 h 927328"/>
                <a:gd name="connsiteX875" fmla="*/ 272950 w 1311227"/>
                <a:gd name="connsiteY875" fmla="*/ 584888 h 927328"/>
                <a:gd name="connsiteX876" fmla="*/ 271580 w 1311227"/>
                <a:gd name="connsiteY876" fmla="*/ 588997 h 927328"/>
                <a:gd name="connsiteX877" fmla="*/ 274320 w 1311227"/>
                <a:gd name="connsiteY877" fmla="*/ 593106 h 927328"/>
                <a:gd name="connsiteX878" fmla="*/ 268841 w 1311227"/>
                <a:gd name="connsiteY878" fmla="*/ 593106 h 927328"/>
                <a:gd name="connsiteX879" fmla="*/ 235967 w 1311227"/>
                <a:gd name="connsiteY879" fmla="*/ 630090 h 927328"/>
                <a:gd name="connsiteX880" fmla="*/ 222269 w 1311227"/>
                <a:gd name="connsiteY880" fmla="*/ 628720 h 927328"/>
                <a:gd name="connsiteX881" fmla="*/ 227748 w 1311227"/>
                <a:gd name="connsiteY881" fmla="*/ 656116 h 927328"/>
                <a:gd name="connsiteX882" fmla="*/ 209941 w 1311227"/>
                <a:gd name="connsiteY882" fmla="*/ 669813 h 927328"/>
                <a:gd name="connsiteX883" fmla="*/ 216790 w 1311227"/>
                <a:gd name="connsiteY883" fmla="*/ 749259 h 927328"/>
                <a:gd name="connsiteX884" fmla="*/ 238706 w 1311227"/>
                <a:gd name="connsiteY884" fmla="*/ 798570 h 927328"/>
                <a:gd name="connsiteX885" fmla="*/ 231857 w 1311227"/>
                <a:gd name="connsiteY885" fmla="*/ 810898 h 927328"/>
                <a:gd name="connsiteX886" fmla="*/ 231857 w 1311227"/>
                <a:gd name="connsiteY886" fmla="*/ 836923 h 927328"/>
                <a:gd name="connsiteX887" fmla="*/ 205832 w 1311227"/>
                <a:gd name="connsiteY887" fmla="*/ 846512 h 927328"/>
                <a:gd name="connsiteX888" fmla="*/ 179807 w 1311227"/>
                <a:gd name="connsiteY888" fmla="*/ 834184 h 927328"/>
                <a:gd name="connsiteX889" fmla="*/ 192134 w 1311227"/>
                <a:gd name="connsiteY889" fmla="*/ 813638 h 927328"/>
                <a:gd name="connsiteX890" fmla="*/ 196244 w 1311227"/>
                <a:gd name="connsiteY890" fmla="*/ 801310 h 927328"/>
                <a:gd name="connsiteX891" fmla="*/ 196244 w 1311227"/>
                <a:gd name="connsiteY891" fmla="*/ 794461 h 927328"/>
                <a:gd name="connsiteX892" fmla="*/ 197614 w 1311227"/>
                <a:gd name="connsiteY892" fmla="*/ 779394 h 927328"/>
                <a:gd name="connsiteX893" fmla="*/ 157891 w 1311227"/>
                <a:gd name="connsiteY893" fmla="*/ 656116 h 927328"/>
                <a:gd name="connsiteX894" fmla="*/ 157891 w 1311227"/>
                <a:gd name="connsiteY894" fmla="*/ 598586 h 927328"/>
                <a:gd name="connsiteX895" fmla="*/ 153781 w 1311227"/>
                <a:gd name="connsiteY895" fmla="*/ 595846 h 927328"/>
                <a:gd name="connsiteX896" fmla="*/ 156521 w 1311227"/>
                <a:gd name="connsiteY896" fmla="*/ 593106 h 927328"/>
                <a:gd name="connsiteX897" fmla="*/ 148302 w 1311227"/>
                <a:gd name="connsiteY897" fmla="*/ 580779 h 927328"/>
                <a:gd name="connsiteX898" fmla="*/ 152411 w 1311227"/>
                <a:gd name="connsiteY898" fmla="*/ 568451 h 927328"/>
                <a:gd name="connsiteX899" fmla="*/ 137344 w 1311227"/>
                <a:gd name="connsiteY899" fmla="*/ 573930 h 927328"/>
                <a:gd name="connsiteX900" fmla="*/ 115428 w 1311227"/>
                <a:gd name="connsiteY900" fmla="*/ 567081 h 927328"/>
                <a:gd name="connsiteX901" fmla="*/ 120907 w 1311227"/>
                <a:gd name="connsiteY901" fmla="*/ 564341 h 927328"/>
                <a:gd name="connsiteX902" fmla="*/ 118168 w 1311227"/>
                <a:gd name="connsiteY902" fmla="*/ 558863 h 927328"/>
                <a:gd name="connsiteX903" fmla="*/ 131865 w 1311227"/>
                <a:gd name="connsiteY903" fmla="*/ 542425 h 927328"/>
                <a:gd name="connsiteX904" fmla="*/ 134604 w 1311227"/>
                <a:gd name="connsiteY904" fmla="*/ 543795 h 927328"/>
                <a:gd name="connsiteX905" fmla="*/ 140084 w 1311227"/>
                <a:gd name="connsiteY905" fmla="*/ 543795 h 927328"/>
                <a:gd name="connsiteX906" fmla="*/ 141453 w 1311227"/>
                <a:gd name="connsiteY906" fmla="*/ 541056 h 927328"/>
                <a:gd name="connsiteX907" fmla="*/ 135974 w 1311227"/>
                <a:gd name="connsiteY907" fmla="*/ 508181 h 927328"/>
                <a:gd name="connsiteX908" fmla="*/ 135974 w 1311227"/>
                <a:gd name="connsiteY908" fmla="*/ 464349 h 927328"/>
                <a:gd name="connsiteX909" fmla="*/ 127756 w 1311227"/>
                <a:gd name="connsiteY909" fmla="*/ 464349 h 927328"/>
                <a:gd name="connsiteX910" fmla="*/ 126386 w 1311227"/>
                <a:gd name="connsiteY910" fmla="*/ 460240 h 927328"/>
                <a:gd name="connsiteX911" fmla="*/ 135974 w 1311227"/>
                <a:gd name="connsiteY911" fmla="*/ 447912 h 927328"/>
                <a:gd name="connsiteX912" fmla="*/ 137344 w 1311227"/>
                <a:gd name="connsiteY912" fmla="*/ 438323 h 927328"/>
                <a:gd name="connsiteX913" fmla="*/ 159260 w 1311227"/>
                <a:gd name="connsiteY913" fmla="*/ 345180 h 927328"/>
                <a:gd name="connsiteX914" fmla="*/ 152411 w 1311227"/>
                <a:gd name="connsiteY914" fmla="*/ 298608 h 927328"/>
                <a:gd name="connsiteX915" fmla="*/ 111319 w 1311227"/>
                <a:gd name="connsiteY915" fmla="*/ 327373 h 927328"/>
                <a:gd name="connsiteX916" fmla="*/ 92142 w 1311227"/>
                <a:gd name="connsiteY916" fmla="*/ 295869 h 927328"/>
                <a:gd name="connsiteX917" fmla="*/ 94881 w 1311227"/>
                <a:gd name="connsiteY917" fmla="*/ 268473 h 927328"/>
                <a:gd name="connsiteX918" fmla="*/ 92142 w 1311227"/>
                <a:gd name="connsiteY918" fmla="*/ 242448 h 927328"/>
                <a:gd name="connsiteX919" fmla="*/ 100361 w 1311227"/>
                <a:gd name="connsiteY919" fmla="*/ 206834 h 927328"/>
                <a:gd name="connsiteX920" fmla="*/ 90773 w 1311227"/>
                <a:gd name="connsiteY920" fmla="*/ 171220 h 927328"/>
                <a:gd name="connsiteX921" fmla="*/ 131865 w 1311227"/>
                <a:gd name="connsiteY921" fmla="*/ 126018 h 927328"/>
                <a:gd name="connsiteX922" fmla="*/ 174327 w 1311227"/>
                <a:gd name="connsiteY922" fmla="*/ 95883 h 927328"/>
                <a:gd name="connsiteX923" fmla="*/ 155151 w 1311227"/>
                <a:gd name="connsiteY923" fmla="*/ 57530 h 927328"/>
                <a:gd name="connsiteX924" fmla="*/ 155151 w 1311227"/>
                <a:gd name="connsiteY924" fmla="*/ 52051 h 927328"/>
                <a:gd name="connsiteX925" fmla="*/ 163369 w 1311227"/>
                <a:gd name="connsiteY925" fmla="*/ 50682 h 927328"/>
                <a:gd name="connsiteX926" fmla="*/ 198983 w 1311227"/>
                <a:gd name="connsiteY926" fmla="*/ 0 h 927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</a:cxnLst>
              <a:rect l="l" t="t" r="r" b="b"/>
              <a:pathLst>
                <a:path w="1311227" h="927328">
                  <a:moveTo>
                    <a:pt x="723132" y="924120"/>
                  </a:moveTo>
                  <a:lnTo>
                    <a:pt x="724970" y="925958"/>
                  </a:lnTo>
                  <a:cubicBezTo>
                    <a:pt x="723601" y="925958"/>
                    <a:pt x="722231" y="924588"/>
                    <a:pt x="722231" y="924588"/>
                  </a:cubicBezTo>
                  <a:close/>
                  <a:moveTo>
                    <a:pt x="737632" y="922984"/>
                  </a:moveTo>
                  <a:lnTo>
                    <a:pt x="740038" y="924588"/>
                  </a:lnTo>
                  <a:cubicBezTo>
                    <a:pt x="739353" y="924588"/>
                    <a:pt x="738668" y="924931"/>
                    <a:pt x="738155" y="924760"/>
                  </a:cubicBezTo>
                  <a:close/>
                  <a:moveTo>
                    <a:pt x="711578" y="922914"/>
                  </a:moveTo>
                  <a:lnTo>
                    <a:pt x="711445" y="923561"/>
                  </a:lnTo>
                  <a:cubicBezTo>
                    <a:pt x="710588" y="924588"/>
                    <a:pt x="709218" y="925273"/>
                    <a:pt x="707164" y="927328"/>
                  </a:cubicBezTo>
                  <a:close/>
                  <a:moveTo>
                    <a:pt x="694973" y="917705"/>
                  </a:moveTo>
                  <a:lnTo>
                    <a:pt x="694836" y="921849"/>
                  </a:lnTo>
                  <a:cubicBezTo>
                    <a:pt x="693466" y="920479"/>
                    <a:pt x="693466" y="919109"/>
                    <a:pt x="694836" y="917739"/>
                  </a:cubicBezTo>
                  <a:close/>
                  <a:moveTo>
                    <a:pt x="575667" y="867058"/>
                  </a:moveTo>
                  <a:cubicBezTo>
                    <a:pt x="577036" y="867058"/>
                    <a:pt x="579776" y="868428"/>
                    <a:pt x="579776" y="869798"/>
                  </a:cubicBezTo>
                  <a:lnTo>
                    <a:pt x="574297" y="871168"/>
                  </a:lnTo>
                  <a:close/>
                  <a:moveTo>
                    <a:pt x="571558" y="824596"/>
                  </a:moveTo>
                  <a:lnTo>
                    <a:pt x="571558" y="828705"/>
                  </a:lnTo>
                  <a:lnTo>
                    <a:pt x="570775" y="824791"/>
                  </a:lnTo>
                  <a:close/>
                  <a:moveTo>
                    <a:pt x="570188" y="821856"/>
                  </a:moveTo>
                  <a:lnTo>
                    <a:pt x="570775" y="824791"/>
                  </a:lnTo>
                  <a:lnTo>
                    <a:pt x="566078" y="825965"/>
                  </a:lnTo>
                  <a:cubicBezTo>
                    <a:pt x="566078" y="824596"/>
                    <a:pt x="568818" y="824596"/>
                    <a:pt x="570188" y="821856"/>
                  </a:cubicBezTo>
                  <a:close/>
                  <a:moveTo>
                    <a:pt x="527725" y="809528"/>
                  </a:moveTo>
                  <a:cubicBezTo>
                    <a:pt x="527725" y="809528"/>
                    <a:pt x="529095" y="809528"/>
                    <a:pt x="530465" y="810898"/>
                  </a:cubicBezTo>
                  <a:cubicBezTo>
                    <a:pt x="529095" y="812268"/>
                    <a:pt x="527725" y="812268"/>
                    <a:pt x="526355" y="812268"/>
                  </a:cubicBezTo>
                  <a:cubicBezTo>
                    <a:pt x="526355" y="810898"/>
                    <a:pt x="526355" y="809528"/>
                    <a:pt x="527725" y="809528"/>
                  </a:cubicBezTo>
                  <a:close/>
                  <a:moveTo>
                    <a:pt x="597583" y="801310"/>
                  </a:moveTo>
                  <a:cubicBezTo>
                    <a:pt x="598953" y="801310"/>
                    <a:pt x="601692" y="802680"/>
                    <a:pt x="603062" y="805419"/>
                  </a:cubicBezTo>
                  <a:lnTo>
                    <a:pt x="594843" y="805419"/>
                  </a:lnTo>
                  <a:cubicBezTo>
                    <a:pt x="596213" y="804050"/>
                    <a:pt x="596213" y="802680"/>
                    <a:pt x="597583" y="801310"/>
                  </a:cubicBezTo>
                  <a:close/>
                  <a:moveTo>
                    <a:pt x="807156" y="768435"/>
                  </a:moveTo>
                  <a:lnTo>
                    <a:pt x="812635" y="769805"/>
                  </a:lnTo>
                  <a:cubicBezTo>
                    <a:pt x="811265" y="772545"/>
                    <a:pt x="812635" y="773915"/>
                    <a:pt x="808526" y="773915"/>
                  </a:cubicBezTo>
                  <a:cubicBezTo>
                    <a:pt x="805786" y="773915"/>
                    <a:pt x="805786" y="772545"/>
                    <a:pt x="804416" y="771175"/>
                  </a:cubicBezTo>
                  <a:close/>
                  <a:moveTo>
                    <a:pt x="740038" y="749259"/>
                  </a:moveTo>
                  <a:cubicBezTo>
                    <a:pt x="744147" y="754738"/>
                    <a:pt x="755105" y="753368"/>
                    <a:pt x="755105" y="761587"/>
                  </a:cubicBezTo>
                  <a:cubicBezTo>
                    <a:pt x="755105" y="765696"/>
                    <a:pt x="752366" y="769805"/>
                    <a:pt x="750996" y="775285"/>
                  </a:cubicBezTo>
                  <a:cubicBezTo>
                    <a:pt x="750996" y="778024"/>
                    <a:pt x="752366" y="782133"/>
                    <a:pt x="750996" y="784873"/>
                  </a:cubicBezTo>
                  <a:cubicBezTo>
                    <a:pt x="749626" y="787612"/>
                    <a:pt x="746887" y="790352"/>
                    <a:pt x="744147" y="790352"/>
                  </a:cubicBezTo>
                  <a:cubicBezTo>
                    <a:pt x="737298" y="790352"/>
                    <a:pt x="733189" y="784873"/>
                    <a:pt x="733189" y="779394"/>
                  </a:cubicBezTo>
                  <a:cubicBezTo>
                    <a:pt x="733189" y="776654"/>
                    <a:pt x="734559" y="775285"/>
                    <a:pt x="734559" y="773915"/>
                  </a:cubicBezTo>
                  <a:cubicBezTo>
                    <a:pt x="735929" y="771175"/>
                    <a:pt x="734559" y="767066"/>
                    <a:pt x="734559" y="764327"/>
                  </a:cubicBezTo>
                  <a:cubicBezTo>
                    <a:pt x="734559" y="760217"/>
                    <a:pt x="737298" y="754738"/>
                    <a:pt x="740038" y="749259"/>
                  </a:cubicBezTo>
                  <a:close/>
                  <a:moveTo>
                    <a:pt x="396229" y="747889"/>
                  </a:moveTo>
                  <a:cubicBezTo>
                    <a:pt x="396229" y="749259"/>
                    <a:pt x="397598" y="750629"/>
                    <a:pt x="398968" y="751999"/>
                  </a:cubicBezTo>
                  <a:cubicBezTo>
                    <a:pt x="397598" y="753368"/>
                    <a:pt x="394859" y="754738"/>
                    <a:pt x="392119" y="754738"/>
                  </a:cubicBezTo>
                  <a:cubicBezTo>
                    <a:pt x="392119" y="753368"/>
                    <a:pt x="390749" y="754738"/>
                    <a:pt x="390749" y="750629"/>
                  </a:cubicBezTo>
                  <a:cubicBezTo>
                    <a:pt x="390749" y="747889"/>
                    <a:pt x="393489" y="747889"/>
                    <a:pt x="396229" y="747889"/>
                  </a:cubicBezTo>
                  <a:close/>
                  <a:moveTo>
                    <a:pt x="741408" y="734192"/>
                  </a:moveTo>
                  <a:cubicBezTo>
                    <a:pt x="742777" y="734192"/>
                    <a:pt x="744147" y="734192"/>
                    <a:pt x="745517" y="735562"/>
                  </a:cubicBezTo>
                  <a:cubicBezTo>
                    <a:pt x="744147" y="738301"/>
                    <a:pt x="741408" y="739671"/>
                    <a:pt x="738668" y="739671"/>
                  </a:cubicBezTo>
                  <a:cubicBezTo>
                    <a:pt x="740038" y="738301"/>
                    <a:pt x="740038" y="734192"/>
                    <a:pt x="741408" y="734192"/>
                  </a:cubicBezTo>
                  <a:close/>
                  <a:moveTo>
                    <a:pt x="572927" y="732822"/>
                  </a:moveTo>
                  <a:cubicBezTo>
                    <a:pt x="572927" y="732822"/>
                    <a:pt x="574297" y="734192"/>
                    <a:pt x="574297" y="735562"/>
                  </a:cubicBezTo>
                  <a:lnTo>
                    <a:pt x="570188" y="735562"/>
                  </a:lnTo>
                  <a:close/>
                  <a:moveTo>
                    <a:pt x="594843" y="730082"/>
                  </a:moveTo>
                  <a:cubicBezTo>
                    <a:pt x="596213" y="730082"/>
                    <a:pt x="597583" y="730082"/>
                    <a:pt x="598953" y="731452"/>
                  </a:cubicBezTo>
                  <a:cubicBezTo>
                    <a:pt x="598953" y="731452"/>
                    <a:pt x="598953" y="732822"/>
                    <a:pt x="597583" y="734192"/>
                  </a:cubicBezTo>
                  <a:cubicBezTo>
                    <a:pt x="594843" y="732822"/>
                    <a:pt x="593474" y="731452"/>
                    <a:pt x="594843" y="730082"/>
                  </a:cubicBezTo>
                  <a:close/>
                  <a:moveTo>
                    <a:pt x="767433" y="727343"/>
                  </a:moveTo>
                  <a:lnTo>
                    <a:pt x="774282" y="727343"/>
                  </a:lnTo>
                  <a:cubicBezTo>
                    <a:pt x="774282" y="728712"/>
                    <a:pt x="775652" y="730082"/>
                    <a:pt x="774282" y="735562"/>
                  </a:cubicBezTo>
                  <a:cubicBezTo>
                    <a:pt x="772912" y="735562"/>
                    <a:pt x="772912" y="736931"/>
                    <a:pt x="770173" y="736931"/>
                  </a:cubicBezTo>
                  <a:cubicBezTo>
                    <a:pt x="766063" y="736931"/>
                    <a:pt x="766063" y="735562"/>
                    <a:pt x="763324" y="732822"/>
                  </a:cubicBezTo>
                  <a:cubicBezTo>
                    <a:pt x="763324" y="731452"/>
                    <a:pt x="764693" y="728712"/>
                    <a:pt x="767433" y="727343"/>
                  </a:cubicBezTo>
                  <a:close/>
                  <a:moveTo>
                    <a:pt x="812635" y="723234"/>
                  </a:moveTo>
                  <a:lnTo>
                    <a:pt x="818114" y="724603"/>
                  </a:lnTo>
                  <a:cubicBezTo>
                    <a:pt x="818114" y="724603"/>
                    <a:pt x="816744" y="724603"/>
                    <a:pt x="815375" y="725973"/>
                  </a:cubicBezTo>
                  <a:close/>
                  <a:moveTo>
                    <a:pt x="659222" y="723234"/>
                  </a:moveTo>
                  <a:lnTo>
                    <a:pt x="664701" y="724603"/>
                  </a:lnTo>
                  <a:lnTo>
                    <a:pt x="664701" y="728712"/>
                  </a:lnTo>
                  <a:cubicBezTo>
                    <a:pt x="663331" y="727343"/>
                    <a:pt x="659222" y="728712"/>
                    <a:pt x="659222" y="723234"/>
                  </a:cubicBezTo>
                  <a:close/>
                  <a:moveTo>
                    <a:pt x="834551" y="717754"/>
                  </a:moveTo>
                  <a:cubicBezTo>
                    <a:pt x="838661" y="717754"/>
                    <a:pt x="840030" y="719124"/>
                    <a:pt x="841400" y="719124"/>
                  </a:cubicBezTo>
                  <a:cubicBezTo>
                    <a:pt x="841400" y="720494"/>
                    <a:pt x="841400" y="721864"/>
                    <a:pt x="838661" y="721864"/>
                  </a:cubicBezTo>
                  <a:cubicBezTo>
                    <a:pt x="834551" y="721864"/>
                    <a:pt x="834551" y="719124"/>
                    <a:pt x="834551" y="717754"/>
                  </a:cubicBezTo>
                  <a:close/>
                  <a:moveTo>
                    <a:pt x="983855" y="713645"/>
                  </a:moveTo>
                  <a:cubicBezTo>
                    <a:pt x="986595" y="713645"/>
                    <a:pt x="989334" y="716385"/>
                    <a:pt x="990704" y="719124"/>
                  </a:cubicBezTo>
                  <a:cubicBezTo>
                    <a:pt x="987964" y="721864"/>
                    <a:pt x="983855" y="723234"/>
                    <a:pt x="981115" y="723234"/>
                  </a:cubicBezTo>
                  <a:cubicBezTo>
                    <a:pt x="977006" y="723234"/>
                    <a:pt x="977006" y="723234"/>
                    <a:pt x="974267" y="721864"/>
                  </a:cubicBezTo>
                  <a:cubicBezTo>
                    <a:pt x="977006" y="719124"/>
                    <a:pt x="979745" y="713645"/>
                    <a:pt x="983855" y="713645"/>
                  </a:cubicBezTo>
                  <a:close/>
                  <a:moveTo>
                    <a:pt x="664701" y="706797"/>
                  </a:moveTo>
                  <a:cubicBezTo>
                    <a:pt x="664701" y="706797"/>
                    <a:pt x="664701" y="708166"/>
                    <a:pt x="666071" y="709536"/>
                  </a:cubicBezTo>
                  <a:cubicBezTo>
                    <a:pt x="664701" y="710906"/>
                    <a:pt x="663331" y="713645"/>
                    <a:pt x="660592" y="713645"/>
                  </a:cubicBezTo>
                  <a:lnTo>
                    <a:pt x="660592" y="709536"/>
                  </a:lnTo>
                  <a:cubicBezTo>
                    <a:pt x="661962" y="708166"/>
                    <a:pt x="663331" y="706797"/>
                    <a:pt x="664701" y="706797"/>
                  </a:cubicBezTo>
                  <a:close/>
                  <a:moveTo>
                    <a:pt x="1160554" y="704057"/>
                  </a:moveTo>
                  <a:cubicBezTo>
                    <a:pt x="1164663" y="704057"/>
                    <a:pt x="1166033" y="705427"/>
                    <a:pt x="1166033" y="708166"/>
                  </a:cubicBezTo>
                  <a:cubicBezTo>
                    <a:pt x="1166033" y="713645"/>
                    <a:pt x="1155075" y="716385"/>
                    <a:pt x="1152335" y="716385"/>
                  </a:cubicBezTo>
                  <a:cubicBezTo>
                    <a:pt x="1148226" y="716385"/>
                    <a:pt x="1148226" y="713645"/>
                    <a:pt x="1146856" y="712275"/>
                  </a:cubicBezTo>
                  <a:cubicBezTo>
                    <a:pt x="1146856" y="710906"/>
                    <a:pt x="1148226" y="708166"/>
                    <a:pt x="1150966" y="705427"/>
                  </a:cubicBezTo>
                  <a:cubicBezTo>
                    <a:pt x="1153705" y="705427"/>
                    <a:pt x="1157814" y="704057"/>
                    <a:pt x="1160554" y="704057"/>
                  </a:cubicBezTo>
                  <a:close/>
                  <a:moveTo>
                    <a:pt x="401707" y="699947"/>
                  </a:moveTo>
                  <a:lnTo>
                    <a:pt x="401707" y="704057"/>
                  </a:lnTo>
                  <a:lnTo>
                    <a:pt x="407187" y="704057"/>
                  </a:lnTo>
                  <a:cubicBezTo>
                    <a:pt x="405817" y="704057"/>
                    <a:pt x="401707" y="704057"/>
                    <a:pt x="400338" y="708166"/>
                  </a:cubicBezTo>
                  <a:cubicBezTo>
                    <a:pt x="400338" y="705427"/>
                    <a:pt x="401707" y="702687"/>
                    <a:pt x="401707" y="699947"/>
                  </a:cubicBezTo>
                  <a:close/>
                  <a:moveTo>
                    <a:pt x="1157814" y="690359"/>
                  </a:moveTo>
                  <a:cubicBezTo>
                    <a:pt x="1159184" y="691729"/>
                    <a:pt x="1161924" y="691729"/>
                    <a:pt x="1163293" y="693099"/>
                  </a:cubicBezTo>
                  <a:cubicBezTo>
                    <a:pt x="1163293" y="693099"/>
                    <a:pt x="1163293" y="694469"/>
                    <a:pt x="1161924" y="695839"/>
                  </a:cubicBezTo>
                  <a:cubicBezTo>
                    <a:pt x="1160554" y="695839"/>
                    <a:pt x="1159184" y="693099"/>
                    <a:pt x="1157814" y="690359"/>
                  </a:cubicBezTo>
                  <a:close/>
                  <a:moveTo>
                    <a:pt x="864686" y="690359"/>
                  </a:moveTo>
                  <a:cubicBezTo>
                    <a:pt x="866056" y="690359"/>
                    <a:pt x="868795" y="691729"/>
                    <a:pt x="868795" y="693099"/>
                  </a:cubicBezTo>
                  <a:cubicBezTo>
                    <a:pt x="868795" y="693099"/>
                    <a:pt x="867426" y="693099"/>
                    <a:pt x="866056" y="694469"/>
                  </a:cubicBezTo>
                  <a:cubicBezTo>
                    <a:pt x="864686" y="693099"/>
                    <a:pt x="863316" y="690359"/>
                    <a:pt x="864686" y="690359"/>
                  </a:cubicBezTo>
                  <a:close/>
                  <a:moveTo>
                    <a:pt x="849619" y="690359"/>
                  </a:moveTo>
                  <a:cubicBezTo>
                    <a:pt x="850988" y="690359"/>
                    <a:pt x="853728" y="691729"/>
                    <a:pt x="853728" y="693099"/>
                  </a:cubicBezTo>
                  <a:lnTo>
                    <a:pt x="848249" y="693099"/>
                  </a:lnTo>
                  <a:close/>
                  <a:moveTo>
                    <a:pt x="444170" y="688989"/>
                  </a:moveTo>
                  <a:cubicBezTo>
                    <a:pt x="445540" y="687620"/>
                    <a:pt x="448279" y="687620"/>
                    <a:pt x="449649" y="688989"/>
                  </a:cubicBezTo>
                  <a:cubicBezTo>
                    <a:pt x="449649" y="688989"/>
                    <a:pt x="449649" y="690359"/>
                    <a:pt x="448279" y="691729"/>
                  </a:cubicBezTo>
                  <a:cubicBezTo>
                    <a:pt x="446910" y="691729"/>
                    <a:pt x="445540" y="690359"/>
                    <a:pt x="444170" y="688989"/>
                  </a:cubicBezTo>
                  <a:close/>
                  <a:moveTo>
                    <a:pt x="649634" y="687620"/>
                  </a:moveTo>
                  <a:lnTo>
                    <a:pt x="656483" y="688989"/>
                  </a:lnTo>
                  <a:cubicBezTo>
                    <a:pt x="655113" y="688989"/>
                    <a:pt x="652373" y="690359"/>
                    <a:pt x="648264" y="690359"/>
                  </a:cubicBezTo>
                  <a:close/>
                  <a:moveTo>
                    <a:pt x="855098" y="682141"/>
                  </a:moveTo>
                  <a:cubicBezTo>
                    <a:pt x="855098" y="682141"/>
                    <a:pt x="856468" y="683511"/>
                    <a:pt x="856468" y="684880"/>
                  </a:cubicBezTo>
                  <a:cubicBezTo>
                    <a:pt x="855098" y="686250"/>
                    <a:pt x="852358" y="684880"/>
                    <a:pt x="850988" y="684880"/>
                  </a:cubicBezTo>
                  <a:cubicBezTo>
                    <a:pt x="852358" y="683511"/>
                    <a:pt x="853728" y="682141"/>
                    <a:pt x="855098" y="682141"/>
                  </a:cubicBezTo>
                  <a:close/>
                  <a:moveTo>
                    <a:pt x="412666" y="679401"/>
                  </a:moveTo>
                  <a:cubicBezTo>
                    <a:pt x="414035" y="679401"/>
                    <a:pt x="415405" y="679401"/>
                    <a:pt x="416775" y="680771"/>
                  </a:cubicBezTo>
                  <a:cubicBezTo>
                    <a:pt x="416775" y="680771"/>
                    <a:pt x="416775" y="682141"/>
                    <a:pt x="415405" y="683511"/>
                  </a:cubicBezTo>
                  <a:cubicBezTo>
                    <a:pt x="414035" y="683511"/>
                    <a:pt x="412666" y="683511"/>
                    <a:pt x="411296" y="682141"/>
                  </a:cubicBezTo>
                  <a:cubicBezTo>
                    <a:pt x="411296" y="682141"/>
                    <a:pt x="412666" y="680771"/>
                    <a:pt x="412666" y="679401"/>
                  </a:cubicBezTo>
                  <a:close/>
                  <a:moveTo>
                    <a:pt x="368833" y="679401"/>
                  </a:moveTo>
                  <a:lnTo>
                    <a:pt x="372943" y="679401"/>
                  </a:lnTo>
                  <a:cubicBezTo>
                    <a:pt x="374312" y="680771"/>
                    <a:pt x="375682" y="682141"/>
                    <a:pt x="375682" y="684880"/>
                  </a:cubicBezTo>
                  <a:lnTo>
                    <a:pt x="367464" y="684880"/>
                  </a:lnTo>
                  <a:cubicBezTo>
                    <a:pt x="367464" y="684880"/>
                    <a:pt x="367464" y="683511"/>
                    <a:pt x="366094" y="682141"/>
                  </a:cubicBezTo>
                  <a:close/>
                  <a:moveTo>
                    <a:pt x="643470" y="677860"/>
                  </a:moveTo>
                  <a:cubicBezTo>
                    <a:pt x="643813" y="678032"/>
                    <a:pt x="644155" y="678716"/>
                    <a:pt x="644155" y="680771"/>
                  </a:cubicBezTo>
                  <a:cubicBezTo>
                    <a:pt x="644155" y="683511"/>
                    <a:pt x="641415" y="686250"/>
                    <a:pt x="640046" y="688989"/>
                  </a:cubicBezTo>
                  <a:cubicBezTo>
                    <a:pt x="638676" y="691729"/>
                    <a:pt x="640046" y="697208"/>
                    <a:pt x="638676" y="701317"/>
                  </a:cubicBezTo>
                  <a:cubicBezTo>
                    <a:pt x="637306" y="705427"/>
                    <a:pt x="634566" y="709536"/>
                    <a:pt x="629087" y="709536"/>
                  </a:cubicBezTo>
                  <a:cubicBezTo>
                    <a:pt x="622239" y="709536"/>
                    <a:pt x="618129" y="706797"/>
                    <a:pt x="614020" y="702687"/>
                  </a:cubicBezTo>
                  <a:cubicBezTo>
                    <a:pt x="612650" y="702687"/>
                    <a:pt x="611281" y="704057"/>
                    <a:pt x="609911" y="704057"/>
                  </a:cubicBezTo>
                  <a:cubicBezTo>
                    <a:pt x="609911" y="702687"/>
                    <a:pt x="612650" y="702687"/>
                    <a:pt x="612650" y="699947"/>
                  </a:cubicBezTo>
                  <a:cubicBezTo>
                    <a:pt x="612650" y="697208"/>
                    <a:pt x="612650" y="691729"/>
                    <a:pt x="615390" y="688989"/>
                  </a:cubicBezTo>
                  <a:cubicBezTo>
                    <a:pt x="620869" y="680771"/>
                    <a:pt x="627718" y="688989"/>
                    <a:pt x="634566" y="678032"/>
                  </a:cubicBezTo>
                  <a:lnTo>
                    <a:pt x="642785" y="678032"/>
                  </a:lnTo>
                  <a:cubicBezTo>
                    <a:pt x="642785" y="678032"/>
                    <a:pt x="643128" y="677689"/>
                    <a:pt x="643470" y="677860"/>
                  </a:cubicBezTo>
                  <a:close/>
                  <a:moveTo>
                    <a:pt x="646894" y="672552"/>
                  </a:moveTo>
                  <a:cubicBezTo>
                    <a:pt x="646894" y="672552"/>
                    <a:pt x="648264" y="672552"/>
                    <a:pt x="649634" y="673922"/>
                  </a:cubicBezTo>
                  <a:cubicBezTo>
                    <a:pt x="648264" y="675292"/>
                    <a:pt x="646894" y="675292"/>
                    <a:pt x="645524" y="675292"/>
                  </a:cubicBezTo>
                  <a:cubicBezTo>
                    <a:pt x="645524" y="673922"/>
                    <a:pt x="645524" y="672552"/>
                    <a:pt x="646894" y="672552"/>
                  </a:cubicBezTo>
                  <a:close/>
                  <a:moveTo>
                    <a:pt x="1131789" y="665704"/>
                  </a:moveTo>
                  <a:cubicBezTo>
                    <a:pt x="1130419" y="665704"/>
                    <a:pt x="1129049" y="667074"/>
                    <a:pt x="1127679" y="668443"/>
                  </a:cubicBezTo>
                  <a:lnTo>
                    <a:pt x="1125964" y="667218"/>
                  </a:lnTo>
                  <a:close/>
                  <a:moveTo>
                    <a:pt x="985225" y="664334"/>
                  </a:moveTo>
                  <a:lnTo>
                    <a:pt x="989334" y="664334"/>
                  </a:lnTo>
                  <a:cubicBezTo>
                    <a:pt x="989334" y="665704"/>
                    <a:pt x="990704" y="667074"/>
                    <a:pt x="992073" y="668443"/>
                  </a:cubicBezTo>
                  <a:lnTo>
                    <a:pt x="985225" y="668443"/>
                  </a:lnTo>
                  <a:cubicBezTo>
                    <a:pt x="983855" y="667074"/>
                    <a:pt x="983855" y="665704"/>
                    <a:pt x="985225" y="664334"/>
                  </a:cubicBezTo>
                  <a:close/>
                  <a:moveTo>
                    <a:pt x="9957" y="661594"/>
                  </a:moveTo>
                  <a:lnTo>
                    <a:pt x="15435" y="662964"/>
                  </a:lnTo>
                  <a:lnTo>
                    <a:pt x="14066" y="665704"/>
                  </a:lnTo>
                  <a:cubicBezTo>
                    <a:pt x="12696" y="667074"/>
                    <a:pt x="9957" y="665704"/>
                    <a:pt x="8587" y="665704"/>
                  </a:cubicBezTo>
                  <a:close/>
                  <a:moveTo>
                    <a:pt x="279799" y="660224"/>
                  </a:moveTo>
                  <a:cubicBezTo>
                    <a:pt x="286648" y="660224"/>
                    <a:pt x="296236" y="657485"/>
                    <a:pt x="296236" y="669813"/>
                  </a:cubicBezTo>
                  <a:cubicBezTo>
                    <a:pt x="296236" y="671183"/>
                    <a:pt x="292127" y="679401"/>
                    <a:pt x="288018" y="680771"/>
                  </a:cubicBezTo>
                  <a:cubicBezTo>
                    <a:pt x="285278" y="682141"/>
                    <a:pt x="282538" y="679401"/>
                    <a:pt x="279799" y="680771"/>
                  </a:cubicBezTo>
                  <a:cubicBezTo>
                    <a:pt x="275690" y="680771"/>
                    <a:pt x="272950" y="684880"/>
                    <a:pt x="268841" y="684880"/>
                  </a:cubicBezTo>
                  <a:cubicBezTo>
                    <a:pt x="266102" y="684880"/>
                    <a:pt x="267471" y="684880"/>
                    <a:pt x="266102" y="683511"/>
                  </a:cubicBezTo>
                  <a:cubicBezTo>
                    <a:pt x="261992" y="680771"/>
                    <a:pt x="260622" y="678032"/>
                    <a:pt x="256513" y="678032"/>
                  </a:cubicBezTo>
                  <a:cubicBezTo>
                    <a:pt x="263362" y="656116"/>
                    <a:pt x="267471" y="660224"/>
                    <a:pt x="279799" y="660224"/>
                  </a:cubicBezTo>
                  <a:close/>
                  <a:moveTo>
                    <a:pt x="849619" y="657485"/>
                  </a:moveTo>
                  <a:cubicBezTo>
                    <a:pt x="850988" y="657485"/>
                    <a:pt x="853728" y="658855"/>
                    <a:pt x="855098" y="661594"/>
                  </a:cubicBezTo>
                  <a:cubicBezTo>
                    <a:pt x="853728" y="661594"/>
                    <a:pt x="855098" y="662964"/>
                    <a:pt x="850988" y="662964"/>
                  </a:cubicBezTo>
                  <a:cubicBezTo>
                    <a:pt x="848249" y="662964"/>
                    <a:pt x="848249" y="661594"/>
                    <a:pt x="846879" y="660224"/>
                  </a:cubicBezTo>
                  <a:close/>
                  <a:moveTo>
                    <a:pt x="960569" y="654746"/>
                  </a:moveTo>
                  <a:lnTo>
                    <a:pt x="964678" y="654746"/>
                  </a:lnTo>
                  <a:cubicBezTo>
                    <a:pt x="964678" y="657485"/>
                    <a:pt x="963309" y="657485"/>
                    <a:pt x="963309" y="658855"/>
                  </a:cubicBezTo>
                  <a:cubicBezTo>
                    <a:pt x="961939" y="658855"/>
                    <a:pt x="959199" y="657485"/>
                    <a:pt x="960569" y="654746"/>
                  </a:cubicBezTo>
                  <a:close/>
                  <a:moveTo>
                    <a:pt x="1127923" y="654400"/>
                  </a:moveTo>
                  <a:lnTo>
                    <a:pt x="1130419" y="660224"/>
                  </a:lnTo>
                  <a:cubicBezTo>
                    <a:pt x="1130419" y="658855"/>
                    <a:pt x="1127679" y="658855"/>
                    <a:pt x="1127679" y="654746"/>
                  </a:cubicBezTo>
                  <a:close/>
                  <a:moveTo>
                    <a:pt x="760584" y="652006"/>
                  </a:moveTo>
                  <a:lnTo>
                    <a:pt x="759215" y="660224"/>
                  </a:lnTo>
                  <a:cubicBezTo>
                    <a:pt x="761954" y="665704"/>
                    <a:pt x="746887" y="680771"/>
                    <a:pt x="741408" y="678032"/>
                  </a:cubicBezTo>
                  <a:cubicBezTo>
                    <a:pt x="741408" y="682141"/>
                    <a:pt x="742777" y="683511"/>
                    <a:pt x="742777" y="684880"/>
                  </a:cubicBezTo>
                  <a:cubicBezTo>
                    <a:pt x="746887" y="684880"/>
                    <a:pt x="761954" y="687620"/>
                    <a:pt x="761954" y="695839"/>
                  </a:cubicBezTo>
                  <a:cubicBezTo>
                    <a:pt x="761954" y="699947"/>
                    <a:pt x="757845" y="705427"/>
                    <a:pt x="755105" y="705427"/>
                  </a:cubicBezTo>
                  <a:cubicBezTo>
                    <a:pt x="750996" y="705427"/>
                    <a:pt x="744147" y="701317"/>
                    <a:pt x="738668" y="697208"/>
                  </a:cubicBezTo>
                  <a:cubicBezTo>
                    <a:pt x="738668" y="699947"/>
                    <a:pt x="741408" y="701317"/>
                    <a:pt x="742777" y="702687"/>
                  </a:cubicBezTo>
                  <a:cubicBezTo>
                    <a:pt x="741408" y="704057"/>
                    <a:pt x="740038" y="704057"/>
                    <a:pt x="740038" y="704057"/>
                  </a:cubicBezTo>
                  <a:cubicBezTo>
                    <a:pt x="737298" y="704057"/>
                    <a:pt x="735929" y="708166"/>
                    <a:pt x="733189" y="709536"/>
                  </a:cubicBezTo>
                  <a:lnTo>
                    <a:pt x="730450" y="706797"/>
                  </a:lnTo>
                  <a:cubicBezTo>
                    <a:pt x="731819" y="704057"/>
                    <a:pt x="733189" y="701317"/>
                    <a:pt x="733189" y="695839"/>
                  </a:cubicBezTo>
                  <a:cubicBezTo>
                    <a:pt x="730450" y="698578"/>
                    <a:pt x="724970" y="701317"/>
                    <a:pt x="724970" y="705427"/>
                  </a:cubicBezTo>
                  <a:cubicBezTo>
                    <a:pt x="724970" y="708166"/>
                    <a:pt x="726340" y="712275"/>
                    <a:pt x="726340" y="715015"/>
                  </a:cubicBezTo>
                  <a:cubicBezTo>
                    <a:pt x="731819" y="715015"/>
                    <a:pt x="734559" y="716385"/>
                    <a:pt x="738668" y="719124"/>
                  </a:cubicBezTo>
                  <a:cubicBezTo>
                    <a:pt x="738668" y="717754"/>
                    <a:pt x="737298" y="716385"/>
                    <a:pt x="737298" y="715015"/>
                  </a:cubicBezTo>
                  <a:cubicBezTo>
                    <a:pt x="742777" y="712275"/>
                    <a:pt x="746887" y="706797"/>
                    <a:pt x="749626" y="706797"/>
                  </a:cubicBezTo>
                  <a:cubicBezTo>
                    <a:pt x="750996" y="706797"/>
                    <a:pt x="756475" y="706797"/>
                    <a:pt x="756475" y="712275"/>
                  </a:cubicBezTo>
                  <a:cubicBezTo>
                    <a:pt x="755105" y="710906"/>
                    <a:pt x="752366" y="710906"/>
                    <a:pt x="752366" y="712275"/>
                  </a:cubicBezTo>
                  <a:cubicBezTo>
                    <a:pt x="755105" y="715015"/>
                    <a:pt x="756475" y="717754"/>
                    <a:pt x="757845" y="719124"/>
                  </a:cubicBezTo>
                  <a:lnTo>
                    <a:pt x="760584" y="716385"/>
                  </a:lnTo>
                  <a:cubicBezTo>
                    <a:pt x="760584" y="715015"/>
                    <a:pt x="757845" y="716385"/>
                    <a:pt x="757845" y="712275"/>
                  </a:cubicBezTo>
                  <a:cubicBezTo>
                    <a:pt x="757845" y="709536"/>
                    <a:pt x="760584" y="710906"/>
                    <a:pt x="760584" y="709536"/>
                  </a:cubicBezTo>
                  <a:cubicBezTo>
                    <a:pt x="761954" y="706797"/>
                    <a:pt x="759215" y="699947"/>
                    <a:pt x="767433" y="698578"/>
                  </a:cubicBezTo>
                  <a:cubicBezTo>
                    <a:pt x="761954" y="690359"/>
                    <a:pt x="764693" y="680771"/>
                    <a:pt x="764693" y="675292"/>
                  </a:cubicBezTo>
                  <a:cubicBezTo>
                    <a:pt x="761954" y="675292"/>
                    <a:pt x="759215" y="675292"/>
                    <a:pt x="757845" y="673922"/>
                  </a:cubicBezTo>
                  <a:cubicBezTo>
                    <a:pt x="763324" y="668443"/>
                    <a:pt x="763324" y="671183"/>
                    <a:pt x="763324" y="667074"/>
                  </a:cubicBezTo>
                  <a:cubicBezTo>
                    <a:pt x="763324" y="662964"/>
                    <a:pt x="761954" y="656116"/>
                    <a:pt x="760584" y="652006"/>
                  </a:cubicBezTo>
                  <a:close/>
                  <a:moveTo>
                    <a:pt x="660592" y="652006"/>
                  </a:moveTo>
                  <a:cubicBezTo>
                    <a:pt x="661962" y="652006"/>
                    <a:pt x="664701" y="652006"/>
                    <a:pt x="666071" y="653376"/>
                  </a:cubicBezTo>
                  <a:cubicBezTo>
                    <a:pt x="664701" y="653376"/>
                    <a:pt x="663331" y="654746"/>
                    <a:pt x="661962" y="654746"/>
                  </a:cubicBezTo>
                  <a:cubicBezTo>
                    <a:pt x="661962" y="654746"/>
                    <a:pt x="660592" y="654746"/>
                    <a:pt x="660592" y="652006"/>
                  </a:cubicBezTo>
                  <a:close/>
                  <a:moveTo>
                    <a:pt x="638676" y="650636"/>
                  </a:moveTo>
                  <a:cubicBezTo>
                    <a:pt x="638676" y="652006"/>
                    <a:pt x="640046" y="650636"/>
                    <a:pt x="640046" y="654746"/>
                  </a:cubicBezTo>
                  <a:cubicBezTo>
                    <a:pt x="640046" y="657485"/>
                    <a:pt x="637306" y="658855"/>
                    <a:pt x="634566" y="661594"/>
                  </a:cubicBezTo>
                  <a:lnTo>
                    <a:pt x="627718" y="660224"/>
                  </a:lnTo>
                  <a:lnTo>
                    <a:pt x="627718" y="654746"/>
                  </a:lnTo>
                  <a:cubicBezTo>
                    <a:pt x="630457" y="653376"/>
                    <a:pt x="634566" y="653376"/>
                    <a:pt x="638676" y="650636"/>
                  </a:cubicBezTo>
                  <a:close/>
                  <a:moveTo>
                    <a:pt x="1172882" y="649267"/>
                  </a:moveTo>
                  <a:cubicBezTo>
                    <a:pt x="1174251" y="649267"/>
                    <a:pt x="1175621" y="649267"/>
                    <a:pt x="1176991" y="650636"/>
                  </a:cubicBezTo>
                  <a:lnTo>
                    <a:pt x="1172749" y="649576"/>
                  </a:lnTo>
                  <a:close/>
                  <a:moveTo>
                    <a:pt x="1183840" y="643788"/>
                  </a:moveTo>
                  <a:cubicBezTo>
                    <a:pt x="1189319" y="645157"/>
                    <a:pt x="1193428" y="647897"/>
                    <a:pt x="1198907" y="657485"/>
                  </a:cubicBezTo>
                  <a:cubicBezTo>
                    <a:pt x="1196167" y="658855"/>
                    <a:pt x="1193428" y="660224"/>
                    <a:pt x="1190689" y="660224"/>
                  </a:cubicBezTo>
                  <a:cubicBezTo>
                    <a:pt x="1182470" y="660224"/>
                    <a:pt x="1185209" y="654746"/>
                    <a:pt x="1181100" y="645157"/>
                  </a:cubicBezTo>
                  <a:close/>
                  <a:moveTo>
                    <a:pt x="142823" y="642418"/>
                  </a:moveTo>
                  <a:cubicBezTo>
                    <a:pt x="144193" y="642418"/>
                    <a:pt x="146932" y="642418"/>
                    <a:pt x="149672" y="643788"/>
                  </a:cubicBezTo>
                  <a:cubicBezTo>
                    <a:pt x="149672" y="643788"/>
                    <a:pt x="149672" y="645157"/>
                    <a:pt x="151042" y="646527"/>
                  </a:cubicBezTo>
                  <a:cubicBezTo>
                    <a:pt x="149672" y="647897"/>
                    <a:pt x="146932" y="649267"/>
                    <a:pt x="144193" y="649267"/>
                  </a:cubicBezTo>
                  <a:close/>
                  <a:moveTo>
                    <a:pt x="1115352" y="639678"/>
                  </a:moveTo>
                  <a:lnTo>
                    <a:pt x="1115352" y="649267"/>
                  </a:lnTo>
                  <a:lnTo>
                    <a:pt x="1119461" y="649267"/>
                  </a:lnTo>
                  <a:cubicBezTo>
                    <a:pt x="1119461" y="647897"/>
                    <a:pt x="1118091" y="646527"/>
                    <a:pt x="1119461" y="645157"/>
                  </a:cubicBezTo>
                  <a:cubicBezTo>
                    <a:pt x="1120831" y="646527"/>
                    <a:pt x="1119461" y="647897"/>
                    <a:pt x="1122201" y="647897"/>
                  </a:cubicBezTo>
                  <a:cubicBezTo>
                    <a:pt x="1126310" y="647897"/>
                    <a:pt x="1124940" y="645157"/>
                    <a:pt x="1124940" y="643788"/>
                  </a:cubicBezTo>
                  <a:cubicBezTo>
                    <a:pt x="1120831" y="642418"/>
                    <a:pt x="1118091" y="639678"/>
                    <a:pt x="1115352" y="639678"/>
                  </a:cubicBezTo>
                  <a:close/>
                  <a:moveTo>
                    <a:pt x="607171" y="635569"/>
                  </a:moveTo>
                  <a:lnTo>
                    <a:pt x="614020" y="635569"/>
                  </a:lnTo>
                  <a:cubicBezTo>
                    <a:pt x="614020" y="636939"/>
                    <a:pt x="615390" y="639678"/>
                    <a:pt x="615390" y="641048"/>
                  </a:cubicBezTo>
                  <a:cubicBezTo>
                    <a:pt x="614020" y="642418"/>
                    <a:pt x="614020" y="643788"/>
                    <a:pt x="611281" y="643788"/>
                  </a:cubicBezTo>
                  <a:cubicBezTo>
                    <a:pt x="607171" y="643788"/>
                    <a:pt x="609911" y="643788"/>
                    <a:pt x="607171" y="642418"/>
                  </a:cubicBezTo>
                  <a:cubicBezTo>
                    <a:pt x="607171" y="641048"/>
                    <a:pt x="605801" y="638309"/>
                    <a:pt x="607171" y="635569"/>
                  </a:cubicBezTo>
                  <a:close/>
                  <a:moveTo>
                    <a:pt x="279799" y="634199"/>
                  </a:moveTo>
                  <a:cubicBezTo>
                    <a:pt x="282538" y="635569"/>
                    <a:pt x="286648" y="635569"/>
                    <a:pt x="290757" y="638309"/>
                  </a:cubicBezTo>
                  <a:lnTo>
                    <a:pt x="290757" y="643788"/>
                  </a:lnTo>
                  <a:cubicBezTo>
                    <a:pt x="289387" y="645157"/>
                    <a:pt x="289387" y="645157"/>
                    <a:pt x="286648" y="645157"/>
                  </a:cubicBezTo>
                  <a:cubicBezTo>
                    <a:pt x="279799" y="645157"/>
                    <a:pt x="281169" y="639678"/>
                    <a:pt x="279799" y="634199"/>
                  </a:cubicBezTo>
                  <a:close/>
                  <a:moveTo>
                    <a:pt x="1026317" y="631459"/>
                  </a:moveTo>
                  <a:cubicBezTo>
                    <a:pt x="1027687" y="630090"/>
                    <a:pt x="1029057" y="631459"/>
                    <a:pt x="1030427" y="631459"/>
                  </a:cubicBezTo>
                  <a:cubicBezTo>
                    <a:pt x="1029057" y="632829"/>
                    <a:pt x="1029057" y="634199"/>
                    <a:pt x="1029057" y="635569"/>
                  </a:cubicBezTo>
                  <a:cubicBezTo>
                    <a:pt x="1029057" y="634199"/>
                    <a:pt x="1027687" y="631459"/>
                    <a:pt x="1026317" y="631459"/>
                  </a:cubicBezTo>
                  <a:close/>
                  <a:moveTo>
                    <a:pt x="1183840" y="628720"/>
                  </a:moveTo>
                  <a:cubicBezTo>
                    <a:pt x="1185209" y="630090"/>
                    <a:pt x="1187949" y="630090"/>
                    <a:pt x="1189319" y="631459"/>
                  </a:cubicBezTo>
                  <a:lnTo>
                    <a:pt x="1187949" y="636939"/>
                  </a:lnTo>
                  <a:cubicBezTo>
                    <a:pt x="1186579" y="635569"/>
                    <a:pt x="1183840" y="631459"/>
                    <a:pt x="1183840" y="628720"/>
                  </a:cubicBezTo>
                  <a:close/>
                  <a:moveTo>
                    <a:pt x="992073" y="628720"/>
                  </a:moveTo>
                  <a:lnTo>
                    <a:pt x="993443" y="634199"/>
                  </a:lnTo>
                  <a:cubicBezTo>
                    <a:pt x="992073" y="634199"/>
                    <a:pt x="989334" y="635569"/>
                    <a:pt x="989334" y="631459"/>
                  </a:cubicBezTo>
                  <a:cubicBezTo>
                    <a:pt x="989334" y="628720"/>
                    <a:pt x="990704" y="630090"/>
                    <a:pt x="992073" y="628720"/>
                  </a:cubicBezTo>
                  <a:close/>
                  <a:moveTo>
                    <a:pt x="668811" y="628720"/>
                  </a:moveTo>
                  <a:cubicBezTo>
                    <a:pt x="670180" y="628720"/>
                    <a:pt x="670180" y="630090"/>
                    <a:pt x="670180" y="631459"/>
                  </a:cubicBezTo>
                  <a:cubicBezTo>
                    <a:pt x="668811" y="631459"/>
                    <a:pt x="667441" y="631459"/>
                    <a:pt x="666071" y="630090"/>
                  </a:cubicBezTo>
                  <a:cubicBezTo>
                    <a:pt x="666071" y="630090"/>
                    <a:pt x="667441" y="628720"/>
                    <a:pt x="668811" y="628720"/>
                  </a:cubicBezTo>
                  <a:close/>
                  <a:moveTo>
                    <a:pt x="540053" y="621871"/>
                  </a:moveTo>
                  <a:lnTo>
                    <a:pt x="548272" y="621871"/>
                  </a:lnTo>
                  <a:cubicBezTo>
                    <a:pt x="548272" y="623241"/>
                    <a:pt x="549641" y="624611"/>
                    <a:pt x="549641" y="628720"/>
                  </a:cubicBezTo>
                  <a:lnTo>
                    <a:pt x="541423" y="630090"/>
                  </a:lnTo>
                  <a:close/>
                  <a:moveTo>
                    <a:pt x="1198222" y="619132"/>
                  </a:moveTo>
                  <a:cubicBezTo>
                    <a:pt x="1200277" y="619132"/>
                    <a:pt x="1201647" y="620502"/>
                    <a:pt x="1201647" y="620502"/>
                  </a:cubicBezTo>
                  <a:cubicBezTo>
                    <a:pt x="1201647" y="621871"/>
                    <a:pt x="1197537" y="621871"/>
                    <a:pt x="1197537" y="630090"/>
                  </a:cubicBezTo>
                  <a:cubicBezTo>
                    <a:pt x="1197537" y="630090"/>
                    <a:pt x="1196167" y="630090"/>
                    <a:pt x="1194798" y="631459"/>
                  </a:cubicBezTo>
                  <a:cubicBezTo>
                    <a:pt x="1193428" y="630090"/>
                    <a:pt x="1192058" y="627351"/>
                    <a:pt x="1190689" y="625981"/>
                  </a:cubicBezTo>
                  <a:cubicBezTo>
                    <a:pt x="1193428" y="620502"/>
                    <a:pt x="1196167" y="619132"/>
                    <a:pt x="1198222" y="619132"/>
                  </a:cubicBezTo>
                  <a:close/>
                  <a:moveTo>
                    <a:pt x="1135898" y="615023"/>
                  </a:moveTo>
                  <a:cubicBezTo>
                    <a:pt x="1134528" y="616392"/>
                    <a:pt x="1133159" y="617762"/>
                    <a:pt x="1133159" y="619132"/>
                  </a:cubicBezTo>
                  <a:cubicBezTo>
                    <a:pt x="1140007" y="620502"/>
                    <a:pt x="1137268" y="621871"/>
                    <a:pt x="1141377" y="624611"/>
                  </a:cubicBezTo>
                  <a:lnTo>
                    <a:pt x="1141377" y="620502"/>
                  </a:lnTo>
                  <a:cubicBezTo>
                    <a:pt x="1140007" y="617762"/>
                    <a:pt x="1138638" y="615023"/>
                    <a:pt x="1135898" y="615023"/>
                  </a:cubicBezTo>
                  <a:close/>
                  <a:moveTo>
                    <a:pt x="1235890" y="612283"/>
                  </a:moveTo>
                  <a:cubicBezTo>
                    <a:pt x="1237260" y="612283"/>
                    <a:pt x="1240000" y="613653"/>
                    <a:pt x="1240000" y="615023"/>
                  </a:cubicBezTo>
                  <a:cubicBezTo>
                    <a:pt x="1238630" y="615023"/>
                    <a:pt x="1237260" y="616392"/>
                    <a:pt x="1235890" y="616392"/>
                  </a:cubicBezTo>
                  <a:cubicBezTo>
                    <a:pt x="1234521" y="615023"/>
                    <a:pt x="1234521" y="613653"/>
                    <a:pt x="1235890" y="612283"/>
                  </a:cubicBezTo>
                  <a:close/>
                  <a:moveTo>
                    <a:pt x="874274" y="610913"/>
                  </a:moveTo>
                  <a:cubicBezTo>
                    <a:pt x="875644" y="610913"/>
                    <a:pt x="875644" y="612283"/>
                    <a:pt x="875644" y="613653"/>
                  </a:cubicBezTo>
                  <a:lnTo>
                    <a:pt x="871535" y="613653"/>
                  </a:lnTo>
                  <a:close/>
                  <a:moveTo>
                    <a:pt x="612650" y="609544"/>
                  </a:moveTo>
                  <a:lnTo>
                    <a:pt x="618129" y="609544"/>
                  </a:lnTo>
                  <a:lnTo>
                    <a:pt x="618129" y="613653"/>
                  </a:lnTo>
                  <a:cubicBezTo>
                    <a:pt x="616759" y="613653"/>
                    <a:pt x="614020" y="612283"/>
                    <a:pt x="612650" y="609544"/>
                  </a:cubicBezTo>
                  <a:close/>
                  <a:moveTo>
                    <a:pt x="289387" y="609544"/>
                  </a:moveTo>
                  <a:cubicBezTo>
                    <a:pt x="290757" y="610913"/>
                    <a:pt x="290757" y="609544"/>
                    <a:pt x="290757" y="612283"/>
                  </a:cubicBezTo>
                  <a:cubicBezTo>
                    <a:pt x="290757" y="616392"/>
                    <a:pt x="286648" y="615023"/>
                    <a:pt x="286648" y="617762"/>
                  </a:cubicBezTo>
                  <a:cubicBezTo>
                    <a:pt x="286648" y="621871"/>
                    <a:pt x="288018" y="623241"/>
                    <a:pt x="289387" y="625981"/>
                  </a:cubicBezTo>
                  <a:cubicBezTo>
                    <a:pt x="288018" y="627351"/>
                    <a:pt x="285278" y="628720"/>
                    <a:pt x="282538" y="628720"/>
                  </a:cubicBezTo>
                  <a:cubicBezTo>
                    <a:pt x="283908" y="623241"/>
                    <a:pt x="283908" y="616392"/>
                    <a:pt x="283908" y="612283"/>
                  </a:cubicBezTo>
                  <a:cubicBezTo>
                    <a:pt x="283908" y="609544"/>
                    <a:pt x="288018" y="609544"/>
                    <a:pt x="289387" y="609544"/>
                  </a:cubicBezTo>
                  <a:close/>
                  <a:moveTo>
                    <a:pt x="397598" y="605434"/>
                  </a:moveTo>
                  <a:cubicBezTo>
                    <a:pt x="398968" y="605434"/>
                    <a:pt x="401707" y="606804"/>
                    <a:pt x="401707" y="608174"/>
                  </a:cubicBezTo>
                  <a:cubicBezTo>
                    <a:pt x="401707" y="608174"/>
                    <a:pt x="400338" y="608174"/>
                    <a:pt x="398968" y="609544"/>
                  </a:cubicBezTo>
                  <a:cubicBezTo>
                    <a:pt x="397598" y="608174"/>
                    <a:pt x="397598" y="606804"/>
                    <a:pt x="397598" y="605434"/>
                  </a:cubicBezTo>
                  <a:close/>
                  <a:moveTo>
                    <a:pt x="1040015" y="602695"/>
                  </a:moveTo>
                  <a:cubicBezTo>
                    <a:pt x="1041385" y="602695"/>
                    <a:pt x="1042755" y="602695"/>
                    <a:pt x="1044124" y="604064"/>
                  </a:cubicBezTo>
                  <a:cubicBezTo>
                    <a:pt x="1044124" y="605434"/>
                    <a:pt x="1044124" y="606804"/>
                    <a:pt x="1040015" y="608174"/>
                  </a:cubicBezTo>
                  <a:close/>
                  <a:moveTo>
                    <a:pt x="374312" y="601325"/>
                  </a:moveTo>
                  <a:lnTo>
                    <a:pt x="377052" y="604064"/>
                  </a:lnTo>
                  <a:cubicBezTo>
                    <a:pt x="377052" y="604064"/>
                    <a:pt x="375682" y="605434"/>
                    <a:pt x="375682" y="606804"/>
                  </a:cubicBezTo>
                  <a:lnTo>
                    <a:pt x="370203" y="605434"/>
                  </a:lnTo>
                  <a:cubicBezTo>
                    <a:pt x="370203" y="604064"/>
                    <a:pt x="372943" y="601325"/>
                    <a:pt x="374312" y="601325"/>
                  </a:cubicBezTo>
                  <a:close/>
                  <a:moveTo>
                    <a:pt x="639703" y="600983"/>
                  </a:moveTo>
                  <a:cubicBezTo>
                    <a:pt x="641073" y="601325"/>
                    <a:pt x="642785" y="602695"/>
                    <a:pt x="644155" y="606804"/>
                  </a:cubicBezTo>
                  <a:cubicBezTo>
                    <a:pt x="642785" y="606804"/>
                    <a:pt x="640046" y="608174"/>
                    <a:pt x="637306" y="606804"/>
                  </a:cubicBezTo>
                  <a:cubicBezTo>
                    <a:pt x="637306" y="605434"/>
                    <a:pt x="635936" y="604064"/>
                    <a:pt x="637306" y="601325"/>
                  </a:cubicBezTo>
                  <a:cubicBezTo>
                    <a:pt x="637306" y="601325"/>
                    <a:pt x="638333" y="600640"/>
                    <a:pt x="639703" y="600983"/>
                  </a:cubicBezTo>
                  <a:close/>
                  <a:moveTo>
                    <a:pt x="1304378" y="598586"/>
                  </a:moveTo>
                  <a:lnTo>
                    <a:pt x="1309857" y="598586"/>
                  </a:lnTo>
                  <a:cubicBezTo>
                    <a:pt x="1309857" y="599955"/>
                    <a:pt x="1311227" y="602695"/>
                    <a:pt x="1311227" y="604064"/>
                  </a:cubicBezTo>
                  <a:cubicBezTo>
                    <a:pt x="1311227" y="604064"/>
                    <a:pt x="1309857" y="604064"/>
                    <a:pt x="1308488" y="605434"/>
                  </a:cubicBezTo>
                  <a:cubicBezTo>
                    <a:pt x="1307118" y="605434"/>
                    <a:pt x="1305748" y="604064"/>
                    <a:pt x="1304378" y="602695"/>
                  </a:cubicBezTo>
                  <a:close/>
                  <a:moveTo>
                    <a:pt x="278429" y="595846"/>
                  </a:moveTo>
                  <a:lnTo>
                    <a:pt x="282538" y="595846"/>
                  </a:lnTo>
                  <a:cubicBezTo>
                    <a:pt x="282538" y="597216"/>
                    <a:pt x="279799" y="598586"/>
                    <a:pt x="278429" y="602695"/>
                  </a:cubicBezTo>
                  <a:cubicBezTo>
                    <a:pt x="279799" y="602695"/>
                    <a:pt x="282538" y="602695"/>
                    <a:pt x="283908" y="601325"/>
                  </a:cubicBezTo>
                  <a:lnTo>
                    <a:pt x="286648" y="604064"/>
                  </a:lnTo>
                  <a:cubicBezTo>
                    <a:pt x="286648" y="605434"/>
                    <a:pt x="283908" y="606804"/>
                    <a:pt x="282538" y="608174"/>
                  </a:cubicBezTo>
                  <a:lnTo>
                    <a:pt x="277060" y="608174"/>
                  </a:lnTo>
                  <a:lnTo>
                    <a:pt x="274320" y="605434"/>
                  </a:lnTo>
                  <a:cubicBezTo>
                    <a:pt x="274320" y="604064"/>
                    <a:pt x="277060" y="601325"/>
                    <a:pt x="279799" y="598586"/>
                  </a:cubicBezTo>
                  <a:cubicBezTo>
                    <a:pt x="279799" y="598586"/>
                    <a:pt x="278429" y="597216"/>
                    <a:pt x="278429" y="595846"/>
                  </a:cubicBezTo>
                  <a:close/>
                  <a:moveTo>
                    <a:pt x="209941" y="595846"/>
                  </a:moveTo>
                  <a:cubicBezTo>
                    <a:pt x="208572" y="598586"/>
                    <a:pt x="208572" y="602695"/>
                    <a:pt x="207202" y="605434"/>
                  </a:cubicBezTo>
                  <a:lnTo>
                    <a:pt x="207202" y="627351"/>
                  </a:lnTo>
                  <a:cubicBezTo>
                    <a:pt x="211311" y="625981"/>
                    <a:pt x="215420" y="624611"/>
                    <a:pt x="218160" y="621871"/>
                  </a:cubicBezTo>
                  <a:cubicBezTo>
                    <a:pt x="215420" y="617762"/>
                    <a:pt x="212681" y="610913"/>
                    <a:pt x="212681" y="608174"/>
                  </a:cubicBezTo>
                  <a:cubicBezTo>
                    <a:pt x="212681" y="604064"/>
                    <a:pt x="215420" y="599955"/>
                    <a:pt x="216790" y="595846"/>
                  </a:cubicBezTo>
                  <a:close/>
                  <a:moveTo>
                    <a:pt x="611281" y="594476"/>
                  </a:moveTo>
                  <a:cubicBezTo>
                    <a:pt x="612650" y="595846"/>
                    <a:pt x="614020" y="595846"/>
                    <a:pt x="615390" y="595846"/>
                  </a:cubicBezTo>
                  <a:cubicBezTo>
                    <a:pt x="615390" y="597216"/>
                    <a:pt x="612650" y="599955"/>
                    <a:pt x="611281" y="602695"/>
                  </a:cubicBezTo>
                  <a:close/>
                  <a:moveTo>
                    <a:pt x="301715" y="594476"/>
                  </a:moveTo>
                  <a:lnTo>
                    <a:pt x="305825" y="594476"/>
                  </a:lnTo>
                  <a:lnTo>
                    <a:pt x="308564" y="597216"/>
                  </a:lnTo>
                  <a:lnTo>
                    <a:pt x="304455" y="601325"/>
                  </a:lnTo>
                  <a:lnTo>
                    <a:pt x="300345" y="601325"/>
                  </a:lnTo>
                  <a:close/>
                  <a:moveTo>
                    <a:pt x="137344" y="594476"/>
                  </a:moveTo>
                  <a:lnTo>
                    <a:pt x="141453" y="594476"/>
                  </a:lnTo>
                  <a:cubicBezTo>
                    <a:pt x="141453" y="594476"/>
                    <a:pt x="140084" y="597216"/>
                    <a:pt x="138714" y="598586"/>
                  </a:cubicBezTo>
                  <a:cubicBezTo>
                    <a:pt x="137344" y="597216"/>
                    <a:pt x="135974" y="594476"/>
                    <a:pt x="137344" y="594476"/>
                  </a:cubicBezTo>
                  <a:close/>
                  <a:moveTo>
                    <a:pt x="577036" y="593106"/>
                  </a:moveTo>
                  <a:lnTo>
                    <a:pt x="583885" y="593106"/>
                  </a:lnTo>
                  <a:lnTo>
                    <a:pt x="581146" y="595846"/>
                  </a:lnTo>
                  <a:cubicBezTo>
                    <a:pt x="579776" y="595846"/>
                    <a:pt x="578406" y="594476"/>
                    <a:pt x="577036" y="593106"/>
                  </a:cubicBezTo>
                  <a:close/>
                  <a:moveTo>
                    <a:pt x="114058" y="588997"/>
                  </a:moveTo>
                  <a:lnTo>
                    <a:pt x="119537" y="588997"/>
                  </a:lnTo>
                  <a:cubicBezTo>
                    <a:pt x="119537" y="590367"/>
                    <a:pt x="118168" y="591736"/>
                    <a:pt x="116798" y="593106"/>
                  </a:cubicBezTo>
                  <a:lnTo>
                    <a:pt x="111319" y="593106"/>
                  </a:lnTo>
                  <a:cubicBezTo>
                    <a:pt x="111319" y="591736"/>
                    <a:pt x="112688" y="590367"/>
                    <a:pt x="114058" y="588997"/>
                  </a:cubicBezTo>
                  <a:close/>
                  <a:moveTo>
                    <a:pt x="283908" y="587628"/>
                  </a:moveTo>
                  <a:cubicBezTo>
                    <a:pt x="285278" y="587628"/>
                    <a:pt x="288018" y="588997"/>
                    <a:pt x="289387" y="590367"/>
                  </a:cubicBezTo>
                  <a:cubicBezTo>
                    <a:pt x="289387" y="591736"/>
                    <a:pt x="288018" y="594476"/>
                    <a:pt x="288018" y="593106"/>
                  </a:cubicBezTo>
                  <a:cubicBezTo>
                    <a:pt x="286648" y="590367"/>
                    <a:pt x="283908" y="590367"/>
                    <a:pt x="281169" y="588997"/>
                  </a:cubicBezTo>
                  <a:cubicBezTo>
                    <a:pt x="281169" y="588997"/>
                    <a:pt x="283908" y="588997"/>
                    <a:pt x="283908" y="587628"/>
                  </a:cubicBezTo>
                  <a:close/>
                  <a:moveTo>
                    <a:pt x="1163293" y="586258"/>
                  </a:moveTo>
                  <a:lnTo>
                    <a:pt x="1170142" y="586258"/>
                  </a:lnTo>
                  <a:cubicBezTo>
                    <a:pt x="1170142" y="587628"/>
                    <a:pt x="1168772" y="590367"/>
                    <a:pt x="1167402" y="591736"/>
                  </a:cubicBezTo>
                  <a:cubicBezTo>
                    <a:pt x="1166033" y="590367"/>
                    <a:pt x="1163293" y="587628"/>
                    <a:pt x="1163293" y="586258"/>
                  </a:cubicBezTo>
                  <a:close/>
                  <a:moveTo>
                    <a:pt x="1120831" y="579409"/>
                  </a:moveTo>
                  <a:cubicBezTo>
                    <a:pt x="1119461" y="583518"/>
                    <a:pt x="1119461" y="587628"/>
                    <a:pt x="1118091" y="591736"/>
                  </a:cubicBezTo>
                  <a:cubicBezTo>
                    <a:pt x="1122201" y="593106"/>
                    <a:pt x="1127679" y="597216"/>
                    <a:pt x="1131789" y="599955"/>
                  </a:cubicBezTo>
                  <a:lnTo>
                    <a:pt x="1131789" y="579409"/>
                  </a:lnTo>
                  <a:cubicBezTo>
                    <a:pt x="1129049" y="580779"/>
                    <a:pt x="1124940" y="582148"/>
                    <a:pt x="1123570" y="584888"/>
                  </a:cubicBezTo>
                  <a:cubicBezTo>
                    <a:pt x="1122201" y="583518"/>
                    <a:pt x="1122201" y="580779"/>
                    <a:pt x="1120831" y="579409"/>
                  </a:cubicBezTo>
                  <a:close/>
                  <a:moveTo>
                    <a:pt x="300345" y="576669"/>
                  </a:moveTo>
                  <a:cubicBezTo>
                    <a:pt x="301715" y="578039"/>
                    <a:pt x="304455" y="579409"/>
                    <a:pt x="305825" y="582148"/>
                  </a:cubicBezTo>
                  <a:cubicBezTo>
                    <a:pt x="305825" y="583518"/>
                    <a:pt x="304455" y="584888"/>
                    <a:pt x="304455" y="586258"/>
                  </a:cubicBezTo>
                  <a:cubicBezTo>
                    <a:pt x="303085" y="586258"/>
                    <a:pt x="298976" y="583518"/>
                    <a:pt x="298976" y="580779"/>
                  </a:cubicBezTo>
                  <a:cubicBezTo>
                    <a:pt x="298976" y="576669"/>
                    <a:pt x="300345" y="576669"/>
                    <a:pt x="300345" y="576669"/>
                  </a:cubicBezTo>
                  <a:close/>
                  <a:moveTo>
                    <a:pt x="1172882" y="571190"/>
                  </a:moveTo>
                  <a:lnTo>
                    <a:pt x="1176991" y="571190"/>
                  </a:lnTo>
                  <a:cubicBezTo>
                    <a:pt x="1176991" y="572560"/>
                    <a:pt x="1178361" y="575299"/>
                    <a:pt x="1178361" y="576669"/>
                  </a:cubicBezTo>
                  <a:cubicBezTo>
                    <a:pt x="1178361" y="576669"/>
                    <a:pt x="1178361" y="578039"/>
                    <a:pt x="1175621" y="578039"/>
                  </a:cubicBezTo>
                  <a:cubicBezTo>
                    <a:pt x="1172882" y="578039"/>
                    <a:pt x="1171512" y="575299"/>
                    <a:pt x="1171512" y="573930"/>
                  </a:cubicBezTo>
                  <a:cubicBezTo>
                    <a:pt x="1171512" y="569821"/>
                    <a:pt x="1171512" y="572560"/>
                    <a:pt x="1172882" y="571190"/>
                  </a:cubicBezTo>
                  <a:close/>
                  <a:moveTo>
                    <a:pt x="222269" y="568451"/>
                  </a:moveTo>
                  <a:cubicBezTo>
                    <a:pt x="214050" y="567081"/>
                    <a:pt x="214050" y="573930"/>
                    <a:pt x="214050" y="578039"/>
                  </a:cubicBezTo>
                  <a:cubicBezTo>
                    <a:pt x="214050" y="578039"/>
                    <a:pt x="212681" y="584888"/>
                    <a:pt x="219530" y="584888"/>
                  </a:cubicBezTo>
                  <a:cubicBezTo>
                    <a:pt x="222269" y="584888"/>
                    <a:pt x="225009" y="580779"/>
                    <a:pt x="225009" y="579409"/>
                  </a:cubicBezTo>
                  <a:cubicBezTo>
                    <a:pt x="222269" y="575299"/>
                    <a:pt x="218160" y="575299"/>
                    <a:pt x="216790" y="572560"/>
                  </a:cubicBezTo>
                  <a:cubicBezTo>
                    <a:pt x="218160" y="571190"/>
                    <a:pt x="220899" y="569821"/>
                    <a:pt x="222269" y="568451"/>
                  </a:cubicBezTo>
                  <a:close/>
                  <a:moveTo>
                    <a:pt x="1209865" y="565711"/>
                  </a:moveTo>
                  <a:cubicBezTo>
                    <a:pt x="1209865" y="565711"/>
                    <a:pt x="1211235" y="567081"/>
                    <a:pt x="1211235" y="568451"/>
                  </a:cubicBezTo>
                  <a:cubicBezTo>
                    <a:pt x="1209865" y="568451"/>
                    <a:pt x="1207125" y="569821"/>
                    <a:pt x="1205756" y="569821"/>
                  </a:cubicBezTo>
                  <a:cubicBezTo>
                    <a:pt x="1205756" y="568451"/>
                    <a:pt x="1208495" y="565711"/>
                    <a:pt x="1209865" y="565711"/>
                  </a:cubicBezTo>
                  <a:close/>
                  <a:moveTo>
                    <a:pt x="219530" y="561602"/>
                  </a:moveTo>
                  <a:cubicBezTo>
                    <a:pt x="218160" y="561602"/>
                    <a:pt x="218160" y="562971"/>
                    <a:pt x="218160" y="564341"/>
                  </a:cubicBezTo>
                  <a:cubicBezTo>
                    <a:pt x="219530" y="564341"/>
                    <a:pt x="220899" y="564341"/>
                    <a:pt x="222269" y="562971"/>
                  </a:cubicBezTo>
                  <a:cubicBezTo>
                    <a:pt x="220899" y="561602"/>
                    <a:pt x="219530" y="561602"/>
                    <a:pt x="219530" y="561602"/>
                  </a:cubicBezTo>
                  <a:close/>
                  <a:moveTo>
                    <a:pt x="1142747" y="560232"/>
                  </a:moveTo>
                  <a:cubicBezTo>
                    <a:pt x="1140007" y="562971"/>
                    <a:pt x="1137268" y="562971"/>
                    <a:pt x="1137268" y="567081"/>
                  </a:cubicBezTo>
                  <a:cubicBezTo>
                    <a:pt x="1137268" y="569821"/>
                    <a:pt x="1138638" y="569821"/>
                    <a:pt x="1138638" y="571190"/>
                  </a:cubicBezTo>
                  <a:cubicBezTo>
                    <a:pt x="1140007" y="569821"/>
                    <a:pt x="1141377" y="568451"/>
                    <a:pt x="1142747" y="568451"/>
                  </a:cubicBezTo>
                  <a:close/>
                  <a:moveTo>
                    <a:pt x="98991" y="560232"/>
                  </a:moveTo>
                  <a:lnTo>
                    <a:pt x="104470" y="561602"/>
                  </a:lnTo>
                  <a:lnTo>
                    <a:pt x="101730" y="564341"/>
                  </a:lnTo>
                  <a:cubicBezTo>
                    <a:pt x="100361" y="562971"/>
                    <a:pt x="93512" y="560232"/>
                    <a:pt x="98991" y="560232"/>
                  </a:cubicBezTo>
                  <a:close/>
                  <a:moveTo>
                    <a:pt x="82554" y="560232"/>
                  </a:moveTo>
                  <a:cubicBezTo>
                    <a:pt x="83923" y="560232"/>
                    <a:pt x="86663" y="560232"/>
                    <a:pt x="88033" y="561602"/>
                  </a:cubicBezTo>
                  <a:lnTo>
                    <a:pt x="85293" y="564341"/>
                  </a:lnTo>
                  <a:cubicBezTo>
                    <a:pt x="83923" y="562971"/>
                    <a:pt x="82554" y="562971"/>
                    <a:pt x="82554" y="560232"/>
                  </a:cubicBezTo>
                  <a:close/>
                  <a:moveTo>
                    <a:pt x="94881" y="552014"/>
                  </a:moveTo>
                  <a:lnTo>
                    <a:pt x="100361" y="552014"/>
                  </a:lnTo>
                  <a:cubicBezTo>
                    <a:pt x="98991" y="554753"/>
                    <a:pt x="97621" y="556123"/>
                    <a:pt x="94881" y="556123"/>
                  </a:cubicBezTo>
                  <a:close/>
                  <a:moveTo>
                    <a:pt x="14066" y="549274"/>
                  </a:moveTo>
                  <a:cubicBezTo>
                    <a:pt x="14066" y="550644"/>
                    <a:pt x="15435" y="553383"/>
                    <a:pt x="15435" y="554753"/>
                  </a:cubicBezTo>
                  <a:lnTo>
                    <a:pt x="11327" y="554753"/>
                  </a:lnTo>
                  <a:cubicBezTo>
                    <a:pt x="11327" y="553383"/>
                    <a:pt x="9957" y="552014"/>
                    <a:pt x="9957" y="550644"/>
                  </a:cubicBezTo>
                  <a:cubicBezTo>
                    <a:pt x="9957" y="550644"/>
                    <a:pt x="11327" y="549274"/>
                    <a:pt x="14066" y="549274"/>
                  </a:cubicBezTo>
                  <a:close/>
                  <a:moveTo>
                    <a:pt x="329110" y="546535"/>
                  </a:moveTo>
                  <a:cubicBezTo>
                    <a:pt x="333220" y="546535"/>
                    <a:pt x="337329" y="550644"/>
                    <a:pt x="338699" y="552014"/>
                  </a:cubicBezTo>
                  <a:cubicBezTo>
                    <a:pt x="341438" y="553383"/>
                    <a:pt x="349657" y="552014"/>
                    <a:pt x="352396" y="558863"/>
                  </a:cubicBezTo>
                  <a:cubicBezTo>
                    <a:pt x="355136" y="561602"/>
                    <a:pt x="356506" y="567081"/>
                    <a:pt x="355136" y="569821"/>
                  </a:cubicBezTo>
                  <a:cubicBezTo>
                    <a:pt x="356506" y="572560"/>
                    <a:pt x="357875" y="572560"/>
                    <a:pt x="359245" y="573930"/>
                  </a:cubicBezTo>
                  <a:cubicBezTo>
                    <a:pt x="352396" y="575299"/>
                    <a:pt x="341438" y="580779"/>
                    <a:pt x="337329" y="580779"/>
                  </a:cubicBezTo>
                  <a:cubicBezTo>
                    <a:pt x="334589" y="580779"/>
                    <a:pt x="327741" y="576669"/>
                    <a:pt x="326371" y="572560"/>
                  </a:cubicBezTo>
                  <a:cubicBezTo>
                    <a:pt x="323631" y="567081"/>
                    <a:pt x="325001" y="561602"/>
                    <a:pt x="323631" y="556123"/>
                  </a:cubicBezTo>
                  <a:cubicBezTo>
                    <a:pt x="322261" y="554753"/>
                    <a:pt x="323631" y="552014"/>
                    <a:pt x="322261" y="549274"/>
                  </a:cubicBezTo>
                  <a:cubicBezTo>
                    <a:pt x="325001" y="547904"/>
                    <a:pt x="326371" y="546535"/>
                    <a:pt x="329110" y="546535"/>
                  </a:cubicBezTo>
                  <a:close/>
                  <a:moveTo>
                    <a:pt x="98991" y="545165"/>
                  </a:moveTo>
                  <a:lnTo>
                    <a:pt x="104470" y="546535"/>
                  </a:lnTo>
                  <a:cubicBezTo>
                    <a:pt x="104470" y="546535"/>
                    <a:pt x="104470" y="547904"/>
                    <a:pt x="103100" y="549274"/>
                  </a:cubicBezTo>
                  <a:cubicBezTo>
                    <a:pt x="101730" y="549274"/>
                    <a:pt x="98991" y="546535"/>
                    <a:pt x="98991" y="545165"/>
                  </a:cubicBezTo>
                  <a:close/>
                  <a:moveTo>
                    <a:pt x="30503" y="545165"/>
                  </a:moveTo>
                  <a:cubicBezTo>
                    <a:pt x="35982" y="545165"/>
                    <a:pt x="40091" y="554753"/>
                    <a:pt x="42831" y="560232"/>
                  </a:cubicBezTo>
                  <a:cubicBezTo>
                    <a:pt x="40091" y="561602"/>
                    <a:pt x="38722" y="564341"/>
                    <a:pt x="34612" y="564341"/>
                  </a:cubicBezTo>
                  <a:cubicBezTo>
                    <a:pt x="31873" y="564341"/>
                    <a:pt x="29133" y="560232"/>
                    <a:pt x="26394" y="557493"/>
                  </a:cubicBezTo>
                  <a:lnTo>
                    <a:pt x="26394" y="546535"/>
                  </a:lnTo>
                  <a:cubicBezTo>
                    <a:pt x="27763" y="546535"/>
                    <a:pt x="26394" y="545165"/>
                    <a:pt x="30503" y="545165"/>
                  </a:cubicBezTo>
                  <a:close/>
                  <a:moveTo>
                    <a:pt x="1198393" y="542254"/>
                  </a:moveTo>
                  <a:cubicBezTo>
                    <a:pt x="1198907" y="542083"/>
                    <a:pt x="1199592" y="542425"/>
                    <a:pt x="1200277" y="542425"/>
                  </a:cubicBezTo>
                  <a:lnTo>
                    <a:pt x="1201647" y="549274"/>
                  </a:lnTo>
                  <a:cubicBezTo>
                    <a:pt x="1198907" y="547904"/>
                    <a:pt x="1197537" y="547904"/>
                    <a:pt x="1197537" y="545165"/>
                  </a:cubicBezTo>
                  <a:cubicBezTo>
                    <a:pt x="1197537" y="543110"/>
                    <a:pt x="1197880" y="542425"/>
                    <a:pt x="1198393" y="542254"/>
                  </a:cubicBezTo>
                  <a:close/>
                  <a:moveTo>
                    <a:pt x="316783" y="541056"/>
                  </a:moveTo>
                  <a:lnTo>
                    <a:pt x="320892" y="541056"/>
                  </a:lnTo>
                  <a:lnTo>
                    <a:pt x="320892" y="543795"/>
                  </a:lnTo>
                  <a:lnTo>
                    <a:pt x="316783" y="543795"/>
                  </a:lnTo>
                  <a:close/>
                  <a:moveTo>
                    <a:pt x="1140007" y="535576"/>
                  </a:moveTo>
                  <a:cubicBezTo>
                    <a:pt x="1124940" y="534207"/>
                    <a:pt x="1120831" y="546535"/>
                    <a:pt x="1122201" y="556123"/>
                  </a:cubicBezTo>
                  <a:lnTo>
                    <a:pt x="1127679" y="556123"/>
                  </a:lnTo>
                  <a:cubicBezTo>
                    <a:pt x="1131789" y="556123"/>
                    <a:pt x="1137268" y="552014"/>
                    <a:pt x="1141377" y="547904"/>
                  </a:cubicBezTo>
                  <a:lnTo>
                    <a:pt x="1141377" y="542425"/>
                  </a:lnTo>
                  <a:cubicBezTo>
                    <a:pt x="1140007" y="542425"/>
                    <a:pt x="1137268" y="541056"/>
                    <a:pt x="1135898" y="539686"/>
                  </a:cubicBezTo>
                  <a:cubicBezTo>
                    <a:pt x="1138638" y="538316"/>
                    <a:pt x="1140007" y="536946"/>
                    <a:pt x="1140007" y="535576"/>
                  </a:cubicBezTo>
                  <a:close/>
                  <a:moveTo>
                    <a:pt x="1233151" y="532837"/>
                  </a:moveTo>
                  <a:cubicBezTo>
                    <a:pt x="1234521" y="532837"/>
                    <a:pt x="1234521" y="534207"/>
                    <a:pt x="1234521" y="535576"/>
                  </a:cubicBezTo>
                  <a:cubicBezTo>
                    <a:pt x="1233151" y="535576"/>
                    <a:pt x="1230412" y="536946"/>
                    <a:pt x="1229042" y="535576"/>
                  </a:cubicBezTo>
                  <a:cubicBezTo>
                    <a:pt x="1230412" y="534207"/>
                    <a:pt x="1231781" y="532837"/>
                    <a:pt x="1233151" y="532837"/>
                  </a:cubicBezTo>
                  <a:close/>
                  <a:moveTo>
                    <a:pt x="1067410" y="530098"/>
                  </a:moveTo>
                  <a:cubicBezTo>
                    <a:pt x="1067410" y="531467"/>
                    <a:pt x="1066040" y="534207"/>
                    <a:pt x="1067410" y="536946"/>
                  </a:cubicBezTo>
                  <a:cubicBezTo>
                    <a:pt x="1066040" y="538316"/>
                    <a:pt x="1063301" y="539686"/>
                    <a:pt x="1061931" y="539686"/>
                  </a:cubicBezTo>
                  <a:lnTo>
                    <a:pt x="1060561" y="532837"/>
                  </a:lnTo>
                  <a:cubicBezTo>
                    <a:pt x="1061931" y="532837"/>
                    <a:pt x="1063301" y="531467"/>
                    <a:pt x="1064671" y="532837"/>
                  </a:cubicBezTo>
                  <a:close/>
                  <a:moveTo>
                    <a:pt x="1292050" y="525988"/>
                  </a:moveTo>
                  <a:cubicBezTo>
                    <a:pt x="1292050" y="528728"/>
                    <a:pt x="1289311" y="524618"/>
                    <a:pt x="1289311" y="527358"/>
                  </a:cubicBezTo>
                  <a:cubicBezTo>
                    <a:pt x="1289311" y="524618"/>
                    <a:pt x="1290681" y="525988"/>
                    <a:pt x="1292050" y="525988"/>
                  </a:cubicBezTo>
                  <a:close/>
                  <a:moveTo>
                    <a:pt x="100361" y="524618"/>
                  </a:moveTo>
                  <a:cubicBezTo>
                    <a:pt x="101730" y="524618"/>
                    <a:pt x="103100" y="524618"/>
                    <a:pt x="104470" y="528728"/>
                  </a:cubicBezTo>
                  <a:cubicBezTo>
                    <a:pt x="101730" y="530098"/>
                    <a:pt x="98991" y="530098"/>
                    <a:pt x="96251" y="528728"/>
                  </a:cubicBezTo>
                  <a:close/>
                  <a:moveTo>
                    <a:pt x="1196167" y="520509"/>
                  </a:moveTo>
                  <a:cubicBezTo>
                    <a:pt x="1196167" y="520509"/>
                    <a:pt x="1197537" y="521879"/>
                    <a:pt x="1197537" y="523249"/>
                  </a:cubicBezTo>
                  <a:cubicBezTo>
                    <a:pt x="1197537" y="523249"/>
                    <a:pt x="1193428" y="525988"/>
                    <a:pt x="1193428" y="521879"/>
                  </a:cubicBezTo>
                  <a:cubicBezTo>
                    <a:pt x="1193428" y="519139"/>
                    <a:pt x="1194798" y="520509"/>
                    <a:pt x="1196167" y="520509"/>
                  </a:cubicBezTo>
                  <a:close/>
                  <a:moveTo>
                    <a:pt x="1035906" y="519139"/>
                  </a:moveTo>
                  <a:cubicBezTo>
                    <a:pt x="1044124" y="519139"/>
                    <a:pt x="1045494" y="525988"/>
                    <a:pt x="1045494" y="530098"/>
                  </a:cubicBezTo>
                  <a:cubicBezTo>
                    <a:pt x="1045494" y="532837"/>
                    <a:pt x="1048233" y="535576"/>
                    <a:pt x="1048233" y="539686"/>
                  </a:cubicBezTo>
                  <a:cubicBezTo>
                    <a:pt x="1048233" y="545165"/>
                    <a:pt x="1042755" y="546535"/>
                    <a:pt x="1040015" y="546535"/>
                  </a:cubicBezTo>
                  <a:cubicBezTo>
                    <a:pt x="1037275" y="546535"/>
                    <a:pt x="1035906" y="545165"/>
                    <a:pt x="1033166" y="543795"/>
                  </a:cubicBezTo>
                  <a:cubicBezTo>
                    <a:pt x="1033166" y="538316"/>
                    <a:pt x="1027687" y="530098"/>
                    <a:pt x="1027687" y="527358"/>
                  </a:cubicBezTo>
                  <a:cubicBezTo>
                    <a:pt x="1027687" y="519139"/>
                    <a:pt x="1034536" y="519139"/>
                    <a:pt x="1035906" y="519139"/>
                  </a:cubicBezTo>
                  <a:close/>
                  <a:moveTo>
                    <a:pt x="327741" y="517770"/>
                  </a:moveTo>
                  <a:cubicBezTo>
                    <a:pt x="330480" y="519139"/>
                    <a:pt x="334589" y="519139"/>
                    <a:pt x="340068" y="520509"/>
                  </a:cubicBezTo>
                  <a:cubicBezTo>
                    <a:pt x="340068" y="521879"/>
                    <a:pt x="341438" y="524618"/>
                    <a:pt x="340068" y="528728"/>
                  </a:cubicBezTo>
                  <a:cubicBezTo>
                    <a:pt x="338699" y="528728"/>
                    <a:pt x="338699" y="530098"/>
                    <a:pt x="334589" y="530098"/>
                  </a:cubicBezTo>
                  <a:cubicBezTo>
                    <a:pt x="331850" y="530098"/>
                    <a:pt x="326371" y="524618"/>
                    <a:pt x="326371" y="521879"/>
                  </a:cubicBezTo>
                  <a:cubicBezTo>
                    <a:pt x="326371" y="517770"/>
                    <a:pt x="327741" y="519139"/>
                    <a:pt x="327741" y="517770"/>
                  </a:cubicBezTo>
                  <a:close/>
                  <a:moveTo>
                    <a:pt x="1215344" y="515030"/>
                  </a:moveTo>
                  <a:lnTo>
                    <a:pt x="1219453" y="515030"/>
                  </a:lnTo>
                  <a:cubicBezTo>
                    <a:pt x="1220823" y="516400"/>
                    <a:pt x="1222193" y="516400"/>
                    <a:pt x="1222193" y="520509"/>
                  </a:cubicBezTo>
                  <a:cubicBezTo>
                    <a:pt x="1222193" y="523249"/>
                    <a:pt x="1220823" y="524618"/>
                    <a:pt x="1220823" y="524618"/>
                  </a:cubicBezTo>
                  <a:cubicBezTo>
                    <a:pt x="1219453" y="524618"/>
                    <a:pt x="1220823" y="525988"/>
                    <a:pt x="1216714" y="525988"/>
                  </a:cubicBezTo>
                  <a:cubicBezTo>
                    <a:pt x="1213974" y="525988"/>
                    <a:pt x="1212605" y="523249"/>
                    <a:pt x="1212605" y="519139"/>
                  </a:cubicBezTo>
                  <a:cubicBezTo>
                    <a:pt x="1212605" y="516400"/>
                    <a:pt x="1213974" y="516400"/>
                    <a:pt x="1215344" y="515030"/>
                  </a:cubicBezTo>
                  <a:close/>
                  <a:moveTo>
                    <a:pt x="1264655" y="510921"/>
                  </a:moveTo>
                  <a:cubicBezTo>
                    <a:pt x="1266025" y="512291"/>
                    <a:pt x="1266025" y="513660"/>
                    <a:pt x="1264655" y="515030"/>
                  </a:cubicBezTo>
                  <a:lnTo>
                    <a:pt x="1261916" y="512291"/>
                  </a:lnTo>
                  <a:cubicBezTo>
                    <a:pt x="1261916" y="512291"/>
                    <a:pt x="1263285" y="510921"/>
                    <a:pt x="1264655" y="510921"/>
                  </a:cubicBezTo>
                  <a:close/>
                  <a:moveTo>
                    <a:pt x="490742" y="508181"/>
                  </a:moveTo>
                  <a:cubicBezTo>
                    <a:pt x="490742" y="508181"/>
                    <a:pt x="492112" y="509551"/>
                    <a:pt x="492112" y="510921"/>
                  </a:cubicBezTo>
                  <a:lnTo>
                    <a:pt x="486632" y="510921"/>
                  </a:lnTo>
                  <a:cubicBezTo>
                    <a:pt x="488002" y="509551"/>
                    <a:pt x="489372" y="508181"/>
                    <a:pt x="490742" y="508181"/>
                  </a:cubicBezTo>
                  <a:close/>
                  <a:moveTo>
                    <a:pt x="1137268" y="506811"/>
                  </a:moveTo>
                  <a:cubicBezTo>
                    <a:pt x="1131789" y="509551"/>
                    <a:pt x="1133159" y="516400"/>
                    <a:pt x="1130419" y="521879"/>
                  </a:cubicBezTo>
                  <a:cubicBezTo>
                    <a:pt x="1133159" y="523249"/>
                    <a:pt x="1135898" y="523249"/>
                    <a:pt x="1138638" y="524618"/>
                  </a:cubicBezTo>
                  <a:cubicBezTo>
                    <a:pt x="1138638" y="510921"/>
                    <a:pt x="1137268" y="508181"/>
                    <a:pt x="1137268" y="506811"/>
                  </a:cubicBezTo>
                  <a:close/>
                  <a:moveTo>
                    <a:pt x="437321" y="499963"/>
                  </a:moveTo>
                  <a:lnTo>
                    <a:pt x="441431" y="499963"/>
                  </a:lnTo>
                  <a:cubicBezTo>
                    <a:pt x="441431" y="501333"/>
                    <a:pt x="441431" y="502702"/>
                    <a:pt x="440061" y="504072"/>
                  </a:cubicBezTo>
                  <a:cubicBezTo>
                    <a:pt x="438691" y="502702"/>
                    <a:pt x="437321" y="501333"/>
                    <a:pt x="437321" y="499963"/>
                  </a:cubicBezTo>
                  <a:close/>
                  <a:moveTo>
                    <a:pt x="359245" y="499963"/>
                  </a:moveTo>
                  <a:cubicBezTo>
                    <a:pt x="360615" y="501333"/>
                    <a:pt x="363354" y="499963"/>
                    <a:pt x="363354" y="504072"/>
                  </a:cubicBezTo>
                  <a:cubicBezTo>
                    <a:pt x="363354" y="506811"/>
                    <a:pt x="361984" y="508181"/>
                    <a:pt x="360615" y="509551"/>
                  </a:cubicBezTo>
                  <a:lnTo>
                    <a:pt x="355136" y="509551"/>
                  </a:lnTo>
                  <a:lnTo>
                    <a:pt x="352396" y="506811"/>
                  </a:lnTo>
                  <a:cubicBezTo>
                    <a:pt x="353766" y="504072"/>
                    <a:pt x="356506" y="501333"/>
                    <a:pt x="359245" y="499963"/>
                  </a:cubicBezTo>
                  <a:close/>
                  <a:moveTo>
                    <a:pt x="1272874" y="498593"/>
                  </a:moveTo>
                  <a:cubicBezTo>
                    <a:pt x="1274244" y="499963"/>
                    <a:pt x="1272874" y="502702"/>
                    <a:pt x="1272874" y="505442"/>
                  </a:cubicBezTo>
                  <a:cubicBezTo>
                    <a:pt x="1271504" y="505442"/>
                    <a:pt x="1271504" y="502702"/>
                    <a:pt x="1270134" y="499963"/>
                  </a:cubicBezTo>
                  <a:cubicBezTo>
                    <a:pt x="1270134" y="499963"/>
                    <a:pt x="1271504" y="498593"/>
                    <a:pt x="1272874" y="498593"/>
                  </a:cubicBezTo>
                  <a:close/>
                  <a:moveTo>
                    <a:pt x="429103" y="486265"/>
                  </a:moveTo>
                  <a:cubicBezTo>
                    <a:pt x="433212" y="486265"/>
                    <a:pt x="433212" y="487635"/>
                    <a:pt x="434582" y="487635"/>
                  </a:cubicBezTo>
                  <a:lnTo>
                    <a:pt x="434582" y="493114"/>
                  </a:lnTo>
                  <a:cubicBezTo>
                    <a:pt x="433212" y="494484"/>
                    <a:pt x="431842" y="495853"/>
                    <a:pt x="429103" y="495853"/>
                  </a:cubicBezTo>
                  <a:cubicBezTo>
                    <a:pt x="424994" y="495853"/>
                    <a:pt x="424994" y="494484"/>
                    <a:pt x="423624" y="494484"/>
                  </a:cubicBezTo>
                  <a:cubicBezTo>
                    <a:pt x="423624" y="494484"/>
                    <a:pt x="422254" y="494484"/>
                    <a:pt x="422254" y="491744"/>
                  </a:cubicBezTo>
                  <a:cubicBezTo>
                    <a:pt x="422254" y="487635"/>
                    <a:pt x="426363" y="486265"/>
                    <a:pt x="429103" y="486265"/>
                  </a:cubicBezTo>
                  <a:close/>
                  <a:moveTo>
                    <a:pt x="1205756" y="484895"/>
                  </a:moveTo>
                  <a:cubicBezTo>
                    <a:pt x="1204386" y="484895"/>
                    <a:pt x="1203016" y="483526"/>
                    <a:pt x="1203016" y="486265"/>
                  </a:cubicBezTo>
                  <a:cubicBezTo>
                    <a:pt x="1203016" y="483526"/>
                    <a:pt x="1205756" y="486265"/>
                    <a:pt x="1205756" y="484895"/>
                  </a:cubicBezTo>
                  <a:close/>
                  <a:moveTo>
                    <a:pt x="549641" y="482156"/>
                  </a:moveTo>
                  <a:cubicBezTo>
                    <a:pt x="552381" y="482156"/>
                    <a:pt x="555120" y="483526"/>
                    <a:pt x="557860" y="486265"/>
                  </a:cubicBezTo>
                  <a:lnTo>
                    <a:pt x="557860" y="490375"/>
                  </a:lnTo>
                  <a:lnTo>
                    <a:pt x="549641" y="490375"/>
                  </a:lnTo>
                  <a:cubicBezTo>
                    <a:pt x="548272" y="487635"/>
                    <a:pt x="548272" y="484895"/>
                    <a:pt x="549641" y="482156"/>
                  </a:cubicBezTo>
                  <a:close/>
                  <a:moveTo>
                    <a:pt x="1211235" y="479416"/>
                  </a:moveTo>
                  <a:lnTo>
                    <a:pt x="1216714" y="479416"/>
                  </a:lnTo>
                  <a:cubicBezTo>
                    <a:pt x="1216714" y="482156"/>
                    <a:pt x="1218084" y="486265"/>
                    <a:pt x="1216714" y="489005"/>
                  </a:cubicBezTo>
                  <a:cubicBezTo>
                    <a:pt x="1215344" y="489005"/>
                    <a:pt x="1212605" y="487635"/>
                    <a:pt x="1209865" y="486265"/>
                  </a:cubicBezTo>
                  <a:close/>
                  <a:moveTo>
                    <a:pt x="74335" y="475307"/>
                  </a:moveTo>
                  <a:cubicBezTo>
                    <a:pt x="74335" y="479416"/>
                    <a:pt x="78445" y="476677"/>
                    <a:pt x="78445" y="478047"/>
                  </a:cubicBezTo>
                  <a:cubicBezTo>
                    <a:pt x="77075" y="478047"/>
                    <a:pt x="74335" y="479416"/>
                    <a:pt x="74335" y="475307"/>
                  </a:cubicBezTo>
                  <a:close/>
                  <a:moveTo>
                    <a:pt x="349657" y="472568"/>
                  </a:moveTo>
                  <a:lnTo>
                    <a:pt x="355136" y="472568"/>
                  </a:lnTo>
                  <a:cubicBezTo>
                    <a:pt x="355136" y="472568"/>
                    <a:pt x="356506" y="473937"/>
                    <a:pt x="356506" y="476677"/>
                  </a:cubicBezTo>
                  <a:cubicBezTo>
                    <a:pt x="355136" y="476677"/>
                    <a:pt x="352396" y="478047"/>
                    <a:pt x="349657" y="476677"/>
                  </a:cubicBezTo>
                  <a:close/>
                  <a:moveTo>
                    <a:pt x="378422" y="469828"/>
                  </a:moveTo>
                  <a:cubicBezTo>
                    <a:pt x="378422" y="469828"/>
                    <a:pt x="379791" y="471198"/>
                    <a:pt x="379791" y="472568"/>
                  </a:cubicBezTo>
                  <a:lnTo>
                    <a:pt x="375682" y="472568"/>
                  </a:lnTo>
                  <a:close/>
                  <a:moveTo>
                    <a:pt x="1229042" y="467088"/>
                  </a:moveTo>
                  <a:lnTo>
                    <a:pt x="1233151" y="467088"/>
                  </a:lnTo>
                  <a:cubicBezTo>
                    <a:pt x="1233151" y="468458"/>
                    <a:pt x="1234521" y="469828"/>
                    <a:pt x="1234521" y="473937"/>
                  </a:cubicBezTo>
                  <a:cubicBezTo>
                    <a:pt x="1234521" y="476677"/>
                    <a:pt x="1229042" y="478047"/>
                    <a:pt x="1226302" y="478047"/>
                  </a:cubicBezTo>
                  <a:cubicBezTo>
                    <a:pt x="1224932" y="476677"/>
                    <a:pt x="1224932" y="476677"/>
                    <a:pt x="1224932" y="473937"/>
                  </a:cubicBezTo>
                  <a:cubicBezTo>
                    <a:pt x="1224932" y="469828"/>
                    <a:pt x="1227672" y="469828"/>
                    <a:pt x="1229042" y="467088"/>
                  </a:cubicBezTo>
                  <a:close/>
                  <a:moveTo>
                    <a:pt x="357875" y="457500"/>
                  </a:moveTo>
                  <a:lnTo>
                    <a:pt x="357875" y="465719"/>
                  </a:lnTo>
                  <a:cubicBezTo>
                    <a:pt x="356506" y="464349"/>
                    <a:pt x="355136" y="461610"/>
                    <a:pt x="352396" y="460240"/>
                  </a:cubicBezTo>
                  <a:cubicBezTo>
                    <a:pt x="353766" y="458870"/>
                    <a:pt x="356506" y="457500"/>
                    <a:pt x="357875" y="457500"/>
                  </a:cubicBezTo>
                  <a:close/>
                  <a:moveTo>
                    <a:pt x="389380" y="453391"/>
                  </a:moveTo>
                  <a:cubicBezTo>
                    <a:pt x="390749" y="453391"/>
                    <a:pt x="392119" y="453391"/>
                    <a:pt x="393489" y="454761"/>
                  </a:cubicBezTo>
                  <a:cubicBezTo>
                    <a:pt x="392119" y="457500"/>
                    <a:pt x="389380" y="457500"/>
                    <a:pt x="388010" y="457500"/>
                  </a:cubicBezTo>
                  <a:close/>
                  <a:moveTo>
                    <a:pt x="101730" y="446542"/>
                  </a:moveTo>
                  <a:cubicBezTo>
                    <a:pt x="103100" y="446542"/>
                    <a:pt x="104470" y="446542"/>
                    <a:pt x="105840" y="447912"/>
                  </a:cubicBezTo>
                  <a:cubicBezTo>
                    <a:pt x="105840" y="447912"/>
                    <a:pt x="105840" y="449282"/>
                    <a:pt x="104470" y="450651"/>
                  </a:cubicBezTo>
                  <a:cubicBezTo>
                    <a:pt x="103100" y="449282"/>
                    <a:pt x="101730" y="447912"/>
                    <a:pt x="101730" y="446542"/>
                  </a:cubicBezTo>
                  <a:close/>
                  <a:moveTo>
                    <a:pt x="1041385" y="427365"/>
                  </a:moveTo>
                  <a:cubicBezTo>
                    <a:pt x="1042755" y="427365"/>
                    <a:pt x="1044124" y="427365"/>
                    <a:pt x="1045494" y="428735"/>
                  </a:cubicBezTo>
                  <a:cubicBezTo>
                    <a:pt x="1045494" y="431475"/>
                    <a:pt x="1044124" y="431475"/>
                    <a:pt x="1044124" y="432845"/>
                  </a:cubicBezTo>
                  <a:cubicBezTo>
                    <a:pt x="1042755" y="432845"/>
                    <a:pt x="1041385" y="432845"/>
                    <a:pt x="1040015" y="431475"/>
                  </a:cubicBezTo>
                  <a:close/>
                  <a:moveTo>
                    <a:pt x="442800" y="420517"/>
                  </a:moveTo>
                  <a:lnTo>
                    <a:pt x="448279" y="421887"/>
                  </a:lnTo>
                  <a:cubicBezTo>
                    <a:pt x="446910" y="423256"/>
                    <a:pt x="445540" y="424626"/>
                    <a:pt x="442800" y="424626"/>
                  </a:cubicBezTo>
                  <a:close/>
                  <a:moveTo>
                    <a:pt x="368" y="399970"/>
                  </a:moveTo>
                  <a:lnTo>
                    <a:pt x="5847" y="401340"/>
                  </a:lnTo>
                  <a:lnTo>
                    <a:pt x="5847" y="409559"/>
                  </a:lnTo>
                  <a:lnTo>
                    <a:pt x="59" y="409559"/>
                  </a:lnTo>
                  <a:lnTo>
                    <a:pt x="62" y="409058"/>
                  </a:lnTo>
                  <a:lnTo>
                    <a:pt x="0" y="400339"/>
                  </a:lnTo>
                  <a:close/>
                  <a:moveTo>
                    <a:pt x="486632" y="364357"/>
                  </a:moveTo>
                  <a:cubicBezTo>
                    <a:pt x="488002" y="364357"/>
                    <a:pt x="490742" y="367096"/>
                    <a:pt x="493482" y="368466"/>
                  </a:cubicBezTo>
                  <a:cubicBezTo>
                    <a:pt x="492112" y="368466"/>
                    <a:pt x="489372" y="367096"/>
                    <a:pt x="486632" y="368466"/>
                  </a:cubicBezTo>
                  <a:cubicBezTo>
                    <a:pt x="485263" y="367096"/>
                    <a:pt x="485263" y="365726"/>
                    <a:pt x="486632" y="364357"/>
                  </a:cubicBezTo>
                  <a:close/>
                  <a:moveTo>
                    <a:pt x="319522" y="345180"/>
                  </a:moveTo>
                  <a:lnTo>
                    <a:pt x="325001" y="346550"/>
                  </a:lnTo>
                  <a:lnTo>
                    <a:pt x="323631" y="349289"/>
                  </a:lnTo>
                  <a:lnTo>
                    <a:pt x="319522" y="349289"/>
                  </a:lnTo>
                  <a:cubicBezTo>
                    <a:pt x="318152" y="347919"/>
                    <a:pt x="318152" y="346550"/>
                    <a:pt x="319522" y="345180"/>
                  </a:cubicBezTo>
                  <a:close/>
                  <a:moveTo>
                    <a:pt x="823593" y="319154"/>
                  </a:moveTo>
                  <a:cubicBezTo>
                    <a:pt x="823593" y="332852"/>
                    <a:pt x="822223" y="346550"/>
                    <a:pt x="820854" y="365726"/>
                  </a:cubicBezTo>
                  <a:cubicBezTo>
                    <a:pt x="833181" y="354768"/>
                    <a:pt x="842770" y="353399"/>
                    <a:pt x="842770" y="341071"/>
                  </a:cubicBezTo>
                  <a:cubicBezTo>
                    <a:pt x="842770" y="336961"/>
                    <a:pt x="829072" y="324634"/>
                    <a:pt x="823593" y="319154"/>
                  </a:cubicBezTo>
                  <a:close/>
                  <a:moveTo>
                    <a:pt x="1123570" y="146565"/>
                  </a:moveTo>
                  <a:cubicBezTo>
                    <a:pt x="1144117" y="146565"/>
                    <a:pt x="1146856" y="152044"/>
                    <a:pt x="1152335" y="176699"/>
                  </a:cubicBezTo>
                  <a:cubicBezTo>
                    <a:pt x="1152335" y="179439"/>
                    <a:pt x="1157814" y="180809"/>
                    <a:pt x="1157814" y="184918"/>
                  </a:cubicBezTo>
                  <a:cubicBezTo>
                    <a:pt x="1157814" y="187658"/>
                    <a:pt x="1149596" y="195876"/>
                    <a:pt x="1148226" y="201355"/>
                  </a:cubicBezTo>
                  <a:cubicBezTo>
                    <a:pt x="1146856" y="202725"/>
                    <a:pt x="1148226" y="205464"/>
                    <a:pt x="1148226" y="208204"/>
                  </a:cubicBezTo>
                  <a:lnTo>
                    <a:pt x="1148226" y="216423"/>
                  </a:lnTo>
                  <a:cubicBezTo>
                    <a:pt x="1157814" y="220532"/>
                    <a:pt x="1168772" y="224641"/>
                    <a:pt x="1179730" y="227381"/>
                  </a:cubicBezTo>
                  <a:cubicBezTo>
                    <a:pt x="1185209" y="228750"/>
                    <a:pt x="1194798" y="223271"/>
                    <a:pt x="1203016" y="230120"/>
                  </a:cubicBezTo>
                  <a:cubicBezTo>
                    <a:pt x="1211235" y="236969"/>
                    <a:pt x="1211235" y="245187"/>
                    <a:pt x="1215344" y="254776"/>
                  </a:cubicBezTo>
                  <a:cubicBezTo>
                    <a:pt x="1219453" y="262994"/>
                    <a:pt x="1226302" y="279431"/>
                    <a:pt x="1230412" y="289020"/>
                  </a:cubicBezTo>
                  <a:cubicBezTo>
                    <a:pt x="1233151" y="297238"/>
                    <a:pt x="1241370" y="304087"/>
                    <a:pt x="1242739" y="313675"/>
                  </a:cubicBezTo>
                  <a:cubicBezTo>
                    <a:pt x="1244109" y="317785"/>
                    <a:pt x="1241370" y="324634"/>
                    <a:pt x="1242739" y="330112"/>
                  </a:cubicBezTo>
                  <a:cubicBezTo>
                    <a:pt x="1242739" y="338331"/>
                    <a:pt x="1252327" y="389012"/>
                    <a:pt x="1252327" y="406819"/>
                  </a:cubicBezTo>
                  <a:cubicBezTo>
                    <a:pt x="1252327" y="409559"/>
                    <a:pt x="1253697" y="421887"/>
                    <a:pt x="1255067" y="430105"/>
                  </a:cubicBezTo>
                  <a:cubicBezTo>
                    <a:pt x="1255067" y="434214"/>
                    <a:pt x="1261916" y="439693"/>
                    <a:pt x="1261916" y="442433"/>
                  </a:cubicBezTo>
                  <a:cubicBezTo>
                    <a:pt x="1261916" y="449282"/>
                    <a:pt x="1249588" y="449282"/>
                    <a:pt x="1246849" y="457500"/>
                  </a:cubicBezTo>
                  <a:cubicBezTo>
                    <a:pt x="1245479" y="456130"/>
                    <a:pt x="1237260" y="441063"/>
                    <a:pt x="1237260" y="438323"/>
                  </a:cubicBezTo>
                  <a:cubicBezTo>
                    <a:pt x="1237260" y="435584"/>
                    <a:pt x="1240000" y="434214"/>
                    <a:pt x="1240000" y="430105"/>
                  </a:cubicBezTo>
                  <a:cubicBezTo>
                    <a:pt x="1240000" y="427365"/>
                    <a:pt x="1235890" y="417777"/>
                    <a:pt x="1235890" y="410928"/>
                  </a:cubicBezTo>
                  <a:lnTo>
                    <a:pt x="1235890" y="405449"/>
                  </a:lnTo>
                  <a:cubicBezTo>
                    <a:pt x="1235890" y="398600"/>
                    <a:pt x="1238630" y="389012"/>
                    <a:pt x="1235890" y="382163"/>
                  </a:cubicBezTo>
                  <a:cubicBezTo>
                    <a:pt x="1230412" y="365726"/>
                    <a:pt x="1220823" y="350659"/>
                    <a:pt x="1215344" y="334222"/>
                  </a:cubicBezTo>
                  <a:cubicBezTo>
                    <a:pt x="1211235" y="324634"/>
                    <a:pt x="1212605" y="313675"/>
                    <a:pt x="1209865" y="305457"/>
                  </a:cubicBezTo>
                  <a:cubicBezTo>
                    <a:pt x="1207125" y="295869"/>
                    <a:pt x="1200277" y="289020"/>
                    <a:pt x="1193428" y="280801"/>
                  </a:cubicBezTo>
                  <a:cubicBezTo>
                    <a:pt x="1190689" y="282171"/>
                    <a:pt x="1189319" y="286280"/>
                    <a:pt x="1189319" y="289020"/>
                  </a:cubicBezTo>
                  <a:lnTo>
                    <a:pt x="1207125" y="391752"/>
                  </a:lnTo>
                  <a:cubicBezTo>
                    <a:pt x="1207125" y="399970"/>
                    <a:pt x="1201647" y="402710"/>
                    <a:pt x="1201647" y="408189"/>
                  </a:cubicBezTo>
                  <a:cubicBezTo>
                    <a:pt x="1201647" y="410928"/>
                    <a:pt x="1204386" y="415038"/>
                    <a:pt x="1204386" y="419147"/>
                  </a:cubicBezTo>
                  <a:cubicBezTo>
                    <a:pt x="1204386" y="421887"/>
                    <a:pt x="1193428" y="431475"/>
                    <a:pt x="1193428" y="435584"/>
                  </a:cubicBezTo>
                  <a:cubicBezTo>
                    <a:pt x="1193428" y="438323"/>
                    <a:pt x="1200277" y="445172"/>
                    <a:pt x="1200277" y="449282"/>
                  </a:cubicBezTo>
                  <a:cubicBezTo>
                    <a:pt x="1200277" y="452021"/>
                    <a:pt x="1194798" y="464349"/>
                    <a:pt x="1189319" y="471198"/>
                  </a:cubicBezTo>
                  <a:cubicBezTo>
                    <a:pt x="1190689" y="472568"/>
                    <a:pt x="1194798" y="473937"/>
                    <a:pt x="1194798" y="476677"/>
                  </a:cubicBezTo>
                  <a:cubicBezTo>
                    <a:pt x="1194798" y="480786"/>
                    <a:pt x="1189319" y="483526"/>
                    <a:pt x="1189319" y="487635"/>
                  </a:cubicBezTo>
                  <a:cubicBezTo>
                    <a:pt x="1189319" y="490375"/>
                    <a:pt x="1192058" y="494484"/>
                    <a:pt x="1194798" y="497223"/>
                  </a:cubicBezTo>
                  <a:cubicBezTo>
                    <a:pt x="1196167" y="497223"/>
                    <a:pt x="1198907" y="494484"/>
                    <a:pt x="1200277" y="493114"/>
                  </a:cubicBezTo>
                  <a:lnTo>
                    <a:pt x="1203016" y="495853"/>
                  </a:lnTo>
                  <a:lnTo>
                    <a:pt x="1203016" y="501333"/>
                  </a:lnTo>
                  <a:cubicBezTo>
                    <a:pt x="1200277" y="501333"/>
                    <a:pt x="1197537" y="499963"/>
                    <a:pt x="1196167" y="497223"/>
                  </a:cubicBezTo>
                  <a:cubicBezTo>
                    <a:pt x="1189319" y="498593"/>
                    <a:pt x="1187949" y="509551"/>
                    <a:pt x="1182470" y="505442"/>
                  </a:cubicBezTo>
                  <a:cubicBezTo>
                    <a:pt x="1181100" y="513660"/>
                    <a:pt x="1179730" y="527358"/>
                    <a:pt x="1179730" y="530098"/>
                  </a:cubicBezTo>
                  <a:cubicBezTo>
                    <a:pt x="1179730" y="534207"/>
                    <a:pt x="1176991" y="530098"/>
                    <a:pt x="1175621" y="531467"/>
                  </a:cubicBezTo>
                  <a:cubicBezTo>
                    <a:pt x="1167402" y="553383"/>
                    <a:pt x="1159184" y="567081"/>
                    <a:pt x="1159184" y="588997"/>
                  </a:cubicBezTo>
                  <a:cubicBezTo>
                    <a:pt x="1159184" y="588997"/>
                    <a:pt x="1164663" y="599955"/>
                    <a:pt x="1167402" y="602695"/>
                  </a:cubicBezTo>
                  <a:cubicBezTo>
                    <a:pt x="1166033" y="602695"/>
                    <a:pt x="1164663" y="602695"/>
                    <a:pt x="1164663" y="605434"/>
                  </a:cubicBezTo>
                  <a:cubicBezTo>
                    <a:pt x="1164663" y="609544"/>
                    <a:pt x="1167402" y="613653"/>
                    <a:pt x="1168772" y="613653"/>
                  </a:cubicBezTo>
                  <a:lnTo>
                    <a:pt x="1168772" y="616392"/>
                  </a:lnTo>
                  <a:cubicBezTo>
                    <a:pt x="1168772" y="619132"/>
                    <a:pt x="1171512" y="624611"/>
                    <a:pt x="1171512" y="628720"/>
                  </a:cubicBezTo>
                  <a:cubicBezTo>
                    <a:pt x="1172882" y="634199"/>
                    <a:pt x="1171512" y="641048"/>
                    <a:pt x="1171512" y="649267"/>
                  </a:cubicBezTo>
                  <a:lnTo>
                    <a:pt x="1172749" y="649576"/>
                  </a:lnTo>
                  <a:lnTo>
                    <a:pt x="1168772" y="658855"/>
                  </a:lnTo>
                  <a:cubicBezTo>
                    <a:pt x="1168772" y="662964"/>
                    <a:pt x="1170142" y="661594"/>
                    <a:pt x="1171512" y="662964"/>
                  </a:cubicBezTo>
                  <a:cubicBezTo>
                    <a:pt x="1167402" y="664334"/>
                    <a:pt x="1161924" y="667074"/>
                    <a:pt x="1157814" y="669813"/>
                  </a:cubicBezTo>
                  <a:cubicBezTo>
                    <a:pt x="1157814" y="671183"/>
                    <a:pt x="1159184" y="673922"/>
                    <a:pt x="1160554" y="675292"/>
                  </a:cubicBezTo>
                  <a:lnTo>
                    <a:pt x="1156444" y="675292"/>
                  </a:lnTo>
                  <a:cubicBezTo>
                    <a:pt x="1156444" y="673922"/>
                    <a:pt x="1157814" y="673922"/>
                    <a:pt x="1157814" y="671183"/>
                  </a:cubicBezTo>
                  <a:cubicBezTo>
                    <a:pt x="1157814" y="667074"/>
                    <a:pt x="1152335" y="667074"/>
                    <a:pt x="1150966" y="667074"/>
                  </a:cubicBezTo>
                  <a:cubicBezTo>
                    <a:pt x="1142747" y="661594"/>
                    <a:pt x="1142747" y="653376"/>
                    <a:pt x="1140007" y="647897"/>
                  </a:cubicBezTo>
                  <a:cubicBezTo>
                    <a:pt x="1137268" y="649267"/>
                    <a:pt x="1135898" y="653376"/>
                    <a:pt x="1135898" y="656116"/>
                  </a:cubicBezTo>
                  <a:cubicBezTo>
                    <a:pt x="1133159" y="653376"/>
                    <a:pt x="1131104" y="652006"/>
                    <a:pt x="1129734" y="651835"/>
                  </a:cubicBezTo>
                  <a:lnTo>
                    <a:pt x="1127923" y="654400"/>
                  </a:lnTo>
                  <a:lnTo>
                    <a:pt x="1126310" y="650636"/>
                  </a:lnTo>
                  <a:cubicBezTo>
                    <a:pt x="1124940" y="650636"/>
                    <a:pt x="1123570" y="653376"/>
                    <a:pt x="1122201" y="654746"/>
                  </a:cubicBezTo>
                  <a:cubicBezTo>
                    <a:pt x="1119461" y="656116"/>
                    <a:pt x="1115352" y="656116"/>
                    <a:pt x="1112612" y="657485"/>
                  </a:cubicBezTo>
                  <a:lnTo>
                    <a:pt x="1112612" y="665704"/>
                  </a:lnTo>
                  <a:cubicBezTo>
                    <a:pt x="1112612" y="665704"/>
                    <a:pt x="1111243" y="667074"/>
                    <a:pt x="1115352" y="667074"/>
                  </a:cubicBezTo>
                  <a:cubicBezTo>
                    <a:pt x="1115352" y="667074"/>
                    <a:pt x="1122201" y="665704"/>
                    <a:pt x="1118091" y="661594"/>
                  </a:cubicBezTo>
                  <a:lnTo>
                    <a:pt x="1125964" y="667218"/>
                  </a:lnTo>
                  <a:lnTo>
                    <a:pt x="1123228" y="667930"/>
                  </a:lnTo>
                  <a:cubicBezTo>
                    <a:pt x="1120831" y="667759"/>
                    <a:pt x="1118776" y="667074"/>
                    <a:pt x="1116721" y="667074"/>
                  </a:cubicBezTo>
                  <a:cubicBezTo>
                    <a:pt x="1109873" y="667074"/>
                    <a:pt x="1111243" y="675292"/>
                    <a:pt x="1109873" y="678032"/>
                  </a:cubicBezTo>
                  <a:lnTo>
                    <a:pt x="1112612" y="680771"/>
                  </a:lnTo>
                  <a:cubicBezTo>
                    <a:pt x="1109873" y="683511"/>
                    <a:pt x="1109873" y="684880"/>
                    <a:pt x="1109873" y="687620"/>
                  </a:cubicBezTo>
                  <a:cubicBezTo>
                    <a:pt x="1109873" y="693099"/>
                    <a:pt x="1109873" y="695839"/>
                    <a:pt x="1118091" y="701317"/>
                  </a:cubicBezTo>
                  <a:cubicBezTo>
                    <a:pt x="1120831" y="694469"/>
                    <a:pt x="1115352" y="686250"/>
                    <a:pt x="1126310" y="684880"/>
                  </a:cubicBezTo>
                  <a:cubicBezTo>
                    <a:pt x="1127679" y="690359"/>
                    <a:pt x="1129049" y="698578"/>
                    <a:pt x="1129049" y="701317"/>
                  </a:cubicBezTo>
                  <a:cubicBezTo>
                    <a:pt x="1129049" y="705427"/>
                    <a:pt x="1126310" y="706797"/>
                    <a:pt x="1124940" y="708166"/>
                  </a:cubicBezTo>
                  <a:cubicBezTo>
                    <a:pt x="1129049" y="713645"/>
                    <a:pt x="1119461" y="727343"/>
                    <a:pt x="1119461" y="734192"/>
                  </a:cubicBezTo>
                  <a:cubicBezTo>
                    <a:pt x="1118091" y="746519"/>
                    <a:pt x="1120831" y="760217"/>
                    <a:pt x="1118091" y="773915"/>
                  </a:cubicBezTo>
                  <a:cubicBezTo>
                    <a:pt x="1116721" y="784873"/>
                    <a:pt x="1103024" y="787612"/>
                    <a:pt x="1097545" y="787612"/>
                  </a:cubicBezTo>
                  <a:cubicBezTo>
                    <a:pt x="1087956" y="787612"/>
                    <a:pt x="1085217" y="783503"/>
                    <a:pt x="1085217" y="776654"/>
                  </a:cubicBezTo>
                  <a:cubicBezTo>
                    <a:pt x="1085217" y="772545"/>
                    <a:pt x="1097545" y="728712"/>
                    <a:pt x="1097545" y="724603"/>
                  </a:cubicBezTo>
                  <a:cubicBezTo>
                    <a:pt x="1097545" y="721864"/>
                    <a:pt x="1093436" y="708166"/>
                    <a:pt x="1090696" y="699947"/>
                  </a:cubicBezTo>
                  <a:cubicBezTo>
                    <a:pt x="1090696" y="698578"/>
                    <a:pt x="1087956" y="697208"/>
                    <a:pt x="1085217" y="697208"/>
                  </a:cubicBezTo>
                  <a:cubicBezTo>
                    <a:pt x="1086587" y="695839"/>
                    <a:pt x="1090696" y="697208"/>
                    <a:pt x="1090696" y="693099"/>
                  </a:cubicBezTo>
                  <a:cubicBezTo>
                    <a:pt x="1090696" y="690359"/>
                    <a:pt x="1089326" y="688989"/>
                    <a:pt x="1087956" y="687620"/>
                  </a:cubicBezTo>
                  <a:cubicBezTo>
                    <a:pt x="1087956" y="680771"/>
                    <a:pt x="1083847" y="669813"/>
                    <a:pt x="1083847" y="665704"/>
                  </a:cubicBezTo>
                  <a:cubicBezTo>
                    <a:pt x="1083847" y="654746"/>
                    <a:pt x="1072889" y="654746"/>
                    <a:pt x="1072889" y="650636"/>
                  </a:cubicBezTo>
                  <a:cubicBezTo>
                    <a:pt x="1072889" y="646527"/>
                    <a:pt x="1076998" y="645157"/>
                    <a:pt x="1078368" y="642418"/>
                  </a:cubicBezTo>
                  <a:cubicBezTo>
                    <a:pt x="1078368" y="639678"/>
                    <a:pt x="1076998" y="635569"/>
                    <a:pt x="1076998" y="632829"/>
                  </a:cubicBezTo>
                  <a:lnTo>
                    <a:pt x="1076998" y="597216"/>
                  </a:lnTo>
                  <a:cubicBezTo>
                    <a:pt x="1078368" y="595846"/>
                    <a:pt x="1081108" y="594476"/>
                    <a:pt x="1081108" y="590367"/>
                  </a:cubicBezTo>
                  <a:cubicBezTo>
                    <a:pt x="1081108" y="587628"/>
                    <a:pt x="1078368" y="588997"/>
                    <a:pt x="1078368" y="586258"/>
                  </a:cubicBezTo>
                  <a:cubicBezTo>
                    <a:pt x="1078368" y="582148"/>
                    <a:pt x="1081108" y="580779"/>
                    <a:pt x="1081108" y="578039"/>
                  </a:cubicBezTo>
                  <a:cubicBezTo>
                    <a:pt x="1081108" y="573930"/>
                    <a:pt x="1079738" y="571190"/>
                    <a:pt x="1079738" y="536946"/>
                  </a:cubicBezTo>
                  <a:cubicBezTo>
                    <a:pt x="1078368" y="535576"/>
                    <a:pt x="1075629" y="535576"/>
                    <a:pt x="1072889" y="534207"/>
                  </a:cubicBezTo>
                  <a:lnTo>
                    <a:pt x="1072889" y="531467"/>
                  </a:lnTo>
                  <a:cubicBezTo>
                    <a:pt x="1079738" y="530098"/>
                    <a:pt x="1079738" y="528728"/>
                    <a:pt x="1079738" y="525988"/>
                  </a:cubicBezTo>
                  <a:cubicBezTo>
                    <a:pt x="1079738" y="523249"/>
                    <a:pt x="1076998" y="520509"/>
                    <a:pt x="1076998" y="519139"/>
                  </a:cubicBezTo>
                  <a:cubicBezTo>
                    <a:pt x="1078368" y="517770"/>
                    <a:pt x="1078368" y="519139"/>
                    <a:pt x="1078368" y="515030"/>
                  </a:cubicBezTo>
                  <a:cubicBezTo>
                    <a:pt x="1078368" y="512291"/>
                    <a:pt x="1071520" y="505442"/>
                    <a:pt x="1070150" y="501333"/>
                  </a:cubicBezTo>
                  <a:cubicBezTo>
                    <a:pt x="1068780" y="497223"/>
                    <a:pt x="1070150" y="491744"/>
                    <a:pt x="1070150" y="484895"/>
                  </a:cubicBezTo>
                  <a:cubicBezTo>
                    <a:pt x="1059192" y="489005"/>
                    <a:pt x="1045494" y="493114"/>
                    <a:pt x="1042755" y="493114"/>
                  </a:cubicBezTo>
                  <a:cubicBezTo>
                    <a:pt x="1035906" y="493114"/>
                    <a:pt x="1034536" y="484895"/>
                    <a:pt x="1034536" y="483526"/>
                  </a:cubicBezTo>
                  <a:cubicBezTo>
                    <a:pt x="1034536" y="480786"/>
                    <a:pt x="1035906" y="479416"/>
                    <a:pt x="1037275" y="478047"/>
                  </a:cubicBezTo>
                  <a:cubicBezTo>
                    <a:pt x="1044124" y="476677"/>
                    <a:pt x="1053713" y="472568"/>
                    <a:pt x="1056452" y="472568"/>
                  </a:cubicBezTo>
                  <a:cubicBezTo>
                    <a:pt x="1060561" y="472568"/>
                    <a:pt x="1060561" y="473937"/>
                    <a:pt x="1066040" y="480786"/>
                  </a:cubicBezTo>
                  <a:lnTo>
                    <a:pt x="1070150" y="480786"/>
                  </a:lnTo>
                  <a:cubicBezTo>
                    <a:pt x="1066040" y="480786"/>
                    <a:pt x="1070150" y="476677"/>
                    <a:pt x="1070150" y="473937"/>
                  </a:cubicBezTo>
                  <a:cubicBezTo>
                    <a:pt x="1070150" y="472568"/>
                    <a:pt x="1070150" y="469828"/>
                    <a:pt x="1071520" y="467088"/>
                  </a:cubicBezTo>
                  <a:cubicBezTo>
                    <a:pt x="1070150" y="464349"/>
                    <a:pt x="1076998" y="443803"/>
                    <a:pt x="1076998" y="439693"/>
                  </a:cubicBezTo>
                  <a:cubicBezTo>
                    <a:pt x="1076998" y="436954"/>
                    <a:pt x="1070150" y="412298"/>
                    <a:pt x="1070150" y="408189"/>
                  </a:cubicBezTo>
                  <a:cubicBezTo>
                    <a:pt x="1070150" y="405449"/>
                    <a:pt x="1079738" y="382163"/>
                    <a:pt x="1079738" y="379424"/>
                  </a:cubicBezTo>
                  <a:cubicBezTo>
                    <a:pt x="1079738" y="367096"/>
                    <a:pt x="1074259" y="347919"/>
                    <a:pt x="1070150" y="336961"/>
                  </a:cubicBezTo>
                  <a:cubicBezTo>
                    <a:pt x="1064671" y="345180"/>
                    <a:pt x="1059192" y="356138"/>
                    <a:pt x="1052343" y="365726"/>
                  </a:cubicBezTo>
                  <a:cubicBezTo>
                    <a:pt x="1031796" y="365726"/>
                    <a:pt x="1030427" y="356138"/>
                    <a:pt x="1030427" y="342440"/>
                  </a:cubicBezTo>
                  <a:lnTo>
                    <a:pt x="1030427" y="334222"/>
                  </a:lnTo>
                  <a:cubicBezTo>
                    <a:pt x="1031796" y="327373"/>
                    <a:pt x="1035906" y="319154"/>
                    <a:pt x="1035906" y="312306"/>
                  </a:cubicBezTo>
                  <a:cubicBezTo>
                    <a:pt x="1035906" y="305457"/>
                    <a:pt x="1037275" y="297238"/>
                    <a:pt x="1038645" y="290389"/>
                  </a:cubicBezTo>
                  <a:lnTo>
                    <a:pt x="1038645" y="260255"/>
                  </a:lnTo>
                  <a:cubicBezTo>
                    <a:pt x="1041385" y="252036"/>
                    <a:pt x="1042755" y="242448"/>
                    <a:pt x="1049603" y="235599"/>
                  </a:cubicBezTo>
                  <a:cubicBezTo>
                    <a:pt x="1052343" y="232859"/>
                    <a:pt x="1059192" y="235599"/>
                    <a:pt x="1064671" y="232859"/>
                  </a:cubicBezTo>
                  <a:cubicBezTo>
                    <a:pt x="1068780" y="231490"/>
                    <a:pt x="1071520" y="224641"/>
                    <a:pt x="1074259" y="220532"/>
                  </a:cubicBezTo>
                  <a:cubicBezTo>
                    <a:pt x="1076998" y="223271"/>
                    <a:pt x="1082478" y="228750"/>
                    <a:pt x="1085217" y="228750"/>
                  </a:cubicBezTo>
                  <a:cubicBezTo>
                    <a:pt x="1098915" y="228750"/>
                    <a:pt x="1104394" y="220532"/>
                    <a:pt x="1104394" y="212313"/>
                  </a:cubicBezTo>
                  <a:cubicBezTo>
                    <a:pt x="1104394" y="191767"/>
                    <a:pt x="1093436" y="201355"/>
                    <a:pt x="1093436" y="183548"/>
                  </a:cubicBezTo>
                  <a:cubicBezTo>
                    <a:pt x="1093436" y="179439"/>
                    <a:pt x="1097545" y="179439"/>
                    <a:pt x="1097545" y="171220"/>
                  </a:cubicBezTo>
                  <a:cubicBezTo>
                    <a:pt x="1104394" y="146565"/>
                    <a:pt x="1109873" y="146565"/>
                    <a:pt x="1123570" y="146565"/>
                  </a:cubicBezTo>
                  <a:close/>
                  <a:moveTo>
                    <a:pt x="720861" y="79447"/>
                  </a:moveTo>
                  <a:cubicBezTo>
                    <a:pt x="755105" y="79447"/>
                    <a:pt x="763324" y="127388"/>
                    <a:pt x="763324" y="143825"/>
                  </a:cubicBezTo>
                  <a:cubicBezTo>
                    <a:pt x="763324" y="146565"/>
                    <a:pt x="756475" y="173960"/>
                    <a:pt x="756475" y="178069"/>
                  </a:cubicBezTo>
                  <a:cubicBezTo>
                    <a:pt x="756475" y="180809"/>
                    <a:pt x="786610" y="187658"/>
                    <a:pt x="797568" y="197246"/>
                  </a:cubicBezTo>
                  <a:cubicBezTo>
                    <a:pt x="807156" y="206834"/>
                    <a:pt x="827703" y="206834"/>
                    <a:pt x="838661" y="223271"/>
                  </a:cubicBezTo>
                  <a:cubicBezTo>
                    <a:pt x="848249" y="234229"/>
                    <a:pt x="845509" y="252036"/>
                    <a:pt x="852358" y="265734"/>
                  </a:cubicBezTo>
                  <a:cubicBezTo>
                    <a:pt x="853728" y="268473"/>
                    <a:pt x="857837" y="271213"/>
                    <a:pt x="860577" y="276692"/>
                  </a:cubicBezTo>
                  <a:cubicBezTo>
                    <a:pt x="868795" y="290389"/>
                    <a:pt x="874274" y="312306"/>
                    <a:pt x="878384" y="327373"/>
                  </a:cubicBezTo>
                  <a:cubicBezTo>
                    <a:pt x="881123" y="338331"/>
                    <a:pt x="890711" y="357508"/>
                    <a:pt x="890711" y="361617"/>
                  </a:cubicBezTo>
                  <a:cubicBezTo>
                    <a:pt x="890711" y="406819"/>
                    <a:pt x="823593" y="397231"/>
                    <a:pt x="823593" y="410928"/>
                  </a:cubicBezTo>
                  <a:cubicBezTo>
                    <a:pt x="823593" y="415038"/>
                    <a:pt x="831812" y="428735"/>
                    <a:pt x="833181" y="436954"/>
                  </a:cubicBezTo>
                  <a:cubicBezTo>
                    <a:pt x="834551" y="515030"/>
                    <a:pt x="834551" y="528728"/>
                    <a:pt x="833181" y="541056"/>
                  </a:cubicBezTo>
                  <a:cubicBezTo>
                    <a:pt x="833181" y="545165"/>
                    <a:pt x="831812" y="552014"/>
                    <a:pt x="831812" y="556123"/>
                  </a:cubicBezTo>
                  <a:cubicBezTo>
                    <a:pt x="831812" y="558863"/>
                    <a:pt x="834551" y="556123"/>
                    <a:pt x="834551" y="558863"/>
                  </a:cubicBezTo>
                  <a:cubicBezTo>
                    <a:pt x="834551" y="562971"/>
                    <a:pt x="831812" y="562971"/>
                    <a:pt x="831812" y="567081"/>
                  </a:cubicBezTo>
                  <a:cubicBezTo>
                    <a:pt x="831812" y="569821"/>
                    <a:pt x="833181" y="579409"/>
                    <a:pt x="834551" y="584888"/>
                  </a:cubicBezTo>
                  <a:cubicBezTo>
                    <a:pt x="834551" y="586258"/>
                    <a:pt x="833181" y="587628"/>
                    <a:pt x="834551" y="609544"/>
                  </a:cubicBezTo>
                  <a:cubicBezTo>
                    <a:pt x="831812" y="628720"/>
                    <a:pt x="824963" y="664334"/>
                    <a:pt x="824963" y="668443"/>
                  </a:cubicBezTo>
                  <a:cubicBezTo>
                    <a:pt x="824963" y="684880"/>
                    <a:pt x="834551" y="679401"/>
                    <a:pt x="834551" y="688989"/>
                  </a:cubicBezTo>
                  <a:cubicBezTo>
                    <a:pt x="834551" y="691729"/>
                    <a:pt x="833181" y="693099"/>
                    <a:pt x="831812" y="694469"/>
                  </a:cubicBezTo>
                  <a:cubicBezTo>
                    <a:pt x="833181" y="695839"/>
                    <a:pt x="835921" y="695839"/>
                    <a:pt x="837291" y="697208"/>
                  </a:cubicBezTo>
                  <a:cubicBezTo>
                    <a:pt x="830442" y="694469"/>
                    <a:pt x="819484" y="699947"/>
                    <a:pt x="816744" y="706797"/>
                  </a:cubicBezTo>
                  <a:cubicBezTo>
                    <a:pt x="815375" y="708166"/>
                    <a:pt x="814005" y="713645"/>
                    <a:pt x="809896" y="716385"/>
                  </a:cubicBezTo>
                  <a:cubicBezTo>
                    <a:pt x="804416" y="719124"/>
                    <a:pt x="798938" y="719124"/>
                    <a:pt x="793458" y="717754"/>
                  </a:cubicBezTo>
                  <a:cubicBezTo>
                    <a:pt x="792089" y="719124"/>
                    <a:pt x="790719" y="721864"/>
                    <a:pt x="787980" y="721864"/>
                  </a:cubicBezTo>
                  <a:cubicBezTo>
                    <a:pt x="786610" y="720494"/>
                    <a:pt x="787980" y="717754"/>
                    <a:pt x="786610" y="716385"/>
                  </a:cubicBezTo>
                  <a:cubicBezTo>
                    <a:pt x="783870" y="712275"/>
                    <a:pt x="778391" y="709536"/>
                    <a:pt x="772912" y="706797"/>
                  </a:cubicBezTo>
                  <a:cubicBezTo>
                    <a:pt x="772912" y="708166"/>
                    <a:pt x="771542" y="710906"/>
                    <a:pt x="770173" y="712275"/>
                  </a:cubicBezTo>
                  <a:cubicBezTo>
                    <a:pt x="772912" y="715015"/>
                    <a:pt x="775652" y="716385"/>
                    <a:pt x="778391" y="719124"/>
                  </a:cubicBezTo>
                  <a:cubicBezTo>
                    <a:pt x="775652" y="721864"/>
                    <a:pt x="768803" y="723234"/>
                    <a:pt x="766063" y="723234"/>
                  </a:cubicBezTo>
                  <a:cubicBezTo>
                    <a:pt x="761954" y="723234"/>
                    <a:pt x="757845" y="719124"/>
                    <a:pt x="755105" y="719124"/>
                  </a:cubicBezTo>
                  <a:cubicBezTo>
                    <a:pt x="750996" y="719124"/>
                    <a:pt x="740038" y="723234"/>
                    <a:pt x="737298" y="723234"/>
                  </a:cubicBezTo>
                  <a:cubicBezTo>
                    <a:pt x="733189" y="723234"/>
                    <a:pt x="730450" y="719124"/>
                    <a:pt x="726340" y="717754"/>
                  </a:cubicBezTo>
                  <a:cubicBezTo>
                    <a:pt x="724970" y="719124"/>
                    <a:pt x="724970" y="717754"/>
                    <a:pt x="724970" y="721864"/>
                  </a:cubicBezTo>
                  <a:cubicBezTo>
                    <a:pt x="724970" y="724603"/>
                    <a:pt x="729080" y="758847"/>
                    <a:pt x="729080" y="761587"/>
                  </a:cubicBezTo>
                  <a:cubicBezTo>
                    <a:pt x="729080" y="765696"/>
                    <a:pt x="724970" y="780763"/>
                    <a:pt x="723601" y="790352"/>
                  </a:cubicBezTo>
                  <a:cubicBezTo>
                    <a:pt x="722231" y="798570"/>
                    <a:pt x="723601" y="815007"/>
                    <a:pt x="723601" y="819117"/>
                  </a:cubicBezTo>
                  <a:cubicBezTo>
                    <a:pt x="723601" y="839663"/>
                    <a:pt x="719492" y="847882"/>
                    <a:pt x="731819" y="875277"/>
                  </a:cubicBezTo>
                  <a:cubicBezTo>
                    <a:pt x="734559" y="882126"/>
                    <a:pt x="746887" y="894453"/>
                    <a:pt x="746887" y="897193"/>
                  </a:cubicBezTo>
                  <a:cubicBezTo>
                    <a:pt x="746887" y="901302"/>
                    <a:pt x="742777" y="912260"/>
                    <a:pt x="741408" y="919109"/>
                  </a:cubicBezTo>
                  <a:cubicBezTo>
                    <a:pt x="740038" y="917739"/>
                    <a:pt x="738668" y="916370"/>
                    <a:pt x="737298" y="916370"/>
                  </a:cubicBezTo>
                  <a:cubicBezTo>
                    <a:pt x="735929" y="917739"/>
                    <a:pt x="737298" y="919109"/>
                    <a:pt x="737298" y="921849"/>
                  </a:cubicBezTo>
                  <a:lnTo>
                    <a:pt x="737632" y="922984"/>
                  </a:lnTo>
                  <a:lnTo>
                    <a:pt x="731819" y="919109"/>
                  </a:lnTo>
                  <a:cubicBezTo>
                    <a:pt x="727710" y="923219"/>
                    <a:pt x="727025" y="922876"/>
                    <a:pt x="726512" y="922362"/>
                  </a:cubicBezTo>
                  <a:lnTo>
                    <a:pt x="723132" y="924120"/>
                  </a:lnTo>
                  <a:lnTo>
                    <a:pt x="720861" y="921849"/>
                  </a:lnTo>
                  <a:cubicBezTo>
                    <a:pt x="718122" y="921849"/>
                    <a:pt x="715382" y="924588"/>
                    <a:pt x="715382" y="923218"/>
                  </a:cubicBezTo>
                  <a:cubicBezTo>
                    <a:pt x="715382" y="923218"/>
                    <a:pt x="715382" y="921849"/>
                    <a:pt x="714012" y="920479"/>
                  </a:cubicBezTo>
                  <a:lnTo>
                    <a:pt x="711578" y="922914"/>
                  </a:lnTo>
                  <a:lnTo>
                    <a:pt x="712643" y="917739"/>
                  </a:lnTo>
                  <a:lnTo>
                    <a:pt x="703054" y="927328"/>
                  </a:lnTo>
                  <a:lnTo>
                    <a:pt x="703054" y="923218"/>
                  </a:lnTo>
                  <a:cubicBezTo>
                    <a:pt x="704424" y="924588"/>
                    <a:pt x="707164" y="921849"/>
                    <a:pt x="708534" y="920479"/>
                  </a:cubicBezTo>
                  <a:cubicBezTo>
                    <a:pt x="708534" y="919109"/>
                    <a:pt x="708534" y="917739"/>
                    <a:pt x="707164" y="916370"/>
                  </a:cubicBezTo>
                  <a:lnTo>
                    <a:pt x="701685" y="917739"/>
                  </a:lnTo>
                  <a:cubicBezTo>
                    <a:pt x="701685" y="919109"/>
                    <a:pt x="703054" y="920479"/>
                    <a:pt x="705794" y="919109"/>
                  </a:cubicBezTo>
                  <a:cubicBezTo>
                    <a:pt x="704424" y="919109"/>
                    <a:pt x="700315" y="917739"/>
                    <a:pt x="700315" y="924588"/>
                  </a:cubicBezTo>
                  <a:cubicBezTo>
                    <a:pt x="700315" y="924588"/>
                    <a:pt x="698945" y="923218"/>
                    <a:pt x="697575" y="923218"/>
                  </a:cubicBezTo>
                  <a:cubicBezTo>
                    <a:pt x="697575" y="921849"/>
                    <a:pt x="700315" y="917739"/>
                    <a:pt x="700315" y="916370"/>
                  </a:cubicBezTo>
                  <a:lnTo>
                    <a:pt x="694973" y="917705"/>
                  </a:lnTo>
                  <a:lnTo>
                    <a:pt x="695350" y="906268"/>
                  </a:lnTo>
                  <a:cubicBezTo>
                    <a:pt x="696891" y="900960"/>
                    <a:pt x="698945" y="896508"/>
                    <a:pt x="698945" y="895823"/>
                  </a:cubicBezTo>
                  <a:cubicBezTo>
                    <a:pt x="698945" y="891714"/>
                    <a:pt x="694836" y="873907"/>
                    <a:pt x="693466" y="862949"/>
                  </a:cubicBezTo>
                  <a:cubicBezTo>
                    <a:pt x="692096" y="857470"/>
                    <a:pt x="694836" y="846512"/>
                    <a:pt x="694836" y="843772"/>
                  </a:cubicBezTo>
                  <a:cubicBezTo>
                    <a:pt x="694836" y="839663"/>
                    <a:pt x="690727" y="820487"/>
                    <a:pt x="686617" y="808159"/>
                  </a:cubicBezTo>
                  <a:cubicBezTo>
                    <a:pt x="686617" y="806789"/>
                    <a:pt x="685247" y="804050"/>
                    <a:pt x="683878" y="802680"/>
                  </a:cubicBezTo>
                  <a:cubicBezTo>
                    <a:pt x="681138" y="802680"/>
                    <a:pt x="678399" y="804050"/>
                    <a:pt x="675659" y="802680"/>
                  </a:cubicBezTo>
                  <a:cubicBezTo>
                    <a:pt x="672920" y="801310"/>
                    <a:pt x="668811" y="795831"/>
                    <a:pt x="668811" y="793091"/>
                  </a:cubicBezTo>
                  <a:cubicBezTo>
                    <a:pt x="668811" y="784873"/>
                    <a:pt x="678399" y="784873"/>
                    <a:pt x="678399" y="782133"/>
                  </a:cubicBezTo>
                  <a:cubicBezTo>
                    <a:pt x="678399" y="778024"/>
                    <a:pt x="672920" y="771175"/>
                    <a:pt x="672920" y="768435"/>
                  </a:cubicBezTo>
                  <a:lnTo>
                    <a:pt x="672920" y="727343"/>
                  </a:lnTo>
                  <a:cubicBezTo>
                    <a:pt x="671550" y="725973"/>
                    <a:pt x="670180" y="727343"/>
                    <a:pt x="670180" y="723234"/>
                  </a:cubicBezTo>
                  <a:cubicBezTo>
                    <a:pt x="670180" y="720494"/>
                    <a:pt x="672920" y="713645"/>
                    <a:pt x="674289" y="708166"/>
                  </a:cubicBezTo>
                  <a:lnTo>
                    <a:pt x="674289" y="690359"/>
                  </a:lnTo>
                  <a:cubicBezTo>
                    <a:pt x="672920" y="688989"/>
                    <a:pt x="663331" y="690359"/>
                    <a:pt x="663331" y="686250"/>
                  </a:cubicBezTo>
                  <a:cubicBezTo>
                    <a:pt x="663331" y="682141"/>
                    <a:pt x="664701" y="679401"/>
                    <a:pt x="664701" y="675292"/>
                  </a:cubicBezTo>
                  <a:cubicBezTo>
                    <a:pt x="667441" y="675292"/>
                    <a:pt x="670180" y="676662"/>
                    <a:pt x="675659" y="675292"/>
                  </a:cubicBezTo>
                  <a:cubicBezTo>
                    <a:pt x="675659" y="668443"/>
                    <a:pt x="677029" y="657485"/>
                    <a:pt x="677029" y="654746"/>
                  </a:cubicBezTo>
                  <a:cubicBezTo>
                    <a:pt x="677029" y="650636"/>
                    <a:pt x="671550" y="650636"/>
                    <a:pt x="671550" y="647897"/>
                  </a:cubicBezTo>
                  <a:cubicBezTo>
                    <a:pt x="671550" y="643788"/>
                    <a:pt x="677029" y="639678"/>
                    <a:pt x="677029" y="635569"/>
                  </a:cubicBezTo>
                  <a:cubicBezTo>
                    <a:pt x="677029" y="632829"/>
                    <a:pt x="659222" y="601325"/>
                    <a:pt x="655113" y="584888"/>
                  </a:cubicBezTo>
                  <a:cubicBezTo>
                    <a:pt x="649634" y="568451"/>
                    <a:pt x="649634" y="550644"/>
                    <a:pt x="649634" y="534207"/>
                  </a:cubicBezTo>
                  <a:cubicBezTo>
                    <a:pt x="646894" y="508181"/>
                    <a:pt x="648264" y="501333"/>
                    <a:pt x="649634" y="494484"/>
                  </a:cubicBezTo>
                  <a:cubicBezTo>
                    <a:pt x="646894" y="493114"/>
                    <a:pt x="644155" y="494484"/>
                    <a:pt x="641415" y="491744"/>
                  </a:cubicBezTo>
                  <a:cubicBezTo>
                    <a:pt x="644155" y="490375"/>
                    <a:pt x="646894" y="490375"/>
                    <a:pt x="648264" y="487635"/>
                  </a:cubicBezTo>
                  <a:cubicBezTo>
                    <a:pt x="651004" y="467088"/>
                    <a:pt x="666071" y="446542"/>
                    <a:pt x="670180" y="425995"/>
                  </a:cubicBezTo>
                  <a:lnTo>
                    <a:pt x="670180" y="375315"/>
                  </a:lnTo>
                  <a:cubicBezTo>
                    <a:pt x="668811" y="368466"/>
                    <a:pt x="668811" y="358877"/>
                    <a:pt x="667441" y="350659"/>
                  </a:cubicBezTo>
                  <a:cubicBezTo>
                    <a:pt x="667441" y="347919"/>
                    <a:pt x="661962" y="343810"/>
                    <a:pt x="660592" y="339701"/>
                  </a:cubicBezTo>
                  <a:cubicBezTo>
                    <a:pt x="657852" y="332852"/>
                    <a:pt x="656483" y="324634"/>
                    <a:pt x="655113" y="317785"/>
                  </a:cubicBezTo>
                  <a:cubicBezTo>
                    <a:pt x="645524" y="334222"/>
                    <a:pt x="644155" y="356138"/>
                    <a:pt x="634566" y="373945"/>
                  </a:cubicBezTo>
                  <a:cubicBezTo>
                    <a:pt x="624978" y="391752"/>
                    <a:pt x="611281" y="408189"/>
                    <a:pt x="603062" y="427365"/>
                  </a:cubicBezTo>
                  <a:cubicBezTo>
                    <a:pt x="596213" y="442433"/>
                    <a:pt x="586625" y="458870"/>
                    <a:pt x="585255" y="476677"/>
                  </a:cubicBezTo>
                  <a:cubicBezTo>
                    <a:pt x="581146" y="504072"/>
                    <a:pt x="586625" y="508181"/>
                    <a:pt x="585255" y="510921"/>
                  </a:cubicBezTo>
                  <a:cubicBezTo>
                    <a:pt x="577036" y="506811"/>
                    <a:pt x="582516" y="499963"/>
                    <a:pt x="579776" y="495853"/>
                  </a:cubicBezTo>
                  <a:cubicBezTo>
                    <a:pt x="571558" y="501333"/>
                    <a:pt x="566078" y="515030"/>
                    <a:pt x="567448" y="525988"/>
                  </a:cubicBezTo>
                  <a:cubicBezTo>
                    <a:pt x="546902" y="521879"/>
                    <a:pt x="566078" y="505442"/>
                    <a:pt x="555120" y="498593"/>
                  </a:cubicBezTo>
                  <a:lnTo>
                    <a:pt x="560600" y="498593"/>
                  </a:lnTo>
                  <a:cubicBezTo>
                    <a:pt x="559230" y="483526"/>
                    <a:pt x="572927" y="461610"/>
                    <a:pt x="577036" y="447912"/>
                  </a:cubicBezTo>
                  <a:cubicBezTo>
                    <a:pt x="585255" y="419147"/>
                    <a:pt x="596213" y="383533"/>
                    <a:pt x="598953" y="356138"/>
                  </a:cubicBezTo>
                  <a:cubicBezTo>
                    <a:pt x="607171" y="294499"/>
                    <a:pt x="619499" y="317785"/>
                    <a:pt x="619499" y="272583"/>
                  </a:cubicBezTo>
                  <a:cubicBezTo>
                    <a:pt x="619499" y="269843"/>
                    <a:pt x="616759" y="256146"/>
                    <a:pt x="616759" y="253406"/>
                  </a:cubicBezTo>
                  <a:cubicBezTo>
                    <a:pt x="616759" y="249297"/>
                    <a:pt x="618129" y="241078"/>
                    <a:pt x="618129" y="234229"/>
                  </a:cubicBezTo>
                  <a:cubicBezTo>
                    <a:pt x="619499" y="228750"/>
                    <a:pt x="618129" y="216423"/>
                    <a:pt x="629087" y="210943"/>
                  </a:cubicBezTo>
                  <a:cubicBezTo>
                    <a:pt x="635936" y="206834"/>
                    <a:pt x="646894" y="205464"/>
                    <a:pt x="656483" y="204095"/>
                  </a:cubicBezTo>
                  <a:cubicBezTo>
                    <a:pt x="663331" y="202725"/>
                    <a:pt x="689357" y="187658"/>
                    <a:pt x="689357" y="183548"/>
                  </a:cubicBezTo>
                  <a:cubicBezTo>
                    <a:pt x="689357" y="179439"/>
                    <a:pt x="678399" y="168481"/>
                    <a:pt x="675659" y="160262"/>
                  </a:cubicBezTo>
                  <a:cubicBezTo>
                    <a:pt x="672920" y="152044"/>
                    <a:pt x="672920" y="136976"/>
                    <a:pt x="672920" y="132867"/>
                  </a:cubicBezTo>
                  <a:cubicBezTo>
                    <a:pt x="672920" y="104102"/>
                    <a:pt x="689357" y="79447"/>
                    <a:pt x="720861" y="79447"/>
                  </a:cubicBezTo>
                  <a:close/>
                  <a:moveTo>
                    <a:pt x="198983" y="0"/>
                  </a:moveTo>
                  <a:cubicBezTo>
                    <a:pt x="205832" y="0"/>
                    <a:pt x="208572" y="0"/>
                    <a:pt x="222269" y="5479"/>
                  </a:cubicBezTo>
                  <a:cubicBezTo>
                    <a:pt x="240076" y="13698"/>
                    <a:pt x="238706" y="34244"/>
                    <a:pt x="238706" y="43833"/>
                  </a:cubicBezTo>
                  <a:cubicBezTo>
                    <a:pt x="238706" y="47942"/>
                    <a:pt x="241446" y="52051"/>
                    <a:pt x="241446" y="56160"/>
                  </a:cubicBezTo>
                  <a:cubicBezTo>
                    <a:pt x="241446" y="58900"/>
                    <a:pt x="234597" y="75337"/>
                    <a:pt x="234597" y="79447"/>
                  </a:cubicBezTo>
                  <a:cubicBezTo>
                    <a:pt x="234597" y="84925"/>
                    <a:pt x="231857" y="89035"/>
                    <a:pt x="244185" y="91774"/>
                  </a:cubicBezTo>
                  <a:cubicBezTo>
                    <a:pt x="246925" y="93144"/>
                    <a:pt x="253774" y="91774"/>
                    <a:pt x="259253" y="93144"/>
                  </a:cubicBezTo>
                  <a:cubicBezTo>
                    <a:pt x="270211" y="94514"/>
                    <a:pt x="281169" y="99993"/>
                    <a:pt x="293497" y="104102"/>
                  </a:cubicBezTo>
                  <a:cubicBezTo>
                    <a:pt x="298976" y="106842"/>
                    <a:pt x="307194" y="101363"/>
                    <a:pt x="314043" y="108211"/>
                  </a:cubicBezTo>
                  <a:cubicBezTo>
                    <a:pt x="341438" y="135607"/>
                    <a:pt x="371573" y="176699"/>
                    <a:pt x="405817" y="199985"/>
                  </a:cubicBezTo>
                  <a:cubicBezTo>
                    <a:pt x="411296" y="204095"/>
                    <a:pt x="412666" y="215053"/>
                    <a:pt x="414035" y="223271"/>
                  </a:cubicBezTo>
                  <a:cubicBezTo>
                    <a:pt x="416775" y="238339"/>
                    <a:pt x="418145" y="269843"/>
                    <a:pt x="418145" y="272583"/>
                  </a:cubicBezTo>
                  <a:lnTo>
                    <a:pt x="415405" y="336961"/>
                  </a:lnTo>
                  <a:cubicBezTo>
                    <a:pt x="418145" y="338331"/>
                    <a:pt x="420884" y="336961"/>
                    <a:pt x="423624" y="336961"/>
                  </a:cubicBezTo>
                  <a:cubicBezTo>
                    <a:pt x="424994" y="338331"/>
                    <a:pt x="424994" y="336961"/>
                    <a:pt x="424994" y="341071"/>
                  </a:cubicBezTo>
                  <a:cubicBezTo>
                    <a:pt x="424994" y="342440"/>
                    <a:pt x="422254" y="342440"/>
                    <a:pt x="416775" y="347919"/>
                  </a:cubicBezTo>
                  <a:lnTo>
                    <a:pt x="416775" y="358877"/>
                  </a:lnTo>
                  <a:cubicBezTo>
                    <a:pt x="416775" y="389012"/>
                    <a:pt x="419514" y="375315"/>
                    <a:pt x="442800" y="406819"/>
                  </a:cubicBezTo>
                  <a:lnTo>
                    <a:pt x="438691" y="406819"/>
                  </a:lnTo>
                  <a:cubicBezTo>
                    <a:pt x="433212" y="402710"/>
                    <a:pt x="426363" y="398600"/>
                    <a:pt x="420884" y="394491"/>
                  </a:cubicBezTo>
                  <a:cubicBezTo>
                    <a:pt x="416775" y="397231"/>
                    <a:pt x="416775" y="401340"/>
                    <a:pt x="416775" y="401340"/>
                  </a:cubicBezTo>
                  <a:cubicBezTo>
                    <a:pt x="416775" y="405449"/>
                    <a:pt x="423624" y="421887"/>
                    <a:pt x="427733" y="434214"/>
                  </a:cubicBezTo>
                  <a:cubicBezTo>
                    <a:pt x="427733" y="434214"/>
                    <a:pt x="427733" y="435584"/>
                    <a:pt x="424994" y="435584"/>
                  </a:cubicBezTo>
                  <a:cubicBezTo>
                    <a:pt x="420884" y="435584"/>
                    <a:pt x="415405" y="419147"/>
                    <a:pt x="411296" y="412298"/>
                  </a:cubicBezTo>
                  <a:cubicBezTo>
                    <a:pt x="409926" y="413668"/>
                    <a:pt x="409926" y="412298"/>
                    <a:pt x="409926" y="415038"/>
                  </a:cubicBezTo>
                  <a:cubicBezTo>
                    <a:pt x="409926" y="419147"/>
                    <a:pt x="411296" y="434214"/>
                    <a:pt x="412666" y="443803"/>
                  </a:cubicBezTo>
                  <a:cubicBezTo>
                    <a:pt x="411296" y="445172"/>
                    <a:pt x="409926" y="446542"/>
                    <a:pt x="407187" y="446542"/>
                  </a:cubicBezTo>
                  <a:cubicBezTo>
                    <a:pt x="405817" y="435584"/>
                    <a:pt x="403077" y="423256"/>
                    <a:pt x="401707" y="410928"/>
                  </a:cubicBezTo>
                  <a:cubicBezTo>
                    <a:pt x="400338" y="410928"/>
                    <a:pt x="400338" y="409559"/>
                    <a:pt x="396229" y="409559"/>
                  </a:cubicBezTo>
                  <a:cubicBezTo>
                    <a:pt x="386640" y="409559"/>
                    <a:pt x="389380" y="436954"/>
                    <a:pt x="388010" y="445172"/>
                  </a:cubicBezTo>
                  <a:cubicBezTo>
                    <a:pt x="382531" y="408189"/>
                    <a:pt x="385271" y="420517"/>
                    <a:pt x="385271" y="408189"/>
                  </a:cubicBezTo>
                  <a:cubicBezTo>
                    <a:pt x="385271" y="405449"/>
                    <a:pt x="385271" y="402710"/>
                    <a:pt x="386640" y="399970"/>
                  </a:cubicBezTo>
                  <a:cubicBezTo>
                    <a:pt x="385271" y="398600"/>
                    <a:pt x="383901" y="397231"/>
                    <a:pt x="381161" y="397231"/>
                  </a:cubicBezTo>
                  <a:cubicBezTo>
                    <a:pt x="377052" y="397231"/>
                    <a:pt x="370203" y="408189"/>
                    <a:pt x="363354" y="413668"/>
                  </a:cubicBezTo>
                  <a:cubicBezTo>
                    <a:pt x="361984" y="412298"/>
                    <a:pt x="361984" y="413668"/>
                    <a:pt x="361984" y="409559"/>
                  </a:cubicBezTo>
                  <a:cubicBezTo>
                    <a:pt x="361984" y="406819"/>
                    <a:pt x="381161" y="368466"/>
                    <a:pt x="392119" y="347919"/>
                  </a:cubicBezTo>
                  <a:lnTo>
                    <a:pt x="392119" y="321894"/>
                  </a:lnTo>
                  <a:cubicBezTo>
                    <a:pt x="389380" y="293129"/>
                    <a:pt x="377052" y="260255"/>
                    <a:pt x="370203" y="230120"/>
                  </a:cubicBezTo>
                  <a:cubicBezTo>
                    <a:pt x="351026" y="223271"/>
                    <a:pt x="333220" y="204095"/>
                    <a:pt x="312673" y="190397"/>
                  </a:cubicBezTo>
                  <a:lnTo>
                    <a:pt x="312673" y="252036"/>
                  </a:lnTo>
                  <a:cubicBezTo>
                    <a:pt x="308564" y="278062"/>
                    <a:pt x="301715" y="323264"/>
                    <a:pt x="301715" y="326003"/>
                  </a:cubicBezTo>
                  <a:cubicBezTo>
                    <a:pt x="301715" y="335592"/>
                    <a:pt x="309934" y="341071"/>
                    <a:pt x="312673" y="352029"/>
                  </a:cubicBezTo>
                  <a:cubicBezTo>
                    <a:pt x="316783" y="364357"/>
                    <a:pt x="318152" y="379424"/>
                    <a:pt x="319522" y="393122"/>
                  </a:cubicBezTo>
                  <a:cubicBezTo>
                    <a:pt x="320892" y="430105"/>
                    <a:pt x="322261" y="446542"/>
                    <a:pt x="323631" y="462979"/>
                  </a:cubicBezTo>
                  <a:cubicBezTo>
                    <a:pt x="325001" y="464349"/>
                    <a:pt x="329110" y="464349"/>
                    <a:pt x="329110" y="464349"/>
                  </a:cubicBezTo>
                  <a:cubicBezTo>
                    <a:pt x="330480" y="465719"/>
                    <a:pt x="330480" y="464349"/>
                    <a:pt x="330480" y="467088"/>
                  </a:cubicBezTo>
                  <a:cubicBezTo>
                    <a:pt x="330480" y="471198"/>
                    <a:pt x="327741" y="471198"/>
                    <a:pt x="325001" y="473937"/>
                  </a:cubicBezTo>
                  <a:lnTo>
                    <a:pt x="325001" y="484895"/>
                  </a:lnTo>
                  <a:cubicBezTo>
                    <a:pt x="325001" y="487635"/>
                    <a:pt x="325001" y="494484"/>
                    <a:pt x="326371" y="498593"/>
                  </a:cubicBezTo>
                  <a:cubicBezTo>
                    <a:pt x="312673" y="515030"/>
                    <a:pt x="312673" y="534207"/>
                    <a:pt x="308564" y="554753"/>
                  </a:cubicBezTo>
                  <a:lnTo>
                    <a:pt x="312673" y="558863"/>
                  </a:lnTo>
                  <a:cubicBezTo>
                    <a:pt x="314043" y="557493"/>
                    <a:pt x="312673" y="556123"/>
                    <a:pt x="315413" y="556123"/>
                  </a:cubicBezTo>
                  <a:cubicBezTo>
                    <a:pt x="319522" y="556123"/>
                    <a:pt x="318152" y="558863"/>
                    <a:pt x="318152" y="560232"/>
                  </a:cubicBezTo>
                  <a:cubicBezTo>
                    <a:pt x="315413" y="560232"/>
                    <a:pt x="312673" y="558863"/>
                    <a:pt x="309934" y="558863"/>
                  </a:cubicBezTo>
                  <a:cubicBezTo>
                    <a:pt x="305825" y="569821"/>
                    <a:pt x="286648" y="584888"/>
                    <a:pt x="272950" y="584888"/>
                  </a:cubicBezTo>
                  <a:cubicBezTo>
                    <a:pt x="272950" y="586258"/>
                    <a:pt x="271580" y="584888"/>
                    <a:pt x="271580" y="588997"/>
                  </a:cubicBezTo>
                  <a:cubicBezTo>
                    <a:pt x="271580" y="591736"/>
                    <a:pt x="272950" y="591736"/>
                    <a:pt x="274320" y="593106"/>
                  </a:cubicBezTo>
                  <a:lnTo>
                    <a:pt x="268841" y="593106"/>
                  </a:lnTo>
                  <a:cubicBezTo>
                    <a:pt x="257883" y="605434"/>
                    <a:pt x="248295" y="630090"/>
                    <a:pt x="235967" y="630090"/>
                  </a:cubicBezTo>
                  <a:cubicBezTo>
                    <a:pt x="235967" y="630090"/>
                    <a:pt x="222269" y="625981"/>
                    <a:pt x="222269" y="628720"/>
                  </a:cubicBezTo>
                  <a:cubicBezTo>
                    <a:pt x="222269" y="632829"/>
                    <a:pt x="227748" y="652006"/>
                    <a:pt x="227748" y="656116"/>
                  </a:cubicBezTo>
                  <a:cubicBezTo>
                    <a:pt x="227748" y="668443"/>
                    <a:pt x="209941" y="664334"/>
                    <a:pt x="209941" y="669813"/>
                  </a:cubicBezTo>
                  <a:cubicBezTo>
                    <a:pt x="209941" y="672552"/>
                    <a:pt x="214050" y="723234"/>
                    <a:pt x="216790" y="749259"/>
                  </a:cubicBezTo>
                  <a:cubicBezTo>
                    <a:pt x="218160" y="769805"/>
                    <a:pt x="238706" y="779394"/>
                    <a:pt x="238706" y="798570"/>
                  </a:cubicBezTo>
                  <a:cubicBezTo>
                    <a:pt x="238706" y="802680"/>
                    <a:pt x="234597" y="801310"/>
                    <a:pt x="231857" y="810898"/>
                  </a:cubicBezTo>
                  <a:cubicBezTo>
                    <a:pt x="229118" y="817747"/>
                    <a:pt x="233227" y="828705"/>
                    <a:pt x="231857" y="836923"/>
                  </a:cubicBezTo>
                  <a:cubicBezTo>
                    <a:pt x="222269" y="842403"/>
                    <a:pt x="215420" y="846512"/>
                    <a:pt x="205832" y="846512"/>
                  </a:cubicBezTo>
                  <a:cubicBezTo>
                    <a:pt x="198983" y="846512"/>
                    <a:pt x="179807" y="842403"/>
                    <a:pt x="179807" y="834184"/>
                  </a:cubicBezTo>
                  <a:cubicBezTo>
                    <a:pt x="179807" y="827335"/>
                    <a:pt x="188025" y="820487"/>
                    <a:pt x="192134" y="813638"/>
                  </a:cubicBezTo>
                  <a:cubicBezTo>
                    <a:pt x="194874" y="809528"/>
                    <a:pt x="194874" y="805419"/>
                    <a:pt x="196244" y="801310"/>
                  </a:cubicBezTo>
                  <a:lnTo>
                    <a:pt x="196244" y="794461"/>
                  </a:lnTo>
                  <a:cubicBezTo>
                    <a:pt x="196244" y="790352"/>
                    <a:pt x="197614" y="782133"/>
                    <a:pt x="197614" y="779394"/>
                  </a:cubicBezTo>
                  <a:cubicBezTo>
                    <a:pt x="197614" y="743780"/>
                    <a:pt x="157891" y="690359"/>
                    <a:pt x="157891" y="656116"/>
                  </a:cubicBezTo>
                  <a:lnTo>
                    <a:pt x="157891" y="598586"/>
                  </a:lnTo>
                  <a:cubicBezTo>
                    <a:pt x="156521" y="597216"/>
                    <a:pt x="155151" y="595846"/>
                    <a:pt x="153781" y="595846"/>
                  </a:cubicBezTo>
                  <a:cubicBezTo>
                    <a:pt x="153781" y="594476"/>
                    <a:pt x="155151" y="594476"/>
                    <a:pt x="156521" y="593106"/>
                  </a:cubicBezTo>
                  <a:cubicBezTo>
                    <a:pt x="155151" y="588997"/>
                    <a:pt x="148302" y="583518"/>
                    <a:pt x="148302" y="580779"/>
                  </a:cubicBezTo>
                  <a:cubicBezTo>
                    <a:pt x="148302" y="576669"/>
                    <a:pt x="153781" y="572560"/>
                    <a:pt x="152411" y="568451"/>
                  </a:cubicBezTo>
                  <a:cubicBezTo>
                    <a:pt x="145563" y="573930"/>
                    <a:pt x="142823" y="573930"/>
                    <a:pt x="137344" y="573930"/>
                  </a:cubicBezTo>
                  <a:cubicBezTo>
                    <a:pt x="125016" y="573930"/>
                    <a:pt x="126386" y="565711"/>
                    <a:pt x="115428" y="567081"/>
                  </a:cubicBezTo>
                  <a:cubicBezTo>
                    <a:pt x="116798" y="565711"/>
                    <a:pt x="119537" y="565711"/>
                    <a:pt x="120907" y="564341"/>
                  </a:cubicBezTo>
                  <a:cubicBezTo>
                    <a:pt x="119537" y="562971"/>
                    <a:pt x="118168" y="561602"/>
                    <a:pt x="118168" y="558863"/>
                  </a:cubicBezTo>
                  <a:cubicBezTo>
                    <a:pt x="118168" y="550644"/>
                    <a:pt x="126386" y="547904"/>
                    <a:pt x="131865" y="542425"/>
                  </a:cubicBezTo>
                  <a:cubicBezTo>
                    <a:pt x="131865" y="542425"/>
                    <a:pt x="130495" y="543795"/>
                    <a:pt x="134604" y="543795"/>
                  </a:cubicBezTo>
                  <a:lnTo>
                    <a:pt x="140084" y="543795"/>
                  </a:lnTo>
                  <a:cubicBezTo>
                    <a:pt x="140084" y="543795"/>
                    <a:pt x="141453" y="543795"/>
                    <a:pt x="141453" y="541056"/>
                  </a:cubicBezTo>
                  <a:cubicBezTo>
                    <a:pt x="141453" y="536946"/>
                    <a:pt x="135974" y="510921"/>
                    <a:pt x="135974" y="508181"/>
                  </a:cubicBezTo>
                  <a:lnTo>
                    <a:pt x="135974" y="464349"/>
                  </a:lnTo>
                  <a:lnTo>
                    <a:pt x="127756" y="464349"/>
                  </a:lnTo>
                  <a:cubicBezTo>
                    <a:pt x="127756" y="462979"/>
                    <a:pt x="127756" y="461610"/>
                    <a:pt x="126386" y="460240"/>
                  </a:cubicBezTo>
                  <a:cubicBezTo>
                    <a:pt x="129126" y="457500"/>
                    <a:pt x="138714" y="457500"/>
                    <a:pt x="135974" y="447912"/>
                  </a:cubicBezTo>
                  <a:cubicBezTo>
                    <a:pt x="137344" y="445172"/>
                    <a:pt x="137344" y="441063"/>
                    <a:pt x="137344" y="438323"/>
                  </a:cubicBezTo>
                  <a:cubicBezTo>
                    <a:pt x="144193" y="408189"/>
                    <a:pt x="159260" y="349289"/>
                    <a:pt x="159260" y="345180"/>
                  </a:cubicBezTo>
                  <a:cubicBezTo>
                    <a:pt x="159260" y="342440"/>
                    <a:pt x="155151" y="313675"/>
                    <a:pt x="152411" y="298608"/>
                  </a:cubicBezTo>
                  <a:cubicBezTo>
                    <a:pt x="140084" y="306827"/>
                    <a:pt x="122277" y="326003"/>
                    <a:pt x="111319" y="327373"/>
                  </a:cubicBezTo>
                  <a:cubicBezTo>
                    <a:pt x="98991" y="308196"/>
                    <a:pt x="92142" y="308196"/>
                    <a:pt x="92142" y="295869"/>
                  </a:cubicBezTo>
                  <a:cubicBezTo>
                    <a:pt x="92142" y="293129"/>
                    <a:pt x="94881" y="271213"/>
                    <a:pt x="94881" y="268473"/>
                  </a:cubicBezTo>
                  <a:cubicBezTo>
                    <a:pt x="94881" y="264364"/>
                    <a:pt x="92142" y="246557"/>
                    <a:pt x="92142" y="242448"/>
                  </a:cubicBezTo>
                  <a:cubicBezTo>
                    <a:pt x="92142" y="227381"/>
                    <a:pt x="100361" y="220532"/>
                    <a:pt x="100361" y="206834"/>
                  </a:cubicBezTo>
                  <a:cubicBezTo>
                    <a:pt x="100361" y="191767"/>
                    <a:pt x="90773" y="190397"/>
                    <a:pt x="90773" y="171220"/>
                  </a:cubicBezTo>
                  <a:cubicBezTo>
                    <a:pt x="90773" y="149304"/>
                    <a:pt x="104470" y="141086"/>
                    <a:pt x="131865" y="126018"/>
                  </a:cubicBezTo>
                  <a:cubicBezTo>
                    <a:pt x="135974" y="123279"/>
                    <a:pt x="174327" y="98623"/>
                    <a:pt x="174327" y="95883"/>
                  </a:cubicBezTo>
                  <a:cubicBezTo>
                    <a:pt x="174327" y="80816"/>
                    <a:pt x="164739" y="75337"/>
                    <a:pt x="155151" y="57530"/>
                  </a:cubicBezTo>
                  <a:lnTo>
                    <a:pt x="155151" y="52051"/>
                  </a:lnTo>
                  <a:cubicBezTo>
                    <a:pt x="156521" y="50682"/>
                    <a:pt x="159260" y="50682"/>
                    <a:pt x="163369" y="50682"/>
                  </a:cubicBezTo>
                  <a:cubicBezTo>
                    <a:pt x="162000" y="23286"/>
                    <a:pt x="170218" y="0"/>
                    <a:pt x="198983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5E8B44E5-0CC0-2BB3-A094-B410529B8A18}"/>
                </a:ext>
              </a:extLst>
            </p:cNvPr>
            <p:cNvSpPr/>
            <p:nvPr/>
          </p:nvSpPr>
          <p:spPr>
            <a:xfrm flipH="1">
              <a:off x="6371774" y="6788199"/>
              <a:ext cx="1360667" cy="905403"/>
            </a:xfrm>
            <a:custGeom>
              <a:avLst/>
              <a:gdLst>
                <a:gd name="connsiteX0" fmla="*/ 1171691 w 1453314"/>
                <a:gd name="connsiteY0" fmla="*/ 961462 h 967051"/>
                <a:gd name="connsiteX1" fmla="*/ 1175253 w 1453314"/>
                <a:gd name="connsiteY1" fmla="*/ 964311 h 967051"/>
                <a:gd name="connsiteX2" fmla="*/ 1171144 w 1453314"/>
                <a:gd name="connsiteY2" fmla="*/ 961571 h 967051"/>
                <a:gd name="connsiteX3" fmla="*/ 1150769 w 1453314"/>
                <a:gd name="connsiteY3" fmla="*/ 958661 h 967051"/>
                <a:gd name="connsiteX4" fmla="*/ 1149228 w 1453314"/>
                <a:gd name="connsiteY4" fmla="*/ 960202 h 967051"/>
                <a:gd name="connsiteX5" fmla="*/ 1153337 w 1453314"/>
                <a:gd name="connsiteY5" fmla="*/ 960202 h 967051"/>
                <a:gd name="connsiteX6" fmla="*/ 1150769 w 1453314"/>
                <a:gd name="connsiteY6" fmla="*/ 958661 h 967051"/>
                <a:gd name="connsiteX7" fmla="*/ 1328666 w 1453314"/>
                <a:gd name="connsiteY7" fmla="*/ 924588 h 967051"/>
                <a:gd name="connsiteX8" fmla="*/ 1332775 w 1453314"/>
                <a:gd name="connsiteY8" fmla="*/ 924588 h 967051"/>
                <a:gd name="connsiteX9" fmla="*/ 1334145 w 1453314"/>
                <a:gd name="connsiteY9" fmla="*/ 930067 h 967051"/>
                <a:gd name="connsiteX10" fmla="*/ 1327296 w 1453314"/>
                <a:gd name="connsiteY10" fmla="*/ 930067 h 967051"/>
                <a:gd name="connsiteX11" fmla="*/ 1338254 w 1453314"/>
                <a:gd name="connsiteY11" fmla="*/ 872537 h 967051"/>
                <a:gd name="connsiteX12" fmla="*/ 1343734 w 1453314"/>
                <a:gd name="connsiteY12" fmla="*/ 876646 h 967051"/>
                <a:gd name="connsiteX13" fmla="*/ 1336885 w 1453314"/>
                <a:gd name="connsiteY13" fmla="*/ 878016 h 967051"/>
                <a:gd name="connsiteX14" fmla="*/ 1338254 w 1453314"/>
                <a:gd name="connsiteY14" fmla="*/ 872537 h 967051"/>
                <a:gd name="connsiteX15" fmla="*/ 1388935 w 1453314"/>
                <a:gd name="connsiteY15" fmla="*/ 857470 h 967051"/>
                <a:gd name="connsiteX16" fmla="*/ 1391675 w 1453314"/>
                <a:gd name="connsiteY16" fmla="*/ 860209 h 967051"/>
                <a:gd name="connsiteX17" fmla="*/ 1384826 w 1453314"/>
                <a:gd name="connsiteY17" fmla="*/ 860209 h 967051"/>
                <a:gd name="connsiteX18" fmla="*/ 1388935 w 1453314"/>
                <a:gd name="connsiteY18" fmla="*/ 857470 h 967051"/>
                <a:gd name="connsiteX19" fmla="*/ 1349212 w 1453314"/>
                <a:gd name="connsiteY19" fmla="*/ 850621 h 967051"/>
                <a:gd name="connsiteX20" fmla="*/ 1354692 w 1453314"/>
                <a:gd name="connsiteY20" fmla="*/ 850621 h 967051"/>
                <a:gd name="connsiteX21" fmla="*/ 1353322 w 1453314"/>
                <a:gd name="connsiteY21" fmla="*/ 853360 h 967051"/>
                <a:gd name="connsiteX22" fmla="*/ 1349212 w 1453314"/>
                <a:gd name="connsiteY22" fmla="*/ 850621 h 967051"/>
                <a:gd name="connsiteX23" fmla="*/ 1302641 w 1453314"/>
                <a:gd name="connsiteY23" fmla="*/ 849251 h 967051"/>
                <a:gd name="connsiteX24" fmla="*/ 1306750 w 1453314"/>
                <a:gd name="connsiteY24" fmla="*/ 849251 h 967051"/>
                <a:gd name="connsiteX25" fmla="*/ 1309489 w 1453314"/>
                <a:gd name="connsiteY25" fmla="*/ 854730 h 967051"/>
                <a:gd name="connsiteX26" fmla="*/ 1305380 w 1453314"/>
                <a:gd name="connsiteY26" fmla="*/ 856100 h 967051"/>
                <a:gd name="connsiteX27" fmla="*/ 1299901 w 1453314"/>
                <a:gd name="connsiteY27" fmla="*/ 853360 h 967051"/>
                <a:gd name="connsiteX28" fmla="*/ 1302641 w 1453314"/>
                <a:gd name="connsiteY28" fmla="*/ 849251 h 967051"/>
                <a:gd name="connsiteX29" fmla="*/ 1388935 w 1453314"/>
                <a:gd name="connsiteY29" fmla="*/ 845142 h 967051"/>
                <a:gd name="connsiteX30" fmla="*/ 1393045 w 1453314"/>
                <a:gd name="connsiteY30" fmla="*/ 847881 h 967051"/>
                <a:gd name="connsiteX31" fmla="*/ 1388935 w 1453314"/>
                <a:gd name="connsiteY31" fmla="*/ 845142 h 967051"/>
                <a:gd name="connsiteX32" fmla="*/ 1396641 w 1453314"/>
                <a:gd name="connsiteY32" fmla="*/ 838635 h 967051"/>
                <a:gd name="connsiteX33" fmla="*/ 1399894 w 1453314"/>
                <a:gd name="connsiteY33" fmla="*/ 839663 h 967051"/>
                <a:gd name="connsiteX34" fmla="*/ 1398524 w 1453314"/>
                <a:gd name="connsiteY34" fmla="*/ 842403 h 967051"/>
                <a:gd name="connsiteX35" fmla="*/ 1394415 w 1453314"/>
                <a:gd name="connsiteY35" fmla="*/ 839663 h 967051"/>
                <a:gd name="connsiteX36" fmla="*/ 1396641 w 1453314"/>
                <a:gd name="connsiteY36" fmla="*/ 838635 h 967051"/>
                <a:gd name="connsiteX37" fmla="*/ 478046 w 1453314"/>
                <a:gd name="connsiteY37" fmla="*/ 831444 h 967051"/>
                <a:gd name="connsiteX38" fmla="*/ 483525 w 1453314"/>
                <a:gd name="connsiteY38" fmla="*/ 832814 h 967051"/>
                <a:gd name="connsiteX39" fmla="*/ 480785 w 1453314"/>
                <a:gd name="connsiteY39" fmla="*/ 836923 h 967051"/>
                <a:gd name="connsiteX40" fmla="*/ 476676 w 1453314"/>
                <a:gd name="connsiteY40" fmla="*/ 834184 h 967051"/>
                <a:gd name="connsiteX41" fmla="*/ 478046 w 1453314"/>
                <a:gd name="connsiteY41" fmla="*/ 831444 h 967051"/>
                <a:gd name="connsiteX42" fmla="*/ 1016361 w 1453314"/>
                <a:gd name="connsiteY42" fmla="*/ 820486 h 967051"/>
                <a:gd name="connsiteX43" fmla="*/ 1017731 w 1453314"/>
                <a:gd name="connsiteY43" fmla="*/ 823226 h 967051"/>
                <a:gd name="connsiteX44" fmla="*/ 1013621 w 1453314"/>
                <a:gd name="connsiteY44" fmla="*/ 821856 h 967051"/>
                <a:gd name="connsiteX45" fmla="*/ 1016361 w 1453314"/>
                <a:gd name="connsiteY45" fmla="*/ 820486 h 967051"/>
                <a:gd name="connsiteX46" fmla="*/ 1054714 w 1453314"/>
                <a:gd name="connsiteY46" fmla="*/ 809528 h 967051"/>
                <a:gd name="connsiteX47" fmla="*/ 1060193 w 1453314"/>
                <a:gd name="connsiteY47" fmla="*/ 809528 h 967051"/>
                <a:gd name="connsiteX48" fmla="*/ 1062933 w 1453314"/>
                <a:gd name="connsiteY48" fmla="*/ 815007 h 967051"/>
                <a:gd name="connsiteX49" fmla="*/ 1056084 w 1453314"/>
                <a:gd name="connsiteY49" fmla="*/ 816377 h 967051"/>
                <a:gd name="connsiteX50" fmla="*/ 1053344 w 1453314"/>
                <a:gd name="connsiteY50" fmla="*/ 812268 h 967051"/>
                <a:gd name="connsiteX51" fmla="*/ 1054714 w 1453314"/>
                <a:gd name="connsiteY51" fmla="*/ 809528 h 967051"/>
                <a:gd name="connsiteX52" fmla="*/ 1273876 w 1453314"/>
                <a:gd name="connsiteY52" fmla="*/ 802680 h 967051"/>
                <a:gd name="connsiteX53" fmla="*/ 1276615 w 1453314"/>
                <a:gd name="connsiteY53" fmla="*/ 805419 h 967051"/>
                <a:gd name="connsiteX54" fmla="*/ 1272506 w 1453314"/>
                <a:gd name="connsiteY54" fmla="*/ 805419 h 967051"/>
                <a:gd name="connsiteX55" fmla="*/ 1273876 w 1453314"/>
                <a:gd name="connsiteY55" fmla="*/ 802680 h 967051"/>
                <a:gd name="connsiteX56" fmla="*/ 1431056 w 1453314"/>
                <a:gd name="connsiteY56" fmla="*/ 792920 h 967051"/>
                <a:gd name="connsiteX57" fmla="*/ 1434138 w 1453314"/>
                <a:gd name="connsiteY57" fmla="*/ 793091 h 967051"/>
                <a:gd name="connsiteX58" fmla="*/ 1435507 w 1453314"/>
                <a:gd name="connsiteY58" fmla="*/ 799940 h 967051"/>
                <a:gd name="connsiteX59" fmla="*/ 1431398 w 1453314"/>
                <a:gd name="connsiteY59" fmla="*/ 799940 h 967051"/>
                <a:gd name="connsiteX60" fmla="*/ 1430028 w 1453314"/>
                <a:gd name="connsiteY60" fmla="*/ 795830 h 967051"/>
                <a:gd name="connsiteX61" fmla="*/ 1431056 w 1453314"/>
                <a:gd name="connsiteY61" fmla="*/ 792920 h 967051"/>
                <a:gd name="connsiteX62" fmla="*/ 468458 w 1453314"/>
                <a:gd name="connsiteY62" fmla="*/ 790352 h 967051"/>
                <a:gd name="connsiteX63" fmla="*/ 473937 w 1453314"/>
                <a:gd name="connsiteY63" fmla="*/ 790352 h 967051"/>
                <a:gd name="connsiteX64" fmla="*/ 475307 w 1453314"/>
                <a:gd name="connsiteY64" fmla="*/ 794461 h 967051"/>
                <a:gd name="connsiteX65" fmla="*/ 468458 w 1453314"/>
                <a:gd name="connsiteY65" fmla="*/ 790352 h 967051"/>
                <a:gd name="connsiteX66" fmla="*/ 1138270 w 1453314"/>
                <a:gd name="connsiteY66" fmla="*/ 787612 h 967051"/>
                <a:gd name="connsiteX67" fmla="*/ 1143749 w 1453314"/>
                <a:gd name="connsiteY67" fmla="*/ 813638 h 967051"/>
                <a:gd name="connsiteX68" fmla="*/ 1146488 w 1453314"/>
                <a:gd name="connsiteY68" fmla="*/ 823226 h 967051"/>
                <a:gd name="connsiteX69" fmla="*/ 1134160 w 1453314"/>
                <a:gd name="connsiteY69" fmla="*/ 835553 h 967051"/>
                <a:gd name="connsiteX70" fmla="*/ 1123202 w 1453314"/>
                <a:gd name="connsiteY70" fmla="*/ 815007 h 967051"/>
                <a:gd name="connsiteX71" fmla="*/ 1120463 w 1453314"/>
                <a:gd name="connsiteY71" fmla="*/ 802680 h 967051"/>
                <a:gd name="connsiteX72" fmla="*/ 1138270 w 1453314"/>
                <a:gd name="connsiteY72" fmla="*/ 787612 h 967051"/>
                <a:gd name="connsiteX73" fmla="*/ 432844 w 1453314"/>
                <a:gd name="connsiteY73" fmla="*/ 775284 h 967051"/>
                <a:gd name="connsiteX74" fmla="*/ 434214 w 1453314"/>
                <a:gd name="connsiteY74" fmla="*/ 778024 h 967051"/>
                <a:gd name="connsiteX75" fmla="*/ 430105 w 1453314"/>
                <a:gd name="connsiteY75" fmla="*/ 778024 h 967051"/>
                <a:gd name="connsiteX76" fmla="*/ 1261548 w 1453314"/>
                <a:gd name="connsiteY76" fmla="*/ 771175 h 967051"/>
                <a:gd name="connsiteX77" fmla="*/ 1262918 w 1453314"/>
                <a:gd name="connsiteY77" fmla="*/ 773915 h 967051"/>
                <a:gd name="connsiteX78" fmla="*/ 1258808 w 1453314"/>
                <a:gd name="connsiteY78" fmla="*/ 773915 h 967051"/>
                <a:gd name="connsiteX79" fmla="*/ 1338254 w 1453314"/>
                <a:gd name="connsiteY79" fmla="*/ 768435 h 967051"/>
                <a:gd name="connsiteX80" fmla="*/ 1335515 w 1453314"/>
                <a:gd name="connsiteY80" fmla="*/ 772545 h 967051"/>
                <a:gd name="connsiteX81" fmla="*/ 1332775 w 1453314"/>
                <a:gd name="connsiteY81" fmla="*/ 769805 h 967051"/>
                <a:gd name="connsiteX82" fmla="*/ 1338254 w 1453314"/>
                <a:gd name="connsiteY82" fmla="*/ 768435 h 967051"/>
                <a:gd name="connsiteX83" fmla="*/ 1138270 w 1453314"/>
                <a:gd name="connsiteY83" fmla="*/ 768435 h 967051"/>
                <a:gd name="connsiteX84" fmla="*/ 1139639 w 1453314"/>
                <a:gd name="connsiteY84" fmla="*/ 776654 h 967051"/>
                <a:gd name="connsiteX85" fmla="*/ 1132791 w 1453314"/>
                <a:gd name="connsiteY85" fmla="*/ 773915 h 967051"/>
                <a:gd name="connsiteX86" fmla="*/ 1131421 w 1453314"/>
                <a:gd name="connsiteY86" fmla="*/ 771175 h 967051"/>
                <a:gd name="connsiteX87" fmla="*/ 1138270 w 1453314"/>
                <a:gd name="connsiteY87" fmla="*/ 768435 h 967051"/>
                <a:gd name="connsiteX88" fmla="*/ 499962 w 1453314"/>
                <a:gd name="connsiteY88" fmla="*/ 768435 h 967051"/>
                <a:gd name="connsiteX89" fmla="*/ 505441 w 1453314"/>
                <a:gd name="connsiteY89" fmla="*/ 769805 h 967051"/>
                <a:gd name="connsiteX90" fmla="*/ 502579 w 1453314"/>
                <a:gd name="connsiteY90" fmla="*/ 772764 h 967051"/>
                <a:gd name="connsiteX91" fmla="*/ 498592 w 1453314"/>
                <a:gd name="connsiteY91" fmla="*/ 772545 h 967051"/>
                <a:gd name="connsiteX92" fmla="*/ 462979 w 1453314"/>
                <a:gd name="connsiteY92" fmla="*/ 768435 h 967051"/>
                <a:gd name="connsiteX93" fmla="*/ 464348 w 1453314"/>
                <a:gd name="connsiteY93" fmla="*/ 771175 h 967051"/>
                <a:gd name="connsiteX94" fmla="*/ 460239 w 1453314"/>
                <a:gd name="connsiteY94" fmla="*/ 771175 h 967051"/>
                <a:gd name="connsiteX95" fmla="*/ 1306750 w 1453314"/>
                <a:gd name="connsiteY95" fmla="*/ 764326 h 967051"/>
                <a:gd name="connsiteX96" fmla="*/ 1310859 w 1453314"/>
                <a:gd name="connsiteY96" fmla="*/ 765696 h 967051"/>
                <a:gd name="connsiteX97" fmla="*/ 1305380 w 1453314"/>
                <a:gd name="connsiteY97" fmla="*/ 769805 h 967051"/>
                <a:gd name="connsiteX98" fmla="*/ 1304011 w 1453314"/>
                <a:gd name="connsiteY98" fmla="*/ 767065 h 967051"/>
                <a:gd name="connsiteX99" fmla="*/ 1099403 w 1453314"/>
                <a:gd name="connsiteY99" fmla="*/ 761587 h 967051"/>
                <a:gd name="connsiteX100" fmla="*/ 1102656 w 1453314"/>
                <a:gd name="connsiteY100" fmla="*/ 761587 h 967051"/>
                <a:gd name="connsiteX101" fmla="*/ 1112244 w 1453314"/>
                <a:gd name="connsiteY101" fmla="*/ 767065 h 967051"/>
                <a:gd name="connsiteX102" fmla="*/ 1104026 w 1453314"/>
                <a:gd name="connsiteY102" fmla="*/ 772545 h 967051"/>
                <a:gd name="connsiteX103" fmla="*/ 1097177 w 1453314"/>
                <a:gd name="connsiteY103" fmla="*/ 765696 h 967051"/>
                <a:gd name="connsiteX104" fmla="*/ 1099403 w 1453314"/>
                <a:gd name="connsiteY104" fmla="*/ 761587 h 967051"/>
                <a:gd name="connsiteX105" fmla="*/ 1228674 w 1453314"/>
                <a:gd name="connsiteY105" fmla="*/ 756107 h 967051"/>
                <a:gd name="connsiteX106" fmla="*/ 1235523 w 1453314"/>
                <a:gd name="connsiteY106" fmla="*/ 757477 h 967051"/>
                <a:gd name="connsiteX107" fmla="*/ 1225934 w 1453314"/>
                <a:gd name="connsiteY107" fmla="*/ 762956 h 967051"/>
                <a:gd name="connsiteX108" fmla="*/ 1228674 w 1453314"/>
                <a:gd name="connsiteY108" fmla="*/ 756107 h 967051"/>
                <a:gd name="connsiteX109" fmla="*/ 1050605 w 1453314"/>
                <a:gd name="connsiteY109" fmla="*/ 756107 h 967051"/>
                <a:gd name="connsiteX110" fmla="*/ 1053344 w 1453314"/>
                <a:gd name="connsiteY110" fmla="*/ 757477 h 967051"/>
                <a:gd name="connsiteX111" fmla="*/ 1050605 w 1453314"/>
                <a:gd name="connsiteY111" fmla="*/ 760217 h 967051"/>
                <a:gd name="connsiteX112" fmla="*/ 1046496 w 1453314"/>
                <a:gd name="connsiteY112" fmla="*/ 758847 h 967051"/>
                <a:gd name="connsiteX113" fmla="*/ 1050605 w 1453314"/>
                <a:gd name="connsiteY113" fmla="*/ 756107 h 967051"/>
                <a:gd name="connsiteX114" fmla="*/ 1028689 w 1453314"/>
                <a:gd name="connsiteY114" fmla="*/ 750628 h 967051"/>
                <a:gd name="connsiteX115" fmla="*/ 1025949 w 1453314"/>
                <a:gd name="connsiteY115" fmla="*/ 754738 h 967051"/>
                <a:gd name="connsiteX116" fmla="*/ 1019101 w 1453314"/>
                <a:gd name="connsiteY116" fmla="*/ 753368 h 967051"/>
                <a:gd name="connsiteX117" fmla="*/ 1028689 w 1453314"/>
                <a:gd name="connsiteY117" fmla="*/ 750628 h 967051"/>
                <a:gd name="connsiteX118" fmla="*/ 583517 w 1453314"/>
                <a:gd name="connsiteY118" fmla="*/ 750628 h 967051"/>
                <a:gd name="connsiteX119" fmla="*/ 605434 w 1453314"/>
                <a:gd name="connsiteY119" fmla="*/ 767065 h 967051"/>
                <a:gd name="connsiteX120" fmla="*/ 594476 w 1453314"/>
                <a:gd name="connsiteY120" fmla="*/ 772545 h 967051"/>
                <a:gd name="connsiteX121" fmla="*/ 571189 w 1453314"/>
                <a:gd name="connsiteY121" fmla="*/ 765696 h 967051"/>
                <a:gd name="connsiteX122" fmla="*/ 569820 w 1453314"/>
                <a:gd name="connsiteY122" fmla="*/ 758847 h 967051"/>
                <a:gd name="connsiteX123" fmla="*/ 583517 w 1453314"/>
                <a:gd name="connsiteY123" fmla="*/ 750628 h 967051"/>
                <a:gd name="connsiteX124" fmla="*/ 851990 w 1453314"/>
                <a:gd name="connsiteY124" fmla="*/ 745150 h 967051"/>
                <a:gd name="connsiteX125" fmla="*/ 864318 w 1453314"/>
                <a:gd name="connsiteY125" fmla="*/ 754738 h 967051"/>
                <a:gd name="connsiteX126" fmla="*/ 856099 w 1453314"/>
                <a:gd name="connsiteY126" fmla="*/ 757477 h 967051"/>
                <a:gd name="connsiteX127" fmla="*/ 845141 w 1453314"/>
                <a:gd name="connsiteY127" fmla="*/ 751998 h 967051"/>
                <a:gd name="connsiteX128" fmla="*/ 851990 w 1453314"/>
                <a:gd name="connsiteY128" fmla="*/ 745150 h 967051"/>
                <a:gd name="connsiteX129" fmla="*/ 150674 w 1453314"/>
                <a:gd name="connsiteY129" fmla="*/ 742410 h 967051"/>
                <a:gd name="connsiteX130" fmla="*/ 161632 w 1453314"/>
                <a:gd name="connsiteY130" fmla="*/ 743780 h 967051"/>
                <a:gd name="connsiteX131" fmla="*/ 165741 w 1453314"/>
                <a:gd name="connsiteY131" fmla="*/ 750628 h 967051"/>
                <a:gd name="connsiteX132" fmla="*/ 160262 w 1453314"/>
                <a:gd name="connsiteY132" fmla="*/ 754738 h 967051"/>
                <a:gd name="connsiteX133" fmla="*/ 147934 w 1453314"/>
                <a:gd name="connsiteY133" fmla="*/ 751998 h 967051"/>
                <a:gd name="connsiteX134" fmla="*/ 146564 w 1453314"/>
                <a:gd name="connsiteY134" fmla="*/ 746519 h 967051"/>
                <a:gd name="connsiteX135" fmla="*/ 150674 w 1453314"/>
                <a:gd name="connsiteY135" fmla="*/ 742410 h 967051"/>
                <a:gd name="connsiteX136" fmla="*/ 1227304 w 1453314"/>
                <a:gd name="connsiteY136" fmla="*/ 736931 h 967051"/>
                <a:gd name="connsiteX137" fmla="*/ 1232783 w 1453314"/>
                <a:gd name="connsiteY137" fmla="*/ 742410 h 967051"/>
                <a:gd name="connsiteX138" fmla="*/ 1231413 w 1453314"/>
                <a:gd name="connsiteY138" fmla="*/ 746519 h 967051"/>
                <a:gd name="connsiteX139" fmla="*/ 1225934 w 1453314"/>
                <a:gd name="connsiteY139" fmla="*/ 741040 h 967051"/>
                <a:gd name="connsiteX140" fmla="*/ 1227304 w 1453314"/>
                <a:gd name="connsiteY140" fmla="*/ 736931 h 967051"/>
                <a:gd name="connsiteX141" fmla="*/ 704056 w 1453314"/>
                <a:gd name="connsiteY141" fmla="*/ 735561 h 967051"/>
                <a:gd name="connsiteX142" fmla="*/ 709535 w 1453314"/>
                <a:gd name="connsiteY142" fmla="*/ 736931 h 967051"/>
                <a:gd name="connsiteX143" fmla="*/ 706796 w 1453314"/>
                <a:gd name="connsiteY143" fmla="*/ 739670 h 967051"/>
                <a:gd name="connsiteX144" fmla="*/ 702687 w 1453314"/>
                <a:gd name="connsiteY144" fmla="*/ 739670 h 967051"/>
                <a:gd name="connsiteX145" fmla="*/ 1014991 w 1453314"/>
                <a:gd name="connsiteY145" fmla="*/ 732822 h 967051"/>
                <a:gd name="connsiteX146" fmla="*/ 1013621 w 1453314"/>
                <a:gd name="connsiteY146" fmla="*/ 735561 h 967051"/>
                <a:gd name="connsiteX147" fmla="*/ 1010882 w 1453314"/>
                <a:gd name="connsiteY147" fmla="*/ 734192 h 967051"/>
                <a:gd name="connsiteX148" fmla="*/ 1014991 w 1453314"/>
                <a:gd name="connsiteY148" fmla="*/ 732822 h 967051"/>
                <a:gd name="connsiteX149" fmla="*/ 149304 w 1453314"/>
                <a:gd name="connsiteY149" fmla="*/ 730082 h 967051"/>
                <a:gd name="connsiteX150" fmla="*/ 153413 w 1453314"/>
                <a:gd name="connsiteY150" fmla="*/ 730082 h 967051"/>
                <a:gd name="connsiteX151" fmla="*/ 149304 w 1453314"/>
                <a:gd name="connsiteY151" fmla="*/ 734192 h 967051"/>
                <a:gd name="connsiteX152" fmla="*/ 584887 w 1453314"/>
                <a:gd name="connsiteY152" fmla="*/ 727342 h 967051"/>
                <a:gd name="connsiteX153" fmla="*/ 583517 w 1453314"/>
                <a:gd name="connsiteY153" fmla="*/ 735561 h 967051"/>
                <a:gd name="connsiteX154" fmla="*/ 576669 w 1453314"/>
                <a:gd name="connsiteY154" fmla="*/ 736931 h 967051"/>
                <a:gd name="connsiteX155" fmla="*/ 573929 w 1453314"/>
                <a:gd name="connsiteY155" fmla="*/ 731452 h 967051"/>
                <a:gd name="connsiteX156" fmla="*/ 584887 w 1453314"/>
                <a:gd name="connsiteY156" fmla="*/ 727342 h 967051"/>
                <a:gd name="connsiteX157" fmla="*/ 1136900 w 1453314"/>
                <a:gd name="connsiteY157" fmla="*/ 719124 h 967051"/>
                <a:gd name="connsiteX158" fmla="*/ 1136900 w 1453314"/>
                <a:gd name="connsiteY158" fmla="*/ 723233 h 967051"/>
                <a:gd name="connsiteX159" fmla="*/ 1141009 w 1453314"/>
                <a:gd name="connsiteY159" fmla="*/ 723233 h 967051"/>
                <a:gd name="connsiteX160" fmla="*/ 1136900 w 1453314"/>
                <a:gd name="connsiteY160" fmla="*/ 719124 h 967051"/>
                <a:gd name="connsiteX161" fmla="*/ 1420440 w 1453314"/>
                <a:gd name="connsiteY161" fmla="*/ 717754 h 967051"/>
                <a:gd name="connsiteX162" fmla="*/ 1431398 w 1453314"/>
                <a:gd name="connsiteY162" fmla="*/ 728712 h 967051"/>
                <a:gd name="connsiteX163" fmla="*/ 1424549 w 1453314"/>
                <a:gd name="connsiteY163" fmla="*/ 730082 h 967051"/>
                <a:gd name="connsiteX164" fmla="*/ 1413591 w 1453314"/>
                <a:gd name="connsiteY164" fmla="*/ 724603 h 967051"/>
                <a:gd name="connsiteX165" fmla="*/ 1420440 w 1453314"/>
                <a:gd name="connsiteY165" fmla="*/ 717754 h 967051"/>
                <a:gd name="connsiteX166" fmla="*/ 1006773 w 1453314"/>
                <a:gd name="connsiteY166" fmla="*/ 717754 h 967051"/>
                <a:gd name="connsiteX167" fmla="*/ 1012252 w 1453314"/>
                <a:gd name="connsiteY167" fmla="*/ 720494 h 967051"/>
                <a:gd name="connsiteX168" fmla="*/ 1004033 w 1453314"/>
                <a:gd name="connsiteY168" fmla="*/ 720494 h 967051"/>
                <a:gd name="connsiteX169" fmla="*/ 990336 w 1453314"/>
                <a:gd name="connsiteY169" fmla="*/ 717754 h 967051"/>
                <a:gd name="connsiteX170" fmla="*/ 994445 w 1453314"/>
                <a:gd name="connsiteY170" fmla="*/ 720494 h 967051"/>
                <a:gd name="connsiteX171" fmla="*/ 987596 w 1453314"/>
                <a:gd name="connsiteY171" fmla="*/ 720494 h 967051"/>
                <a:gd name="connsiteX172" fmla="*/ 1235523 w 1453314"/>
                <a:gd name="connsiteY172" fmla="*/ 715015 h 967051"/>
                <a:gd name="connsiteX173" fmla="*/ 1246481 w 1453314"/>
                <a:gd name="connsiteY173" fmla="*/ 715015 h 967051"/>
                <a:gd name="connsiteX174" fmla="*/ 1243741 w 1453314"/>
                <a:gd name="connsiteY174" fmla="*/ 719124 h 967051"/>
                <a:gd name="connsiteX175" fmla="*/ 1235523 w 1453314"/>
                <a:gd name="connsiteY175" fmla="*/ 715015 h 967051"/>
                <a:gd name="connsiteX176" fmla="*/ 1006773 w 1453314"/>
                <a:gd name="connsiteY176" fmla="*/ 708166 h 967051"/>
                <a:gd name="connsiteX177" fmla="*/ 1008143 w 1453314"/>
                <a:gd name="connsiteY177" fmla="*/ 712275 h 967051"/>
                <a:gd name="connsiteX178" fmla="*/ 1001294 w 1453314"/>
                <a:gd name="connsiteY178" fmla="*/ 712275 h 967051"/>
                <a:gd name="connsiteX179" fmla="*/ 1006773 w 1453314"/>
                <a:gd name="connsiteY179" fmla="*/ 708166 h 967051"/>
                <a:gd name="connsiteX180" fmla="*/ 575299 w 1453314"/>
                <a:gd name="connsiteY180" fmla="*/ 705427 h 967051"/>
                <a:gd name="connsiteX181" fmla="*/ 580778 w 1453314"/>
                <a:gd name="connsiteY181" fmla="*/ 705427 h 967051"/>
                <a:gd name="connsiteX182" fmla="*/ 580778 w 1453314"/>
                <a:gd name="connsiteY182" fmla="*/ 720494 h 967051"/>
                <a:gd name="connsiteX183" fmla="*/ 578038 w 1453314"/>
                <a:gd name="connsiteY183" fmla="*/ 721864 h 967051"/>
                <a:gd name="connsiteX184" fmla="*/ 576669 w 1453314"/>
                <a:gd name="connsiteY184" fmla="*/ 717754 h 967051"/>
                <a:gd name="connsiteX185" fmla="*/ 579408 w 1453314"/>
                <a:gd name="connsiteY185" fmla="*/ 712275 h 967051"/>
                <a:gd name="connsiteX186" fmla="*/ 573929 w 1453314"/>
                <a:gd name="connsiteY186" fmla="*/ 708166 h 967051"/>
                <a:gd name="connsiteX187" fmla="*/ 575299 w 1453314"/>
                <a:gd name="connsiteY187" fmla="*/ 705427 h 967051"/>
                <a:gd name="connsiteX188" fmla="*/ 196127 w 1453314"/>
                <a:gd name="connsiteY188" fmla="*/ 705398 h 967051"/>
                <a:gd name="connsiteX189" fmla="*/ 198051 w 1453314"/>
                <a:gd name="connsiteY189" fmla="*/ 705990 h 967051"/>
                <a:gd name="connsiteX190" fmla="*/ 197245 w 1453314"/>
                <a:gd name="connsiteY190" fmla="*/ 706796 h 967051"/>
                <a:gd name="connsiteX191" fmla="*/ 179439 w 1453314"/>
                <a:gd name="connsiteY191" fmla="*/ 704057 h 967051"/>
                <a:gd name="connsiteX192" fmla="*/ 186440 w 1453314"/>
                <a:gd name="connsiteY192" fmla="*/ 704386 h 967051"/>
                <a:gd name="connsiteX193" fmla="*/ 183548 w 1453314"/>
                <a:gd name="connsiteY193" fmla="*/ 706796 h 967051"/>
                <a:gd name="connsiteX194" fmla="*/ 179439 w 1453314"/>
                <a:gd name="connsiteY194" fmla="*/ 704057 h 967051"/>
                <a:gd name="connsiteX195" fmla="*/ 1261548 w 1453314"/>
                <a:gd name="connsiteY195" fmla="*/ 702687 h 967051"/>
                <a:gd name="connsiteX196" fmla="*/ 1269766 w 1453314"/>
                <a:gd name="connsiteY196" fmla="*/ 709536 h 967051"/>
                <a:gd name="connsiteX197" fmla="*/ 1287573 w 1453314"/>
                <a:gd name="connsiteY197" fmla="*/ 731452 h 967051"/>
                <a:gd name="connsiteX198" fmla="*/ 1291683 w 1453314"/>
                <a:gd name="connsiteY198" fmla="*/ 734192 h 967051"/>
                <a:gd name="connsiteX199" fmla="*/ 1286204 w 1453314"/>
                <a:gd name="connsiteY199" fmla="*/ 732822 h 967051"/>
                <a:gd name="connsiteX200" fmla="*/ 1282094 w 1453314"/>
                <a:gd name="connsiteY200" fmla="*/ 736931 h 967051"/>
                <a:gd name="connsiteX201" fmla="*/ 1268397 w 1453314"/>
                <a:gd name="connsiteY201" fmla="*/ 741040 h 967051"/>
                <a:gd name="connsiteX202" fmla="*/ 1251960 w 1453314"/>
                <a:gd name="connsiteY202" fmla="*/ 709536 h 967051"/>
                <a:gd name="connsiteX203" fmla="*/ 1251960 w 1453314"/>
                <a:gd name="connsiteY203" fmla="*/ 705427 h 967051"/>
                <a:gd name="connsiteX204" fmla="*/ 1261548 w 1453314"/>
                <a:gd name="connsiteY204" fmla="*/ 702687 h 967051"/>
                <a:gd name="connsiteX205" fmla="*/ 1005403 w 1453314"/>
                <a:gd name="connsiteY205" fmla="*/ 702687 h 967051"/>
                <a:gd name="connsiteX206" fmla="*/ 1012252 w 1453314"/>
                <a:gd name="connsiteY206" fmla="*/ 704057 h 967051"/>
                <a:gd name="connsiteX207" fmla="*/ 1010882 w 1453314"/>
                <a:gd name="connsiteY207" fmla="*/ 706796 h 967051"/>
                <a:gd name="connsiteX208" fmla="*/ 1005403 w 1453314"/>
                <a:gd name="connsiteY208" fmla="*/ 702687 h 967051"/>
                <a:gd name="connsiteX209" fmla="*/ 326003 w 1453314"/>
                <a:gd name="connsiteY209" fmla="*/ 702687 h 967051"/>
                <a:gd name="connsiteX210" fmla="*/ 328742 w 1453314"/>
                <a:gd name="connsiteY210" fmla="*/ 705427 h 967051"/>
                <a:gd name="connsiteX211" fmla="*/ 320524 w 1453314"/>
                <a:gd name="connsiteY211" fmla="*/ 706796 h 967051"/>
                <a:gd name="connsiteX212" fmla="*/ 326003 w 1453314"/>
                <a:gd name="connsiteY212" fmla="*/ 702687 h 967051"/>
                <a:gd name="connsiteX213" fmla="*/ 475307 w 1453314"/>
                <a:gd name="connsiteY213" fmla="*/ 699947 h 967051"/>
                <a:gd name="connsiteX214" fmla="*/ 478046 w 1453314"/>
                <a:gd name="connsiteY214" fmla="*/ 702687 h 967051"/>
                <a:gd name="connsiteX215" fmla="*/ 475307 w 1453314"/>
                <a:gd name="connsiteY215" fmla="*/ 704057 h 967051"/>
                <a:gd name="connsiteX216" fmla="*/ 475307 w 1453314"/>
                <a:gd name="connsiteY216" fmla="*/ 699947 h 967051"/>
                <a:gd name="connsiteX217" fmla="*/ 191767 w 1453314"/>
                <a:gd name="connsiteY217" fmla="*/ 699947 h 967051"/>
                <a:gd name="connsiteX218" fmla="*/ 196127 w 1453314"/>
                <a:gd name="connsiteY218" fmla="*/ 705398 h 967051"/>
                <a:gd name="connsiteX219" fmla="*/ 193992 w 1453314"/>
                <a:gd name="connsiteY219" fmla="*/ 704742 h 967051"/>
                <a:gd name="connsiteX220" fmla="*/ 186440 w 1453314"/>
                <a:gd name="connsiteY220" fmla="*/ 704386 h 967051"/>
                <a:gd name="connsiteX221" fmla="*/ 1245111 w 1453314"/>
                <a:gd name="connsiteY221" fmla="*/ 697208 h 967051"/>
                <a:gd name="connsiteX222" fmla="*/ 1250590 w 1453314"/>
                <a:gd name="connsiteY222" fmla="*/ 698577 h 967051"/>
                <a:gd name="connsiteX223" fmla="*/ 1245111 w 1453314"/>
                <a:gd name="connsiteY223" fmla="*/ 699947 h 967051"/>
                <a:gd name="connsiteX224" fmla="*/ 580778 w 1453314"/>
                <a:gd name="connsiteY224" fmla="*/ 697208 h 967051"/>
                <a:gd name="connsiteX225" fmla="*/ 586257 w 1453314"/>
                <a:gd name="connsiteY225" fmla="*/ 697208 h 967051"/>
                <a:gd name="connsiteX226" fmla="*/ 588996 w 1453314"/>
                <a:gd name="connsiteY226" fmla="*/ 702687 h 967051"/>
                <a:gd name="connsiteX227" fmla="*/ 579408 w 1453314"/>
                <a:gd name="connsiteY227" fmla="*/ 701317 h 967051"/>
                <a:gd name="connsiteX228" fmla="*/ 497223 w 1453314"/>
                <a:gd name="connsiteY228" fmla="*/ 697208 h 967051"/>
                <a:gd name="connsiteX229" fmla="*/ 501332 w 1453314"/>
                <a:gd name="connsiteY229" fmla="*/ 698577 h 967051"/>
                <a:gd name="connsiteX230" fmla="*/ 498592 w 1453314"/>
                <a:gd name="connsiteY230" fmla="*/ 702687 h 967051"/>
                <a:gd name="connsiteX231" fmla="*/ 642417 w 1453314"/>
                <a:gd name="connsiteY231" fmla="*/ 691729 h 967051"/>
                <a:gd name="connsiteX232" fmla="*/ 646526 w 1453314"/>
                <a:gd name="connsiteY232" fmla="*/ 704057 h 967051"/>
                <a:gd name="connsiteX233" fmla="*/ 641047 w 1453314"/>
                <a:gd name="connsiteY233" fmla="*/ 715015 h 967051"/>
                <a:gd name="connsiteX234" fmla="*/ 649266 w 1453314"/>
                <a:gd name="connsiteY234" fmla="*/ 721864 h 967051"/>
                <a:gd name="connsiteX235" fmla="*/ 650635 w 1453314"/>
                <a:gd name="connsiteY235" fmla="*/ 699947 h 967051"/>
                <a:gd name="connsiteX236" fmla="*/ 647896 w 1453314"/>
                <a:gd name="connsiteY236" fmla="*/ 691729 h 967051"/>
                <a:gd name="connsiteX237" fmla="*/ 560231 w 1453314"/>
                <a:gd name="connsiteY237" fmla="*/ 691729 h 967051"/>
                <a:gd name="connsiteX238" fmla="*/ 565711 w 1453314"/>
                <a:gd name="connsiteY238" fmla="*/ 691729 h 967051"/>
                <a:gd name="connsiteX239" fmla="*/ 565711 w 1453314"/>
                <a:gd name="connsiteY239" fmla="*/ 697208 h 967051"/>
                <a:gd name="connsiteX240" fmla="*/ 560231 w 1453314"/>
                <a:gd name="connsiteY240" fmla="*/ 691729 h 967051"/>
                <a:gd name="connsiteX241" fmla="*/ 712275 w 1453314"/>
                <a:gd name="connsiteY241" fmla="*/ 690359 h 967051"/>
                <a:gd name="connsiteX242" fmla="*/ 715014 w 1453314"/>
                <a:gd name="connsiteY242" fmla="*/ 693099 h 967051"/>
                <a:gd name="connsiteX243" fmla="*/ 710905 w 1453314"/>
                <a:gd name="connsiteY243" fmla="*/ 693099 h 967051"/>
                <a:gd name="connsiteX244" fmla="*/ 712275 w 1453314"/>
                <a:gd name="connsiteY244" fmla="*/ 690359 h 967051"/>
                <a:gd name="connsiteX245" fmla="*/ 731451 w 1453314"/>
                <a:gd name="connsiteY245" fmla="*/ 686250 h 967051"/>
                <a:gd name="connsiteX246" fmla="*/ 738300 w 1453314"/>
                <a:gd name="connsiteY246" fmla="*/ 687620 h 967051"/>
                <a:gd name="connsiteX247" fmla="*/ 735561 w 1453314"/>
                <a:gd name="connsiteY247" fmla="*/ 690359 h 967051"/>
                <a:gd name="connsiteX248" fmla="*/ 731451 w 1453314"/>
                <a:gd name="connsiteY248" fmla="*/ 686250 h 967051"/>
                <a:gd name="connsiteX249" fmla="*/ 580778 w 1453314"/>
                <a:gd name="connsiteY249" fmla="*/ 684880 h 967051"/>
                <a:gd name="connsiteX250" fmla="*/ 576669 w 1453314"/>
                <a:gd name="connsiteY250" fmla="*/ 690359 h 967051"/>
                <a:gd name="connsiteX251" fmla="*/ 576669 w 1453314"/>
                <a:gd name="connsiteY251" fmla="*/ 686250 h 967051"/>
                <a:gd name="connsiteX252" fmla="*/ 580778 w 1453314"/>
                <a:gd name="connsiteY252" fmla="*/ 684880 h 967051"/>
                <a:gd name="connsiteX253" fmla="*/ 1368389 w 1453314"/>
                <a:gd name="connsiteY253" fmla="*/ 682141 h 967051"/>
                <a:gd name="connsiteX254" fmla="*/ 1371129 w 1453314"/>
                <a:gd name="connsiteY254" fmla="*/ 684880 h 967051"/>
                <a:gd name="connsiteX255" fmla="*/ 1368389 w 1453314"/>
                <a:gd name="connsiteY255" fmla="*/ 686250 h 967051"/>
                <a:gd name="connsiteX256" fmla="*/ 1365650 w 1453314"/>
                <a:gd name="connsiteY256" fmla="*/ 683510 h 967051"/>
                <a:gd name="connsiteX257" fmla="*/ 1368389 w 1453314"/>
                <a:gd name="connsiteY257" fmla="*/ 682141 h 967051"/>
                <a:gd name="connsiteX258" fmla="*/ 128757 w 1453314"/>
                <a:gd name="connsiteY258" fmla="*/ 682141 h 967051"/>
                <a:gd name="connsiteX259" fmla="*/ 130127 w 1453314"/>
                <a:gd name="connsiteY259" fmla="*/ 684880 h 967051"/>
                <a:gd name="connsiteX260" fmla="*/ 121909 w 1453314"/>
                <a:gd name="connsiteY260" fmla="*/ 698577 h 967051"/>
                <a:gd name="connsiteX261" fmla="*/ 113690 w 1453314"/>
                <a:gd name="connsiteY261" fmla="*/ 695838 h 967051"/>
                <a:gd name="connsiteX262" fmla="*/ 128757 w 1453314"/>
                <a:gd name="connsiteY262" fmla="*/ 682141 h 967051"/>
                <a:gd name="connsiteX263" fmla="*/ 1010882 w 1453314"/>
                <a:gd name="connsiteY263" fmla="*/ 679401 h 967051"/>
                <a:gd name="connsiteX264" fmla="*/ 1012252 w 1453314"/>
                <a:gd name="connsiteY264" fmla="*/ 684880 h 967051"/>
                <a:gd name="connsiteX265" fmla="*/ 1004033 w 1453314"/>
                <a:gd name="connsiteY265" fmla="*/ 684880 h 967051"/>
                <a:gd name="connsiteX266" fmla="*/ 1010882 w 1453314"/>
                <a:gd name="connsiteY266" fmla="*/ 679401 h 967051"/>
                <a:gd name="connsiteX267" fmla="*/ 195876 w 1453314"/>
                <a:gd name="connsiteY267" fmla="*/ 678031 h 967051"/>
                <a:gd name="connsiteX268" fmla="*/ 187657 w 1453314"/>
                <a:gd name="connsiteY268" fmla="*/ 684880 h 967051"/>
                <a:gd name="connsiteX269" fmla="*/ 191767 w 1453314"/>
                <a:gd name="connsiteY269" fmla="*/ 683510 h 967051"/>
                <a:gd name="connsiteX270" fmla="*/ 197245 w 1453314"/>
                <a:gd name="connsiteY270" fmla="*/ 688989 h 967051"/>
                <a:gd name="connsiteX271" fmla="*/ 875276 w 1453314"/>
                <a:gd name="connsiteY271" fmla="*/ 675292 h 967051"/>
                <a:gd name="connsiteX272" fmla="*/ 880755 w 1453314"/>
                <a:gd name="connsiteY272" fmla="*/ 675292 h 967051"/>
                <a:gd name="connsiteX273" fmla="*/ 883495 w 1453314"/>
                <a:gd name="connsiteY273" fmla="*/ 687620 h 967051"/>
                <a:gd name="connsiteX274" fmla="*/ 879385 w 1453314"/>
                <a:gd name="connsiteY274" fmla="*/ 691729 h 967051"/>
                <a:gd name="connsiteX275" fmla="*/ 867057 w 1453314"/>
                <a:gd name="connsiteY275" fmla="*/ 690359 h 967051"/>
                <a:gd name="connsiteX276" fmla="*/ 875276 w 1453314"/>
                <a:gd name="connsiteY276" fmla="*/ 675292 h 967051"/>
                <a:gd name="connsiteX277" fmla="*/ 565711 w 1453314"/>
                <a:gd name="connsiteY277" fmla="*/ 675292 h 967051"/>
                <a:gd name="connsiteX278" fmla="*/ 567080 w 1453314"/>
                <a:gd name="connsiteY278" fmla="*/ 680771 h 967051"/>
                <a:gd name="connsiteX279" fmla="*/ 562971 w 1453314"/>
                <a:gd name="connsiteY279" fmla="*/ 683510 h 967051"/>
                <a:gd name="connsiteX280" fmla="*/ 561601 w 1453314"/>
                <a:gd name="connsiteY280" fmla="*/ 680771 h 967051"/>
                <a:gd name="connsiteX281" fmla="*/ 565711 w 1453314"/>
                <a:gd name="connsiteY281" fmla="*/ 675292 h 967051"/>
                <a:gd name="connsiteX282" fmla="*/ 1114984 w 1453314"/>
                <a:gd name="connsiteY282" fmla="*/ 673922 h 967051"/>
                <a:gd name="connsiteX283" fmla="*/ 1110874 w 1453314"/>
                <a:gd name="connsiteY283" fmla="*/ 694469 h 967051"/>
                <a:gd name="connsiteX284" fmla="*/ 1117723 w 1453314"/>
                <a:gd name="connsiteY284" fmla="*/ 698577 h 967051"/>
                <a:gd name="connsiteX285" fmla="*/ 1106765 w 1453314"/>
                <a:gd name="connsiteY285" fmla="*/ 724603 h 967051"/>
                <a:gd name="connsiteX286" fmla="*/ 1106765 w 1453314"/>
                <a:gd name="connsiteY286" fmla="*/ 728712 h 967051"/>
                <a:gd name="connsiteX287" fmla="*/ 1114984 w 1453314"/>
                <a:gd name="connsiteY287" fmla="*/ 734192 h 967051"/>
                <a:gd name="connsiteX288" fmla="*/ 1112244 w 1453314"/>
                <a:gd name="connsiteY288" fmla="*/ 739670 h 967051"/>
                <a:gd name="connsiteX289" fmla="*/ 1117723 w 1453314"/>
                <a:gd name="connsiteY289" fmla="*/ 745150 h 967051"/>
                <a:gd name="connsiteX290" fmla="*/ 1114984 w 1453314"/>
                <a:gd name="connsiteY290" fmla="*/ 747889 h 967051"/>
                <a:gd name="connsiteX291" fmla="*/ 1119093 w 1453314"/>
                <a:gd name="connsiteY291" fmla="*/ 750628 h 967051"/>
                <a:gd name="connsiteX292" fmla="*/ 1124572 w 1453314"/>
                <a:gd name="connsiteY292" fmla="*/ 742410 h 967051"/>
                <a:gd name="connsiteX293" fmla="*/ 1117723 w 1453314"/>
                <a:gd name="connsiteY293" fmla="*/ 742410 h 967051"/>
                <a:gd name="connsiteX294" fmla="*/ 1125942 w 1453314"/>
                <a:gd name="connsiteY294" fmla="*/ 736931 h 967051"/>
                <a:gd name="connsiteX295" fmla="*/ 1136900 w 1453314"/>
                <a:gd name="connsiteY295" fmla="*/ 745150 h 967051"/>
                <a:gd name="connsiteX296" fmla="*/ 1142379 w 1453314"/>
                <a:gd name="connsiteY296" fmla="*/ 746519 h 967051"/>
                <a:gd name="connsiteX297" fmla="*/ 1143749 w 1453314"/>
                <a:gd name="connsiteY297" fmla="*/ 751998 h 967051"/>
                <a:gd name="connsiteX298" fmla="*/ 1153337 w 1453314"/>
                <a:gd name="connsiteY298" fmla="*/ 745150 h 967051"/>
                <a:gd name="connsiteX299" fmla="*/ 1156077 w 1453314"/>
                <a:gd name="connsiteY299" fmla="*/ 736931 h 967051"/>
                <a:gd name="connsiteX300" fmla="*/ 1146488 w 1453314"/>
                <a:gd name="connsiteY300" fmla="*/ 724603 h 967051"/>
                <a:gd name="connsiteX301" fmla="*/ 1146488 w 1453314"/>
                <a:gd name="connsiteY301" fmla="*/ 731452 h 967051"/>
                <a:gd name="connsiteX302" fmla="*/ 1150597 w 1453314"/>
                <a:gd name="connsiteY302" fmla="*/ 736931 h 967051"/>
                <a:gd name="connsiteX303" fmla="*/ 1147858 w 1453314"/>
                <a:gd name="connsiteY303" fmla="*/ 741040 h 967051"/>
                <a:gd name="connsiteX304" fmla="*/ 1139639 w 1453314"/>
                <a:gd name="connsiteY304" fmla="*/ 732822 h 967051"/>
                <a:gd name="connsiteX305" fmla="*/ 1134160 w 1453314"/>
                <a:gd name="connsiteY305" fmla="*/ 732822 h 967051"/>
                <a:gd name="connsiteX306" fmla="*/ 1141009 w 1453314"/>
                <a:gd name="connsiteY306" fmla="*/ 725973 h 967051"/>
                <a:gd name="connsiteX307" fmla="*/ 1120463 w 1453314"/>
                <a:gd name="connsiteY307" fmla="*/ 735561 h 967051"/>
                <a:gd name="connsiteX308" fmla="*/ 1113614 w 1453314"/>
                <a:gd name="connsiteY308" fmla="*/ 725973 h 967051"/>
                <a:gd name="connsiteX309" fmla="*/ 1138270 w 1453314"/>
                <a:gd name="connsiteY309" fmla="*/ 705427 h 967051"/>
                <a:gd name="connsiteX310" fmla="*/ 1114984 w 1453314"/>
                <a:gd name="connsiteY310" fmla="*/ 680771 h 967051"/>
                <a:gd name="connsiteX311" fmla="*/ 1114984 w 1453314"/>
                <a:gd name="connsiteY311" fmla="*/ 673922 h 967051"/>
                <a:gd name="connsiteX312" fmla="*/ 1225934 w 1453314"/>
                <a:gd name="connsiteY312" fmla="*/ 672552 h 967051"/>
                <a:gd name="connsiteX313" fmla="*/ 1227304 w 1453314"/>
                <a:gd name="connsiteY313" fmla="*/ 672552 h 967051"/>
                <a:gd name="connsiteX314" fmla="*/ 1231413 w 1453314"/>
                <a:gd name="connsiteY314" fmla="*/ 673922 h 967051"/>
                <a:gd name="connsiteX315" fmla="*/ 1228674 w 1453314"/>
                <a:gd name="connsiteY315" fmla="*/ 675292 h 967051"/>
                <a:gd name="connsiteX316" fmla="*/ 1225934 w 1453314"/>
                <a:gd name="connsiteY316" fmla="*/ 672552 h 967051"/>
                <a:gd name="connsiteX317" fmla="*/ 1257439 w 1453314"/>
                <a:gd name="connsiteY317" fmla="*/ 671182 h 967051"/>
                <a:gd name="connsiteX318" fmla="*/ 1261548 w 1453314"/>
                <a:gd name="connsiteY318" fmla="*/ 673922 h 967051"/>
                <a:gd name="connsiteX319" fmla="*/ 1271136 w 1453314"/>
                <a:gd name="connsiteY319" fmla="*/ 679401 h 967051"/>
                <a:gd name="connsiteX320" fmla="*/ 1265657 w 1453314"/>
                <a:gd name="connsiteY320" fmla="*/ 684880 h 967051"/>
                <a:gd name="connsiteX321" fmla="*/ 1256069 w 1453314"/>
                <a:gd name="connsiteY321" fmla="*/ 676662 h 967051"/>
                <a:gd name="connsiteX322" fmla="*/ 1257439 w 1453314"/>
                <a:gd name="connsiteY322" fmla="*/ 671182 h 967051"/>
                <a:gd name="connsiteX323" fmla="*/ 317784 w 1453314"/>
                <a:gd name="connsiteY323" fmla="*/ 669812 h 967051"/>
                <a:gd name="connsiteX324" fmla="*/ 323263 w 1453314"/>
                <a:gd name="connsiteY324" fmla="*/ 669812 h 967051"/>
                <a:gd name="connsiteX325" fmla="*/ 321894 w 1453314"/>
                <a:gd name="connsiteY325" fmla="*/ 672552 h 967051"/>
                <a:gd name="connsiteX326" fmla="*/ 317784 w 1453314"/>
                <a:gd name="connsiteY326" fmla="*/ 669812 h 967051"/>
                <a:gd name="connsiteX327" fmla="*/ 280801 w 1453314"/>
                <a:gd name="connsiteY327" fmla="*/ 669812 h 967051"/>
                <a:gd name="connsiteX328" fmla="*/ 286280 w 1453314"/>
                <a:gd name="connsiteY328" fmla="*/ 669812 h 967051"/>
                <a:gd name="connsiteX329" fmla="*/ 283540 w 1453314"/>
                <a:gd name="connsiteY329" fmla="*/ 673922 h 967051"/>
                <a:gd name="connsiteX330" fmla="*/ 280801 w 1453314"/>
                <a:gd name="connsiteY330" fmla="*/ 669812 h 967051"/>
                <a:gd name="connsiteX331" fmla="*/ 636938 w 1453314"/>
                <a:gd name="connsiteY331" fmla="*/ 667073 h 967051"/>
                <a:gd name="connsiteX332" fmla="*/ 642417 w 1453314"/>
                <a:gd name="connsiteY332" fmla="*/ 671182 h 967051"/>
                <a:gd name="connsiteX333" fmla="*/ 634199 w 1453314"/>
                <a:gd name="connsiteY333" fmla="*/ 678031 h 967051"/>
                <a:gd name="connsiteX334" fmla="*/ 639677 w 1453314"/>
                <a:gd name="connsiteY334" fmla="*/ 682141 h 967051"/>
                <a:gd name="connsiteX335" fmla="*/ 643787 w 1453314"/>
                <a:gd name="connsiteY335" fmla="*/ 680771 h 967051"/>
                <a:gd name="connsiteX336" fmla="*/ 645157 w 1453314"/>
                <a:gd name="connsiteY336" fmla="*/ 676662 h 967051"/>
                <a:gd name="connsiteX337" fmla="*/ 641047 w 1453314"/>
                <a:gd name="connsiteY337" fmla="*/ 667073 h 967051"/>
                <a:gd name="connsiteX338" fmla="*/ 128757 w 1453314"/>
                <a:gd name="connsiteY338" fmla="*/ 667073 h 967051"/>
                <a:gd name="connsiteX339" fmla="*/ 123279 w 1453314"/>
                <a:gd name="connsiteY339" fmla="*/ 675292 h 967051"/>
                <a:gd name="connsiteX340" fmla="*/ 123279 w 1453314"/>
                <a:gd name="connsiteY340" fmla="*/ 669812 h 967051"/>
                <a:gd name="connsiteX341" fmla="*/ 128757 w 1453314"/>
                <a:gd name="connsiteY341" fmla="*/ 667073 h 967051"/>
                <a:gd name="connsiteX342" fmla="*/ 639677 w 1453314"/>
                <a:gd name="connsiteY342" fmla="*/ 660224 h 967051"/>
                <a:gd name="connsiteX343" fmla="*/ 636938 w 1453314"/>
                <a:gd name="connsiteY343" fmla="*/ 662964 h 967051"/>
                <a:gd name="connsiteX344" fmla="*/ 639677 w 1453314"/>
                <a:gd name="connsiteY344" fmla="*/ 664334 h 967051"/>
                <a:gd name="connsiteX345" fmla="*/ 639677 w 1453314"/>
                <a:gd name="connsiteY345" fmla="*/ 660224 h 967051"/>
                <a:gd name="connsiteX346" fmla="*/ 110951 w 1453314"/>
                <a:gd name="connsiteY346" fmla="*/ 658855 h 967051"/>
                <a:gd name="connsiteX347" fmla="*/ 120539 w 1453314"/>
                <a:gd name="connsiteY347" fmla="*/ 661594 h 967051"/>
                <a:gd name="connsiteX348" fmla="*/ 121909 w 1453314"/>
                <a:gd name="connsiteY348" fmla="*/ 664334 h 967051"/>
                <a:gd name="connsiteX349" fmla="*/ 117799 w 1453314"/>
                <a:gd name="connsiteY349" fmla="*/ 669812 h 967051"/>
                <a:gd name="connsiteX350" fmla="*/ 110951 w 1453314"/>
                <a:gd name="connsiteY350" fmla="*/ 658855 h 967051"/>
                <a:gd name="connsiteX351" fmla="*/ 1376607 w 1453314"/>
                <a:gd name="connsiteY351" fmla="*/ 653376 h 967051"/>
                <a:gd name="connsiteX352" fmla="*/ 1382087 w 1453314"/>
                <a:gd name="connsiteY352" fmla="*/ 653376 h 967051"/>
                <a:gd name="connsiteX353" fmla="*/ 1380717 w 1453314"/>
                <a:gd name="connsiteY353" fmla="*/ 656115 h 967051"/>
                <a:gd name="connsiteX354" fmla="*/ 1376607 w 1453314"/>
                <a:gd name="connsiteY354" fmla="*/ 653376 h 967051"/>
                <a:gd name="connsiteX355" fmla="*/ 1288943 w 1453314"/>
                <a:gd name="connsiteY355" fmla="*/ 653376 h 967051"/>
                <a:gd name="connsiteX356" fmla="*/ 1294422 w 1453314"/>
                <a:gd name="connsiteY356" fmla="*/ 653376 h 967051"/>
                <a:gd name="connsiteX357" fmla="*/ 1295792 w 1453314"/>
                <a:gd name="connsiteY357" fmla="*/ 657485 h 967051"/>
                <a:gd name="connsiteX358" fmla="*/ 1293052 w 1453314"/>
                <a:gd name="connsiteY358" fmla="*/ 662964 h 967051"/>
                <a:gd name="connsiteX359" fmla="*/ 1286204 w 1453314"/>
                <a:gd name="connsiteY359" fmla="*/ 662964 h 967051"/>
                <a:gd name="connsiteX360" fmla="*/ 1284834 w 1453314"/>
                <a:gd name="connsiteY360" fmla="*/ 658855 h 967051"/>
                <a:gd name="connsiteX361" fmla="*/ 1288943 w 1453314"/>
                <a:gd name="connsiteY361" fmla="*/ 653376 h 967051"/>
                <a:gd name="connsiteX362" fmla="*/ 172590 w 1453314"/>
                <a:gd name="connsiteY362" fmla="*/ 653376 h 967051"/>
                <a:gd name="connsiteX363" fmla="*/ 171220 w 1453314"/>
                <a:gd name="connsiteY363" fmla="*/ 662964 h 967051"/>
                <a:gd name="connsiteX364" fmla="*/ 179439 w 1453314"/>
                <a:gd name="connsiteY364" fmla="*/ 657485 h 967051"/>
                <a:gd name="connsiteX365" fmla="*/ 176699 w 1453314"/>
                <a:gd name="connsiteY365" fmla="*/ 653376 h 967051"/>
                <a:gd name="connsiteX366" fmla="*/ 749258 w 1453314"/>
                <a:gd name="connsiteY366" fmla="*/ 652006 h 967051"/>
                <a:gd name="connsiteX367" fmla="*/ 753368 w 1453314"/>
                <a:gd name="connsiteY367" fmla="*/ 654745 h 967051"/>
                <a:gd name="connsiteX368" fmla="*/ 747888 w 1453314"/>
                <a:gd name="connsiteY368" fmla="*/ 654745 h 967051"/>
                <a:gd name="connsiteX369" fmla="*/ 72598 w 1453314"/>
                <a:gd name="connsiteY369" fmla="*/ 652006 h 967051"/>
                <a:gd name="connsiteX370" fmla="*/ 78076 w 1453314"/>
                <a:gd name="connsiteY370" fmla="*/ 652006 h 967051"/>
                <a:gd name="connsiteX371" fmla="*/ 76707 w 1453314"/>
                <a:gd name="connsiteY371" fmla="*/ 654745 h 967051"/>
                <a:gd name="connsiteX372" fmla="*/ 72598 w 1453314"/>
                <a:gd name="connsiteY372" fmla="*/ 652006 h 967051"/>
                <a:gd name="connsiteX373" fmla="*/ 1442356 w 1453314"/>
                <a:gd name="connsiteY373" fmla="*/ 649266 h 967051"/>
                <a:gd name="connsiteX374" fmla="*/ 1446465 w 1453314"/>
                <a:gd name="connsiteY374" fmla="*/ 649266 h 967051"/>
                <a:gd name="connsiteX375" fmla="*/ 1449205 w 1453314"/>
                <a:gd name="connsiteY375" fmla="*/ 653376 h 967051"/>
                <a:gd name="connsiteX376" fmla="*/ 1443726 w 1453314"/>
                <a:gd name="connsiteY376" fmla="*/ 654745 h 967051"/>
                <a:gd name="connsiteX377" fmla="*/ 1442356 w 1453314"/>
                <a:gd name="connsiteY377" fmla="*/ 649266 h 967051"/>
                <a:gd name="connsiteX378" fmla="*/ 1430028 w 1453314"/>
                <a:gd name="connsiteY378" fmla="*/ 647897 h 967051"/>
                <a:gd name="connsiteX379" fmla="*/ 1436877 w 1453314"/>
                <a:gd name="connsiteY379" fmla="*/ 653376 h 967051"/>
                <a:gd name="connsiteX380" fmla="*/ 1430028 w 1453314"/>
                <a:gd name="connsiteY380" fmla="*/ 660224 h 967051"/>
                <a:gd name="connsiteX381" fmla="*/ 1424549 w 1453314"/>
                <a:gd name="connsiteY381" fmla="*/ 653376 h 967051"/>
                <a:gd name="connsiteX382" fmla="*/ 1430028 w 1453314"/>
                <a:gd name="connsiteY382" fmla="*/ 647897 h 967051"/>
                <a:gd name="connsiteX383" fmla="*/ 745149 w 1453314"/>
                <a:gd name="connsiteY383" fmla="*/ 646527 h 967051"/>
                <a:gd name="connsiteX384" fmla="*/ 749258 w 1453314"/>
                <a:gd name="connsiteY384" fmla="*/ 647897 h 967051"/>
                <a:gd name="connsiteX385" fmla="*/ 743779 w 1453314"/>
                <a:gd name="connsiteY385" fmla="*/ 649266 h 967051"/>
                <a:gd name="connsiteX386" fmla="*/ 536946 w 1453314"/>
                <a:gd name="connsiteY386" fmla="*/ 646527 h 967051"/>
                <a:gd name="connsiteX387" fmla="*/ 545164 w 1453314"/>
                <a:gd name="connsiteY387" fmla="*/ 647897 h 967051"/>
                <a:gd name="connsiteX388" fmla="*/ 545164 w 1453314"/>
                <a:gd name="connsiteY388" fmla="*/ 654745 h 967051"/>
                <a:gd name="connsiteX389" fmla="*/ 541055 w 1453314"/>
                <a:gd name="connsiteY389" fmla="*/ 669812 h 967051"/>
                <a:gd name="connsiteX390" fmla="*/ 528727 w 1453314"/>
                <a:gd name="connsiteY390" fmla="*/ 678031 h 967051"/>
                <a:gd name="connsiteX391" fmla="*/ 512290 w 1453314"/>
                <a:gd name="connsiteY391" fmla="*/ 672552 h 967051"/>
                <a:gd name="connsiteX392" fmla="*/ 515030 w 1453314"/>
                <a:gd name="connsiteY392" fmla="*/ 669812 h 967051"/>
                <a:gd name="connsiteX393" fmla="*/ 531466 w 1453314"/>
                <a:gd name="connsiteY393" fmla="*/ 652006 h 967051"/>
                <a:gd name="connsiteX394" fmla="*/ 536946 w 1453314"/>
                <a:gd name="connsiteY394" fmla="*/ 646527 h 967051"/>
                <a:gd name="connsiteX395" fmla="*/ 1223195 w 1453314"/>
                <a:gd name="connsiteY395" fmla="*/ 645157 h 967051"/>
                <a:gd name="connsiteX396" fmla="*/ 1224565 w 1453314"/>
                <a:gd name="connsiteY396" fmla="*/ 649266 h 967051"/>
                <a:gd name="connsiteX397" fmla="*/ 1220455 w 1453314"/>
                <a:gd name="connsiteY397" fmla="*/ 646527 h 967051"/>
                <a:gd name="connsiteX398" fmla="*/ 1223195 w 1453314"/>
                <a:gd name="connsiteY398" fmla="*/ 645157 h 967051"/>
                <a:gd name="connsiteX399" fmla="*/ 268473 w 1453314"/>
                <a:gd name="connsiteY399" fmla="*/ 641048 h 967051"/>
                <a:gd name="connsiteX400" fmla="*/ 271213 w 1453314"/>
                <a:gd name="connsiteY400" fmla="*/ 641048 h 967051"/>
                <a:gd name="connsiteX401" fmla="*/ 272582 w 1453314"/>
                <a:gd name="connsiteY401" fmla="*/ 646527 h 967051"/>
                <a:gd name="connsiteX402" fmla="*/ 268473 w 1453314"/>
                <a:gd name="connsiteY402" fmla="*/ 645157 h 967051"/>
                <a:gd name="connsiteX403" fmla="*/ 1368389 w 1453314"/>
                <a:gd name="connsiteY403" fmla="*/ 636939 h 967051"/>
                <a:gd name="connsiteX404" fmla="*/ 1375238 w 1453314"/>
                <a:gd name="connsiteY404" fmla="*/ 641048 h 967051"/>
                <a:gd name="connsiteX405" fmla="*/ 1367019 w 1453314"/>
                <a:gd name="connsiteY405" fmla="*/ 647897 h 967051"/>
                <a:gd name="connsiteX406" fmla="*/ 1361540 w 1453314"/>
                <a:gd name="connsiteY406" fmla="*/ 645157 h 967051"/>
                <a:gd name="connsiteX407" fmla="*/ 1368389 w 1453314"/>
                <a:gd name="connsiteY407" fmla="*/ 636939 h 967051"/>
                <a:gd name="connsiteX408" fmla="*/ 4110 w 1453314"/>
                <a:gd name="connsiteY408" fmla="*/ 636939 h 967051"/>
                <a:gd name="connsiteX409" fmla="*/ 8219 w 1453314"/>
                <a:gd name="connsiteY409" fmla="*/ 636939 h 967051"/>
                <a:gd name="connsiteX410" fmla="*/ 8219 w 1453314"/>
                <a:gd name="connsiteY410" fmla="*/ 642417 h 967051"/>
                <a:gd name="connsiteX411" fmla="*/ 0 w 1453314"/>
                <a:gd name="connsiteY411" fmla="*/ 642417 h 967051"/>
                <a:gd name="connsiteX412" fmla="*/ 4110 w 1453314"/>
                <a:gd name="connsiteY412" fmla="*/ 636939 h 967051"/>
                <a:gd name="connsiteX413" fmla="*/ 95883 w 1453314"/>
                <a:gd name="connsiteY413" fmla="*/ 630089 h 967051"/>
                <a:gd name="connsiteX414" fmla="*/ 95883 w 1453314"/>
                <a:gd name="connsiteY414" fmla="*/ 634199 h 967051"/>
                <a:gd name="connsiteX415" fmla="*/ 93144 w 1453314"/>
                <a:gd name="connsiteY415" fmla="*/ 631459 h 967051"/>
                <a:gd name="connsiteX416" fmla="*/ 95883 w 1453314"/>
                <a:gd name="connsiteY416" fmla="*/ 630089 h 967051"/>
                <a:gd name="connsiteX417" fmla="*/ 746519 w 1453314"/>
                <a:gd name="connsiteY417" fmla="*/ 627350 h 967051"/>
                <a:gd name="connsiteX418" fmla="*/ 750628 w 1453314"/>
                <a:gd name="connsiteY418" fmla="*/ 631459 h 967051"/>
                <a:gd name="connsiteX419" fmla="*/ 746519 w 1453314"/>
                <a:gd name="connsiteY419" fmla="*/ 632829 h 967051"/>
                <a:gd name="connsiteX420" fmla="*/ 743779 w 1453314"/>
                <a:gd name="connsiteY420" fmla="*/ 630089 h 967051"/>
                <a:gd name="connsiteX421" fmla="*/ 746519 w 1453314"/>
                <a:gd name="connsiteY421" fmla="*/ 627350 h 967051"/>
                <a:gd name="connsiteX422" fmla="*/ 978008 w 1453314"/>
                <a:gd name="connsiteY422" fmla="*/ 625981 h 967051"/>
                <a:gd name="connsiteX423" fmla="*/ 984857 w 1453314"/>
                <a:gd name="connsiteY423" fmla="*/ 627350 h 967051"/>
                <a:gd name="connsiteX424" fmla="*/ 982117 w 1453314"/>
                <a:gd name="connsiteY424" fmla="*/ 628720 h 967051"/>
                <a:gd name="connsiteX425" fmla="*/ 978008 w 1453314"/>
                <a:gd name="connsiteY425" fmla="*/ 625981 h 967051"/>
                <a:gd name="connsiteX426" fmla="*/ 1305380 w 1453314"/>
                <a:gd name="connsiteY426" fmla="*/ 624611 h 967051"/>
                <a:gd name="connsiteX427" fmla="*/ 1306750 w 1453314"/>
                <a:gd name="connsiteY427" fmla="*/ 627350 h 967051"/>
                <a:gd name="connsiteX428" fmla="*/ 1302641 w 1453314"/>
                <a:gd name="connsiteY428" fmla="*/ 625981 h 967051"/>
                <a:gd name="connsiteX429" fmla="*/ 1305380 w 1453314"/>
                <a:gd name="connsiteY429" fmla="*/ 624611 h 967051"/>
                <a:gd name="connsiteX430" fmla="*/ 853360 w 1453314"/>
                <a:gd name="connsiteY430" fmla="*/ 624611 h 967051"/>
                <a:gd name="connsiteX431" fmla="*/ 857469 w 1453314"/>
                <a:gd name="connsiteY431" fmla="*/ 624611 h 967051"/>
                <a:gd name="connsiteX432" fmla="*/ 856099 w 1453314"/>
                <a:gd name="connsiteY432" fmla="*/ 628720 h 967051"/>
                <a:gd name="connsiteX433" fmla="*/ 853360 w 1453314"/>
                <a:gd name="connsiteY433" fmla="*/ 624611 h 967051"/>
                <a:gd name="connsiteX434" fmla="*/ 539685 w 1453314"/>
                <a:gd name="connsiteY434" fmla="*/ 623241 h 967051"/>
                <a:gd name="connsiteX435" fmla="*/ 541055 w 1453314"/>
                <a:gd name="connsiteY435" fmla="*/ 623241 h 967051"/>
                <a:gd name="connsiteX436" fmla="*/ 536946 w 1453314"/>
                <a:gd name="connsiteY436" fmla="*/ 631459 h 967051"/>
                <a:gd name="connsiteX437" fmla="*/ 530097 w 1453314"/>
                <a:gd name="connsiteY437" fmla="*/ 631459 h 967051"/>
                <a:gd name="connsiteX438" fmla="*/ 528727 w 1453314"/>
                <a:gd name="connsiteY438" fmla="*/ 627350 h 967051"/>
                <a:gd name="connsiteX439" fmla="*/ 539685 w 1453314"/>
                <a:gd name="connsiteY439" fmla="*/ 623241 h 967051"/>
                <a:gd name="connsiteX440" fmla="*/ 143825 w 1453314"/>
                <a:gd name="connsiteY440" fmla="*/ 623241 h 967051"/>
                <a:gd name="connsiteX441" fmla="*/ 149304 w 1453314"/>
                <a:gd name="connsiteY441" fmla="*/ 624611 h 967051"/>
                <a:gd name="connsiteX442" fmla="*/ 145195 w 1453314"/>
                <a:gd name="connsiteY442" fmla="*/ 630089 h 967051"/>
                <a:gd name="connsiteX443" fmla="*/ 142455 w 1453314"/>
                <a:gd name="connsiteY443" fmla="*/ 625981 h 967051"/>
                <a:gd name="connsiteX444" fmla="*/ 143825 w 1453314"/>
                <a:gd name="connsiteY444" fmla="*/ 623241 h 967051"/>
                <a:gd name="connsiteX445" fmla="*/ 1280724 w 1453314"/>
                <a:gd name="connsiteY445" fmla="*/ 621871 h 967051"/>
                <a:gd name="connsiteX446" fmla="*/ 1286204 w 1453314"/>
                <a:gd name="connsiteY446" fmla="*/ 621871 h 967051"/>
                <a:gd name="connsiteX447" fmla="*/ 1288943 w 1453314"/>
                <a:gd name="connsiteY447" fmla="*/ 624611 h 967051"/>
                <a:gd name="connsiteX448" fmla="*/ 1282094 w 1453314"/>
                <a:gd name="connsiteY448" fmla="*/ 628720 h 967051"/>
                <a:gd name="connsiteX449" fmla="*/ 1280724 w 1453314"/>
                <a:gd name="connsiteY449" fmla="*/ 621871 h 967051"/>
                <a:gd name="connsiteX450" fmla="*/ 1309489 w 1453314"/>
                <a:gd name="connsiteY450" fmla="*/ 620501 h 967051"/>
                <a:gd name="connsiteX451" fmla="*/ 1313599 w 1453314"/>
                <a:gd name="connsiteY451" fmla="*/ 620501 h 967051"/>
                <a:gd name="connsiteX452" fmla="*/ 1312229 w 1453314"/>
                <a:gd name="connsiteY452" fmla="*/ 623241 h 967051"/>
                <a:gd name="connsiteX453" fmla="*/ 1309489 w 1453314"/>
                <a:gd name="connsiteY453" fmla="*/ 620501 h 967051"/>
                <a:gd name="connsiteX454" fmla="*/ 180808 w 1453314"/>
                <a:gd name="connsiteY454" fmla="*/ 617762 h 967051"/>
                <a:gd name="connsiteX455" fmla="*/ 178069 w 1453314"/>
                <a:gd name="connsiteY455" fmla="*/ 635569 h 967051"/>
                <a:gd name="connsiteX456" fmla="*/ 179439 w 1453314"/>
                <a:gd name="connsiteY456" fmla="*/ 638308 h 967051"/>
                <a:gd name="connsiteX457" fmla="*/ 194506 w 1453314"/>
                <a:gd name="connsiteY457" fmla="*/ 630089 h 967051"/>
                <a:gd name="connsiteX458" fmla="*/ 193136 w 1453314"/>
                <a:gd name="connsiteY458" fmla="*/ 617762 h 967051"/>
                <a:gd name="connsiteX459" fmla="*/ 189027 w 1453314"/>
                <a:gd name="connsiteY459" fmla="*/ 623241 h 967051"/>
                <a:gd name="connsiteX460" fmla="*/ 180808 w 1453314"/>
                <a:gd name="connsiteY460" fmla="*/ 617762 h 967051"/>
                <a:gd name="connsiteX461" fmla="*/ 1260178 w 1453314"/>
                <a:gd name="connsiteY461" fmla="*/ 613652 h 967051"/>
                <a:gd name="connsiteX462" fmla="*/ 1260178 w 1453314"/>
                <a:gd name="connsiteY462" fmla="*/ 620501 h 967051"/>
                <a:gd name="connsiteX463" fmla="*/ 1254699 w 1453314"/>
                <a:gd name="connsiteY463" fmla="*/ 621871 h 967051"/>
                <a:gd name="connsiteX464" fmla="*/ 1251960 w 1453314"/>
                <a:gd name="connsiteY464" fmla="*/ 619132 h 967051"/>
                <a:gd name="connsiteX465" fmla="*/ 1251960 w 1453314"/>
                <a:gd name="connsiteY465" fmla="*/ 615022 h 967051"/>
                <a:gd name="connsiteX466" fmla="*/ 1260178 w 1453314"/>
                <a:gd name="connsiteY466" fmla="*/ 613652 h 967051"/>
                <a:gd name="connsiteX467" fmla="*/ 135606 w 1453314"/>
                <a:gd name="connsiteY467" fmla="*/ 609543 h 967051"/>
                <a:gd name="connsiteX468" fmla="*/ 139716 w 1453314"/>
                <a:gd name="connsiteY468" fmla="*/ 609543 h 967051"/>
                <a:gd name="connsiteX469" fmla="*/ 141085 w 1453314"/>
                <a:gd name="connsiteY469" fmla="*/ 612283 h 967051"/>
                <a:gd name="connsiteX470" fmla="*/ 138346 w 1453314"/>
                <a:gd name="connsiteY470" fmla="*/ 616392 h 967051"/>
                <a:gd name="connsiteX471" fmla="*/ 134237 w 1453314"/>
                <a:gd name="connsiteY471" fmla="*/ 615022 h 967051"/>
                <a:gd name="connsiteX472" fmla="*/ 1291683 w 1453314"/>
                <a:gd name="connsiteY472" fmla="*/ 606804 h 967051"/>
                <a:gd name="connsiteX473" fmla="*/ 1290313 w 1453314"/>
                <a:gd name="connsiteY473" fmla="*/ 615022 h 967051"/>
                <a:gd name="connsiteX474" fmla="*/ 1284834 w 1453314"/>
                <a:gd name="connsiteY474" fmla="*/ 609543 h 967051"/>
                <a:gd name="connsiteX475" fmla="*/ 1291683 w 1453314"/>
                <a:gd name="connsiteY475" fmla="*/ 606804 h 967051"/>
                <a:gd name="connsiteX476" fmla="*/ 510920 w 1453314"/>
                <a:gd name="connsiteY476" fmla="*/ 605434 h 967051"/>
                <a:gd name="connsiteX477" fmla="*/ 517769 w 1453314"/>
                <a:gd name="connsiteY477" fmla="*/ 608174 h 967051"/>
                <a:gd name="connsiteX478" fmla="*/ 517769 w 1453314"/>
                <a:gd name="connsiteY478" fmla="*/ 612283 h 967051"/>
                <a:gd name="connsiteX479" fmla="*/ 513660 w 1453314"/>
                <a:gd name="connsiteY479" fmla="*/ 613652 h 967051"/>
                <a:gd name="connsiteX480" fmla="*/ 509550 w 1453314"/>
                <a:gd name="connsiteY480" fmla="*/ 608174 h 967051"/>
                <a:gd name="connsiteX481" fmla="*/ 510920 w 1453314"/>
                <a:gd name="connsiteY481" fmla="*/ 605434 h 967051"/>
                <a:gd name="connsiteX482" fmla="*/ 439693 w 1453314"/>
                <a:gd name="connsiteY482" fmla="*/ 604064 h 967051"/>
                <a:gd name="connsiteX483" fmla="*/ 439693 w 1453314"/>
                <a:gd name="connsiteY483" fmla="*/ 608174 h 967051"/>
                <a:gd name="connsiteX484" fmla="*/ 436953 w 1453314"/>
                <a:gd name="connsiteY484" fmla="*/ 606804 h 967051"/>
                <a:gd name="connsiteX485" fmla="*/ 115060 w 1453314"/>
                <a:gd name="connsiteY485" fmla="*/ 602694 h 967051"/>
                <a:gd name="connsiteX486" fmla="*/ 116430 w 1453314"/>
                <a:gd name="connsiteY486" fmla="*/ 605434 h 967051"/>
                <a:gd name="connsiteX487" fmla="*/ 113690 w 1453314"/>
                <a:gd name="connsiteY487" fmla="*/ 606804 h 967051"/>
                <a:gd name="connsiteX488" fmla="*/ 115060 w 1453314"/>
                <a:gd name="connsiteY488" fmla="*/ 602694 h 967051"/>
                <a:gd name="connsiteX489" fmla="*/ 1324557 w 1453314"/>
                <a:gd name="connsiteY489" fmla="*/ 601324 h 967051"/>
                <a:gd name="connsiteX490" fmla="*/ 1328666 w 1453314"/>
                <a:gd name="connsiteY490" fmla="*/ 601324 h 967051"/>
                <a:gd name="connsiteX491" fmla="*/ 1330036 w 1453314"/>
                <a:gd name="connsiteY491" fmla="*/ 605434 h 967051"/>
                <a:gd name="connsiteX492" fmla="*/ 1323187 w 1453314"/>
                <a:gd name="connsiteY492" fmla="*/ 605434 h 967051"/>
                <a:gd name="connsiteX493" fmla="*/ 1299901 w 1453314"/>
                <a:gd name="connsiteY493" fmla="*/ 601324 h 967051"/>
                <a:gd name="connsiteX494" fmla="*/ 1297162 w 1453314"/>
                <a:gd name="connsiteY494" fmla="*/ 608174 h 967051"/>
                <a:gd name="connsiteX495" fmla="*/ 1297162 w 1453314"/>
                <a:gd name="connsiteY495" fmla="*/ 602694 h 967051"/>
                <a:gd name="connsiteX496" fmla="*/ 1299901 w 1453314"/>
                <a:gd name="connsiteY496" fmla="*/ 601324 h 967051"/>
                <a:gd name="connsiteX497" fmla="*/ 169850 w 1453314"/>
                <a:gd name="connsiteY497" fmla="*/ 598585 h 967051"/>
                <a:gd name="connsiteX498" fmla="*/ 169850 w 1453314"/>
                <a:gd name="connsiteY498" fmla="*/ 605434 h 967051"/>
                <a:gd name="connsiteX499" fmla="*/ 173960 w 1453314"/>
                <a:gd name="connsiteY499" fmla="*/ 609543 h 967051"/>
                <a:gd name="connsiteX500" fmla="*/ 175329 w 1453314"/>
                <a:gd name="connsiteY500" fmla="*/ 606804 h 967051"/>
                <a:gd name="connsiteX501" fmla="*/ 169850 w 1453314"/>
                <a:gd name="connsiteY501" fmla="*/ 598585 h 967051"/>
                <a:gd name="connsiteX502" fmla="*/ 1010882 w 1453314"/>
                <a:gd name="connsiteY502" fmla="*/ 593106 h 967051"/>
                <a:gd name="connsiteX503" fmla="*/ 1014991 w 1453314"/>
                <a:gd name="connsiteY503" fmla="*/ 595846 h 967051"/>
                <a:gd name="connsiteX504" fmla="*/ 1010882 w 1453314"/>
                <a:gd name="connsiteY504" fmla="*/ 597216 h 967051"/>
                <a:gd name="connsiteX505" fmla="*/ 1008143 w 1453314"/>
                <a:gd name="connsiteY505" fmla="*/ 594476 h 967051"/>
                <a:gd name="connsiteX506" fmla="*/ 1010882 w 1453314"/>
                <a:gd name="connsiteY506" fmla="*/ 593106 h 967051"/>
                <a:gd name="connsiteX507" fmla="*/ 445172 w 1453314"/>
                <a:gd name="connsiteY507" fmla="*/ 593106 h 967051"/>
                <a:gd name="connsiteX508" fmla="*/ 453390 w 1453314"/>
                <a:gd name="connsiteY508" fmla="*/ 593106 h 967051"/>
                <a:gd name="connsiteX509" fmla="*/ 454760 w 1453314"/>
                <a:gd name="connsiteY509" fmla="*/ 598585 h 967051"/>
                <a:gd name="connsiteX510" fmla="*/ 449281 w 1453314"/>
                <a:gd name="connsiteY510" fmla="*/ 601324 h 967051"/>
                <a:gd name="connsiteX511" fmla="*/ 443802 w 1453314"/>
                <a:gd name="connsiteY511" fmla="*/ 598585 h 967051"/>
                <a:gd name="connsiteX512" fmla="*/ 515030 w 1453314"/>
                <a:gd name="connsiteY512" fmla="*/ 580778 h 967051"/>
                <a:gd name="connsiteX513" fmla="*/ 520508 w 1453314"/>
                <a:gd name="connsiteY513" fmla="*/ 580778 h 967051"/>
                <a:gd name="connsiteX514" fmla="*/ 520508 w 1453314"/>
                <a:gd name="connsiteY514" fmla="*/ 584888 h 967051"/>
                <a:gd name="connsiteX515" fmla="*/ 515030 w 1453314"/>
                <a:gd name="connsiteY515" fmla="*/ 580778 h 967051"/>
                <a:gd name="connsiteX516" fmla="*/ 113690 w 1453314"/>
                <a:gd name="connsiteY516" fmla="*/ 580778 h 967051"/>
                <a:gd name="connsiteX517" fmla="*/ 115060 w 1453314"/>
                <a:gd name="connsiteY517" fmla="*/ 584888 h 967051"/>
                <a:gd name="connsiteX518" fmla="*/ 109581 w 1453314"/>
                <a:gd name="connsiteY518" fmla="*/ 584888 h 967051"/>
                <a:gd name="connsiteX519" fmla="*/ 113690 w 1453314"/>
                <a:gd name="connsiteY519" fmla="*/ 580778 h 967051"/>
                <a:gd name="connsiteX520" fmla="*/ 172590 w 1453314"/>
                <a:gd name="connsiteY520" fmla="*/ 573929 h 967051"/>
                <a:gd name="connsiteX521" fmla="*/ 175329 w 1453314"/>
                <a:gd name="connsiteY521" fmla="*/ 579409 h 967051"/>
                <a:gd name="connsiteX522" fmla="*/ 171220 w 1453314"/>
                <a:gd name="connsiteY522" fmla="*/ 583518 h 967051"/>
                <a:gd name="connsiteX523" fmla="*/ 182178 w 1453314"/>
                <a:gd name="connsiteY523" fmla="*/ 594476 h 967051"/>
                <a:gd name="connsiteX524" fmla="*/ 189027 w 1453314"/>
                <a:gd name="connsiteY524" fmla="*/ 594476 h 967051"/>
                <a:gd name="connsiteX525" fmla="*/ 189027 w 1453314"/>
                <a:gd name="connsiteY525" fmla="*/ 584888 h 967051"/>
                <a:gd name="connsiteX526" fmla="*/ 172590 w 1453314"/>
                <a:gd name="connsiteY526" fmla="*/ 573929 h 967051"/>
                <a:gd name="connsiteX527" fmla="*/ 78076 w 1453314"/>
                <a:gd name="connsiteY527" fmla="*/ 571190 h 967051"/>
                <a:gd name="connsiteX528" fmla="*/ 82186 w 1453314"/>
                <a:gd name="connsiteY528" fmla="*/ 572560 h 967051"/>
                <a:gd name="connsiteX529" fmla="*/ 78076 w 1453314"/>
                <a:gd name="connsiteY529" fmla="*/ 575299 h 967051"/>
                <a:gd name="connsiteX530" fmla="*/ 245187 w 1453314"/>
                <a:gd name="connsiteY530" fmla="*/ 568451 h 967051"/>
                <a:gd name="connsiteX531" fmla="*/ 252036 w 1453314"/>
                <a:gd name="connsiteY531" fmla="*/ 571190 h 967051"/>
                <a:gd name="connsiteX532" fmla="*/ 252036 w 1453314"/>
                <a:gd name="connsiteY532" fmla="*/ 576669 h 967051"/>
                <a:gd name="connsiteX533" fmla="*/ 245187 w 1453314"/>
                <a:gd name="connsiteY533" fmla="*/ 576669 h 967051"/>
                <a:gd name="connsiteX534" fmla="*/ 512290 w 1453314"/>
                <a:gd name="connsiteY534" fmla="*/ 567081 h 967051"/>
                <a:gd name="connsiteX535" fmla="*/ 517769 w 1453314"/>
                <a:gd name="connsiteY535" fmla="*/ 568451 h 967051"/>
                <a:gd name="connsiteX536" fmla="*/ 513660 w 1453314"/>
                <a:gd name="connsiteY536" fmla="*/ 573929 h 967051"/>
                <a:gd name="connsiteX537" fmla="*/ 512290 w 1453314"/>
                <a:gd name="connsiteY537" fmla="*/ 567081 h 967051"/>
                <a:gd name="connsiteX538" fmla="*/ 1384826 w 1453314"/>
                <a:gd name="connsiteY538" fmla="*/ 564341 h 967051"/>
                <a:gd name="connsiteX539" fmla="*/ 1388935 w 1453314"/>
                <a:gd name="connsiteY539" fmla="*/ 567081 h 967051"/>
                <a:gd name="connsiteX540" fmla="*/ 1383457 w 1453314"/>
                <a:gd name="connsiteY540" fmla="*/ 568451 h 967051"/>
                <a:gd name="connsiteX541" fmla="*/ 480785 w 1453314"/>
                <a:gd name="connsiteY541" fmla="*/ 564341 h 967051"/>
                <a:gd name="connsiteX542" fmla="*/ 486265 w 1453314"/>
                <a:gd name="connsiteY542" fmla="*/ 564341 h 967051"/>
                <a:gd name="connsiteX543" fmla="*/ 484895 w 1453314"/>
                <a:gd name="connsiteY543" fmla="*/ 567081 h 967051"/>
                <a:gd name="connsiteX544" fmla="*/ 480785 w 1453314"/>
                <a:gd name="connsiteY544" fmla="*/ 564341 h 967051"/>
                <a:gd name="connsiteX545" fmla="*/ 19177 w 1453314"/>
                <a:gd name="connsiteY545" fmla="*/ 564341 h 967051"/>
                <a:gd name="connsiteX546" fmla="*/ 23286 w 1453314"/>
                <a:gd name="connsiteY546" fmla="*/ 565711 h 967051"/>
                <a:gd name="connsiteX547" fmla="*/ 20547 w 1453314"/>
                <a:gd name="connsiteY547" fmla="*/ 568451 h 967051"/>
                <a:gd name="connsiteX548" fmla="*/ 19177 w 1453314"/>
                <a:gd name="connsiteY548" fmla="*/ 564341 h 967051"/>
                <a:gd name="connsiteX549" fmla="*/ 506811 w 1453314"/>
                <a:gd name="connsiteY549" fmla="*/ 562971 h 967051"/>
                <a:gd name="connsiteX550" fmla="*/ 506811 w 1453314"/>
                <a:gd name="connsiteY550" fmla="*/ 565711 h 967051"/>
                <a:gd name="connsiteX551" fmla="*/ 504071 w 1453314"/>
                <a:gd name="connsiteY551" fmla="*/ 564341 h 967051"/>
                <a:gd name="connsiteX552" fmla="*/ 506811 w 1453314"/>
                <a:gd name="connsiteY552" fmla="*/ 562971 h 967051"/>
                <a:gd name="connsiteX553" fmla="*/ 117799 w 1453314"/>
                <a:gd name="connsiteY553" fmla="*/ 558862 h 967051"/>
                <a:gd name="connsiteX554" fmla="*/ 115060 w 1453314"/>
                <a:gd name="connsiteY554" fmla="*/ 560232 h 967051"/>
                <a:gd name="connsiteX555" fmla="*/ 117799 w 1453314"/>
                <a:gd name="connsiteY555" fmla="*/ 558862 h 967051"/>
                <a:gd name="connsiteX556" fmla="*/ 275322 w 1453314"/>
                <a:gd name="connsiteY556" fmla="*/ 557492 h 967051"/>
                <a:gd name="connsiteX557" fmla="*/ 284910 w 1453314"/>
                <a:gd name="connsiteY557" fmla="*/ 564341 h 967051"/>
                <a:gd name="connsiteX558" fmla="*/ 279431 w 1453314"/>
                <a:gd name="connsiteY558" fmla="*/ 575299 h 967051"/>
                <a:gd name="connsiteX559" fmla="*/ 280801 w 1453314"/>
                <a:gd name="connsiteY559" fmla="*/ 578039 h 967051"/>
                <a:gd name="connsiteX560" fmla="*/ 271213 w 1453314"/>
                <a:gd name="connsiteY560" fmla="*/ 584888 h 967051"/>
                <a:gd name="connsiteX561" fmla="*/ 264364 w 1453314"/>
                <a:gd name="connsiteY561" fmla="*/ 578039 h 967051"/>
                <a:gd name="connsiteX562" fmla="*/ 265733 w 1453314"/>
                <a:gd name="connsiteY562" fmla="*/ 565711 h 967051"/>
                <a:gd name="connsiteX563" fmla="*/ 275322 w 1453314"/>
                <a:gd name="connsiteY563" fmla="*/ 557492 h 967051"/>
                <a:gd name="connsiteX564" fmla="*/ 1364280 w 1453314"/>
                <a:gd name="connsiteY564" fmla="*/ 554753 h 967051"/>
                <a:gd name="connsiteX565" fmla="*/ 1368389 w 1453314"/>
                <a:gd name="connsiteY565" fmla="*/ 554753 h 967051"/>
                <a:gd name="connsiteX566" fmla="*/ 1368389 w 1453314"/>
                <a:gd name="connsiteY566" fmla="*/ 557492 h 967051"/>
                <a:gd name="connsiteX567" fmla="*/ 1364280 w 1453314"/>
                <a:gd name="connsiteY567" fmla="*/ 557492 h 967051"/>
                <a:gd name="connsiteX568" fmla="*/ 91774 w 1453314"/>
                <a:gd name="connsiteY568" fmla="*/ 553383 h 967051"/>
                <a:gd name="connsiteX569" fmla="*/ 98623 w 1453314"/>
                <a:gd name="connsiteY569" fmla="*/ 553383 h 967051"/>
                <a:gd name="connsiteX570" fmla="*/ 98623 w 1453314"/>
                <a:gd name="connsiteY570" fmla="*/ 562971 h 967051"/>
                <a:gd name="connsiteX571" fmla="*/ 91774 w 1453314"/>
                <a:gd name="connsiteY571" fmla="*/ 562971 h 967051"/>
                <a:gd name="connsiteX572" fmla="*/ 91774 w 1453314"/>
                <a:gd name="connsiteY572" fmla="*/ 553383 h 967051"/>
                <a:gd name="connsiteX573" fmla="*/ 49311 w 1453314"/>
                <a:gd name="connsiteY573" fmla="*/ 549274 h 967051"/>
                <a:gd name="connsiteX574" fmla="*/ 46572 w 1453314"/>
                <a:gd name="connsiteY574" fmla="*/ 550644 h 967051"/>
                <a:gd name="connsiteX575" fmla="*/ 49311 w 1453314"/>
                <a:gd name="connsiteY575" fmla="*/ 549274 h 967051"/>
                <a:gd name="connsiteX576" fmla="*/ 178069 w 1453314"/>
                <a:gd name="connsiteY576" fmla="*/ 545164 h 967051"/>
                <a:gd name="connsiteX577" fmla="*/ 173960 w 1453314"/>
                <a:gd name="connsiteY577" fmla="*/ 562971 h 967051"/>
                <a:gd name="connsiteX578" fmla="*/ 180808 w 1453314"/>
                <a:gd name="connsiteY578" fmla="*/ 561602 h 967051"/>
                <a:gd name="connsiteX579" fmla="*/ 178069 w 1453314"/>
                <a:gd name="connsiteY579" fmla="*/ 545164 h 967051"/>
                <a:gd name="connsiteX580" fmla="*/ 38353 w 1453314"/>
                <a:gd name="connsiteY580" fmla="*/ 536946 h 967051"/>
                <a:gd name="connsiteX581" fmla="*/ 42463 w 1453314"/>
                <a:gd name="connsiteY581" fmla="*/ 538316 h 967051"/>
                <a:gd name="connsiteX582" fmla="*/ 39723 w 1453314"/>
                <a:gd name="connsiteY582" fmla="*/ 543795 h 967051"/>
                <a:gd name="connsiteX583" fmla="*/ 38353 w 1453314"/>
                <a:gd name="connsiteY583" fmla="*/ 536946 h 967051"/>
                <a:gd name="connsiteX584" fmla="*/ 32875 w 1453314"/>
                <a:gd name="connsiteY584" fmla="*/ 530097 h 967051"/>
                <a:gd name="connsiteX585" fmla="*/ 34244 w 1453314"/>
                <a:gd name="connsiteY585" fmla="*/ 534206 h 967051"/>
                <a:gd name="connsiteX586" fmla="*/ 31505 w 1453314"/>
                <a:gd name="connsiteY586" fmla="*/ 532837 h 967051"/>
                <a:gd name="connsiteX587" fmla="*/ 32875 w 1453314"/>
                <a:gd name="connsiteY587" fmla="*/ 530097 h 967051"/>
                <a:gd name="connsiteX588" fmla="*/ 95883 w 1453314"/>
                <a:gd name="connsiteY588" fmla="*/ 517769 h 967051"/>
                <a:gd name="connsiteX589" fmla="*/ 101362 w 1453314"/>
                <a:gd name="connsiteY589" fmla="*/ 517769 h 967051"/>
                <a:gd name="connsiteX590" fmla="*/ 102732 w 1453314"/>
                <a:gd name="connsiteY590" fmla="*/ 520509 h 967051"/>
                <a:gd name="connsiteX591" fmla="*/ 98623 w 1453314"/>
                <a:gd name="connsiteY591" fmla="*/ 527358 h 967051"/>
                <a:gd name="connsiteX592" fmla="*/ 95883 w 1453314"/>
                <a:gd name="connsiteY592" fmla="*/ 520509 h 967051"/>
                <a:gd name="connsiteX593" fmla="*/ 95883 w 1453314"/>
                <a:gd name="connsiteY593" fmla="*/ 519139 h 967051"/>
                <a:gd name="connsiteX594" fmla="*/ 80816 w 1453314"/>
                <a:gd name="connsiteY594" fmla="*/ 505441 h 967051"/>
                <a:gd name="connsiteX595" fmla="*/ 87665 w 1453314"/>
                <a:gd name="connsiteY595" fmla="*/ 509551 h 967051"/>
                <a:gd name="connsiteX596" fmla="*/ 87665 w 1453314"/>
                <a:gd name="connsiteY596" fmla="*/ 515030 h 967051"/>
                <a:gd name="connsiteX597" fmla="*/ 84925 w 1453314"/>
                <a:gd name="connsiteY597" fmla="*/ 516400 h 967051"/>
                <a:gd name="connsiteX598" fmla="*/ 78076 w 1453314"/>
                <a:gd name="connsiteY598" fmla="*/ 513660 h 967051"/>
                <a:gd name="connsiteX599" fmla="*/ 80816 w 1453314"/>
                <a:gd name="connsiteY599" fmla="*/ 505441 h 967051"/>
                <a:gd name="connsiteX600" fmla="*/ 1431398 w 1453314"/>
                <a:gd name="connsiteY600" fmla="*/ 504072 h 967051"/>
                <a:gd name="connsiteX601" fmla="*/ 1438247 w 1453314"/>
                <a:gd name="connsiteY601" fmla="*/ 508181 h 967051"/>
                <a:gd name="connsiteX602" fmla="*/ 1431398 w 1453314"/>
                <a:gd name="connsiteY602" fmla="*/ 508181 h 967051"/>
                <a:gd name="connsiteX603" fmla="*/ 1431398 w 1453314"/>
                <a:gd name="connsiteY603" fmla="*/ 504072 h 967051"/>
                <a:gd name="connsiteX604" fmla="*/ 395860 w 1453314"/>
                <a:gd name="connsiteY604" fmla="*/ 482156 h 967051"/>
                <a:gd name="connsiteX605" fmla="*/ 397230 w 1453314"/>
                <a:gd name="connsiteY605" fmla="*/ 484895 h 967051"/>
                <a:gd name="connsiteX606" fmla="*/ 393121 w 1453314"/>
                <a:gd name="connsiteY606" fmla="*/ 484895 h 967051"/>
                <a:gd name="connsiteX607" fmla="*/ 395860 w 1453314"/>
                <a:gd name="connsiteY607" fmla="*/ 482156 h 967051"/>
                <a:gd name="connsiteX608" fmla="*/ 1383457 w 1453314"/>
                <a:gd name="connsiteY608" fmla="*/ 475307 h 967051"/>
                <a:gd name="connsiteX609" fmla="*/ 1388935 w 1453314"/>
                <a:gd name="connsiteY609" fmla="*/ 476676 h 967051"/>
                <a:gd name="connsiteX610" fmla="*/ 1386196 w 1453314"/>
                <a:gd name="connsiteY610" fmla="*/ 482156 h 967051"/>
                <a:gd name="connsiteX611" fmla="*/ 1383457 w 1453314"/>
                <a:gd name="connsiteY611" fmla="*/ 475307 h 967051"/>
                <a:gd name="connsiteX612" fmla="*/ 1362910 w 1453314"/>
                <a:gd name="connsiteY612" fmla="*/ 472567 h 967051"/>
                <a:gd name="connsiteX613" fmla="*/ 1364280 w 1453314"/>
                <a:gd name="connsiteY613" fmla="*/ 478046 h 967051"/>
                <a:gd name="connsiteX614" fmla="*/ 1360171 w 1453314"/>
                <a:gd name="connsiteY614" fmla="*/ 483525 h 967051"/>
                <a:gd name="connsiteX615" fmla="*/ 1353322 w 1453314"/>
                <a:gd name="connsiteY615" fmla="*/ 483525 h 967051"/>
                <a:gd name="connsiteX616" fmla="*/ 1351952 w 1453314"/>
                <a:gd name="connsiteY616" fmla="*/ 480786 h 967051"/>
                <a:gd name="connsiteX617" fmla="*/ 1362910 w 1453314"/>
                <a:gd name="connsiteY617" fmla="*/ 472567 h 967051"/>
                <a:gd name="connsiteX618" fmla="*/ 268473 w 1453314"/>
                <a:gd name="connsiteY618" fmla="*/ 465718 h 967051"/>
                <a:gd name="connsiteX619" fmla="*/ 272582 w 1453314"/>
                <a:gd name="connsiteY619" fmla="*/ 467088 h 967051"/>
                <a:gd name="connsiteX620" fmla="*/ 268473 w 1453314"/>
                <a:gd name="connsiteY620" fmla="*/ 471198 h 967051"/>
                <a:gd name="connsiteX621" fmla="*/ 268473 w 1453314"/>
                <a:gd name="connsiteY621" fmla="*/ 465718 h 967051"/>
                <a:gd name="connsiteX622" fmla="*/ 545164 w 1453314"/>
                <a:gd name="connsiteY622" fmla="*/ 464348 h 967051"/>
                <a:gd name="connsiteX623" fmla="*/ 549273 w 1453314"/>
                <a:gd name="connsiteY623" fmla="*/ 464348 h 967051"/>
                <a:gd name="connsiteX624" fmla="*/ 547904 w 1453314"/>
                <a:gd name="connsiteY624" fmla="*/ 468458 h 967051"/>
                <a:gd name="connsiteX625" fmla="*/ 545164 w 1453314"/>
                <a:gd name="connsiteY625" fmla="*/ 464348 h 967051"/>
                <a:gd name="connsiteX626" fmla="*/ 1451945 w 1453314"/>
                <a:gd name="connsiteY626" fmla="*/ 450651 h 967051"/>
                <a:gd name="connsiteX627" fmla="*/ 1453314 w 1453314"/>
                <a:gd name="connsiteY627" fmla="*/ 453391 h 967051"/>
                <a:gd name="connsiteX628" fmla="*/ 1449205 w 1453314"/>
                <a:gd name="connsiteY628" fmla="*/ 452021 h 967051"/>
                <a:gd name="connsiteX629" fmla="*/ 1451945 w 1453314"/>
                <a:gd name="connsiteY629" fmla="*/ 450651 h 967051"/>
                <a:gd name="connsiteX630" fmla="*/ 1379347 w 1453314"/>
                <a:gd name="connsiteY630" fmla="*/ 347919 h 967051"/>
                <a:gd name="connsiteX631" fmla="*/ 1384826 w 1453314"/>
                <a:gd name="connsiteY631" fmla="*/ 352028 h 967051"/>
                <a:gd name="connsiteX632" fmla="*/ 1380717 w 1453314"/>
                <a:gd name="connsiteY632" fmla="*/ 353398 h 967051"/>
                <a:gd name="connsiteX633" fmla="*/ 1039647 w 1453314"/>
                <a:gd name="connsiteY633" fmla="*/ 280801 h 967051"/>
                <a:gd name="connsiteX634" fmla="*/ 1017731 w 1453314"/>
                <a:gd name="connsiteY634" fmla="*/ 308196 h 967051"/>
                <a:gd name="connsiteX635" fmla="*/ 1043756 w 1453314"/>
                <a:gd name="connsiteY635" fmla="*/ 335591 h 967051"/>
                <a:gd name="connsiteX636" fmla="*/ 187657 w 1453314"/>
                <a:gd name="connsiteY636" fmla="*/ 184918 h 967051"/>
                <a:gd name="connsiteX637" fmla="*/ 215052 w 1453314"/>
                <a:gd name="connsiteY637" fmla="*/ 216422 h 967051"/>
                <a:gd name="connsiteX638" fmla="*/ 219162 w 1453314"/>
                <a:gd name="connsiteY638" fmla="*/ 221901 h 967051"/>
                <a:gd name="connsiteX639" fmla="*/ 208204 w 1453314"/>
                <a:gd name="connsiteY639" fmla="*/ 250666 h 967051"/>
                <a:gd name="connsiteX640" fmla="*/ 226010 w 1453314"/>
                <a:gd name="connsiteY640" fmla="*/ 267103 h 967051"/>
                <a:gd name="connsiteX641" fmla="*/ 236968 w 1453314"/>
                <a:gd name="connsiteY641" fmla="*/ 258885 h 967051"/>
                <a:gd name="connsiteX642" fmla="*/ 247927 w 1453314"/>
                <a:gd name="connsiteY642" fmla="*/ 271212 h 967051"/>
                <a:gd name="connsiteX643" fmla="*/ 262994 w 1453314"/>
                <a:gd name="connsiteY643" fmla="*/ 273952 h 967051"/>
                <a:gd name="connsiteX644" fmla="*/ 273952 w 1453314"/>
                <a:gd name="connsiteY644" fmla="*/ 298608 h 967051"/>
                <a:gd name="connsiteX645" fmla="*/ 273952 w 1453314"/>
                <a:gd name="connsiteY645" fmla="*/ 328742 h 967051"/>
                <a:gd name="connsiteX646" fmla="*/ 275322 w 1453314"/>
                <a:gd name="connsiteY646" fmla="*/ 353398 h 967051"/>
                <a:gd name="connsiteX647" fmla="*/ 282171 w 1453314"/>
                <a:gd name="connsiteY647" fmla="*/ 380793 h 967051"/>
                <a:gd name="connsiteX648" fmla="*/ 260255 w 1453314"/>
                <a:gd name="connsiteY648" fmla="*/ 404079 h 967051"/>
                <a:gd name="connsiteX649" fmla="*/ 243817 w 1453314"/>
                <a:gd name="connsiteY649" fmla="*/ 375314 h 967051"/>
                <a:gd name="connsiteX650" fmla="*/ 232859 w 1453314"/>
                <a:gd name="connsiteY650" fmla="*/ 416407 h 967051"/>
                <a:gd name="connsiteX651" fmla="*/ 241078 w 1453314"/>
                <a:gd name="connsiteY651" fmla="*/ 446542 h 967051"/>
                <a:gd name="connsiteX652" fmla="*/ 235599 w 1453314"/>
                <a:gd name="connsiteY652" fmla="*/ 478046 h 967051"/>
                <a:gd name="connsiteX653" fmla="*/ 243817 w 1453314"/>
                <a:gd name="connsiteY653" fmla="*/ 519139 h 967051"/>
                <a:gd name="connsiteX654" fmla="*/ 254775 w 1453314"/>
                <a:gd name="connsiteY654" fmla="*/ 510921 h 967051"/>
                <a:gd name="connsiteX655" fmla="*/ 272582 w 1453314"/>
                <a:gd name="connsiteY655" fmla="*/ 515030 h 967051"/>
                <a:gd name="connsiteX656" fmla="*/ 278061 w 1453314"/>
                <a:gd name="connsiteY656" fmla="*/ 521879 h 967051"/>
                <a:gd name="connsiteX657" fmla="*/ 268473 w 1453314"/>
                <a:gd name="connsiteY657" fmla="*/ 531467 h 967051"/>
                <a:gd name="connsiteX658" fmla="*/ 242448 w 1453314"/>
                <a:gd name="connsiteY658" fmla="*/ 523248 h 967051"/>
                <a:gd name="connsiteX659" fmla="*/ 232859 w 1453314"/>
                <a:gd name="connsiteY659" fmla="*/ 553383 h 967051"/>
                <a:gd name="connsiteX660" fmla="*/ 238338 w 1453314"/>
                <a:gd name="connsiteY660" fmla="*/ 557492 h 967051"/>
                <a:gd name="connsiteX661" fmla="*/ 232859 w 1453314"/>
                <a:gd name="connsiteY661" fmla="*/ 558862 h 967051"/>
                <a:gd name="connsiteX662" fmla="*/ 232859 w 1453314"/>
                <a:gd name="connsiteY662" fmla="*/ 568451 h 967051"/>
                <a:gd name="connsiteX663" fmla="*/ 239708 w 1453314"/>
                <a:gd name="connsiteY663" fmla="*/ 569820 h 967051"/>
                <a:gd name="connsiteX664" fmla="*/ 238338 w 1453314"/>
                <a:gd name="connsiteY664" fmla="*/ 572560 h 967051"/>
                <a:gd name="connsiteX665" fmla="*/ 232859 w 1453314"/>
                <a:gd name="connsiteY665" fmla="*/ 575299 h 967051"/>
                <a:gd name="connsiteX666" fmla="*/ 231490 w 1453314"/>
                <a:gd name="connsiteY666" fmla="*/ 613652 h 967051"/>
                <a:gd name="connsiteX667" fmla="*/ 234229 w 1453314"/>
                <a:gd name="connsiteY667" fmla="*/ 624611 h 967051"/>
                <a:gd name="connsiteX668" fmla="*/ 231490 w 1453314"/>
                <a:gd name="connsiteY668" fmla="*/ 628720 h 967051"/>
                <a:gd name="connsiteX669" fmla="*/ 235599 w 1453314"/>
                <a:gd name="connsiteY669" fmla="*/ 635569 h 967051"/>
                <a:gd name="connsiteX670" fmla="*/ 232859 w 1453314"/>
                <a:gd name="connsiteY670" fmla="*/ 639678 h 967051"/>
                <a:gd name="connsiteX671" fmla="*/ 234229 w 1453314"/>
                <a:gd name="connsiteY671" fmla="*/ 654745 h 967051"/>
                <a:gd name="connsiteX672" fmla="*/ 234229 w 1453314"/>
                <a:gd name="connsiteY672" fmla="*/ 673922 h 967051"/>
                <a:gd name="connsiteX673" fmla="*/ 234229 w 1453314"/>
                <a:gd name="connsiteY673" fmla="*/ 682141 h 967051"/>
                <a:gd name="connsiteX674" fmla="*/ 239708 w 1453314"/>
                <a:gd name="connsiteY674" fmla="*/ 688989 h 967051"/>
                <a:gd name="connsiteX675" fmla="*/ 238338 w 1453314"/>
                <a:gd name="connsiteY675" fmla="*/ 691729 h 967051"/>
                <a:gd name="connsiteX676" fmla="*/ 230120 w 1453314"/>
                <a:gd name="connsiteY676" fmla="*/ 708166 h 967051"/>
                <a:gd name="connsiteX677" fmla="*/ 226010 w 1453314"/>
                <a:gd name="connsiteY677" fmla="*/ 712275 h 967051"/>
                <a:gd name="connsiteX678" fmla="*/ 221901 w 1453314"/>
                <a:gd name="connsiteY678" fmla="*/ 732822 h 967051"/>
                <a:gd name="connsiteX679" fmla="*/ 227380 w 1453314"/>
                <a:gd name="connsiteY679" fmla="*/ 735561 h 967051"/>
                <a:gd name="connsiteX680" fmla="*/ 220531 w 1453314"/>
                <a:gd name="connsiteY680" fmla="*/ 735561 h 967051"/>
                <a:gd name="connsiteX681" fmla="*/ 215052 w 1453314"/>
                <a:gd name="connsiteY681" fmla="*/ 762956 h 967051"/>
                <a:gd name="connsiteX682" fmla="*/ 227380 w 1453314"/>
                <a:gd name="connsiteY682" fmla="*/ 815007 h 967051"/>
                <a:gd name="connsiteX683" fmla="*/ 213683 w 1453314"/>
                <a:gd name="connsiteY683" fmla="*/ 825965 h 967051"/>
                <a:gd name="connsiteX684" fmla="*/ 191767 w 1453314"/>
                <a:gd name="connsiteY684" fmla="*/ 791721 h 967051"/>
                <a:gd name="connsiteX685" fmla="*/ 193136 w 1453314"/>
                <a:gd name="connsiteY685" fmla="*/ 780763 h 967051"/>
                <a:gd name="connsiteX686" fmla="*/ 183548 w 1453314"/>
                <a:gd name="connsiteY686" fmla="*/ 735561 h 967051"/>
                <a:gd name="connsiteX687" fmla="*/ 186287 w 1453314"/>
                <a:gd name="connsiteY687" fmla="*/ 723233 h 967051"/>
                <a:gd name="connsiteX688" fmla="*/ 193136 w 1453314"/>
                <a:gd name="connsiteY688" fmla="*/ 738300 h 967051"/>
                <a:gd name="connsiteX689" fmla="*/ 195876 w 1453314"/>
                <a:gd name="connsiteY689" fmla="*/ 739670 h 967051"/>
                <a:gd name="connsiteX690" fmla="*/ 202725 w 1453314"/>
                <a:gd name="connsiteY690" fmla="*/ 724603 h 967051"/>
                <a:gd name="connsiteX691" fmla="*/ 201355 w 1453314"/>
                <a:gd name="connsiteY691" fmla="*/ 713645 h 967051"/>
                <a:gd name="connsiteX692" fmla="*/ 199279 w 1453314"/>
                <a:gd name="connsiteY692" fmla="*/ 706368 h 967051"/>
                <a:gd name="connsiteX693" fmla="*/ 198051 w 1453314"/>
                <a:gd name="connsiteY693" fmla="*/ 705990 h 967051"/>
                <a:gd name="connsiteX694" fmla="*/ 199985 w 1453314"/>
                <a:gd name="connsiteY694" fmla="*/ 704057 h 967051"/>
                <a:gd name="connsiteX695" fmla="*/ 199985 w 1453314"/>
                <a:gd name="connsiteY695" fmla="*/ 695838 h 967051"/>
                <a:gd name="connsiteX696" fmla="*/ 187657 w 1453314"/>
                <a:gd name="connsiteY696" fmla="*/ 690359 h 967051"/>
                <a:gd name="connsiteX697" fmla="*/ 183548 w 1453314"/>
                <a:gd name="connsiteY697" fmla="*/ 690359 h 967051"/>
                <a:gd name="connsiteX698" fmla="*/ 186287 w 1453314"/>
                <a:gd name="connsiteY698" fmla="*/ 695838 h 967051"/>
                <a:gd name="connsiteX699" fmla="*/ 182178 w 1453314"/>
                <a:gd name="connsiteY699" fmla="*/ 698577 h 967051"/>
                <a:gd name="connsiteX700" fmla="*/ 184918 w 1453314"/>
                <a:gd name="connsiteY700" fmla="*/ 694469 h 967051"/>
                <a:gd name="connsiteX701" fmla="*/ 180808 w 1453314"/>
                <a:gd name="connsiteY701" fmla="*/ 691729 h 967051"/>
                <a:gd name="connsiteX702" fmla="*/ 176699 w 1453314"/>
                <a:gd name="connsiteY702" fmla="*/ 694469 h 967051"/>
                <a:gd name="connsiteX703" fmla="*/ 173960 w 1453314"/>
                <a:gd name="connsiteY703" fmla="*/ 686250 h 967051"/>
                <a:gd name="connsiteX704" fmla="*/ 169850 w 1453314"/>
                <a:gd name="connsiteY704" fmla="*/ 686250 h 967051"/>
                <a:gd name="connsiteX705" fmla="*/ 160262 w 1453314"/>
                <a:gd name="connsiteY705" fmla="*/ 705427 h 967051"/>
                <a:gd name="connsiteX706" fmla="*/ 156153 w 1453314"/>
                <a:gd name="connsiteY706" fmla="*/ 713645 h 967051"/>
                <a:gd name="connsiteX707" fmla="*/ 152044 w 1453314"/>
                <a:gd name="connsiteY707" fmla="*/ 713645 h 967051"/>
                <a:gd name="connsiteX708" fmla="*/ 154783 w 1453314"/>
                <a:gd name="connsiteY708" fmla="*/ 710905 h 967051"/>
                <a:gd name="connsiteX709" fmla="*/ 141085 w 1453314"/>
                <a:gd name="connsiteY709" fmla="*/ 701317 h 967051"/>
                <a:gd name="connsiteX710" fmla="*/ 142455 w 1453314"/>
                <a:gd name="connsiteY710" fmla="*/ 695838 h 967051"/>
                <a:gd name="connsiteX711" fmla="*/ 135606 w 1453314"/>
                <a:gd name="connsiteY711" fmla="*/ 688989 h 967051"/>
                <a:gd name="connsiteX712" fmla="*/ 141085 w 1453314"/>
                <a:gd name="connsiteY712" fmla="*/ 687620 h 967051"/>
                <a:gd name="connsiteX713" fmla="*/ 139716 w 1453314"/>
                <a:gd name="connsiteY713" fmla="*/ 672552 h 967051"/>
                <a:gd name="connsiteX714" fmla="*/ 139716 w 1453314"/>
                <a:gd name="connsiteY714" fmla="*/ 667073 h 967051"/>
                <a:gd name="connsiteX715" fmla="*/ 142455 w 1453314"/>
                <a:gd name="connsiteY715" fmla="*/ 652006 h 967051"/>
                <a:gd name="connsiteX716" fmla="*/ 147934 w 1453314"/>
                <a:gd name="connsiteY716" fmla="*/ 643787 h 967051"/>
                <a:gd name="connsiteX717" fmla="*/ 145195 w 1453314"/>
                <a:gd name="connsiteY717" fmla="*/ 641048 h 967051"/>
                <a:gd name="connsiteX718" fmla="*/ 153413 w 1453314"/>
                <a:gd name="connsiteY718" fmla="*/ 627350 h 967051"/>
                <a:gd name="connsiteX719" fmla="*/ 152044 w 1453314"/>
                <a:gd name="connsiteY719" fmla="*/ 612283 h 967051"/>
                <a:gd name="connsiteX720" fmla="*/ 136976 w 1453314"/>
                <a:gd name="connsiteY720" fmla="*/ 573929 h 967051"/>
                <a:gd name="connsiteX721" fmla="*/ 131497 w 1453314"/>
                <a:gd name="connsiteY721" fmla="*/ 569820 h 967051"/>
                <a:gd name="connsiteX722" fmla="*/ 134237 w 1453314"/>
                <a:gd name="connsiteY722" fmla="*/ 565711 h 967051"/>
                <a:gd name="connsiteX723" fmla="*/ 130127 w 1453314"/>
                <a:gd name="connsiteY723" fmla="*/ 556123 h 967051"/>
                <a:gd name="connsiteX724" fmla="*/ 131497 w 1453314"/>
                <a:gd name="connsiteY724" fmla="*/ 545164 h 967051"/>
                <a:gd name="connsiteX725" fmla="*/ 124648 w 1453314"/>
                <a:gd name="connsiteY725" fmla="*/ 543795 h 967051"/>
                <a:gd name="connsiteX726" fmla="*/ 117799 w 1453314"/>
                <a:gd name="connsiteY726" fmla="*/ 535576 h 967051"/>
                <a:gd name="connsiteX727" fmla="*/ 112321 w 1453314"/>
                <a:gd name="connsiteY727" fmla="*/ 539686 h 967051"/>
                <a:gd name="connsiteX728" fmla="*/ 108211 w 1453314"/>
                <a:gd name="connsiteY728" fmla="*/ 538316 h 967051"/>
                <a:gd name="connsiteX729" fmla="*/ 112321 w 1453314"/>
                <a:gd name="connsiteY729" fmla="*/ 531467 h 967051"/>
                <a:gd name="connsiteX730" fmla="*/ 116430 w 1453314"/>
                <a:gd name="connsiteY730" fmla="*/ 535576 h 967051"/>
                <a:gd name="connsiteX731" fmla="*/ 123279 w 1453314"/>
                <a:gd name="connsiteY731" fmla="*/ 525988 h 967051"/>
                <a:gd name="connsiteX732" fmla="*/ 119169 w 1453314"/>
                <a:gd name="connsiteY732" fmla="*/ 521879 h 967051"/>
                <a:gd name="connsiteX733" fmla="*/ 117799 w 1453314"/>
                <a:gd name="connsiteY733" fmla="*/ 515030 h 967051"/>
                <a:gd name="connsiteX734" fmla="*/ 121909 w 1453314"/>
                <a:gd name="connsiteY734" fmla="*/ 509551 h 967051"/>
                <a:gd name="connsiteX735" fmla="*/ 112321 w 1453314"/>
                <a:gd name="connsiteY735" fmla="*/ 487635 h 967051"/>
                <a:gd name="connsiteX736" fmla="*/ 119169 w 1453314"/>
                <a:gd name="connsiteY736" fmla="*/ 473937 h 967051"/>
                <a:gd name="connsiteX737" fmla="*/ 108211 w 1453314"/>
                <a:gd name="connsiteY737" fmla="*/ 460240 h 967051"/>
                <a:gd name="connsiteX738" fmla="*/ 108211 w 1453314"/>
                <a:gd name="connsiteY738" fmla="*/ 453391 h 967051"/>
                <a:gd name="connsiteX739" fmla="*/ 109581 w 1453314"/>
                <a:gd name="connsiteY739" fmla="*/ 447912 h 967051"/>
                <a:gd name="connsiteX740" fmla="*/ 105472 w 1453314"/>
                <a:gd name="connsiteY740" fmla="*/ 428735 h 967051"/>
                <a:gd name="connsiteX741" fmla="*/ 123279 w 1453314"/>
                <a:gd name="connsiteY741" fmla="*/ 327373 h 967051"/>
                <a:gd name="connsiteX742" fmla="*/ 120539 w 1453314"/>
                <a:gd name="connsiteY742" fmla="*/ 319154 h 967051"/>
                <a:gd name="connsiteX743" fmla="*/ 101362 w 1453314"/>
                <a:gd name="connsiteY743" fmla="*/ 343810 h 967051"/>
                <a:gd name="connsiteX744" fmla="*/ 97253 w 1453314"/>
                <a:gd name="connsiteY744" fmla="*/ 368465 h 967051"/>
                <a:gd name="connsiteX745" fmla="*/ 75337 w 1453314"/>
                <a:gd name="connsiteY745" fmla="*/ 420516 h 967051"/>
                <a:gd name="connsiteX746" fmla="*/ 75337 w 1453314"/>
                <a:gd name="connsiteY746" fmla="*/ 434214 h 967051"/>
                <a:gd name="connsiteX747" fmla="*/ 75337 w 1453314"/>
                <a:gd name="connsiteY747" fmla="*/ 457500 h 967051"/>
                <a:gd name="connsiteX748" fmla="*/ 71228 w 1453314"/>
                <a:gd name="connsiteY748" fmla="*/ 469828 h 967051"/>
                <a:gd name="connsiteX749" fmla="*/ 75337 w 1453314"/>
                <a:gd name="connsiteY749" fmla="*/ 478046 h 967051"/>
                <a:gd name="connsiteX750" fmla="*/ 67118 w 1453314"/>
                <a:gd name="connsiteY750" fmla="*/ 495853 h 967051"/>
                <a:gd name="connsiteX751" fmla="*/ 50681 w 1453314"/>
                <a:gd name="connsiteY751" fmla="*/ 482156 h 967051"/>
                <a:gd name="connsiteX752" fmla="*/ 56160 w 1453314"/>
                <a:gd name="connsiteY752" fmla="*/ 468458 h 967051"/>
                <a:gd name="connsiteX753" fmla="*/ 56160 w 1453314"/>
                <a:gd name="connsiteY753" fmla="*/ 461609 h 967051"/>
                <a:gd name="connsiteX754" fmla="*/ 58900 w 1453314"/>
                <a:gd name="connsiteY754" fmla="*/ 445172 h 967051"/>
                <a:gd name="connsiteX755" fmla="*/ 64379 w 1453314"/>
                <a:gd name="connsiteY755" fmla="*/ 401340 h 967051"/>
                <a:gd name="connsiteX756" fmla="*/ 67118 w 1453314"/>
                <a:gd name="connsiteY756" fmla="*/ 376684 h 967051"/>
                <a:gd name="connsiteX757" fmla="*/ 68488 w 1453314"/>
                <a:gd name="connsiteY757" fmla="*/ 354768 h 967051"/>
                <a:gd name="connsiteX758" fmla="*/ 91774 w 1453314"/>
                <a:gd name="connsiteY758" fmla="*/ 301347 h 967051"/>
                <a:gd name="connsiteX759" fmla="*/ 109581 w 1453314"/>
                <a:gd name="connsiteY759" fmla="*/ 268473 h 967051"/>
                <a:gd name="connsiteX760" fmla="*/ 132867 w 1453314"/>
                <a:gd name="connsiteY760" fmla="*/ 265734 h 967051"/>
                <a:gd name="connsiteX761" fmla="*/ 161632 w 1453314"/>
                <a:gd name="connsiteY761" fmla="*/ 256145 h 967051"/>
                <a:gd name="connsiteX762" fmla="*/ 164371 w 1453314"/>
                <a:gd name="connsiteY762" fmla="*/ 242448 h 967051"/>
                <a:gd name="connsiteX763" fmla="*/ 154783 w 1453314"/>
                <a:gd name="connsiteY763" fmla="*/ 223271 h 967051"/>
                <a:gd name="connsiteX764" fmla="*/ 160262 w 1453314"/>
                <a:gd name="connsiteY764" fmla="*/ 212313 h 967051"/>
                <a:gd name="connsiteX765" fmla="*/ 160262 w 1453314"/>
                <a:gd name="connsiteY765" fmla="*/ 208204 h 967051"/>
                <a:gd name="connsiteX766" fmla="*/ 187657 w 1453314"/>
                <a:gd name="connsiteY766" fmla="*/ 184918 h 967051"/>
                <a:gd name="connsiteX767" fmla="*/ 657484 w 1453314"/>
                <a:gd name="connsiteY767" fmla="*/ 150674 h 967051"/>
                <a:gd name="connsiteX768" fmla="*/ 686249 w 1453314"/>
                <a:gd name="connsiteY768" fmla="*/ 168481 h 967051"/>
                <a:gd name="connsiteX769" fmla="*/ 690359 w 1453314"/>
                <a:gd name="connsiteY769" fmla="*/ 193136 h 967051"/>
                <a:gd name="connsiteX770" fmla="*/ 698577 w 1453314"/>
                <a:gd name="connsiteY770" fmla="*/ 198615 h 967051"/>
                <a:gd name="connsiteX771" fmla="*/ 686249 w 1453314"/>
                <a:gd name="connsiteY771" fmla="*/ 217792 h 967051"/>
                <a:gd name="connsiteX772" fmla="*/ 679400 w 1453314"/>
                <a:gd name="connsiteY772" fmla="*/ 238338 h 967051"/>
                <a:gd name="connsiteX773" fmla="*/ 717754 w 1453314"/>
                <a:gd name="connsiteY773" fmla="*/ 264364 h 967051"/>
                <a:gd name="connsiteX774" fmla="*/ 756107 w 1453314"/>
                <a:gd name="connsiteY774" fmla="*/ 306826 h 967051"/>
                <a:gd name="connsiteX775" fmla="*/ 747888 w 1453314"/>
                <a:gd name="connsiteY775" fmla="*/ 339700 h 967051"/>
                <a:gd name="connsiteX776" fmla="*/ 756107 w 1453314"/>
                <a:gd name="connsiteY776" fmla="*/ 369835 h 967051"/>
                <a:gd name="connsiteX777" fmla="*/ 751998 w 1453314"/>
                <a:gd name="connsiteY777" fmla="*/ 390382 h 967051"/>
                <a:gd name="connsiteX778" fmla="*/ 756107 w 1453314"/>
                <a:gd name="connsiteY778" fmla="*/ 420516 h 967051"/>
                <a:gd name="connsiteX779" fmla="*/ 738300 w 1453314"/>
                <a:gd name="connsiteY779" fmla="*/ 447912 h 967051"/>
                <a:gd name="connsiteX780" fmla="*/ 699947 w 1453314"/>
                <a:gd name="connsiteY780" fmla="*/ 421886 h 967051"/>
                <a:gd name="connsiteX781" fmla="*/ 694468 w 1453314"/>
                <a:gd name="connsiteY781" fmla="*/ 462979 h 967051"/>
                <a:gd name="connsiteX782" fmla="*/ 715014 w 1453314"/>
                <a:gd name="connsiteY782" fmla="*/ 564341 h 967051"/>
                <a:gd name="connsiteX783" fmla="*/ 723233 w 1453314"/>
                <a:gd name="connsiteY783" fmla="*/ 571190 h 967051"/>
                <a:gd name="connsiteX784" fmla="*/ 715014 w 1453314"/>
                <a:gd name="connsiteY784" fmla="*/ 575299 h 967051"/>
                <a:gd name="connsiteX785" fmla="*/ 715014 w 1453314"/>
                <a:gd name="connsiteY785" fmla="*/ 615022 h 967051"/>
                <a:gd name="connsiteX786" fmla="*/ 710905 w 1453314"/>
                <a:gd name="connsiteY786" fmla="*/ 643787 h 967051"/>
                <a:gd name="connsiteX787" fmla="*/ 719123 w 1453314"/>
                <a:gd name="connsiteY787" fmla="*/ 643787 h 967051"/>
                <a:gd name="connsiteX788" fmla="*/ 731451 w 1453314"/>
                <a:gd name="connsiteY788" fmla="*/ 658855 h 967051"/>
                <a:gd name="connsiteX789" fmla="*/ 728712 w 1453314"/>
                <a:gd name="connsiteY789" fmla="*/ 662964 h 967051"/>
                <a:gd name="connsiteX790" fmla="*/ 734191 w 1453314"/>
                <a:gd name="connsiteY790" fmla="*/ 665704 h 967051"/>
                <a:gd name="connsiteX791" fmla="*/ 712275 w 1453314"/>
                <a:gd name="connsiteY791" fmla="*/ 672552 h 967051"/>
                <a:gd name="connsiteX792" fmla="*/ 701317 w 1453314"/>
                <a:gd name="connsiteY792" fmla="*/ 667073 h 967051"/>
                <a:gd name="connsiteX793" fmla="*/ 699947 w 1453314"/>
                <a:gd name="connsiteY793" fmla="*/ 669812 h 967051"/>
                <a:gd name="connsiteX794" fmla="*/ 704056 w 1453314"/>
                <a:gd name="connsiteY794" fmla="*/ 678031 h 967051"/>
                <a:gd name="connsiteX795" fmla="*/ 695838 w 1453314"/>
                <a:gd name="connsiteY795" fmla="*/ 687620 h 967051"/>
                <a:gd name="connsiteX796" fmla="*/ 698577 w 1453314"/>
                <a:gd name="connsiteY796" fmla="*/ 690359 h 967051"/>
                <a:gd name="connsiteX797" fmla="*/ 691728 w 1453314"/>
                <a:gd name="connsiteY797" fmla="*/ 764326 h 967051"/>
                <a:gd name="connsiteX798" fmla="*/ 660224 w 1453314"/>
                <a:gd name="connsiteY798" fmla="*/ 861579 h 967051"/>
                <a:gd name="connsiteX799" fmla="*/ 661594 w 1453314"/>
                <a:gd name="connsiteY799" fmla="*/ 887604 h 967051"/>
                <a:gd name="connsiteX800" fmla="*/ 675291 w 1453314"/>
                <a:gd name="connsiteY800" fmla="*/ 908151 h 967051"/>
                <a:gd name="connsiteX801" fmla="*/ 650635 w 1453314"/>
                <a:gd name="connsiteY801" fmla="*/ 920479 h 967051"/>
                <a:gd name="connsiteX802" fmla="*/ 627350 w 1453314"/>
                <a:gd name="connsiteY802" fmla="*/ 904041 h 967051"/>
                <a:gd name="connsiteX803" fmla="*/ 628719 w 1453314"/>
                <a:gd name="connsiteY803" fmla="*/ 891714 h 967051"/>
                <a:gd name="connsiteX804" fmla="*/ 623240 w 1453314"/>
                <a:gd name="connsiteY804" fmla="*/ 882125 h 967051"/>
                <a:gd name="connsiteX805" fmla="*/ 623240 w 1453314"/>
                <a:gd name="connsiteY805" fmla="*/ 873907 h 967051"/>
                <a:gd name="connsiteX806" fmla="*/ 634199 w 1453314"/>
                <a:gd name="connsiteY806" fmla="*/ 849251 h 967051"/>
                <a:gd name="connsiteX807" fmla="*/ 642417 w 1453314"/>
                <a:gd name="connsiteY807" fmla="*/ 825965 h 967051"/>
                <a:gd name="connsiteX808" fmla="*/ 642417 w 1453314"/>
                <a:gd name="connsiteY808" fmla="*/ 816377 h 967051"/>
                <a:gd name="connsiteX809" fmla="*/ 647896 w 1453314"/>
                <a:gd name="connsiteY809" fmla="*/ 765696 h 967051"/>
                <a:gd name="connsiteX810" fmla="*/ 647896 w 1453314"/>
                <a:gd name="connsiteY810" fmla="*/ 756107 h 967051"/>
                <a:gd name="connsiteX811" fmla="*/ 632829 w 1453314"/>
                <a:gd name="connsiteY811" fmla="*/ 746519 h 967051"/>
                <a:gd name="connsiteX812" fmla="*/ 636938 w 1453314"/>
                <a:gd name="connsiteY812" fmla="*/ 721864 h 967051"/>
                <a:gd name="connsiteX813" fmla="*/ 634199 w 1453314"/>
                <a:gd name="connsiteY813" fmla="*/ 720494 h 967051"/>
                <a:gd name="connsiteX814" fmla="*/ 624610 w 1453314"/>
                <a:gd name="connsiteY814" fmla="*/ 723233 h 967051"/>
                <a:gd name="connsiteX815" fmla="*/ 590366 w 1453314"/>
                <a:gd name="connsiteY815" fmla="*/ 688989 h 967051"/>
                <a:gd name="connsiteX816" fmla="*/ 593106 w 1453314"/>
                <a:gd name="connsiteY816" fmla="*/ 686250 h 967051"/>
                <a:gd name="connsiteX817" fmla="*/ 578038 w 1453314"/>
                <a:gd name="connsiteY817" fmla="*/ 678031 h 967051"/>
                <a:gd name="connsiteX818" fmla="*/ 556122 w 1453314"/>
                <a:gd name="connsiteY818" fmla="*/ 657485 h 967051"/>
                <a:gd name="connsiteX819" fmla="*/ 552013 w 1453314"/>
                <a:gd name="connsiteY819" fmla="*/ 660224 h 967051"/>
                <a:gd name="connsiteX820" fmla="*/ 549273 w 1453314"/>
                <a:gd name="connsiteY820" fmla="*/ 658855 h 967051"/>
                <a:gd name="connsiteX821" fmla="*/ 552013 w 1453314"/>
                <a:gd name="connsiteY821" fmla="*/ 656115 h 967051"/>
                <a:gd name="connsiteX822" fmla="*/ 557492 w 1453314"/>
                <a:gd name="connsiteY822" fmla="*/ 657485 h 967051"/>
                <a:gd name="connsiteX823" fmla="*/ 557492 w 1453314"/>
                <a:gd name="connsiteY823" fmla="*/ 647897 h 967051"/>
                <a:gd name="connsiteX824" fmla="*/ 539685 w 1453314"/>
                <a:gd name="connsiteY824" fmla="*/ 604064 h 967051"/>
                <a:gd name="connsiteX825" fmla="*/ 543794 w 1453314"/>
                <a:gd name="connsiteY825" fmla="*/ 590367 h 967051"/>
                <a:gd name="connsiteX826" fmla="*/ 542425 w 1453314"/>
                <a:gd name="connsiteY826" fmla="*/ 587627 h 967051"/>
                <a:gd name="connsiteX827" fmla="*/ 538315 w 1453314"/>
                <a:gd name="connsiteY827" fmla="*/ 576669 h 967051"/>
                <a:gd name="connsiteX828" fmla="*/ 538315 w 1453314"/>
                <a:gd name="connsiteY828" fmla="*/ 573929 h 967051"/>
                <a:gd name="connsiteX829" fmla="*/ 543794 w 1453314"/>
                <a:gd name="connsiteY829" fmla="*/ 571190 h 967051"/>
                <a:gd name="connsiteX830" fmla="*/ 543794 w 1453314"/>
                <a:gd name="connsiteY830" fmla="*/ 565711 h 967051"/>
                <a:gd name="connsiteX831" fmla="*/ 546534 w 1453314"/>
                <a:gd name="connsiteY831" fmla="*/ 549274 h 967051"/>
                <a:gd name="connsiteX832" fmla="*/ 547904 w 1453314"/>
                <a:gd name="connsiteY832" fmla="*/ 536946 h 967051"/>
                <a:gd name="connsiteX833" fmla="*/ 549273 w 1453314"/>
                <a:gd name="connsiteY833" fmla="*/ 525988 h 967051"/>
                <a:gd name="connsiteX834" fmla="*/ 549273 w 1453314"/>
                <a:gd name="connsiteY834" fmla="*/ 497223 h 967051"/>
                <a:gd name="connsiteX835" fmla="*/ 550643 w 1453314"/>
                <a:gd name="connsiteY835" fmla="*/ 489004 h 967051"/>
                <a:gd name="connsiteX836" fmla="*/ 564341 w 1453314"/>
                <a:gd name="connsiteY836" fmla="*/ 446542 h 967051"/>
                <a:gd name="connsiteX837" fmla="*/ 553383 w 1453314"/>
                <a:gd name="connsiteY837" fmla="*/ 376684 h 967051"/>
                <a:gd name="connsiteX838" fmla="*/ 553383 w 1453314"/>
                <a:gd name="connsiteY838" fmla="*/ 323264 h 967051"/>
                <a:gd name="connsiteX839" fmla="*/ 524618 w 1453314"/>
                <a:gd name="connsiteY839" fmla="*/ 345180 h 967051"/>
                <a:gd name="connsiteX840" fmla="*/ 501332 w 1453314"/>
                <a:gd name="connsiteY840" fmla="*/ 360247 h 967051"/>
                <a:gd name="connsiteX841" fmla="*/ 490374 w 1453314"/>
                <a:gd name="connsiteY841" fmla="*/ 397230 h 967051"/>
                <a:gd name="connsiteX842" fmla="*/ 482155 w 1453314"/>
                <a:gd name="connsiteY842" fmla="*/ 456130 h 967051"/>
                <a:gd name="connsiteX843" fmla="*/ 509550 w 1453314"/>
                <a:gd name="connsiteY843" fmla="*/ 520509 h 967051"/>
                <a:gd name="connsiteX844" fmla="*/ 509550 w 1453314"/>
                <a:gd name="connsiteY844" fmla="*/ 525988 h 967051"/>
                <a:gd name="connsiteX845" fmla="*/ 491743 w 1453314"/>
                <a:gd name="connsiteY845" fmla="*/ 510921 h 967051"/>
                <a:gd name="connsiteX846" fmla="*/ 487635 w 1453314"/>
                <a:gd name="connsiteY846" fmla="*/ 516400 h 967051"/>
                <a:gd name="connsiteX847" fmla="*/ 487635 w 1453314"/>
                <a:gd name="connsiteY847" fmla="*/ 519139 h 967051"/>
                <a:gd name="connsiteX848" fmla="*/ 489004 w 1453314"/>
                <a:gd name="connsiteY848" fmla="*/ 536946 h 967051"/>
                <a:gd name="connsiteX849" fmla="*/ 487635 w 1453314"/>
                <a:gd name="connsiteY849" fmla="*/ 553383 h 967051"/>
                <a:gd name="connsiteX850" fmla="*/ 484895 w 1453314"/>
                <a:gd name="connsiteY850" fmla="*/ 554753 h 967051"/>
                <a:gd name="connsiteX851" fmla="*/ 479416 w 1453314"/>
                <a:gd name="connsiteY851" fmla="*/ 521879 h 967051"/>
                <a:gd name="connsiteX852" fmla="*/ 465718 w 1453314"/>
                <a:gd name="connsiteY852" fmla="*/ 556123 h 967051"/>
                <a:gd name="connsiteX853" fmla="*/ 465718 w 1453314"/>
                <a:gd name="connsiteY853" fmla="*/ 524618 h 967051"/>
                <a:gd name="connsiteX854" fmla="*/ 450651 w 1453314"/>
                <a:gd name="connsiteY854" fmla="*/ 546534 h 967051"/>
                <a:gd name="connsiteX855" fmla="*/ 450651 w 1453314"/>
                <a:gd name="connsiteY855" fmla="*/ 541055 h 967051"/>
                <a:gd name="connsiteX856" fmla="*/ 460239 w 1453314"/>
                <a:gd name="connsiteY856" fmla="*/ 520509 h 967051"/>
                <a:gd name="connsiteX857" fmla="*/ 460239 w 1453314"/>
                <a:gd name="connsiteY857" fmla="*/ 510921 h 967051"/>
                <a:gd name="connsiteX858" fmla="*/ 456130 w 1453314"/>
                <a:gd name="connsiteY858" fmla="*/ 509551 h 967051"/>
                <a:gd name="connsiteX859" fmla="*/ 436953 w 1453314"/>
                <a:gd name="connsiteY859" fmla="*/ 520509 h 967051"/>
                <a:gd name="connsiteX860" fmla="*/ 460239 w 1453314"/>
                <a:gd name="connsiteY860" fmla="*/ 486265 h 967051"/>
                <a:gd name="connsiteX861" fmla="*/ 460239 w 1453314"/>
                <a:gd name="connsiteY861" fmla="*/ 478046 h 967051"/>
                <a:gd name="connsiteX862" fmla="*/ 452020 w 1453314"/>
                <a:gd name="connsiteY862" fmla="*/ 461609 h 967051"/>
                <a:gd name="connsiteX863" fmla="*/ 453390 w 1453314"/>
                <a:gd name="connsiteY863" fmla="*/ 456130 h 967051"/>
                <a:gd name="connsiteX864" fmla="*/ 460239 w 1453314"/>
                <a:gd name="connsiteY864" fmla="*/ 457500 h 967051"/>
                <a:gd name="connsiteX865" fmla="*/ 460239 w 1453314"/>
                <a:gd name="connsiteY865" fmla="*/ 364356 h 967051"/>
                <a:gd name="connsiteX866" fmla="*/ 467088 w 1453314"/>
                <a:gd name="connsiteY866" fmla="*/ 335591 h 967051"/>
                <a:gd name="connsiteX867" fmla="*/ 479416 w 1453314"/>
                <a:gd name="connsiteY867" fmla="*/ 327373 h 967051"/>
                <a:gd name="connsiteX868" fmla="*/ 535576 w 1453314"/>
                <a:gd name="connsiteY868" fmla="*/ 268473 h 967051"/>
                <a:gd name="connsiteX869" fmla="*/ 550643 w 1453314"/>
                <a:gd name="connsiteY869" fmla="*/ 250666 h 967051"/>
                <a:gd name="connsiteX870" fmla="*/ 571189 w 1453314"/>
                <a:gd name="connsiteY870" fmla="*/ 245187 h 967051"/>
                <a:gd name="connsiteX871" fmla="*/ 616392 w 1453314"/>
                <a:gd name="connsiteY871" fmla="*/ 234229 h 967051"/>
                <a:gd name="connsiteX872" fmla="*/ 625980 w 1453314"/>
                <a:gd name="connsiteY872" fmla="*/ 221901 h 967051"/>
                <a:gd name="connsiteX873" fmla="*/ 619131 w 1453314"/>
                <a:gd name="connsiteY873" fmla="*/ 199985 h 967051"/>
                <a:gd name="connsiteX874" fmla="*/ 621871 w 1453314"/>
                <a:gd name="connsiteY874" fmla="*/ 182178 h 967051"/>
                <a:gd name="connsiteX875" fmla="*/ 657484 w 1453314"/>
                <a:gd name="connsiteY875" fmla="*/ 150674 h 967051"/>
                <a:gd name="connsiteX876" fmla="*/ 1160186 w 1453314"/>
                <a:gd name="connsiteY876" fmla="*/ 0 h 967051"/>
                <a:gd name="connsiteX877" fmla="*/ 1190320 w 1453314"/>
                <a:gd name="connsiteY877" fmla="*/ 8219 h 967051"/>
                <a:gd name="connsiteX878" fmla="*/ 1217716 w 1453314"/>
                <a:gd name="connsiteY878" fmla="*/ 63009 h 967051"/>
                <a:gd name="connsiteX879" fmla="*/ 1197169 w 1453314"/>
                <a:gd name="connsiteY879" fmla="*/ 123278 h 967051"/>
                <a:gd name="connsiteX880" fmla="*/ 1236892 w 1453314"/>
                <a:gd name="connsiteY880" fmla="*/ 146564 h 967051"/>
                <a:gd name="connsiteX881" fmla="*/ 1271136 w 1453314"/>
                <a:gd name="connsiteY881" fmla="*/ 156153 h 967051"/>
                <a:gd name="connsiteX882" fmla="*/ 1277985 w 1453314"/>
                <a:gd name="connsiteY882" fmla="*/ 169850 h 967051"/>
                <a:gd name="connsiteX883" fmla="*/ 1284834 w 1453314"/>
                <a:gd name="connsiteY883" fmla="*/ 206834 h 967051"/>
                <a:gd name="connsiteX884" fmla="*/ 1280724 w 1453314"/>
                <a:gd name="connsiteY884" fmla="*/ 227380 h 967051"/>
                <a:gd name="connsiteX885" fmla="*/ 1297162 w 1453314"/>
                <a:gd name="connsiteY885" fmla="*/ 289019 h 967051"/>
                <a:gd name="connsiteX886" fmla="*/ 1310859 w 1453314"/>
                <a:gd name="connsiteY886" fmla="*/ 364356 h 967051"/>
                <a:gd name="connsiteX887" fmla="*/ 1345103 w 1453314"/>
                <a:gd name="connsiteY887" fmla="*/ 473937 h 967051"/>
                <a:gd name="connsiteX888" fmla="*/ 1349212 w 1453314"/>
                <a:gd name="connsiteY888" fmla="*/ 491744 h 967051"/>
                <a:gd name="connsiteX889" fmla="*/ 1356061 w 1453314"/>
                <a:gd name="connsiteY889" fmla="*/ 491744 h 967051"/>
                <a:gd name="connsiteX890" fmla="*/ 1350582 w 1453314"/>
                <a:gd name="connsiteY890" fmla="*/ 497223 h 967051"/>
                <a:gd name="connsiteX891" fmla="*/ 1353322 w 1453314"/>
                <a:gd name="connsiteY891" fmla="*/ 513660 h 967051"/>
                <a:gd name="connsiteX892" fmla="*/ 1342364 w 1453314"/>
                <a:gd name="connsiteY892" fmla="*/ 525988 h 967051"/>
                <a:gd name="connsiteX893" fmla="*/ 1325927 w 1453314"/>
                <a:gd name="connsiteY893" fmla="*/ 489004 h 967051"/>
                <a:gd name="connsiteX894" fmla="*/ 1324557 w 1453314"/>
                <a:gd name="connsiteY894" fmla="*/ 505441 h 967051"/>
                <a:gd name="connsiteX895" fmla="*/ 1321817 w 1453314"/>
                <a:gd name="connsiteY895" fmla="*/ 508181 h 967051"/>
                <a:gd name="connsiteX896" fmla="*/ 1319078 w 1453314"/>
                <a:gd name="connsiteY896" fmla="*/ 505441 h 967051"/>
                <a:gd name="connsiteX897" fmla="*/ 1319078 w 1453314"/>
                <a:gd name="connsiteY897" fmla="*/ 457500 h 967051"/>
                <a:gd name="connsiteX898" fmla="*/ 1258808 w 1453314"/>
                <a:gd name="connsiteY898" fmla="*/ 341070 h 967051"/>
                <a:gd name="connsiteX899" fmla="*/ 1242371 w 1453314"/>
                <a:gd name="connsiteY899" fmla="*/ 282171 h 967051"/>
                <a:gd name="connsiteX900" fmla="*/ 1239632 w 1453314"/>
                <a:gd name="connsiteY900" fmla="*/ 279431 h 967051"/>
                <a:gd name="connsiteX901" fmla="*/ 1232783 w 1453314"/>
                <a:gd name="connsiteY901" fmla="*/ 301347 h 967051"/>
                <a:gd name="connsiteX902" fmla="*/ 1224565 w 1453314"/>
                <a:gd name="connsiteY902" fmla="*/ 315045 h 967051"/>
                <a:gd name="connsiteX903" fmla="*/ 1221825 w 1453314"/>
                <a:gd name="connsiteY903" fmla="*/ 327373 h 967051"/>
                <a:gd name="connsiteX904" fmla="*/ 1220455 w 1453314"/>
                <a:gd name="connsiteY904" fmla="*/ 378054 h 967051"/>
                <a:gd name="connsiteX905" fmla="*/ 1224565 w 1453314"/>
                <a:gd name="connsiteY905" fmla="*/ 425995 h 967051"/>
                <a:gd name="connsiteX906" fmla="*/ 1231413 w 1453314"/>
                <a:gd name="connsiteY906" fmla="*/ 438323 h 967051"/>
                <a:gd name="connsiteX907" fmla="*/ 1245111 w 1453314"/>
                <a:gd name="connsiteY907" fmla="*/ 482156 h 967051"/>
                <a:gd name="connsiteX908" fmla="*/ 1254699 w 1453314"/>
                <a:gd name="connsiteY908" fmla="*/ 484895 h 967051"/>
                <a:gd name="connsiteX909" fmla="*/ 1247850 w 1453314"/>
                <a:gd name="connsiteY909" fmla="*/ 486265 h 967051"/>
                <a:gd name="connsiteX910" fmla="*/ 1246481 w 1453314"/>
                <a:gd name="connsiteY910" fmla="*/ 512290 h 967051"/>
                <a:gd name="connsiteX911" fmla="*/ 1238262 w 1453314"/>
                <a:gd name="connsiteY911" fmla="*/ 591736 h 967051"/>
                <a:gd name="connsiteX912" fmla="*/ 1212237 w 1453314"/>
                <a:gd name="connsiteY912" fmla="*/ 650636 h 967051"/>
                <a:gd name="connsiteX913" fmla="*/ 1219085 w 1453314"/>
                <a:gd name="connsiteY913" fmla="*/ 668443 h 967051"/>
                <a:gd name="connsiteX914" fmla="*/ 1213606 w 1453314"/>
                <a:gd name="connsiteY914" fmla="*/ 678031 h 967051"/>
                <a:gd name="connsiteX915" fmla="*/ 1217716 w 1453314"/>
                <a:gd name="connsiteY915" fmla="*/ 699947 h 967051"/>
                <a:gd name="connsiteX916" fmla="*/ 1225934 w 1453314"/>
                <a:gd name="connsiteY916" fmla="*/ 699947 h 967051"/>
                <a:gd name="connsiteX917" fmla="*/ 1228674 w 1453314"/>
                <a:gd name="connsiteY917" fmla="*/ 712275 h 967051"/>
                <a:gd name="connsiteX918" fmla="*/ 1214976 w 1453314"/>
                <a:gd name="connsiteY918" fmla="*/ 719124 h 967051"/>
                <a:gd name="connsiteX919" fmla="*/ 1221825 w 1453314"/>
                <a:gd name="connsiteY919" fmla="*/ 757477 h 967051"/>
                <a:gd name="connsiteX920" fmla="*/ 1217716 w 1453314"/>
                <a:gd name="connsiteY920" fmla="*/ 760217 h 967051"/>
                <a:gd name="connsiteX921" fmla="*/ 1217716 w 1453314"/>
                <a:gd name="connsiteY921" fmla="*/ 809528 h 967051"/>
                <a:gd name="connsiteX922" fmla="*/ 1210867 w 1453314"/>
                <a:gd name="connsiteY922" fmla="*/ 828705 h 967051"/>
                <a:gd name="connsiteX923" fmla="*/ 1221825 w 1453314"/>
                <a:gd name="connsiteY923" fmla="*/ 839663 h 967051"/>
                <a:gd name="connsiteX924" fmla="*/ 1213606 w 1453314"/>
                <a:gd name="connsiteY924" fmla="*/ 850621 h 967051"/>
                <a:gd name="connsiteX925" fmla="*/ 1204018 w 1453314"/>
                <a:gd name="connsiteY925" fmla="*/ 850621 h 967051"/>
                <a:gd name="connsiteX926" fmla="*/ 1193060 w 1453314"/>
                <a:gd name="connsiteY926" fmla="*/ 893083 h 967051"/>
                <a:gd name="connsiteX927" fmla="*/ 1193060 w 1453314"/>
                <a:gd name="connsiteY927" fmla="*/ 921848 h 967051"/>
                <a:gd name="connsiteX928" fmla="*/ 1187581 w 1453314"/>
                <a:gd name="connsiteY928" fmla="*/ 957462 h 967051"/>
                <a:gd name="connsiteX929" fmla="*/ 1179362 w 1453314"/>
                <a:gd name="connsiteY929" fmla="*/ 962941 h 967051"/>
                <a:gd name="connsiteX930" fmla="*/ 1177993 w 1453314"/>
                <a:gd name="connsiteY930" fmla="*/ 960202 h 967051"/>
                <a:gd name="connsiteX931" fmla="*/ 1171691 w 1453314"/>
                <a:gd name="connsiteY931" fmla="*/ 961462 h 967051"/>
                <a:gd name="connsiteX932" fmla="*/ 1168404 w 1453314"/>
                <a:gd name="connsiteY932" fmla="*/ 958832 h 967051"/>
                <a:gd name="connsiteX933" fmla="*/ 1161555 w 1453314"/>
                <a:gd name="connsiteY933" fmla="*/ 964311 h 967051"/>
                <a:gd name="connsiteX934" fmla="*/ 1164295 w 1453314"/>
                <a:gd name="connsiteY934" fmla="*/ 967051 h 967051"/>
                <a:gd name="connsiteX935" fmla="*/ 1153337 w 1453314"/>
                <a:gd name="connsiteY935" fmla="*/ 961571 h 967051"/>
                <a:gd name="connsiteX936" fmla="*/ 1147858 w 1453314"/>
                <a:gd name="connsiteY936" fmla="*/ 965681 h 967051"/>
                <a:gd name="connsiteX937" fmla="*/ 1142379 w 1453314"/>
                <a:gd name="connsiteY937" fmla="*/ 961571 h 967051"/>
                <a:gd name="connsiteX938" fmla="*/ 1142379 w 1453314"/>
                <a:gd name="connsiteY938" fmla="*/ 964311 h 967051"/>
                <a:gd name="connsiteX939" fmla="*/ 1139639 w 1453314"/>
                <a:gd name="connsiteY939" fmla="*/ 962941 h 967051"/>
                <a:gd name="connsiteX940" fmla="*/ 1139639 w 1453314"/>
                <a:gd name="connsiteY940" fmla="*/ 957462 h 967051"/>
                <a:gd name="connsiteX941" fmla="*/ 1135530 w 1453314"/>
                <a:gd name="connsiteY941" fmla="*/ 962941 h 967051"/>
                <a:gd name="connsiteX942" fmla="*/ 1131421 w 1453314"/>
                <a:gd name="connsiteY942" fmla="*/ 962941 h 967051"/>
                <a:gd name="connsiteX943" fmla="*/ 1134160 w 1453314"/>
                <a:gd name="connsiteY943" fmla="*/ 958832 h 967051"/>
                <a:gd name="connsiteX944" fmla="*/ 1131421 w 1453314"/>
                <a:gd name="connsiteY944" fmla="*/ 957462 h 967051"/>
                <a:gd name="connsiteX945" fmla="*/ 1145118 w 1453314"/>
                <a:gd name="connsiteY945" fmla="*/ 939655 h 967051"/>
                <a:gd name="connsiteX946" fmla="*/ 1157446 w 1453314"/>
                <a:gd name="connsiteY946" fmla="*/ 904041 h 967051"/>
                <a:gd name="connsiteX947" fmla="*/ 1157446 w 1453314"/>
                <a:gd name="connsiteY947" fmla="*/ 832814 h 967051"/>
                <a:gd name="connsiteX948" fmla="*/ 1151967 w 1453314"/>
                <a:gd name="connsiteY948" fmla="*/ 815007 h 967051"/>
                <a:gd name="connsiteX949" fmla="*/ 1151967 w 1453314"/>
                <a:gd name="connsiteY949" fmla="*/ 786242 h 967051"/>
                <a:gd name="connsiteX950" fmla="*/ 1154707 w 1453314"/>
                <a:gd name="connsiteY950" fmla="*/ 749259 h 967051"/>
                <a:gd name="connsiteX951" fmla="*/ 1132791 w 1453314"/>
                <a:gd name="connsiteY951" fmla="*/ 756107 h 967051"/>
                <a:gd name="connsiteX952" fmla="*/ 1120463 w 1453314"/>
                <a:gd name="connsiteY952" fmla="*/ 753368 h 967051"/>
                <a:gd name="connsiteX953" fmla="*/ 1110874 w 1453314"/>
                <a:gd name="connsiteY953" fmla="*/ 757477 h 967051"/>
                <a:gd name="connsiteX954" fmla="*/ 1095807 w 1453314"/>
                <a:gd name="connsiteY954" fmla="*/ 754738 h 967051"/>
                <a:gd name="connsiteX955" fmla="*/ 1094437 w 1453314"/>
                <a:gd name="connsiteY955" fmla="*/ 756107 h 967051"/>
                <a:gd name="connsiteX956" fmla="*/ 1094437 w 1453314"/>
                <a:gd name="connsiteY956" fmla="*/ 750628 h 967051"/>
                <a:gd name="connsiteX957" fmla="*/ 1102656 w 1453314"/>
                <a:gd name="connsiteY957" fmla="*/ 743780 h 967051"/>
                <a:gd name="connsiteX958" fmla="*/ 1097177 w 1453314"/>
                <a:gd name="connsiteY958" fmla="*/ 738300 h 967051"/>
                <a:gd name="connsiteX959" fmla="*/ 1082109 w 1453314"/>
                <a:gd name="connsiteY959" fmla="*/ 749259 h 967051"/>
                <a:gd name="connsiteX960" fmla="*/ 1084849 w 1453314"/>
                <a:gd name="connsiteY960" fmla="*/ 754738 h 967051"/>
                <a:gd name="connsiteX961" fmla="*/ 1079370 w 1453314"/>
                <a:gd name="connsiteY961" fmla="*/ 756107 h 967051"/>
                <a:gd name="connsiteX962" fmla="*/ 1076631 w 1453314"/>
                <a:gd name="connsiteY962" fmla="*/ 750628 h 967051"/>
                <a:gd name="connsiteX963" fmla="*/ 1024580 w 1453314"/>
                <a:gd name="connsiteY963" fmla="*/ 725973 h 967051"/>
                <a:gd name="connsiteX964" fmla="*/ 1030059 w 1453314"/>
                <a:gd name="connsiteY964" fmla="*/ 723233 h 967051"/>
                <a:gd name="connsiteX965" fmla="*/ 1027319 w 1453314"/>
                <a:gd name="connsiteY965" fmla="*/ 717754 h 967051"/>
                <a:gd name="connsiteX966" fmla="*/ 1039647 w 1453314"/>
                <a:gd name="connsiteY966" fmla="*/ 699947 h 967051"/>
                <a:gd name="connsiteX967" fmla="*/ 1027319 w 1453314"/>
                <a:gd name="connsiteY967" fmla="*/ 623241 h 967051"/>
                <a:gd name="connsiteX968" fmla="*/ 1027319 w 1453314"/>
                <a:gd name="connsiteY968" fmla="*/ 594476 h 967051"/>
                <a:gd name="connsiteX969" fmla="*/ 1030059 w 1453314"/>
                <a:gd name="connsiteY969" fmla="*/ 573929 h 967051"/>
                <a:gd name="connsiteX970" fmla="*/ 1028689 w 1453314"/>
                <a:gd name="connsiteY970" fmla="*/ 565711 h 967051"/>
                <a:gd name="connsiteX971" fmla="*/ 1027319 w 1453314"/>
                <a:gd name="connsiteY971" fmla="*/ 564341 h 967051"/>
                <a:gd name="connsiteX972" fmla="*/ 1030059 w 1453314"/>
                <a:gd name="connsiteY972" fmla="*/ 560232 h 967051"/>
                <a:gd name="connsiteX973" fmla="*/ 1028689 w 1453314"/>
                <a:gd name="connsiteY973" fmla="*/ 423256 h 967051"/>
                <a:gd name="connsiteX974" fmla="*/ 1030059 w 1453314"/>
                <a:gd name="connsiteY974" fmla="*/ 415037 h 967051"/>
                <a:gd name="connsiteX975" fmla="*/ 1039647 w 1453314"/>
                <a:gd name="connsiteY975" fmla="*/ 390382 h 967051"/>
                <a:gd name="connsiteX976" fmla="*/ 1027319 w 1453314"/>
                <a:gd name="connsiteY976" fmla="*/ 380793 h 967051"/>
                <a:gd name="connsiteX977" fmla="*/ 961571 w 1453314"/>
                <a:gd name="connsiteY977" fmla="*/ 331482 h 967051"/>
                <a:gd name="connsiteX978" fmla="*/ 976638 w 1453314"/>
                <a:gd name="connsiteY978" fmla="*/ 282171 h 967051"/>
                <a:gd name="connsiteX979" fmla="*/ 995815 w 1453314"/>
                <a:gd name="connsiteY979" fmla="*/ 231489 h 967051"/>
                <a:gd name="connsiteX980" fmla="*/ 1012252 w 1453314"/>
                <a:gd name="connsiteY980" fmla="*/ 193136 h 967051"/>
                <a:gd name="connsiteX981" fmla="*/ 1039647 w 1453314"/>
                <a:gd name="connsiteY981" fmla="*/ 152043 h 967051"/>
                <a:gd name="connsiteX982" fmla="*/ 1068412 w 1453314"/>
                <a:gd name="connsiteY982" fmla="*/ 139716 h 967051"/>
                <a:gd name="connsiteX983" fmla="*/ 1078000 w 1453314"/>
                <a:gd name="connsiteY983" fmla="*/ 131497 h 967051"/>
                <a:gd name="connsiteX984" fmla="*/ 1119093 w 1453314"/>
                <a:gd name="connsiteY984" fmla="*/ 116430 h 967051"/>
                <a:gd name="connsiteX985" fmla="*/ 1110874 w 1453314"/>
                <a:gd name="connsiteY985" fmla="*/ 76707 h 967051"/>
                <a:gd name="connsiteX986" fmla="*/ 1113614 w 1453314"/>
                <a:gd name="connsiteY986" fmla="*/ 54790 h 967051"/>
                <a:gd name="connsiteX987" fmla="*/ 1160186 w 1453314"/>
                <a:gd name="connsiteY987" fmla="*/ 0 h 96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</a:cxnLst>
              <a:rect l="l" t="t" r="r" b="b"/>
              <a:pathLst>
                <a:path w="1453314" h="967051">
                  <a:moveTo>
                    <a:pt x="1171691" y="961462"/>
                  </a:moveTo>
                  <a:lnTo>
                    <a:pt x="1175253" y="964311"/>
                  </a:lnTo>
                  <a:cubicBezTo>
                    <a:pt x="1173883" y="964311"/>
                    <a:pt x="1171144" y="962941"/>
                    <a:pt x="1171144" y="961571"/>
                  </a:cubicBezTo>
                  <a:close/>
                  <a:moveTo>
                    <a:pt x="1150769" y="958661"/>
                  </a:moveTo>
                  <a:cubicBezTo>
                    <a:pt x="1149913" y="958147"/>
                    <a:pt x="1149228" y="958147"/>
                    <a:pt x="1149228" y="960202"/>
                  </a:cubicBezTo>
                  <a:cubicBezTo>
                    <a:pt x="1149228" y="962941"/>
                    <a:pt x="1151967" y="961571"/>
                    <a:pt x="1153337" y="960202"/>
                  </a:cubicBezTo>
                  <a:cubicBezTo>
                    <a:pt x="1152652" y="960202"/>
                    <a:pt x="1151625" y="959174"/>
                    <a:pt x="1150769" y="958661"/>
                  </a:cubicBezTo>
                  <a:close/>
                  <a:moveTo>
                    <a:pt x="1328666" y="924588"/>
                  </a:moveTo>
                  <a:lnTo>
                    <a:pt x="1332775" y="924588"/>
                  </a:lnTo>
                  <a:cubicBezTo>
                    <a:pt x="1332775" y="925958"/>
                    <a:pt x="1334145" y="928697"/>
                    <a:pt x="1334145" y="930067"/>
                  </a:cubicBezTo>
                  <a:cubicBezTo>
                    <a:pt x="1332775" y="930067"/>
                    <a:pt x="1330036" y="931437"/>
                    <a:pt x="1327296" y="930067"/>
                  </a:cubicBezTo>
                  <a:close/>
                  <a:moveTo>
                    <a:pt x="1338254" y="872537"/>
                  </a:moveTo>
                  <a:cubicBezTo>
                    <a:pt x="1339624" y="875276"/>
                    <a:pt x="1342364" y="876646"/>
                    <a:pt x="1343734" y="876646"/>
                  </a:cubicBezTo>
                  <a:cubicBezTo>
                    <a:pt x="1342364" y="876646"/>
                    <a:pt x="1339624" y="876646"/>
                    <a:pt x="1336885" y="878016"/>
                  </a:cubicBezTo>
                  <a:cubicBezTo>
                    <a:pt x="1336885" y="876646"/>
                    <a:pt x="1338254" y="873907"/>
                    <a:pt x="1338254" y="872537"/>
                  </a:cubicBezTo>
                  <a:close/>
                  <a:moveTo>
                    <a:pt x="1388935" y="857470"/>
                  </a:moveTo>
                  <a:lnTo>
                    <a:pt x="1391675" y="860209"/>
                  </a:lnTo>
                  <a:lnTo>
                    <a:pt x="1384826" y="860209"/>
                  </a:lnTo>
                  <a:cubicBezTo>
                    <a:pt x="1386196" y="858840"/>
                    <a:pt x="1387566" y="857470"/>
                    <a:pt x="1388935" y="857470"/>
                  </a:cubicBezTo>
                  <a:close/>
                  <a:moveTo>
                    <a:pt x="1349212" y="850621"/>
                  </a:moveTo>
                  <a:cubicBezTo>
                    <a:pt x="1349212" y="847881"/>
                    <a:pt x="1353322" y="849251"/>
                    <a:pt x="1354692" y="850621"/>
                  </a:cubicBezTo>
                  <a:cubicBezTo>
                    <a:pt x="1354692" y="850621"/>
                    <a:pt x="1354692" y="851991"/>
                    <a:pt x="1353322" y="853360"/>
                  </a:cubicBezTo>
                  <a:cubicBezTo>
                    <a:pt x="1351952" y="853360"/>
                    <a:pt x="1349212" y="854730"/>
                    <a:pt x="1349212" y="850621"/>
                  </a:cubicBezTo>
                  <a:close/>
                  <a:moveTo>
                    <a:pt x="1302641" y="849251"/>
                  </a:moveTo>
                  <a:lnTo>
                    <a:pt x="1306750" y="849251"/>
                  </a:lnTo>
                  <a:cubicBezTo>
                    <a:pt x="1308120" y="850621"/>
                    <a:pt x="1309489" y="851991"/>
                    <a:pt x="1309489" y="854730"/>
                  </a:cubicBezTo>
                  <a:cubicBezTo>
                    <a:pt x="1308120" y="854730"/>
                    <a:pt x="1308120" y="856100"/>
                    <a:pt x="1305380" y="856100"/>
                  </a:cubicBezTo>
                  <a:cubicBezTo>
                    <a:pt x="1301271" y="856100"/>
                    <a:pt x="1301271" y="854730"/>
                    <a:pt x="1299901" y="853360"/>
                  </a:cubicBezTo>
                  <a:cubicBezTo>
                    <a:pt x="1299901" y="851991"/>
                    <a:pt x="1301271" y="850621"/>
                    <a:pt x="1302641" y="849251"/>
                  </a:cubicBezTo>
                  <a:close/>
                  <a:moveTo>
                    <a:pt x="1388935" y="845142"/>
                  </a:moveTo>
                  <a:cubicBezTo>
                    <a:pt x="1388935" y="849251"/>
                    <a:pt x="1393045" y="846512"/>
                    <a:pt x="1393045" y="847881"/>
                  </a:cubicBezTo>
                  <a:cubicBezTo>
                    <a:pt x="1391675" y="847881"/>
                    <a:pt x="1388935" y="849251"/>
                    <a:pt x="1388935" y="845142"/>
                  </a:cubicBezTo>
                  <a:close/>
                  <a:moveTo>
                    <a:pt x="1396641" y="838635"/>
                  </a:moveTo>
                  <a:cubicBezTo>
                    <a:pt x="1397839" y="838978"/>
                    <a:pt x="1399209" y="839663"/>
                    <a:pt x="1399894" y="839663"/>
                  </a:cubicBezTo>
                  <a:cubicBezTo>
                    <a:pt x="1399894" y="839663"/>
                    <a:pt x="1399894" y="841033"/>
                    <a:pt x="1398524" y="842403"/>
                  </a:cubicBezTo>
                  <a:cubicBezTo>
                    <a:pt x="1397154" y="842403"/>
                    <a:pt x="1394415" y="843772"/>
                    <a:pt x="1394415" y="839663"/>
                  </a:cubicBezTo>
                  <a:cubicBezTo>
                    <a:pt x="1394415" y="838293"/>
                    <a:pt x="1395442" y="838293"/>
                    <a:pt x="1396641" y="838635"/>
                  </a:cubicBezTo>
                  <a:close/>
                  <a:moveTo>
                    <a:pt x="478046" y="831444"/>
                  </a:moveTo>
                  <a:lnTo>
                    <a:pt x="483525" y="832814"/>
                  </a:lnTo>
                  <a:cubicBezTo>
                    <a:pt x="483525" y="834184"/>
                    <a:pt x="482155" y="835553"/>
                    <a:pt x="480785" y="836923"/>
                  </a:cubicBezTo>
                  <a:cubicBezTo>
                    <a:pt x="479416" y="835553"/>
                    <a:pt x="478046" y="835553"/>
                    <a:pt x="476676" y="834184"/>
                  </a:cubicBezTo>
                  <a:cubicBezTo>
                    <a:pt x="476676" y="834184"/>
                    <a:pt x="478046" y="832814"/>
                    <a:pt x="478046" y="831444"/>
                  </a:cubicBezTo>
                  <a:close/>
                  <a:moveTo>
                    <a:pt x="1016361" y="820486"/>
                  </a:moveTo>
                  <a:cubicBezTo>
                    <a:pt x="1016361" y="820486"/>
                    <a:pt x="1016361" y="821856"/>
                    <a:pt x="1017731" y="823226"/>
                  </a:cubicBezTo>
                  <a:cubicBezTo>
                    <a:pt x="1016361" y="823226"/>
                    <a:pt x="1014991" y="823226"/>
                    <a:pt x="1013621" y="821856"/>
                  </a:cubicBezTo>
                  <a:cubicBezTo>
                    <a:pt x="1013621" y="821856"/>
                    <a:pt x="1016361" y="821856"/>
                    <a:pt x="1016361" y="820486"/>
                  </a:cubicBezTo>
                  <a:close/>
                  <a:moveTo>
                    <a:pt x="1054714" y="809528"/>
                  </a:moveTo>
                  <a:lnTo>
                    <a:pt x="1060193" y="809528"/>
                  </a:lnTo>
                  <a:cubicBezTo>
                    <a:pt x="1061563" y="810898"/>
                    <a:pt x="1062933" y="812268"/>
                    <a:pt x="1062933" y="815007"/>
                  </a:cubicBezTo>
                  <a:cubicBezTo>
                    <a:pt x="1061563" y="815007"/>
                    <a:pt x="1058824" y="815007"/>
                    <a:pt x="1056084" y="816377"/>
                  </a:cubicBezTo>
                  <a:cubicBezTo>
                    <a:pt x="1054714" y="815007"/>
                    <a:pt x="1053344" y="815007"/>
                    <a:pt x="1053344" y="812268"/>
                  </a:cubicBezTo>
                  <a:cubicBezTo>
                    <a:pt x="1053344" y="808158"/>
                    <a:pt x="1054714" y="810898"/>
                    <a:pt x="1054714" y="809528"/>
                  </a:cubicBezTo>
                  <a:close/>
                  <a:moveTo>
                    <a:pt x="1273876" y="802680"/>
                  </a:moveTo>
                  <a:cubicBezTo>
                    <a:pt x="1275246" y="804049"/>
                    <a:pt x="1276615" y="804049"/>
                    <a:pt x="1276615" y="805419"/>
                  </a:cubicBezTo>
                  <a:lnTo>
                    <a:pt x="1272506" y="805419"/>
                  </a:lnTo>
                  <a:cubicBezTo>
                    <a:pt x="1272506" y="805419"/>
                    <a:pt x="1272506" y="804049"/>
                    <a:pt x="1273876" y="802680"/>
                  </a:cubicBezTo>
                  <a:close/>
                  <a:moveTo>
                    <a:pt x="1431056" y="792920"/>
                  </a:moveTo>
                  <a:cubicBezTo>
                    <a:pt x="1431741" y="792749"/>
                    <a:pt x="1432768" y="793091"/>
                    <a:pt x="1434138" y="793091"/>
                  </a:cubicBezTo>
                  <a:cubicBezTo>
                    <a:pt x="1434138" y="794461"/>
                    <a:pt x="1435507" y="795830"/>
                    <a:pt x="1435507" y="799940"/>
                  </a:cubicBezTo>
                  <a:lnTo>
                    <a:pt x="1431398" y="799940"/>
                  </a:lnTo>
                  <a:cubicBezTo>
                    <a:pt x="1431398" y="798570"/>
                    <a:pt x="1430028" y="798570"/>
                    <a:pt x="1430028" y="795830"/>
                  </a:cubicBezTo>
                  <a:cubicBezTo>
                    <a:pt x="1430028" y="793776"/>
                    <a:pt x="1430371" y="793091"/>
                    <a:pt x="1431056" y="792920"/>
                  </a:cubicBezTo>
                  <a:close/>
                  <a:moveTo>
                    <a:pt x="468458" y="790352"/>
                  </a:moveTo>
                  <a:lnTo>
                    <a:pt x="473937" y="790352"/>
                  </a:lnTo>
                  <a:cubicBezTo>
                    <a:pt x="473937" y="788982"/>
                    <a:pt x="475307" y="791721"/>
                    <a:pt x="475307" y="794461"/>
                  </a:cubicBezTo>
                  <a:cubicBezTo>
                    <a:pt x="472567" y="791721"/>
                    <a:pt x="469827" y="788982"/>
                    <a:pt x="468458" y="790352"/>
                  </a:cubicBezTo>
                  <a:close/>
                  <a:moveTo>
                    <a:pt x="1138270" y="787612"/>
                  </a:moveTo>
                  <a:cubicBezTo>
                    <a:pt x="1141009" y="787612"/>
                    <a:pt x="1143749" y="806788"/>
                    <a:pt x="1143749" y="813638"/>
                  </a:cubicBezTo>
                  <a:cubicBezTo>
                    <a:pt x="1143749" y="817747"/>
                    <a:pt x="1146488" y="820486"/>
                    <a:pt x="1146488" y="823226"/>
                  </a:cubicBezTo>
                  <a:cubicBezTo>
                    <a:pt x="1146488" y="831444"/>
                    <a:pt x="1139639" y="835553"/>
                    <a:pt x="1134160" y="835553"/>
                  </a:cubicBezTo>
                  <a:cubicBezTo>
                    <a:pt x="1120463" y="835553"/>
                    <a:pt x="1124572" y="817747"/>
                    <a:pt x="1123202" y="815007"/>
                  </a:cubicBezTo>
                  <a:cubicBezTo>
                    <a:pt x="1121832" y="810898"/>
                    <a:pt x="1120463" y="806788"/>
                    <a:pt x="1120463" y="802680"/>
                  </a:cubicBezTo>
                  <a:cubicBezTo>
                    <a:pt x="1120463" y="797200"/>
                    <a:pt x="1132791" y="787612"/>
                    <a:pt x="1138270" y="787612"/>
                  </a:cubicBezTo>
                  <a:close/>
                  <a:moveTo>
                    <a:pt x="432844" y="775284"/>
                  </a:moveTo>
                  <a:cubicBezTo>
                    <a:pt x="432844" y="775284"/>
                    <a:pt x="434214" y="776654"/>
                    <a:pt x="434214" y="778024"/>
                  </a:cubicBezTo>
                  <a:lnTo>
                    <a:pt x="430105" y="778024"/>
                  </a:lnTo>
                  <a:close/>
                  <a:moveTo>
                    <a:pt x="1261548" y="771175"/>
                  </a:moveTo>
                  <a:cubicBezTo>
                    <a:pt x="1262918" y="771175"/>
                    <a:pt x="1262918" y="772545"/>
                    <a:pt x="1262918" y="773915"/>
                  </a:cubicBezTo>
                  <a:lnTo>
                    <a:pt x="1258808" y="773915"/>
                  </a:lnTo>
                  <a:close/>
                  <a:moveTo>
                    <a:pt x="1338254" y="768435"/>
                  </a:moveTo>
                  <a:cubicBezTo>
                    <a:pt x="1338254" y="769805"/>
                    <a:pt x="1335515" y="771175"/>
                    <a:pt x="1335515" y="772545"/>
                  </a:cubicBezTo>
                  <a:lnTo>
                    <a:pt x="1332775" y="769805"/>
                  </a:lnTo>
                  <a:cubicBezTo>
                    <a:pt x="1334145" y="768435"/>
                    <a:pt x="1335515" y="767065"/>
                    <a:pt x="1338254" y="768435"/>
                  </a:cubicBezTo>
                  <a:close/>
                  <a:moveTo>
                    <a:pt x="1138270" y="768435"/>
                  </a:moveTo>
                  <a:cubicBezTo>
                    <a:pt x="1138270" y="771175"/>
                    <a:pt x="1138270" y="775284"/>
                    <a:pt x="1139639" y="776654"/>
                  </a:cubicBezTo>
                  <a:cubicBezTo>
                    <a:pt x="1138270" y="776654"/>
                    <a:pt x="1135530" y="775284"/>
                    <a:pt x="1132791" y="773915"/>
                  </a:cubicBezTo>
                  <a:cubicBezTo>
                    <a:pt x="1132791" y="773915"/>
                    <a:pt x="1132791" y="772545"/>
                    <a:pt x="1131421" y="771175"/>
                  </a:cubicBezTo>
                  <a:cubicBezTo>
                    <a:pt x="1132791" y="769805"/>
                    <a:pt x="1135530" y="768435"/>
                    <a:pt x="1138270" y="768435"/>
                  </a:cubicBezTo>
                  <a:close/>
                  <a:moveTo>
                    <a:pt x="499962" y="768435"/>
                  </a:moveTo>
                  <a:lnTo>
                    <a:pt x="505441" y="769805"/>
                  </a:lnTo>
                  <a:cubicBezTo>
                    <a:pt x="501414" y="772216"/>
                    <a:pt x="502592" y="772736"/>
                    <a:pt x="502579" y="772764"/>
                  </a:cubicBezTo>
                  <a:cubicBezTo>
                    <a:pt x="502579" y="772777"/>
                    <a:pt x="501989" y="772545"/>
                    <a:pt x="498592" y="772545"/>
                  </a:cubicBezTo>
                  <a:close/>
                  <a:moveTo>
                    <a:pt x="462979" y="768435"/>
                  </a:moveTo>
                  <a:cubicBezTo>
                    <a:pt x="462979" y="768435"/>
                    <a:pt x="464348" y="769805"/>
                    <a:pt x="464348" y="771175"/>
                  </a:cubicBezTo>
                  <a:lnTo>
                    <a:pt x="460239" y="771175"/>
                  </a:lnTo>
                  <a:close/>
                  <a:moveTo>
                    <a:pt x="1306750" y="764326"/>
                  </a:moveTo>
                  <a:cubicBezTo>
                    <a:pt x="1308120" y="764326"/>
                    <a:pt x="1309489" y="764326"/>
                    <a:pt x="1310859" y="765696"/>
                  </a:cubicBezTo>
                  <a:cubicBezTo>
                    <a:pt x="1309489" y="768435"/>
                    <a:pt x="1308120" y="769805"/>
                    <a:pt x="1305380" y="769805"/>
                  </a:cubicBezTo>
                  <a:cubicBezTo>
                    <a:pt x="1305380" y="769805"/>
                    <a:pt x="1305380" y="768435"/>
                    <a:pt x="1304011" y="767065"/>
                  </a:cubicBezTo>
                  <a:close/>
                  <a:moveTo>
                    <a:pt x="1099403" y="761587"/>
                  </a:moveTo>
                  <a:cubicBezTo>
                    <a:pt x="1100601" y="761244"/>
                    <a:pt x="1101971" y="761587"/>
                    <a:pt x="1102656" y="761587"/>
                  </a:cubicBezTo>
                  <a:cubicBezTo>
                    <a:pt x="1104026" y="761587"/>
                    <a:pt x="1109505" y="762956"/>
                    <a:pt x="1112244" y="767065"/>
                  </a:cubicBezTo>
                  <a:cubicBezTo>
                    <a:pt x="1109505" y="769805"/>
                    <a:pt x="1106765" y="772545"/>
                    <a:pt x="1104026" y="772545"/>
                  </a:cubicBezTo>
                  <a:cubicBezTo>
                    <a:pt x="1099916" y="772545"/>
                    <a:pt x="1097177" y="769805"/>
                    <a:pt x="1097177" y="765696"/>
                  </a:cubicBezTo>
                  <a:cubicBezTo>
                    <a:pt x="1097177" y="762957"/>
                    <a:pt x="1098204" y="761929"/>
                    <a:pt x="1099403" y="761587"/>
                  </a:cubicBezTo>
                  <a:close/>
                  <a:moveTo>
                    <a:pt x="1228674" y="756107"/>
                  </a:moveTo>
                  <a:cubicBezTo>
                    <a:pt x="1234153" y="756107"/>
                    <a:pt x="1234153" y="757477"/>
                    <a:pt x="1235523" y="757477"/>
                  </a:cubicBezTo>
                  <a:cubicBezTo>
                    <a:pt x="1232783" y="761587"/>
                    <a:pt x="1228674" y="762956"/>
                    <a:pt x="1225934" y="762956"/>
                  </a:cubicBezTo>
                  <a:cubicBezTo>
                    <a:pt x="1227304" y="761587"/>
                    <a:pt x="1227304" y="758847"/>
                    <a:pt x="1228674" y="756107"/>
                  </a:cubicBezTo>
                  <a:close/>
                  <a:moveTo>
                    <a:pt x="1050605" y="756107"/>
                  </a:moveTo>
                  <a:cubicBezTo>
                    <a:pt x="1050605" y="756107"/>
                    <a:pt x="1051975" y="756107"/>
                    <a:pt x="1053344" y="757477"/>
                  </a:cubicBezTo>
                  <a:lnTo>
                    <a:pt x="1050605" y="760217"/>
                  </a:lnTo>
                  <a:cubicBezTo>
                    <a:pt x="1049235" y="758847"/>
                    <a:pt x="1047866" y="758847"/>
                    <a:pt x="1046496" y="758847"/>
                  </a:cubicBezTo>
                  <a:cubicBezTo>
                    <a:pt x="1046496" y="757477"/>
                    <a:pt x="1049235" y="756107"/>
                    <a:pt x="1050605" y="756107"/>
                  </a:cubicBezTo>
                  <a:close/>
                  <a:moveTo>
                    <a:pt x="1028689" y="750628"/>
                  </a:moveTo>
                  <a:cubicBezTo>
                    <a:pt x="1028689" y="751998"/>
                    <a:pt x="1027319" y="753368"/>
                    <a:pt x="1025949" y="754738"/>
                  </a:cubicBezTo>
                  <a:lnTo>
                    <a:pt x="1019101" y="753368"/>
                  </a:lnTo>
                  <a:cubicBezTo>
                    <a:pt x="1019101" y="751998"/>
                    <a:pt x="1023210" y="749259"/>
                    <a:pt x="1028689" y="750628"/>
                  </a:cubicBezTo>
                  <a:close/>
                  <a:moveTo>
                    <a:pt x="583517" y="750628"/>
                  </a:moveTo>
                  <a:cubicBezTo>
                    <a:pt x="593106" y="750628"/>
                    <a:pt x="599954" y="749259"/>
                    <a:pt x="605434" y="767065"/>
                  </a:cubicBezTo>
                  <a:cubicBezTo>
                    <a:pt x="598585" y="767065"/>
                    <a:pt x="601324" y="772545"/>
                    <a:pt x="594476" y="772545"/>
                  </a:cubicBezTo>
                  <a:cubicBezTo>
                    <a:pt x="588996" y="772545"/>
                    <a:pt x="571189" y="767065"/>
                    <a:pt x="571189" y="765696"/>
                  </a:cubicBezTo>
                  <a:cubicBezTo>
                    <a:pt x="569820" y="764326"/>
                    <a:pt x="569820" y="761587"/>
                    <a:pt x="569820" y="758847"/>
                  </a:cubicBezTo>
                  <a:cubicBezTo>
                    <a:pt x="569820" y="747889"/>
                    <a:pt x="579408" y="750628"/>
                    <a:pt x="583517" y="750628"/>
                  </a:cubicBezTo>
                  <a:close/>
                  <a:moveTo>
                    <a:pt x="851990" y="745150"/>
                  </a:moveTo>
                  <a:cubicBezTo>
                    <a:pt x="854730" y="745150"/>
                    <a:pt x="860209" y="751998"/>
                    <a:pt x="864318" y="754738"/>
                  </a:cubicBezTo>
                  <a:cubicBezTo>
                    <a:pt x="861579" y="757477"/>
                    <a:pt x="858839" y="757477"/>
                    <a:pt x="856099" y="757477"/>
                  </a:cubicBezTo>
                  <a:cubicBezTo>
                    <a:pt x="851990" y="757477"/>
                    <a:pt x="845141" y="756107"/>
                    <a:pt x="845141" y="751998"/>
                  </a:cubicBezTo>
                  <a:cubicBezTo>
                    <a:pt x="845141" y="747889"/>
                    <a:pt x="847881" y="745150"/>
                    <a:pt x="851990" y="745150"/>
                  </a:cubicBezTo>
                  <a:close/>
                  <a:moveTo>
                    <a:pt x="150674" y="742410"/>
                  </a:moveTo>
                  <a:cubicBezTo>
                    <a:pt x="153413" y="742410"/>
                    <a:pt x="157522" y="743780"/>
                    <a:pt x="161632" y="743780"/>
                  </a:cubicBezTo>
                  <a:cubicBezTo>
                    <a:pt x="163002" y="745150"/>
                    <a:pt x="164371" y="747889"/>
                    <a:pt x="165741" y="750628"/>
                  </a:cubicBezTo>
                  <a:cubicBezTo>
                    <a:pt x="164371" y="751998"/>
                    <a:pt x="163002" y="754738"/>
                    <a:pt x="160262" y="754738"/>
                  </a:cubicBezTo>
                  <a:cubicBezTo>
                    <a:pt x="156153" y="754738"/>
                    <a:pt x="152044" y="753368"/>
                    <a:pt x="147934" y="751998"/>
                  </a:cubicBezTo>
                  <a:cubicBezTo>
                    <a:pt x="147934" y="750628"/>
                    <a:pt x="146564" y="750628"/>
                    <a:pt x="146564" y="746519"/>
                  </a:cubicBezTo>
                  <a:cubicBezTo>
                    <a:pt x="146564" y="743780"/>
                    <a:pt x="147934" y="742410"/>
                    <a:pt x="150674" y="742410"/>
                  </a:cubicBezTo>
                  <a:close/>
                  <a:moveTo>
                    <a:pt x="1227304" y="736931"/>
                  </a:moveTo>
                  <a:cubicBezTo>
                    <a:pt x="1228674" y="736931"/>
                    <a:pt x="1231413" y="739670"/>
                    <a:pt x="1232783" y="742410"/>
                  </a:cubicBezTo>
                  <a:cubicBezTo>
                    <a:pt x="1232783" y="743780"/>
                    <a:pt x="1231413" y="745150"/>
                    <a:pt x="1231413" y="746519"/>
                  </a:cubicBezTo>
                  <a:cubicBezTo>
                    <a:pt x="1230043" y="746519"/>
                    <a:pt x="1225934" y="745150"/>
                    <a:pt x="1225934" y="741040"/>
                  </a:cubicBezTo>
                  <a:cubicBezTo>
                    <a:pt x="1225934" y="738300"/>
                    <a:pt x="1227304" y="736931"/>
                    <a:pt x="1227304" y="736931"/>
                  </a:cubicBezTo>
                  <a:close/>
                  <a:moveTo>
                    <a:pt x="704056" y="735561"/>
                  </a:moveTo>
                  <a:lnTo>
                    <a:pt x="709535" y="736931"/>
                  </a:lnTo>
                  <a:cubicBezTo>
                    <a:pt x="709535" y="736931"/>
                    <a:pt x="708165" y="739670"/>
                    <a:pt x="706796" y="739670"/>
                  </a:cubicBezTo>
                  <a:lnTo>
                    <a:pt x="702687" y="739670"/>
                  </a:lnTo>
                  <a:close/>
                  <a:moveTo>
                    <a:pt x="1014991" y="732822"/>
                  </a:moveTo>
                  <a:cubicBezTo>
                    <a:pt x="1014991" y="732822"/>
                    <a:pt x="1014991" y="734192"/>
                    <a:pt x="1013621" y="735561"/>
                  </a:cubicBezTo>
                  <a:cubicBezTo>
                    <a:pt x="1013621" y="735561"/>
                    <a:pt x="1012252" y="735561"/>
                    <a:pt x="1010882" y="734192"/>
                  </a:cubicBezTo>
                  <a:cubicBezTo>
                    <a:pt x="1012252" y="734192"/>
                    <a:pt x="1013621" y="732822"/>
                    <a:pt x="1014991" y="732822"/>
                  </a:cubicBezTo>
                  <a:close/>
                  <a:moveTo>
                    <a:pt x="149304" y="730082"/>
                  </a:moveTo>
                  <a:lnTo>
                    <a:pt x="153413" y="730082"/>
                  </a:lnTo>
                  <a:cubicBezTo>
                    <a:pt x="153413" y="731452"/>
                    <a:pt x="153413" y="732822"/>
                    <a:pt x="149304" y="734192"/>
                  </a:cubicBezTo>
                  <a:close/>
                  <a:moveTo>
                    <a:pt x="584887" y="727342"/>
                  </a:moveTo>
                  <a:cubicBezTo>
                    <a:pt x="583517" y="728712"/>
                    <a:pt x="583517" y="731452"/>
                    <a:pt x="583517" y="735561"/>
                  </a:cubicBezTo>
                  <a:cubicBezTo>
                    <a:pt x="582148" y="735561"/>
                    <a:pt x="580778" y="736931"/>
                    <a:pt x="576669" y="736931"/>
                  </a:cubicBezTo>
                  <a:cubicBezTo>
                    <a:pt x="575299" y="735561"/>
                    <a:pt x="573929" y="732822"/>
                    <a:pt x="573929" y="731452"/>
                  </a:cubicBezTo>
                  <a:cubicBezTo>
                    <a:pt x="576669" y="728712"/>
                    <a:pt x="580778" y="728712"/>
                    <a:pt x="584887" y="727342"/>
                  </a:cubicBezTo>
                  <a:close/>
                  <a:moveTo>
                    <a:pt x="1136900" y="719124"/>
                  </a:moveTo>
                  <a:lnTo>
                    <a:pt x="1136900" y="723233"/>
                  </a:lnTo>
                  <a:lnTo>
                    <a:pt x="1141009" y="723233"/>
                  </a:lnTo>
                  <a:cubicBezTo>
                    <a:pt x="1141009" y="721864"/>
                    <a:pt x="1138270" y="719124"/>
                    <a:pt x="1136900" y="719124"/>
                  </a:cubicBezTo>
                  <a:close/>
                  <a:moveTo>
                    <a:pt x="1420440" y="717754"/>
                  </a:moveTo>
                  <a:cubicBezTo>
                    <a:pt x="1423180" y="717754"/>
                    <a:pt x="1427289" y="723233"/>
                    <a:pt x="1431398" y="728712"/>
                  </a:cubicBezTo>
                  <a:cubicBezTo>
                    <a:pt x="1430028" y="730082"/>
                    <a:pt x="1427289" y="730082"/>
                    <a:pt x="1424549" y="730082"/>
                  </a:cubicBezTo>
                  <a:cubicBezTo>
                    <a:pt x="1420440" y="730082"/>
                    <a:pt x="1413591" y="728712"/>
                    <a:pt x="1413591" y="724603"/>
                  </a:cubicBezTo>
                  <a:cubicBezTo>
                    <a:pt x="1413591" y="719124"/>
                    <a:pt x="1414961" y="717754"/>
                    <a:pt x="1420440" y="717754"/>
                  </a:cubicBezTo>
                  <a:close/>
                  <a:moveTo>
                    <a:pt x="1006773" y="717754"/>
                  </a:moveTo>
                  <a:cubicBezTo>
                    <a:pt x="1008143" y="717754"/>
                    <a:pt x="1010882" y="719124"/>
                    <a:pt x="1012252" y="720494"/>
                  </a:cubicBezTo>
                  <a:lnTo>
                    <a:pt x="1004033" y="720494"/>
                  </a:lnTo>
                  <a:close/>
                  <a:moveTo>
                    <a:pt x="990336" y="717754"/>
                  </a:moveTo>
                  <a:cubicBezTo>
                    <a:pt x="991705" y="717754"/>
                    <a:pt x="994445" y="719124"/>
                    <a:pt x="994445" y="720494"/>
                  </a:cubicBezTo>
                  <a:lnTo>
                    <a:pt x="987596" y="720494"/>
                  </a:lnTo>
                  <a:close/>
                  <a:moveTo>
                    <a:pt x="1235523" y="715015"/>
                  </a:moveTo>
                  <a:lnTo>
                    <a:pt x="1246481" y="715015"/>
                  </a:lnTo>
                  <a:cubicBezTo>
                    <a:pt x="1246481" y="716385"/>
                    <a:pt x="1247850" y="719124"/>
                    <a:pt x="1243741" y="719124"/>
                  </a:cubicBezTo>
                  <a:cubicBezTo>
                    <a:pt x="1241001" y="719124"/>
                    <a:pt x="1238262" y="716385"/>
                    <a:pt x="1235523" y="715015"/>
                  </a:cubicBezTo>
                  <a:close/>
                  <a:moveTo>
                    <a:pt x="1006773" y="708166"/>
                  </a:moveTo>
                  <a:cubicBezTo>
                    <a:pt x="1006773" y="709536"/>
                    <a:pt x="1008143" y="710905"/>
                    <a:pt x="1008143" y="712275"/>
                  </a:cubicBezTo>
                  <a:cubicBezTo>
                    <a:pt x="1006773" y="712275"/>
                    <a:pt x="1004033" y="713645"/>
                    <a:pt x="1001294" y="712275"/>
                  </a:cubicBezTo>
                  <a:cubicBezTo>
                    <a:pt x="1001294" y="710905"/>
                    <a:pt x="999924" y="706796"/>
                    <a:pt x="1006773" y="708166"/>
                  </a:cubicBezTo>
                  <a:close/>
                  <a:moveTo>
                    <a:pt x="575299" y="705427"/>
                  </a:moveTo>
                  <a:lnTo>
                    <a:pt x="580778" y="705427"/>
                  </a:lnTo>
                  <a:cubicBezTo>
                    <a:pt x="579408" y="709536"/>
                    <a:pt x="580778" y="715015"/>
                    <a:pt x="580778" y="720494"/>
                  </a:cubicBezTo>
                  <a:lnTo>
                    <a:pt x="578038" y="721864"/>
                  </a:lnTo>
                  <a:cubicBezTo>
                    <a:pt x="578038" y="720494"/>
                    <a:pt x="576669" y="720494"/>
                    <a:pt x="576669" y="717754"/>
                  </a:cubicBezTo>
                  <a:cubicBezTo>
                    <a:pt x="576669" y="713645"/>
                    <a:pt x="579408" y="715015"/>
                    <a:pt x="579408" y="712275"/>
                  </a:cubicBezTo>
                  <a:cubicBezTo>
                    <a:pt x="579408" y="708166"/>
                    <a:pt x="575299" y="709536"/>
                    <a:pt x="573929" y="708166"/>
                  </a:cubicBezTo>
                  <a:cubicBezTo>
                    <a:pt x="573929" y="708166"/>
                    <a:pt x="575299" y="706796"/>
                    <a:pt x="575299" y="705427"/>
                  </a:cubicBezTo>
                  <a:close/>
                  <a:moveTo>
                    <a:pt x="196127" y="705398"/>
                  </a:moveTo>
                  <a:lnTo>
                    <a:pt x="198051" y="705990"/>
                  </a:lnTo>
                  <a:lnTo>
                    <a:pt x="197245" y="706796"/>
                  </a:lnTo>
                  <a:close/>
                  <a:moveTo>
                    <a:pt x="179439" y="704057"/>
                  </a:moveTo>
                  <a:lnTo>
                    <a:pt x="186440" y="704386"/>
                  </a:lnTo>
                  <a:lnTo>
                    <a:pt x="183548" y="706796"/>
                  </a:lnTo>
                  <a:cubicBezTo>
                    <a:pt x="182178" y="705427"/>
                    <a:pt x="180808" y="704057"/>
                    <a:pt x="179439" y="704057"/>
                  </a:cubicBezTo>
                  <a:close/>
                  <a:moveTo>
                    <a:pt x="1261548" y="702687"/>
                  </a:moveTo>
                  <a:cubicBezTo>
                    <a:pt x="1264288" y="702687"/>
                    <a:pt x="1267027" y="708166"/>
                    <a:pt x="1269766" y="709536"/>
                  </a:cubicBezTo>
                  <a:cubicBezTo>
                    <a:pt x="1287573" y="712275"/>
                    <a:pt x="1286204" y="716385"/>
                    <a:pt x="1287573" y="731452"/>
                  </a:cubicBezTo>
                  <a:cubicBezTo>
                    <a:pt x="1288943" y="732822"/>
                    <a:pt x="1291683" y="732822"/>
                    <a:pt x="1291683" y="734192"/>
                  </a:cubicBezTo>
                  <a:cubicBezTo>
                    <a:pt x="1290313" y="734192"/>
                    <a:pt x="1287573" y="732822"/>
                    <a:pt x="1286204" y="732822"/>
                  </a:cubicBezTo>
                  <a:cubicBezTo>
                    <a:pt x="1284834" y="734192"/>
                    <a:pt x="1283464" y="736931"/>
                    <a:pt x="1282094" y="736931"/>
                  </a:cubicBezTo>
                  <a:cubicBezTo>
                    <a:pt x="1277985" y="739670"/>
                    <a:pt x="1272506" y="741040"/>
                    <a:pt x="1268397" y="741040"/>
                  </a:cubicBezTo>
                  <a:cubicBezTo>
                    <a:pt x="1253329" y="741040"/>
                    <a:pt x="1254699" y="715015"/>
                    <a:pt x="1251960" y="709536"/>
                  </a:cubicBezTo>
                  <a:lnTo>
                    <a:pt x="1251960" y="705427"/>
                  </a:lnTo>
                  <a:cubicBezTo>
                    <a:pt x="1254699" y="704057"/>
                    <a:pt x="1257439" y="702687"/>
                    <a:pt x="1261548" y="702687"/>
                  </a:cubicBezTo>
                  <a:close/>
                  <a:moveTo>
                    <a:pt x="1005403" y="702687"/>
                  </a:moveTo>
                  <a:cubicBezTo>
                    <a:pt x="1008143" y="701317"/>
                    <a:pt x="1010882" y="702687"/>
                    <a:pt x="1012252" y="704057"/>
                  </a:cubicBezTo>
                  <a:cubicBezTo>
                    <a:pt x="1012252" y="704057"/>
                    <a:pt x="1012252" y="705427"/>
                    <a:pt x="1010882" y="706796"/>
                  </a:cubicBezTo>
                  <a:cubicBezTo>
                    <a:pt x="1009513" y="706796"/>
                    <a:pt x="1006773" y="704057"/>
                    <a:pt x="1005403" y="702687"/>
                  </a:cubicBezTo>
                  <a:close/>
                  <a:moveTo>
                    <a:pt x="326003" y="702687"/>
                  </a:moveTo>
                  <a:lnTo>
                    <a:pt x="328742" y="705427"/>
                  </a:lnTo>
                  <a:lnTo>
                    <a:pt x="320524" y="706796"/>
                  </a:lnTo>
                  <a:cubicBezTo>
                    <a:pt x="321894" y="705427"/>
                    <a:pt x="324633" y="702687"/>
                    <a:pt x="326003" y="702687"/>
                  </a:cubicBezTo>
                  <a:close/>
                  <a:moveTo>
                    <a:pt x="475307" y="699947"/>
                  </a:moveTo>
                  <a:cubicBezTo>
                    <a:pt x="476676" y="701317"/>
                    <a:pt x="478046" y="701317"/>
                    <a:pt x="478046" y="702687"/>
                  </a:cubicBezTo>
                  <a:cubicBezTo>
                    <a:pt x="478046" y="702687"/>
                    <a:pt x="476676" y="704057"/>
                    <a:pt x="475307" y="704057"/>
                  </a:cubicBezTo>
                  <a:cubicBezTo>
                    <a:pt x="473937" y="702687"/>
                    <a:pt x="473937" y="701317"/>
                    <a:pt x="475307" y="699947"/>
                  </a:cubicBezTo>
                  <a:close/>
                  <a:moveTo>
                    <a:pt x="191767" y="699947"/>
                  </a:moveTo>
                  <a:lnTo>
                    <a:pt x="196127" y="705398"/>
                  </a:lnTo>
                  <a:lnTo>
                    <a:pt x="193992" y="704742"/>
                  </a:lnTo>
                  <a:lnTo>
                    <a:pt x="186440" y="704386"/>
                  </a:lnTo>
                  <a:close/>
                  <a:moveTo>
                    <a:pt x="1245111" y="697208"/>
                  </a:moveTo>
                  <a:lnTo>
                    <a:pt x="1250590" y="698577"/>
                  </a:lnTo>
                  <a:lnTo>
                    <a:pt x="1245111" y="699947"/>
                  </a:lnTo>
                  <a:close/>
                  <a:moveTo>
                    <a:pt x="580778" y="697208"/>
                  </a:moveTo>
                  <a:lnTo>
                    <a:pt x="586257" y="697208"/>
                  </a:lnTo>
                  <a:cubicBezTo>
                    <a:pt x="587627" y="698577"/>
                    <a:pt x="588996" y="699947"/>
                    <a:pt x="588996" y="702687"/>
                  </a:cubicBezTo>
                  <a:lnTo>
                    <a:pt x="579408" y="701317"/>
                  </a:lnTo>
                  <a:close/>
                  <a:moveTo>
                    <a:pt x="497223" y="697208"/>
                  </a:moveTo>
                  <a:cubicBezTo>
                    <a:pt x="498592" y="697208"/>
                    <a:pt x="499962" y="698577"/>
                    <a:pt x="501332" y="698577"/>
                  </a:cubicBezTo>
                  <a:cubicBezTo>
                    <a:pt x="501332" y="699947"/>
                    <a:pt x="499962" y="702687"/>
                    <a:pt x="498592" y="702687"/>
                  </a:cubicBezTo>
                  <a:close/>
                  <a:moveTo>
                    <a:pt x="642417" y="691729"/>
                  </a:moveTo>
                  <a:cubicBezTo>
                    <a:pt x="642417" y="697208"/>
                    <a:pt x="646526" y="699947"/>
                    <a:pt x="646526" y="704057"/>
                  </a:cubicBezTo>
                  <a:cubicBezTo>
                    <a:pt x="646526" y="706796"/>
                    <a:pt x="641047" y="710905"/>
                    <a:pt x="641047" y="715015"/>
                  </a:cubicBezTo>
                  <a:cubicBezTo>
                    <a:pt x="641047" y="717754"/>
                    <a:pt x="646526" y="719124"/>
                    <a:pt x="649266" y="721864"/>
                  </a:cubicBezTo>
                  <a:lnTo>
                    <a:pt x="650635" y="699947"/>
                  </a:lnTo>
                  <a:cubicBezTo>
                    <a:pt x="649266" y="697208"/>
                    <a:pt x="649266" y="694469"/>
                    <a:pt x="647896" y="691729"/>
                  </a:cubicBezTo>
                  <a:close/>
                  <a:moveTo>
                    <a:pt x="560231" y="691729"/>
                  </a:moveTo>
                  <a:lnTo>
                    <a:pt x="565711" y="691729"/>
                  </a:lnTo>
                  <a:lnTo>
                    <a:pt x="565711" y="697208"/>
                  </a:lnTo>
                  <a:cubicBezTo>
                    <a:pt x="564341" y="695838"/>
                    <a:pt x="560231" y="697208"/>
                    <a:pt x="560231" y="691729"/>
                  </a:cubicBezTo>
                  <a:close/>
                  <a:moveTo>
                    <a:pt x="712275" y="690359"/>
                  </a:moveTo>
                  <a:cubicBezTo>
                    <a:pt x="713645" y="691729"/>
                    <a:pt x="715014" y="691729"/>
                    <a:pt x="715014" y="693099"/>
                  </a:cubicBezTo>
                  <a:lnTo>
                    <a:pt x="710905" y="693099"/>
                  </a:lnTo>
                  <a:cubicBezTo>
                    <a:pt x="710905" y="693099"/>
                    <a:pt x="710905" y="691729"/>
                    <a:pt x="712275" y="690359"/>
                  </a:cubicBezTo>
                  <a:close/>
                  <a:moveTo>
                    <a:pt x="731451" y="686250"/>
                  </a:moveTo>
                  <a:lnTo>
                    <a:pt x="738300" y="687620"/>
                  </a:lnTo>
                  <a:cubicBezTo>
                    <a:pt x="738300" y="688989"/>
                    <a:pt x="738300" y="690359"/>
                    <a:pt x="735561" y="690359"/>
                  </a:cubicBezTo>
                  <a:cubicBezTo>
                    <a:pt x="731451" y="690359"/>
                    <a:pt x="731451" y="687620"/>
                    <a:pt x="731451" y="686250"/>
                  </a:cubicBezTo>
                  <a:close/>
                  <a:moveTo>
                    <a:pt x="580778" y="684880"/>
                  </a:moveTo>
                  <a:cubicBezTo>
                    <a:pt x="582148" y="686250"/>
                    <a:pt x="578038" y="688989"/>
                    <a:pt x="576669" y="690359"/>
                  </a:cubicBezTo>
                  <a:lnTo>
                    <a:pt x="576669" y="686250"/>
                  </a:lnTo>
                  <a:cubicBezTo>
                    <a:pt x="578038" y="686250"/>
                    <a:pt x="579408" y="684880"/>
                    <a:pt x="580778" y="684880"/>
                  </a:cubicBezTo>
                  <a:close/>
                  <a:moveTo>
                    <a:pt x="1368389" y="682141"/>
                  </a:moveTo>
                  <a:cubicBezTo>
                    <a:pt x="1369759" y="683510"/>
                    <a:pt x="1371129" y="683510"/>
                    <a:pt x="1371129" y="684880"/>
                  </a:cubicBezTo>
                  <a:cubicBezTo>
                    <a:pt x="1371129" y="684880"/>
                    <a:pt x="1369759" y="686250"/>
                    <a:pt x="1368389" y="686250"/>
                  </a:cubicBezTo>
                  <a:lnTo>
                    <a:pt x="1365650" y="683510"/>
                  </a:lnTo>
                  <a:cubicBezTo>
                    <a:pt x="1365650" y="683510"/>
                    <a:pt x="1367019" y="683510"/>
                    <a:pt x="1368389" y="682141"/>
                  </a:cubicBezTo>
                  <a:close/>
                  <a:moveTo>
                    <a:pt x="128757" y="682141"/>
                  </a:moveTo>
                  <a:cubicBezTo>
                    <a:pt x="130127" y="683510"/>
                    <a:pt x="130127" y="682141"/>
                    <a:pt x="130127" y="684880"/>
                  </a:cubicBezTo>
                  <a:cubicBezTo>
                    <a:pt x="130127" y="691729"/>
                    <a:pt x="128757" y="698577"/>
                    <a:pt x="121909" y="698577"/>
                  </a:cubicBezTo>
                  <a:cubicBezTo>
                    <a:pt x="117799" y="698577"/>
                    <a:pt x="116430" y="697208"/>
                    <a:pt x="113690" y="695838"/>
                  </a:cubicBezTo>
                  <a:cubicBezTo>
                    <a:pt x="123279" y="679401"/>
                    <a:pt x="119169" y="687620"/>
                    <a:pt x="128757" y="682141"/>
                  </a:cubicBezTo>
                  <a:close/>
                  <a:moveTo>
                    <a:pt x="1010882" y="679401"/>
                  </a:moveTo>
                  <a:cubicBezTo>
                    <a:pt x="1010882" y="680771"/>
                    <a:pt x="1012252" y="680771"/>
                    <a:pt x="1012252" y="684880"/>
                  </a:cubicBezTo>
                  <a:lnTo>
                    <a:pt x="1004033" y="684880"/>
                  </a:lnTo>
                  <a:cubicBezTo>
                    <a:pt x="1005403" y="682141"/>
                    <a:pt x="1004033" y="679401"/>
                    <a:pt x="1010882" y="679401"/>
                  </a:cubicBezTo>
                  <a:close/>
                  <a:moveTo>
                    <a:pt x="195876" y="678031"/>
                  </a:moveTo>
                  <a:cubicBezTo>
                    <a:pt x="191767" y="679401"/>
                    <a:pt x="189027" y="682141"/>
                    <a:pt x="187657" y="684880"/>
                  </a:cubicBezTo>
                  <a:cubicBezTo>
                    <a:pt x="190397" y="686250"/>
                    <a:pt x="190397" y="684880"/>
                    <a:pt x="191767" y="683510"/>
                  </a:cubicBezTo>
                  <a:cubicBezTo>
                    <a:pt x="193136" y="686250"/>
                    <a:pt x="194506" y="687620"/>
                    <a:pt x="197245" y="688989"/>
                  </a:cubicBezTo>
                  <a:close/>
                  <a:moveTo>
                    <a:pt x="875276" y="675292"/>
                  </a:moveTo>
                  <a:lnTo>
                    <a:pt x="880755" y="675292"/>
                  </a:lnTo>
                  <a:cubicBezTo>
                    <a:pt x="880755" y="679401"/>
                    <a:pt x="880755" y="683510"/>
                    <a:pt x="883495" y="687620"/>
                  </a:cubicBezTo>
                  <a:lnTo>
                    <a:pt x="879385" y="691729"/>
                  </a:lnTo>
                  <a:lnTo>
                    <a:pt x="867057" y="690359"/>
                  </a:lnTo>
                  <a:cubicBezTo>
                    <a:pt x="868427" y="686250"/>
                    <a:pt x="878016" y="680771"/>
                    <a:pt x="875276" y="675292"/>
                  </a:cubicBezTo>
                  <a:close/>
                  <a:moveTo>
                    <a:pt x="565711" y="675292"/>
                  </a:moveTo>
                  <a:cubicBezTo>
                    <a:pt x="565711" y="676662"/>
                    <a:pt x="567080" y="678031"/>
                    <a:pt x="567080" y="680771"/>
                  </a:cubicBezTo>
                  <a:cubicBezTo>
                    <a:pt x="565711" y="680771"/>
                    <a:pt x="564341" y="682141"/>
                    <a:pt x="562971" y="683510"/>
                  </a:cubicBezTo>
                  <a:cubicBezTo>
                    <a:pt x="562971" y="683510"/>
                    <a:pt x="561601" y="683510"/>
                    <a:pt x="561601" y="680771"/>
                  </a:cubicBezTo>
                  <a:cubicBezTo>
                    <a:pt x="561601" y="676662"/>
                    <a:pt x="562971" y="676662"/>
                    <a:pt x="565711" y="675292"/>
                  </a:cubicBezTo>
                  <a:close/>
                  <a:moveTo>
                    <a:pt x="1114984" y="673922"/>
                  </a:moveTo>
                  <a:cubicBezTo>
                    <a:pt x="1112244" y="679401"/>
                    <a:pt x="1112244" y="686250"/>
                    <a:pt x="1110874" y="694469"/>
                  </a:cubicBezTo>
                  <a:cubicBezTo>
                    <a:pt x="1113614" y="694469"/>
                    <a:pt x="1116354" y="695838"/>
                    <a:pt x="1117723" y="698577"/>
                  </a:cubicBezTo>
                  <a:cubicBezTo>
                    <a:pt x="1101286" y="698577"/>
                    <a:pt x="1112244" y="715015"/>
                    <a:pt x="1106765" y="724603"/>
                  </a:cubicBezTo>
                  <a:lnTo>
                    <a:pt x="1106765" y="728712"/>
                  </a:lnTo>
                  <a:cubicBezTo>
                    <a:pt x="1109505" y="730082"/>
                    <a:pt x="1112244" y="731452"/>
                    <a:pt x="1114984" y="734192"/>
                  </a:cubicBezTo>
                  <a:cubicBezTo>
                    <a:pt x="1113614" y="735561"/>
                    <a:pt x="1112244" y="735561"/>
                    <a:pt x="1112244" y="739670"/>
                  </a:cubicBezTo>
                  <a:cubicBezTo>
                    <a:pt x="1112244" y="742410"/>
                    <a:pt x="1116354" y="742410"/>
                    <a:pt x="1117723" y="745150"/>
                  </a:cubicBezTo>
                  <a:cubicBezTo>
                    <a:pt x="1116354" y="746519"/>
                    <a:pt x="1114984" y="745150"/>
                    <a:pt x="1114984" y="747889"/>
                  </a:cubicBezTo>
                  <a:cubicBezTo>
                    <a:pt x="1114984" y="751998"/>
                    <a:pt x="1117723" y="750628"/>
                    <a:pt x="1119093" y="750628"/>
                  </a:cubicBezTo>
                  <a:cubicBezTo>
                    <a:pt x="1120463" y="747889"/>
                    <a:pt x="1123202" y="745150"/>
                    <a:pt x="1124572" y="742410"/>
                  </a:cubicBezTo>
                  <a:cubicBezTo>
                    <a:pt x="1121832" y="742410"/>
                    <a:pt x="1119093" y="743780"/>
                    <a:pt x="1117723" y="742410"/>
                  </a:cubicBezTo>
                  <a:cubicBezTo>
                    <a:pt x="1119093" y="739670"/>
                    <a:pt x="1123202" y="736931"/>
                    <a:pt x="1125942" y="736931"/>
                  </a:cubicBezTo>
                  <a:cubicBezTo>
                    <a:pt x="1130051" y="736931"/>
                    <a:pt x="1134160" y="743780"/>
                    <a:pt x="1136900" y="745150"/>
                  </a:cubicBezTo>
                  <a:cubicBezTo>
                    <a:pt x="1138270" y="746519"/>
                    <a:pt x="1141009" y="745150"/>
                    <a:pt x="1142379" y="746519"/>
                  </a:cubicBezTo>
                  <a:cubicBezTo>
                    <a:pt x="1141009" y="747889"/>
                    <a:pt x="1141009" y="750628"/>
                    <a:pt x="1143749" y="751998"/>
                  </a:cubicBezTo>
                  <a:cubicBezTo>
                    <a:pt x="1147858" y="747889"/>
                    <a:pt x="1151967" y="746519"/>
                    <a:pt x="1153337" y="745150"/>
                  </a:cubicBezTo>
                  <a:cubicBezTo>
                    <a:pt x="1154707" y="743780"/>
                    <a:pt x="1156077" y="739670"/>
                    <a:pt x="1156077" y="736931"/>
                  </a:cubicBezTo>
                  <a:cubicBezTo>
                    <a:pt x="1156077" y="728712"/>
                    <a:pt x="1153337" y="731452"/>
                    <a:pt x="1146488" y="724603"/>
                  </a:cubicBezTo>
                  <a:lnTo>
                    <a:pt x="1146488" y="731452"/>
                  </a:lnTo>
                  <a:cubicBezTo>
                    <a:pt x="1146488" y="734192"/>
                    <a:pt x="1149228" y="735561"/>
                    <a:pt x="1150597" y="736931"/>
                  </a:cubicBezTo>
                  <a:cubicBezTo>
                    <a:pt x="1149228" y="738300"/>
                    <a:pt x="1147858" y="739670"/>
                    <a:pt x="1147858" y="741040"/>
                  </a:cubicBezTo>
                  <a:cubicBezTo>
                    <a:pt x="1143749" y="739670"/>
                    <a:pt x="1142379" y="732822"/>
                    <a:pt x="1139639" y="732822"/>
                  </a:cubicBezTo>
                  <a:cubicBezTo>
                    <a:pt x="1135530" y="732822"/>
                    <a:pt x="1135530" y="734192"/>
                    <a:pt x="1134160" y="732822"/>
                  </a:cubicBezTo>
                  <a:cubicBezTo>
                    <a:pt x="1136900" y="731452"/>
                    <a:pt x="1139639" y="728712"/>
                    <a:pt x="1141009" y="725973"/>
                  </a:cubicBezTo>
                  <a:cubicBezTo>
                    <a:pt x="1134160" y="730082"/>
                    <a:pt x="1124572" y="735561"/>
                    <a:pt x="1120463" y="735561"/>
                  </a:cubicBezTo>
                  <a:cubicBezTo>
                    <a:pt x="1117723" y="735561"/>
                    <a:pt x="1113614" y="730082"/>
                    <a:pt x="1113614" y="725973"/>
                  </a:cubicBezTo>
                  <a:cubicBezTo>
                    <a:pt x="1113614" y="710905"/>
                    <a:pt x="1134160" y="716385"/>
                    <a:pt x="1138270" y="705427"/>
                  </a:cubicBezTo>
                  <a:cubicBezTo>
                    <a:pt x="1123202" y="701317"/>
                    <a:pt x="1114984" y="691729"/>
                    <a:pt x="1114984" y="680771"/>
                  </a:cubicBezTo>
                  <a:cubicBezTo>
                    <a:pt x="1114984" y="678031"/>
                    <a:pt x="1116354" y="675292"/>
                    <a:pt x="1114984" y="673922"/>
                  </a:cubicBezTo>
                  <a:close/>
                  <a:moveTo>
                    <a:pt x="1225934" y="672552"/>
                  </a:moveTo>
                  <a:lnTo>
                    <a:pt x="1227304" y="672552"/>
                  </a:lnTo>
                  <a:cubicBezTo>
                    <a:pt x="1228674" y="672552"/>
                    <a:pt x="1230043" y="672552"/>
                    <a:pt x="1231413" y="673922"/>
                  </a:cubicBezTo>
                  <a:cubicBezTo>
                    <a:pt x="1231413" y="673922"/>
                    <a:pt x="1230043" y="676662"/>
                    <a:pt x="1228674" y="675292"/>
                  </a:cubicBezTo>
                  <a:cubicBezTo>
                    <a:pt x="1227304" y="675292"/>
                    <a:pt x="1225934" y="675292"/>
                    <a:pt x="1225934" y="672552"/>
                  </a:cubicBezTo>
                  <a:close/>
                  <a:moveTo>
                    <a:pt x="1257439" y="671182"/>
                  </a:moveTo>
                  <a:cubicBezTo>
                    <a:pt x="1258808" y="671182"/>
                    <a:pt x="1260178" y="673922"/>
                    <a:pt x="1261548" y="673922"/>
                  </a:cubicBezTo>
                  <a:cubicBezTo>
                    <a:pt x="1265657" y="672552"/>
                    <a:pt x="1271136" y="673922"/>
                    <a:pt x="1271136" y="679401"/>
                  </a:cubicBezTo>
                  <a:cubicBezTo>
                    <a:pt x="1271136" y="682141"/>
                    <a:pt x="1268397" y="684880"/>
                    <a:pt x="1265657" y="684880"/>
                  </a:cubicBezTo>
                  <a:cubicBezTo>
                    <a:pt x="1261548" y="684880"/>
                    <a:pt x="1256069" y="679401"/>
                    <a:pt x="1256069" y="676662"/>
                  </a:cubicBezTo>
                  <a:cubicBezTo>
                    <a:pt x="1256069" y="672552"/>
                    <a:pt x="1257439" y="671182"/>
                    <a:pt x="1257439" y="671182"/>
                  </a:cubicBezTo>
                  <a:close/>
                  <a:moveTo>
                    <a:pt x="317784" y="669812"/>
                  </a:moveTo>
                  <a:cubicBezTo>
                    <a:pt x="317784" y="667073"/>
                    <a:pt x="321894" y="668443"/>
                    <a:pt x="323263" y="669812"/>
                  </a:cubicBezTo>
                  <a:cubicBezTo>
                    <a:pt x="323263" y="669812"/>
                    <a:pt x="321894" y="671182"/>
                    <a:pt x="321894" y="672552"/>
                  </a:cubicBezTo>
                  <a:cubicBezTo>
                    <a:pt x="320524" y="672552"/>
                    <a:pt x="317784" y="673922"/>
                    <a:pt x="317784" y="669812"/>
                  </a:cubicBezTo>
                  <a:close/>
                  <a:moveTo>
                    <a:pt x="280801" y="669812"/>
                  </a:moveTo>
                  <a:cubicBezTo>
                    <a:pt x="282171" y="669812"/>
                    <a:pt x="284910" y="668443"/>
                    <a:pt x="286280" y="669812"/>
                  </a:cubicBezTo>
                  <a:cubicBezTo>
                    <a:pt x="284910" y="669812"/>
                    <a:pt x="283540" y="672552"/>
                    <a:pt x="283540" y="673922"/>
                  </a:cubicBezTo>
                  <a:cubicBezTo>
                    <a:pt x="283540" y="672552"/>
                    <a:pt x="282171" y="671182"/>
                    <a:pt x="280801" y="669812"/>
                  </a:cubicBezTo>
                  <a:close/>
                  <a:moveTo>
                    <a:pt x="636938" y="667073"/>
                  </a:moveTo>
                  <a:cubicBezTo>
                    <a:pt x="638308" y="668443"/>
                    <a:pt x="641047" y="669812"/>
                    <a:pt x="642417" y="671182"/>
                  </a:cubicBezTo>
                  <a:cubicBezTo>
                    <a:pt x="636938" y="673922"/>
                    <a:pt x="635568" y="675292"/>
                    <a:pt x="634199" y="678031"/>
                  </a:cubicBezTo>
                  <a:cubicBezTo>
                    <a:pt x="635568" y="679401"/>
                    <a:pt x="635568" y="682141"/>
                    <a:pt x="639677" y="682141"/>
                  </a:cubicBezTo>
                  <a:cubicBezTo>
                    <a:pt x="642417" y="682141"/>
                    <a:pt x="642417" y="680771"/>
                    <a:pt x="643787" y="680771"/>
                  </a:cubicBezTo>
                  <a:lnTo>
                    <a:pt x="645157" y="676662"/>
                  </a:lnTo>
                  <a:cubicBezTo>
                    <a:pt x="645157" y="673922"/>
                    <a:pt x="642417" y="669812"/>
                    <a:pt x="641047" y="667073"/>
                  </a:cubicBezTo>
                  <a:close/>
                  <a:moveTo>
                    <a:pt x="128757" y="667073"/>
                  </a:moveTo>
                  <a:cubicBezTo>
                    <a:pt x="127388" y="669812"/>
                    <a:pt x="126018" y="672552"/>
                    <a:pt x="123279" y="675292"/>
                  </a:cubicBezTo>
                  <a:lnTo>
                    <a:pt x="123279" y="669812"/>
                  </a:lnTo>
                  <a:cubicBezTo>
                    <a:pt x="124648" y="668443"/>
                    <a:pt x="127388" y="668443"/>
                    <a:pt x="128757" y="667073"/>
                  </a:cubicBezTo>
                  <a:close/>
                  <a:moveTo>
                    <a:pt x="639677" y="660224"/>
                  </a:moveTo>
                  <a:lnTo>
                    <a:pt x="636938" y="662964"/>
                  </a:lnTo>
                  <a:cubicBezTo>
                    <a:pt x="638308" y="664334"/>
                    <a:pt x="639677" y="664334"/>
                    <a:pt x="639677" y="664334"/>
                  </a:cubicBezTo>
                  <a:cubicBezTo>
                    <a:pt x="641047" y="661594"/>
                    <a:pt x="641047" y="661594"/>
                    <a:pt x="639677" y="660224"/>
                  </a:cubicBezTo>
                  <a:close/>
                  <a:moveTo>
                    <a:pt x="110951" y="658855"/>
                  </a:moveTo>
                  <a:cubicBezTo>
                    <a:pt x="110951" y="662964"/>
                    <a:pt x="117799" y="661594"/>
                    <a:pt x="120539" y="661594"/>
                  </a:cubicBezTo>
                  <a:cubicBezTo>
                    <a:pt x="120539" y="661594"/>
                    <a:pt x="120539" y="662964"/>
                    <a:pt x="121909" y="664334"/>
                  </a:cubicBezTo>
                  <a:cubicBezTo>
                    <a:pt x="120539" y="665704"/>
                    <a:pt x="119169" y="668443"/>
                    <a:pt x="117799" y="669812"/>
                  </a:cubicBezTo>
                  <a:cubicBezTo>
                    <a:pt x="113690" y="667073"/>
                    <a:pt x="110951" y="662964"/>
                    <a:pt x="110951" y="658855"/>
                  </a:cubicBezTo>
                  <a:close/>
                  <a:moveTo>
                    <a:pt x="1376607" y="653376"/>
                  </a:moveTo>
                  <a:cubicBezTo>
                    <a:pt x="1377977" y="652006"/>
                    <a:pt x="1380717" y="652006"/>
                    <a:pt x="1382087" y="653376"/>
                  </a:cubicBezTo>
                  <a:cubicBezTo>
                    <a:pt x="1382087" y="653376"/>
                    <a:pt x="1382087" y="654745"/>
                    <a:pt x="1380717" y="656115"/>
                  </a:cubicBezTo>
                  <a:cubicBezTo>
                    <a:pt x="1379347" y="656115"/>
                    <a:pt x="1377977" y="654745"/>
                    <a:pt x="1376607" y="653376"/>
                  </a:cubicBezTo>
                  <a:close/>
                  <a:moveTo>
                    <a:pt x="1288943" y="653376"/>
                  </a:moveTo>
                  <a:lnTo>
                    <a:pt x="1294422" y="653376"/>
                  </a:lnTo>
                  <a:cubicBezTo>
                    <a:pt x="1295792" y="654745"/>
                    <a:pt x="1295792" y="653376"/>
                    <a:pt x="1295792" y="657485"/>
                  </a:cubicBezTo>
                  <a:cubicBezTo>
                    <a:pt x="1295792" y="660224"/>
                    <a:pt x="1294422" y="661594"/>
                    <a:pt x="1293052" y="662964"/>
                  </a:cubicBezTo>
                  <a:lnTo>
                    <a:pt x="1286204" y="662964"/>
                  </a:lnTo>
                  <a:cubicBezTo>
                    <a:pt x="1286204" y="661594"/>
                    <a:pt x="1284834" y="661594"/>
                    <a:pt x="1284834" y="658855"/>
                  </a:cubicBezTo>
                  <a:cubicBezTo>
                    <a:pt x="1284834" y="654745"/>
                    <a:pt x="1287573" y="654745"/>
                    <a:pt x="1288943" y="653376"/>
                  </a:cubicBezTo>
                  <a:close/>
                  <a:moveTo>
                    <a:pt x="172590" y="653376"/>
                  </a:moveTo>
                  <a:cubicBezTo>
                    <a:pt x="172590" y="654745"/>
                    <a:pt x="171220" y="657485"/>
                    <a:pt x="171220" y="662964"/>
                  </a:cubicBezTo>
                  <a:cubicBezTo>
                    <a:pt x="173960" y="660224"/>
                    <a:pt x="175329" y="657485"/>
                    <a:pt x="179439" y="657485"/>
                  </a:cubicBezTo>
                  <a:cubicBezTo>
                    <a:pt x="178069" y="656115"/>
                    <a:pt x="176699" y="654745"/>
                    <a:pt x="176699" y="653376"/>
                  </a:cubicBezTo>
                  <a:close/>
                  <a:moveTo>
                    <a:pt x="749258" y="652006"/>
                  </a:moveTo>
                  <a:cubicBezTo>
                    <a:pt x="750628" y="652006"/>
                    <a:pt x="753368" y="653376"/>
                    <a:pt x="753368" y="654745"/>
                  </a:cubicBezTo>
                  <a:lnTo>
                    <a:pt x="747888" y="654745"/>
                  </a:lnTo>
                  <a:close/>
                  <a:moveTo>
                    <a:pt x="72598" y="652006"/>
                  </a:moveTo>
                  <a:cubicBezTo>
                    <a:pt x="72598" y="649266"/>
                    <a:pt x="76707" y="650636"/>
                    <a:pt x="78076" y="652006"/>
                  </a:cubicBezTo>
                  <a:cubicBezTo>
                    <a:pt x="78076" y="652006"/>
                    <a:pt x="78076" y="653376"/>
                    <a:pt x="76707" y="654745"/>
                  </a:cubicBezTo>
                  <a:cubicBezTo>
                    <a:pt x="75337" y="654745"/>
                    <a:pt x="72598" y="656115"/>
                    <a:pt x="72598" y="652006"/>
                  </a:cubicBezTo>
                  <a:close/>
                  <a:moveTo>
                    <a:pt x="1442356" y="649266"/>
                  </a:moveTo>
                  <a:lnTo>
                    <a:pt x="1446465" y="649266"/>
                  </a:lnTo>
                  <a:cubicBezTo>
                    <a:pt x="1447835" y="650636"/>
                    <a:pt x="1449205" y="652006"/>
                    <a:pt x="1449205" y="653376"/>
                  </a:cubicBezTo>
                  <a:lnTo>
                    <a:pt x="1443726" y="654745"/>
                  </a:lnTo>
                  <a:cubicBezTo>
                    <a:pt x="1443726" y="653376"/>
                    <a:pt x="1442356" y="650636"/>
                    <a:pt x="1442356" y="649266"/>
                  </a:cubicBezTo>
                  <a:close/>
                  <a:moveTo>
                    <a:pt x="1430028" y="647897"/>
                  </a:moveTo>
                  <a:cubicBezTo>
                    <a:pt x="1434138" y="647897"/>
                    <a:pt x="1436877" y="649266"/>
                    <a:pt x="1436877" y="653376"/>
                  </a:cubicBezTo>
                  <a:cubicBezTo>
                    <a:pt x="1436877" y="656115"/>
                    <a:pt x="1432768" y="660224"/>
                    <a:pt x="1430028" y="660224"/>
                  </a:cubicBezTo>
                  <a:cubicBezTo>
                    <a:pt x="1425919" y="660224"/>
                    <a:pt x="1424549" y="657485"/>
                    <a:pt x="1424549" y="653376"/>
                  </a:cubicBezTo>
                  <a:cubicBezTo>
                    <a:pt x="1424549" y="650636"/>
                    <a:pt x="1427289" y="647897"/>
                    <a:pt x="1430028" y="647897"/>
                  </a:cubicBezTo>
                  <a:close/>
                  <a:moveTo>
                    <a:pt x="745149" y="646527"/>
                  </a:moveTo>
                  <a:lnTo>
                    <a:pt x="749258" y="647897"/>
                  </a:lnTo>
                  <a:lnTo>
                    <a:pt x="743779" y="649266"/>
                  </a:lnTo>
                  <a:close/>
                  <a:moveTo>
                    <a:pt x="536946" y="646527"/>
                  </a:moveTo>
                  <a:cubicBezTo>
                    <a:pt x="541055" y="646527"/>
                    <a:pt x="542425" y="647897"/>
                    <a:pt x="545164" y="647897"/>
                  </a:cubicBezTo>
                  <a:lnTo>
                    <a:pt x="545164" y="654745"/>
                  </a:lnTo>
                  <a:cubicBezTo>
                    <a:pt x="536946" y="661594"/>
                    <a:pt x="542425" y="665704"/>
                    <a:pt x="541055" y="669812"/>
                  </a:cubicBezTo>
                  <a:cubicBezTo>
                    <a:pt x="538315" y="675292"/>
                    <a:pt x="534206" y="678031"/>
                    <a:pt x="528727" y="678031"/>
                  </a:cubicBezTo>
                  <a:cubicBezTo>
                    <a:pt x="525988" y="678031"/>
                    <a:pt x="517769" y="672552"/>
                    <a:pt x="512290" y="672552"/>
                  </a:cubicBezTo>
                  <a:cubicBezTo>
                    <a:pt x="512290" y="671182"/>
                    <a:pt x="515030" y="671182"/>
                    <a:pt x="515030" y="669812"/>
                  </a:cubicBezTo>
                  <a:cubicBezTo>
                    <a:pt x="510920" y="661594"/>
                    <a:pt x="523248" y="650636"/>
                    <a:pt x="531466" y="652006"/>
                  </a:cubicBezTo>
                  <a:cubicBezTo>
                    <a:pt x="532836" y="650636"/>
                    <a:pt x="534206" y="646527"/>
                    <a:pt x="536946" y="646527"/>
                  </a:cubicBezTo>
                  <a:close/>
                  <a:moveTo>
                    <a:pt x="1223195" y="645157"/>
                  </a:moveTo>
                  <a:cubicBezTo>
                    <a:pt x="1224565" y="646527"/>
                    <a:pt x="1224565" y="647897"/>
                    <a:pt x="1224565" y="649266"/>
                  </a:cubicBezTo>
                  <a:cubicBezTo>
                    <a:pt x="1223195" y="649266"/>
                    <a:pt x="1220455" y="650636"/>
                    <a:pt x="1220455" y="646527"/>
                  </a:cubicBezTo>
                  <a:cubicBezTo>
                    <a:pt x="1220455" y="643787"/>
                    <a:pt x="1221825" y="645157"/>
                    <a:pt x="1223195" y="645157"/>
                  </a:cubicBezTo>
                  <a:close/>
                  <a:moveTo>
                    <a:pt x="268473" y="641048"/>
                  </a:moveTo>
                  <a:lnTo>
                    <a:pt x="271213" y="641048"/>
                  </a:lnTo>
                  <a:lnTo>
                    <a:pt x="272582" y="646527"/>
                  </a:lnTo>
                  <a:cubicBezTo>
                    <a:pt x="271213" y="646527"/>
                    <a:pt x="269843" y="646527"/>
                    <a:pt x="268473" y="645157"/>
                  </a:cubicBezTo>
                  <a:close/>
                  <a:moveTo>
                    <a:pt x="1368389" y="636939"/>
                  </a:moveTo>
                  <a:cubicBezTo>
                    <a:pt x="1372499" y="636939"/>
                    <a:pt x="1373868" y="638308"/>
                    <a:pt x="1375238" y="641048"/>
                  </a:cubicBezTo>
                  <a:cubicBezTo>
                    <a:pt x="1372499" y="643787"/>
                    <a:pt x="1371129" y="647897"/>
                    <a:pt x="1367019" y="647897"/>
                  </a:cubicBezTo>
                  <a:cubicBezTo>
                    <a:pt x="1364280" y="647897"/>
                    <a:pt x="1362910" y="646527"/>
                    <a:pt x="1361540" y="645157"/>
                  </a:cubicBezTo>
                  <a:cubicBezTo>
                    <a:pt x="1361540" y="639678"/>
                    <a:pt x="1365650" y="636939"/>
                    <a:pt x="1368389" y="636939"/>
                  </a:cubicBezTo>
                  <a:close/>
                  <a:moveTo>
                    <a:pt x="4110" y="636939"/>
                  </a:moveTo>
                  <a:lnTo>
                    <a:pt x="8219" y="636939"/>
                  </a:lnTo>
                  <a:lnTo>
                    <a:pt x="8219" y="642417"/>
                  </a:lnTo>
                  <a:cubicBezTo>
                    <a:pt x="5479" y="643787"/>
                    <a:pt x="2740" y="643787"/>
                    <a:pt x="0" y="642417"/>
                  </a:cubicBezTo>
                  <a:cubicBezTo>
                    <a:pt x="1370" y="641048"/>
                    <a:pt x="2740" y="638308"/>
                    <a:pt x="4110" y="636939"/>
                  </a:cubicBezTo>
                  <a:close/>
                  <a:moveTo>
                    <a:pt x="95883" y="630089"/>
                  </a:moveTo>
                  <a:cubicBezTo>
                    <a:pt x="97253" y="630089"/>
                    <a:pt x="97253" y="632829"/>
                    <a:pt x="95883" y="634199"/>
                  </a:cubicBezTo>
                  <a:cubicBezTo>
                    <a:pt x="94514" y="634199"/>
                    <a:pt x="94514" y="632829"/>
                    <a:pt x="93144" y="631459"/>
                  </a:cubicBezTo>
                  <a:cubicBezTo>
                    <a:pt x="93144" y="631459"/>
                    <a:pt x="94514" y="630089"/>
                    <a:pt x="95883" y="630089"/>
                  </a:cubicBezTo>
                  <a:close/>
                  <a:moveTo>
                    <a:pt x="746519" y="627350"/>
                  </a:moveTo>
                  <a:cubicBezTo>
                    <a:pt x="747888" y="627350"/>
                    <a:pt x="750628" y="630089"/>
                    <a:pt x="750628" y="631459"/>
                  </a:cubicBezTo>
                  <a:cubicBezTo>
                    <a:pt x="749258" y="632829"/>
                    <a:pt x="747888" y="632829"/>
                    <a:pt x="746519" y="632829"/>
                  </a:cubicBezTo>
                  <a:lnTo>
                    <a:pt x="743779" y="630089"/>
                  </a:lnTo>
                  <a:cubicBezTo>
                    <a:pt x="743779" y="628720"/>
                    <a:pt x="745149" y="628720"/>
                    <a:pt x="746519" y="627350"/>
                  </a:cubicBezTo>
                  <a:close/>
                  <a:moveTo>
                    <a:pt x="978008" y="625981"/>
                  </a:moveTo>
                  <a:cubicBezTo>
                    <a:pt x="980748" y="624611"/>
                    <a:pt x="983487" y="625981"/>
                    <a:pt x="984857" y="627350"/>
                  </a:cubicBezTo>
                  <a:cubicBezTo>
                    <a:pt x="984857" y="627350"/>
                    <a:pt x="984857" y="628720"/>
                    <a:pt x="982117" y="628720"/>
                  </a:cubicBezTo>
                  <a:cubicBezTo>
                    <a:pt x="978008" y="628720"/>
                    <a:pt x="979378" y="627350"/>
                    <a:pt x="978008" y="625981"/>
                  </a:cubicBezTo>
                  <a:close/>
                  <a:moveTo>
                    <a:pt x="1305380" y="624611"/>
                  </a:moveTo>
                  <a:cubicBezTo>
                    <a:pt x="1305380" y="624611"/>
                    <a:pt x="1306750" y="625981"/>
                    <a:pt x="1306750" y="627350"/>
                  </a:cubicBezTo>
                  <a:cubicBezTo>
                    <a:pt x="1305380" y="627350"/>
                    <a:pt x="1304011" y="627350"/>
                    <a:pt x="1302641" y="625981"/>
                  </a:cubicBezTo>
                  <a:cubicBezTo>
                    <a:pt x="1302641" y="625981"/>
                    <a:pt x="1304011" y="624611"/>
                    <a:pt x="1305380" y="624611"/>
                  </a:cubicBezTo>
                  <a:close/>
                  <a:moveTo>
                    <a:pt x="853360" y="624611"/>
                  </a:moveTo>
                  <a:lnTo>
                    <a:pt x="857469" y="624611"/>
                  </a:lnTo>
                  <a:cubicBezTo>
                    <a:pt x="857469" y="625981"/>
                    <a:pt x="857469" y="627350"/>
                    <a:pt x="856099" y="628720"/>
                  </a:cubicBezTo>
                  <a:cubicBezTo>
                    <a:pt x="854730" y="628720"/>
                    <a:pt x="851990" y="627350"/>
                    <a:pt x="853360" y="624611"/>
                  </a:cubicBezTo>
                  <a:close/>
                  <a:moveTo>
                    <a:pt x="539685" y="623241"/>
                  </a:moveTo>
                  <a:lnTo>
                    <a:pt x="541055" y="623241"/>
                  </a:lnTo>
                  <a:cubicBezTo>
                    <a:pt x="541055" y="625981"/>
                    <a:pt x="538315" y="628720"/>
                    <a:pt x="536946" y="631459"/>
                  </a:cubicBezTo>
                  <a:lnTo>
                    <a:pt x="530097" y="631459"/>
                  </a:lnTo>
                  <a:cubicBezTo>
                    <a:pt x="530097" y="630089"/>
                    <a:pt x="528727" y="631459"/>
                    <a:pt x="528727" y="627350"/>
                  </a:cubicBezTo>
                  <a:cubicBezTo>
                    <a:pt x="528727" y="623241"/>
                    <a:pt x="534206" y="621871"/>
                    <a:pt x="539685" y="623241"/>
                  </a:cubicBezTo>
                  <a:close/>
                  <a:moveTo>
                    <a:pt x="143825" y="623241"/>
                  </a:moveTo>
                  <a:lnTo>
                    <a:pt x="149304" y="624611"/>
                  </a:lnTo>
                  <a:cubicBezTo>
                    <a:pt x="147934" y="627350"/>
                    <a:pt x="146564" y="628720"/>
                    <a:pt x="145195" y="630089"/>
                  </a:cubicBezTo>
                  <a:cubicBezTo>
                    <a:pt x="143825" y="628720"/>
                    <a:pt x="142455" y="628720"/>
                    <a:pt x="142455" y="625981"/>
                  </a:cubicBezTo>
                  <a:cubicBezTo>
                    <a:pt x="142455" y="621871"/>
                    <a:pt x="142455" y="624611"/>
                    <a:pt x="143825" y="623241"/>
                  </a:cubicBezTo>
                  <a:close/>
                  <a:moveTo>
                    <a:pt x="1280724" y="621871"/>
                  </a:moveTo>
                  <a:lnTo>
                    <a:pt x="1286204" y="621871"/>
                  </a:lnTo>
                  <a:lnTo>
                    <a:pt x="1288943" y="624611"/>
                  </a:lnTo>
                  <a:cubicBezTo>
                    <a:pt x="1287573" y="625981"/>
                    <a:pt x="1284834" y="627350"/>
                    <a:pt x="1282094" y="628720"/>
                  </a:cubicBezTo>
                  <a:cubicBezTo>
                    <a:pt x="1282094" y="627350"/>
                    <a:pt x="1282094" y="624611"/>
                    <a:pt x="1280724" y="621871"/>
                  </a:cubicBezTo>
                  <a:close/>
                  <a:moveTo>
                    <a:pt x="1309489" y="620501"/>
                  </a:moveTo>
                  <a:lnTo>
                    <a:pt x="1313599" y="620501"/>
                  </a:lnTo>
                  <a:cubicBezTo>
                    <a:pt x="1313599" y="620501"/>
                    <a:pt x="1313599" y="621871"/>
                    <a:pt x="1312229" y="623241"/>
                  </a:cubicBezTo>
                  <a:cubicBezTo>
                    <a:pt x="1310859" y="621871"/>
                    <a:pt x="1309489" y="621871"/>
                    <a:pt x="1309489" y="620501"/>
                  </a:cubicBezTo>
                  <a:close/>
                  <a:moveTo>
                    <a:pt x="180808" y="617762"/>
                  </a:moveTo>
                  <a:cubicBezTo>
                    <a:pt x="180808" y="623241"/>
                    <a:pt x="178069" y="631459"/>
                    <a:pt x="178069" y="635569"/>
                  </a:cubicBezTo>
                  <a:cubicBezTo>
                    <a:pt x="178069" y="638308"/>
                    <a:pt x="179439" y="638308"/>
                    <a:pt x="179439" y="638308"/>
                  </a:cubicBezTo>
                  <a:cubicBezTo>
                    <a:pt x="184918" y="635569"/>
                    <a:pt x="190397" y="631459"/>
                    <a:pt x="194506" y="630089"/>
                  </a:cubicBezTo>
                  <a:cubicBezTo>
                    <a:pt x="193136" y="625981"/>
                    <a:pt x="193136" y="621871"/>
                    <a:pt x="193136" y="617762"/>
                  </a:cubicBezTo>
                  <a:cubicBezTo>
                    <a:pt x="190397" y="619132"/>
                    <a:pt x="190397" y="621871"/>
                    <a:pt x="189027" y="623241"/>
                  </a:cubicBezTo>
                  <a:cubicBezTo>
                    <a:pt x="187657" y="620501"/>
                    <a:pt x="183548" y="619132"/>
                    <a:pt x="180808" y="617762"/>
                  </a:cubicBezTo>
                  <a:close/>
                  <a:moveTo>
                    <a:pt x="1260178" y="613652"/>
                  </a:moveTo>
                  <a:lnTo>
                    <a:pt x="1260178" y="620501"/>
                  </a:lnTo>
                  <a:cubicBezTo>
                    <a:pt x="1258808" y="620501"/>
                    <a:pt x="1256069" y="621871"/>
                    <a:pt x="1254699" y="621871"/>
                  </a:cubicBezTo>
                  <a:lnTo>
                    <a:pt x="1251960" y="619132"/>
                  </a:lnTo>
                  <a:lnTo>
                    <a:pt x="1251960" y="615022"/>
                  </a:lnTo>
                  <a:cubicBezTo>
                    <a:pt x="1253329" y="615022"/>
                    <a:pt x="1254699" y="613652"/>
                    <a:pt x="1260178" y="613652"/>
                  </a:cubicBezTo>
                  <a:close/>
                  <a:moveTo>
                    <a:pt x="135606" y="609543"/>
                  </a:moveTo>
                  <a:lnTo>
                    <a:pt x="139716" y="609543"/>
                  </a:lnTo>
                  <a:cubicBezTo>
                    <a:pt x="139716" y="609543"/>
                    <a:pt x="139716" y="610913"/>
                    <a:pt x="141085" y="612283"/>
                  </a:cubicBezTo>
                  <a:cubicBezTo>
                    <a:pt x="139716" y="613652"/>
                    <a:pt x="139716" y="615022"/>
                    <a:pt x="138346" y="616392"/>
                  </a:cubicBezTo>
                  <a:cubicBezTo>
                    <a:pt x="136976" y="616392"/>
                    <a:pt x="135606" y="616392"/>
                    <a:pt x="134237" y="615022"/>
                  </a:cubicBezTo>
                  <a:close/>
                  <a:moveTo>
                    <a:pt x="1291683" y="606804"/>
                  </a:moveTo>
                  <a:cubicBezTo>
                    <a:pt x="1290313" y="609543"/>
                    <a:pt x="1290313" y="612283"/>
                    <a:pt x="1290313" y="615022"/>
                  </a:cubicBezTo>
                  <a:cubicBezTo>
                    <a:pt x="1288943" y="613652"/>
                    <a:pt x="1287573" y="610913"/>
                    <a:pt x="1284834" y="609543"/>
                  </a:cubicBezTo>
                  <a:cubicBezTo>
                    <a:pt x="1286204" y="606804"/>
                    <a:pt x="1288943" y="606804"/>
                    <a:pt x="1291683" y="606804"/>
                  </a:cubicBezTo>
                  <a:close/>
                  <a:moveTo>
                    <a:pt x="510920" y="605434"/>
                  </a:moveTo>
                  <a:cubicBezTo>
                    <a:pt x="512290" y="605434"/>
                    <a:pt x="515030" y="606804"/>
                    <a:pt x="517769" y="608174"/>
                  </a:cubicBezTo>
                  <a:lnTo>
                    <a:pt x="517769" y="612283"/>
                  </a:lnTo>
                  <a:cubicBezTo>
                    <a:pt x="516399" y="613652"/>
                    <a:pt x="517769" y="613652"/>
                    <a:pt x="513660" y="613652"/>
                  </a:cubicBezTo>
                  <a:cubicBezTo>
                    <a:pt x="510920" y="613652"/>
                    <a:pt x="509550" y="612283"/>
                    <a:pt x="509550" y="608174"/>
                  </a:cubicBezTo>
                  <a:cubicBezTo>
                    <a:pt x="509550" y="605434"/>
                    <a:pt x="509550" y="606804"/>
                    <a:pt x="510920" y="605434"/>
                  </a:cubicBezTo>
                  <a:close/>
                  <a:moveTo>
                    <a:pt x="439693" y="604064"/>
                  </a:moveTo>
                  <a:cubicBezTo>
                    <a:pt x="441062" y="605434"/>
                    <a:pt x="441062" y="605434"/>
                    <a:pt x="439693" y="608174"/>
                  </a:cubicBezTo>
                  <a:cubicBezTo>
                    <a:pt x="439693" y="608174"/>
                    <a:pt x="438323" y="608174"/>
                    <a:pt x="436953" y="606804"/>
                  </a:cubicBezTo>
                  <a:close/>
                  <a:moveTo>
                    <a:pt x="115060" y="602694"/>
                  </a:moveTo>
                  <a:cubicBezTo>
                    <a:pt x="115060" y="602694"/>
                    <a:pt x="116430" y="604064"/>
                    <a:pt x="116430" y="605434"/>
                  </a:cubicBezTo>
                  <a:cubicBezTo>
                    <a:pt x="116430" y="605434"/>
                    <a:pt x="115060" y="606804"/>
                    <a:pt x="113690" y="606804"/>
                  </a:cubicBezTo>
                  <a:cubicBezTo>
                    <a:pt x="113690" y="606804"/>
                    <a:pt x="113690" y="602694"/>
                    <a:pt x="115060" y="602694"/>
                  </a:cubicBezTo>
                  <a:close/>
                  <a:moveTo>
                    <a:pt x="1324557" y="601324"/>
                  </a:moveTo>
                  <a:lnTo>
                    <a:pt x="1328666" y="601324"/>
                  </a:lnTo>
                  <a:cubicBezTo>
                    <a:pt x="1328666" y="602694"/>
                    <a:pt x="1330036" y="604064"/>
                    <a:pt x="1330036" y="605434"/>
                  </a:cubicBezTo>
                  <a:cubicBezTo>
                    <a:pt x="1328666" y="605434"/>
                    <a:pt x="1325927" y="606804"/>
                    <a:pt x="1323187" y="605434"/>
                  </a:cubicBezTo>
                  <a:close/>
                  <a:moveTo>
                    <a:pt x="1299901" y="601324"/>
                  </a:moveTo>
                  <a:cubicBezTo>
                    <a:pt x="1299901" y="605434"/>
                    <a:pt x="1297162" y="605434"/>
                    <a:pt x="1297162" y="608174"/>
                  </a:cubicBezTo>
                  <a:lnTo>
                    <a:pt x="1297162" y="602694"/>
                  </a:lnTo>
                  <a:cubicBezTo>
                    <a:pt x="1297162" y="602694"/>
                    <a:pt x="1298531" y="601324"/>
                    <a:pt x="1299901" y="601324"/>
                  </a:cubicBezTo>
                  <a:close/>
                  <a:moveTo>
                    <a:pt x="169850" y="598585"/>
                  </a:moveTo>
                  <a:lnTo>
                    <a:pt x="169850" y="605434"/>
                  </a:lnTo>
                  <a:lnTo>
                    <a:pt x="173960" y="609543"/>
                  </a:lnTo>
                  <a:cubicBezTo>
                    <a:pt x="173960" y="608174"/>
                    <a:pt x="175329" y="606804"/>
                    <a:pt x="175329" y="606804"/>
                  </a:cubicBezTo>
                  <a:cubicBezTo>
                    <a:pt x="175329" y="604064"/>
                    <a:pt x="172590" y="601324"/>
                    <a:pt x="169850" y="598585"/>
                  </a:cubicBezTo>
                  <a:close/>
                  <a:moveTo>
                    <a:pt x="1010882" y="593106"/>
                  </a:moveTo>
                  <a:cubicBezTo>
                    <a:pt x="1012252" y="594476"/>
                    <a:pt x="1013621" y="594476"/>
                    <a:pt x="1014991" y="595846"/>
                  </a:cubicBezTo>
                  <a:cubicBezTo>
                    <a:pt x="1013621" y="597216"/>
                    <a:pt x="1012252" y="597216"/>
                    <a:pt x="1010882" y="597216"/>
                  </a:cubicBezTo>
                  <a:lnTo>
                    <a:pt x="1008143" y="594476"/>
                  </a:lnTo>
                  <a:cubicBezTo>
                    <a:pt x="1008143" y="594476"/>
                    <a:pt x="1010882" y="594476"/>
                    <a:pt x="1010882" y="593106"/>
                  </a:cubicBezTo>
                  <a:close/>
                  <a:moveTo>
                    <a:pt x="445172" y="593106"/>
                  </a:moveTo>
                  <a:lnTo>
                    <a:pt x="453390" y="593106"/>
                  </a:lnTo>
                  <a:cubicBezTo>
                    <a:pt x="453390" y="594476"/>
                    <a:pt x="454760" y="597216"/>
                    <a:pt x="454760" y="598585"/>
                  </a:cubicBezTo>
                  <a:cubicBezTo>
                    <a:pt x="453390" y="599955"/>
                    <a:pt x="452020" y="601324"/>
                    <a:pt x="449281" y="601324"/>
                  </a:cubicBezTo>
                  <a:cubicBezTo>
                    <a:pt x="445172" y="601324"/>
                    <a:pt x="445172" y="599955"/>
                    <a:pt x="443802" y="598585"/>
                  </a:cubicBezTo>
                  <a:close/>
                  <a:moveTo>
                    <a:pt x="515030" y="580778"/>
                  </a:moveTo>
                  <a:lnTo>
                    <a:pt x="520508" y="580778"/>
                  </a:lnTo>
                  <a:lnTo>
                    <a:pt x="520508" y="584888"/>
                  </a:lnTo>
                  <a:cubicBezTo>
                    <a:pt x="519139" y="584888"/>
                    <a:pt x="516399" y="583518"/>
                    <a:pt x="515030" y="580778"/>
                  </a:cubicBezTo>
                  <a:close/>
                  <a:moveTo>
                    <a:pt x="113690" y="580778"/>
                  </a:moveTo>
                  <a:cubicBezTo>
                    <a:pt x="115060" y="582148"/>
                    <a:pt x="115060" y="583518"/>
                    <a:pt x="115060" y="584888"/>
                  </a:cubicBezTo>
                  <a:cubicBezTo>
                    <a:pt x="113690" y="586257"/>
                    <a:pt x="109581" y="582148"/>
                    <a:pt x="109581" y="584888"/>
                  </a:cubicBezTo>
                  <a:cubicBezTo>
                    <a:pt x="109581" y="582148"/>
                    <a:pt x="112321" y="580778"/>
                    <a:pt x="113690" y="580778"/>
                  </a:cubicBezTo>
                  <a:close/>
                  <a:moveTo>
                    <a:pt x="172590" y="573929"/>
                  </a:moveTo>
                  <a:cubicBezTo>
                    <a:pt x="172590" y="576669"/>
                    <a:pt x="175329" y="578039"/>
                    <a:pt x="175329" y="579409"/>
                  </a:cubicBezTo>
                  <a:cubicBezTo>
                    <a:pt x="172590" y="580778"/>
                    <a:pt x="171220" y="579409"/>
                    <a:pt x="171220" y="583518"/>
                  </a:cubicBezTo>
                  <a:cubicBezTo>
                    <a:pt x="171220" y="586257"/>
                    <a:pt x="179439" y="591736"/>
                    <a:pt x="182178" y="594476"/>
                  </a:cubicBezTo>
                  <a:lnTo>
                    <a:pt x="189027" y="594476"/>
                  </a:lnTo>
                  <a:lnTo>
                    <a:pt x="189027" y="584888"/>
                  </a:lnTo>
                  <a:cubicBezTo>
                    <a:pt x="189027" y="573929"/>
                    <a:pt x="179439" y="575299"/>
                    <a:pt x="172590" y="573929"/>
                  </a:cubicBezTo>
                  <a:close/>
                  <a:moveTo>
                    <a:pt x="78076" y="571190"/>
                  </a:moveTo>
                  <a:cubicBezTo>
                    <a:pt x="79446" y="571190"/>
                    <a:pt x="80816" y="571190"/>
                    <a:pt x="82186" y="572560"/>
                  </a:cubicBezTo>
                  <a:cubicBezTo>
                    <a:pt x="82186" y="572560"/>
                    <a:pt x="82186" y="573929"/>
                    <a:pt x="78076" y="575299"/>
                  </a:cubicBezTo>
                  <a:close/>
                  <a:moveTo>
                    <a:pt x="245187" y="568451"/>
                  </a:moveTo>
                  <a:cubicBezTo>
                    <a:pt x="246557" y="569820"/>
                    <a:pt x="249296" y="569820"/>
                    <a:pt x="252036" y="571190"/>
                  </a:cubicBezTo>
                  <a:lnTo>
                    <a:pt x="252036" y="576669"/>
                  </a:lnTo>
                  <a:cubicBezTo>
                    <a:pt x="250666" y="578039"/>
                    <a:pt x="247927" y="578039"/>
                    <a:pt x="245187" y="576669"/>
                  </a:cubicBezTo>
                  <a:close/>
                  <a:moveTo>
                    <a:pt x="512290" y="567081"/>
                  </a:moveTo>
                  <a:lnTo>
                    <a:pt x="517769" y="568451"/>
                  </a:lnTo>
                  <a:cubicBezTo>
                    <a:pt x="516399" y="569820"/>
                    <a:pt x="515030" y="572560"/>
                    <a:pt x="513660" y="573929"/>
                  </a:cubicBezTo>
                  <a:cubicBezTo>
                    <a:pt x="513660" y="572560"/>
                    <a:pt x="513660" y="569820"/>
                    <a:pt x="512290" y="567081"/>
                  </a:cubicBezTo>
                  <a:close/>
                  <a:moveTo>
                    <a:pt x="1384826" y="564341"/>
                  </a:moveTo>
                  <a:cubicBezTo>
                    <a:pt x="1386196" y="564341"/>
                    <a:pt x="1388935" y="565711"/>
                    <a:pt x="1388935" y="567081"/>
                  </a:cubicBezTo>
                  <a:lnTo>
                    <a:pt x="1383457" y="568451"/>
                  </a:lnTo>
                  <a:close/>
                  <a:moveTo>
                    <a:pt x="480785" y="564341"/>
                  </a:moveTo>
                  <a:cubicBezTo>
                    <a:pt x="480785" y="561602"/>
                    <a:pt x="484895" y="562971"/>
                    <a:pt x="486265" y="564341"/>
                  </a:cubicBezTo>
                  <a:cubicBezTo>
                    <a:pt x="486265" y="564341"/>
                    <a:pt x="486265" y="565711"/>
                    <a:pt x="484895" y="567081"/>
                  </a:cubicBezTo>
                  <a:cubicBezTo>
                    <a:pt x="483525" y="567081"/>
                    <a:pt x="480785" y="568451"/>
                    <a:pt x="480785" y="564341"/>
                  </a:cubicBezTo>
                  <a:close/>
                  <a:moveTo>
                    <a:pt x="19177" y="564341"/>
                  </a:moveTo>
                  <a:cubicBezTo>
                    <a:pt x="20547" y="564341"/>
                    <a:pt x="21916" y="564341"/>
                    <a:pt x="23286" y="565711"/>
                  </a:cubicBezTo>
                  <a:lnTo>
                    <a:pt x="20547" y="568451"/>
                  </a:lnTo>
                  <a:cubicBezTo>
                    <a:pt x="20547" y="567081"/>
                    <a:pt x="19177" y="565711"/>
                    <a:pt x="19177" y="564341"/>
                  </a:cubicBezTo>
                  <a:close/>
                  <a:moveTo>
                    <a:pt x="506811" y="562971"/>
                  </a:moveTo>
                  <a:lnTo>
                    <a:pt x="506811" y="565711"/>
                  </a:lnTo>
                  <a:cubicBezTo>
                    <a:pt x="506811" y="562971"/>
                    <a:pt x="505441" y="564341"/>
                    <a:pt x="504071" y="564341"/>
                  </a:cubicBezTo>
                  <a:cubicBezTo>
                    <a:pt x="504071" y="564341"/>
                    <a:pt x="505441" y="562971"/>
                    <a:pt x="506811" y="562971"/>
                  </a:cubicBezTo>
                  <a:close/>
                  <a:moveTo>
                    <a:pt x="117799" y="558862"/>
                  </a:moveTo>
                  <a:cubicBezTo>
                    <a:pt x="117799" y="561602"/>
                    <a:pt x="115060" y="557492"/>
                    <a:pt x="115060" y="560232"/>
                  </a:cubicBezTo>
                  <a:cubicBezTo>
                    <a:pt x="115060" y="557492"/>
                    <a:pt x="116430" y="558862"/>
                    <a:pt x="117799" y="558862"/>
                  </a:cubicBezTo>
                  <a:close/>
                  <a:moveTo>
                    <a:pt x="275322" y="557492"/>
                  </a:moveTo>
                  <a:cubicBezTo>
                    <a:pt x="279431" y="557492"/>
                    <a:pt x="284910" y="561602"/>
                    <a:pt x="284910" y="564341"/>
                  </a:cubicBezTo>
                  <a:cubicBezTo>
                    <a:pt x="284910" y="568451"/>
                    <a:pt x="282171" y="572560"/>
                    <a:pt x="279431" y="575299"/>
                  </a:cubicBezTo>
                  <a:cubicBezTo>
                    <a:pt x="279431" y="576669"/>
                    <a:pt x="280801" y="575299"/>
                    <a:pt x="280801" y="578039"/>
                  </a:cubicBezTo>
                  <a:cubicBezTo>
                    <a:pt x="280801" y="583518"/>
                    <a:pt x="272582" y="584888"/>
                    <a:pt x="271213" y="584888"/>
                  </a:cubicBezTo>
                  <a:cubicBezTo>
                    <a:pt x="265733" y="584888"/>
                    <a:pt x="264364" y="583518"/>
                    <a:pt x="264364" y="578039"/>
                  </a:cubicBezTo>
                  <a:cubicBezTo>
                    <a:pt x="264364" y="573929"/>
                    <a:pt x="265733" y="568451"/>
                    <a:pt x="265733" y="565711"/>
                  </a:cubicBezTo>
                  <a:cubicBezTo>
                    <a:pt x="265733" y="557492"/>
                    <a:pt x="273952" y="557492"/>
                    <a:pt x="275322" y="557492"/>
                  </a:cubicBezTo>
                  <a:close/>
                  <a:moveTo>
                    <a:pt x="1364280" y="554753"/>
                  </a:moveTo>
                  <a:lnTo>
                    <a:pt x="1368389" y="554753"/>
                  </a:lnTo>
                  <a:lnTo>
                    <a:pt x="1368389" y="557492"/>
                  </a:lnTo>
                  <a:lnTo>
                    <a:pt x="1364280" y="557492"/>
                  </a:lnTo>
                  <a:close/>
                  <a:moveTo>
                    <a:pt x="91774" y="553383"/>
                  </a:moveTo>
                  <a:lnTo>
                    <a:pt x="98623" y="553383"/>
                  </a:lnTo>
                  <a:cubicBezTo>
                    <a:pt x="98623" y="556123"/>
                    <a:pt x="99993" y="557492"/>
                    <a:pt x="98623" y="562971"/>
                  </a:cubicBezTo>
                  <a:cubicBezTo>
                    <a:pt x="97253" y="562971"/>
                    <a:pt x="94514" y="564341"/>
                    <a:pt x="91774" y="562971"/>
                  </a:cubicBezTo>
                  <a:cubicBezTo>
                    <a:pt x="91774" y="560232"/>
                    <a:pt x="90404" y="557492"/>
                    <a:pt x="91774" y="553383"/>
                  </a:cubicBezTo>
                  <a:close/>
                  <a:moveTo>
                    <a:pt x="49311" y="549274"/>
                  </a:moveTo>
                  <a:cubicBezTo>
                    <a:pt x="47942" y="549274"/>
                    <a:pt x="46572" y="547904"/>
                    <a:pt x="46572" y="550644"/>
                  </a:cubicBezTo>
                  <a:cubicBezTo>
                    <a:pt x="46572" y="547904"/>
                    <a:pt x="49311" y="550644"/>
                    <a:pt x="49311" y="549274"/>
                  </a:cubicBezTo>
                  <a:close/>
                  <a:moveTo>
                    <a:pt x="178069" y="545164"/>
                  </a:moveTo>
                  <a:cubicBezTo>
                    <a:pt x="175329" y="546534"/>
                    <a:pt x="173960" y="549274"/>
                    <a:pt x="173960" y="562971"/>
                  </a:cubicBezTo>
                  <a:cubicBezTo>
                    <a:pt x="175329" y="561602"/>
                    <a:pt x="179439" y="561602"/>
                    <a:pt x="180808" y="561602"/>
                  </a:cubicBezTo>
                  <a:cubicBezTo>
                    <a:pt x="179439" y="553383"/>
                    <a:pt x="178069" y="549274"/>
                    <a:pt x="178069" y="545164"/>
                  </a:cubicBezTo>
                  <a:close/>
                  <a:moveTo>
                    <a:pt x="38353" y="536946"/>
                  </a:moveTo>
                  <a:cubicBezTo>
                    <a:pt x="39723" y="536946"/>
                    <a:pt x="41093" y="536946"/>
                    <a:pt x="42463" y="538316"/>
                  </a:cubicBezTo>
                  <a:cubicBezTo>
                    <a:pt x="41093" y="539686"/>
                    <a:pt x="41093" y="542425"/>
                    <a:pt x="39723" y="543795"/>
                  </a:cubicBezTo>
                  <a:cubicBezTo>
                    <a:pt x="39723" y="542425"/>
                    <a:pt x="38353" y="541055"/>
                    <a:pt x="38353" y="536946"/>
                  </a:cubicBezTo>
                  <a:close/>
                  <a:moveTo>
                    <a:pt x="32875" y="530097"/>
                  </a:moveTo>
                  <a:cubicBezTo>
                    <a:pt x="34244" y="531467"/>
                    <a:pt x="34244" y="532837"/>
                    <a:pt x="34244" y="534206"/>
                  </a:cubicBezTo>
                  <a:cubicBezTo>
                    <a:pt x="34244" y="534206"/>
                    <a:pt x="32875" y="534206"/>
                    <a:pt x="31505" y="532837"/>
                  </a:cubicBezTo>
                  <a:cubicBezTo>
                    <a:pt x="31505" y="532837"/>
                    <a:pt x="31505" y="531467"/>
                    <a:pt x="32875" y="530097"/>
                  </a:cubicBezTo>
                  <a:close/>
                  <a:moveTo>
                    <a:pt x="95883" y="517769"/>
                  </a:moveTo>
                  <a:lnTo>
                    <a:pt x="101362" y="517769"/>
                  </a:lnTo>
                  <a:cubicBezTo>
                    <a:pt x="102732" y="519139"/>
                    <a:pt x="102732" y="517769"/>
                    <a:pt x="102732" y="520509"/>
                  </a:cubicBezTo>
                  <a:cubicBezTo>
                    <a:pt x="102732" y="524618"/>
                    <a:pt x="101362" y="525988"/>
                    <a:pt x="98623" y="527358"/>
                  </a:cubicBezTo>
                  <a:cubicBezTo>
                    <a:pt x="95883" y="525988"/>
                    <a:pt x="95883" y="523248"/>
                    <a:pt x="95883" y="520509"/>
                  </a:cubicBezTo>
                  <a:lnTo>
                    <a:pt x="95883" y="519139"/>
                  </a:lnTo>
                  <a:close/>
                  <a:moveTo>
                    <a:pt x="80816" y="505441"/>
                  </a:moveTo>
                  <a:cubicBezTo>
                    <a:pt x="82186" y="505441"/>
                    <a:pt x="84925" y="508181"/>
                    <a:pt x="87665" y="509551"/>
                  </a:cubicBezTo>
                  <a:lnTo>
                    <a:pt x="87665" y="515030"/>
                  </a:lnTo>
                  <a:cubicBezTo>
                    <a:pt x="87665" y="515030"/>
                    <a:pt x="87665" y="516400"/>
                    <a:pt x="84925" y="516400"/>
                  </a:cubicBezTo>
                  <a:cubicBezTo>
                    <a:pt x="80816" y="516400"/>
                    <a:pt x="80816" y="513660"/>
                    <a:pt x="78076" y="513660"/>
                  </a:cubicBezTo>
                  <a:cubicBezTo>
                    <a:pt x="79446" y="510921"/>
                    <a:pt x="79446" y="508181"/>
                    <a:pt x="80816" y="505441"/>
                  </a:cubicBezTo>
                  <a:close/>
                  <a:moveTo>
                    <a:pt x="1431398" y="504072"/>
                  </a:moveTo>
                  <a:cubicBezTo>
                    <a:pt x="1434138" y="504072"/>
                    <a:pt x="1436877" y="506811"/>
                    <a:pt x="1438247" y="508181"/>
                  </a:cubicBezTo>
                  <a:lnTo>
                    <a:pt x="1431398" y="508181"/>
                  </a:lnTo>
                  <a:cubicBezTo>
                    <a:pt x="1430028" y="506811"/>
                    <a:pt x="1430028" y="505441"/>
                    <a:pt x="1431398" y="504072"/>
                  </a:cubicBezTo>
                  <a:close/>
                  <a:moveTo>
                    <a:pt x="395860" y="482156"/>
                  </a:moveTo>
                  <a:cubicBezTo>
                    <a:pt x="397230" y="482156"/>
                    <a:pt x="397230" y="483525"/>
                    <a:pt x="397230" y="484895"/>
                  </a:cubicBezTo>
                  <a:lnTo>
                    <a:pt x="393121" y="484895"/>
                  </a:lnTo>
                  <a:cubicBezTo>
                    <a:pt x="394491" y="483525"/>
                    <a:pt x="394491" y="482156"/>
                    <a:pt x="395860" y="482156"/>
                  </a:cubicBezTo>
                  <a:close/>
                  <a:moveTo>
                    <a:pt x="1383457" y="475307"/>
                  </a:moveTo>
                  <a:lnTo>
                    <a:pt x="1388935" y="476676"/>
                  </a:lnTo>
                  <a:cubicBezTo>
                    <a:pt x="1388935" y="478046"/>
                    <a:pt x="1387566" y="480786"/>
                    <a:pt x="1386196" y="482156"/>
                  </a:cubicBezTo>
                  <a:cubicBezTo>
                    <a:pt x="1384826" y="480786"/>
                    <a:pt x="1380717" y="480786"/>
                    <a:pt x="1383457" y="475307"/>
                  </a:cubicBezTo>
                  <a:close/>
                  <a:moveTo>
                    <a:pt x="1362910" y="472567"/>
                  </a:moveTo>
                  <a:cubicBezTo>
                    <a:pt x="1362910" y="473937"/>
                    <a:pt x="1364280" y="473937"/>
                    <a:pt x="1364280" y="478046"/>
                  </a:cubicBezTo>
                  <a:cubicBezTo>
                    <a:pt x="1364280" y="480786"/>
                    <a:pt x="1362910" y="482156"/>
                    <a:pt x="1360171" y="483525"/>
                  </a:cubicBezTo>
                  <a:lnTo>
                    <a:pt x="1353322" y="483525"/>
                  </a:lnTo>
                  <a:cubicBezTo>
                    <a:pt x="1353322" y="483525"/>
                    <a:pt x="1351952" y="483525"/>
                    <a:pt x="1351952" y="480786"/>
                  </a:cubicBezTo>
                  <a:cubicBezTo>
                    <a:pt x="1351952" y="475307"/>
                    <a:pt x="1357431" y="472567"/>
                    <a:pt x="1362910" y="472567"/>
                  </a:cubicBezTo>
                  <a:close/>
                  <a:moveTo>
                    <a:pt x="268473" y="465718"/>
                  </a:moveTo>
                  <a:cubicBezTo>
                    <a:pt x="269843" y="465718"/>
                    <a:pt x="271213" y="465718"/>
                    <a:pt x="272582" y="467088"/>
                  </a:cubicBezTo>
                  <a:cubicBezTo>
                    <a:pt x="272582" y="469828"/>
                    <a:pt x="271213" y="469828"/>
                    <a:pt x="268473" y="471198"/>
                  </a:cubicBezTo>
                  <a:cubicBezTo>
                    <a:pt x="268473" y="469828"/>
                    <a:pt x="267103" y="467088"/>
                    <a:pt x="268473" y="465718"/>
                  </a:cubicBezTo>
                  <a:close/>
                  <a:moveTo>
                    <a:pt x="545164" y="464348"/>
                  </a:moveTo>
                  <a:lnTo>
                    <a:pt x="549273" y="464348"/>
                  </a:lnTo>
                  <a:cubicBezTo>
                    <a:pt x="549273" y="465718"/>
                    <a:pt x="549273" y="467088"/>
                    <a:pt x="547904" y="468458"/>
                  </a:cubicBezTo>
                  <a:cubicBezTo>
                    <a:pt x="546534" y="468458"/>
                    <a:pt x="543794" y="467088"/>
                    <a:pt x="545164" y="464348"/>
                  </a:cubicBezTo>
                  <a:close/>
                  <a:moveTo>
                    <a:pt x="1451945" y="450651"/>
                  </a:moveTo>
                  <a:cubicBezTo>
                    <a:pt x="1453314" y="450651"/>
                    <a:pt x="1453314" y="452021"/>
                    <a:pt x="1453314" y="453391"/>
                  </a:cubicBezTo>
                  <a:cubicBezTo>
                    <a:pt x="1451945" y="453391"/>
                    <a:pt x="1450575" y="453391"/>
                    <a:pt x="1449205" y="452021"/>
                  </a:cubicBezTo>
                  <a:cubicBezTo>
                    <a:pt x="1449205" y="452021"/>
                    <a:pt x="1450575" y="450651"/>
                    <a:pt x="1451945" y="450651"/>
                  </a:cubicBezTo>
                  <a:close/>
                  <a:moveTo>
                    <a:pt x="1379347" y="347919"/>
                  </a:moveTo>
                  <a:cubicBezTo>
                    <a:pt x="1380717" y="347919"/>
                    <a:pt x="1383457" y="349289"/>
                    <a:pt x="1384826" y="352028"/>
                  </a:cubicBezTo>
                  <a:cubicBezTo>
                    <a:pt x="1383457" y="353398"/>
                    <a:pt x="1382087" y="353398"/>
                    <a:pt x="1380717" y="353398"/>
                  </a:cubicBezTo>
                  <a:close/>
                  <a:moveTo>
                    <a:pt x="1039647" y="280801"/>
                  </a:moveTo>
                  <a:cubicBezTo>
                    <a:pt x="1031428" y="289019"/>
                    <a:pt x="1017731" y="299977"/>
                    <a:pt x="1017731" y="308196"/>
                  </a:cubicBezTo>
                  <a:cubicBezTo>
                    <a:pt x="1017731" y="320524"/>
                    <a:pt x="1031428" y="326003"/>
                    <a:pt x="1043756" y="335591"/>
                  </a:cubicBezTo>
                  <a:close/>
                  <a:moveTo>
                    <a:pt x="187657" y="184918"/>
                  </a:moveTo>
                  <a:cubicBezTo>
                    <a:pt x="205464" y="184918"/>
                    <a:pt x="210943" y="191766"/>
                    <a:pt x="215052" y="216422"/>
                  </a:cubicBezTo>
                  <a:cubicBezTo>
                    <a:pt x="216422" y="217792"/>
                    <a:pt x="219162" y="217792"/>
                    <a:pt x="219162" y="221901"/>
                  </a:cubicBezTo>
                  <a:cubicBezTo>
                    <a:pt x="219162" y="239708"/>
                    <a:pt x="208204" y="230120"/>
                    <a:pt x="208204" y="250666"/>
                  </a:cubicBezTo>
                  <a:cubicBezTo>
                    <a:pt x="208204" y="260254"/>
                    <a:pt x="216422" y="267103"/>
                    <a:pt x="226010" y="267103"/>
                  </a:cubicBezTo>
                  <a:cubicBezTo>
                    <a:pt x="230120" y="267103"/>
                    <a:pt x="230120" y="264364"/>
                    <a:pt x="236968" y="258885"/>
                  </a:cubicBezTo>
                  <a:cubicBezTo>
                    <a:pt x="239708" y="261624"/>
                    <a:pt x="242448" y="268473"/>
                    <a:pt x="247927" y="271212"/>
                  </a:cubicBezTo>
                  <a:cubicBezTo>
                    <a:pt x="250666" y="273952"/>
                    <a:pt x="258885" y="269843"/>
                    <a:pt x="262994" y="273952"/>
                  </a:cubicBezTo>
                  <a:cubicBezTo>
                    <a:pt x="269843" y="279431"/>
                    <a:pt x="273952" y="294499"/>
                    <a:pt x="273952" y="298608"/>
                  </a:cubicBezTo>
                  <a:lnTo>
                    <a:pt x="273952" y="328742"/>
                  </a:lnTo>
                  <a:cubicBezTo>
                    <a:pt x="275322" y="336961"/>
                    <a:pt x="272582" y="345180"/>
                    <a:pt x="275322" y="353398"/>
                  </a:cubicBezTo>
                  <a:cubicBezTo>
                    <a:pt x="279431" y="367096"/>
                    <a:pt x="282171" y="369835"/>
                    <a:pt x="282171" y="380793"/>
                  </a:cubicBezTo>
                  <a:cubicBezTo>
                    <a:pt x="282171" y="393121"/>
                    <a:pt x="279431" y="404079"/>
                    <a:pt x="260255" y="404079"/>
                  </a:cubicBezTo>
                  <a:cubicBezTo>
                    <a:pt x="253406" y="394491"/>
                    <a:pt x="247927" y="384903"/>
                    <a:pt x="243817" y="375314"/>
                  </a:cubicBezTo>
                  <a:cubicBezTo>
                    <a:pt x="236968" y="384903"/>
                    <a:pt x="232859" y="404079"/>
                    <a:pt x="232859" y="416407"/>
                  </a:cubicBezTo>
                  <a:cubicBezTo>
                    <a:pt x="232859" y="420516"/>
                    <a:pt x="241078" y="443802"/>
                    <a:pt x="241078" y="446542"/>
                  </a:cubicBezTo>
                  <a:cubicBezTo>
                    <a:pt x="241078" y="450651"/>
                    <a:pt x="235599" y="473937"/>
                    <a:pt x="235599" y="478046"/>
                  </a:cubicBezTo>
                  <a:cubicBezTo>
                    <a:pt x="235599" y="480786"/>
                    <a:pt x="241078" y="505441"/>
                    <a:pt x="243817" y="519139"/>
                  </a:cubicBezTo>
                  <a:cubicBezTo>
                    <a:pt x="247927" y="516400"/>
                    <a:pt x="252036" y="510921"/>
                    <a:pt x="254775" y="510921"/>
                  </a:cubicBezTo>
                  <a:cubicBezTo>
                    <a:pt x="258885" y="510921"/>
                    <a:pt x="267103" y="513660"/>
                    <a:pt x="272582" y="515030"/>
                  </a:cubicBezTo>
                  <a:cubicBezTo>
                    <a:pt x="275322" y="516400"/>
                    <a:pt x="278061" y="519139"/>
                    <a:pt x="278061" y="521879"/>
                  </a:cubicBezTo>
                  <a:cubicBezTo>
                    <a:pt x="278061" y="528728"/>
                    <a:pt x="269843" y="531467"/>
                    <a:pt x="268473" y="531467"/>
                  </a:cubicBezTo>
                  <a:cubicBezTo>
                    <a:pt x="264364" y="531467"/>
                    <a:pt x="252036" y="527358"/>
                    <a:pt x="242448" y="523248"/>
                  </a:cubicBezTo>
                  <a:cubicBezTo>
                    <a:pt x="242448" y="530097"/>
                    <a:pt x="242448" y="545164"/>
                    <a:pt x="232859" y="553383"/>
                  </a:cubicBezTo>
                  <a:cubicBezTo>
                    <a:pt x="232859" y="554753"/>
                    <a:pt x="235599" y="557492"/>
                    <a:pt x="238338" y="557492"/>
                  </a:cubicBezTo>
                  <a:cubicBezTo>
                    <a:pt x="236968" y="558862"/>
                    <a:pt x="235599" y="558862"/>
                    <a:pt x="232859" y="558862"/>
                  </a:cubicBezTo>
                  <a:lnTo>
                    <a:pt x="232859" y="568451"/>
                  </a:lnTo>
                  <a:cubicBezTo>
                    <a:pt x="234229" y="568451"/>
                    <a:pt x="238338" y="569820"/>
                    <a:pt x="239708" y="569820"/>
                  </a:cubicBezTo>
                  <a:cubicBezTo>
                    <a:pt x="239708" y="569820"/>
                    <a:pt x="239708" y="571190"/>
                    <a:pt x="238338" y="572560"/>
                  </a:cubicBezTo>
                  <a:cubicBezTo>
                    <a:pt x="238338" y="573929"/>
                    <a:pt x="235599" y="573929"/>
                    <a:pt x="232859" y="575299"/>
                  </a:cubicBezTo>
                  <a:cubicBezTo>
                    <a:pt x="232859" y="605434"/>
                    <a:pt x="231490" y="610913"/>
                    <a:pt x="231490" y="613652"/>
                  </a:cubicBezTo>
                  <a:cubicBezTo>
                    <a:pt x="231490" y="617762"/>
                    <a:pt x="234229" y="620501"/>
                    <a:pt x="234229" y="624611"/>
                  </a:cubicBezTo>
                  <a:cubicBezTo>
                    <a:pt x="234229" y="627350"/>
                    <a:pt x="231490" y="625981"/>
                    <a:pt x="231490" y="628720"/>
                  </a:cubicBezTo>
                  <a:cubicBezTo>
                    <a:pt x="231490" y="632829"/>
                    <a:pt x="235599" y="632829"/>
                    <a:pt x="235599" y="635569"/>
                  </a:cubicBezTo>
                  <a:cubicBezTo>
                    <a:pt x="235599" y="639678"/>
                    <a:pt x="232859" y="635569"/>
                    <a:pt x="232859" y="639678"/>
                  </a:cubicBezTo>
                  <a:cubicBezTo>
                    <a:pt x="232859" y="642417"/>
                    <a:pt x="234229" y="649266"/>
                    <a:pt x="234229" y="654745"/>
                  </a:cubicBezTo>
                  <a:cubicBezTo>
                    <a:pt x="235599" y="660224"/>
                    <a:pt x="234229" y="669812"/>
                    <a:pt x="234229" y="673922"/>
                  </a:cubicBezTo>
                  <a:lnTo>
                    <a:pt x="234229" y="682141"/>
                  </a:lnTo>
                  <a:cubicBezTo>
                    <a:pt x="236968" y="683510"/>
                    <a:pt x="239708" y="684880"/>
                    <a:pt x="239708" y="688989"/>
                  </a:cubicBezTo>
                  <a:cubicBezTo>
                    <a:pt x="239708" y="691729"/>
                    <a:pt x="239708" y="691729"/>
                    <a:pt x="238338" y="691729"/>
                  </a:cubicBezTo>
                  <a:cubicBezTo>
                    <a:pt x="221901" y="695838"/>
                    <a:pt x="230120" y="702687"/>
                    <a:pt x="230120" y="708166"/>
                  </a:cubicBezTo>
                  <a:cubicBezTo>
                    <a:pt x="230120" y="710905"/>
                    <a:pt x="227380" y="710905"/>
                    <a:pt x="226010" y="712275"/>
                  </a:cubicBezTo>
                  <a:cubicBezTo>
                    <a:pt x="224641" y="719124"/>
                    <a:pt x="224641" y="725973"/>
                    <a:pt x="221901" y="732822"/>
                  </a:cubicBezTo>
                  <a:cubicBezTo>
                    <a:pt x="223271" y="734192"/>
                    <a:pt x="226010" y="734192"/>
                    <a:pt x="227380" y="735561"/>
                  </a:cubicBezTo>
                  <a:lnTo>
                    <a:pt x="220531" y="735561"/>
                  </a:lnTo>
                  <a:cubicBezTo>
                    <a:pt x="219162" y="745150"/>
                    <a:pt x="215052" y="760217"/>
                    <a:pt x="215052" y="762956"/>
                  </a:cubicBezTo>
                  <a:cubicBezTo>
                    <a:pt x="215052" y="767065"/>
                    <a:pt x="227380" y="812268"/>
                    <a:pt x="227380" y="815007"/>
                  </a:cubicBezTo>
                  <a:cubicBezTo>
                    <a:pt x="227380" y="825965"/>
                    <a:pt x="216422" y="825965"/>
                    <a:pt x="213683" y="825965"/>
                  </a:cubicBezTo>
                  <a:cubicBezTo>
                    <a:pt x="194506" y="825965"/>
                    <a:pt x="190397" y="812268"/>
                    <a:pt x="191767" y="791721"/>
                  </a:cubicBezTo>
                  <a:cubicBezTo>
                    <a:pt x="191767" y="788982"/>
                    <a:pt x="191767" y="784872"/>
                    <a:pt x="193136" y="780763"/>
                  </a:cubicBezTo>
                  <a:cubicBezTo>
                    <a:pt x="189027" y="765696"/>
                    <a:pt x="183548" y="739670"/>
                    <a:pt x="183548" y="735561"/>
                  </a:cubicBezTo>
                  <a:cubicBezTo>
                    <a:pt x="183548" y="732822"/>
                    <a:pt x="183548" y="723233"/>
                    <a:pt x="186287" y="723233"/>
                  </a:cubicBezTo>
                  <a:cubicBezTo>
                    <a:pt x="195876" y="723233"/>
                    <a:pt x="193136" y="735561"/>
                    <a:pt x="193136" y="738300"/>
                  </a:cubicBezTo>
                  <a:cubicBezTo>
                    <a:pt x="193136" y="738300"/>
                    <a:pt x="191767" y="739670"/>
                    <a:pt x="195876" y="739670"/>
                  </a:cubicBezTo>
                  <a:cubicBezTo>
                    <a:pt x="201355" y="739670"/>
                    <a:pt x="202725" y="725973"/>
                    <a:pt x="202725" y="724603"/>
                  </a:cubicBezTo>
                  <a:cubicBezTo>
                    <a:pt x="202725" y="721864"/>
                    <a:pt x="201355" y="716385"/>
                    <a:pt x="201355" y="713645"/>
                  </a:cubicBezTo>
                  <a:cubicBezTo>
                    <a:pt x="201355" y="709878"/>
                    <a:pt x="200584" y="707652"/>
                    <a:pt x="199279" y="706368"/>
                  </a:cubicBezTo>
                  <a:lnTo>
                    <a:pt x="198051" y="705990"/>
                  </a:lnTo>
                  <a:lnTo>
                    <a:pt x="199985" y="704057"/>
                  </a:lnTo>
                  <a:lnTo>
                    <a:pt x="199985" y="695838"/>
                  </a:lnTo>
                  <a:cubicBezTo>
                    <a:pt x="198615" y="694469"/>
                    <a:pt x="186287" y="694469"/>
                    <a:pt x="187657" y="690359"/>
                  </a:cubicBezTo>
                  <a:cubicBezTo>
                    <a:pt x="187657" y="688989"/>
                    <a:pt x="183548" y="687620"/>
                    <a:pt x="183548" y="690359"/>
                  </a:cubicBezTo>
                  <a:cubicBezTo>
                    <a:pt x="183548" y="694469"/>
                    <a:pt x="184918" y="694469"/>
                    <a:pt x="186287" y="695838"/>
                  </a:cubicBezTo>
                  <a:cubicBezTo>
                    <a:pt x="184918" y="695838"/>
                    <a:pt x="183548" y="698577"/>
                    <a:pt x="182178" y="698577"/>
                  </a:cubicBezTo>
                  <a:cubicBezTo>
                    <a:pt x="182178" y="697208"/>
                    <a:pt x="183548" y="695838"/>
                    <a:pt x="184918" y="694469"/>
                  </a:cubicBezTo>
                  <a:cubicBezTo>
                    <a:pt x="183548" y="693099"/>
                    <a:pt x="184918" y="691729"/>
                    <a:pt x="180808" y="691729"/>
                  </a:cubicBezTo>
                  <a:cubicBezTo>
                    <a:pt x="178069" y="691729"/>
                    <a:pt x="178069" y="694469"/>
                    <a:pt x="176699" y="694469"/>
                  </a:cubicBezTo>
                  <a:cubicBezTo>
                    <a:pt x="176699" y="691729"/>
                    <a:pt x="175329" y="688989"/>
                    <a:pt x="173960" y="686250"/>
                  </a:cubicBezTo>
                  <a:lnTo>
                    <a:pt x="169850" y="686250"/>
                  </a:lnTo>
                  <a:cubicBezTo>
                    <a:pt x="169850" y="691729"/>
                    <a:pt x="163002" y="704057"/>
                    <a:pt x="160262" y="705427"/>
                  </a:cubicBezTo>
                  <a:cubicBezTo>
                    <a:pt x="156153" y="706796"/>
                    <a:pt x="154783" y="708166"/>
                    <a:pt x="156153" y="713645"/>
                  </a:cubicBezTo>
                  <a:lnTo>
                    <a:pt x="152044" y="713645"/>
                  </a:lnTo>
                  <a:cubicBezTo>
                    <a:pt x="152044" y="712275"/>
                    <a:pt x="153413" y="712275"/>
                    <a:pt x="154783" y="710905"/>
                  </a:cubicBezTo>
                  <a:cubicBezTo>
                    <a:pt x="152044" y="706796"/>
                    <a:pt x="146564" y="704057"/>
                    <a:pt x="141085" y="701317"/>
                  </a:cubicBezTo>
                  <a:cubicBezTo>
                    <a:pt x="142455" y="699947"/>
                    <a:pt x="142455" y="699947"/>
                    <a:pt x="142455" y="695838"/>
                  </a:cubicBezTo>
                  <a:cubicBezTo>
                    <a:pt x="142455" y="691729"/>
                    <a:pt x="141085" y="687620"/>
                    <a:pt x="135606" y="688989"/>
                  </a:cubicBezTo>
                  <a:cubicBezTo>
                    <a:pt x="135606" y="687620"/>
                    <a:pt x="138346" y="687620"/>
                    <a:pt x="141085" y="687620"/>
                  </a:cubicBezTo>
                  <a:cubicBezTo>
                    <a:pt x="141085" y="683510"/>
                    <a:pt x="139716" y="676662"/>
                    <a:pt x="139716" y="672552"/>
                  </a:cubicBezTo>
                  <a:lnTo>
                    <a:pt x="139716" y="667073"/>
                  </a:lnTo>
                  <a:cubicBezTo>
                    <a:pt x="141085" y="662964"/>
                    <a:pt x="142455" y="657485"/>
                    <a:pt x="142455" y="652006"/>
                  </a:cubicBezTo>
                  <a:cubicBezTo>
                    <a:pt x="145195" y="650636"/>
                    <a:pt x="147934" y="646527"/>
                    <a:pt x="147934" y="643787"/>
                  </a:cubicBezTo>
                  <a:cubicBezTo>
                    <a:pt x="147934" y="639678"/>
                    <a:pt x="146564" y="641048"/>
                    <a:pt x="145195" y="641048"/>
                  </a:cubicBezTo>
                  <a:cubicBezTo>
                    <a:pt x="147934" y="638308"/>
                    <a:pt x="153413" y="628720"/>
                    <a:pt x="153413" y="627350"/>
                  </a:cubicBezTo>
                  <a:cubicBezTo>
                    <a:pt x="153413" y="624611"/>
                    <a:pt x="152044" y="616392"/>
                    <a:pt x="152044" y="612283"/>
                  </a:cubicBezTo>
                  <a:cubicBezTo>
                    <a:pt x="152044" y="609543"/>
                    <a:pt x="139716" y="586257"/>
                    <a:pt x="136976" y="573929"/>
                  </a:cubicBezTo>
                  <a:cubicBezTo>
                    <a:pt x="134237" y="562971"/>
                    <a:pt x="141085" y="568451"/>
                    <a:pt x="131497" y="569820"/>
                  </a:cubicBezTo>
                  <a:cubicBezTo>
                    <a:pt x="132867" y="568451"/>
                    <a:pt x="134237" y="568451"/>
                    <a:pt x="134237" y="565711"/>
                  </a:cubicBezTo>
                  <a:cubicBezTo>
                    <a:pt x="134237" y="561602"/>
                    <a:pt x="131497" y="558862"/>
                    <a:pt x="130127" y="556123"/>
                  </a:cubicBezTo>
                  <a:cubicBezTo>
                    <a:pt x="130127" y="553383"/>
                    <a:pt x="131497" y="549274"/>
                    <a:pt x="131497" y="545164"/>
                  </a:cubicBezTo>
                  <a:cubicBezTo>
                    <a:pt x="130127" y="543795"/>
                    <a:pt x="127388" y="543795"/>
                    <a:pt x="124648" y="543795"/>
                  </a:cubicBezTo>
                  <a:cubicBezTo>
                    <a:pt x="123279" y="542425"/>
                    <a:pt x="120539" y="538316"/>
                    <a:pt x="117799" y="535576"/>
                  </a:cubicBezTo>
                  <a:cubicBezTo>
                    <a:pt x="116430" y="535576"/>
                    <a:pt x="115060" y="538316"/>
                    <a:pt x="112321" y="539686"/>
                  </a:cubicBezTo>
                  <a:cubicBezTo>
                    <a:pt x="110951" y="539686"/>
                    <a:pt x="109581" y="539686"/>
                    <a:pt x="108211" y="538316"/>
                  </a:cubicBezTo>
                  <a:cubicBezTo>
                    <a:pt x="109581" y="536946"/>
                    <a:pt x="109581" y="534206"/>
                    <a:pt x="112321" y="531467"/>
                  </a:cubicBezTo>
                  <a:lnTo>
                    <a:pt x="116430" y="535576"/>
                  </a:lnTo>
                  <a:cubicBezTo>
                    <a:pt x="119169" y="534206"/>
                    <a:pt x="123279" y="528728"/>
                    <a:pt x="123279" y="525988"/>
                  </a:cubicBezTo>
                  <a:cubicBezTo>
                    <a:pt x="123279" y="521879"/>
                    <a:pt x="120539" y="523248"/>
                    <a:pt x="119169" y="521879"/>
                  </a:cubicBezTo>
                  <a:cubicBezTo>
                    <a:pt x="119169" y="520509"/>
                    <a:pt x="117799" y="519139"/>
                    <a:pt x="117799" y="515030"/>
                  </a:cubicBezTo>
                  <a:cubicBezTo>
                    <a:pt x="117799" y="512290"/>
                    <a:pt x="121909" y="512290"/>
                    <a:pt x="121909" y="509551"/>
                  </a:cubicBezTo>
                  <a:cubicBezTo>
                    <a:pt x="121909" y="505441"/>
                    <a:pt x="112321" y="490374"/>
                    <a:pt x="112321" y="487635"/>
                  </a:cubicBezTo>
                  <a:cubicBezTo>
                    <a:pt x="112321" y="483525"/>
                    <a:pt x="119169" y="478046"/>
                    <a:pt x="119169" y="473937"/>
                  </a:cubicBezTo>
                  <a:cubicBezTo>
                    <a:pt x="119169" y="471198"/>
                    <a:pt x="110951" y="464348"/>
                    <a:pt x="108211" y="460240"/>
                  </a:cubicBezTo>
                  <a:cubicBezTo>
                    <a:pt x="106841" y="458870"/>
                    <a:pt x="108211" y="456130"/>
                    <a:pt x="108211" y="453391"/>
                  </a:cubicBezTo>
                  <a:cubicBezTo>
                    <a:pt x="109581" y="452021"/>
                    <a:pt x="109581" y="452021"/>
                    <a:pt x="109581" y="447912"/>
                  </a:cubicBezTo>
                  <a:cubicBezTo>
                    <a:pt x="109581" y="445172"/>
                    <a:pt x="105472" y="435584"/>
                    <a:pt x="105472" y="428735"/>
                  </a:cubicBezTo>
                  <a:lnTo>
                    <a:pt x="123279" y="327373"/>
                  </a:lnTo>
                  <a:cubicBezTo>
                    <a:pt x="121909" y="324633"/>
                    <a:pt x="121909" y="321894"/>
                    <a:pt x="120539" y="319154"/>
                  </a:cubicBezTo>
                  <a:cubicBezTo>
                    <a:pt x="110951" y="323264"/>
                    <a:pt x="102732" y="336961"/>
                    <a:pt x="101362" y="343810"/>
                  </a:cubicBezTo>
                  <a:cubicBezTo>
                    <a:pt x="98623" y="350659"/>
                    <a:pt x="99993" y="360247"/>
                    <a:pt x="97253" y="368465"/>
                  </a:cubicBezTo>
                  <a:cubicBezTo>
                    <a:pt x="91774" y="384903"/>
                    <a:pt x="83556" y="401340"/>
                    <a:pt x="75337" y="420516"/>
                  </a:cubicBezTo>
                  <a:cubicBezTo>
                    <a:pt x="73967" y="423256"/>
                    <a:pt x="75337" y="430105"/>
                    <a:pt x="75337" y="434214"/>
                  </a:cubicBezTo>
                  <a:cubicBezTo>
                    <a:pt x="75337" y="441063"/>
                    <a:pt x="76707" y="449281"/>
                    <a:pt x="75337" y="457500"/>
                  </a:cubicBezTo>
                  <a:cubicBezTo>
                    <a:pt x="75337" y="461609"/>
                    <a:pt x="71228" y="465718"/>
                    <a:pt x="71228" y="469828"/>
                  </a:cubicBezTo>
                  <a:cubicBezTo>
                    <a:pt x="71228" y="472567"/>
                    <a:pt x="75337" y="473937"/>
                    <a:pt x="75337" y="478046"/>
                  </a:cubicBezTo>
                  <a:cubicBezTo>
                    <a:pt x="75337" y="480786"/>
                    <a:pt x="71228" y="490374"/>
                    <a:pt x="67118" y="495853"/>
                  </a:cubicBezTo>
                  <a:cubicBezTo>
                    <a:pt x="63009" y="490374"/>
                    <a:pt x="50681" y="484895"/>
                    <a:pt x="50681" y="482156"/>
                  </a:cubicBezTo>
                  <a:cubicBezTo>
                    <a:pt x="50681" y="478046"/>
                    <a:pt x="54791" y="472567"/>
                    <a:pt x="56160" y="468458"/>
                  </a:cubicBezTo>
                  <a:cubicBezTo>
                    <a:pt x="57530" y="467088"/>
                    <a:pt x="56160" y="464348"/>
                    <a:pt x="56160" y="461609"/>
                  </a:cubicBezTo>
                  <a:cubicBezTo>
                    <a:pt x="57530" y="456130"/>
                    <a:pt x="58900" y="450651"/>
                    <a:pt x="58900" y="445172"/>
                  </a:cubicBezTo>
                  <a:cubicBezTo>
                    <a:pt x="60270" y="430105"/>
                    <a:pt x="65749" y="415037"/>
                    <a:pt x="64379" y="401340"/>
                  </a:cubicBezTo>
                  <a:cubicBezTo>
                    <a:pt x="65749" y="393121"/>
                    <a:pt x="65749" y="384903"/>
                    <a:pt x="67118" y="376684"/>
                  </a:cubicBezTo>
                  <a:cubicBezTo>
                    <a:pt x="68488" y="369835"/>
                    <a:pt x="68488" y="357507"/>
                    <a:pt x="68488" y="354768"/>
                  </a:cubicBezTo>
                  <a:cubicBezTo>
                    <a:pt x="68488" y="350659"/>
                    <a:pt x="83556" y="319154"/>
                    <a:pt x="91774" y="301347"/>
                  </a:cubicBezTo>
                  <a:cubicBezTo>
                    <a:pt x="97253" y="289019"/>
                    <a:pt x="98623" y="278061"/>
                    <a:pt x="109581" y="268473"/>
                  </a:cubicBezTo>
                  <a:cubicBezTo>
                    <a:pt x="113690" y="262994"/>
                    <a:pt x="124648" y="267103"/>
                    <a:pt x="132867" y="265734"/>
                  </a:cubicBezTo>
                  <a:cubicBezTo>
                    <a:pt x="142455" y="264364"/>
                    <a:pt x="153413" y="258885"/>
                    <a:pt x="161632" y="256145"/>
                  </a:cubicBezTo>
                  <a:cubicBezTo>
                    <a:pt x="163002" y="252036"/>
                    <a:pt x="164371" y="246557"/>
                    <a:pt x="164371" y="242448"/>
                  </a:cubicBezTo>
                  <a:cubicBezTo>
                    <a:pt x="164371" y="239708"/>
                    <a:pt x="154783" y="226011"/>
                    <a:pt x="154783" y="223271"/>
                  </a:cubicBezTo>
                  <a:cubicBezTo>
                    <a:pt x="154783" y="219162"/>
                    <a:pt x="158892" y="216422"/>
                    <a:pt x="160262" y="212313"/>
                  </a:cubicBezTo>
                  <a:lnTo>
                    <a:pt x="160262" y="208204"/>
                  </a:lnTo>
                  <a:cubicBezTo>
                    <a:pt x="164371" y="184918"/>
                    <a:pt x="175329" y="184918"/>
                    <a:pt x="187657" y="184918"/>
                  </a:cubicBezTo>
                  <a:close/>
                  <a:moveTo>
                    <a:pt x="657484" y="150674"/>
                  </a:moveTo>
                  <a:cubicBezTo>
                    <a:pt x="668442" y="150674"/>
                    <a:pt x="679400" y="152043"/>
                    <a:pt x="686249" y="168481"/>
                  </a:cubicBezTo>
                  <a:cubicBezTo>
                    <a:pt x="690359" y="175329"/>
                    <a:pt x="687619" y="184918"/>
                    <a:pt x="690359" y="193136"/>
                  </a:cubicBezTo>
                  <a:cubicBezTo>
                    <a:pt x="690359" y="195876"/>
                    <a:pt x="698577" y="195876"/>
                    <a:pt x="698577" y="198615"/>
                  </a:cubicBezTo>
                  <a:cubicBezTo>
                    <a:pt x="698577" y="201355"/>
                    <a:pt x="687619" y="215052"/>
                    <a:pt x="686249" y="217792"/>
                  </a:cubicBezTo>
                  <a:cubicBezTo>
                    <a:pt x="682140" y="223271"/>
                    <a:pt x="679400" y="234229"/>
                    <a:pt x="679400" y="238338"/>
                  </a:cubicBezTo>
                  <a:cubicBezTo>
                    <a:pt x="679400" y="241078"/>
                    <a:pt x="702687" y="257515"/>
                    <a:pt x="717754" y="264364"/>
                  </a:cubicBezTo>
                  <a:cubicBezTo>
                    <a:pt x="739670" y="276692"/>
                    <a:pt x="756107" y="286280"/>
                    <a:pt x="756107" y="306826"/>
                  </a:cubicBezTo>
                  <a:cubicBezTo>
                    <a:pt x="756107" y="309566"/>
                    <a:pt x="747888" y="335591"/>
                    <a:pt x="747888" y="339700"/>
                  </a:cubicBezTo>
                  <a:cubicBezTo>
                    <a:pt x="747888" y="352028"/>
                    <a:pt x="756107" y="358877"/>
                    <a:pt x="756107" y="369835"/>
                  </a:cubicBezTo>
                  <a:cubicBezTo>
                    <a:pt x="756107" y="373945"/>
                    <a:pt x="751998" y="386272"/>
                    <a:pt x="751998" y="390382"/>
                  </a:cubicBezTo>
                  <a:cubicBezTo>
                    <a:pt x="751998" y="393121"/>
                    <a:pt x="756107" y="416407"/>
                    <a:pt x="756107" y="420516"/>
                  </a:cubicBezTo>
                  <a:cubicBezTo>
                    <a:pt x="756107" y="423256"/>
                    <a:pt x="742410" y="439693"/>
                    <a:pt x="738300" y="447912"/>
                  </a:cubicBezTo>
                  <a:cubicBezTo>
                    <a:pt x="727342" y="449281"/>
                    <a:pt x="710905" y="428735"/>
                    <a:pt x="699947" y="421886"/>
                  </a:cubicBezTo>
                  <a:cubicBezTo>
                    <a:pt x="698577" y="435584"/>
                    <a:pt x="694468" y="460240"/>
                    <a:pt x="694468" y="462979"/>
                  </a:cubicBezTo>
                  <a:cubicBezTo>
                    <a:pt x="694468" y="467088"/>
                    <a:pt x="709535" y="531467"/>
                    <a:pt x="715014" y="564341"/>
                  </a:cubicBezTo>
                  <a:cubicBezTo>
                    <a:pt x="717754" y="567081"/>
                    <a:pt x="720493" y="560232"/>
                    <a:pt x="723233" y="571190"/>
                  </a:cubicBezTo>
                  <a:cubicBezTo>
                    <a:pt x="720493" y="572560"/>
                    <a:pt x="717754" y="572560"/>
                    <a:pt x="715014" y="575299"/>
                  </a:cubicBezTo>
                  <a:lnTo>
                    <a:pt x="715014" y="615022"/>
                  </a:lnTo>
                  <a:cubicBezTo>
                    <a:pt x="713645" y="623241"/>
                    <a:pt x="712275" y="631459"/>
                    <a:pt x="710905" y="643787"/>
                  </a:cubicBezTo>
                  <a:cubicBezTo>
                    <a:pt x="713645" y="645157"/>
                    <a:pt x="716384" y="645157"/>
                    <a:pt x="719123" y="643787"/>
                  </a:cubicBezTo>
                  <a:cubicBezTo>
                    <a:pt x="724603" y="650636"/>
                    <a:pt x="731451" y="650636"/>
                    <a:pt x="731451" y="658855"/>
                  </a:cubicBezTo>
                  <a:cubicBezTo>
                    <a:pt x="731451" y="662964"/>
                    <a:pt x="730082" y="661594"/>
                    <a:pt x="728712" y="662964"/>
                  </a:cubicBezTo>
                  <a:cubicBezTo>
                    <a:pt x="730082" y="664334"/>
                    <a:pt x="732821" y="665704"/>
                    <a:pt x="734191" y="665704"/>
                  </a:cubicBezTo>
                  <a:cubicBezTo>
                    <a:pt x="727342" y="667073"/>
                    <a:pt x="716384" y="672552"/>
                    <a:pt x="712275" y="672552"/>
                  </a:cubicBezTo>
                  <a:cubicBezTo>
                    <a:pt x="709535" y="672552"/>
                    <a:pt x="705426" y="669812"/>
                    <a:pt x="701317" y="667073"/>
                  </a:cubicBezTo>
                  <a:cubicBezTo>
                    <a:pt x="701317" y="667073"/>
                    <a:pt x="699947" y="665704"/>
                    <a:pt x="699947" y="669812"/>
                  </a:cubicBezTo>
                  <a:cubicBezTo>
                    <a:pt x="699947" y="672552"/>
                    <a:pt x="704056" y="675292"/>
                    <a:pt x="704056" y="678031"/>
                  </a:cubicBezTo>
                  <a:cubicBezTo>
                    <a:pt x="704056" y="682141"/>
                    <a:pt x="699947" y="683510"/>
                    <a:pt x="695838" y="687620"/>
                  </a:cubicBezTo>
                  <a:cubicBezTo>
                    <a:pt x="695838" y="688989"/>
                    <a:pt x="697207" y="690359"/>
                    <a:pt x="698577" y="690359"/>
                  </a:cubicBezTo>
                  <a:cubicBezTo>
                    <a:pt x="688989" y="715015"/>
                    <a:pt x="699947" y="739670"/>
                    <a:pt x="691728" y="764326"/>
                  </a:cubicBezTo>
                  <a:cubicBezTo>
                    <a:pt x="679400" y="801310"/>
                    <a:pt x="660224" y="828705"/>
                    <a:pt x="660224" y="861579"/>
                  </a:cubicBezTo>
                  <a:cubicBezTo>
                    <a:pt x="660224" y="865688"/>
                    <a:pt x="658854" y="879386"/>
                    <a:pt x="661594" y="887604"/>
                  </a:cubicBezTo>
                  <a:cubicBezTo>
                    <a:pt x="665703" y="898563"/>
                    <a:pt x="675291" y="902672"/>
                    <a:pt x="675291" y="908151"/>
                  </a:cubicBezTo>
                  <a:cubicBezTo>
                    <a:pt x="675291" y="916369"/>
                    <a:pt x="653375" y="920479"/>
                    <a:pt x="650635" y="920479"/>
                  </a:cubicBezTo>
                  <a:cubicBezTo>
                    <a:pt x="643787" y="920479"/>
                    <a:pt x="621871" y="915000"/>
                    <a:pt x="627350" y="904041"/>
                  </a:cubicBezTo>
                  <a:cubicBezTo>
                    <a:pt x="627350" y="899932"/>
                    <a:pt x="628719" y="895823"/>
                    <a:pt x="628719" y="891714"/>
                  </a:cubicBezTo>
                  <a:cubicBezTo>
                    <a:pt x="628719" y="884865"/>
                    <a:pt x="624610" y="886235"/>
                    <a:pt x="623240" y="882125"/>
                  </a:cubicBezTo>
                  <a:cubicBezTo>
                    <a:pt x="621871" y="879386"/>
                    <a:pt x="623240" y="878016"/>
                    <a:pt x="623240" y="873907"/>
                  </a:cubicBezTo>
                  <a:cubicBezTo>
                    <a:pt x="623240" y="860209"/>
                    <a:pt x="624610" y="865688"/>
                    <a:pt x="634199" y="849251"/>
                  </a:cubicBezTo>
                  <a:cubicBezTo>
                    <a:pt x="638308" y="842403"/>
                    <a:pt x="641047" y="834184"/>
                    <a:pt x="642417" y="825965"/>
                  </a:cubicBezTo>
                  <a:lnTo>
                    <a:pt x="642417" y="816377"/>
                  </a:lnTo>
                  <a:cubicBezTo>
                    <a:pt x="643787" y="799940"/>
                    <a:pt x="645157" y="782133"/>
                    <a:pt x="647896" y="765696"/>
                  </a:cubicBezTo>
                  <a:lnTo>
                    <a:pt x="647896" y="756107"/>
                  </a:lnTo>
                  <a:cubicBezTo>
                    <a:pt x="639677" y="756107"/>
                    <a:pt x="632829" y="754738"/>
                    <a:pt x="632829" y="746519"/>
                  </a:cubicBezTo>
                  <a:cubicBezTo>
                    <a:pt x="632829" y="743780"/>
                    <a:pt x="634199" y="730082"/>
                    <a:pt x="636938" y="721864"/>
                  </a:cubicBezTo>
                  <a:cubicBezTo>
                    <a:pt x="636938" y="721864"/>
                    <a:pt x="636938" y="720494"/>
                    <a:pt x="634199" y="720494"/>
                  </a:cubicBezTo>
                  <a:cubicBezTo>
                    <a:pt x="630089" y="720494"/>
                    <a:pt x="627350" y="723233"/>
                    <a:pt x="624610" y="723233"/>
                  </a:cubicBezTo>
                  <a:cubicBezTo>
                    <a:pt x="609543" y="723233"/>
                    <a:pt x="605434" y="691729"/>
                    <a:pt x="590366" y="688989"/>
                  </a:cubicBezTo>
                  <a:lnTo>
                    <a:pt x="593106" y="686250"/>
                  </a:lnTo>
                  <a:cubicBezTo>
                    <a:pt x="588996" y="682141"/>
                    <a:pt x="582148" y="680771"/>
                    <a:pt x="578038" y="678031"/>
                  </a:cubicBezTo>
                  <a:cubicBezTo>
                    <a:pt x="567080" y="672552"/>
                    <a:pt x="556122" y="657485"/>
                    <a:pt x="556122" y="657485"/>
                  </a:cubicBezTo>
                  <a:cubicBezTo>
                    <a:pt x="552013" y="657485"/>
                    <a:pt x="552013" y="658855"/>
                    <a:pt x="552013" y="660224"/>
                  </a:cubicBezTo>
                  <a:cubicBezTo>
                    <a:pt x="552013" y="660224"/>
                    <a:pt x="550643" y="660224"/>
                    <a:pt x="549273" y="658855"/>
                  </a:cubicBezTo>
                  <a:lnTo>
                    <a:pt x="552013" y="656115"/>
                  </a:lnTo>
                  <a:cubicBezTo>
                    <a:pt x="553383" y="657485"/>
                    <a:pt x="554753" y="657485"/>
                    <a:pt x="557492" y="657485"/>
                  </a:cubicBezTo>
                  <a:lnTo>
                    <a:pt x="557492" y="647897"/>
                  </a:lnTo>
                  <a:cubicBezTo>
                    <a:pt x="550643" y="634199"/>
                    <a:pt x="554753" y="612283"/>
                    <a:pt x="539685" y="604064"/>
                  </a:cubicBezTo>
                  <a:cubicBezTo>
                    <a:pt x="543794" y="599955"/>
                    <a:pt x="543794" y="594476"/>
                    <a:pt x="543794" y="590367"/>
                  </a:cubicBezTo>
                  <a:cubicBezTo>
                    <a:pt x="543794" y="587627"/>
                    <a:pt x="542425" y="588997"/>
                    <a:pt x="542425" y="587627"/>
                  </a:cubicBezTo>
                  <a:cubicBezTo>
                    <a:pt x="543794" y="583518"/>
                    <a:pt x="543794" y="578039"/>
                    <a:pt x="538315" y="576669"/>
                  </a:cubicBezTo>
                  <a:lnTo>
                    <a:pt x="538315" y="573929"/>
                  </a:lnTo>
                  <a:cubicBezTo>
                    <a:pt x="539685" y="572560"/>
                    <a:pt x="541055" y="573929"/>
                    <a:pt x="543794" y="571190"/>
                  </a:cubicBezTo>
                  <a:cubicBezTo>
                    <a:pt x="545164" y="569820"/>
                    <a:pt x="543794" y="567081"/>
                    <a:pt x="543794" y="565711"/>
                  </a:cubicBezTo>
                  <a:cubicBezTo>
                    <a:pt x="545164" y="560232"/>
                    <a:pt x="546534" y="554753"/>
                    <a:pt x="546534" y="549274"/>
                  </a:cubicBezTo>
                  <a:cubicBezTo>
                    <a:pt x="546534" y="545164"/>
                    <a:pt x="547904" y="541055"/>
                    <a:pt x="547904" y="536946"/>
                  </a:cubicBezTo>
                  <a:cubicBezTo>
                    <a:pt x="547904" y="534206"/>
                    <a:pt x="547904" y="530097"/>
                    <a:pt x="549273" y="525988"/>
                  </a:cubicBezTo>
                  <a:lnTo>
                    <a:pt x="549273" y="497223"/>
                  </a:lnTo>
                  <a:cubicBezTo>
                    <a:pt x="549273" y="493114"/>
                    <a:pt x="550643" y="491744"/>
                    <a:pt x="550643" y="489004"/>
                  </a:cubicBezTo>
                  <a:cubicBezTo>
                    <a:pt x="547904" y="476676"/>
                    <a:pt x="562971" y="457500"/>
                    <a:pt x="564341" y="446542"/>
                  </a:cubicBezTo>
                  <a:lnTo>
                    <a:pt x="553383" y="376684"/>
                  </a:lnTo>
                  <a:lnTo>
                    <a:pt x="553383" y="323264"/>
                  </a:lnTo>
                  <a:cubicBezTo>
                    <a:pt x="543794" y="331482"/>
                    <a:pt x="534206" y="338331"/>
                    <a:pt x="524618" y="345180"/>
                  </a:cubicBezTo>
                  <a:cubicBezTo>
                    <a:pt x="517769" y="350659"/>
                    <a:pt x="505441" y="352028"/>
                    <a:pt x="501332" y="360247"/>
                  </a:cubicBezTo>
                  <a:cubicBezTo>
                    <a:pt x="494483" y="369835"/>
                    <a:pt x="493113" y="384903"/>
                    <a:pt x="490374" y="397230"/>
                  </a:cubicBezTo>
                  <a:cubicBezTo>
                    <a:pt x="484895" y="415037"/>
                    <a:pt x="482155" y="453391"/>
                    <a:pt x="482155" y="456130"/>
                  </a:cubicBezTo>
                  <a:cubicBezTo>
                    <a:pt x="482155" y="472567"/>
                    <a:pt x="504071" y="509551"/>
                    <a:pt x="509550" y="520509"/>
                  </a:cubicBezTo>
                  <a:lnTo>
                    <a:pt x="509550" y="525988"/>
                  </a:lnTo>
                  <a:cubicBezTo>
                    <a:pt x="502702" y="521879"/>
                    <a:pt x="495853" y="510921"/>
                    <a:pt x="491743" y="510921"/>
                  </a:cubicBezTo>
                  <a:cubicBezTo>
                    <a:pt x="489004" y="510921"/>
                    <a:pt x="487635" y="512290"/>
                    <a:pt x="487635" y="516400"/>
                  </a:cubicBezTo>
                  <a:lnTo>
                    <a:pt x="487635" y="519139"/>
                  </a:lnTo>
                  <a:cubicBezTo>
                    <a:pt x="489004" y="520509"/>
                    <a:pt x="489004" y="523248"/>
                    <a:pt x="489004" y="536946"/>
                  </a:cubicBezTo>
                  <a:cubicBezTo>
                    <a:pt x="489004" y="545164"/>
                    <a:pt x="490374" y="547904"/>
                    <a:pt x="487635" y="553383"/>
                  </a:cubicBezTo>
                  <a:lnTo>
                    <a:pt x="484895" y="554753"/>
                  </a:lnTo>
                  <a:cubicBezTo>
                    <a:pt x="484895" y="543795"/>
                    <a:pt x="484895" y="532837"/>
                    <a:pt x="479416" y="521879"/>
                  </a:cubicBezTo>
                  <a:cubicBezTo>
                    <a:pt x="467088" y="528728"/>
                    <a:pt x="473937" y="543795"/>
                    <a:pt x="465718" y="556123"/>
                  </a:cubicBezTo>
                  <a:lnTo>
                    <a:pt x="465718" y="524618"/>
                  </a:lnTo>
                  <a:cubicBezTo>
                    <a:pt x="457500" y="527358"/>
                    <a:pt x="460239" y="538316"/>
                    <a:pt x="450651" y="546534"/>
                  </a:cubicBezTo>
                  <a:lnTo>
                    <a:pt x="450651" y="541055"/>
                  </a:lnTo>
                  <a:cubicBezTo>
                    <a:pt x="453390" y="534206"/>
                    <a:pt x="456130" y="527358"/>
                    <a:pt x="460239" y="520509"/>
                  </a:cubicBezTo>
                  <a:lnTo>
                    <a:pt x="460239" y="510921"/>
                  </a:lnTo>
                  <a:cubicBezTo>
                    <a:pt x="458870" y="510921"/>
                    <a:pt x="458870" y="509551"/>
                    <a:pt x="456130" y="509551"/>
                  </a:cubicBezTo>
                  <a:cubicBezTo>
                    <a:pt x="452020" y="509551"/>
                    <a:pt x="443802" y="517769"/>
                    <a:pt x="436953" y="520509"/>
                  </a:cubicBezTo>
                  <a:cubicBezTo>
                    <a:pt x="443802" y="506811"/>
                    <a:pt x="461609" y="497223"/>
                    <a:pt x="460239" y="486265"/>
                  </a:cubicBezTo>
                  <a:lnTo>
                    <a:pt x="460239" y="478046"/>
                  </a:lnTo>
                  <a:cubicBezTo>
                    <a:pt x="460239" y="469828"/>
                    <a:pt x="458870" y="464348"/>
                    <a:pt x="452020" y="461609"/>
                  </a:cubicBezTo>
                  <a:cubicBezTo>
                    <a:pt x="452020" y="460240"/>
                    <a:pt x="453390" y="457500"/>
                    <a:pt x="453390" y="456130"/>
                  </a:cubicBezTo>
                  <a:cubicBezTo>
                    <a:pt x="454760" y="456130"/>
                    <a:pt x="457500" y="457500"/>
                    <a:pt x="460239" y="457500"/>
                  </a:cubicBezTo>
                  <a:lnTo>
                    <a:pt x="460239" y="364356"/>
                  </a:lnTo>
                  <a:cubicBezTo>
                    <a:pt x="461609" y="354768"/>
                    <a:pt x="462979" y="343810"/>
                    <a:pt x="467088" y="335591"/>
                  </a:cubicBezTo>
                  <a:cubicBezTo>
                    <a:pt x="469827" y="330112"/>
                    <a:pt x="475307" y="330112"/>
                    <a:pt x="479416" y="327373"/>
                  </a:cubicBezTo>
                  <a:cubicBezTo>
                    <a:pt x="498592" y="308196"/>
                    <a:pt x="517769" y="287650"/>
                    <a:pt x="535576" y="268473"/>
                  </a:cubicBezTo>
                  <a:cubicBezTo>
                    <a:pt x="539685" y="262994"/>
                    <a:pt x="543794" y="254776"/>
                    <a:pt x="550643" y="250666"/>
                  </a:cubicBezTo>
                  <a:cubicBezTo>
                    <a:pt x="556122" y="245187"/>
                    <a:pt x="564341" y="247927"/>
                    <a:pt x="571189" y="245187"/>
                  </a:cubicBezTo>
                  <a:cubicBezTo>
                    <a:pt x="586257" y="241078"/>
                    <a:pt x="601324" y="236969"/>
                    <a:pt x="616392" y="234229"/>
                  </a:cubicBezTo>
                  <a:cubicBezTo>
                    <a:pt x="627350" y="232859"/>
                    <a:pt x="625980" y="227380"/>
                    <a:pt x="625980" y="221901"/>
                  </a:cubicBezTo>
                  <a:cubicBezTo>
                    <a:pt x="625980" y="219162"/>
                    <a:pt x="619131" y="202724"/>
                    <a:pt x="619131" y="199985"/>
                  </a:cubicBezTo>
                  <a:cubicBezTo>
                    <a:pt x="619131" y="195876"/>
                    <a:pt x="621871" y="187657"/>
                    <a:pt x="621871" y="182178"/>
                  </a:cubicBezTo>
                  <a:cubicBezTo>
                    <a:pt x="616392" y="161632"/>
                    <a:pt x="642417" y="150674"/>
                    <a:pt x="657484" y="150674"/>
                  </a:cubicBezTo>
                  <a:close/>
                  <a:moveTo>
                    <a:pt x="1160186" y="0"/>
                  </a:moveTo>
                  <a:cubicBezTo>
                    <a:pt x="1171144" y="0"/>
                    <a:pt x="1179362" y="4109"/>
                    <a:pt x="1190320" y="8219"/>
                  </a:cubicBezTo>
                  <a:cubicBezTo>
                    <a:pt x="1214976" y="19177"/>
                    <a:pt x="1217716" y="47942"/>
                    <a:pt x="1217716" y="63009"/>
                  </a:cubicBezTo>
                  <a:cubicBezTo>
                    <a:pt x="1217716" y="86295"/>
                    <a:pt x="1214976" y="97253"/>
                    <a:pt x="1197169" y="123278"/>
                  </a:cubicBezTo>
                  <a:cubicBezTo>
                    <a:pt x="1208127" y="130127"/>
                    <a:pt x="1223195" y="143825"/>
                    <a:pt x="1236892" y="146564"/>
                  </a:cubicBezTo>
                  <a:cubicBezTo>
                    <a:pt x="1245111" y="149304"/>
                    <a:pt x="1262918" y="147934"/>
                    <a:pt x="1271136" y="156153"/>
                  </a:cubicBezTo>
                  <a:cubicBezTo>
                    <a:pt x="1275246" y="158892"/>
                    <a:pt x="1277985" y="165741"/>
                    <a:pt x="1277985" y="169850"/>
                  </a:cubicBezTo>
                  <a:cubicBezTo>
                    <a:pt x="1280724" y="182178"/>
                    <a:pt x="1284834" y="204094"/>
                    <a:pt x="1284834" y="206834"/>
                  </a:cubicBezTo>
                  <a:cubicBezTo>
                    <a:pt x="1284834" y="210943"/>
                    <a:pt x="1280724" y="224641"/>
                    <a:pt x="1280724" y="227380"/>
                  </a:cubicBezTo>
                  <a:cubicBezTo>
                    <a:pt x="1280724" y="246557"/>
                    <a:pt x="1288943" y="265734"/>
                    <a:pt x="1297162" y="289019"/>
                  </a:cubicBezTo>
                  <a:cubicBezTo>
                    <a:pt x="1306750" y="312305"/>
                    <a:pt x="1304011" y="339700"/>
                    <a:pt x="1310859" y="364356"/>
                  </a:cubicBezTo>
                  <a:cubicBezTo>
                    <a:pt x="1319078" y="398600"/>
                    <a:pt x="1327296" y="436953"/>
                    <a:pt x="1345103" y="473937"/>
                  </a:cubicBezTo>
                  <a:cubicBezTo>
                    <a:pt x="1347843" y="478046"/>
                    <a:pt x="1349212" y="486265"/>
                    <a:pt x="1349212" y="491744"/>
                  </a:cubicBezTo>
                  <a:cubicBezTo>
                    <a:pt x="1350582" y="493114"/>
                    <a:pt x="1353322" y="491744"/>
                    <a:pt x="1356061" y="491744"/>
                  </a:cubicBezTo>
                  <a:cubicBezTo>
                    <a:pt x="1354692" y="494483"/>
                    <a:pt x="1350582" y="493114"/>
                    <a:pt x="1350582" y="497223"/>
                  </a:cubicBezTo>
                  <a:cubicBezTo>
                    <a:pt x="1350582" y="499963"/>
                    <a:pt x="1353322" y="510921"/>
                    <a:pt x="1353322" y="513660"/>
                  </a:cubicBezTo>
                  <a:cubicBezTo>
                    <a:pt x="1353322" y="517769"/>
                    <a:pt x="1346473" y="523248"/>
                    <a:pt x="1342364" y="525988"/>
                  </a:cubicBezTo>
                  <a:cubicBezTo>
                    <a:pt x="1338254" y="513660"/>
                    <a:pt x="1338254" y="501332"/>
                    <a:pt x="1325927" y="489004"/>
                  </a:cubicBezTo>
                  <a:cubicBezTo>
                    <a:pt x="1325927" y="494483"/>
                    <a:pt x="1324557" y="499963"/>
                    <a:pt x="1324557" y="505441"/>
                  </a:cubicBezTo>
                  <a:lnTo>
                    <a:pt x="1321817" y="508181"/>
                  </a:lnTo>
                  <a:cubicBezTo>
                    <a:pt x="1321817" y="508181"/>
                    <a:pt x="1319078" y="509551"/>
                    <a:pt x="1319078" y="505441"/>
                  </a:cubicBezTo>
                  <a:lnTo>
                    <a:pt x="1319078" y="457500"/>
                  </a:lnTo>
                  <a:cubicBezTo>
                    <a:pt x="1305380" y="420516"/>
                    <a:pt x="1280724" y="382163"/>
                    <a:pt x="1258808" y="341070"/>
                  </a:cubicBezTo>
                  <a:cubicBezTo>
                    <a:pt x="1249220" y="323264"/>
                    <a:pt x="1246481" y="302717"/>
                    <a:pt x="1242371" y="282171"/>
                  </a:cubicBezTo>
                  <a:cubicBezTo>
                    <a:pt x="1241001" y="282171"/>
                    <a:pt x="1241001" y="280801"/>
                    <a:pt x="1239632" y="279431"/>
                  </a:cubicBezTo>
                  <a:cubicBezTo>
                    <a:pt x="1236892" y="286280"/>
                    <a:pt x="1235523" y="294499"/>
                    <a:pt x="1232783" y="301347"/>
                  </a:cubicBezTo>
                  <a:cubicBezTo>
                    <a:pt x="1231413" y="305457"/>
                    <a:pt x="1227304" y="309566"/>
                    <a:pt x="1224565" y="315045"/>
                  </a:cubicBezTo>
                  <a:cubicBezTo>
                    <a:pt x="1221825" y="317784"/>
                    <a:pt x="1223195" y="323264"/>
                    <a:pt x="1221825" y="327373"/>
                  </a:cubicBezTo>
                  <a:lnTo>
                    <a:pt x="1220455" y="378054"/>
                  </a:lnTo>
                  <a:cubicBezTo>
                    <a:pt x="1220455" y="393121"/>
                    <a:pt x="1219085" y="409558"/>
                    <a:pt x="1224565" y="425995"/>
                  </a:cubicBezTo>
                  <a:cubicBezTo>
                    <a:pt x="1225934" y="430105"/>
                    <a:pt x="1230043" y="434214"/>
                    <a:pt x="1231413" y="438323"/>
                  </a:cubicBezTo>
                  <a:cubicBezTo>
                    <a:pt x="1236892" y="450651"/>
                    <a:pt x="1243741" y="467088"/>
                    <a:pt x="1245111" y="482156"/>
                  </a:cubicBezTo>
                  <a:cubicBezTo>
                    <a:pt x="1247850" y="482156"/>
                    <a:pt x="1251960" y="482156"/>
                    <a:pt x="1254699" y="484895"/>
                  </a:cubicBezTo>
                  <a:cubicBezTo>
                    <a:pt x="1253329" y="484895"/>
                    <a:pt x="1250590" y="486265"/>
                    <a:pt x="1247850" y="486265"/>
                  </a:cubicBezTo>
                  <a:cubicBezTo>
                    <a:pt x="1246481" y="487635"/>
                    <a:pt x="1246481" y="490374"/>
                    <a:pt x="1246481" y="512290"/>
                  </a:cubicBezTo>
                  <a:cubicBezTo>
                    <a:pt x="1245111" y="538316"/>
                    <a:pt x="1245111" y="565711"/>
                    <a:pt x="1238262" y="591736"/>
                  </a:cubicBezTo>
                  <a:cubicBezTo>
                    <a:pt x="1234153" y="610913"/>
                    <a:pt x="1212237" y="646527"/>
                    <a:pt x="1212237" y="650636"/>
                  </a:cubicBezTo>
                  <a:cubicBezTo>
                    <a:pt x="1212237" y="657485"/>
                    <a:pt x="1219085" y="661594"/>
                    <a:pt x="1219085" y="668443"/>
                  </a:cubicBezTo>
                  <a:cubicBezTo>
                    <a:pt x="1219085" y="675292"/>
                    <a:pt x="1213606" y="669812"/>
                    <a:pt x="1213606" y="678031"/>
                  </a:cubicBezTo>
                  <a:cubicBezTo>
                    <a:pt x="1213606" y="684880"/>
                    <a:pt x="1213606" y="697208"/>
                    <a:pt x="1217716" y="699947"/>
                  </a:cubicBezTo>
                  <a:cubicBezTo>
                    <a:pt x="1220455" y="701317"/>
                    <a:pt x="1223195" y="699947"/>
                    <a:pt x="1225934" y="699947"/>
                  </a:cubicBezTo>
                  <a:cubicBezTo>
                    <a:pt x="1227304" y="704057"/>
                    <a:pt x="1228674" y="709536"/>
                    <a:pt x="1228674" y="712275"/>
                  </a:cubicBezTo>
                  <a:cubicBezTo>
                    <a:pt x="1228674" y="721864"/>
                    <a:pt x="1214976" y="715015"/>
                    <a:pt x="1214976" y="719124"/>
                  </a:cubicBezTo>
                  <a:cubicBezTo>
                    <a:pt x="1214976" y="731452"/>
                    <a:pt x="1214976" y="750628"/>
                    <a:pt x="1221825" y="757477"/>
                  </a:cubicBezTo>
                  <a:cubicBezTo>
                    <a:pt x="1221825" y="758847"/>
                    <a:pt x="1219085" y="758847"/>
                    <a:pt x="1217716" y="760217"/>
                  </a:cubicBezTo>
                  <a:lnTo>
                    <a:pt x="1217716" y="809528"/>
                  </a:lnTo>
                  <a:cubicBezTo>
                    <a:pt x="1216346" y="816377"/>
                    <a:pt x="1214976" y="821856"/>
                    <a:pt x="1210867" y="828705"/>
                  </a:cubicBezTo>
                  <a:cubicBezTo>
                    <a:pt x="1220455" y="823226"/>
                    <a:pt x="1221825" y="835553"/>
                    <a:pt x="1221825" y="839663"/>
                  </a:cubicBezTo>
                  <a:cubicBezTo>
                    <a:pt x="1221825" y="842403"/>
                    <a:pt x="1223195" y="847881"/>
                    <a:pt x="1213606" y="850621"/>
                  </a:cubicBezTo>
                  <a:cubicBezTo>
                    <a:pt x="1210867" y="851991"/>
                    <a:pt x="1206758" y="850621"/>
                    <a:pt x="1204018" y="850621"/>
                  </a:cubicBezTo>
                  <a:cubicBezTo>
                    <a:pt x="1199909" y="864318"/>
                    <a:pt x="1193060" y="888974"/>
                    <a:pt x="1193060" y="893083"/>
                  </a:cubicBezTo>
                  <a:lnTo>
                    <a:pt x="1193060" y="921848"/>
                  </a:lnTo>
                  <a:cubicBezTo>
                    <a:pt x="1191690" y="934176"/>
                    <a:pt x="1187581" y="953353"/>
                    <a:pt x="1187581" y="957462"/>
                  </a:cubicBezTo>
                  <a:cubicBezTo>
                    <a:pt x="1187581" y="960202"/>
                    <a:pt x="1183472" y="962941"/>
                    <a:pt x="1179362" y="962941"/>
                  </a:cubicBezTo>
                  <a:cubicBezTo>
                    <a:pt x="1176623" y="962941"/>
                    <a:pt x="1179362" y="961571"/>
                    <a:pt x="1177993" y="960202"/>
                  </a:cubicBezTo>
                  <a:lnTo>
                    <a:pt x="1171691" y="961462"/>
                  </a:lnTo>
                  <a:lnTo>
                    <a:pt x="1168404" y="958832"/>
                  </a:lnTo>
                  <a:cubicBezTo>
                    <a:pt x="1165665" y="961571"/>
                    <a:pt x="1164295" y="962941"/>
                    <a:pt x="1161555" y="964311"/>
                  </a:cubicBezTo>
                  <a:cubicBezTo>
                    <a:pt x="1162925" y="965681"/>
                    <a:pt x="1164295" y="965681"/>
                    <a:pt x="1164295" y="967051"/>
                  </a:cubicBezTo>
                  <a:cubicBezTo>
                    <a:pt x="1161555" y="964311"/>
                    <a:pt x="1157446" y="961571"/>
                    <a:pt x="1153337" y="961571"/>
                  </a:cubicBezTo>
                  <a:cubicBezTo>
                    <a:pt x="1150597" y="961571"/>
                    <a:pt x="1149228" y="962941"/>
                    <a:pt x="1147858" y="965681"/>
                  </a:cubicBezTo>
                  <a:cubicBezTo>
                    <a:pt x="1149228" y="964311"/>
                    <a:pt x="1143749" y="961571"/>
                    <a:pt x="1142379" y="961571"/>
                  </a:cubicBezTo>
                  <a:cubicBezTo>
                    <a:pt x="1139639" y="961571"/>
                    <a:pt x="1141009" y="962941"/>
                    <a:pt x="1142379" y="964311"/>
                  </a:cubicBezTo>
                  <a:cubicBezTo>
                    <a:pt x="1142379" y="964311"/>
                    <a:pt x="1141009" y="962941"/>
                    <a:pt x="1139639" y="962941"/>
                  </a:cubicBezTo>
                  <a:cubicBezTo>
                    <a:pt x="1139639" y="961571"/>
                    <a:pt x="1141009" y="960202"/>
                    <a:pt x="1139639" y="957462"/>
                  </a:cubicBezTo>
                  <a:cubicBezTo>
                    <a:pt x="1138270" y="958832"/>
                    <a:pt x="1135530" y="960202"/>
                    <a:pt x="1135530" y="962941"/>
                  </a:cubicBezTo>
                  <a:lnTo>
                    <a:pt x="1131421" y="962941"/>
                  </a:lnTo>
                  <a:cubicBezTo>
                    <a:pt x="1131421" y="961571"/>
                    <a:pt x="1134160" y="961571"/>
                    <a:pt x="1134160" y="958832"/>
                  </a:cubicBezTo>
                  <a:cubicBezTo>
                    <a:pt x="1134160" y="954723"/>
                    <a:pt x="1131421" y="960202"/>
                    <a:pt x="1131421" y="957462"/>
                  </a:cubicBezTo>
                  <a:cubicBezTo>
                    <a:pt x="1131421" y="953353"/>
                    <a:pt x="1142379" y="945134"/>
                    <a:pt x="1145118" y="939655"/>
                  </a:cubicBezTo>
                  <a:cubicBezTo>
                    <a:pt x="1150597" y="928697"/>
                    <a:pt x="1153337" y="916369"/>
                    <a:pt x="1157446" y="904041"/>
                  </a:cubicBezTo>
                  <a:lnTo>
                    <a:pt x="1157446" y="832814"/>
                  </a:lnTo>
                  <a:cubicBezTo>
                    <a:pt x="1156077" y="828705"/>
                    <a:pt x="1151967" y="817747"/>
                    <a:pt x="1151967" y="815007"/>
                  </a:cubicBezTo>
                  <a:lnTo>
                    <a:pt x="1151967" y="786242"/>
                  </a:lnTo>
                  <a:cubicBezTo>
                    <a:pt x="1151967" y="773915"/>
                    <a:pt x="1154707" y="773915"/>
                    <a:pt x="1154707" y="749259"/>
                  </a:cubicBezTo>
                  <a:cubicBezTo>
                    <a:pt x="1149228" y="751998"/>
                    <a:pt x="1136900" y="756107"/>
                    <a:pt x="1132791" y="756107"/>
                  </a:cubicBezTo>
                  <a:cubicBezTo>
                    <a:pt x="1130051" y="756107"/>
                    <a:pt x="1123202" y="753368"/>
                    <a:pt x="1120463" y="753368"/>
                  </a:cubicBezTo>
                  <a:cubicBezTo>
                    <a:pt x="1116354" y="753368"/>
                    <a:pt x="1113614" y="757477"/>
                    <a:pt x="1110874" y="757477"/>
                  </a:cubicBezTo>
                  <a:cubicBezTo>
                    <a:pt x="1106765" y="757477"/>
                    <a:pt x="1101286" y="756107"/>
                    <a:pt x="1095807" y="754738"/>
                  </a:cubicBezTo>
                  <a:lnTo>
                    <a:pt x="1094437" y="756107"/>
                  </a:lnTo>
                  <a:lnTo>
                    <a:pt x="1094437" y="750628"/>
                  </a:lnTo>
                  <a:cubicBezTo>
                    <a:pt x="1097177" y="749259"/>
                    <a:pt x="1099916" y="746519"/>
                    <a:pt x="1102656" y="743780"/>
                  </a:cubicBezTo>
                  <a:cubicBezTo>
                    <a:pt x="1101286" y="741040"/>
                    <a:pt x="1099916" y="738300"/>
                    <a:pt x="1097177" y="738300"/>
                  </a:cubicBezTo>
                  <a:cubicBezTo>
                    <a:pt x="1093067" y="738300"/>
                    <a:pt x="1082109" y="745150"/>
                    <a:pt x="1082109" y="749259"/>
                  </a:cubicBezTo>
                  <a:cubicBezTo>
                    <a:pt x="1082109" y="751998"/>
                    <a:pt x="1084849" y="751998"/>
                    <a:pt x="1084849" y="754738"/>
                  </a:cubicBezTo>
                  <a:cubicBezTo>
                    <a:pt x="1083479" y="754738"/>
                    <a:pt x="1083479" y="756107"/>
                    <a:pt x="1079370" y="756107"/>
                  </a:cubicBezTo>
                  <a:cubicBezTo>
                    <a:pt x="1076631" y="756107"/>
                    <a:pt x="1078000" y="751998"/>
                    <a:pt x="1076631" y="750628"/>
                  </a:cubicBezTo>
                  <a:cubicBezTo>
                    <a:pt x="1051975" y="762956"/>
                    <a:pt x="1045126" y="721864"/>
                    <a:pt x="1024580" y="725973"/>
                  </a:cubicBezTo>
                  <a:cubicBezTo>
                    <a:pt x="1024580" y="724603"/>
                    <a:pt x="1027319" y="724603"/>
                    <a:pt x="1030059" y="723233"/>
                  </a:cubicBezTo>
                  <a:cubicBezTo>
                    <a:pt x="1030059" y="721864"/>
                    <a:pt x="1027319" y="721864"/>
                    <a:pt x="1027319" y="717754"/>
                  </a:cubicBezTo>
                  <a:cubicBezTo>
                    <a:pt x="1027319" y="708166"/>
                    <a:pt x="1039647" y="705427"/>
                    <a:pt x="1039647" y="699947"/>
                  </a:cubicBezTo>
                  <a:cubicBezTo>
                    <a:pt x="1039647" y="695838"/>
                    <a:pt x="1031428" y="649266"/>
                    <a:pt x="1027319" y="623241"/>
                  </a:cubicBezTo>
                  <a:cubicBezTo>
                    <a:pt x="1028689" y="597216"/>
                    <a:pt x="1027319" y="595846"/>
                    <a:pt x="1027319" y="594476"/>
                  </a:cubicBezTo>
                  <a:cubicBezTo>
                    <a:pt x="1028689" y="587627"/>
                    <a:pt x="1030059" y="578039"/>
                    <a:pt x="1030059" y="573929"/>
                  </a:cubicBezTo>
                  <a:cubicBezTo>
                    <a:pt x="1030059" y="571190"/>
                    <a:pt x="1030059" y="568451"/>
                    <a:pt x="1028689" y="565711"/>
                  </a:cubicBezTo>
                  <a:cubicBezTo>
                    <a:pt x="1028689" y="565711"/>
                    <a:pt x="1027319" y="567081"/>
                    <a:pt x="1027319" y="564341"/>
                  </a:cubicBezTo>
                  <a:cubicBezTo>
                    <a:pt x="1027319" y="560232"/>
                    <a:pt x="1030059" y="562971"/>
                    <a:pt x="1030059" y="560232"/>
                  </a:cubicBezTo>
                  <a:lnTo>
                    <a:pt x="1028689" y="423256"/>
                  </a:lnTo>
                  <a:cubicBezTo>
                    <a:pt x="1030059" y="420516"/>
                    <a:pt x="1030059" y="417777"/>
                    <a:pt x="1030059" y="415037"/>
                  </a:cubicBezTo>
                  <a:cubicBezTo>
                    <a:pt x="1032798" y="406819"/>
                    <a:pt x="1039647" y="394491"/>
                    <a:pt x="1039647" y="390382"/>
                  </a:cubicBezTo>
                  <a:cubicBezTo>
                    <a:pt x="1039647" y="387642"/>
                    <a:pt x="1031428" y="380793"/>
                    <a:pt x="1027319" y="380793"/>
                  </a:cubicBezTo>
                  <a:cubicBezTo>
                    <a:pt x="993075" y="378054"/>
                    <a:pt x="961571" y="364356"/>
                    <a:pt x="961571" y="331482"/>
                  </a:cubicBezTo>
                  <a:cubicBezTo>
                    <a:pt x="961571" y="327373"/>
                    <a:pt x="972529" y="298608"/>
                    <a:pt x="976638" y="282171"/>
                  </a:cubicBezTo>
                  <a:cubicBezTo>
                    <a:pt x="978008" y="267103"/>
                    <a:pt x="984857" y="243817"/>
                    <a:pt x="995815" y="231489"/>
                  </a:cubicBezTo>
                  <a:cubicBezTo>
                    <a:pt x="1005403" y="217792"/>
                    <a:pt x="1012252" y="202724"/>
                    <a:pt x="1012252" y="193136"/>
                  </a:cubicBezTo>
                  <a:cubicBezTo>
                    <a:pt x="1012252" y="180808"/>
                    <a:pt x="1021840" y="160262"/>
                    <a:pt x="1039647" y="152043"/>
                  </a:cubicBezTo>
                  <a:cubicBezTo>
                    <a:pt x="1047866" y="147934"/>
                    <a:pt x="1058824" y="145195"/>
                    <a:pt x="1068412" y="139716"/>
                  </a:cubicBezTo>
                  <a:cubicBezTo>
                    <a:pt x="1071151" y="138346"/>
                    <a:pt x="1073891" y="132867"/>
                    <a:pt x="1078000" y="131497"/>
                  </a:cubicBezTo>
                  <a:cubicBezTo>
                    <a:pt x="1090328" y="124648"/>
                    <a:pt x="1119093" y="119169"/>
                    <a:pt x="1119093" y="116430"/>
                  </a:cubicBezTo>
                  <a:cubicBezTo>
                    <a:pt x="1119093" y="112320"/>
                    <a:pt x="1110874" y="79446"/>
                    <a:pt x="1110874" y="76707"/>
                  </a:cubicBezTo>
                  <a:cubicBezTo>
                    <a:pt x="1110874" y="72597"/>
                    <a:pt x="1113614" y="60270"/>
                    <a:pt x="1113614" y="54790"/>
                  </a:cubicBezTo>
                  <a:cubicBezTo>
                    <a:pt x="1117723" y="23286"/>
                    <a:pt x="1131421" y="0"/>
                    <a:pt x="1160186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77" name="Freeform 8">
              <a:extLst>
                <a:ext uri="{FF2B5EF4-FFF2-40B4-BE49-F238E27FC236}">
                  <a16:creationId xmlns:a16="http://schemas.microsoft.com/office/drawing/2014/main" id="{5F080BD3-FA44-FC40-829B-2A161F054F4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4726" y="6451596"/>
              <a:ext cx="965908" cy="1242006"/>
            </a:xfrm>
            <a:custGeom>
              <a:avLst/>
              <a:gdLst>
                <a:gd name="T0" fmla="*/ 221 w 475"/>
                <a:gd name="T1" fmla="*/ 63 h 609"/>
                <a:gd name="T2" fmla="*/ 260 w 475"/>
                <a:gd name="T3" fmla="*/ 91 h 609"/>
                <a:gd name="T4" fmla="*/ 260 w 475"/>
                <a:gd name="T5" fmla="*/ 106 h 609"/>
                <a:gd name="T6" fmla="*/ 245 w 475"/>
                <a:gd name="T7" fmla="*/ 125 h 609"/>
                <a:gd name="T8" fmla="*/ 260 w 475"/>
                <a:gd name="T9" fmla="*/ 136 h 609"/>
                <a:gd name="T10" fmla="*/ 362 w 475"/>
                <a:gd name="T11" fmla="*/ 143 h 609"/>
                <a:gd name="T12" fmla="*/ 422 w 475"/>
                <a:gd name="T13" fmla="*/ 105 h 609"/>
                <a:gd name="T14" fmla="*/ 452 w 475"/>
                <a:gd name="T15" fmla="*/ 96 h 609"/>
                <a:gd name="T16" fmla="*/ 452 w 475"/>
                <a:gd name="T17" fmla="*/ 104 h 609"/>
                <a:gd name="T18" fmla="*/ 451 w 475"/>
                <a:gd name="T19" fmla="*/ 118 h 609"/>
                <a:gd name="T20" fmla="*/ 435 w 475"/>
                <a:gd name="T21" fmla="*/ 121 h 609"/>
                <a:gd name="T22" fmla="*/ 423 w 475"/>
                <a:gd name="T23" fmla="*/ 124 h 609"/>
                <a:gd name="T24" fmla="*/ 404 w 475"/>
                <a:gd name="T25" fmla="*/ 144 h 609"/>
                <a:gd name="T26" fmla="*/ 373 w 475"/>
                <a:gd name="T27" fmla="*/ 166 h 609"/>
                <a:gd name="T28" fmla="*/ 343 w 475"/>
                <a:gd name="T29" fmla="*/ 168 h 609"/>
                <a:gd name="T30" fmla="*/ 283 w 475"/>
                <a:gd name="T31" fmla="*/ 170 h 609"/>
                <a:gd name="T32" fmla="*/ 281 w 475"/>
                <a:gd name="T33" fmla="*/ 207 h 609"/>
                <a:gd name="T34" fmla="*/ 280 w 475"/>
                <a:gd name="T35" fmla="*/ 285 h 609"/>
                <a:gd name="T36" fmla="*/ 280 w 475"/>
                <a:gd name="T37" fmla="*/ 337 h 609"/>
                <a:gd name="T38" fmla="*/ 273 w 475"/>
                <a:gd name="T39" fmla="*/ 348 h 609"/>
                <a:gd name="T40" fmla="*/ 256 w 475"/>
                <a:gd name="T41" fmla="*/ 444 h 609"/>
                <a:gd name="T42" fmla="*/ 236 w 475"/>
                <a:gd name="T43" fmla="*/ 430 h 609"/>
                <a:gd name="T44" fmla="*/ 232 w 475"/>
                <a:gd name="T45" fmla="*/ 410 h 609"/>
                <a:gd name="T46" fmla="*/ 227 w 475"/>
                <a:gd name="T47" fmla="*/ 391 h 609"/>
                <a:gd name="T48" fmla="*/ 220 w 475"/>
                <a:gd name="T49" fmla="*/ 415 h 609"/>
                <a:gd name="T50" fmla="*/ 220 w 475"/>
                <a:gd name="T51" fmla="*/ 445 h 609"/>
                <a:gd name="T52" fmla="*/ 220 w 475"/>
                <a:gd name="T53" fmla="*/ 477 h 609"/>
                <a:gd name="T54" fmla="*/ 214 w 475"/>
                <a:gd name="T55" fmla="*/ 556 h 609"/>
                <a:gd name="T56" fmla="*/ 226 w 475"/>
                <a:gd name="T57" fmla="*/ 581 h 609"/>
                <a:gd name="T58" fmla="*/ 228 w 475"/>
                <a:gd name="T59" fmla="*/ 598 h 609"/>
                <a:gd name="T60" fmla="*/ 195 w 475"/>
                <a:gd name="T61" fmla="*/ 602 h 609"/>
                <a:gd name="T62" fmla="*/ 195 w 475"/>
                <a:gd name="T63" fmla="*/ 588 h 609"/>
                <a:gd name="T64" fmla="*/ 194 w 475"/>
                <a:gd name="T65" fmla="*/ 573 h 609"/>
                <a:gd name="T66" fmla="*/ 194 w 475"/>
                <a:gd name="T67" fmla="*/ 561 h 609"/>
                <a:gd name="T68" fmla="*/ 186 w 475"/>
                <a:gd name="T69" fmla="*/ 478 h 609"/>
                <a:gd name="T70" fmla="*/ 191 w 475"/>
                <a:gd name="T71" fmla="*/ 428 h 609"/>
                <a:gd name="T72" fmla="*/ 176 w 475"/>
                <a:gd name="T73" fmla="*/ 347 h 609"/>
                <a:gd name="T74" fmla="*/ 158 w 475"/>
                <a:gd name="T75" fmla="*/ 343 h 609"/>
                <a:gd name="T76" fmla="*/ 160 w 475"/>
                <a:gd name="T77" fmla="*/ 308 h 609"/>
                <a:gd name="T78" fmla="*/ 177 w 475"/>
                <a:gd name="T79" fmla="*/ 280 h 609"/>
                <a:gd name="T80" fmla="*/ 181 w 475"/>
                <a:gd name="T81" fmla="*/ 270 h 609"/>
                <a:gd name="T82" fmla="*/ 170 w 475"/>
                <a:gd name="T83" fmla="*/ 225 h 609"/>
                <a:gd name="T84" fmla="*/ 172 w 475"/>
                <a:gd name="T85" fmla="*/ 180 h 609"/>
                <a:gd name="T86" fmla="*/ 98 w 475"/>
                <a:gd name="T87" fmla="*/ 132 h 609"/>
                <a:gd name="T88" fmla="*/ 81 w 475"/>
                <a:gd name="T89" fmla="*/ 120 h 609"/>
                <a:gd name="T90" fmla="*/ 31 w 475"/>
                <a:gd name="T91" fmla="*/ 57 h 609"/>
                <a:gd name="T92" fmla="*/ 5 w 475"/>
                <a:gd name="T93" fmla="*/ 35 h 609"/>
                <a:gd name="T94" fmla="*/ 7 w 475"/>
                <a:gd name="T95" fmla="*/ 26 h 609"/>
                <a:gd name="T96" fmla="*/ 11 w 475"/>
                <a:gd name="T97" fmla="*/ 20 h 609"/>
                <a:gd name="T98" fmla="*/ 10 w 475"/>
                <a:gd name="T99" fmla="*/ 9 h 609"/>
                <a:gd name="T100" fmla="*/ 47 w 475"/>
                <a:gd name="T101" fmla="*/ 53 h 609"/>
                <a:gd name="T102" fmla="*/ 102 w 475"/>
                <a:gd name="T103" fmla="*/ 109 h 609"/>
                <a:gd name="T104" fmla="*/ 191 w 475"/>
                <a:gd name="T105" fmla="*/ 135 h 609"/>
                <a:gd name="T106" fmla="*/ 207 w 475"/>
                <a:gd name="T107" fmla="*/ 119 h 609"/>
                <a:gd name="T108" fmla="*/ 201 w 475"/>
                <a:gd name="T109" fmla="*/ 105 h 609"/>
                <a:gd name="T110" fmla="*/ 205 w 475"/>
                <a:gd name="T111" fmla="*/ 93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75" h="609">
                  <a:moveTo>
                    <a:pt x="206" y="91"/>
                  </a:moveTo>
                  <a:cubicBezTo>
                    <a:pt x="206" y="91"/>
                    <a:pt x="210" y="68"/>
                    <a:pt x="221" y="63"/>
                  </a:cubicBezTo>
                  <a:cubicBezTo>
                    <a:pt x="221" y="63"/>
                    <a:pt x="239" y="50"/>
                    <a:pt x="254" y="70"/>
                  </a:cubicBezTo>
                  <a:cubicBezTo>
                    <a:pt x="254" y="70"/>
                    <a:pt x="262" y="78"/>
                    <a:pt x="260" y="91"/>
                  </a:cubicBezTo>
                  <a:cubicBezTo>
                    <a:pt x="260" y="91"/>
                    <a:pt x="259" y="97"/>
                    <a:pt x="259" y="97"/>
                  </a:cubicBezTo>
                  <a:cubicBezTo>
                    <a:pt x="266" y="95"/>
                    <a:pt x="262" y="104"/>
                    <a:pt x="260" y="106"/>
                  </a:cubicBezTo>
                  <a:cubicBezTo>
                    <a:pt x="257" y="110"/>
                    <a:pt x="257" y="110"/>
                    <a:pt x="255" y="109"/>
                  </a:cubicBezTo>
                  <a:cubicBezTo>
                    <a:pt x="255" y="109"/>
                    <a:pt x="247" y="119"/>
                    <a:pt x="245" y="125"/>
                  </a:cubicBezTo>
                  <a:cubicBezTo>
                    <a:pt x="244" y="131"/>
                    <a:pt x="247" y="132"/>
                    <a:pt x="247" y="132"/>
                  </a:cubicBezTo>
                  <a:cubicBezTo>
                    <a:pt x="247" y="132"/>
                    <a:pt x="254" y="132"/>
                    <a:pt x="260" y="136"/>
                  </a:cubicBezTo>
                  <a:cubicBezTo>
                    <a:pt x="265" y="140"/>
                    <a:pt x="288" y="133"/>
                    <a:pt x="299" y="140"/>
                  </a:cubicBezTo>
                  <a:cubicBezTo>
                    <a:pt x="310" y="146"/>
                    <a:pt x="358" y="143"/>
                    <a:pt x="362" y="143"/>
                  </a:cubicBezTo>
                  <a:cubicBezTo>
                    <a:pt x="366" y="143"/>
                    <a:pt x="396" y="122"/>
                    <a:pt x="396" y="122"/>
                  </a:cubicBezTo>
                  <a:cubicBezTo>
                    <a:pt x="396" y="122"/>
                    <a:pt x="418" y="109"/>
                    <a:pt x="422" y="105"/>
                  </a:cubicBezTo>
                  <a:cubicBezTo>
                    <a:pt x="425" y="102"/>
                    <a:pt x="475" y="78"/>
                    <a:pt x="471" y="87"/>
                  </a:cubicBezTo>
                  <a:cubicBezTo>
                    <a:pt x="471" y="87"/>
                    <a:pt x="454" y="96"/>
                    <a:pt x="452" y="96"/>
                  </a:cubicBezTo>
                  <a:cubicBezTo>
                    <a:pt x="451" y="96"/>
                    <a:pt x="455" y="98"/>
                    <a:pt x="455" y="100"/>
                  </a:cubicBezTo>
                  <a:cubicBezTo>
                    <a:pt x="455" y="102"/>
                    <a:pt x="451" y="103"/>
                    <a:pt x="452" y="104"/>
                  </a:cubicBezTo>
                  <a:cubicBezTo>
                    <a:pt x="459" y="108"/>
                    <a:pt x="452" y="109"/>
                    <a:pt x="454" y="110"/>
                  </a:cubicBezTo>
                  <a:cubicBezTo>
                    <a:pt x="460" y="115"/>
                    <a:pt x="451" y="118"/>
                    <a:pt x="451" y="118"/>
                  </a:cubicBezTo>
                  <a:cubicBezTo>
                    <a:pt x="451" y="118"/>
                    <a:pt x="444" y="120"/>
                    <a:pt x="442" y="120"/>
                  </a:cubicBezTo>
                  <a:cubicBezTo>
                    <a:pt x="440" y="120"/>
                    <a:pt x="435" y="121"/>
                    <a:pt x="435" y="121"/>
                  </a:cubicBezTo>
                  <a:cubicBezTo>
                    <a:pt x="435" y="121"/>
                    <a:pt x="433" y="122"/>
                    <a:pt x="430" y="122"/>
                  </a:cubicBezTo>
                  <a:cubicBezTo>
                    <a:pt x="427" y="123"/>
                    <a:pt x="423" y="124"/>
                    <a:pt x="423" y="124"/>
                  </a:cubicBezTo>
                  <a:cubicBezTo>
                    <a:pt x="423" y="124"/>
                    <a:pt x="423" y="124"/>
                    <a:pt x="421" y="127"/>
                  </a:cubicBezTo>
                  <a:cubicBezTo>
                    <a:pt x="418" y="129"/>
                    <a:pt x="408" y="141"/>
                    <a:pt x="404" y="144"/>
                  </a:cubicBezTo>
                  <a:cubicBezTo>
                    <a:pt x="400" y="148"/>
                    <a:pt x="383" y="159"/>
                    <a:pt x="383" y="159"/>
                  </a:cubicBezTo>
                  <a:cubicBezTo>
                    <a:pt x="383" y="159"/>
                    <a:pt x="377" y="163"/>
                    <a:pt x="373" y="166"/>
                  </a:cubicBezTo>
                  <a:cubicBezTo>
                    <a:pt x="371" y="167"/>
                    <a:pt x="372" y="169"/>
                    <a:pt x="359" y="167"/>
                  </a:cubicBezTo>
                  <a:cubicBezTo>
                    <a:pt x="356" y="167"/>
                    <a:pt x="343" y="168"/>
                    <a:pt x="343" y="168"/>
                  </a:cubicBezTo>
                  <a:cubicBezTo>
                    <a:pt x="343" y="168"/>
                    <a:pt x="320" y="178"/>
                    <a:pt x="291" y="166"/>
                  </a:cubicBezTo>
                  <a:cubicBezTo>
                    <a:pt x="291" y="166"/>
                    <a:pt x="283" y="165"/>
                    <a:pt x="283" y="170"/>
                  </a:cubicBezTo>
                  <a:cubicBezTo>
                    <a:pt x="282" y="175"/>
                    <a:pt x="280" y="181"/>
                    <a:pt x="279" y="188"/>
                  </a:cubicBezTo>
                  <a:cubicBezTo>
                    <a:pt x="277" y="194"/>
                    <a:pt x="281" y="207"/>
                    <a:pt x="281" y="207"/>
                  </a:cubicBezTo>
                  <a:cubicBezTo>
                    <a:pt x="281" y="207"/>
                    <a:pt x="266" y="263"/>
                    <a:pt x="266" y="267"/>
                  </a:cubicBezTo>
                  <a:cubicBezTo>
                    <a:pt x="265" y="271"/>
                    <a:pt x="279" y="282"/>
                    <a:pt x="280" y="285"/>
                  </a:cubicBezTo>
                  <a:cubicBezTo>
                    <a:pt x="280" y="289"/>
                    <a:pt x="281" y="314"/>
                    <a:pt x="281" y="314"/>
                  </a:cubicBezTo>
                  <a:cubicBezTo>
                    <a:pt x="281" y="314"/>
                    <a:pt x="277" y="334"/>
                    <a:pt x="280" y="337"/>
                  </a:cubicBezTo>
                  <a:cubicBezTo>
                    <a:pt x="280" y="337"/>
                    <a:pt x="282" y="339"/>
                    <a:pt x="278" y="342"/>
                  </a:cubicBezTo>
                  <a:cubicBezTo>
                    <a:pt x="273" y="346"/>
                    <a:pt x="273" y="348"/>
                    <a:pt x="273" y="348"/>
                  </a:cubicBezTo>
                  <a:cubicBezTo>
                    <a:pt x="273" y="348"/>
                    <a:pt x="274" y="378"/>
                    <a:pt x="272" y="388"/>
                  </a:cubicBezTo>
                  <a:cubicBezTo>
                    <a:pt x="270" y="398"/>
                    <a:pt x="267" y="442"/>
                    <a:pt x="256" y="444"/>
                  </a:cubicBezTo>
                  <a:cubicBezTo>
                    <a:pt x="256" y="444"/>
                    <a:pt x="247" y="446"/>
                    <a:pt x="241" y="438"/>
                  </a:cubicBezTo>
                  <a:cubicBezTo>
                    <a:pt x="241" y="438"/>
                    <a:pt x="235" y="433"/>
                    <a:pt x="236" y="430"/>
                  </a:cubicBezTo>
                  <a:cubicBezTo>
                    <a:pt x="236" y="426"/>
                    <a:pt x="236" y="426"/>
                    <a:pt x="236" y="426"/>
                  </a:cubicBezTo>
                  <a:cubicBezTo>
                    <a:pt x="236" y="426"/>
                    <a:pt x="231" y="415"/>
                    <a:pt x="232" y="410"/>
                  </a:cubicBezTo>
                  <a:cubicBezTo>
                    <a:pt x="231" y="395"/>
                    <a:pt x="231" y="395"/>
                    <a:pt x="231" y="395"/>
                  </a:cubicBezTo>
                  <a:cubicBezTo>
                    <a:pt x="231" y="395"/>
                    <a:pt x="228" y="393"/>
                    <a:pt x="227" y="391"/>
                  </a:cubicBezTo>
                  <a:cubicBezTo>
                    <a:pt x="226" y="389"/>
                    <a:pt x="225" y="385"/>
                    <a:pt x="225" y="385"/>
                  </a:cubicBezTo>
                  <a:cubicBezTo>
                    <a:pt x="225" y="385"/>
                    <a:pt x="219" y="410"/>
                    <a:pt x="220" y="415"/>
                  </a:cubicBezTo>
                  <a:cubicBezTo>
                    <a:pt x="221" y="420"/>
                    <a:pt x="220" y="431"/>
                    <a:pt x="220" y="431"/>
                  </a:cubicBezTo>
                  <a:cubicBezTo>
                    <a:pt x="220" y="431"/>
                    <a:pt x="223" y="439"/>
                    <a:pt x="220" y="445"/>
                  </a:cubicBezTo>
                  <a:cubicBezTo>
                    <a:pt x="218" y="450"/>
                    <a:pt x="217" y="457"/>
                    <a:pt x="217" y="457"/>
                  </a:cubicBezTo>
                  <a:cubicBezTo>
                    <a:pt x="217" y="457"/>
                    <a:pt x="222" y="470"/>
                    <a:pt x="220" y="477"/>
                  </a:cubicBezTo>
                  <a:cubicBezTo>
                    <a:pt x="219" y="484"/>
                    <a:pt x="214" y="513"/>
                    <a:pt x="214" y="513"/>
                  </a:cubicBezTo>
                  <a:cubicBezTo>
                    <a:pt x="214" y="513"/>
                    <a:pt x="213" y="553"/>
                    <a:pt x="214" y="556"/>
                  </a:cubicBezTo>
                  <a:cubicBezTo>
                    <a:pt x="216" y="559"/>
                    <a:pt x="224" y="567"/>
                    <a:pt x="223" y="571"/>
                  </a:cubicBezTo>
                  <a:cubicBezTo>
                    <a:pt x="222" y="575"/>
                    <a:pt x="225" y="577"/>
                    <a:pt x="226" y="581"/>
                  </a:cubicBezTo>
                  <a:cubicBezTo>
                    <a:pt x="228" y="584"/>
                    <a:pt x="225" y="591"/>
                    <a:pt x="225" y="591"/>
                  </a:cubicBezTo>
                  <a:cubicBezTo>
                    <a:pt x="225" y="591"/>
                    <a:pt x="231" y="597"/>
                    <a:pt x="228" y="598"/>
                  </a:cubicBezTo>
                  <a:cubicBezTo>
                    <a:pt x="226" y="599"/>
                    <a:pt x="208" y="605"/>
                    <a:pt x="206" y="607"/>
                  </a:cubicBezTo>
                  <a:cubicBezTo>
                    <a:pt x="203" y="609"/>
                    <a:pt x="196" y="605"/>
                    <a:pt x="195" y="602"/>
                  </a:cubicBezTo>
                  <a:cubicBezTo>
                    <a:pt x="194" y="600"/>
                    <a:pt x="196" y="595"/>
                    <a:pt x="195" y="593"/>
                  </a:cubicBezTo>
                  <a:cubicBezTo>
                    <a:pt x="194" y="591"/>
                    <a:pt x="195" y="588"/>
                    <a:pt x="195" y="588"/>
                  </a:cubicBezTo>
                  <a:cubicBezTo>
                    <a:pt x="194" y="581"/>
                    <a:pt x="194" y="581"/>
                    <a:pt x="194" y="581"/>
                  </a:cubicBezTo>
                  <a:cubicBezTo>
                    <a:pt x="194" y="573"/>
                    <a:pt x="194" y="573"/>
                    <a:pt x="194" y="573"/>
                  </a:cubicBezTo>
                  <a:cubicBezTo>
                    <a:pt x="194" y="573"/>
                    <a:pt x="196" y="571"/>
                    <a:pt x="194" y="568"/>
                  </a:cubicBezTo>
                  <a:cubicBezTo>
                    <a:pt x="192" y="565"/>
                    <a:pt x="194" y="561"/>
                    <a:pt x="194" y="561"/>
                  </a:cubicBezTo>
                  <a:cubicBezTo>
                    <a:pt x="196" y="558"/>
                    <a:pt x="196" y="558"/>
                    <a:pt x="196" y="558"/>
                  </a:cubicBezTo>
                  <a:cubicBezTo>
                    <a:pt x="196" y="558"/>
                    <a:pt x="186" y="484"/>
                    <a:pt x="186" y="478"/>
                  </a:cubicBezTo>
                  <a:cubicBezTo>
                    <a:pt x="187" y="471"/>
                    <a:pt x="187" y="453"/>
                    <a:pt x="190" y="453"/>
                  </a:cubicBezTo>
                  <a:cubicBezTo>
                    <a:pt x="192" y="453"/>
                    <a:pt x="192" y="432"/>
                    <a:pt x="191" y="428"/>
                  </a:cubicBezTo>
                  <a:cubicBezTo>
                    <a:pt x="191" y="424"/>
                    <a:pt x="189" y="422"/>
                    <a:pt x="187" y="417"/>
                  </a:cubicBezTo>
                  <a:cubicBezTo>
                    <a:pt x="185" y="412"/>
                    <a:pt x="173" y="376"/>
                    <a:pt x="176" y="347"/>
                  </a:cubicBezTo>
                  <a:cubicBezTo>
                    <a:pt x="177" y="336"/>
                    <a:pt x="175" y="356"/>
                    <a:pt x="166" y="344"/>
                  </a:cubicBezTo>
                  <a:cubicBezTo>
                    <a:pt x="163" y="340"/>
                    <a:pt x="158" y="343"/>
                    <a:pt x="158" y="343"/>
                  </a:cubicBezTo>
                  <a:cubicBezTo>
                    <a:pt x="158" y="343"/>
                    <a:pt x="141" y="347"/>
                    <a:pt x="155" y="329"/>
                  </a:cubicBezTo>
                  <a:cubicBezTo>
                    <a:pt x="159" y="323"/>
                    <a:pt x="160" y="310"/>
                    <a:pt x="160" y="308"/>
                  </a:cubicBezTo>
                  <a:cubicBezTo>
                    <a:pt x="160" y="306"/>
                    <a:pt x="163" y="306"/>
                    <a:pt x="163" y="306"/>
                  </a:cubicBezTo>
                  <a:cubicBezTo>
                    <a:pt x="163" y="306"/>
                    <a:pt x="174" y="280"/>
                    <a:pt x="177" y="280"/>
                  </a:cubicBezTo>
                  <a:cubicBezTo>
                    <a:pt x="180" y="280"/>
                    <a:pt x="183" y="275"/>
                    <a:pt x="183" y="275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76" y="263"/>
                    <a:pt x="173" y="260"/>
                  </a:cubicBezTo>
                  <a:cubicBezTo>
                    <a:pt x="170" y="256"/>
                    <a:pt x="170" y="225"/>
                    <a:pt x="170" y="225"/>
                  </a:cubicBezTo>
                  <a:cubicBezTo>
                    <a:pt x="170" y="196"/>
                    <a:pt x="170" y="196"/>
                    <a:pt x="170" y="196"/>
                  </a:cubicBezTo>
                  <a:cubicBezTo>
                    <a:pt x="170" y="196"/>
                    <a:pt x="172" y="182"/>
                    <a:pt x="172" y="180"/>
                  </a:cubicBezTo>
                  <a:cubicBezTo>
                    <a:pt x="172" y="178"/>
                    <a:pt x="162" y="159"/>
                    <a:pt x="159" y="157"/>
                  </a:cubicBezTo>
                  <a:cubicBezTo>
                    <a:pt x="156" y="155"/>
                    <a:pt x="121" y="154"/>
                    <a:pt x="98" y="132"/>
                  </a:cubicBezTo>
                  <a:cubicBezTo>
                    <a:pt x="98" y="132"/>
                    <a:pt x="94" y="131"/>
                    <a:pt x="87" y="128"/>
                  </a:cubicBezTo>
                  <a:cubicBezTo>
                    <a:pt x="86" y="128"/>
                    <a:pt x="82" y="121"/>
                    <a:pt x="81" y="120"/>
                  </a:cubicBezTo>
                  <a:cubicBezTo>
                    <a:pt x="64" y="111"/>
                    <a:pt x="43" y="86"/>
                    <a:pt x="36" y="64"/>
                  </a:cubicBezTo>
                  <a:cubicBezTo>
                    <a:pt x="36" y="64"/>
                    <a:pt x="32" y="57"/>
                    <a:pt x="31" y="57"/>
                  </a:cubicBezTo>
                  <a:cubicBezTo>
                    <a:pt x="30" y="57"/>
                    <a:pt x="17" y="52"/>
                    <a:pt x="14" y="50"/>
                  </a:cubicBezTo>
                  <a:cubicBezTo>
                    <a:pt x="7" y="46"/>
                    <a:pt x="1" y="38"/>
                    <a:pt x="5" y="35"/>
                  </a:cubicBezTo>
                  <a:cubicBezTo>
                    <a:pt x="6" y="34"/>
                    <a:pt x="3" y="31"/>
                    <a:pt x="5" y="28"/>
                  </a:cubicBezTo>
                  <a:cubicBezTo>
                    <a:pt x="5" y="27"/>
                    <a:pt x="6" y="27"/>
                    <a:pt x="7" y="26"/>
                  </a:cubicBezTo>
                  <a:cubicBezTo>
                    <a:pt x="7" y="25"/>
                    <a:pt x="7" y="22"/>
                    <a:pt x="7" y="20"/>
                  </a:cubicBezTo>
                  <a:cubicBezTo>
                    <a:pt x="8" y="18"/>
                    <a:pt x="11" y="19"/>
                    <a:pt x="11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2" y="0"/>
                    <a:pt x="10" y="9"/>
                  </a:cubicBezTo>
                  <a:cubicBezTo>
                    <a:pt x="14" y="12"/>
                    <a:pt x="23" y="19"/>
                    <a:pt x="30" y="28"/>
                  </a:cubicBezTo>
                  <a:cubicBezTo>
                    <a:pt x="39" y="39"/>
                    <a:pt x="47" y="53"/>
                    <a:pt x="47" y="53"/>
                  </a:cubicBezTo>
                  <a:cubicBezTo>
                    <a:pt x="47" y="53"/>
                    <a:pt x="63" y="66"/>
                    <a:pt x="75" y="78"/>
                  </a:cubicBezTo>
                  <a:cubicBezTo>
                    <a:pt x="90" y="93"/>
                    <a:pt x="101" y="108"/>
                    <a:pt x="102" y="109"/>
                  </a:cubicBezTo>
                  <a:cubicBezTo>
                    <a:pt x="106" y="112"/>
                    <a:pt x="116" y="111"/>
                    <a:pt x="151" y="126"/>
                  </a:cubicBezTo>
                  <a:cubicBezTo>
                    <a:pt x="154" y="128"/>
                    <a:pt x="163" y="122"/>
                    <a:pt x="191" y="135"/>
                  </a:cubicBezTo>
                  <a:cubicBezTo>
                    <a:pt x="191" y="135"/>
                    <a:pt x="199" y="131"/>
                    <a:pt x="206" y="128"/>
                  </a:cubicBezTo>
                  <a:cubicBezTo>
                    <a:pt x="210" y="126"/>
                    <a:pt x="207" y="119"/>
                    <a:pt x="207" y="119"/>
                  </a:cubicBezTo>
                  <a:cubicBezTo>
                    <a:pt x="207" y="119"/>
                    <a:pt x="206" y="109"/>
                    <a:pt x="204" y="108"/>
                  </a:cubicBezTo>
                  <a:cubicBezTo>
                    <a:pt x="204" y="108"/>
                    <a:pt x="201" y="105"/>
                    <a:pt x="201" y="105"/>
                  </a:cubicBezTo>
                  <a:cubicBezTo>
                    <a:pt x="201" y="105"/>
                    <a:pt x="199" y="94"/>
                    <a:pt x="201" y="93"/>
                  </a:cubicBezTo>
                  <a:cubicBezTo>
                    <a:pt x="203" y="92"/>
                    <a:pt x="205" y="93"/>
                    <a:pt x="205" y="93"/>
                  </a:cubicBezTo>
                  <a:lnTo>
                    <a:pt x="206" y="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4706466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千图PPT彼岸天：ID 8661124库_组合 38">
            <a:extLst>
              <a:ext uri="{FF2B5EF4-FFF2-40B4-BE49-F238E27FC236}">
                <a16:creationId xmlns:a16="http://schemas.microsoft.com/office/drawing/2014/main" id="{1573B69A-7882-45DC-B4DE-2E90CF1B33E8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799230" y="2218635"/>
            <a:ext cx="5732248" cy="3513462"/>
            <a:chOff x="4799230" y="2218635"/>
            <a:chExt cx="5732248" cy="3513462"/>
          </a:xfrm>
        </p:grpSpPr>
        <p:grpSp>
          <p:nvGrpSpPr>
            <p:cNvPr id="8" name="Group 12">
              <a:extLst>
                <a:ext uri="{FF2B5EF4-FFF2-40B4-BE49-F238E27FC236}">
                  <a16:creationId xmlns:a16="http://schemas.microsoft.com/office/drawing/2014/main" id="{829C8617-6D8F-473F-A6CA-067A93B7F0BC}"/>
                </a:ext>
              </a:extLst>
            </p:cNvPr>
            <p:cNvGrpSpPr/>
            <p:nvPr/>
          </p:nvGrpSpPr>
          <p:grpSpPr>
            <a:xfrm>
              <a:off x="7130789" y="2218635"/>
              <a:ext cx="3400689" cy="1515819"/>
              <a:chOff x="5603149" y="2793443"/>
              <a:chExt cx="3058530" cy="1363306"/>
            </a:xfrm>
          </p:grpSpPr>
          <p:cxnSp>
            <p:nvCxnSpPr>
              <p:cNvPr id="34" name="Straight Connector 13">
                <a:extLst>
                  <a:ext uri="{FF2B5EF4-FFF2-40B4-BE49-F238E27FC236}">
                    <a16:creationId xmlns:a16="http://schemas.microsoft.com/office/drawing/2014/main" id="{DA2B6593-88A1-409E-8A73-D77CA7C6B56F}"/>
                  </a:ext>
                </a:extLst>
              </p:cNvPr>
              <p:cNvCxnSpPr/>
              <p:nvPr/>
            </p:nvCxnSpPr>
            <p:spPr>
              <a:xfrm flipV="1">
                <a:off x="5603149" y="2793443"/>
                <a:ext cx="787733" cy="1363306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14">
                <a:extLst>
                  <a:ext uri="{FF2B5EF4-FFF2-40B4-BE49-F238E27FC236}">
                    <a16:creationId xmlns:a16="http://schemas.microsoft.com/office/drawing/2014/main" id="{49DBBD4C-866C-4020-AE7D-CEFD615274D4}"/>
                  </a:ext>
                </a:extLst>
              </p:cNvPr>
              <p:cNvCxnSpPr/>
              <p:nvPr/>
            </p:nvCxnSpPr>
            <p:spPr>
              <a:xfrm>
                <a:off x="6386660" y="2793443"/>
                <a:ext cx="2275019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" name="PA_库_组合 37">
              <a:extLst>
                <a:ext uri="{FF2B5EF4-FFF2-40B4-BE49-F238E27FC236}">
                  <a16:creationId xmlns:a16="http://schemas.microsoft.com/office/drawing/2014/main" id="{CF0D8991-D2B9-4700-B84D-17E28B9A0901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4799230" y="3734456"/>
              <a:ext cx="2317262" cy="1997641"/>
              <a:chOff x="4799230" y="3734456"/>
              <a:chExt cx="2317262" cy="1997641"/>
            </a:xfrm>
          </p:grpSpPr>
          <p:sp>
            <p:nvSpPr>
              <p:cNvPr id="5" name="Isosceles Triangle 3">
                <a:extLst>
                  <a:ext uri="{FF2B5EF4-FFF2-40B4-BE49-F238E27FC236}">
                    <a16:creationId xmlns:a16="http://schemas.microsoft.com/office/drawing/2014/main" id="{CB9A929D-CDD2-43F8-BDE3-9028469D42C3}"/>
                  </a:ext>
                </a:extLst>
              </p:cNvPr>
              <p:cNvSpPr/>
              <p:nvPr/>
            </p:nvSpPr>
            <p:spPr>
              <a:xfrm flipV="1">
                <a:off x="4799230" y="3734456"/>
                <a:ext cx="2317262" cy="1997641"/>
              </a:xfrm>
              <a:prstGeom prst="triangle">
                <a:avLst/>
              </a:prstGeom>
              <a:solidFill>
                <a:srgbClr val="27BAFD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" name="Freeform: Shape 36">
                <a:extLst>
                  <a:ext uri="{FF2B5EF4-FFF2-40B4-BE49-F238E27FC236}">
                    <a16:creationId xmlns:a16="http://schemas.microsoft.com/office/drawing/2014/main" id="{5A9BF16A-1804-496A-84EC-9EF3949933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36970" y="4175611"/>
                <a:ext cx="633203" cy="633203"/>
              </a:xfrm>
              <a:custGeom>
                <a:avLst/>
                <a:gdLst>
                  <a:gd name="T0" fmla="*/ 118 w 236"/>
                  <a:gd name="T1" fmla="*/ 0 h 236"/>
                  <a:gd name="T2" fmla="*/ 0 w 236"/>
                  <a:gd name="T3" fmla="*/ 118 h 236"/>
                  <a:gd name="T4" fmla="*/ 118 w 236"/>
                  <a:gd name="T5" fmla="*/ 236 h 236"/>
                  <a:gd name="T6" fmla="*/ 236 w 236"/>
                  <a:gd name="T7" fmla="*/ 118 h 236"/>
                  <a:gd name="T8" fmla="*/ 118 w 236"/>
                  <a:gd name="T9" fmla="*/ 0 h 236"/>
                  <a:gd name="T10" fmla="*/ 106 w 236"/>
                  <a:gd name="T11" fmla="*/ 171 h 236"/>
                  <a:gd name="T12" fmla="*/ 54 w 236"/>
                  <a:gd name="T13" fmla="*/ 163 h 236"/>
                  <a:gd name="T14" fmla="*/ 54 w 236"/>
                  <a:gd name="T15" fmla="*/ 121 h 236"/>
                  <a:gd name="T16" fmla="*/ 106 w 236"/>
                  <a:gd name="T17" fmla="*/ 121 h 236"/>
                  <a:gd name="T18" fmla="*/ 106 w 236"/>
                  <a:gd name="T19" fmla="*/ 171 h 236"/>
                  <a:gd name="T20" fmla="*/ 106 w 236"/>
                  <a:gd name="T21" fmla="*/ 114 h 236"/>
                  <a:gd name="T22" fmla="*/ 54 w 236"/>
                  <a:gd name="T23" fmla="*/ 114 h 236"/>
                  <a:gd name="T24" fmla="*/ 54 w 236"/>
                  <a:gd name="T25" fmla="*/ 72 h 236"/>
                  <a:gd name="T26" fmla="*/ 106 w 236"/>
                  <a:gd name="T27" fmla="*/ 64 h 236"/>
                  <a:gd name="T28" fmla="*/ 106 w 236"/>
                  <a:gd name="T29" fmla="*/ 114 h 236"/>
                  <a:gd name="T30" fmla="*/ 182 w 236"/>
                  <a:gd name="T31" fmla="*/ 182 h 236"/>
                  <a:gd name="T32" fmla="*/ 113 w 236"/>
                  <a:gd name="T33" fmla="*/ 172 h 236"/>
                  <a:gd name="T34" fmla="*/ 113 w 236"/>
                  <a:gd name="T35" fmla="*/ 121 h 236"/>
                  <a:gd name="T36" fmla="*/ 182 w 236"/>
                  <a:gd name="T37" fmla="*/ 121 h 236"/>
                  <a:gd name="T38" fmla="*/ 182 w 236"/>
                  <a:gd name="T39" fmla="*/ 182 h 236"/>
                  <a:gd name="T40" fmla="*/ 182 w 236"/>
                  <a:gd name="T41" fmla="*/ 114 h 236"/>
                  <a:gd name="T42" fmla="*/ 113 w 236"/>
                  <a:gd name="T43" fmla="*/ 114 h 236"/>
                  <a:gd name="T44" fmla="*/ 113 w 236"/>
                  <a:gd name="T45" fmla="*/ 63 h 236"/>
                  <a:gd name="T46" fmla="*/ 182 w 236"/>
                  <a:gd name="T47" fmla="*/ 53 h 236"/>
                  <a:gd name="T48" fmla="*/ 182 w 236"/>
                  <a:gd name="T49" fmla="*/ 114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6" h="236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06" y="171"/>
                    </a:moveTo>
                    <a:cubicBezTo>
                      <a:pt x="54" y="163"/>
                      <a:pt x="54" y="163"/>
                      <a:pt x="54" y="163"/>
                    </a:cubicBezTo>
                    <a:cubicBezTo>
                      <a:pt x="54" y="121"/>
                      <a:pt x="54" y="121"/>
                      <a:pt x="54" y="121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71"/>
                    </a:lnTo>
                    <a:close/>
                    <a:moveTo>
                      <a:pt x="106" y="114"/>
                    </a:moveTo>
                    <a:cubicBezTo>
                      <a:pt x="54" y="114"/>
                      <a:pt x="54" y="114"/>
                      <a:pt x="54" y="114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106" y="64"/>
                      <a:pt x="106" y="64"/>
                      <a:pt x="106" y="64"/>
                    </a:cubicBezTo>
                    <a:lnTo>
                      <a:pt x="106" y="114"/>
                    </a:lnTo>
                    <a:close/>
                    <a:moveTo>
                      <a:pt x="182" y="182"/>
                    </a:moveTo>
                    <a:cubicBezTo>
                      <a:pt x="113" y="172"/>
                      <a:pt x="113" y="172"/>
                      <a:pt x="113" y="172"/>
                    </a:cubicBezTo>
                    <a:cubicBezTo>
                      <a:pt x="113" y="121"/>
                      <a:pt x="113" y="121"/>
                      <a:pt x="113" y="121"/>
                    </a:cubicBezTo>
                    <a:cubicBezTo>
                      <a:pt x="182" y="121"/>
                      <a:pt x="182" y="121"/>
                      <a:pt x="182" y="121"/>
                    </a:cubicBezTo>
                    <a:lnTo>
                      <a:pt x="182" y="182"/>
                    </a:lnTo>
                    <a:close/>
                    <a:moveTo>
                      <a:pt x="182" y="114"/>
                    </a:moveTo>
                    <a:cubicBezTo>
                      <a:pt x="113" y="114"/>
                      <a:pt x="113" y="114"/>
                      <a:pt x="113" y="114"/>
                    </a:cubicBezTo>
                    <a:cubicBezTo>
                      <a:pt x="113" y="63"/>
                      <a:pt x="113" y="63"/>
                      <a:pt x="113" y="63"/>
                    </a:cubicBezTo>
                    <a:cubicBezTo>
                      <a:pt x="182" y="53"/>
                      <a:pt x="182" y="53"/>
                      <a:pt x="182" y="53"/>
                    </a:cubicBezTo>
                    <a:lnTo>
                      <a:pt x="182" y="1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5E975BFB-9A1C-45C6-A2B7-3A4F925F5996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470920" y="1736815"/>
            <a:ext cx="5645572" cy="1997641"/>
            <a:chOff x="1470920" y="1736815"/>
            <a:chExt cx="5645572" cy="1997641"/>
          </a:xfrm>
        </p:grpSpPr>
        <p:sp>
          <p:nvSpPr>
            <p:cNvPr id="4" name="Isosceles Triangle 2">
              <a:extLst>
                <a:ext uri="{FF2B5EF4-FFF2-40B4-BE49-F238E27FC236}">
                  <a16:creationId xmlns:a16="http://schemas.microsoft.com/office/drawing/2014/main" id="{9136ABB1-CE37-429D-8018-578E2C63049A}"/>
                </a:ext>
              </a:extLst>
            </p:cNvPr>
            <p:cNvSpPr/>
            <p:nvPr/>
          </p:nvSpPr>
          <p:spPr>
            <a:xfrm>
              <a:off x="4799230" y="1736815"/>
              <a:ext cx="2317262" cy="1997641"/>
            </a:xfrm>
            <a:prstGeom prst="triangle">
              <a:avLst/>
            </a:prstGeom>
            <a:solidFill>
              <a:srgbClr val="0169F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0" name="Group 18">
              <a:extLst>
                <a:ext uri="{FF2B5EF4-FFF2-40B4-BE49-F238E27FC236}">
                  <a16:creationId xmlns:a16="http://schemas.microsoft.com/office/drawing/2014/main" id="{B0DB392E-0C1F-49DC-B347-3A3966829DA3}"/>
                </a:ext>
              </a:extLst>
            </p:cNvPr>
            <p:cNvGrpSpPr/>
            <p:nvPr/>
          </p:nvGrpSpPr>
          <p:grpSpPr>
            <a:xfrm flipH="1">
              <a:off x="1470920" y="2218638"/>
              <a:ext cx="3851747" cy="655142"/>
              <a:chOff x="5197474" y="2793443"/>
              <a:chExt cx="3464204" cy="589225"/>
            </a:xfrm>
          </p:grpSpPr>
          <p:cxnSp>
            <p:nvCxnSpPr>
              <p:cNvPr id="30" name="Straight Connector 19">
                <a:extLst>
                  <a:ext uri="{FF2B5EF4-FFF2-40B4-BE49-F238E27FC236}">
                    <a16:creationId xmlns:a16="http://schemas.microsoft.com/office/drawing/2014/main" id="{8C43C154-06C5-4D15-A046-AC930DE5D547}"/>
                  </a:ext>
                </a:extLst>
              </p:cNvPr>
              <p:cNvCxnSpPr/>
              <p:nvPr/>
            </p:nvCxnSpPr>
            <p:spPr>
              <a:xfrm flipV="1">
                <a:off x="5197474" y="2793444"/>
                <a:ext cx="340460" cy="589224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20">
                <a:extLst>
                  <a:ext uri="{FF2B5EF4-FFF2-40B4-BE49-F238E27FC236}">
                    <a16:creationId xmlns:a16="http://schemas.microsoft.com/office/drawing/2014/main" id="{29250BD0-D40B-4BC8-8AC4-5A85D558F173}"/>
                  </a:ext>
                </a:extLst>
              </p:cNvPr>
              <p:cNvCxnSpPr/>
              <p:nvPr/>
            </p:nvCxnSpPr>
            <p:spPr>
              <a:xfrm>
                <a:off x="5529069" y="2793443"/>
                <a:ext cx="3132609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Freeform: Shape 37">
              <a:extLst>
                <a:ext uri="{FF2B5EF4-FFF2-40B4-BE49-F238E27FC236}">
                  <a16:creationId xmlns:a16="http://schemas.microsoft.com/office/drawing/2014/main" id="{1EC4120C-DAD0-42FF-9CEF-72CE2F6275E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1259" y="2605726"/>
              <a:ext cx="633203" cy="633203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6" name="千图PPT彼岸天：ID 8661124库_组合 35">
            <a:extLst>
              <a:ext uri="{FF2B5EF4-FFF2-40B4-BE49-F238E27FC236}">
                <a16:creationId xmlns:a16="http://schemas.microsoft.com/office/drawing/2014/main" id="{D1BF8E32-3C85-4419-9B6A-A6B6238B847E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5953487" y="3734456"/>
            <a:ext cx="4551763" cy="1997641"/>
            <a:chOff x="5953487" y="3734456"/>
            <a:chExt cx="4551763" cy="1997641"/>
          </a:xfrm>
        </p:grpSpPr>
        <p:sp>
          <p:nvSpPr>
            <p:cNvPr id="7" name="Isosceles Triangle 5">
              <a:extLst>
                <a:ext uri="{FF2B5EF4-FFF2-40B4-BE49-F238E27FC236}">
                  <a16:creationId xmlns:a16="http://schemas.microsoft.com/office/drawing/2014/main" id="{F1C9BA07-3FEE-47BF-A60E-658B9E611759}"/>
                </a:ext>
              </a:extLst>
            </p:cNvPr>
            <p:cNvSpPr/>
            <p:nvPr/>
          </p:nvSpPr>
          <p:spPr>
            <a:xfrm flipH="1">
              <a:off x="5953487" y="3734456"/>
              <a:ext cx="2317262" cy="1997641"/>
            </a:xfrm>
            <a:prstGeom prst="triangle">
              <a:avLst/>
            </a:prstGeom>
            <a:solidFill>
              <a:srgbClr val="0169F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9" name="Group 15">
              <a:extLst>
                <a:ext uri="{FF2B5EF4-FFF2-40B4-BE49-F238E27FC236}">
                  <a16:creationId xmlns:a16="http://schemas.microsoft.com/office/drawing/2014/main" id="{620860E3-4AEF-46B2-B2BE-024D898C48FB}"/>
                </a:ext>
              </a:extLst>
            </p:cNvPr>
            <p:cNvGrpSpPr/>
            <p:nvPr/>
          </p:nvGrpSpPr>
          <p:grpSpPr>
            <a:xfrm>
              <a:off x="7656269" y="4296718"/>
              <a:ext cx="2848981" cy="506576"/>
              <a:chOff x="6099349" y="2793443"/>
              <a:chExt cx="2562330" cy="455608"/>
            </a:xfrm>
          </p:grpSpPr>
          <p:cxnSp>
            <p:nvCxnSpPr>
              <p:cNvPr id="32" name="Straight Connector 16">
                <a:extLst>
                  <a:ext uri="{FF2B5EF4-FFF2-40B4-BE49-F238E27FC236}">
                    <a16:creationId xmlns:a16="http://schemas.microsoft.com/office/drawing/2014/main" id="{93AB8434-CC43-4694-9007-30E6BC69283B}"/>
                  </a:ext>
                </a:extLst>
              </p:cNvPr>
              <p:cNvCxnSpPr/>
              <p:nvPr/>
            </p:nvCxnSpPr>
            <p:spPr>
              <a:xfrm flipV="1">
                <a:off x="6099349" y="2793443"/>
                <a:ext cx="263255" cy="455608"/>
              </a:xfrm>
              <a:prstGeom prst="line">
                <a:avLst/>
              </a:prstGeom>
              <a:ln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17">
                <a:extLst>
                  <a:ext uri="{FF2B5EF4-FFF2-40B4-BE49-F238E27FC236}">
                    <a16:creationId xmlns:a16="http://schemas.microsoft.com/office/drawing/2014/main" id="{94AA4AA8-6F61-41A1-A0FA-05C3667CDD8D}"/>
                  </a:ext>
                </a:extLst>
              </p:cNvPr>
              <p:cNvCxnSpPr/>
              <p:nvPr/>
            </p:nvCxnSpPr>
            <p:spPr>
              <a:xfrm>
                <a:off x="6362604" y="2793443"/>
                <a:ext cx="2299075" cy="0"/>
              </a:xfrm>
              <a:prstGeom prst="line">
                <a:avLst/>
              </a:prstGeom>
              <a:ln>
                <a:solidFill>
                  <a:schemeClr val="accent4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Freeform: Shape 35">
              <a:extLst>
                <a:ext uri="{FF2B5EF4-FFF2-40B4-BE49-F238E27FC236}">
                  <a16:creationId xmlns:a16="http://schemas.microsoft.com/office/drawing/2014/main" id="{61648A50-6573-483C-B7D3-059D624AA2F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2442" y="4617067"/>
              <a:ext cx="633203" cy="633203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7" name="千图PPT彼岸天：ID 8661124库_组合 36">
            <a:extLst>
              <a:ext uri="{FF2B5EF4-FFF2-40B4-BE49-F238E27FC236}">
                <a16:creationId xmlns:a16="http://schemas.microsoft.com/office/drawing/2014/main" id="{7F075434-1FEB-4649-885C-964F7C8F11AE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1514154" y="3734456"/>
            <a:ext cx="4450841" cy="1997641"/>
            <a:chOff x="1514154" y="3734456"/>
            <a:chExt cx="4450841" cy="1997641"/>
          </a:xfrm>
        </p:grpSpPr>
        <p:sp>
          <p:nvSpPr>
            <p:cNvPr id="6" name="Isosceles Triangle 4">
              <a:extLst>
                <a:ext uri="{FF2B5EF4-FFF2-40B4-BE49-F238E27FC236}">
                  <a16:creationId xmlns:a16="http://schemas.microsoft.com/office/drawing/2014/main" id="{748B88E6-EE3D-400C-B139-C4E71DACDFC1}"/>
                </a:ext>
              </a:extLst>
            </p:cNvPr>
            <p:cNvSpPr/>
            <p:nvPr/>
          </p:nvSpPr>
          <p:spPr>
            <a:xfrm flipH="1">
              <a:off x="3647733" y="3734456"/>
              <a:ext cx="2317262" cy="1997641"/>
            </a:xfrm>
            <a:prstGeom prst="triangle">
              <a:avLst/>
            </a:prstGeom>
            <a:solidFill>
              <a:srgbClr val="0169F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1" name="Group 21">
              <a:extLst>
                <a:ext uri="{FF2B5EF4-FFF2-40B4-BE49-F238E27FC236}">
                  <a16:creationId xmlns:a16="http://schemas.microsoft.com/office/drawing/2014/main" id="{F770CA95-DA64-42E3-9127-04132B19E339}"/>
                </a:ext>
              </a:extLst>
            </p:cNvPr>
            <p:cNvGrpSpPr/>
            <p:nvPr/>
          </p:nvGrpSpPr>
          <p:grpSpPr>
            <a:xfrm flipH="1">
              <a:off x="1514154" y="4296718"/>
              <a:ext cx="2848981" cy="506576"/>
              <a:chOff x="6099349" y="2793443"/>
              <a:chExt cx="2562330" cy="455608"/>
            </a:xfrm>
          </p:grpSpPr>
          <p:cxnSp>
            <p:nvCxnSpPr>
              <p:cNvPr id="28" name="Straight Connector 22">
                <a:extLst>
                  <a:ext uri="{FF2B5EF4-FFF2-40B4-BE49-F238E27FC236}">
                    <a16:creationId xmlns:a16="http://schemas.microsoft.com/office/drawing/2014/main" id="{9A520C56-154E-414A-9A7E-799C65ED6500}"/>
                  </a:ext>
                </a:extLst>
              </p:cNvPr>
              <p:cNvCxnSpPr/>
              <p:nvPr/>
            </p:nvCxnSpPr>
            <p:spPr>
              <a:xfrm flipV="1">
                <a:off x="6099349" y="2793443"/>
                <a:ext cx="263255" cy="455608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3">
                <a:extLst>
                  <a:ext uri="{FF2B5EF4-FFF2-40B4-BE49-F238E27FC236}">
                    <a16:creationId xmlns:a16="http://schemas.microsoft.com/office/drawing/2014/main" id="{B2265C23-25F9-41D9-BCA7-AEA27E1F5509}"/>
                  </a:ext>
                </a:extLst>
              </p:cNvPr>
              <p:cNvCxnSpPr/>
              <p:nvPr/>
            </p:nvCxnSpPr>
            <p:spPr>
              <a:xfrm>
                <a:off x="6362604" y="2793443"/>
                <a:ext cx="2299075" cy="0"/>
              </a:xfrm>
              <a:prstGeom prst="line">
                <a:avLst/>
              </a:prstGeom>
              <a:ln>
                <a:solidFill>
                  <a:schemeClr val="accent2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Freeform: Shape 38">
              <a:extLst>
                <a:ext uri="{FF2B5EF4-FFF2-40B4-BE49-F238E27FC236}">
                  <a16:creationId xmlns:a16="http://schemas.microsoft.com/office/drawing/2014/main" id="{EFB2E863-C200-4C63-874A-EEAA99F4E4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4052" y="4617068"/>
              <a:ext cx="633203" cy="633203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F80876E8-0F7F-0960-A20C-4AECA69927C7}"/>
              </a:ext>
            </a:extLst>
          </p:cNvPr>
          <p:cNvSpPr txBox="1"/>
          <p:nvPr/>
        </p:nvSpPr>
        <p:spPr>
          <a:xfrm>
            <a:off x="220947" y="7222"/>
            <a:ext cx="117371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0169FC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5400" dirty="0">
              <a:gradFill>
                <a:gsLst>
                  <a:gs pos="0">
                    <a:srgbClr val="0169FC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EEB13918-954D-1842-AA97-E07E2D3443FE}"/>
              </a:ext>
            </a:extLst>
          </p:cNvPr>
          <p:cNvSpPr txBox="1"/>
          <p:nvPr/>
        </p:nvSpPr>
        <p:spPr>
          <a:xfrm>
            <a:off x="1594959" y="253606"/>
            <a:ext cx="287544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>
                  <a:gsLst>
                    <a:gs pos="0">
                      <a:srgbClr val="1B90FE"/>
                    </a:gs>
                    <a:gs pos="70000">
                      <a:srgbClr val="0169FC"/>
                    </a:gs>
                  </a:gsLst>
                  <a:lin ang="5400000" scaled="1"/>
                </a:gradFill>
              </a:rPr>
              <a:t>添加标题文本</a:t>
            </a: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33D94873-7828-54B5-4B12-42A4C78B0497}"/>
              </a:ext>
            </a:extLst>
          </p:cNvPr>
          <p:cNvGrpSpPr/>
          <p:nvPr/>
        </p:nvGrpSpPr>
        <p:grpSpPr>
          <a:xfrm>
            <a:off x="1449353" y="1845139"/>
            <a:ext cx="3176173" cy="1028641"/>
            <a:chOff x="838614" y="2093531"/>
            <a:chExt cx="3176173" cy="1028641"/>
          </a:xfrm>
        </p:grpSpPr>
        <p:sp>
          <p:nvSpPr>
            <p:cNvPr id="51" name="文本框 66">
              <a:extLst>
                <a:ext uri="{FF2B5EF4-FFF2-40B4-BE49-F238E27FC236}">
                  <a16:creationId xmlns:a16="http://schemas.microsoft.com/office/drawing/2014/main" id="{06BD1972-A870-EA3F-F9BE-02734C5A93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614" y="2502515"/>
              <a:ext cx="3176173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B79358E5-E5BB-2CB3-4785-316D285A4F6F}"/>
                </a:ext>
              </a:extLst>
            </p:cNvPr>
            <p:cNvSpPr txBox="1"/>
            <p:nvPr/>
          </p:nvSpPr>
          <p:spPr>
            <a:xfrm>
              <a:off x="838614" y="2093531"/>
              <a:ext cx="15749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C9531DED-40FD-C299-3F61-0C0DE178433A}"/>
              </a:ext>
            </a:extLst>
          </p:cNvPr>
          <p:cNvGrpSpPr/>
          <p:nvPr/>
        </p:nvGrpSpPr>
        <p:grpSpPr>
          <a:xfrm>
            <a:off x="1449353" y="3896188"/>
            <a:ext cx="2652737" cy="1305640"/>
            <a:chOff x="838614" y="2093531"/>
            <a:chExt cx="2652737" cy="1305640"/>
          </a:xfrm>
        </p:grpSpPr>
        <p:sp>
          <p:nvSpPr>
            <p:cNvPr id="54" name="文本框 66">
              <a:extLst>
                <a:ext uri="{FF2B5EF4-FFF2-40B4-BE49-F238E27FC236}">
                  <a16:creationId xmlns:a16="http://schemas.microsoft.com/office/drawing/2014/main" id="{A7A6948A-4C57-FBE4-5F36-C6BB10217E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615" y="2502515"/>
              <a:ext cx="2652736" cy="896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CF16B682-FD8F-51A9-F508-AA5DCA13F62B}"/>
                </a:ext>
              </a:extLst>
            </p:cNvPr>
            <p:cNvSpPr txBox="1"/>
            <p:nvPr/>
          </p:nvSpPr>
          <p:spPr>
            <a:xfrm>
              <a:off x="838614" y="2093531"/>
              <a:ext cx="15749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3D999079-BBFF-5712-0E7F-9EF5C2A6C8D1}"/>
              </a:ext>
            </a:extLst>
          </p:cNvPr>
          <p:cNvGrpSpPr/>
          <p:nvPr/>
        </p:nvGrpSpPr>
        <p:grpSpPr>
          <a:xfrm>
            <a:off x="8267989" y="1845139"/>
            <a:ext cx="2343268" cy="1305640"/>
            <a:chOff x="1671519" y="2093531"/>
            <a:chExt cx="2343268" cy="1305640"/>
          </a:xfrm>
        </p:grpSpPr>
        <p:sp>
          <p:nvSpPr>
            <p:cNvPr id="57" name="文本框 66">
              <a:extLst>
                <a:ext uri="{FF2B5EF4-FFF2-40B4-BE49-F238E27FC236}">
                  <a16:creationId xmlns:a16="http://schemas.microsoft.com/office/drawing/2014/main" id="{7E47F8BC-5CA0-D1DE-F1B6-1598E961C6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71519" y="2502515"/>
              <a:ext cx="2343268" cy="896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A6A348A0-E280-7EFF-A5C4-2D9DB01ABE86}"/>
                </a:ext>
              </a:extLst>
            </p:cNvPr>
            <p:cNvSpPr txBox="1"/>
            <p:nvPr/>
          </p:nvSpPr>
          <p:spPr>
            <a:xfrm>
              <a:off x="2426700" y="2093531"/>
              <a:ext cx="15749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B0ED25B3-73C7-3AFE-E715-1BD6A7AD442C}"/>
              </a:ext>
            </a:extLst>
          </p:cNvPr>
          <p:cNvGrpSpPr/>
          <p:nvPr/>
        </p:nvGrpSpPr>
        <p:grpSpPr>
          <a:xfrm>
            <a:off x="8267989" y="3897186"/>
            <a:ext cx="2343268" cy="1305640"/>
            <a:chOff x="1671519" y="2093531"/>
            <a:chExt cx="2343268" cy="1305640"/>
          </a:xfrm>
        </p:grpSpPr>
        <p:sp>
          <p:nvSpPr>
            <p:cNvPr id="60" name="文本框 66">
              <a:extLst>
                <a:ext uri="{FF2B5EF4-FFF2-40B4-BE49-F238E27FC236}">
                  <a16:creationId xmlns:a16="http://schemas.microsoft.com/office/drawing/2014/main" id="{789C753B-E256-2002-F14A-95C102CD34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71519" y="2502515"/>
              <a:ext cx="2343268" cy="896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1C81420A-9CAB-75B2-C4A8-CC8B13A3EFB2}"/>
                </a:ext>
              </a:extLst>
            </p:cNvPr>
            <p:cNvSpPr txBox="1"/>
            <p:nvPr/>
          </p:nvSpPr>
          <p:spPr>
            <a:xfrm>
              <a:off x="2426700" y="2093531"/>
              <a:ext cx="15749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11803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文本框 63">
            <a:extLst>
              <a:ext uri="{FF2B5EF4-FFF2-40B4-BE49-F238E27FC236}">
                <a16:creationId xmlns:a16="http://schemas.microsoft.com/office/drawing/2014/main" id="{1E8E112F-CD8A-9A64-9A5F-5DF60FFBDE80}"/>
              </a:ext>
            </a:extLst>
          </p:cNvPr>
          <p:cNvSpPr txBox="1"/>
          <p:nvPr/>
        </p:nvSpPr>
        <p:spPr>
          <a:xfrm>
            <a:off x="8554398" y="6545733"/>
            <a:ext cx="1965637" cy="1384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00" dirty="0">
                <a:solidFill>
                  <a:srgbClr val="F2F7FF"/>
                </a:solidFill>
              </a:rPr>
              <a:t>51PPT</a:t>
            </a:r>
            <a:r>
              <a:rPr lang="zh-CN" altLang="en-US" sz="300" dirty="0">
                <a:solidFill>
                  <a:srgbClr val="F2F7FF"/>
                </a:solidFill>
              </a:rPr>
              <a:t>模板网   </a:t>
            </a:r>
            <a:r>
              <a:rPr lang="en-US" altLang="zh-CN" sz="300" dirty="0">
                <a:solidFill>
                  <a:srgbClr val="F2F7FF"/>
                </a:solidFill>
              </a:rPr>
              <a:t>www.51pptmoban.com </a:t>
            </a:r>
            <a:endParaRPr lang="zh-CN" altLang="en-US" sz="300" dirty="0">
              <a:solidFill>
                <a:srgbClr val="F2F7FF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4794F4F-16E3-E281-592A-1ACFE00D7DD3}"/>
              </a:ext>
            </a:extLst>
          </p:cNvPr>
          <p:cNvSpPr txBox="1"/>
          <p:nvPr/>
        </p:nvSpPr>
        <p:spPr>
          <a:xfrm>
            <a:off x="864694" y="321572"/>
            <a:ext cx="207300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gradFill>
                  <a:gsLst>
                    <a:gs pos="29000">
                      <a:srgbClr val="0169FC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2736CEC-D315-A9D1-6D37-C7A6390D4CB3}"/>
              </a:ext>
            </a:extLst>
          </p:cNvPr>
          <p:cNvSpPr txBox="1"/>
          <p:nvPr/>
        </p:nvSpPr>
        <p:spPr>
          <a:xfrm>
            <a:off x="883372" y="1391405"/>
            <a:ext cx="19223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i="1" dirty="0">
                <a:gradFill>
                  <a:gsLst>
                    <a:gs pos="0">
                      <a:srgbClr val="0169FC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0"/>
                <a:sym typeface="+mn-lt"/>
              </a:rPr>
              <a:t>CONTENTS</a:t>
            </a:r>
            <a:endParaRPr lang="zh-CN" altLang="en-US" sz="2000" i="1" dirty="0">
              <a:gradFill>
                <a:gsLst>
                  <a:gs pos="0">
                    <a:srgbClr val="0169FC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ea typeface="思源黑体 CN Heavy" panose="020B0A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AD88F930-50D1-9344-9359-90DC7AE77A6E}"/>
              </a:ext>
            </a:extLst>
          </p:cNvPr>
          <p:cNvSpPr/>
          <p:nvPr/>
        </p:nvSpPr>
        <p:spPr>
          <a:xfrm>
            <a:off x="-1130818" y="4394964"/>
            <a:ext cx="2182448" cy="2182448"/>
          </a:xfrm>
          <a:prstGeom prst="ellipse">
            <a:avLst/>
          </a:prstGeom>
          <a:gradFill>
            <a:gsLst>
              <a:gs pos="0">
                <a:srgbClr val="27BAFD">
                  <a:alpha val="3000"/>
                </a:srgbClr>
              </a:gs>
              <a:gs pos="100000">
                <a:srgbClr val="0169FC">
                  <a:alpha val="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78ADE2AF-30DB-EBCD-38DF-189E579E6D31}"/>
              </a:ext>
            </a:extLst>
          </p:cNvPr>
          <p:cNvSpPr/>
          <p:nvPr/>
        </p:nvSpPr>
        <p:spPr>
          <a:xfrm>
            <a:off x="10625337" y="6377557"/>
            <a:ext cx="1376384" cy="1376384"/>
          </a:xfrm>
          <a:prstGeom prst="ellipse">
            <a:avLst/>
          </a:prstGeom>
          <a:gradFill>
            <a:gsLst>
              <a:gs pos="0">
                <a:srgbClr val="27BAFD">
                  <a:alpha val="4000"/>
                </a:srgbClr>
              </a:gs>
              <a:gs pos="100000">
                <a:srgbClr val="0169FC">
                  <a:alpha val="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3075D5D6-BE56-0E57-E391-52BD571A9910}"/>
              </a:ext>
            </a:extLst>
          </p:cNvPr>
          <p:cNvSpPr/>
          <p:nvPr/>
        </p:nvSpPr>
        <p:spPr>
          <a:xfrm>
            <a:off x="601926" y="5720956"/>
            <a:ext cx="719761" cy="719761"/>
          </a:xfrm>
          <a:prstGeom prst="ellipse">
            <a:avLst/>
          </a:prstGeom>
          <a:gradFill>
            <a:gsLst>
              <a:gs pos="0">
                <a:srgbClr val="27BAFD">
                  <a:alpha val="9000"/>
                </a:srgbClr>
              </a:gs>
              <a:gs pos="100000">
                <a:srgbClr val="0169FC">
                  <a:alpha val="3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28E45F99-69A4-6EA9-A7F8-AC01C32E0987}"/>
              </a:ext>
            </a:extLst>
          </p:cNvPr>
          <p:cNvGrpSpPr/>
          <p:nvPr/>
        </p:nvGrpSpPr>
        <p:grpSpPr>
          <a:xfrm>
            <a:off x="963278" y="2231288"/>
            <a:ext cx="3182002" cy="707886"/>
            <a:chOff x="963278" y="2229305"/>
            <a:chExt cx="3182002" cy="707886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30FFE74F-900A-3EFF-C64C-A439E86B3ACB}"/>
                </a:ext>
              </a:extLst>
            </p:cNvPr>
            <p:cNvSpPr/>
            <p:nvPr/>
          </p:nvSpPr>
          <p:spPr>
            <a:xfrm rot="5400000">
              <a:off x="2246443" y="992248"/>
              <a:ext cx="615671" cy="3182002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1B90FE"/>
                </a:gs>
                <a:gs pos="70000">
                  <a:srgbClr val="0169F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0FA964E4-971D-2369-1A84-376F069AB86A}"/>
                </a:ext>
              </a:extLst>
            </p:cNvPr>
            <p:cNvSpPr/>
            <p:nvPr/>
          </p:nvSpPr>
          <p:spPr>
            <a:xfrm rot="5400000">
              <a:off x="2733450" y="1476274"/>
              <a:ext cx="505598" cy="2213953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21BCB6A-8CEB-9311-8A20-2C71A649FF44}"/>
                </a:ext>
              </a:extLst>
            </p:cNvPr>
            <p:cNvSpPr txBox="1"/>
            <p:nvPr/>
          </p:nvSpPr>
          <p:spPr>
            <a:xfrm>
              <a:off x="1973168" y="2387890"/>
              <a:ext cx="202616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gradFill>
                    <a:gsLst>
                      <a:gs pos="0">
                        <a:srgbClr val="1B90FE"/>
                      </a:gs>
                      <a:gs pos="70000">
                        <a:srgbClr val="0169FC"/>
                      </a:gs>
                    </a:gsLst>
                    <a:lin ang="5400000" scaled="1"/>
                  </a:gradFill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8B4BFD0-5E6A-7DBE-214E-84747E7FAF22}"/>
                </a:ext>
              </a:extLst>
            </p:cNvPr>
            <p:cNvSpPr txBox="1"/>
            <p:nvPr/>
          </p:nvSpPr>
          <p:spPr>
            <a:xfrm>
              <a:off x="1048513" y="2229305"/>
              <a:ext cx="76174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149BB262-E6CA-385F-6D2F-7D6999F0B655}"/>
              </a:ext>
            </a:extLst>
          </p:cNvPr>
          <p:cNvGrpSpPr/>
          <p:nvPr/>
        </p:nvGrpSpPr>
        <p:grpSpPr>
          <a:xfrm>
            <a:off x="4403873" y="2231288"/>
            <a:ext cx="3182002" cy="707886"/>
            <a:chOff x="963278" y="2229305"/>
            <a:chExt cx="3182002" cy="707886"/>
          </a:xfrm>
        </p:grpSpPr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id="{F9A1C998-AFFD-1014-D6FB-205A2609E137}"/>
                </a:ext>
              </a:extLst>
            </p:cNvPr>
            <p:cNvSpPr/>
            <p:nvPr/>
          </p:nvSpPr>
          <p:spPr>
            <a:xfrm rot="5400000">
              <a:off x="2246443" y="992248"/>
              <a:ext cx="615671" cy="3182002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1B90FE"/>
                </a:gs>
                <a:gs pos="70000">
                  <a:srgbClr val="0169F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70089FD8-1A49-4376-63A6-3825A596223A}"/>
                </a:ext>
              </a:extLst>
            </p:cNvPr>
            <p:cNvSpPr/>
            <p:nvPr/>
          </p:nvSpPr>
          <p:spPr>
            <a:xfrm rot="5400000">
              <a:off x="2733450" y="1476274"/>
              <a:ext cx="505598" cy="2213953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F5AC0489-B057-5939-7D22-355DBE51F46B}"/>
                </a:ext>
              </a:extLst>
            </p:cNvPr>
            <p:cNvSpPr txBox="1"/>
            <p:nvPr/>
          </p:nvSpPr>
          <p:spPr>
            <a:xfrm>
              <a:off x="1973168" y="2387890"/>
              <a:ext cx="202616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gradFill>
                    <a:gsLst>
                      <a:gs pos="0">
                        <a:srgbClr val="1B90FE"/>
                      </a:gs>
                      <a:gs pos="70000">
                        <a:srgbClr val="0169FC"/>
                      </a:gs>
                    </a:gsLst>
                    <a:lin ang="5400000" scaled="1"/>
                  </a:gradFill>
                </a:rPr>
                <a:t>添加标题文本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C5F515B3-E0B1-9D40-CFF2-167EC0FC130A}"/>
                </a:ext>
              </a:extLst>
            </p:cNvPr>
            <p:cNvSpPr txBox="1"/>
            <p:nvPr/>
          </p:nvSpPr>
          <p:spPr>
            <a:xfrm>
              <a:off x="975943" y="2229305"/>
              <a:ext cx="93807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02</a:t>
              </a:r>
              <a:endParaRPr lang="zh-CN" altLang="en-US" sz="4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EACE3102-6261-125C-094C-BF1FBFB34B3A}"/>
              </a:ext>
            </a:extLst>
          </p:cNvPr>
          <p:cNvGrpSpPr/>
          <p:nvPr/>
        </p:nvGrpSpPr>
        <p:grpSpPr>
          <a:xfrm>
            <a:off x="963278" y="3479986"/>
            <a:ext cx="3182002" cy="707886"/>
            <a:chOff x="963278" y="2229305"/>
            <a:chExt cx="3182002" cy="707886"/>
          </a:xfrm>
        </p:grpSpPr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FC6FF027-C17C-993B-4A10-A0A068BF4AD3}"/>
                </a:ext>
              </a:extLst>
            </p:cNvPr>
            <p:cNvSpPr/>
            <p:nvPr/>
          </p:nvSpPr>
          <p:spPr>
            <a:xfrm rot="5400000">
              <a:off x="2246443" y="992248"/>
              <a:ext cx="615671" cy="3182002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1B90FE"/>
                </a:gs>
                <a:gs pos="70000">
                  <a:srgbClr val="0169F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AF188B03-91D3-2492-787F-AA79729CF783}"/>
                </a:ext>
              </a:extLst>
            </p:cNvPr>
            <p:cNvSpPr/>
            <p:nvPr/>
          </p:nvSpPr>
          <p:spPr>
            <a:xfrm rot="5400000">
              <a:off x="2733450" y="1476274"/>
              <a:ext cx="505598" cy="2213953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26C3BE86-CE17-74C4-43EC-9F215BA632D8}"/>
                </a:ext>
              </a:extLst>
            </p:cNvPr>
            <p:cNvSpPr txBox="1"/>
            <p:nvPr/>
          </p:nvSpPr>
          <p:spPr>
            <a:xfrm>
              <a:off x="1973168" y="2387890"/>
              <a:ext cx="202616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gradFill>
                    <a:gsLst>
                      <a:gs pos="0">
                        <a:srgbClr val="1B90FE"/>
                      </a:gs>
                      <a:gs pos="70000">
                        <a:srgbClr val="0169FC"/>
                      </a:gs>
                    </a:gsLst>
                    <a:lin ang="5400000" scaled="1"/>
                  </a:gradFill>
                </a:rPr>
                <a:t>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6BF79CD1-DE6C-5E80-4CC5-41AB68A20197}"/>
                </a:ext>
              </a:extLst>
            </p:cNvPr>
            <p:cNvSpPr txBox="1"/>
            <p:nvPr/>
          </p:nvSpPr>
          <p:spPr>
            <a:xfrm>
              <a:off x="975943" y="2229305"/>
              <a:ext cx="92525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DD5759F8-55FB-4074-525C-23A83F15D2E9}"/>
              </a:ext>
            </a:extLst>
          </p:cNvPr>
          <p:cNvGrpSpPr/>
          <p:nvPr/>
        </p:nvGrpSpPr>
        <p:grpSpPr>
          <a:xfrm>
            <a:off x="4403873" y="3479986"/>
            <a:ext cx="3182002" cy="707886"/>
            <a:chOff x="963278" y="2229305"/>
            <a:chExt cx="3182002" cy="707886"/>
          </a:xfrm>
        </p:grpSpPr>
        <p:sp>
          <p:nvSpPr>
            <p:cNvPr id="67" name="矩形: 圆角 66">
              <a:extLst>
                <a:ext uri="{FF2B5EF4-FFF2-40B4-BE49-F238E27FC236}">
                  <a16:creationId xmlns:a16="http://schemas.microsoft.com/office/drawing/2014/main" id="{3CDEBC2B-B6C7-AD3B-9727-F93D64C3F914}"/>
                </a:ext>
              </a:extLst>
            </p:cNvPr>
            <p:cNvSpPr/>
            <p:nvPr/>
          </p:nvSpPr>
          <p:spPr>
            <a:xfrm rot="5400000">
              <a:off x="2246443" y="992248"/>
              <a:ext cx="615671" cy="3182002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1B90FE"/>
                </a:gs>
                <a:gs pos="70000">
                  <a:srgbClr val="0169F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矩形: 圆角 69">
              <a:extLst>
                <a:ext uri="{FF2B5EF4-FFF2-40B4-BE49-F238E27FC236}">
                  <a16:creationId xmlns:a16="http://schemas.microsoft.com/office/drawing/2014/main" id="{05D530A9-12B8-991C-9410-16491EDA756E}"/>
                </a:ext>
              </a:extLst>
            </p:cNvPr>
            <p:cNvSpPr/>
            <p:nvPr/>
          </p:nvSpPr>
          <p:spPr>
            <a:xfrm rot="5400000">
              <a:off x="2733450" y="1476274"/>
              <a:ext cx="505598" cy="2213953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3C7914D8-CA83-B03A-2B44-418B64362414}"/>
                </a:ext>
              </a:extLst>
            </p:cNvPr>
            <p:cNvSpPr txBox="1"/>
            <p:nvPr/>
          </p:nvSpPr>
          <p:spPr>
            <a:xfrm>
              <a:off x="1973168" y="2387890"/>
              <a:ext cx="202616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gradFill>
                    <a:gsLst>
                      <a:gs pos="0">
                        <a:srgbClr val="1B90FE"/>
                      </a:gs>
                      <a:gs pos="70000">
                        <a:srgbClr val="0169FC"/>
                      </a:gs>
                    </a:gsLst>
                    <a:lin ang="5400000" scaled="1"/>
                  </a:gradFill>
                </a:rPr>
                <a:t>添加标题文本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AB875F9E-7835-3091-32BB-B20A0F8000A9}"/>
                </a:ext>
              </a:extLst>
            </p:cNvPr>
            <p:cNvSpPr txBox="1"/>
            <p:nvPr/>
          </p:nvSpPr>
          <p:spPr>
            <a:xfrm>
              <a:off x="975943" y="2229305"/>
              <a:ext cx="9172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04</a:t>
              </a:r>
              <a:endParaRPr lang="zh-CN" altLang="en-US" sz="4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75E24579-A144-6CF1-14F3-4B2055591000}"/>
              </a:ext>
            </a:extLst>
          </p:cNvPr>
          <p:cNvSpPr/>
          <p:nvPr/>
        </p:nvSpPr>
        <p:spPr>
          <a:xfrm rot="2700000">
            <a:off x="7354869" y="3997943"/>
            <a:ext cx="556409" cy="140361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8000">
                <a:srgbClr val="27BAFD">
                  <a:alpha val="0"/>
                </a:srgbClr>
              </a:gs>
              <a:gs pos="81000">
                <a:srgbClr val="0169FC">
                  <a:alpha val="22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FFC5C79F-0222-9DEC-E343-E10594C4F4BE}"/>
              </a:ext>
            </a:extLst>
          </p:cNvPr>
          <p:cNvSpPr/>
          <p:nvPr/>
        </p:nvSpPr>
        <p:spPr>
          <a:xfrm rot="2700000">
            <a:off x="9152297" y="-390065"/>
            <a:ext cx="363493" cy="223128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7BAFD">
                  <a:alpha val="0"/>
                </a:srgbClr>
              </a:gs>
              <a:gs pos="79000">
                <a:srgbClr val="0169FC">
                  <a:alpha val="22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F7A1A27F-C6ED-CD2B-CD95-6AECBDAC1813}"/>
              </a:ext>
            </a:extLst>
          </p:cNvPr>
          <p:cNvSpPr/>
          <p:nvPr/>
        </p:nvSpPr>
        <p:spPr>
          <a:xfrm rot="2700000">
            <a:off x="9878249" y="-2724423"/>
            <a:ext cx="2407844" cy="829471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7BAFD"/>
              </a:gs>
              <a:gs pos="85000">
                <a:srgbClr val="0169F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7BC52034-21D2-4522-CA03-BD7BE7ADEB01}"/>
              </a:ext>
            </a:extLst>
          </p:cNvPr>
          <p:cNvSpPr/>
          <p:nvPr/>
        </p:nvSpPr>
        <p:spPr>
          <a:xfrm rot="2700000">
            <a:off x="7779416" y="2427302"/>
            <a:ext cx="2367786" cy="71308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B90FE"/>
              </a:gs>
              <a:gs pos="91000">
                <a:srgbClr val="0169F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hand-shake_329104">
            <a:extLst>
              <a:ext uri="{FF2B5EF4-FFF2-40B4-BE49-F238E27FC236}">
                <a16:creationId xmlns:a16="http://schemas.microsoft.com/office/drawing/2014/main" id="{E7BAEEE0-5E48-B274-FAC9-FD1F32AE1FE6}"/>
              </a:ext>
            </a:extLst>
          </p:cNvPr>
          <p:cNvSpPr/>
          <p:nvPr/>
        </p:nvSpPr>
        <p:spPr>
          <a:xfrm>
            <a:off x="9948891" y="3757854"/>
            <a:ext cx="1331858" cy="1005170"/>
          </a:xfrm>
          <a:custGeom>
            <a:avLst/>
            <a:gdLst>
              <a:gd name="connsiteX0" fmla="*/ 297968 w 607565"/>
              <a:gd name="connsiteY0" fmla="*/ 126960 h 458538"/>
              <a:gd name="connsiteX1" fmla="*/ 325739 w 607565"/>
              <a:gd name="connsiteY1" fmla="*/ 142157 h 458538"/>
              <a:gd name="connsiteX2" fmla="*/ 442698 w 607565"/>
              <a:gd name="connsiteY2" fmla="*/ 258845 h 458538"/>
              <a:gd name="connsiteX3" fmla="*/ 442787 w 607565"/>
              <a:gd name="connsiteY3" fmla="*/ 342295 h 458538"/>
              <a:gd name="connsiteX4" fmla="*/ 369176 w 607565"/>
              <a:gd name="connsiteY4" fmla="*/ 268888 h 458538"/>
              <a:gd name="connsiteX5" fmla="*/ 342651 w 607565"/>
              <a:gd name="connsiteY5" fmla="*/ 268888 h 458538"/>
              <a:gd name="connsiteX6" fmla="*/ 342651 w 607565"/>
              <a:gd name="connsiteY6" fmla="*/ 295371 h 458538"/>
              <a:gd name="connsiteX7" fmla="*/ 409497 w 607565"/>
              <a:gd name="connsiteY7" fmla="*/ 362025 h 458538"/>
              <a:gd name="connsiteX8" fmla="*/ 379323 w 607565"/>
              <a:gd name="connsiteY8" fmla="*/ 401662 h 458538"/>
              <a:gd name="connsiteX9" fmla="*/ 307759 w 607565"/>
              <a:gd name="connsiteY9" fmla="*/ 330209 h 458538"/>
              <a:gd name="connsiteX10" fmla="*/ 281234 w 607565"/>
              <a:gd name="connsiteY10" fmla="*/ 330209 h 458538"/>
              <a:gd name="connsiteX11" fmla="*/ 281234 w 607565"/>
              <a:gd name="connsiteY11" fmla="*/ 356693 h 458538"/>
              <a:gd name="connsiteX12" fmla="*/ 352976 w 607565"/>
              <a:gd name="connsiteY12" fmla="*/ 428323 h 458538"/>
              <a:gd name="connsiteX13" fmla="*/ 257825 w 607565"/>
              <a:gd name="connsiteY13" fmla="*/ 435522 h 458538"/>
              <a:gd name="connsiteX14" fmla="*/ 144871 w 607565"/>
              <a:gd name="connsiteY14" fmla="*/ 322744 h 458538"/>
              <a:gd name="connsiteX15" fmla="*/ 129828 w 607565"/>
              <a:gd name="connsiteY15" fmla="*/ 295549 h 458538"/>
              <a:gd name="connsiteX16" fmla="*/ 297968 w 607565"/>
              <a:gd name="connsiteY16" fmla="*/ 126960 h 458538"/>
              <a:gd name="connsiteX17" fmla="*/ 431876 w 607565"/>
              <a:gd name="connsiteY17" fmla="*/ 0 h 458538"/>
              <a:gd name="connsiteX18" fmla="*/ 445103 w 607565"/>
              <a:gd name="connsiteY18" fmla="*/ 5466 h 458538"/>
              <a:gd name="connsiteX19" fmla="*/ 602093 w 607565"/>
              <a:gd name="connsiteY19" fmla="*/ 162255 h 458538"/>
              <a:gd name="connsiteX20" fmla="*/ 602093 w 607565"/>
              <a:gd name="connsiteY20" fmla="*/ 188741 h 458538"/>
              <a:gd name="connsiteX21" fmla="*/ 525912 w 607565"/>
              <a:gd name="connsiteY21" fmla="*/ 264825 h 458538"/>
              <a:gd name="connsiteX22" fmla="*/ 499391 w 607565"/>
              <a:gd name="connsiteY22" fmla="*/ 264825 h 458538"/>
              <a:gd name="connsiteX23" fmla="*/ 342490 w 607565"/>
              <a:gd name="connsiteY23" fmla="*/ 108036 h 458538"/>
              <a:gd name="connsiteX24" fmla="*/ 342490 w 607565"/>
              <a:gd name="connsiteY24" fmla="*/ 81550 h 458538"/>
              <a:gd name="connsiteX25" fmla="*/ 418582 w 607565"/>
              <a:gd name="connsiteY25" fmla="*/ 5466 h 458538"/>
              <a:gd name="connsiteX26" fmla="*/ 431876 w 607565"/>
              <a:gd name="connsiteY26" fmla="*/ 0 h 458538"/>
              <a:gd name="connsiteX27" fmla="*/ 175734 w 607565"/>
              <a:gd name="connsiteY27" fmla="*/ 0 h 458538"/>
              <a:gd name="connsiteX28" fmla="*/ 188962 w 607565"/>
              <a:gd name="connsiteY28" fmla="*/ 5466 h 458538"/>
              <a:gd name="connsiteX29" fmla="*/ 265143 w 607565"/>
              <a:gd name="connsiteY29" fmla="*/ 81550 h 458538"/>
              <a:gd name="connsiteX30" fmla="*/ 265143 w 607565"/>
              <a:gd name="connsiteY30" fmla="*/ 108036 h 458538"/>
              <a:gd name="connsiteX31" fmla="*/ 108241 w 607565"/>
              <a:gd name="connsiteY31" fmla="*/ 264825 h 458538"/>
              <a:gd name="connsiteX32" fmla="*/ 81720 w 607565"/>
              <a:gd name="connsiteY32" fmla="*/ 264825 h 458538"/>
              <a:gd name="connsiteX33" fmla="*/ 5539 w 607565"/>
              <a:gd name="connsiteY33" fmla="*/ 188741 h 458538"/>
              <a:gd name="connsiteX34" fmla="*/ 5539 w 607565"/>
              <a:gd name="connsiteY34" fmla="*/ 162255 h 458538"/>
              <a:gd name="connsiteX35" fmla="*/ 162441 w 607565"/>
              <a:gd name="connsiteY35" fmla="*/ 5466 h 458538"/>
              <a:gd name="connsiteX36" fmla="*/ 175734 w 607565"/>
              <a:gd name="connsiteY36" fmla="*/ 0 h 458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7565" h="458538">
                <a:moveTo>
                  <a:pt x="297968" y="126960"/>
                </a:moveTo>
                <a:cubicBezTo>
                  <a:pt x="308471" y="129271"/>
                  <a:pt x="318173" y="134514"/>
                  <a:pt x="325739" y="142157"/>
                </a:cubicBezTo>
                <a:cubicBezTo>
                  <a:pt x="352531" y="168818"/>
                  <a:pt x="426854" y="243026"/>
                  <a:pt x="442698" y="258845"/>
                </a:cubicBezTo>
                <a:cubicBezTo>
                  <a:pt x="470024" y="286129"/>
                  <a:pt x="466108" y="322033"/>
                  <a:pt x="442787" y="342295"/>
                </a:cubicBezTo>
                <a:lnTo>
                  <a:pt x="369176" y="268888"/>
                </a:lnTo>
                <a:cubicBezTo>
                  <a:pt x="361877" y="261600"/>
                  <a:pt x="350039" y="261600"/>
                  <a:pt x="342651" y="268888"/>
                </a:cubicBezTo>
                <a:cubicBezTo>
                  <a:pt x="335352" y="276175"/>
                  <a:pt x="335352" y="288084"/>
                  <a:pt x="342651" y="295371"/>
                </a:cubicBezTo>
                <a:lnTo>
                  <a:pt x="409497" y="362025"/>
                </a:lnTo>
                <a:cubicBezTo>
                  <a:pt x="406204" y="379977"/>
                  <a:pt x="394366" y="394285"/>
                  <a:pt x="379323" y="401662"/>
                </a:cubicBezTo>
                <a:lnTo>
                  <a:pt x="307759" y="330209"/>
                </a:lnTo>
                <a:cubicBezTo>
                  <a:pt x="300460" y="322922"/>
                  <a:pt x="288533" y="322922"/>
                  <a:pt x="281234" y="330209"/>
                </a:cubicBezTo>
                <a:cubicBezTo>
                  <a:pt x="273935" y="337585"/>
                  <a:pt x="273935" y="349405"/>
                  <a:pt x="281234" y="356693"/>
                </a:cubicBezTo>
                <a:lnTo>
                  <a:pt x="352976" y="428323"/>
                </a:lnTo>
                <a:cubicBezTo>
                  <a:pt x="338824" y="456229"/>
                  <a:pt x="298413" y="476047"/>
                  <a:pt x="257825" y="435522"/>
                </a:cubicBezTo>
                <a:lnTo>
                  <a:pt x="144871" y="322744"/>
                </a:lnTo>
                <a:cubicBezTo>
                  <a:pt x="137394" y="315279"/>
                  <a:pt x="132232" y="305769"/>
                  <a:pt x="129828" y="295549"/>
                </a:cubicBezTo>
                <a:cubicBezTo>
                  <a:pt x="132499" y="293416"/>
                  <a:pt x="292716" y="134603"/>
                  <a:pt x="297968" y="126960"/>
                </a:cubicBezTo>
                <a:close/>
                <a:moveTo>
                  <a:pt x="431876" y="0"/>
                </a:moveTo>
                <a:cubicBezTo>
                  <a:pt x="436670" y="0"/>
                  <a:pt x="441454" y="1822"/>
                  <a:pt x="445103" y="5466"/>
                </a:cubicBezTo>
                <a:lnTo>
                  <a:pt x="602093" y="162255"/>
                </a:lnTo>
                <a:cubicBezTo>
                  <a:pt x="609390" y="169543"/>
                  <a:pt x="609390" y="181453"/>
                  <a:pt x="602093" y="188741"/>
                </a:cubicBezTo>
                <a:lnTo>
                  <a:pt x="525912" y="264825"/>
                </a:lnTo>
                <a:cubicBezTo>
                  <a:pt x="518614" y="272113"/>
                  <a:pt x="506688" y="272113"/>
                  <a:pt x="499391" y="264825"/>
                </a:cubicBezTo>
                <a:lnTo>
                  <a:pt x="342490" y="108036"/>
                </a:lnTo>
                <a:cubicBezTo>
                  <a:pt x="335103" y="100748"/>
                  <a:pt x="335103" y="88927"/>
                  <a:pt x="342490" y="81550"/>
                </a:cubicBezTo>
                <a:lnTo>
                  <a:pt x="418582" y="5466"/>
                </a:lnTo>
                <a:cubicBezTo>
                  <a:pt x="422275" y="1822"/>
                  <a:pt x="427081" y="0"/>
                  <a:pt x="431876" y="0"/>
                </a:cubicBezTo>
                <a:close/>
                <a:moveTo>
                  <a:pt x="175734" y="0"/>
                </a:moveTo>
                <a:cubicBezTo>
                  <a:pt x="180529" y="0"/>
                  <a:pt x="185313" y="1822"/>
                  <a:pt x="188962" y="5466"/>
                </a:cubicBezTo>
                <a:lnTo>
                  <a:pt x="265143" y="81550"/>
                </a:lnTo>
                <a:cubicBezTo>
                  <a:pt x="272440" y="88927"/>
                  <a:pt x="272440" y="100748"/>
                  <a:pt x="265143" y="108036"/>
                </a:cubicBezTo>
                <a:lnTo>
                  <a:pt x="108241" y="264825"/>
                </a:lnTo>
                <a:cubicBezTo>
                  <a:pt x="100855" y="272113"/>
                  <a:pt x="89018" y="272113"/>
                  <a:pt x="81720" y="264825"/>
                </a:cubicBezTo>
                <a:lnTo>
                  <a:pt x="5539" y="188741"/>
                </a:lnTo>
                <a:cubicBezTo>
                  <a:pt x="-1847" y="181453"/>
                  <a:pt x="-1847" y="169543"/>
                  <a:pt x="5539" y="162255"/>
                </a:cubicBezTo>
                <a:lnTo>
                  <a:pt x="162441" y="5466"/>
                </a:lnTo>
                <a:cubicBezTo>
                  <a:pt x="166134" y="1822"/>
                  <a:pt x="170940" y="0"/>
                  <a:pt x="17573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BA61715C-F699-8544-483C-E71B8F81ED89}"/>
              </a:ext>
            </a:extLst>
          </p:cNvPr>
          <p:cNvGrpSpPr/>
          <p:nvPr/>
        </p:nvGrpSpPr>
        <p:grpSpPr>
          <a:xfrm>
            <a:off x="1504610" y="4553855"/>
            <a:ext cx="5248241" cy="2071968"/>
            <a:chOff x="4459978" y="6451596"/>
            <a:chExt cx="3272463" cy="1291945"/>
          </a:xfrm>
          <a:gradFill>
            <a:gsLst>
              <a:gs pos="100000">
                <a:schemeClr val="bg1">
                  <a:lumMod val="50000"/>
                  <a:alpha val="62000"/>
                </a:schemeClr>
              </a:gs>
              <a:gs pos="0">
                <a:schemeClr val="bg1">
                  <a:lumMod val="50000"/>
                  <a:alpha val="0"/>
                </a:schemeClr>
              </a:gs>
            </a:gsLst>
            <a:lin ang="5400000" scaled="1"/>
          </a:gradFill>
          <a:scene3d>
            <a:camera prst="orthographicFront">
              <a:rot lat="2666121" lon="19525901" rev="20092126"/>
            </a:camera>
            <a:lightRig rig="threePt" dir="t"/>
          </a:scene3d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5B70E4B4-B556-295A-8308-A724C12BAA48}"/>
                </a:ext>
              </a:extLst>
            </p:cNvPr>
            <p:cNvSpPr/>
            <p:nvPr/>
          </p:nvSpPr>
          <p:spPr>
            <a:xfrm flipH="1">
              <a:off x="4459978" y="6816213"/>
              <a:ext cx="1311228" cy="927328"/>
            </a:xfrm>
            <a:custGeom>
              <a:avLst/>
              <a:gdLst>
                <a:gd name="connsiteX0" fmla="*/ 723132 w 1311227"/>
                <a:gd name="connsiteY0" fmla="*/ 924120 h 927328"/>
                <a:gd name="connsiteX1" fmla="*/ 724970 w 1311227"/>
                <a:gd name="connsiteY1" fmla="*/ 925958 h 927328"/>
                <a:gd name="connsiteX2" fmla="*/ 722231 w 1311227"/>
                <a:gd name="connsiteY2" fmla="*/ 924588 h 927328"/>
                <a:gd name="connsiteX3" fmla="*/ 737632 w 1311227"/>
                <a:gd name="connsiteY3" fmla="*/ 922984 h 927328"/>
                <a:gd name="connsiteX4" fmla="*/ 740038 w 1311227"/>
                <a:gd name="connsiteY4" fmla="*/ 924588 h 927328"/>
                <a:gd name="connsiteX5" fmla="*/ 738155 w 1311227"/>
                <a:gd name="connsiteY5" fmla="*/ 924760 h 927328"/>
                <a:gd name="connsiteX6" fmla="*/ 711578 w 1311227"/>
                <a:gd name="connsiteY6" fmla="*/ 922914 h 927328"/>
                <a:gd name="connsiteX7" fmla="*/ 711445 w 1311227"/>
                <a:gd name="connsiteY7" fmla="*/ 923561 h 927328"/>
                <a:gd name="connsiteX8" fmla="*/ 707164 w 1311227"/>
                <a:gd name="connsiteY8" fmla="*/ 927328 h 927328"/>
                <a:gd name="connsiteX9" fmla="*/ 694973 w 1311227"/>
                <a:gd name="connsiteY9" fmla="*/ 917705 h 927328"/>
                <a:gd name="connsiteX10" fmla="*/ 694836 w 1311227"/>
                <a:gd name="connsiteY10" fmla="*/ 921849 h 927328"/>
                <a:gd name="connsiteX11" fmla="*/ 694836 w 1311227"/>
                <a:gd name="connsiteY11" fmla="*/ 917739 h 927328"/>
                <a:gd name="connsiteX12" fmla="*/ 575667 w 1311227"/>
                <a:gd name="connsiteY12" fmla="*/ 867058 h 927328"/>
                <a:gd name="connsiteX13" fmla="*/ 579776 w 1311227"/>
                <a:gd name="connsiteY13" fmla="*/ 869798 h 927328"/>
                <a:gd name="connsiteX14" fmla="*/ 574297 w 1311227"/>
                <a:gd name="connsiteY14" fmla="*/ 871168 h 927328"/>
                <a:gd name="connsiteX15" fmla="*/ 571558 w 1311227"/>
                <a:gd name="connsiteY15" fmla="*/ 824596 h 927328"/>
                <a:gd name="connsiteX16" fmla="*/ 571558 w 1311227"/>
                <a:gd name="connsiteY16" fmla="*/ 828705 h 927328"/>
                <a:gd name="connsiteX17" fmla="*/ 570775 w 1311227"/>
                <a:gd name="connsiteY17" fmla="*/ 824791 h 927328"/>
                <a:gd name="connsiteX18" fmla="*/ 570188 w 1311227"/>
                <a:gd name="connsiteY18" fmla="*/ 821856 h 927328"/>
                <a:gd name="connsiteX19" fmla="*/ 570775 w 1311227"/>
                <a:gd name="connsiteY19" fmla="*/ 824791 h 927328"/>
                <a:gd name="connsiteX20" fmla="*/ 566078 w 1311227"/>
                <a:gd name="connsiteY20" fmla="*/ 825965 h 927328"/>
                <a:gd name="connsiteX21" fmla="*/ 570188 w 1311227"/>
                <a:gd name="connsiteY21" fmla="*/ 821856 h 927328"/>
                <a:gd name="connsiteX22" fmla="*/ 527725 w 1311227"/>
                <a:gd name="connsiteY22" fmla="*/ 809528 h 927328"/>
                <a:gd name="connsiteX23" fmla="*/ 530465 w 1311227"/>
                <a:gd name="connsiteY23" fmla="*/ 810898 h 927328"/>
                <a:gd name="connsiteX24" fmla="*/ 526355 w 1311227"/>
                <a:gd name="connsiteY24" fmla="*/ 812268 h 927328"/>
                <a:gd name="connsiteX25" fmla="*/ 527725 w 1311227"/>
                <a:gd name="connsiteY25" fmla="*/ 809528 h 927328"/>
                <a:gd name="connsiteX26" fmla="*/ 597583 w 1311227"/>
                <a:gd name="connsiteY26" fmla="*/ 801310 h 927328"/>
                <a:gd name="connsiteX27" fmla="*/ 603062 w 1311227"/>
                <a:gd name="connsiteY27" fmla="*/ 805419 h 927328"/>
                <a:gd name="connsiteX28" fmla="*/ 594843 w 1311227"/>
                <a:gd name="connsiteY28" fmla="*/ 805419 h 927328"/>
                <a:gd name="connsiteX29" fmla="*/ 597583 w 1311227"/>
                <a:gd name="connsiteY29" fmla="*/ 801310 h 927328"/>
                <a:gd name="connsiteX30" fmla="*/ 807156 w 1311227"/>
                <a:gd name="connsiteY30" fmla="*/ 768435 h 927328"/>
                <a:gd name="connsiteX31" fmla="*/ 812635 w 1311227"/>
                <a:gd name="connsiteY31" fmla="*/ 769805 h 927328"/>
                <a:gd name="connsiteX32" fmla="*/ 808526 w 1311227"/>
                <a:gd name="connsiteY32" fmla="*/ 773915 h 927328"/>
                <a:gd name="connsiteX33" fmla="*/ 804416 w 1311227"/>
                <a:gd name="connsiteY33" fmla="*/ 771175 h 927328"/>
                <a:gd name="connsiteX34" fmla="*/ 740038 w 1311227"/>
                <a:gd name="connsiteY34" fmla="*/ 749259 h 927328"/>
                <a:gd name="connsiteX35" fmla="*/ 755105 w 1311227"/>
                <a:gd name="connsiteY35" fmla="*/ 761587 h 927328"/>
                <a:gd name="connsiteX36" fmla="*/ 750996 w 1311227"/>
                <a:gd name="connsiteY36" fmla="*/ 775285 h 927328"/>
                <a:gd name="connsiteX37" fmla="*/ 750996 w 1311227"/>
                <a:gd name="connsiteY37" fmla="*/ 784873 h 927328"/>
                <a:gd name="connsiteX38" fmla="*/ 744147 w 1311227"/>
                <a:gd name="connsiteY38" fmla="*/ 790352 h 927328"/>
                <a:gd name="connsiteX39" fmla="*/ 733189 w 1311227"/>
                <a:gd name="connsiteY39" fmla="*/ 779394 h 927328"/>
                <a:gd name="connsiteX40" fmla="*/ 734559 w 1311227"/>
                <a:gd name="connsiteY40" fmla="*/ 773915 h 927328"/>
                <a:gd name="connsiteX41" fmla="*/ 734559 w 1311227"/>
                <a:gd name="connsiteY41" fmla="*/ 764327 h 927328"/>
                <a:gd name="connsiteX42" fmla="*/ 740038 w 1311227"/>
                <a:gd name="connsiteY42" fmla="*/ 749259 h 927328"/>
                <a:gd name="connsiteX43" fmla="*/ 396229 w 1311227"/>
                <a:gd name="connsiteY43" fmla="*/ 747889 h 927328"/>
                <a:gd name="connsiteX44" fmla="*/ 398968 w 1311227"/>
                <a:gd name="connsiteY44" fmla="*/ 751999 h 927328"/>
                <a:gd name="connsiteX45" fmla="*/ 392119 w 1311227"/>
                <a:gd name="connsiteY45" fmla="*/ 754738 h 927328"/>
                <a:gd name="connsiteX46" fmla="*/ 390749 w 1311227"/>
                <a:gd name="connsiteY46" fmla="*/ 750629 h 927328"/>
                <a:gd name="connsiteX47" fmla="*/ 396229 w 1311227"/>
                <a:gd name="connsiteY47" fmla="*/ 747889 h 927328"/>
                <a:gd name="connsiteX48" fmla="*/ 741408 w 1311227"/>
                <a:gd name="connsiteY48" fmla="*/ 734192 h 927328"/>
                <a:gd name="connsiteX49" fmla="*/ 745517 w 1311227"/>
                <a:gd name="connsiteY49" fmla="*/ 735562 h 927328"/>
                <a:gd name="connsiteX50" fmla="*/ 738668 w 1311227"/>
                <a:gd name="connsiteY50" fmla="*/ 739671 h 927328"/>
                <a:gd name="connsiteX51" fmla="*/ 741408 w 1311227"/>
                <a:gd name="connsiteY51" fmla="*/ 734192 h 927328"/>
                <a:gd name="connsiteX52" fmla="*/ 572927 w 1311227"/>
                <a:gd name="connsiteY52" fmla="*/ 732822 h 927328"/>
                <a:gd name="connsiteX53" fmla="*/ 574297 w 1311227"/>
                <a:gd name="connsiteY53" fmla="*/ 735562 h 927328"/>
                <a:gd name="connsiteX54" fmla="*/ 570188 w 1311227"/>
                <a:gd name="connsiteY54" fmla="*/ 735562 h 927328"/>
                <a:gd name="connsiteX55" fmla="*/ 594843 w 1311227"/>
                <a:gd name="connsiteY55" fmla="*/ 730082 h 927328"/>
                <a:gd name="connsiteX56" fmla="*/ 598953 w 1311227"/>
                <a:gd name="connsiteY56" fmla="*/ 731452 h 927328"/>
                <a:gd name="connsiteX57" fmla="*/ 597583 w 1311227"/>
                <a:gd name="connsiteY57" fmla="*/ 734192 h 927328"/>
                <a:gd name="connsiteX58" fmla="*/ 594843 w 1311227"/>
                <a:gd name="connsiteY58" fmla="*/ 730082 h 927328"/>
                <a:gd name="connsiteX59" fmla="*/ 767433 w 1311227"/>
                <a:gd name="connsiteY59" fmla="*/ 727343 h 927328"/>
                <a:gd name="connsiteX60" fmla="*/ 774282 w 1311227"/>
                <a:gd name="connsiteY60" fmla="*/ 727343 h 927328"/>
                <a:gd name="connsiteX61" fmla="*/ 774282 w 1311227"/>
                <a:gd name="connsiteY61" fmla="*/ 735562 h 927328"/>
                <a:gd name="connsiteX62" fmla="*/ 770173 w 1311227"/>
                <a:gd name="connsiteY62" fmla="*/ 736931 h 927328"/>
                <a:gd name="connsiteX63" fmla="*/ 763324 w 1311227"/>
                <a:gd name="connsiteY63" fmla="*/ 732822 h 927328"/>
                <a:gd name="connsiteX64" fmla="*/ 767433 w 1311227"/>
                <a:gd name="connsiteY64" fmla="*/ 727343 h 927328"/>
                <a:gd name="connsiteX65" fmla="*/ 812635 w 1311227"/>
                <a:gd name="connsiteY65" fmla="*/ 723234 h 927328"/>
                <a:gd name="connsiteX66" fmla="*/ 818114 w 1311227"/>
                <a:gd name="connsiteY66" fmla="*/ 724603 h 927328"/>
                <a:gd name="connsiteX67" fmla="*/ 815375 w 1311227"/>
                <a:gd name="connsiteY67" fmla="*/ 725973 h 927328"/>
                <a:gd name="connsiteX68" fmla="*/ 659222 w 1311227"/>
                <a:gd name="connsiteY68" fmla="*/ 723234 h 927328"/>
                <a:gd name="connsiteX69" fmla="*/ 664701 w 1311227"/>
                <a:gd name="connsiteY69" fmla="*/ 724603 h 927328"/>
                <a:gd name="connsiteX70" fmla="*/ 664701 w 1311227"/>
                <a:gd name="connsiteY70" fmla="*/ 728712 h 927328"/>
                <a:gd name="connsiteX71" fmla="*/ 659222 w 1311227"/>
                <a:gd name="connsiteY71" fmla="*/ 723234 h 927328"/>
                <a:gd name="connsiteX72" fmla="*/ 834551 w 1311227"/>
                <a:gd name="connsiteY72" fmla="*/ 717754 h 927328"/>
                <a:gd name="connsiteX73" fmla="*/ 841400 w 1311227"/>
                <a:gd name="connsiteY73" fmla="*/ 719124 h 927328"/>
                <a:gd name="connsiteX74" fmla="*/ 838661 w 1311227"/>
                <a:gd name="connsiteY74" fmla="*/ 721864 h 927328"/>
                <a:gd name="connsiteX75" fmla="*/ 834551 w 1311227"/>
                <a:gd name="connsiteY75" fmla="*/ 717754 h 927328"/>
                <a:gd name="connsiteX76" fmla="*/ 983855 w 1311227"/>
                <a:gd name="connsiteY76" fmla="*/ 713645 h 927328"/>
                <a:gd name="connsiteX77" fmla="*/ 990704 w 1311227"/>
                <a:gd name="connsiteY77" fmla="*/ 719124 h 927328"/>
                <a:gd name="connsiteX78" fmla="*/ 981115 w 1311227"/>
                <a:gd name="connsiteY78" fmla="*/ 723234 h 927328"/>
                <a:gd name="connsiteX79" fmla="*/ 974267 w 1311227"/>
                <a:gd name="connsiteY79" fmla="*/ 721864 h 927328"/>
                <a:gd name="connsiteX80" fmla="*/ 983855 w 1311227"/>
                <a:gd name="connsiteY80" fmla="*/ 713645 h 927328"/>
                <a:gd name="connsiteX81" fmla="*/ 664701 w 1311227"/>
                <a:gd name="connsiteY81" fmla="*/ 706797 h 927328"/>
                <a:gd name="connsiteX82" fmla="*/ 666071 w 1311227"/>
                <a:gd name="connsiteY82" fmla="*/ 709536 h 927328"/>
                <a:gd name="connsiteX83" fmla="*/ 660592 w 1311227"/>
                <a:gd name="connsiteY83" fmla="*/ 713645 h 927328"/>
                <a:gd name="connsiteX84" fmla="*/ 660592 w 1311227"/>
                <a:gd name="connsiteY84" fmla="*/ 709536 h 927328"/>
                <a:gd name="connsiteX85" fmla="*/ 664701 w 1311227"/>
                <a:gd name="connsiteY85" fmla="*/ 706797 h 927328"/>
                <a:gd name="connsiteX86" fmla="*/ 1160554 w 1311227"/>
                <a:gd name="connsiteY86" fmla="*/ 704057 h 927328"/>
                <a:gd name="connsiteX87" fmla="*/ 1166033 w 1311227"/>
                <a:gd name="connsiteY87" fmla="*/ 708166 h 927328"/>
                <a:gd name="connsiteX88" fmla="*/ 1152335 w 1311227"/>
                <a:gd name="connsiteY88" fmla="*/ 716385 h 927328"/>
                <a:gd name="connsiteX89" fmla="*/ 1146856 w 1311227"/>
                <a:gd name="connsiteY89" fmla="*/ 712275 h 927328"/>
                <a:gd name="connsiteX90" fmla="*/ 1150966 w 1311227"/>
                <a:gd name="connsiteY90" fmla="*/ 705427 h 927328"/>
                <a:gd name="connsiteX91" fmla="*/ 1160554 w 1311227"/>
                <a:gd name="connsiteY91" fmla="*/ 704057 h 927328"/>
                <a:gd name="connsiteX92" fmla="*/ 401707 w 1311227"/>
                <a:gd name="connsiteY92" fmla="*/ 699947 h 927328"/>
                <a:gd name="connsiteX93" fmla="*/ 401707 w 1311227"/>
                <a:gd name="connsiteY93" fmla="*/ 704057 h 927328"/>
                <a:gd name="connsiteX94" fmla="*/ 407187 w 1311227"/>
                <a:gd name="connsiteY94" fmla="*/ 704057 h 927328"/>
                <a:gd name="connsiteX95" fmla="*/ 400338 w 1311227"/>
                <a:gd name="connsiteY95" fmla="*/ 708166 h 927328"/>
                <a:gd name="connsiteX96" fmla="*/ 401707 w 1311227"/>
                <a:gd name="connsiteY96" fmla="*/ 699947 h 927328"/>
                <a:gd name="connsiteX97" fmla="*/ 1157814 w 1311227"/>
                <a:gd name="connsiteY97" fmla="*/ 690359 h 927328"/>
                <a:gd name="connsiteX98" fmla="*/ 1163293 w 1311227"/>
                <a:gd name="connsiteY98" fmla="*/ 693099 h 927328"/>
                <a:gd name="connsiteX99" fmla="*/ 1161924 w 1311227"/>
                <a:gd name="connsiteY99" fmla="*/ 695839 h 927328"/>
                <a:gd name="connsiteX100" fmla="*/ 1157814 w 1311227"/>
                <a:gd name="connsiteY100" fmla="*/ 690359 h 927328"/>
                <a:gd name="connsiteX101" fmla="*/ 864686 w 1311227"/>
                <a:gd name="connsiteY101" fmla="*/ 690359 h 927328"/>
                <a:gd name="connsiteX102" fmla="*/ 868795 w 1311227"/>
                <a:gd name="connsiteY102" fmla="*/ 693099 h 927328"/>
                <a:gd name="connsiteX103" fmla="*/ 866056 w 1311227"/>
                <a:gd name="connsiteY103" fmla="*/ 694469 h 927328"/>
                <a:gd name="connsiteX104" fmla="*/ 864686 w 1311227"/>
                <a:gd name="connsiteY104" fmla="*/ 690359 h 927328"/>
                <a:gd name="connsiteX105" fmla="*/ 849619 w 1311227"/>
                <a:gd name="connsiteY105" fmla="*/ 690359 h 927328"/>
                <a:gd name="connsiteX106" fmla="*/ 853728 w 1311227"/>
                <a:gd name="connsiteY106" fmla="*/ 693099 h 927328"/>
                <a:gd name="connsiteX107" fmla="*/ 848249 w 1311227"/>
                <a:gd name="connsiteY107" fmla="*/ 693099 h 927328"/>
                <a:gd name="connsiteX108" fmla="*/ 444170 w 1311227"/>
                <a:gd name="connsiteY108" fmla="*/ 688989 h 927328"/>
                <a:gd name="connsiteX109" fmla="*/ 449649 w 1311227"/>
                <a:gd name="connsiteY109" fmla="*/ 688989 h 927328"/>
                <a:gd name="connsiteX110" fmla="*/ 448279 w 1311227"/>
                <a:gd name="connsiteY110" fmla="*/ 691729 h 927328"/>
                <a:gd name="connsiteX111" fmla="*/ 444170 w 1311227"/>
                <a:gd name="connsiteY111" fmla="*/ 688989 h 927328"/>
                <a:gd name="connsiteX112" fmla="*/ 649634 w 1311227"/>
                <a:gd name="connsiteY112" fmla="*/ 687620 h 927328"/>
                <a:gd name="connsiteX113" fmla="*/ 656483 w 1311227"/>
                <a:gd name="connsiteY113" fmla="*/ 688989 h 927328"/>
                <a:gd name="connsiteX114" fmla="*/ 648264 w 1311227"/>
                <a:gd name="connsiteY114" fmla="*/ 690359 h 927328"/>
                <a:gd name="connsiteX115" fmla="*/ 855098 w 1311227"/>
                <a:gd name="connsiteY115" fmla="*/ 682141 h 927328"/>
                <a:gd name="connsiteX116" fmla="*/ 856468 w 1311227"/>
                <a:gd name="connsiteY116" fmla="*/ 684880 h 927328"/>
                <a:gd name="connsiteX117" fmla="*/ 850988 w 1311227"/>
                <a:gd name="connsiteY117" fmla="*/ 684880 h 927328"/>
                <a:gd name="connsiteX118" fmla="*/ 855098 w 1311227"/>
                <a:gd name="connsiteY118" fmla="*/ 682141 h 927328"/>
                <a:gd name="connsiteX119" fmla="*/ 412666 w 1311227"/>
                <a:gd name="connsiteY119" fmla="*/ 679401 h 927328"/>
                <a:gd name="connsiteX120" fmla="*/ 416775 w 1311227"/>
                <a:gd name="connsiteY120" fmla="*/ 680771 h 927328"/>
                <a:gd name="connsiteX121" fmla="*/ 415405 w 1311227"/>
                <a:gd name="connsiteY121" fmla="*/ 683511 h 927328"/>
                <a:gd name="connsiteX122" fmla="*/ 411296 w 1311227"/>
                <a:gd name="connsiteY122" fmla="*/ 682141 h 927328"/>
                <a:gd name="connsiteX123" fmla="*/ 412666 w 1311227"/>
                <a:gd name="connsiteY123" fmla="*/ 679401 h 927328"/>
                <a:gd name="connsiteX124" fmla="*/ 368833 w 1311227"/>
                <a:gd name="connsiteY124" fmla="*/ 679401 h 927328"/>
                <a:gd name="connsiteX125" fmla="*/ 372943 w 1311227"/>
                <a:gd name="connsiteY125" fmla="*/ 679401 h 927328"/>
                <a:gd name="connsiteX126" fmla="*/ 375682 w 1311227"/>
                <a:gd name="connsiteY126" fmla="*/ 684880 h 927328"/>
                <a:gd name="connsiteX127" fmla="*/ 367464 w 1311227"/>
                <a:gd name="connsiteY127" fmla="*/ 684880 h 927328"/>
                <a:gd name="connsiteX128" fmla="*/ 366094 w 1311227"/>
                <a:gd name="connsiteY128" fmla="*/ 682141 h 927328"/>
                <a:gd name="connsiteX129" fmla="*/ 643470 w 1311227"/>
                <a:gd name="connsiteY129" fmla="*/ 677860 h 927328"/>
                <a:gd name="connsiteX130" fmla="*/ 644155 w 1311227"/>
                <a:gd name="connsiteY130" fmla="*/ 680771 h 927328"/>
                <a:gd name="connsiteX131" fmla="*/ 640046 w 1311227"/>
                <a:gd name="connsiteY131" fmla="*/ 688989 h 927328"/>
                <a:gd name="connsiteX132" fmla="*/ 638676 w 1311227"/>
                <a:gd name="connsiteY132" fmla="*/ 701317 h 927328"/>
                <a:gd name="connsiteX133" fmla="*/ 629087 w 1311227"/>
                <a:gd name="connsiteY133" fmla="*/ 709536 h 927328"/>
                <a:gd name="connsiteX134" fmla="*/ 614020 w 1311227"/>
                <a:gd name="connsiteY134" fmla="*/ 702687 h 927328"/>
                <a:gd name="connsiteX135" fmla="*/ 609911 w 1311227"/>
                <a:gd name="connsiteY135" fmla="*/ 704057 h 927328"/>
                <a:gd name="connsiteX136" fmla="*/ 612650 w 1311227"/>
                <a:gd name="connsiteY136" fmla="*/ 699947 h 927328"/>
                <a:gd name="connsiteX137" fmla="*/ 615390 w 1311227"/>
                <a:gd name="connsiteY137" fmla="*/ 688989 h 927328"/>
                <a:gd name="connsiteX138" fmla="*/ 634566 w 1311227"/>
                <a:gd name="connsiteY138" fmla="*/ 678032 h 927328"/>
                <a:gd name="connsiteX139" fmla="*/ 642785 w 1311227"/>
                <a:gd name="connsiteY139" fmla="*/ 678032 h 927328"/>
                <a:gd name="connsiteX140" fmla="*/ 643470 w 1311227"/>
                <a:gd name="connsiteY140" fmla="*/ 677860 h 927328"/>
                <a:gd name="connsiteX141" fmla="*/ 646894 w 1311227"/>
                <a:gd name="connsiteY141" fmla="*/ 672552 h 927328"/>
                <a:gd name="connsiteX142" fmla="*/ 649634 w 1311227"/>
                <a:gd name="connsiteY142" fmla="*/ 673922 h 927328"/>
                <a:gd name="connsiteX143" fmla="*/ 645524 w 1311227"/>
                <a:gd name="connsiteY143" fmla="*/ 675292 h 927328"/>
                <a:gd name="connsiteX144" fmla="*/ 646894 w 1311227"/>
                <a:gd name="connsiteY144" fmla="*/ 672552 h 927328"/>
                <a:gd name="connsiteX145" fmla="*/ 1131789 w 1311227"/>
                <a:gd name="connsiteY145" fmla="*/ 665704 h 927328"/>
                <a:gd name="connsiteX146" fmla="*/ 1127679 w 1311227"/>
                <a:gd name="connsiteY146" fmla="*/ 668443 h 927328"/>
                <a:gd name="connsiteX147" fmla="*/ 1125964 w 1311227"/>
                <a:gd name="connsiteY147" fmla="*/ 667218 h 927328"/>
                <a:gd name="connsiteX148" fmla="*/ 985225 w 1311227"/>
                <a:gd name="connsiteY148" fmla="*/ 664334 h 927328"/>
                <a:gd name="connsiteX149" fmla="*/ 989334 w 1311227"/>
                <a:gd name="connsiteY149" fmla="*/ 664334 h 927328"/>
                <a:gd name="connsiteX150" fmla="*/ 992073 w 1311227"/>
                <a:gd name="connsiteY150" fmla="*/ 668443 h 927328"/>
                <a:gd name="connsiteX151" fmla="*/ 985225 w 1311227"/>
                <a:gd name="connsiteY151" fmla="*/ 668443 h 927328"/>
                <a:gd name="connsiteX152" fmla="*/ 985225 w 1311227"/>
                <a:gd name="connsiteY152" fmla="*/ 664334 h 927328"/>
                <a:gd name="connsiteX153" fmla="*/ 9957 w 1311227"/>
                <a:gd name="connsiteY153" fmla="*/ 661594 h 927328"/>
                <a:gd name="connsiteX154" fmla="*/ 15435 w 1311227"/>
                <a:gd name="connsiteY154" fmla="*/ 662964 h 927328"/>
                <a:gd name="connsiteX155" fmla="*/ 14066 w 1311227"/>
                <a:gd name="connsiteY155" fmla="*/ 665704 h 927328"/>
                <a:gd name="connsiteX156" fmla="*/ 8587 w 1311227"/>
                <a:gd name="connsiteY156" fmla="*/ 665704 h 927328"/>
                <a:gd name="connsiteX157" fmla="*/ 279799 w 1311227"/>
                <a:gd name="connsiteY157" fmla="*/ 660224 h 927328"/>
                <a:gd name="connsiteX158" fmla="*/ 296236 w 1311227"/>
                <a:gd name="connsiteY158" fmla="*/ 669813 h 927328"/>
                <a:gd name="connsiteX159" fmla="*/ 288018 w 1311227"/>
                <a:gd name="connsiteY159" fmla="*/ 680771 h 927328"/>
                <a:gd name="connsiteX160" fmla="*/ 279799 w 1311227"/>
                <a:gd name="connsiteY160" fmla="*/ 680771 h 927328"/>
                <a:gd name="connsiteX161" fmla="*/ 268841 w 1311227"/>
                <a:gd name="connsiteY161" fmla="*/ 684880 h 927328"/>
                <a:gd name="connsiteX162" fmla="*/ 266102 w 1311227"/>
                <a:gd name="connsiteY162" fmla="*/ 683511 h 927328"/>
                <a:gd name="connsiteX163" fmla="*/ 256513 w 1311227"/>
                <a:gd name="connsiteY163" fmla="*/ 678032 h 927328"/>
                <a:gd name="connsiteX164" fmla="*/ 279799 w 1311227"/>
                <a:gd name="connsiteY164" fmla="*/ 660224 h 927328"/>
                <a:gd name="connsiteX165" fmla="*/ 849619 w 1311227"/>
                <a:gd name="connsiteY165" fmla="*/ 657485 h 927328"/>
                <a:gd name="connsiteX166" fmla="*/ 855098 w 1311227"/>
                <a:gd name="connsiteY166" fmla="*/ 661594 h 927328"/>
                <a:gd name="connsiteX167" fmla="*/ 850988 w 1311227"/>
                <a:gd name="connsiteY167" fmla="*/ 662964 h 927328"/>
                <a:gd name="connsiteX168" fmla="*/ 846879 w 1311227"/>
                <a:gd name="connsiteY168" fmla="*/ 660224 h 927328"/>
                <a:gd name="connsiteX169" fmla="*/ 960569 w 1311227"/>
                <a:gd name="connsiteY169" fmla="*/ 654746 h 927328"/>
                <a:gd name="connsiteX170" fmla="*/ 964678 w 1311227"/>
                <a:gd name="connsiteY170" fmla="*/ 654746 h 927328"/>
                <a:gd name="connsiteX171" fmla="*/ 963309 w 1311227"/>
                <a:gd name="connsiteY171" fmla="*/ 658855 h 927328"/>
                <a:gd name="connsiteX172" fmla="*/ 960569 w 1311227"/>
                <a:gd name="connsiteY172" fmla="*/ 654746 h 927328"/>
                <a:gd name="connsiteX173" fmla="*/ 1127923 w 1311227"/>
                <a:gd name="connsiteY173" fmla="*/ 654400 h 927328"/>
                <a:gd name="connsiteX174" fmla="*/ 1130419 w 1311227"/>
                <a:gd name="connsiteY174" fmla="*/ 660224 h 927328"/>
                <a:gd name="connsiteX175" fmla="*/ 1127679 w 1311227"/>
                <a:gd name="connsiteY175" fmla="*/ 654746 h 927328"/>
                <a:gd name="connsiteX176" fmla="*/ 760584 w 1311227"/>
                <a:gd name="connsiteY176" fmla="*/ 652006 h 927328"/>
                <a:gd name="connsiteX177" fmla="*/ 759215 w 1311227"/>
                <a:gd name="connsiteY177" fmla="*/ 660224 h 927328"/>
                <a:gd name="connsiteX178" fmla="*/ 741408 w 1311227"/>
                <a:gd name="connsiteY178" fmla="*/ 678032 h 927328"/>
                <a:gd name="connsiteX179" fmla="*/ 742777 w 1311227"/>
                <a:gd name="connsiteY179" fmla="*/ 684880 h 927328"/>
                <a:gd name="connsiteX180" fmla="*/ 761954 w 1311227"/>
                <a:gd name="connsiteY180" fmla="*/ 695839 h 927328"/>
                <a:gd name="connsiteX181" fmla="*/ 755105 w 1311227"/>
                <a:gd name="connsiteY181" fmla="*/ 705427 h 927328"/>
                <a:gd name="connsiteX182" fmla="*/ 738668 w 1311227"/>
                <a:gd name="connsiteY182" fmla="*/ 697208 h 927328"/>
                <a:gd name="connsiteX183" fmla="*/ 742777 w 1311227"/>
                <a:gd name="connsiteY183" fmla="*/ 702687 h 927328"/>
                <a:gd name="connsiteX184" fmla="*/ 740038 w 1311227"/>
                <a:gd name="connsiteY184" fmla="*/ 704057 h 927328"/>
                <a:gd name="connsiteX185" fmla="*/ 733189 w 1311227"/>
                <a:gd name="connsiteY185" fmla="*/ 709536 h 927328"/>
                <a:gd name="connsiteX186" fmla="*/ 730450 w 1311227"/>
                <a:gd name="connsiteY186" fmla="*/ 706797 h 927328"/>
                <a:gd name="connsiteX187" fmla="*/ 733189 w 1311227"/>
                <a:gd name="connsiteY187" fmla="*/ 695839 h 927328"/>
                <a:gd name="connsiteX188" fmla="*/ 724970 w 1311227"/>
                <a:gd name="connsiteY188" fmla="*/ 705427 h 927328"/>
                <a:gd name="connsiteX189" fmla="*/ 726340 w 1311227"/>
                <a:gd name="connsiteY189" fmla="*/ 715015 h 927328"/>
                <a:gd name="connsiteX190" fmla="*/ 738668 w 1311227"/>
                <a:gd name="connsiteY190" fmla="*/ 719124 h 927328"/>
                <a:gd name="connsiteX191" fmla="*/ 737298 w 1311227"/>
                <a:gd name="connsiteY191" fmla="*/ 715015 h 927328"/>
                <a:gd name="connsiteX192" fmla="*/ 749626 w 1311227"/>
                <a:gd name="connsiteY192" fmla="*/ 706797 h 927328"/>
                <a:gd name="connsiteX193" fmla="*/ 756475 w 1311227"/>
                <a:gd name="connsiteY193" fmla="*/ 712275 h 927328"/>
                <a:gd name="connsiteX194" fmla="*/ 752366 w 1311227"/>
                <a:gd name="connsiteY194" fmla="*/ 712275 h 927328"/>
                <a:gd name="connsiteX195" fmla="*/ 757845 w 1311227"/>
                <a:gd name="connsiteY195" fmla="*/ 719124 h 927328"/>
                <a:gd name="connsiteX196" fmla="*/ 760584 w 1311227"/>
                <a:gd name="connsiteY196" fmla="*/ 716385 h 927328"/>
                <a:gd name="connsiteX197" fmla="*/ 757845 w 1311227"/>
                <a:gd name="connsiteY197" fmla="*/ 712275 h 927328"/>
                <a:gd name="connsiteX198" fmla="*/ 760584 w 1311227"/>
                <a:gd name="connsiteY198" fmla="*/ 709536 h 927328"/>
                <a:gd name="connsiteX199" fmla="*/ 767433 w 1311227"/>
                <a:gd name="connsiteY199" fmla="*/ 698578 h 927328"/>
                <a:gd name="connsiteX200" fmla="*/ 764693 w 1311227"/>
                <a:gd name="connsiteY200" fmla="*/ 675292 h 927328"/>
                <a:gd name="connsiteX201" fmla="*/ 757845 w 1311227"/>
                <a:gd name="connsiteY201" fmla="*/ 673922 h 927328"/>
                <a:gd name="connsiteX202" fmla="*/ 763324 w 1311227"/>
                <a:gd name="connsiteY202" fmla="*/ 667074 h 927328"/>
                <a:gd name="connsiteX203" fmla="*/ 760584 w 1311227"/>
                <a:gd name="connsiteY203" fmla="*/ 652006 h 927328"/>
                <a:gd name="connsiteX204" fmla="*/ 660592 w 1311227"/>
                <a:gd name="connsiteY204" fmla="*/ 652006 h 927328"/>
                <a:gd name="connsiteX205" fmla="*/ 666071 w 1311227"/>
                <a:gd name="connsiteY205" fmla="*/ 653376 h 927328"/>
                <a:gd name="connsiteX206" fmla="*/ 661962 w 1311227"/>
                <a:gd name="connsiteY206" fmla="*/ 654746 h 927328"/>
                <a:gd name="connsiteX207" fmla="*/ 660592 w 1311227"/>
                <a:gd name="connsiteY207" fmla="*/ 652006 h 927328"/>
                <a:gd name="connsiteX208" fmla="*/ 638676 w 1311227"/>
                <a:gd name="connsiteY208" fmla="*/ 650636 h 927328"/>
                <a:gd name="connsiteX209" fmla="*/ 640046 w 1311227"/>
                <a:gd name="connsiteY209" fmla="*/ 654746 h 927328"/>
                <a:gd name="connsiteX210" fmla="*/ 634566 w 1311227"/>
                <a:gd name="connsiteY210" fmla="*/ 661594 h 927328"/>
                <a:gd name="connsiteX211" fmla="*/ 627718 w 1311227"/>
                <a:gd name="connsiteY211" fmla="*/ 660224 h 927328"/>
                <a:gd name="connsiteX212" fmla="*/ 627718 w 1311227"/>
                <a:gd name="connsiteY212" fmla="*/ 654746 h 927328"/>
                <a:gd name="connsiteX213" fmla="*/ 638676 w 1311227"/>
                <a:gd name="connsiteY213" fmla="*/ 650636 h 927328"/>
                <a:gd name="connsiteX214" fmla="*/ 1172882 w 1311227"/>
                <a:gd name="connsiteY214" fmla="*/ 649267 h 927328"/>
                <a:gd name="connsiteX215" fmla="*/ 1176991 w 1311227"/>
                <a:gd name="connsiteY215" fmla="*/ 650636 h 927328"/>
                <a:gd name="connsiteX216" fmla="*/ 1172749 w 1311227"/>
                <a:gd name="connsiteY216" fmla="*/ 649576 h 927328"/>
                <a:gd name="connsiteX217" fmla="*/ 1183840 w 1311227"/>
                <a:gd name="connsiteY217" fmla="*/ 643788 h 927328"/>
                <a:gd name="connsiteX218" fmla="*/ 1198907 w 1311227"/>
                <a:gd name="connsiteY218" fmla="*/ 657485 h 927328"/>
                <a:gd name="connsiteX219" fmla="*/ 1190689 w 1311227"/>
                <a:gd name="connsiteY219" fmla="*/ 660224 h 927328"/>
                <a:gd name="connsiteX220" fmla="*/ 1181100 w 1311227"/>
                <a:gd name="connsiteY220" fmla="*/ 645157 h 927328"/>
                <a:gd name="connsiteX221" fmla="*/ 142823 w 1311227"/>
                <a:gd name="connsiteY221" fmla="*/ 642418 h 927328"/>
                <a:gd name="connsiteX222" fmla="*/ 149672 w 1311227"/>
                <a:gd name="connsiteY222" fmla="*/ 643788 h 927328"/>
                <a:gd name="connsiteX223" fmla="*/ 151042 w 1311227"/>
                <a:gd name="connsiteY223" fmla="*/ 646527 h 927328"/>
                <a:gd name="connsiteX224" fmla="*/ 144193 w 1311227"/>
                <a:gd name="connsiteY224" fmla="*/ 649267 h 927328"/>
                <a:gd name="connsiteX225" fmla="*/ 1115352 w 1311227"/>
                <a:gd name="connsiteY225" fmla="*/ 639678 h 927328"/>
                <a:gd name="connsiteX226" fmla="*/ 1115352 w 1311227"/>
                <a:gd name="connsiteY226" fmla="*/ 649267 h 927328"/>
                <a:gd name="connsiteX227" fmla="*/ 1119461 w 1311227"/>
                <a:gd name="connsiteY227" fmla="*/ 649267 h 927328"/>
                <a:gd name="connsiteX228" fmla="*/ 1119461 w 1311227"/>
                <a:gd name="connsiteY228" fmla="*/ 645157 h 927328"/>
                <a:gd name="connsiteX229" fmla="*/ 1122201 w 1311227"/>
                <a:gd name="connsiteY229" fmla="*/ 647897 h 927328"/>
                <a:gd name="connsiteX230" fmla="*/ 1124940 w 1311227"/>
                <a:gd name="connsiteY230" fmla="*/ 643788 h 927328"/>
                <a:gd name="connsiteX231" fmla="*/ 1115352 w 1311227"/>
                <a:gd name="connsiteY231" fmla="*/ 639678 h 927328"/>
                <a:gd name="connsiteX232" fmla="*/ 607171 w 1311227"/>
                <a:gd name="connsiteY232" fmla="*/ 635569 h 927328"/>
                <a:gd name="connsiteX233" fmla="*/ 614020 w 1311227"/>
                <a:gd name="connsiteY233" fmla="*/ 635569 h 927328"/>
                <a:gd name="connsiteX234" fmla="*/ 615390 w 1311227"/>
                <a:gd name="connsiteY234" fmla="*/ 641048 h 927328"/>
                <a:gd name="connsiteX235" fmla="*/ 611281 w 1311227"/>
                <a:gd name="connsiteY235" fmla="*/ 643788 h 927328"/>
                <a:gd name="connsiteX236" fmla="*/ 607171 w 1311227"/>
                <a:gd name="connsiteY236" fmla="*/ 642418 h 927328"/>
                <a:gd name="connsiteX237" fmla="*/ 607171 w 1311227"/>
                <a:gd name="connsiteY237" fmla="*/ 635569 h 927328"/>
                <a:gd name="connsiteX238" fmla="*/ 279799 w 1311227"/>
                <a:gd name="connsiteY238" fmla="*/ 634199 h 927328"/>
                <a:gd name="connsiteX239" fmla="*/ 290757 w 1311227"/>
                <a:gd name="connsiteY239" fmla="*/ 638309 h 927328"/>
                <a:gd name="connsiteX240" fmla="*/ 290757 w 1311227"/>
                <a:gd name="connsiteY240" fmla="*/ 643788 h 927328"/>
                <a:gd name="connsiteX241" fmla="*/ 286648 w 1311227"/>
                <a:gd name="connsiteY241" fmla="*/ 645157 h 927328"/>
                <a:gd name="connsiteX242" fmla="*/ 279799 w 1311227"/>
                <a:gd name="connsiteY242" fmla="*/ 634199 h 927328"/>
                <a:gd name="connsiteX243" fmla="*/ 1026317 w 1311227"/>
                <a:gd name="connsiteY243" fmla="*/ 631459 h 927328"/>
                <a:gd name="connsiteX244" fmla="*/ 1030427 w 1311227"/>
                <a:gd name="connsiteY244" fmla="*/ 631459 h 927328"/>
                <a:gd name="connsiteX245" fmla="*/ 1029057 w 1311227"/>
                <a:gd name="connsiteY245" fmla="*/ 635569 h 927328"/>
                <a:gd name="connsiteX246" fmla="*/ 1026317 w 1311227"/>
                <a:gd name="connsiteY246" fmla="*/ 631459 h 927328"/>
                <a:gd name="connsiteX247" fmla="*/ 1183840 w 1311227"/>
                <a:gd name="connsiteY247" fmla="*/ 628720 h 927328"/>
                <a:gd name="connsiteX248" fmla="*/ 1189319 w 1311227"/>
                <a:gd name="connsiteY248" fmla="*/ 631459 h 927328"/>
                <a:gd name="connsiteX249" fmla="*/ 1187949 w 1311227"/>
                <a:gd name="connsiteY249" fmla="*/ 636939 h 927328"/>
                <a:gd name="connsiteX250" fmla="*/ 1183840 w 1311227"/>
                <a:gd name="connsiteY250" fmla="*/ 628720 h 927328"/>
                <a:gd name="connsiteX251" fmla="*/ 992073 w 1311227"/>
                <a:gd name="connsiteY251" fmla="*/ 628720 h 927328"/>
                <a:gd name="connsiteX252" fmla="*/ 993443 w 1311227"/>
                <a:gd name="connsiteY252" fmla="*/ 634199 h 927328"/>
                <a:gd name="connsiteX253" fmla="*/ 989334 w 1311227"/>
                <a:gd name="connsiteY253" fmla="*/ 631459 h 927328"/>
                <a:gd name="connsiteX254" fmla="*/ 992073 w 1311227"/>
                <a:gd name="connsiteY254" fmla="*/ 628720 h 927328"/>
                <a:gd name="connsiteX255" fmla="*/ 668811 w 1311227"/>
                <a:gd name="connsiteY255" fmla="*/ 628720 h 927328"/>
                <a:gd name="connsiteX256" fmla="*/ 670180 w 1311227"/>
                <a:gd name="connsiteY256" fmla="*/ 631459 h 927328"/>
                <a:gd name="connsiteX257" fmla="*/ 666071 w 1311227"/>
                <a:gd name="connsiteY257" fmla="*/ 630090 h 927328"/>
                <a:gd name="connsiteX258" fmla="*/ 668811 w 1311227"/>
                <a:gd name="connsiteY258" fmla="*/ 628720 h 927328"/>
                <a:gd name="connsiteX259" fmla="*/ 540053 w 1311227"/>
                <a:gd name="connsiteY259" fmla="*/ 621871 h 927328"/>
                <a:gd name="connsiteX260" fmla="*/ 548272 w 1311227"/>
                <a:gd name="connsiteY260" fmla="*/ 621871 h 927328"/>
                <a:gd name="connsiteX261" fmla="*/ 549641 w 1311227"/>
                <a:gd name="connsiteY261" fmla="*/ 628720 h 927328"/>
                <a:gd name="connsiteX262" fmla="*/ 541423 w 1311227"/>
                <a:gd name="connsiteY262" fmla="*/ 630090 h 927328"/>
                <a:gd name="connsiteX263" fmla="*/ 1198222 w 1311227"/>
                <a:gd name="connsiteY263" fmla="*/ 619132 h 927328"/>
                <a:gd name="connsiteX264" fmla="*/ 1201647 w 1311227"/>
                <a:gd name="connsiteY264" fmla="*/ 620502 h 927328"/>
                <a:gd name="connsiteX265" fmla="*/ 1197537 w 1311227"/>
                <a:gd name="connsiteY265" fmla="*/ 630090 h 927328"/>
                <a:gd name="connsiteX266" fmla="*/ 1194798 w 1311227"/>
                <a:gd name="connsiteY266" fmla="*/ 631459 h 927328"/>
                <a:gd name="connsiteX267" fmla="*/ 1190689 w 1311227"/>
                <a:gd name="connsiteY267" fmla="*/ 625981 h 927328"/>
                <a:gd name="connsiteX268" fmla="*/ 1198222 w 1311227"/>
                <a:gd name="connsiteY268" fmla="*/ 619132 h 927328"/>
                <a:gd name="connsiteX269" fmla="*/ 1135898 w 1311227"/>
                <a:gd name="connsiteY269" fmla="*/ 615023 h 927328"/>
                <a:gd name="connsiteX270" fmla="*/ 1133159 w 1311227"/>
                <a:gd name="connsiteY270" fmla="*/ 619132 h 927328"/>
                <a:gd name="connsiteX271" fmla="*/ 1141377 w 1311227"/>
                <a:gd name="connsiteY271" fmla="*/ 624611 h 927328"/>
                <a:gd name="connsiteX272" fmla="*/ 1141377 w 1311227"/>
                <a:gd name="connsiteY272" fmla="*/ 620502 h 927328"/>
                <a:gd name="connsiteX273" fmla="*/ 1135898 w 1311227"/>
                <a:gd name="connsiteY273" fmla="*/ 615023 h 927328"/>
                <a:gd name="connsiteX274" fmla="*/ 1235890 w 1311227"/>
                <a:gd name="connsiteY274" fmla="*/ 612283 h 927328"/>
                <a:gd name="connsiteX275" fmla="*/ 1240000 w 1311227"/>
                <a:gd name="connsiteY275" fmla="*/ 615023 h 927328"/>
                <a:gd name="connsiteX276" fmla="*/ 1235890 w 1311227"/>
                <a:gd name="connsiteY276" fmla="*/ 616392 h 927328"/>
                <a:gd name="connsiteX277" fmla="*/ 1235890 w 1311227"/>
                <a:gd name="connsiteY277" fmla="*/ 612283 h 927328"/>
                <a:gd name="connsiteX278" fmla="*/ 874274 w 1311227"/>
                <a:gd name="connsiteY278" fmla="*/ 610913 h 927328"/>
                <a:gd name="connsiteX279" fmla="*/ 875644 w 1311227"/>
                <a:gd name="connsiteY279" fmla="*/ 613653 h 927328"/>
                <a:gd name="connsiteX280" fmla="*/ 871535 w 1311227"/>
                <a:gd name="connsiteY280" fmla="*/ 613653 h 927328"/>
                <a:gd name="connsiteX281" fmla="*/ 612650 w 1311227"/>
                <a:gd name="connsiteY281" fmla="*/ 609544 h 927328"/>
                <a:gd name="connsiteX282" fmla="*/ 618129 w 1311227"/>
                <a:gd name="connsiteY282" fmla="*/ 609544 h 927328"/>
                <a:gd name="connsiteX283" fmla="*/ 618129 w 1311227"/>
                <a:gd name="connsiteY283" fmla="*/ 613653 h 927328"/>
                <a:gd name="connsiteX284" fmla="*/ 612650 w 1311227"/>
                <a:gd name="connsiteY284" fmla="*/ 609544 h 927328"/>
                <a:gd name="connsiteX285" fmla="*/ 289387 w 1311227"/>
                <a:gd name="connsiteY285" fmla="*/ 609544 h 927328"/>
                <a:gd name="connsiteX286" fmla="*/ 290757 w 1311227"/>
                <a:gd name="connsiteY286" fmla="*/ 612283 h 927328"/>
                <a:gd name="connsiteX287" fmla="*/ 286648 w 1311227"/>
                <a:gd name="connsiteY287" fmla="*/ 617762 h 927328"/>
                <a:gd name="connsiteX288" fmla="*/ 289387 w 1311227"/>
                <a:gd name="connsiteY288" fmla="*/ 625981 h 927328"/>
                <a:gd name="connsiteX289" fmla="*/ 282538 w 1311227"/>
                <a:gd name="connsiteY289" fmla="*/ 628720 h 927328"/>
                <a:gd name="connsiteX290" fmla="*/ 283908 w 1311227"/>
                <a:gd name="connsiteY290" fmla="*/ 612283 h 927328"/>
                <a:gd name="connsiteX291" fmla="*/ 289387 w 1311227"/>
                <a:gd name="connsiteY291" fmla="*/ 609544 h 927328"/>
                <a:gd name="connsiteX292" fmla="*/ 397598 w 1311227"/>
                <a:gd name="connsiteY292" fmla="*/ 605434 h 927328"/>
                <a:gd name="connsiteX293" fmla="*/ 401707 w 1311227"/>
                <a:gd name="connsiteY293" fmla="*/ 608174 h 927328"/>
                <a:gd name="connsiteX294" fmla="*/ 398968 w 1311227"/>
                <a:gd name="connsiteY294" fmla="*/ 609544 h 927328"/>
                <a:gd name="connsiteX295" fmla="*/ 397598 w 1311227"/>
                <a:gd name="connsiteY295" fmla="*/ 605434 h 927328"/>
                <a:gd name="connsiteX296" fmla="*/ 1040015 w 1311227"/>
                <a:gd name="connsiteY296" fmla="*/ 602695 h 927328"/>
                <a:gd name="connsiteX297" fmla="*/ 1044124 w 1311227"/>
                <a:gd name="connsiteY297" fmla="*/ 604064 h 927328"/>
                <a:gd name="connsiteX298" fmla="*/ 1040015 w 1311227"/>
                <a:gd name="connsiteY298" fmla="*/ 608174 h 927328"/>
                <a:gd name="connsiteX299" fmla="*/ 374312 w 1311227"/>
                <a:gd name="connsiteY299" fmla="*/ 601325 h 927328"/>
                <a:gd name="connsiteX300" fmla="*/ 377052 w 1311227"/>
                <a:gd name="connsiteY300" fmla="*/ 604064 h 927328"/>
                <a:gd name="connsiteX301" fmla="*/ 375682 w 1311227"/>
                <a:gd name="connsiteY301" fmla="*/ 606804 h 927328"/>
                <a:gd name="connsiteX302" fmla="*/ 370203 w 1311227"/>
                <a:gd name="connsiteY302" fmla="*/ 605434 h 927328"/>
                <a:gd name="connsiteX303" fmla="*/ 374312 w 1311227"/>
                <a:gd name="connsiteY303" fmla="*/ 601325 h 927328"/>
                <a:gd name="connsiteX304" fmla="*/ 639703 w 1311227"/>
                <a:gd name="connsiteY304" fmla="*/ 600983 h 927328"/>
                <a:gd name="connsiteX305" fmla="*/ 644155 w 1311227"/>
                <a:gd name="connsiteY305" fmla="*/ 606804 h 927328"/>
                <a:gd name="connsiteX306" fmla="*/ 637306 w 1311227"/>
                <a:gd name="connsiteY306" fmla="*/ 606804 h 927328"/>
                <a:gd name="connsiteX307" fmla="*/ 637306 w 1311227"/>
                <a:gd name="connsiteY307" fmla="*/ 601325 h 927328"/>
                <a:gd name="connsiteX308" fmla="*/ 639703 w 1311227"/>
                <a:gd name="connsiteY308" fmla="*/ 600983 h 927328"/>
                <a:gd name="connsiteX309" fmla="*/ 1304378 w 1311227"/>
                <a:gd name="connsiteY309" fmla="*/ 598586 h 927328"/>
                <a:gd name="connsiteX310" fmla="*/ 1309857 w 1311227"/>
                <a:gd name="connsiteY310" fmla="*/ 598586 h 927328"/>
                <a:gd name="connsiteX311" fmla="*/ 1311227 w 1311227"/>
                <a:gd name="connsiteY311" fmla="*/ 604064 h 927328"/>
                <a:gd name="connsiteX312" fmla="*/ 1308488 w 1311227"/>
                <a:gd name="connsiteY312" fmla="*/ 605434 h 927328"/>
                <a:gd name="connsiteX313" fmla="*/ 1304378 w 1311227"/>
                <a:gd name="connsiteY313" fmla="*/ 602695 h 927328"/>
                <a:gd name="connsiteX314" fmla="*/ 278429 w 1311227"/>
                <a:gd name="connsiteY314" fmla="*/ 595846 h 927328"/>
                <a:gd name="connsiteX315" fmla="*/ 282538 w 1311227"/>
                <a:gd name="connsiteY315" fmla="*/ 595846 h 927328"/>
                <a:gd name="connsiteX316" fmla="*/ 278429 w 1311227"/>
                <a:gd name="connsiteY316" fmla="*/ 602695 h 927328"/>
                <a:gd name="connsiteX317" fmla="*/ 283908 w 1311227"/>
                <a:gd name="connsiteY317" fmla="*/ 601325 h 927328"/>
                <a:gd name="connsiteX318" fmla="*/ 286648 w 1311227"/>
                <a:gd name="connsiteY318" fmla="*/ 604064 h 927328"/>
                <a:gd name="connsiteX319" fmla="*/ 282538 w 1311227"/>
                <a:gd name="connsiteY319" fmla="*/ 608174 h 927328"/>
                <a:gd name="connsiteX320" fmla="*/ 277060 w 1311227"/>
                <a:gd name="connsiteY320" fmla="*/ 608174 h 927328"/>
                <a:gd name="connsiteX321" fmla="*/ 274320 w 1311227"/>
                <a:gd name="connsiteY321" fmla="*/ 605434 h 927328"/>
                <a:gd name="connsiteX322" fmla="*/ 279799 w 1311227"/>
                <a:gd name="connsiteY322" fmla="*/ 598586 h 927328"/>
                <a:gd name="connsiteX323" fmla="*/ 278429 w 1311227"/>
                <a:gd name="connsiteY323" fmla="*/ 595846 h 927328"/>
                <a:gd name="connsiteX324" fmla="*/ 209941 w 1311227"/>
                <a:gd name="connsiteY324" fmla="*/ 595846 h 927328"/>
                <a:gd name="connsiteX325" fmla="*/ 207202 w 1311227"/>
                <a:gd name="connsiteY325" fmla="*/ 605434 h 927328"/>
                <a:gd name="connsiteX326" fmla="*/ 207202 w 1311227"/>
                <a:gd name="connsiteY326" fmla="*/ 627351 h 927328"/>
                <a:gd name="connsiteX327" fmla="*/ 218160 w 1311227"/>
                <a:gd name="connsiteY327" fmla="*/ 621871 h 927328"/>
                <a:gd name="connsiteX328" fmla="*/ 212681 w 1311227"/>
                <a:gd name="connsiteY328" fmla="*/ 608174 h 927328"/>
                <a:gd name="connsiteX329" fmla="*/ 216790 w 1311227"/>
                <a:gd name="connsiteY329" fmla="*/ 595846 h 927328"/>
                <a:gd name="connsiteX330" fmla="*/ 611281 w 1311227"/>
                <a:gd name="connsiteY330" fmla="*/ 594476 h 927328"/>
                <a:gd name="connsiteX331" fmla="*/ 615390 w 1311227"/>
                <a:gd name="connsiteY331" fmla="*/ 595846 h 927328"/>
                <a:gd name="connsiteX332" fmla="*/ 611281 w 1311227"/>
                <a:gd name="connsiteY332" fmla="*/ 602695 h 927328"/>
                <a:gd name="connsiteX333" fmla="*/ 301715 w 1311227"/>
                <a:gd name="connsiteY333" fmla="*/ 594476 h 927328"/>
                <a:gd name="connsiteX334" fmla="*/ 305825 w 1311227"/>
                <a:gd name="connsiteY334" fmla="*/ 594476 h 927328"/>
                <a:gd name="connsiteX335" fmla="*/ 308564 w 1311227"/>
                <a:gd name="connsiteY335" fmla="*/ 597216 h 927328"/>
                <a:gd name="connsiteX336" fmla="*/ 304455 w 1311227"/>
                <a:gd name="connsiteY336" fmla="*/ 601325 h 927328"/>
                <a:gd name="connsiteX337" fmla="*/ 300345 w 1311227"/>
                <a:gd name="connsiteY337" fmla="*/ 601325 h 927328"/>
                <a:gd name="connsiteX338" fmla="*/ 137344 w 1311227"/>
                <a:gd name="connsiteY338" fmla="*/ 594476 h 927328"/>
                <a:gd name="connsiteX339" fmla="*/ 141453 w 1311227"/>
                <a:gd name="connsiteY339" fmla="*/ 594476 h 927328"/>
                <a:gd name="connsiteX340" fmla="*/ 138714 w 1311227"/>
                <a:gd name="connsiteY340" fmla="*/ 598586 h 927328"/>
                <a:gd name="connsiteX341" fmla="*/ 137344 w 1311227"/>
                <a:gd name="connsiteY341" fmla="*/ 594476 h 927328"/>
                <a:gd name="connsiteX342" fmla="*/ 577036 w 1311227"/>
                <a:gd name="connsiteY342" fmla="*/ 593106 h 927328"/>
                <a:gd name="connsiteX343" fmla="*/ 583885 w 1311227"/>
                <a:gd name="connsiteY343" fmla="*/ 593106 h 927328"/>
                <a:gd name="connsiteX344" fmla="*/ 581146 w 1311227"/>
                <a:gd name="connsiteY344" fmla="*/ 595846 h 927328"/>
                <a:gd name="connsiteX345" fmla="*/ 577036 w 1311227"/>
                <a:gd name="connsiteY345" fmla="*/ 593106 h 927328"/>
                <a:gd name="connsiteX346" fmla="*/ 114058 w 1311227"/>
                <a:gd name="connsiteY346" fmla="*/ 588997 h 927328"/>
                <a:gd name="connsiteX347" fmla="*/ 119537 w 1311227"/>
                <a:gd name="connsiteY347" fmla="*/ 588997 h 927328"/>
                <a:gd name="connsiteX348" fmla="*/ 116798 w 1311227"/>
                <a:gd name="connsiteY348" fmla="*/ 593106 h 927328"/>
                <a:gd name="connsiteX349" fmla="*/ 111319 w 1311227"/>
                <a:gd name="connsiteY349" fmla="*/ 593106 h 927328"/>
                <a:gd name="connsiteX350" fmla="*/ 114058 w 1311227"/>
                <a:gd name="connsiteY350" fmla="*/ 588997 h 927328"/>
                <a:gd name="connsiteX351" fmla="*/ 283908 w 1311227"/>
                <a:gd name="connsiteY351" fmla="*/ 587628 h 927328"/>
                <a:gd name="connsiteX352" fmla="*/ 289387 w 1311227"/>
                <a:gd name="connsiteY352" fmla="*/ 590367 h 927328"/>
                <a:gd name="connsiteX353" fmla="*/ 288018 w 1311227"/>
                <a:gd name="connsiteY353" fmla="*/ 593106 h 927328"/>
                <a:gd name="connsiteX354" fmla="*/ 281169 w 1311227"/>
                <a:gd name="connsiteY354" fmla="*/ 588997 h 927328"/>
                <a:gd name="connsiteX355" fmla="*/ 283908 w 1311227"/>
                <a:gd name="connsiteY355" fmla="*/ 587628 h 927328"/>
                <a:gd name="connsiteX356" fmla="*/ 1163293 w 1311227"/>
                <a:gd name="connsiteY356" fmla="*/ 586258 h 927328"/>
                <a:gd name="connsiteX357" fmla="*/ 1170142 w 1311227"/>
                <a:gd name="connsiteY357" fmla="*/ 586258 h 927328"/>
                <a:gd name="connsiteX358" fmla="*/ 1167402 w 1311227"/>
                <a:gd name="connsiteY358" fmla="*/ 591736 h 927328"/>
                <a:gd name="connsiteX359" fmla="*/ 1163293 w 1311227"/>
                <a:gd name="connsiteY359" fmla="*/ 586258 h 927328"/>
                <a:gd name="connsiteX360" fmla="*/ 1120831 w 1311227"/>
                <a:gd name="connsiteY360" fmla="*/ 579409 h 927328"/>
                <a:gd name="connsiteX361" fmla="*/ 1118091 w 1311227"/>
                <a:gd name="connsiteY361" fmla="*/ 591736 h 927328"/>
                <a:gd name="connsiteX362" fmla="*/ 1131789 w 1311227"/>
                <a:gd name="connsiteY362" fmla="*/ 599955 h 927328"/>
                <a:gd name="connsiteX363" fmla="*/ 1131789 w 1311227"/>
                <a:gd name="connsiteY363" fmla="*/ 579409 h 927328"/>
                <a:gd name="connsiteX364" fmla="*/ 1123570 w 1311227"/>
                <a:gd name="connsiteY364" fmla="*/ 584888 h 927328"/>
                <a:gd name="connsiteX365" fmla="*/ 1120831 w 1311227"/>
                <a:gd name="connsiteY365" fmla="*/ 579409 h 927328"/>
                <a:gd name="connsiteX366" fmla="*/ 300345 w 1311227"/>
                <a:gd name="connsiteY366" fmla="*/ 576669 h 927328"/>
                <a:gd name="connsiteX367" fmla="*/ 305825 w 1311227"/>
                <a:gd name="connsiteY367" fmla="*/ 582148 h 927328"/>
                <a:gd name="connsiteX368" fmla="*/ 304455 w 1311227"/>
                <a:gd name="connsiteY368" fmla="*/ 586258 h 927328"/>
                <a:gd name="connsiteX369" fmla="*/ 298976 w 1311227"/>
                <a:gd name="connsiteY369" fmla="*/ 580779 h 927328"/>
                <a:gd name="connsiteX370" fmla="*/ 300345 w 1311227"/>
                <a:gd name="connsiteY370" fmla="*/ 576669 h 927328"/>
                <a:gd name="connsiteX371" fmla="*/ 1172882 w 1311227"/>
                <a:gd name="connsiteY371" fmla="*/ 571190 h 927328"/>
                <a:gd name="connsiteX372" fmla="*/ 1176991 w 1311227"/>
                <a:gd name="connsiteY372" fmla="*/ 571190 h 927328"/>
                <a:gd name="connsiteX373" fmla="*/ 1178361 w 1311227"/>
                <a:gd name="connsiteY373" fmla="*/ 576669 h 927328"/>
                <a:gd name="connsiteX374" fmla="*/ 1175621 w 1311227"/>
                <a:gd name="connsiteY374" fmla="*/ 578039 h 927328"/>
                <a:gd name="connsiteX375" fmla="*/ 1171512 w 1311227"/>
                <a:gd name="connsiteY375" fmla="*/ 573930 h 927328"/>
                <a:gd name="connsiteX376" fmla="*/ 1172882 w 1311227"/>
                <a:gd name="connsiteY376" fmla="*/ 571190 h 927328"/>
                <a:gd name="connsiteX377" fmla="*/ 222269 w 1311227"/>
                <a:gd name="connsiteY377" fmla="*/ 568451 h 927328"/>
                <a:gd name="connsiteX378" fmla="*/ 214050 w 1311227"/>
                <a:gd name="connsiteY378" fmla="*/ 578039 h 927328"/>
                <a:gd name="connsiteX379" fmla="*/ 219530 w 1311227"/>
                <a:gd name="connsiteY379" fmla="*/ 584888 h 927328"/>
                <a:gd name="connsiteX380" fmla="*/ 225009 w 1311227"/>
                <a:gd name="connsiteY380" fmla="*/ 579409 h 927328"/>
                <a:gd name="connsiteX381" fmla="*/ 216790 w 1311227"/>
                <a:gd name="connsiteY381" fmla="*/ 572560 h 927328"/>
                <a:gd name="connsiteX382" fmla="*/ 222269 w 1311227"/>
                <a:gd name="connsiteY382" fmla="*/ 568451 h 927328"/>
                <a:gd name="connsiteX383" fmla="*/ 1209865 w 1311227"/>
                <a:gd name="connsiteY383" fmla="*/ 565711 h 927328"/>
                <a:gd name="connsiteX384" fmla="*/ 1211235 w 1311227"/>
                <a:gd name="connsiteY384" fmla="*/ 568451 h 927328"/>
                <a:gd name="connsiteX385" fmla="*/ 1205756 w 1311227"/>
                <a:gd name="connsiteY385" fmla="*/ 569821 h 927328"/>
                <a:gd name="connsiteX386" fmla="*/ 1209865 w 1311227"/>
                <a:gd name="connsiteY386" fmla="*/ 565711 h 927328"/>
                <a:gd name="connsiteX387" fmla="*/ 219530 w 1311227"/>
                <a:gd name="connsiteY387" fmla="*/ 561602 h 927328"/>
                <a:gd name="connsiteX388" fmla="*/ 218160 w 1311227"/>
                <a:gd name="connsiteY388" fmla="*/ 564341 h 927328"/>
                <a:gd name="connsiteX389" fmla="*/ 222269 w 1311227"/>
                <a:gd name="connsiteY389" fmla="*/ 562971 h 927328"/>
                <a:gd name="connsiteX390" fmla="*/ 219530 w 1311227"/>
                <a:gd name="connsiteY390" fmla="*/ 561602 h 927328"/>
                <a:gd name="connsiteX391" fmla="*/ 1142747 w 1311227"/>
                <a:gd name="connsiteY391" fmla="*/ 560232 h 927328"/>
                <a:gd name="connsiteX392" fmla="*/ 1137268 w 1311227"/>
                <a:gd name="connsiteY392" fmla="*/ 567081 h 927328"/>
                <a:gd name="connsiteX393" fmla="*/ 1138638 w 1311227"/>
                <a:gd name="connsiteY393" fmla="*/ 571190 h 927328"/>
                <a:gd name="connsiteX394" fmla="*/ 1142747 w 1311227"/>
                <a:gd name="connsiteY394" fmla="*/ 568451 h 927328"/>
                <a:gd name="connsiteX395" fmla="*/ 98991 w 1311227"/>
                <a:gd name="connsiteY395" fmla="*/ 560232 h 927328"/>
                <a:gd name="connsiteX396" fmla="*/ 104470 w 1311227"/>
                <a:gd name="connsiteY396" fmla="*/ 561602 h 927328"/>
                <a:gd name="connsiteX397" fmla="*/ 101730 w 1311227"/>
                <a:gd name="connsiteY397" fmla="*/ 564341 h 927328"/>
                <a:gd name="connsiteX398" fmla="*/ 98991 w 1311227"/>
                <a:gd name="connsiteY398" fmla="*/ 560232 h 927328"/>
                <a:gd name="connsiteX399" fmla="*/ 82554 w 1311227"/>
                <a:gd name="connsiteY399" fmla="*/ 560232 h 927328"/>
                <a:gd name="connsiteX400" fmla="*/ 88033 w 1311227"/>
                <a:gd name="connsiteY400" fmla="*/ 561602 h 927328"/>
                <a:gd name="connsiteX401" fmla="*/ 85293 w 1311227"/>
                <a:gd name="connsiteY401" fmla="*/ 564341 h 927328"/>
                <a:gd name="connsiteX402" fmla="*/ 82554 w 1311227"/>
                <a:gd name="connsiteY402" fmla="*/ 560232 h 927328"/>
                <a:gd name="connsiteX403" fmla="*/ 94881 w 1311227"/>
                <a:gd name="connsiteY403" fmla="*/ 552014 h 927328"/>
                <a:gd name="connsiteX404" fmla="*/ 100361 w 1311227"/>
                <a:gd name="connsiteY404" fmla="*/ 552014 h 927328"/>
                <a:gd name="connsiteX405" fmla="*/ 94881 w 1311227"/>
                <a:gd name="connsiteY405" fmla="*/ 556123 h 927328"/>
                <a:gd name="connsiteX406" fmla="*/ 14066 w 1311227"/>
                <a:gd name="connsiteY406" fmla="*/ 549274 h 927328"/>
                <a:gd name="connsiteX407" fmla="*/ 15435 w 1311227"/>
                <a:gd name="connsiteY407" fmla="*/ 554753 h 927328"/>
                <a:gd name="connsiteX408" fmla="*/ 11327 w 1311227"/>
                <a:gd name="connsiteY408" fmla="*/ 554753 h 927328"/>
                <a:gd name="connsiteX409" fmla="*/ 9957 w 1311227"/>
                <a:gd name="connsiteY409" fmla="*/ 550644 h 927328"/>
                <a:gd name="connsiteX410" fmla="*/ 14066 w 1311227"/>
                <a:gd name="connsiteY410" fmla="*/ 549274 h 927328"/>
                <a:gd name="connsiteX411" fmla="*/ 329110 w 1311227"/>
                <a:gd name="connsiteY411" fmla="*/ 546535 h 927328"/>
                <a:gd name="connsiteX412" fmla="*/ 338699 w 1311227"/>
                <a:gd name="connsiteY412" fmla="*/ 552014 h 927328"/>
                <a:gd name="connsiteX413" fmla="*/ 352396 w 1311227"/>
                <a:gd name="connsiteY413" fmla="*/ 558863 h 927328"/>
                <a:gd name="connsiteX414" fmla="*/ 355136 w 1311227"/>
                <a:gd name="connsiteY414" fmla="*/ 569821 h 927328"/>
                <a:gd name="connsiteX415" fmla="*/ 359245 w 1311227"/>
                <a:gd name="connsiteY415" fmla="*/ 573930 h 927328"/>
                <a:gd name="connsiteX416" fmla="*/ 337329 w 1311227"/>
                <a:gd name="connsiteY416" fmla="*/ 580779 h 927328"/>
                <a:gd name="connsiteX417" fmla="*/ 326371 w 1311227"/>
                <a:gd name="connsiteY417" fmla="*/ 572560 h 927328"/>
                <a:gd name="connsiteX418" fmla="*/ 323631 w 1311227"/>
                <a:gd name="connsiteY418" fmla="*/ 556123 h 927328"/>
                <a:gd name="connsiteX419" fmla="*/ 322261 w 1311227"/>
                <a:gd name="connsiteY419" fmla="*/ 549274 h 927328"/>
                <a:gd name="connsiteX420" fmla="*/ 329110 w 1311227"/>
                <a:gd name="connsiteY420" fmla="*/ 546535 h 927328"/>
                <a:gd name="connsiteX421" fmla="*/ 98991 w 1311227"/>
                <a:gd name="connsiteY421" fmla="*/ 545165 h 927328"/>
                <a:gd name="connsiteX422" fmla="*/ 104470 w 1311227"/>
                <a:gd name="connsiteY422" fmla="*/ 546535 h 927328"/>
                <a:gd name="connsiteX423" fmla="*/ 103100 w 1311227"/>
                <a:gd name="connsiteY423" fmla="*/ 549274 h 927328"/>
                <a:gd name="connsiteX424" fmla="*/ 98991 w 1311227"/>
                <a:gd name="connsiteY424" fmla="*/ 545165 h 927328"/>
                <a:gd name="connsiteX425" fmla="*/ 30503 w 1311227"/>
                <a:gd name="connsiteY425" fmla="*/ 545165 h 927328"/>
                <a:gd name="connsiteX426" fmla="*/ 42831 w 1311227"/>
                <a:gd name="connsiteY426" fmla="*/ 560232 h 927328"/>
                <a:gd name="connsiteX427" fmla="*/ 34612 w 1311227"/>
                <a:gd name="connsiteY427" fmla="*/ 564341 h 927328"/>
                <a:gd name="connsiteX428" fmla="*/ 26394 w 1311227"/>
                <a:gd name="connsiteY428" fmla="*/ 557493 h 927328"/>
                <a:gd name="connsiteX429" fmla="*/ 26394 w 1311227"/>
                <a:gd name="connsiteY429" fmla="*/ 546535 h 927328"/>
                <a:gd name="connsiteX430" fmla="*/ 30503 w 1311227"/>
                <a:gd name="connsiteY430" fmla="*/ 545165 h 927328"/>
                <a:gd name="connsiteX431" fmla="*/ 1198393 w 1311227"/>
                <a:gd name="connsiteY431" fmla="*/ 542254 h 927328"/>
                <a:gd name="connsiteX432" fmla="*/ 1200277 w 1311227"/>
                <a:gd name="connsiteY432" fmla="*/ 542425 h 927328"/>
                <a:gd name="connsiteX433" fmla="*/ 1201647 w 1311227"/>
                <a:gd name="connsiteY433" fmla="*/ 549274 h 927328"/>
                <a:gd name="connsiteX434" fmla="*/ 1197537 w 1311227"/>
                <a:gd name="connsiteY434" fmla="*/ 545165 h 927328"/>
                <a:gd name="connsiteX435" fmla="*/ 1198393 w 1311227"/>
                <a:gd name="connsiteY435" fmla="*/ 542254 h 927328"/>
                <a:gd name="connsiteX436" fmla="*/ 316783 w 1311227"/>
                <a:gd name="connsiteY436" fmla="*/ 541056 h 927328"/>
                <a:gd name="connsiteX437" fmla="*/ 320892 w 1311227"/>
                <a:gd name="connsiteY437" fmla="*/ 541056 h 927328"/>
                <a:gd name="connsiteX438" fmla="*/ 320892 w 1311227"/>
                <a:gd name="connsiteY438" fmla="*/ 543795 h 927328"/>
                <a:gd name="connsiteX439" fmla="*/ 316783 w 1311227"/>
                <a:gd name="connsiteY439" fmla="*/ 543795 h 927328"/>
                <a:gd name="connsiteX440" fmla="*/ 1140007 w 1311227"/>
                <a:gd name="connsiteY440" fmla="*/ 535576 h 927328"/>
                <a:gd name="connsiteX441" fmla="*/ 1122201 w 1311227"/>
                <a:gd name="connsiteY441" fmla="*/ 556123 h 927328"/>
                <a:gd name="connsiteX442" fmla="*/ 1127679 w 1311227"/>
                <a:gd name="connsiteY442" fmla="*/ 556123 h 927328"/>
                <a:gd name="connsiteX443" fmla="*/ 1141377 w 1311227"/>
                <a:gd name="connsiteY443" fmla="*/ 547904 h 927328"/>
                <a:gd name="connsiteX444" fmla="*/ 1141377 w 1311227"/>
                <a:gd name="connsiteY444" fmla="*/ 542425 h 927328"/>
                <a:gd name="connsiteX445" fmla="*/ 1135898 w 1311227"/>
                <a:gd name="connsiteY445" fmla="*/ 539686 h 927328"/>
                <a:gd name="connsiteX446" fmla="*/ 1140007 w 1311227"/>
                <a:gd name="connsiteY446" fmla="*/ 535576 h 927328"/>
                <a:gd name="connsiteX447" fmla="*/ 1233151 w 1311227"/>
                <a:gd name="connsiteY447" fmla="*/ 532837 h 927328"/>
                <a:gd name="connsiteX448" fmla="*/ 1234521 w 1311227"/>
                <a:gd name="connsiteY448" fmla="*/ 535576 h 927328"/>
                <a:gd name="connsiteX449" fmla="*/ 1229042 w 1311227"/>
                <a:gd name="connsiteY449" fmla="*/ 535576 h 927328"/>
                <a:gd name="connsiteX450" fmla="*/ 1233151 w 1311227"/>
                <a:gd name="connsiteY450" fmla="*/ 532837 h 927328"/>
                <a:gd name="connsiteX451" fmla="*/ 1067410 w 1311227"/>
                <a:gd name="connsiteY451" fmla="*/ 530098 h 927328"/>
                <a:gd name="connsiteX452" fmla="*/ 1067410 w 1311227"/>
                <a:gd name="connsiteY452" fmla="*/ 536946 h 927328"/>
                <a:gd name="connsiteX453" fmla="*/ 1061931 w 1311227"/>
                <a:gd name="connsiteY453" fmla="*/ 539686 h 927328"/>
                <a:gd name="connsiteX454" fmla="*/ 1060561 w 1311227"/>
                <a:gd name="connsiteY454" fmla="*/ 532837 h 927328"/>
                <a:gd name="connsiteX455" fmla="*/ 1064671 w 1311227"/>
                <a:gd name="connsiteY455" fmla="*/ 532837 h 927328"/>
                <a:gd name="connsiteX456" fmla="*/ 1292050 w 1311227"/>
                <a:gd name="connsiteY456" fmla="*/ 525988 h 927328"/>
                <a:gd name="connsiteX457" fmla="*/ 1289311 w 1311227"/>
                <a:gd name="connsiteY457" fmla="*/ 527358 h 927328"/>
                <a:gd name="connsiteX458" fmla="*/ 1292050 w 1311227"/>
                <a:gd name="connsiteY458" fmla="*/ 525988 h 927328"/>
                <a:gd name="connsiteX459" fmla="*/ 100361 w 1311227"/>
                <a:gd name="connsiteY459" fmla="*/ 524618 h 927328"/>
                <a:gd name="connsiteX460" fmla="*/ 104470 w 1311227"/>
                <a:gd name="connsiteY460" fmla="*/ 528728 h 927328"/>
                <a:gd name="connsiteX461" fmla="*/ 96251 w 1311227"/>
                <a:gd name="connsiteY461" fmla="*/ 528728 h 927328"/>
                <a:gd name="connsiteX462" fmla="*/ 1196167 w 1311227"/>
                <a:gd name="connsiteY462" fmla="*/ 520509 h 927328"/>
                <a:gd name="connsiteX463" fmla="*/ 1197537 w 1311227"/>
                <a:gd name="connsiteY463" fmla="*/ 523249 h 927328"/>
                <a:gd name="connsiteX464" fmla="*/ 1193428 w 1311227"/>
                <a:gd name="connsiteY464" fmla="*/ 521879 h 927328"/>
                <a:gd name="connsiteX465" fmla="*/ 1196167 w 1311227"/>
                <a:gd name="connsiteY465" fmla="*/ 520509 h 927328"/>
                <a:gd name="connsiteX466" fmla="*/ 1035906 w 1311227"/>
                <a:gd name="connsiteY466" fmla="*/ 519139 h 927328"/>
                <a:gd name="connsiteX467" fmla="*/ 1045494 w 1311227"/>
                <a:gd name="connsiteY467" fmla="*/ 530098 h 927328"/>
                <a:gd name="connsiteX468" fmla="*/ 1048233 w 1311227"/>
                <a:gd name="connsiteY468" fmla="*/ 539686 h 927328"/>
                <a:gd name="connsiteX469" fmla="*/ 1040015 w 1311227"/>
                <a:gd name="connsiteY469" fmla="*/ 546535 h 927328"/>
                <a:gd name="connsiteX470" fmla="*/ 1033166 w 1311227"/>
                <a:gd name="connsiteY470" fmla="*/ 543795 h 927328"/>
                <a:gd name="connsiteX471" fmla="*/ 1027687 w 1311227"/>
                <a:gd name="connsiteY471" fmla="*/ 527358 h 927328"/>
                <a:gd name="connsiteX472" fmla="*/ 1035906 w 1311227"/>
                <a:gd name="connsiteY472" fmla="*/ 519139 h 927328"/>
                <a:gd name="connsiteX473" fmla="*/ 327741 w 1311227"/>
                <a:gd name="connsiteY473" fmla="*/ 517770 h 927328"/>
                <a:gd name="connsiteX474" fmla="*/ 340068 w 1311227"/>
                <a:gd name="connsiteY474" fmla="*/ 520509 h 927328"/>
                <a:gd name="connsiteX475" fmla="*/ 340068 w 1311227"/>
                <a:gd name="connsiteY475" fmla="*/ 528728 h 927328"/>
                <a:gd name="connsiteX476" fmla="*/ 334589 w 1311227"/>
                <a:gd name="connsiteY476" fmla="*/ 530098 h 927328"/>
                <a:gd name="connsiteX477" fmla="*/ 326371 w 1311227"/>
                <a:gd name="connsiteY477" fmla="*/ 521879 h 927328"/>
                <a:gd name="connsiteX478" fmla="*/ 327741 w 1311227"/>
                <a:gd name="connsiteY478" fmla="*/ 517770 h 927328"/>
                <a:gd name="connsiteX479" fmla="*/ 1215344 w 1311227"/>
                <a:gd name="connsiteY479" fmla="*/ 515030 h 927328"/>
                <a:gd name="connsiteX480" fmla="*/ 1219453 w 1311227"/>
                <a:gd name="connsiteY480" fmla="*/ 515030 h 927328"/>
                <a:gd name="connsiteX481" fmla="*/ 1222193 w 1311227"/>
                <a:gd name="connsiteY481" fmla="*/ 520509 h 927328"/>
                <a:gd name="connsiteX482" fmla="*/ 1220823 w 1311227"/>
                <a:gd name="connsiteY482" fmla="*/ 524618 h 927328"/>
                <a:gd name="connsiteX483" fmla="*/ 1216714 w 1311227"/>
                <a:gd name="connsiteY483" fmla="*/ 525988 h 927328"/>
                <a:gd name="connsiteX484" fmla="*/ 1212605 w 1311227"/>
                <a:gd name="connsiteY484" fmla="*/ 519139 h 927328"/>
                <a:gd name="connsiteX485" fmla="*/ 1215344 w 1311227"/>
                <a:gd name="connsiteY485" fmla="*/ 515030 h 927328"/>
                <a:gd name="connsiteX486" fmla="*/ 1264655 w 1311227"/>
                <a:gd name="connsiteY486" fmla="*/ 510921 h 927328"/>
                <a:gd name="connsiteX487" fmla="*/ 1264655 w 1311227"/>
                <a:gd name="connsiteY487" fmla="*/ 515030 h 927328"/>
                <a:gd name="connsiteX488" fmla="*/ 1261916 w 1311227"/>
                <a:gd name="connsiteY488" fmla="*/ 512291 h 927328"/>
                <a:gd name="connsiteX489" fmla="*/ 1264655 w 1311227"/>
                <a:gd name="connsiteY489" fmla="*/ 510921 h 927328"/>
                <a:gd name="connsiteX490" fmla="*/ 490742 w 1311227"/>
                <a:gd name="connsiteY490" fmla="*/ 508181 h 927328"/>
                <a:gd name="connsiteX491" fmla="*/ 492112 w 1311227"/>
                <a:gd name="connsiteY491" fmla="*/ 510921 h 927328"/>
                <a:gd name="connsiteX492" fmla="*/ 486632 w 1311227"/>
                <a:gd name="connsiteY492" fmla="*/ 510921 h 927328"/>
                <a:gd name="connsiteX493" fmla="*/ 490742 w 1311227"/>
                <a:gd name="connsiteY493" fmla="*/ 508181 h 927328"/>
                <a:gd name="connsiteX494" fmla="*/ 1137268 w 1311227"/>
                <a:gd name="connsiteY494" fmla="*/ 506811 h 927328"/>
                <a:gd name="connsiteX495" fmla="*/ 1130419 w 1311227"/>
                <a:gd name="connsiteY495" fmla="*/ 521879 h 927328"/>
                <a:gd name="connsiteX496" fmla="*/ 1138638 w 1311227"/>
                <a:gd name="connsiteY496" fmla="*/ 524618 h 927328"/>
                <a:gd name="connsiteX497" fmla="*/ 1137268 w 1311227"/>
                <a:gd name="connsiteY497" fmla="*/ 506811 h 927328"/>
                <a:gd name="connsiteX498" fmla="*/ 437321 w 1311227"/>
                <a:gd name="connsiteY498" fmla="*/ 499963 h 927328"/>
                <a:gd name="connsiteX499" fmla="*/ 441431 w 1311227"/>
                <a:gd name="connsiteY499" fmla="*/ 499963 h 927328"/>
                <a:gd name="connsiteX500" fmla="*/ 440061 w 1311227"/>
                <a:gd name="connsiteY500" fmla="*/ 504072 h 927328"/>
                <a:gd name="connsiteX501" fmla="*/ 437321 w 1311227"/>
                <a:gd name="connsiteY501" fmla="*/ 499963 h 927328"/>
                <a:gd name="connsiteX502" fmla="*/ 359245 w 1311227"/>
                <a:gd name="connsiteY502" fmla="*/ 499963 h 927328"/>
                <a:gd name="connsiteX503" fmla="*/ 363354 w 1311227"/>
                <a:gd name="connsiteY503" fmla="*/ 504072 h 927328"/>
                <a:gd name="connsiteX504" fmla="*/ 360615 w 1311227"/>
                <a:gd name="connsiteY504" fmla="*/ 509551 h 927328"/>
                <a:gd name="connsiteX505" fmla="*/ 355136 w 1311227"/>
                <a:gd name="connsiteY505" fmla="*/ 509551 h 927328"/>
                <a:gd name="connsiteX506" fmla="*/ 352396 w 1311227"/>
                <a:gd name="connsiteY506" fmla="*/ 506811 h 927328"/>
                <a:gd name="connsiteX507" fmla="*/ 359245 w 1311227"/>
                <a:gd name="connsiteY507" fmla="*/ 499963 h 927328"/>
                <a:gd name="connsiteX508" fmla="*/ 1272874 w 1311227"/>
                <a:gd name="connsiteY508" fmla="*/ 498593 h 927328"/>
                <a:gd name="connsiteX509" fmla="*/ 1272874 w 1311227"/>
                <a:gd name="connsiteY509" fmla="*/ 505442 h 927328"/>
                <a:gd name="connsiteX510" fmla="*/ 1270134 w 1311227"/>
                <a:gd name="connsiteY510" fmla="*/ 499963 h 927328"/>
                <a:gd name="connsiteX511" fmla="*/ 1272874 w 1311227"/>
                <a:gd name="connsiteY511" fmla="*/ 498593 h 927328"/>
                <a:gd name="connsiteX512" fmla="*/ 429103 w 1311227"/>
                <a:gd name="connsiteY512" fmla="*/ 486265 h 927328"/>
                <a:gd name="connsiteX513" fmla="*/ 434582 w 1311227"/>
                <a:gd name="connsiteY513" fmla="*/ 487635 h 927328"/>
                <a:gd name="connsiteX514" fmla="*/ 434582 w 1311227"/>
                <a:gd name="connsiteY514" fmla="*/ 493114 h 927328"/>
                <a:gd name="connsiteX515" fmla="*/ 429103 w 1311227"/>
                <a:gd name="connsiteY515" fmla="*/ 495853 h 927328"/>
                <a:gd name="connsiteX516" fmla="*/ 423624 w 1311227"/>
                <a:gd name="connsiteY516" fmla="*/ 494484 h 927328"/>
                <a:gd name="connsiteX517" fmla="*/ 422254 w 1311227"/>
                <a:gd name="connsiteY517" fmla="*/ 491744 h 927328"/>
                <a:gd name="connsiteX518" fmla="*/ 429103 w 1311227"/>
                <a:gd name="connsiteY518" fmla="*/ 486265 h 927328"/>
                <a:gd name="connsiteX519" fmla="*/ 1205756 w 1311227"/>
                <a:gd name="connsiteY519" fmla="*/ 484895 h 927328"/>
                <a:gd name="connsiteX520" fmla="*/ 1203016 w 1311227"/>
                <a:gd name="connsiteY520" fmla="*/ 486265 h 927328"/>
                <a:gd name="connsiteX521" fmla="*/ 1205756 w 1311227"/>
                <a:gd name="connsiteY521" fmla="*/ 484895 h 927328"/>
                <a:gd name="connsiteX522" fmla="*/ 549641 w 1311227"/>
                <a:gd name="connsiteY522" fmla="*/ 482156 h 927328"/>
                <a:gd name="connsiteX523" fmla="*/ 557860 w 1311227"/>
                <a:gd name="connsiteY523" fmla="*/ 486265 h 927328"/>
                <a:gd name="connsiteX524" fmla="*/ 557860 w 1311227"/>
                <a:gd name="connsiteY524" fmla="*/ 490375 h 927328"/>
                <a:gd name="connsiteX525" fmla="*/ 549641 w 1311227"/>
                <a:gd name="connsiteY525" fmla="*/ 490375 h 927328"/>
                <a:gd name="connsiteX526" fmla="*/ 549641 w 1311227"/>
                <a:gd name="connsiteY526" fmla="*/ 482156 h 927328"/>
                <a:gd name="connsiteX527" fmla="*/ 1211235 w 1311227"/>
                <a:gd name="connsiteY527" fmla="*/ 479416 h 927328"/>
                <a:gd name="connsiteX528" fmla="*/ 1216714 w 1311227"/>
                <a:gd name="connsiteY528" fmla="*/ 479416 h 927328"/>
                <a:gd name="connsiteX529" fmla="*/ 1216714 w 1311227"/>
                <a:gd name="connsiteY529" fmla="*/ 489005 h 927328"/>
                <a:gd name="connsiteX530" fmla="*/ 1209865 w 1311227"/>
                <a:gd name="connsiteY530" fmla="*/ 486265 h 927328"/>
                <a:gd name="connsiteX531" fmla="*/ 74335 w 1311227"/>
                <a:gd name="connsiteY531" fmla="*/ 475307 h 927328"/>
                <a:gd name="connsiteX532" fmla="*/ 78445 w 1311227"/>
                <a:gd name="connsiteY532" fmla="*/ 478047 h 927328"/>
                <a:gd name="connsiteX533" fmla="*/ 74335 w 1311227"/>
                <a:gd name="connsiteY533" fmla="*/ 475307 h 927328"/>
                <a:gd name="connsiteX534" fmla="*/ 349657 w 1311227"/>
                <a:gd name="connsiteY534" fmla="*/ 472568 h 927328"/>
                <a:gd name="connsiteX535" fmla="*/ 355136 w 1311227"/>
                <a:gd name="connsiteY535" fmla="*/ 472568 h 927328"/>
                <a:gd name="connsiteX536" fmla="*/ 356506 w 1311227"/>
                <a:gd name="connsiteY536" fmla="*/ 476677 h 927328"/>
                <a:gd name="connsiteX537" fmla="*/ 349657 w 1311227"/>
                <a:gd name="connsiteY537" fmla="*/ 476677 h 927328"/>
                <a:gd name="connsiteX538" fmla="*/ 378422 w 1311227"/>
                <a:gd name="connsiteY538" fmla="*/ 469828 h 927328"/>
                <a:gd name="connsiteX539" fmla="*/ 379791 w 1311227"/>
                <a:gd name="connsiteY539" fmla="*/ 472568 h 927328"/>
                <a:gd name="connsiteX540" fmla="*/ 375682 w 1311227"/>
                <a:gd name="connsiteY540" fmla="*/ 472568 h 927328"/>
                <a:gd name="connsiteX541" fmla="*/ 1229042 w 1311227"/>
                <a:gd name="connsiteY541" fmla="*/ 467088 h 927328"/>
                <a:gd name="connsiteX542" fmla="*/ 1233151 w 1311227"/>
                <a:gd name="connsiteY542" fmla="*/ 467088 h 927328"/>
                <a:gd name="connsiteX543" fmla="*/ 1234521 w 1311227"/>
                <a:gd name="connsiteY543" fmla="*/ 473937 h 927328"/>
                <a:gd name="connsiteX544" fmla="*/ 1226302 w 1311227"/>
                <a:gd name="connsiteY544" fmla="*/ 478047 h 927328"/>
                <a:gd name="connsiteX545" fmla="*/ 1224932 w 1311227"/>
                <a:gd name="connsiteY545" fmla="*/ 473937 h 927328"/>
                <a:gd name="connsiteX546" fmla="*/ 1229042 w 1311227"/>
                <a:gd name="connsiteY546" fmla="*/ 467088 h 927328"/>
                <a:gd name="connsiteX547" fmla="*/ 357875 w 1311227"/>
                <a:gd name="connsiteY547" fmla="*/ 457500 h 927328"/>
                <a:gd name="connsiteX548" fmla="*/ 357875 w 1311227"/>
                <a:gd name="connsiteY548" fmla="*/ 465719 h 927328"/>
                <a:gd name="connsiteX549" fmla="*/ 352396 w 1311227"/>
                <a:gd name="connsiteY549" fmla="*/ 460240 h 927328"/>
                <a:gd name="connsiteX550" fmla="*/ 357875 w 1311227"/>
                <a:gd name="connsiteY550" fmla="*/ 457500 h 927328"/>
                <a:gd name="connsiteX551" fmla="*/ 389380 w 1311227"/>
                <a:gd name="connsiteY551" fmla="*/ 453391 h 927328"/>
                <a:gd name="connsiteX552" fmla="*/ 393489 w 1311227"/>
                <a:gd name="connsiteY552" fmla="*/ 454761 h 927328"/>
                <a:gd name="connsiteX553" fmla="*/ 388010 w 1311227"/>
                <a:gd name="connsiteY553" fmla="*/ 457500 h 927328"/>
                <a:gd name="connsiteX554" fmla="*/ 101730 w 1311227"/>
                <a:gd name="connsiteY554" fmla="*/ 446542 h 927328"/>
                <a:gd name="connsiteX555" fmla="*/ 105840 w 1311227"/>
                <a:gd name="connsiteY555" fmla="*/ 447912 h 927328"/>
                <a:gd name="connsiteX556" fmla="*/ 104470 w 1311227"/>
                <a:gd name="connsiteY556" fmla="*/ 450651 h 927328"/>
                <a:gd name="connsiteX557" fmla="*/ 101730 w 1311227"/>
                <a:gd name="connsiteY557" fmla="*/ 446542 h 927328"/>
                <a:gd name="connsiteX558" fmla="*/ 1041385 w 1311227"/>
                <a:gd name="connsiteY558" fmla="*/ 427365 h 927328"/>
                <a:gd name="connsiteX559" fmla="*/ 1045494 w 1311227"/>
                <a:gd name="connsiteY559" fmla="*/ 428735 h 927328"/>
                <a:gd name="connsiteX560" fmla="*/ 1044124 w 1311227"/>
                <a:gd name="connsiteY560" fmla="*/ 432845 h 927328"/>
                <a:gd name="connsiteX561" fmla="*/ 1040015 w 1311227"/>
                <a:gd name="connsiteY561" fmla="*/ 431475 h 927328"/>
                <a:gd name="connsiteX562" fmla="*/ 442800 w 1311227"/>
                <a:gd name="connsiteY562" fmla="*/ 420517 h 927328"/>
                <a:gd name="connsiteX563" fmla="*/ 448279 w 1311227"/>
                <a:gd name="connsiteY563" fmla="*/ 421887 h 927328"/>
                <a:gd name="connsiteX564" fmla="*/ 442800 w 1311227"/>
                <a:gd name="connsiteY564" fmla="*/ 424626 h 927328"/>
                <a:gd name="connsiteX565" fmla="*/ 368 w 1311227"/>
                <a:gd name="connsiteY565" fmla="*/ 399970 h 927328"/>
                <a:gd name="connsiteX566" fmla="*/ 5847 w 1311227"/>
                <a:gd name="connsiteY566" fmla="*/ 401340 h 927328"/>
                <a:gd name="connsiteX567" fmla="*/ 5847 w 1311227"/>
                <a:gd name="connsiteY567" fmla="*/ 409559 h 927328"/>
                <a:gd name="connsiteX568" fmla="*/ 59 w 1311227"/>
                <a:gd name="connsiteY568" fmla="*/ 409559 h 927328"/>
                <a:gd name="connsiteX569" fmla="*/ 62 w 1311227"/>
                <a:gd name="connsiteY569" fmla="*/ 409058 h 927328"/>
                <a:gd name="connsiteX570" fmla="*/ 0 w 1311227"/>
                <a:gd name="connsiteY570" fmla="*/ 400339 h 927328"/>
                <a:gd name="connsiteX571" fmla="*/ 486632 w 1311227"/>
                <a:gd name="connsiteY571" fmla="*/ 364357 h 927328"/>
                <a:gd name="connsiteX572" fmla="*/ 493482 w 1311227"/>
                <a:gd name="connsiteY572" fmla="*/ 368466 h 927328"/>
                <a:gd name="connsiteX573" fmla="*/ 486632 w 1311227"/>
                <a:gd name="connsiteY573" fmla="*/ 368466 h 927328"/>
                <a:gd name="connsiteX574" fmla="*/ 486632 w 1311227"/>
                <a:gd name="connsiteY574" fmla="*/ 364357 h 927328"/>
                <a:gd name="connsiteX575" fmla="*/ 319522 w 1311227"/>
                <a:gd name="connsiteY575" fmla="*/ 345180 h 927328"/>
                <a:gd name="connsiteX576" fmla="*/ 325001 w 1311227"/>
                <a:gd name="connsiteY576" fmla="*/ 346550 h 927328"/>
                <a:gd name="connsiteX577" fmla="*/ 323631 w 1311227"/>
                <a:gd name="connsiteY577" fmla="*/ 349289 h 927328"/>
                <a:gd name="connsiteX578" fmla="*/ 319522 w 1311227"/>
                <a:gd name="connsiteY578" fmla="*/ 349289 h 927328"/>
                <a:gd name="connsiteX579" fmla="*/ 319522 w 1311227"/>
                <a:gd name="connsiteY579" fmla="*/ 345180 h 927328"/>
                <a:gd name="connsiteX580" fmla="*/ 823593 w 1311227"/>
                <a:gd name="connsiteY580" fmla="*/ 319154 h 927328"/>
                <a:gd name="connsiteX581" fmla="*/ 820854 w 1311227"/>
                <a:gd name="connsiteY581" fmla="*/ 365726 h 927328"/>
                <a:gd name="connsiteX582" fmla="*/ 842770 w 1311227"/>
                <a:gd name="connsiteY582" fmla="*/ 341071 h 927328"/>
                <a:gd name="connsiteX583" fmla="*/ 823593 w 1311227"/>
                <a:gd name="connsiteY583" fmla="*/ 319154 h 927328"/>
                <a:gd name="connsiteX584" fmla="*/ 1123570 w 1311227"/>
                <a:gd name="connsiteY584" fmla="*/ 146565 h 927328"/>
                <a:gd name="connsiteX585" fmla="*/ 1152335 w 1311227"/>
                <a:gd name="connsiteY585" fmla="*/ 176699 h 927328"/>
                <a:gd name="connsiteX586" fmla="*/ 1157814 w 1311227"/>
                <a:gd name="connsiteY586" fmla="*/ 184918 h 927328"/>
                <a:gd name="connsiteX587" fmla="*/ 1148226 w 1311227"/>
                <a:gd name="connsiteY587" fmla="*/ 201355 h 927328"/>
                <a:gd name="connsiteX588" fmla="*/ 1148226 w 1311227"/>
                <a:gd name="connsiteY588" fmla="*/ 208204 h 927328"/>
                <a:gd name="connsiteX589" fmla="*/ 1148226 w 1311227"/>
                <a:gd name="connsiteY589" fmla="*/ 216423 h 927328"/>
                <a:gd name="connsiteX590" fmla="*/ 1179730 w 1311227"/>
                <a:gd name="connsiteY590" fmla="*/ 227381 h 927328"/>
                <a:gd name="connsiteX591" fmla="*/ 1203016 w 1311227"/>
                <a:gd name="connsiteY591" fmla="*/ 230120 h 927328"/>
                <a:gd name="connsiteX592" fmla="*/ 1215344 w 1311227"/>
                <a:gd name="connsiteY592" fmla="*/ 254776 h 927328"/>
                <a:gd name="connsiteX593" fmla="*/ 1230412 w 1311227"/>
                <a:gd name="connsiteY593" fmla="*/ 289020 h 927328"/>
                <a:gd name="connsiteX594" fmla="*/ 1242739 w 1311227"/>
                <a:gd name="connsiteY594" fmla="*/ 313675 h 927328"/>
                <a:gd name="connsiteX595" fmla="*/ 1242739 w 1311227"/>
                <a:gd name="connsiteY595" fmla="*/ 330112 h 927328"/>
                <a:gd name="connsiteX596" fmla="*/ 1252327 w 1311227"/>
                <a:gd name="connsiteY596" fmla="*/ 406819 h 927328"/>
                <a:gd name="connsiteX597" fmla="*/ 1255067 w 1311227"/>
                <a:gd name="connsiteY597" fmla="*/ 430105 h 927328"/>
                <a:gd name="connsiteX598" fmla="*/ 1261916 w 1311227"/>
                <a:gd name="connsiteY598" fmla="*/ 442433 h 927328"/>
                <a:gd name="connsiteX599" fmla="*/ 1246849 w 1311227"/>
                <a:gd name="connsiteY599" fmla="*/ 457500 h 927328"/>
                <a:gd name="connsiteX600" fmla="*/ 1237260 w 1311227"/>
                <a:gd name="connsiteY600" fmla="*/ 438323 h 927328"/>
                <a:gd name="connsiteX601" fmla="*/ 1240000 w 1311227"/>
                <a:gd name="connsiteY601" fmla="*/ 430105 h 927328"/>
                <a:gd name="connsiteX602" fmla="*/ 1235890 w 1311227"/>
                <a:gd name="connsiteY602" fmla="*/ 410928 h 927328"/>
                <a:gd name="connsiteX603" fmla="*/ 1235890 w 1311227"/>
                <a:gd name="connsiteY603" fmla="*/ 405449 h 927328"/>
                <a:gd name="connsiteX604" fmla="*/ 1235890 w 1311227"/>
                <a:gd name="connsiteY604" fmla="*/ 382163 h 927328"/>
                <a:gd name="connsiteX605" fmla="*/ 1215344 w 1311227"/>
                <a:gd name="connsiteY605" fmla="*/ 334222 h 927328"/>
                <a:gd name="connsiteX606" fmla="*/ 1209865 w 1311227"/>
                <a:gd name="connsiteY606" fmla="*/ 305457 h 927328"/>
                <a:gd name="connsiteX607" fmla="*/ 1193428 w 1311227"/>
                <a:gd name="connsiteY607" fmla="*/ 280801 h 927328"/>
                <a:gd name="connsiteX608" fmla="*/ 1189319 w 1311227"/>
                <a:gd name="connsiteY608" fmla="*/ 289020 h 927328"/>
                <a:gd name="connsiteX609" fmla="*/ 1207125 w 1311227"/>
                <a:gd name="connsiteY609" fmla="*/ 391752 h 927328"/>
                <a:gd name="connsiteX610" fmla="*/ 1201647 w 1311227"/>
                <a:gd name="connsiteY610" fmla="*/ 408189 h 927328"/>
                <a:gd name="connsiteX611" fmla="*/ 1204386 w 1311227"/>
                <a:gd name="connsiteY611" fmla="*/ 419147 h 927328"/>
                <a:gd name="connsiteX612" fmla="*/ 1193428 w 1311227"/>
                <a:gd name="connsiteY612" fmla="*/ 435584 h 927328"/>
                <a:gd name="connsiteX613" fmla="*/ 1200277 w 1311227"/>
                <a:gd name="connsiteY613" fmla="*/ 449282 h 927328"/>
                <a:gd name="connsiteX614" fmla="*/ 1189319 w 1311227"/>
                <a:gd name="connsiteY614" fmla="*/ 471198 h 927328"/>
                <a:gd name="connsiteX615" fmla="*/ 1194798 w 1311227"/>
                <a:gd name="connsiteY615" fmla="*/ 476677 h 927328"/>
                <a:gd name="connsiteX616" fmla="*/ 1189319 w 1311227"/>
                <a:gd name="connsiteY616" fmla="*/ 487635 h 927328"/>
                <a:gd name="connsiteX617" fmla="*/ 1194798 w 1311227"/>
                <a:gd name="connsiteY617" fmla="*/ 497223 h 927328"/>
                <a:gd name="connsiteX618" fmla="*/ 1200277 w 1311227"/>
                <a:gd name="connsiteY618" fmla="*/ 493114 h 927328"/>
                <a:gd name="connsiteX619" fmla="*/ 1203016 w 1311227"/>
                <a:gd name="connsiteY619" fmla="*/ 495853 h 927328"/>
                <a:gd name="connsiteX620" fmla="*/ 1203016 w 1311227"/>
                <a:gd name="connsiteY620" fmla="*/ 501333 h 927328"/>
                <a:gd name="connsiteX621" fmla="*/ 1196167 w 1311227"/>
                <a:gd name="connsiteY621" fmla="*/ 497223 h 927328"/>
                <a:gd name="connsiteX622" fmla="*/ 1182470 w 1311227"/>
                <a:gd name="connsiteY622" fmla="*/ 505442 h 927328"/>
                <a:gd name="connsiteX623" fmla="*/ 1179730 w 1311227"/>
                <a:gd name="connsiteY623" fmla="*/ 530098 h 927328"/>
                <a:gd name="connsiteX624" fmla="*/ 1175621 w 1311227"/>
                <a:gd name="connsiteY624" fmla="*/ 531467 h 927328"/>
                <a:gd name="connsiteX625" fmla="*/ 1159184 w 1311227"/>
                <a:gd name="connsiteY625" fmla="*/ 588997 h 927328"/>
                <a:gd name="connsiteX626" fmla="*/ 1167402 w 1311227"/>
                <a:gd name="connsiteY626" fmla="*/ 602695 h 927328"/>
                <a:gd name="connsiteX627" fmla="*/ 1164663 w 1311227"/>
                <a:gd name="connsiteY627" fmla="*/ 605434 h 927328"/>
                <a:gd name="connsiteX628" fmla="*/ 1168772 w 1311227"/>
                <a:gd name="connsiteY628" fmla="*/ 613653 h 927328"/>
                <a:gd name="connsiteX629" fmla="*/ 1168772 w 1311227"/>
                <a:gd name="connsiteY629" fmla="*/ 616392 h 927328"/>
                <a:gd name="connsiteX630" fmla="*/ 1171512 w 1311227"/>
                <a:gd name="connsiteY630" fmla="*/ 628720 h 927328"/>
                <a:gd name="connsiteX631" fmla="*/ 1171512 w 1311227"/>
                <a:gd name="connsiteY631" fmla="*/ 649267 h 927328"/>
                <a:gd name="connsiteX632" fmla="*/ 1172749 w 1311227"/>
                <a:gd name="connsiteY632" fmla="*/ 649576 h 927328"/>
                <a:gd name="connsiteX633" fmla="*/ 1168772 w 1311227"/>
                <a:gd name="connsiteY633" fmla="*/ 658855 h 927328"/>
                <a:gd name="connsiteX634" fmla="*/ 1171512 w 1311227"/>
                <a:gd name="connsiteY634" fmla="*/ 662964 h 927328"/>
                <a:gd name="connsiteX635" fmla="*/ 1157814 w 1311227"/>
                <a:gd name="connsiteY635" fmla="*/ 669813 h 927328"/>
                <a:gd name="connsiteX636" fmla="*/ 1160554 w 1311227"/>
                <a:gd name="connsiteY636" fmla="*/ 675292 h 927328"/>
                <a:gd name="connsiteX637" fmla="*/ 1156444 w 1311227"/>
                <a:gd name="connsiteY637" fmla="*/ 675292 h 927328"/>
                <a:gd name="connsiteX638" fmla="*/ 1157814 w 1311227"/>
                <a:gd name="connsiteY638" fmla="*/ 671183 h 927328"/>
                <a:gd name="connsiteX639" fmla="*/ 1150966 w 1311227"/>
                <a:gd name="connsiteY639" fmla="*/ 667074 h 927328"/>
                <a:gd name="connsiteX640" fmla="*/ 1140007 w 1311227"/>
                <a:gd name="connsiteY640" fmla="*/ 647897 h 927328"/>
                <a:gd name="connsiteX641" fmla="*/ 1135898 w 1311227"/>
                <a:gd name="connsiteY641" fmla="*/ 656116 h 927328"/>
                <a:gd name="connsiteX642" fmla="*/ 1129734 w 1311227"/>
                <a:gd name="connsiteY642" fmla="*/ 651835 h 927328"/>
                <a:gd name="connsiteX643" fmla="*/ 1127923 w 1311227"/>
                <a:gd name="connsiteY643" fmla="*/ 654400 h 927328"/>
                <a:gd name="connsiteX644" fmla="*/ 1126310 w 1311227"/>
                <a:gd name="connsiteY644" fmla="*/ 650636 h 927328"/>
                <a:gd name="connsiteX645" fmla="*/ 1122201 w 1311227"/>
                <a:gd name="connsiteY645" fmla="*/ 654746 h 927328"/>
                <a:gd name="connsiteX646" fmla="*/ 1112612 w 1311227"/>
                <a:gd name="connsiteY646" fmla="*/ 657485 h 927328"/>
                <a:gd name="connsiteX647" fmla="*/ 1112612 w 1311227"/>
                <a:gd name="connsiteY647" fmla="*/ 665704 h 927328"/>
                <a:gd name="connsiteX648" fmla="*/ 1115352 w 1311227"/>
                <a:gd name="connsiteY648" fmla="*/ 667074 h 927328"/>
                <a:gd name="connsiteX649" fmla="*/ 1118091 w 1311227"/>
                <a:gd name="connsiteY649" fmla="*/ 661594 h 927328"/>
                <a:gd name="connsiteX650" fmla="*/ 1125964 w 1311227"/>
                <a:gd name="connsiteY650" fmla="*/ 667218 h 927328"/>
                <a:gd name="connsiteX651" fmla="*/ 1123228 w 1311227"/>
                <a:gd name="connsiteY651" fmla="*/ 667930 h 927328"/>
                <a:gd name="connsiteX652" fmla="*/ 1116721 w 1311227"/>
                <a:gd name="connsiteY652" fmla="*/ 667074 h 927328"/>
                <a:gd name="connsiteX653" fmla="*/ 1109873 w 1311227"/>
                <a:gd name="connsiteY653" fmla="*/ 678032 h 927328"/>
                <a:gd name="connsiteX654" fmla="*/ 1112612 w 1311227"/>
                <a:gd name="connsiteY654" fmla="*/ 680771 h 927328"/>
                <a:gd name="connsiteX655" fmla="*/ 1109873 w 1311227"/>
                <a:gd name="connsiteY655" fmla="*/ 687620 h 927328"/>
                <a:gd name="connsiteX656" fmla="*/ 1118091 w 1311227"/>
                <a:gd name="connsiteY656" fmla="*/ 701317 h 927328"/>
                <a:gd name="connsiteX657" fmla="*/ 1126310 w 1311227"/>
                <a:gd name="connsiteY657" fmla="*/ 684880 h 927328"/>
                <a:gd name="connsiteX658" fmla="*/ 1129049 w 1311227"/>
                <a:gd name="connsiteY658" fmla="*/ 701317 h 927328"/>
                <a:gd name="connsiteX659" fmla="*/ 1124940 w 1311227"/>
                <a:gd name="connsiteY659" fmla="*/ 708166 h 927328"/>
                <a:gd name="connsiteX660" fmla="*/ 1119461 w 1311227"/>
                <a:gd name="connsiteY660" fmla="*/ 734192 h 927328"/>
                <a:gd name="connsiteX661" fmla="*/ 1118091 w 1311227"/>
                <a:gd name="connsiteY661" fmla="*/ 773915 h 927328"/>
                <a:gd name="connsiteX662" fmla="*/ 1097545 w 1311227"/>
                <a:gd name="connsiteY662" fmla="*/ 787612 h 927328"/>
                <a:gd name="connsiteX663" fmla="*/ 1085217 w 1311227"/>
                <a:gd name="connsiteY663" fmla="*/ 776654 h 927328"/>
                <a:gd name="connsiteX664" fmla="*/ 1097545 w 1311227"/>
                <a:gd name="connsiteY664" fmla="*/ 724603 h 927328"/>
                <a:gd name="connsiteX665" fmla="*/ 1090696 w 1311227"/>
                <a:gd name="connsiteY665" fmla="*/ 699947 h 927328"/>
                <a:gd name="connsiteX666" fmla="*/ 1085217 w 1311227"/>
                <a:gd name="connsiteY666" fmla="*/ 697208 h 927328"/>
                <a:gd name="connsiteX667" fmla="*/ 1090696 w 1311227"/>
                <a:gd name="connsiteY667" fmla="*/ 693099 h 927328"/>
                <a:gd name="connsiteX668" fmla="*/ 1087956 w 1311227"/>
                <a:gd name="connsiteY668" fmla="*/ 687620 h 927328"/>
                <a:gd name="connsiteX669" fmla="*/ 1083847 w 1311227"/>
                <a:gd name="connsiteY669" fmla="*/ 665704 h 927328"/>
                <a:gd name="connsiteX670" fmla="*/ 1072889 w 1311227"/>
                <a:gd name="connsiteY670" fmla="*/ 650636 h 927328"/>
                <a:gd name="connsiteX671" fmla="*/ 1078368 w 1311227"/>
                <a:gd name="connsiteY671" fmla="*/ 642418 h 927328"/>
                <a:gd name="connsiteX672" fmla="*/ 1076998 w 1311227"/>
                <a:gd name="connsiteY672" fmla="*/ 632829 h 927328"/>
                <a:gd name="connsiteX673" fmla="*/ 1076998 w 1311227"/>
                <a:gd name="connsiteY673" fmla="*/ 597216 h 927328"/>
                <a:gd name="connsiteX674" fmla="*/ 1081108 w 1311227"/>
                <a:gd name="connsiteY674" fmla="*/ 590367 h 927328"/>
                <a:gd name="connsiteX675" fmla="*/ 1078368 w 1311227"/>
                <a:gd name="connsiteY675" fmla="*/ 586258 h 927328"/>
                <a:gd name="connsiteX676" fmla="*/ 1081108 w 1311227"/>
                <a:gd name="connsiteY676" fmla="*/ 578039 h 927328"/>
                <a:gd name="connsiteX677" fmla="*/ 1079738 w 1311227"/>
                <a:gd name="connsiteY677" fmla="*/ 536946 h 927328"/>
                <a:gd name="connsiteX678" fmla="*/ 1072889 w 1311227"/>
                <a:gd name="connsiteY678" fmla="*/ 534207 h 927328"/>
                <a:gd name="connsiteX679" fmla="*/ 1072889 w 1311227"/>
                <a:gd name="connsiteY679" fmla="*/ 531467 h 927328"/>
                <a:gd name="connsiteX680" fmla="*/ 1079738 w 1311227"/>
                <a:gd name="connsiteY680" fmla="*/ 525988 h 927328"/>
                <a:gd name="connsiteX681" fmla="*/ 1076998 w 1311227"/>
                <a:gd name="connsiteY681" fmla="*/ 519139 h 927328"/>
                <a:gd name="connsiteX682" fmla="*/ 1078368 w 1311227"/>
                <a:gd name="connsiteY682" fmla="*/ 515030 h 927328"/>
                <a:gd name="connsiteX683" fmla="*/ 1070150 w 1311227"/>
                <a:gd name="connsiteY683" fmla="*/ 501333 h 927328"/>
                <a:gd name="connsiteX684" fmla="*/ 1070150 w 1311227"/>
                <a:gd name="connsiteY684" fmla="*/ 484895 h 927328"/>
                <a:gd name="connsiteX685" fmla="*/ 1042755 w 1311227"/>
                <a:gd name="connsiteY685" fmla="*/ 493114 h 927328"/>
                <a:gd name="connsiteX686" fmla="*/ 1034536 w 1311227"/>
                <a:gd name="connsiteY686" fmla="*/ 483526 h 927328"/>
                <a:gd name="connsiteX687" fmla="*/ 1037275 w 1311227"/>
                <a:gd name="connsiteY687" fmla="*/ 478047 h 927328"/>
                <a:gd name="connsiteX688" fmla="*/ 1056452 w 1311227"/>
                <a:gd name="connsiteY688" fmla="*/ 472568 h 927328"/>
                <a:gd name="connsiteX689" fmla="*/ 1066040 w 1311227"/>
                <a:gd name="connsiteY689" fmla="*/ 480786 h 927328"/>
                <a:gd name="connsiteX690" fmla="*/ 1070150 w 1311227"/>
                <a:gd name="connsiteY690" fmla="*/ 480786 h 927328"/>
                <a:gd name="connsiteX691" fmla="*/ 1070150 w 1311227"/>
                <a:gd name="connsiteY691" fmla="*/ 473937 h 927328"/>
                <a:gd name="connsiteX692" fmla="*/ 1071520 w 1311227"/>
                <a:gd name="connsiteY692" fmla="*/ 467088 h 927328"/>
                <a:gd name="connsiteX693" fmla="*/ 1076998 w 1311227"/>
                <a:gd name="connsiteY693" fmla="*/ 439693 h 927328"/>
                <a:gd name="connsiteX694" fmla="*/ 1070150 w 1311227"/>
                <a:gd name="connsiteY694" fmla="*/ 408189 h 927328"/>
                <a:gd name="connsiteX695" fmla="*/ 1079738 w 1311227"/>
                <a:gd name="connsiteY695" fmla="*/ 379424 h 927328"/>
                <a:gd name="connsiteX696" fmla="*/ 1070150 w 1311227"/>
                <a:gd name="connsiteY696" fmla="*/ 336961 h 927328"/>
                <a:gd name="connsiteX697" fmla="*/ 1052343 w 1311227"/>
                <a:gd name="connsiteY697" fmla="*/ 365726 h 927328"/>
                <a:gd name="connsiteX698" fmla="*/ 1030427 w 1311227"/>
                <a:gd name="connsiteY698" fmla="*/ 342440 h 927328"/>
                <a:gd name="connsiteX699" fmla="*/ 1030427 w 1311227"/>
                <a:gd name="connsiteY699" fmla="*/ 334222 h 927328"/>
                <a:gd name="connsiteX700" fmla="*/ 1035906 w 1311227"/>
                <a:gd name="connsiteY700" fmla="*/ 312306 h 927328"/>
                <a:gd name="connsiteX701" fmla="*/ 1038645 w 1311227"/>
                <a:gd name="connsiteY701" fmla="*/ 290389 h 927328"/>
                <a:gd name="connsiteX702" fmla="*/ 1038645 w 1311227"/>
                <a:gd name="connsiteY702" fmla="*/ 260255 h 927328"/>
                <a:gd name="connsiteX703" fmla="*/ 1049603 w 1311227"/>
                <a:gd name="connsiteY703" fmla="*/ 235599 h 927328"/>
                <a:gd name="connsiteX704" fmla="*/ 1064671 w 1311227"/>
                <a:gd name="connsiteY704" fmla="*/ 232859 h 927328"/>
                <a:gd name="connsiteX705" fmla="*/ 1074259 w 1311227"/>
                <a:gd name="connsiteY705" fmla="*/ 220532 h 927328"/>
                <a:gd name="connsiteX706" fmla="*/ 1085217 w 1311227"/>
                <a:gd name="connsiteY706" fmla="*/ 228750 h 927328"/>
                <a:gd name="connsiteX707" fmla="*/ 1104394 w 1311227"/>
                <a:gd name="connsiteY707" fmla="*/ 212313 h 927328"/>
                <a:gd name="connsiteX708" fmla="*/ 1093436 w 1311227"/>
                <a:gd name="connsiteY708" fmla="*/ 183548 h 927328"/>
                <a:gd name="connsiteX709" fmla="*/ 1097545 w 1311227"/>
                <a:gd name="connsiteY709" fmla="*/ 171220 h 927328"/>
                <a:gd name="connsiteX710" fmla="*/ 1123570 w 1311227"/>
                <a:gd name="connsiteY710" fmla="*/ 146565 h 927328"/>
                <a:gd name="connsiteX711" fmla="*/ 720861 w 1311227"/>
                <a:gd name="connsiteY711" fmla="*/ 79447 h 927328"/>
                <a:gd name="connsiteX712" fmla="*/ 763324 w 1311227"/>
                <a:gd name="connsiteY712" fmla="*/ 143825 h 927328"/>
                <a:gd name="connsiteX713" fmla="*/ 756475 w 1311227"/>
                <a:gd name="connsiteY713" fmla="*/ 178069 h 927328"/>
                <a:gd name="connsiteX714" fmla="*/ 797568 w 1311227"/>
                <a:gd name="connsiteY714" fmla="*/ 197246 h 927328"/>
                <a:gd name="connsiteX715" fmla="*/ 838661 w 1311227"/>
                <a:gd name="connsiteY715" fmla="*/ 223271 h 927328"/>
                <a:gd name="connsiteX716" fmla="*/ 852358 w 1311227"/>
                <a:gd name="connsiteY716" fmla="*/ 265734 h 927328"/>
                <a:gd name="connsiteX717" fmla="*/ 860577 w 1311227"/>
                <a:gd name="connsiteY717" fmla="*/ 276692 h 927328"/>
                <a:gd name="connsiteX718" fmla="*/ 878384 w 1311227"/>
                <a:gd name="connsiteY718" fmla="*/ 327373 h 927328"/>
                <a:gd name="connsiteX719" fmla="*/ 890711 w 1311227"/>
                <a:gd name="connsiteY719" fmla="*/ 361617 h 927328"/>
                <a:gd name="connsiteX720" fmla="*/ 823593 w 1311227"/>
                <a:gd name="connsiteY720" fmla="*/ 410928 h 927328"/>
                <a:gd name="connsiteX721" fmla="*/ 833181 w 1311227"/>
                <a:gd name="connsiteY721" fmla="*/ 436954 h 927328"/>
                <a:gd name="connsiteX722" fmla="*/ 833181 w 1311227"/>
                <a:gd name="connsiteY722" fmla="*/ 541056 h 927328"/>
                <a:gd name="connsiteX723" fmla="*/ 831812 w 1311227"/>
                <a:gd name="connsiteY723" fmla="*/ 556123 h 927328"/>
                <a:gd name="connsiteX724" fmla="*/ 834551 w 1311227"/>
                <a:gd name="connsiteY724" fmla="*/ 558863 h 927328"/>
                <a:gd name="connsiteX725" fmla="*/ 831812 w 1311227"/>
                <a:gd name="connsiteY725" fmla="*/ 567081 h 927328"/>
                <a:gd name="connsiteX726" fmla="*/ 834551 w 1311227"/>
                <a:gd name="connsiteY726" fmla="*/ 584888 h 927328"/>
                <a:gd name="connsiteX727" fmla="*/ 834551 w 1311227"/>
                <a:gd name="connsiteY727" fmla="*/ 609544 h 927328"/>
                <a:gd name="connsiteX728" fmla="*/ 824963 w 1311227"/>
                <a:gd name="connsiteY728" fmla="*/ 668443 h 927328"/>
                <a:gd name="connsiteX729" fmla="*/ 834551 w 1311227"/>
                <a:gd name="connsiteY729" fmla="*/ 688989 h 927328"/>
                <a:gd name="connsiteX730" fmla="*/ 831812 w 1311227"/>
                <a:gd name="connsiteY730" fmla="*/ 694469 h 927328"/>
                <a:gd name="connsiteX731" fmla="*/ 837291 w 1311227"/>
                <a:gd name="connsiteY731" fmla="*/ 697208 h 927328"/>
                <a:gd name="connsiteX732" fmla="*/ 816744 w 1311227"/>
                <a:gd name="connsiteY732" fmla="*/ 706797 h 927328"/>
                <a:gd name="connsiteX733" fmla="*/ 809896 w 1311227"/>
                <a:gd name="connsiteY733" fmla="*/ 716385 h 927328"/>
                <a:gd name="connsiteX734" fmla="*/ 793458 w 1311227"/>
                <a:gd name="connsiteY734" fmla="*/ 717754 h 927328"/>
                <a:gd name="connsiteX735" fmla="*/ 787980 w 1311227"/>
                <a:gd name="connsiteY735" fmla="*/ 721864 h 927328"/>
                <a:gd name="connsiteX736" fmla="*/ 786610 w 1311227"/>
                <a:gd name="connsiteY736" fmla="*/ 716385 h 927328"/>
                <a:gd name="connsiteX737" fmla="*/ 772912 w 1311227"/>
                <a:gd name="connsiteY737" fmla="*/ 706797 h 927328"/>
                <a:gd name="connsiteX738" fmla="*/ 770173 w 1311227"/>
                <a:gd name="connsiteY738" fmla="*/ 712275 h 927328"/>
                <a:gd name="connsiteX739" fmla="*/ 778391 w 1311227"/>
                <a:gd name="connsiteY739" fmla="*/ 719124 h 927328"/>
                <a:gd name="connsiteX740" fmla="*/ 766063 w 1311227"/>
                <a:gd name="connsiteY740" fmla="*/ 723234 h 927328"/>
                <a:gd name="connsiteX741" fmla="*/ 755105 w 1311227"/>
                <a:gd name="connsiteY741" fmla="*/ 719124 h 927328"/>
                <a:gd name="connsiteX742" fmla="*/ 737298 w 1311227"/>
                <a:gd name="connsiteY742" fmla="*/ 723234 h 927328"/>
                <a:gd name="connsiteX743" fmla="*/ 726340 w 1311227"/>
                <a:gd name="connsiteY743" fmla="*/ 717754 h 927328"/>
                <a:gd name="connsiteX744" fmla="*/ 724970 w 1311227"/>
                <a:gd name="connsiteY744" fmla="*/ 721864 h 927328"/>
                <a:gd name="connsiteX745" fmla="*/ 729080 w 1311227"/>
                <a:gd name="connsiteY745" fmla="*/ 761587 h 927328"/>
                <a:gd name="connsiteX746" fmla="*/ 723601 w 1311227"/>
                <a:gd name="connsiteY746" fmla="*/ 790352 h 927328"/>
                <a:gd name="connsiteX747" fmla="*/ 723601 w 1311227"/>
                <a:gd name="connsiteY747" fmla="*/ 819117 h 927328"/>
                <a:gd name="connsiteX748" fmla="*/ 731819 w 1311227"/>
                <a:gd name="connsiteY748" fmla="*/ 875277 h 927328"/>
                <a:gd name="connsiteX749" fmla="*/ 746887 w 1311227"/>
                <a:gd name="connsiteY749" fmla="*/ 897193 h 927328"/>
                <a:gd name="connsiteX750" fmla="*/ 741408 w 1311227"/>
                <a:gd name="connsiteY750" fmla="*/ 919109 h 927328"/>
                <a:gd name="connsiteX751" fmla="*/ 737298 w 1311227"/>
                <a:gd name="connsiteY751" fmla="*/ 916370 h 927328"/>
                <a:gd name="connsiteX752" fmla="*/ 737298 w 1311227"/>
                <a:gd name="connsiteY752" fmla="*/ 921849 h 927328"/>
                <a:gd name="connsiteX753" fmla="*/ 737632 w 1311227"/>
                <a:gd name="connsiteY753" fmla="*/ 922984 h 927328"/>
                <a:gd name="connsiteX754" fmla="*/ 731819 w 1311227"/>
                <a:gd name="connsiteY754" fmla="*/ 919109 h 927328"/>
                <a:gd name="connsiteX755" fmla="*/ 726512 w 1311227"/>
                <a:gd name="connsiteY755" fmla="*/ 922362 h 927328"/>
                <a:gd name="connsiteX756" fmla="*/ 723132 w 1311227"/>
                <a:gd name="connsiteY756" fmla="*/ 924120 h 927328"/>
                <a:gd name="connsiteX757" fmla="*/ 720861 w 1311227"/>
                <a:gd name="connsiteY757" fmla="*/ 921849 h 927328"/>
                <a:gd name="connsiteX758" fmla="*/ 715382 w 1311227"/>
                <a:gd name="connsiteY758" fmla="*/ 923218 h 927328"/>
                <a:gd name="connsiteX759" fmla="*/ 714012 w 1311227"/>
                <a:gd name="connsiteY759" fmla="*/ 920479 h 927328"/>
                <a:gd name="connsiteX760" fmla="*/ 711578 w 1311227"/>
                <a:gd name="connsiteY760" fmla="*/ 922914 h 927328"/>
                <a:gd name="connsiteX761" fmla="*/ 712643 w 1311227"/>
                <a:gd name="connsiteY761" fmla="*/ 917739 h 927328"/>
                <a:gd name="connsiteX762" fmla="*/ 703054 w 1311227"/>
                <a:gd name="connsiteY762" fmla="*/ 927328 h 927328"/>
                <a:gd name="connsiteX763" fmla="*/ 703054 w 1311227"/>
                <a:gd name="connsiteY763" fmla="*/ 923218 h 927328"/>
                <a:gd name="connsiteX764" fmla="*/ 708534 w 1311227"/>
                <a:gd name="connsiteY764" fmla="*/ 920479 h 927328"/>
                <a:gd name="connsiteX765" fmla="*/ 707164 w 1311227"/>
                <a:gd name="connsiteY765" fmla="*/ 916370 h 927328"/>
                <a:gd name="connsiteX766" fmla="*/ 701685 w 1311227"/>
                <a:gd name="connsiteY766" fmla="*/ 917739 h 927328"/>
                <a:gd name="connsiteX767" fmla="*/ 705794 w 1311227"/>
                <a:gd name="connsiteY767" fmla="*/ 919109 h 927328"/>
                <a:gd name="connsiteX768" fmla="*/ 700315 w 1311227"/>
                <a:gd name="connsiteY768" fmla="*/ 924588 h 927328"/>
                <a:gd name="connsiteX769" fmla="*/ 697575 w 1311227"/>
                <a:gd name="connsiteY769" fmla="*/ 923218 h 927328"/>
                <a:gd name="connsiteX770" fmla="*/ 700315 w 1311227"/>
                <a:gd name="connsiteY770" fmla="*/ 916370 h 927328"/>
                <a:gd name="connsiteX771" fmla="*/ 694973 w 1311227"/>
                <a:gd name="connsiteY771" fmla="*/ 917705 h 927328"/>
                <a:gd name="connsiteX772" fmla="*/ 695350 w 1311227"/>
                <a:gd name="connsiteY772" fmla="*/ 906268 h 927328"/>
                <a:gd name="connsiteX773" fmla="*/ 698945 w 1311227"/>
                <a:gd name="connsiteY773" fmla="*/ 895823 h 927328"/>
                <a:gd name="connsiteX774" fmla="*/ 693466 w 1311227"/>
                <a:gd name="connsiteY774" fmla="*/ 862949 h 927328"/>
                <a:gd name="connsiteX775" fmla="*/ 694836 w 1311227"/>
                <a:gd name="connsiteY775" fmla="*/ 843772 h 927328"/>
                <a:gd name="connsiteX776" fmla="*/ 686617 w 1311227"/>
                <a:gd name="connsiteY776" fmla="*/ 808159 h 927328"/>
                <a:gd name="connsiteX777" fmla="*/ 683878 w 1311227"/>
                <a:gd name="connsiteY777" fmla="*/ 802680 h 927328"/>
                <a:gd name="connsiteX778" fmla="*/ 675659 w 1311227"/>
                <a:gd name="connsiteY778" fmla="*/ 802680 h 927328"/>
                <a:gd name="connsiteX779" fmla="*/ 668811 w 1311227"/>
                <a:gd name="connsiteY779" fmla="*/ 793091 h 927328"/>
                <a:gd name="connsiteX780" fmla="*/ 678399 w 1311227"/>
                <a:gd name="connsiteY780" fmla="*/ 782133 h 927328"/>
                <a:gd name="connsiteX781" fmla="*/ 672920 w 1311227"/>
                <a:gd name="connsiteY781" fmla="*/ 768435 h 927328"/>
                <a:gd name="connsiteX782" fmla="*/ 672920 w 1311227"/>
                <a:gd name="connsiteY782" fmla="*/ 727343 h 927328"/>
                <a:gd name="connsiteX783" fmla="*/ 670180 w 1311227"/>
                <a:gd name="connsiteY783" fmla="*/ 723234 h 927328"/>
                <a:gd name="connsiteX784" fmla="*/ 674289 w 1311227"/>
                <a:gd name="connsiteY784" fmla="*/ 708166 h 927328"/>
                <a:gd name="connsiteX785" fmla="*/ 674289 w 1311227"/>
                <a:gd name="connsiteY785" fmla="*/ 690359 h 927328"/>
                <a:gd name="connsiteX786" fmla="*/ 663331 w 1311227"/>
                <a:gd name="connsiteY786" fmla="*/ 686250 h 927328"/>
                <a:gd name="connsiteX787" fmla="*/ 664701 w 1311227"/>
                <a:gd name="connsiteY787" fmla="*/ 675292 h 927328"/>
                <a:gd name="connsiteX788" fmla="*/ 675659 w 1311227"/>
                <a:gd name="connsiteY788" fmla="*/ 675292 h 927328"/>
                <a:gd name="connsiteX789" fmla="*/ 677029 w 1311227"/>
                <a:gd name="connsiteY789" fmla="*/ 654746 h 927328"/>
                <a:gd name="connsiteX790" fmla="*/ 671550 w 1311227"/>
                <a:gd name="connsiteY790" fmla="*/ 647897 h 927328"/>
                <a:gd name="connsiteX791" fmla="*/ 677029 w 1311227"/>
                <a:gd name="connsiteY791" fmla="*/ 635569 h 927328"/>
                <a:gd name="connsiteX792" fmla="*/ 655113 w 1311227"/>
                <a:gd name="connsiteY792" fmla="*/ 584888 h 927328"/>
                <a:gd name="connsiteX793" fmla="*/ 649634 w 1311227"/>
                <a:gd name="connsiteY793" fmla="*/ 534207 h 927328"/>
                <a:gd name="connsiteX794" fmla="*/ 649634 w 1311227"/>
                <a:gd name="connsiteY794" fmla="*/ 494484 h 927328"/>
                <a:gd name="connsiteX795" fmla="*/ 641415 w 1311227"/>
                <a:gd name="connsiteY795" fmla="*/ 491744 h 927328"/>
                <a:gd name="connsiteX796" fmla="*/ 648264 w 1311227"/>
                <a:gd name="connsiteY796" fmla="*/ 487635 h 927328"/>
                <a:gd name="connsiteX797" fmla="*/ 670180 w 1311227"/>
                <a:gd name="connsiteY797" fmla="*/ 425995 h 927328"/>
                <a:gd name="connsiteX798" fmla="*/ 670180 w 1311227"/>
                <a:gd name="connsiteY798" fmla="*/ 375315 h 927328"/>
                <a:gd name="connsiteX799" fmla="*/ 667441 w 1311227"/>
                <a:gd name="connsiteY799" fmla="*/ 350659 h 927328"/>
                <a:gd name="connsiteX800" fmla="*/ 660592 w 1311227"/>
                <a:gd name="connsiteY800" fmla="*/ 339701 h 927328"/>
                <a:gd name="connsiteX801" fmla="*/ 655113 w 1311227"/>
                <a:gd name="connsiteY801" fmla="*/ 317785 h 927328"/>
                <a:gd name="connsiteX802" fmla="*/ 634566 w 1311227"/>
                <a:gd name="connsiteY802" fmla="*/ 373945 h 927328"/>
                <a:gd name="connsiteX803" fmla="*/ 603062 w 1311227"/>
                <a:gd name="connsiteY803" fmla="*/ 427365 h 927328"/>
                <a:gd name="connsiteX804" fmla="*/ 585255 w 1311227"/>
                <a:gd name="connsiteY804" fmla="*/ 476677 h 927328"/>
                <a:gd name="connsiteX805" fmla="*/ 585255 w 1311227"/>
                <a:gd name="connsiteY805" fmla="*/ 510921 h 927328"/>
                <a:gd name="connsiteX806" fmla="*/ 579776 w 1311227"/>
                <a:gd name="connsiteY806" fmla="*/ 495853 h 927328"/>
                <a:gd name="connsiteX807" fmla="*/ 567448 w 1311227"/>
                <a:gd name="connsiteY807" fmla="*/ 525988 h 927328"/>
                <a:gd name="connsiteX808" fmla="*/ 555120 w 1311227"/>
                <a:gd name="connsiteY808" fmla="*/ 498593 h 927328"/>
                <a:gd name="connsiteX809" fmla="*/ 560600 w 1311227"/>
                <a:gd name="connsiteY809" fmla="*/ 498593 h 927328"/>
                <a:gd name="connsiteX810" fmla="*/ 577036 w 1311227"/>
                <a:gd name="connsiteY810" fmla="*/ 447912 h 927328"/>
                <a:gd name="connsiteX811" fmla="*/ 598953 w 1311227"/>
                <a:gd name="connsiteY811" fmla="*/ 356138 h 927328"/>
                <a:gd name="connsiteX812" fmla="*/ 619499 w 1311227"/>
                <a:gd name="connsiteY812" fmla="*/ 272583 h 927328"/>
                <a:gd name="connsiteX813" fmla="*/ 616759 w 1311227"/>
                <a:gd name="connsiteY813" fmla="*/ 253406 h 927328"/>
                <a:gd name="connsiteX814" fmla="*/ 618129 w 1311227"/>
                <a:gd name="connsiteY814" fmla="*/ 234229 h 927328"/>
                <a:gd name="connsiteX815" fmla="*/ 629087 w 1311227"/>
                <a:gd name="connsiteY815" fmla="*/ 210943 h 927328"/>
                <a:gd name="connsiteX816" fmla="*/ 656483 w 1311227"/>
                <a:gd name="connsiteY816" fmla="*/ 204095 h 927328"/>
                <a:gd name="connsiteX817" fmla="*/ 689357 w 1311227"/>
                <a:gd name="connsiteY817" fmla="*/ 183548 h 927328"/>
                <a:gd name="connsiteX818" fmla="*/ 675659 w 1311227"/>
                <a:gd name="connsiteY818" fmla="*/ 160262 h 927328"/>
                <a:gd name="connsiteX819" fmla="*/ 672920 w 1311227"/>
                <a:gd name="connsiteY819" fmla="*/ 132867 h 927328"/>
                <a:gd name="connsiteX820" fmla="*/ 720861 w 1311227"/>
                <a:gd name="connsiteY820" fmla="*/ 79447 h 927328"/>
                <a:gd name="connsiteX821" fmla="*/ 198983 w 1311227"/>
                <a:gd name="connsiteY821" fmla="*/ 0 h 927328"/>
                <a:gd name="connsiteX822" fmla="*/ 222269 w 1311227"/>
                <a:gd name="connsiteY822" fmla="*/ 5479 h 927328"/>
                <a:gd name="connsiteX823" fmla="*/ 238706 w 1311227"/>
                <a:gd name="connsiteY823" fmla="*/ 43833 h 927328"/>
                <a:gd name="connsiteX824" fmla="*/ 241446 w 1311227"/>
                <a:gd name="connsiteY824" fmla="*/ 56160 h 927328"/>
                <a:gd name="connsiteX825" fmla="*/ 234597 w 1311227"/>
                <a:gd name="connsiteY825" fmla="*/ 79447 h 927328"/>
                <a:gd name="connsiteX826" fmla="*/ 244185 w 1311227"/>
                <a:gd name="connsiteY826" fmla="*/ 91774 h 927328"/>
                <a:gd name="connsiteX827" fmla="*/ 259253 w 1311227"/>
                <a:gd name="connsiteY827" fmla="*/ 93144 h 927328"/>
                <a:gd name="connsiteX828" fmla="*/ 293497 w 1311227"/>
                <a:gd name="connsiteY828" fmla="*/ 104102 h 927328"/>
                <a:gd name="connsiteX829" fmla="*/ 314043 w 1311227"/>
                <a:gd name="connsiteY829" fmla="*/ 108211 h 927328"/>
                <a:gd name="connsiteX830" fmla="*/ 405817 w 1311227"/>
                <a:gd name="connsiteY830" fmla="*/ 199985 h 927328"/>
                <a:gd name="connsiteX831" fmla="*/ 414035 w 1311227"/>
                <a:gd name="connsiteY831" fmla="*/ 223271 h 927328"/>
                <a:gd name="connsiteX832" fmla="*/ 418145 w 1311227"/>
                <a:gd name="connsiteY832" fmla="*/ 272583 h 927328"/>
                <a:gd name="connsiteX833" fmla="*/ 415405 w 1311227"/>
                <a:gd name="connsiteY833" fmla="*/ 336961 h 927328"/>
                <a:gd name="connsiteX834" fmla="*/ 423624 w 1311227"/>
                <a:gd name="connsiteY834" fmla="*/ 336961 h 927328"/>
                <a:gd name="connsiteX835" fmla="*/ 424994 w 1311227"/>
                <a:gd name="connsiteY835" fmla="*/ 341071 h 927328"/>
                <a:gd name="connsiteX836" fmla="*/ 416775 w 1311227"/>
                <a:gd name="connsiteY836" fmla="*/ 347919 h 927328"/>
                <a:gd name="connsiteX837" fmla="*/ 416775 w 1311227"/>
                <a:gd name="connsiteY837" fmla="*/ 358877 h 927328"/>
                <a:gd name="connsiteX838" fmla="*/ 442800 w 1311227"/>
                <a:gd name="connsiteY838" fmla="*/ 406819 h 927328"/>
                <a:gd name="connsiteX839" fmla="*/ 438691 w 1311227"/>
                <a:gd name="connsiteY839" fmla="*/ 406819 h 927328"/>
                <a:gd name="connsiteX840" fmla="*/ 420884 w 1311227"/>
                <a:gd name="connsiteY840" fmla="*/ 394491 h 927328"/>
                <a:gd name="connsiteX841" fmla="*/ 416775 w 1311227"/>
                <a:gd name="connsiteY841" fmla="*/ 401340 h 927328"/>
                <a:gd name="connsiteX842" fmla="*/ 427733 w 1311227"/>
                <a:gd name="connsiteY842" fmla="*/ 434214 h 927328"/>
                <a:gd name="connsiteX843" fmla="*/ 424994 w 1311227"/>
                <a:gd name="connsiteY843" fmla="*/ 435584 h 927328"/>
                <a:gd name="connsiteX844" fmla="*/ 411296 w 1311227"/>
                <a:gd name="connsiteY844" fmla="*/ 412298 h 927328"/>
                <a:gd name="connsiteX845" fmla="*/ 409926 w 1311227"/>
                <a:gd name="connsiteY845" fmla="*/ 415038 h 927328"/>
                <a:gd name="connsiteX846" fmla="*/ 412666 w 1311227"/>
                <a:gd name="connsiteY846" fmla="*/ 443803 h 927328"/>
                <a:gd name="connsiteX847" fmla="*/ 407187 w 1311227"/>
                <a:gd name="connsiteY847" fmla="*/ 446542 h 927328"/>
                <a:gd name="connsiteX848" fmla="*/ 401707 w 1311227"/>
                <a:gd name="connsiteY848" fmla="*/ 410928 h 927328"/>
                <a:gd name="connsiteX849" fmla="*/ 396229 w 1311227"/>
                <a:gd name="connsiteY849" fmla="*/ 409559 h 927328"/>
                <a:gd name="connsiteX850" fmla="*/ 388010 w 1311227"/>
                <a:gd name="connsiteY850" fmla="*/ 445172 h 927328"/>
                <a:gd name="connsiteX851" fmla="*/ 385271 w 1311227"/>
                <a:gd name="connsiteY851" fmla="*/ 408189 h 927328"/>
                <a:gd name="connsiteX852" fmla="*/ 386640 w 1311227"/>
                <a:gd name="connsiteY852" fmla="*/ 399970 h 927328"/>
                <a:gd name="connsiteX853" fmla="*/ 381161 w 1311227"/>
                <a:gd name="connsiteY853" fmla="*/ 397231 h 927328"/>
                <a:gd name="connsiteX854" fmla="*/ 363354 w 1311227"/>
                <a:gd name="connsiteY854" fmla="*/ 413668 h 927328"/>
                <a:gd name="connsiteX855" fmla="*/ 361984 w 1311227"/>
                <a:gd name="connsiteY855" fmla="*/ 409559 h 927328"/>
                <a:gd name="connsiteX856" fmla="*/ 392119 w 1311227"/>
                <a:gd name="connsiteY856" fmla="*/ 347919 h 927328"/>
                <a:gd name="connsiteX857" fmla="*/ 392119 w 1311227"/>
                <a:gd name="connsiteY857" fmla="*/ 321894 h 927328"/>
                <a:gd name="connsiteX858" fmla="*/ 370203 w 1311227"/>
                <a:gd name="connsiteY858" fmla="*/ 230120 h 927328"/>
                <a:gd name="connsiteX859" fmla="*/ 312673 w 1311227"/>
                <a:gd name="connsiteY859" fmla="*/ 190397 h 927328"/>
                <a:gd name="connsiteX860" fmla="*/ 312673 w 1311227"/>
                <a:gd name="connsiteY860" fmla="*/ 252036 h 927328"/>
                <a:gd name="connsiteX861" fmla="*/ 301715 w 1311227"/>
                <a:gd name="connsiteY861" fmla="*/ 326003 h 927328"/>
                <a:gd name="connsiteX862" fmla="*/ 312673 w 1311227"/>
                <a:gd name="connsiteY862" fmla="*/ 352029 h 927328"/>
                <a:gd name="connsiteX863" fmla="*/ 319522 w 1311227"/>
                <a:gd name="connsiteY863" fmla="*/ 393122 h 927328"/>
                <a:gd name="connsiteX864" fmla="*/ 323631 w 1311227"/>
                <a:gd name="connsiteY864" fmla="*/ 462979 h 927328"/>
                <a:gd name="connsiteX865" fmla="*/ 329110 w 1311227"/>
                <a:gd name="connsiteY865" fmla="*/ 464349 h 927328"/>
                <a:gd name="connsiteX866" fmla="*/ 330480 w 1311227"/>
                <a:gd name="connsiteY866" fmla="*/ 467088 h 927328"/>
                <a:gd name="connsiteX867" fmla="*/ 325001 w 1311227"/>
                <a:gd name="connsiteY867" fmla="*/ 473937 h 927328"/>
                <a:gd name="connsiteX868" fmla="*/ 325001 w 1311227"/>
                <a:gd name="connsiteY868" fmla="*/ 484895 h 927328"/>
                <a:gd name="connsiteX869" fmla="*/ 326371 w 1311227"/>
                <a:gd name="connsiteY869" fmla="*/ 498593 h 927328"/>
                <a:gd name="connsiteX870" fmla="*/ 308564 w 1311227"/>
                <a:gd name="connsiteY870" fmla="*/ 554753 h 927328"/>
                <a:gd name="connsiteX871" fmla="*/ 312673 w 1311227"/>
                <a:gd name="connsiteY871" fmla="*/ 558863 h 927328"/>
                <a:gd name="connsiteX872" fmla="*/ 315413 w 1311227"/>
                <a:gd name="connsiteY872" fmla="*/ 556123 h 927328"/>
                <a:gd name="connsiteX873" fmla="*/ 318152 w 1311227"/>
                <a:gd name="connsiteY873" fmla="*/ 560232 h 927328"/>
                <a:gd name="connsiteX874" fmla="*/ 309934 w 1311227"/>
                <a:gd name="connsiteY874" fmla="*/ 558863 h 927328"/>
                <a:gd name="connsiteX875" fmla="*/ 272950 w 1311227"/>
                <a:gd name="connsiteY875" fmla="*/ 584888 h 927328"/>
                <a:gd name="connsiteX876" fmla="*/ 271580 w 1311227"/>
                <a:gd name="connsiteY876" fmla="*/ 588997 h 927328"/>
                <a:gd name="connsiteX877" fmla="*/ 274320 w 1311227"/>
                <a:gd name="connsiteY877" fmla="*/ 593106 h 927328"/>
                <a:gd name="connsiteX878" fmla="*/ 268841 w 1311227"/>
                <a:gd name="connsiteY878" fmla="*/ 593106 h 927328"/>
                <a:gd name="connsiteX879" fmla="*/ 235967 w 1311227"/>
                <a:gd name="connsiteY879" fmla="*/ 630090 h 927328"/>
                <a:gd name="connsiteX880" fmla="*/ 222269 w 1311227"/>
                <a:gd name="connsiteY880" fmla="*/ 628720 h 927328"/>
                <a:gd name="connsiteX881" fmla="*/ 227748 w 1311227"/>
                <a:gd name="connsiteY881" fmla="*/ 656116 h 927328"/>
                <a:gd name="connsiteX882" fmla="*/ 209941 w 1311227"/>
                <a:gd name="connsiteY882" fmla="*/ 669813 h 927328"/>
                <a:gd name="connsiteX883" fmla="*/ 216790 w 1311227"/>
                <a:gd name="connsiteY883" fmla="*/ 749259 h 927328"/>
                <a:gd name="connsiteX884" fmla="*/ 238706 w 1311227"/>
                <a:gd name="connsiteY884" fmla="*/ 798570 h 927328"/>
                <a:gd name="connsiteX885" fmla="*/ 231857 w 1311227"/>
                <a:gd name="connsiteY885" fmla="*/ 810898 h 927328"/>
                <a:gd name="connsiteX886" fmla="*/ 231857 w 1311227"/>
                <a:gd name="connsiteY886" fmla="*/ 836923 h 927328"/>
                <a:gd name="connsiteX887" fmla="*/ 205832 w 1311227"/>
                <a:gd name="connsiteY887" fmla="*/ 846512 h 927328"/>
                <a:gd name="connsiteX888" fmla="*/ 179807 w 1311227"/>
                <a:gd name="connsiteY888" fmla="*/ 834184 h 927328"/>
                <a:gd name="connsiteX889" fmla="*/ 192134 w 1311227"/>
                <a:gd name="connsiteY889" fmla="*/ 813638 h 927328"/>
                <a:gd name="connsiteX890" fmla="*/ 196244 w 1311227"/>
                <a:gd name="connsiteY890" fmla="*/ 801310 h 927328"/>
                <a:gd name="connsiteX891" fmla="*/ 196244 w 1311227"/>
                <a:gd name="connsiteY891" fmla="*/ 794461 h 927328"/>
                <a:gd name="connsiteX892" fmla="*/ 197614 w 1311227"/>
                <a:gd name="connsiteY892" fmla="*/ 779394 h 927328"/>
                <a:gd name="connsiteX893" fmla="*/ 157891 w 1311227"/>
                <a:gd name="connsiteY893" fmla="*/ 656116 h 927328"/>
                <a:gd name="connsiteX894" fmla="*/ 157891 w 1311227"/>
                <a:gd name="connsiteY894" fmla="*/ 598586 h 927328"/>
                <a:gd name="connsiteX895" fmla="*/ 153781 w 1311227"/>
                <a:gd name="connsiteY895" fmla="*/ 595846 h 927328"/>
                <a:gd name="connsiteX896" fmla="*/ 156521 w 1311227"/>
                <a:gd name="connsiteY896" fmla="*/ 593106 h 927328"/>
                <a:gd name="connsiteX897" fmla="*/ 148302 w 1311227"/>
                <a:gd name="connsiteY897" fmla="*/ 580779 h 927328"/>
                <a:gd name="connsiteX898" fmla="*/ 152411 w 1311227"/>
                <a:gd name="connsiteY898" fmla="*/ 568451 h 927328"/>
                <a:gd name="connsiteX899" fmla="*/ 137344 w 1311227"/>
                <a:gd name="connsiteY899" fmla="*/ 573930 h 927328"/>
                <a:gd name="connsiteX900" fmla="*/ 115428 w 1311227"/>
                <a:gd name="connsiteY900" fmla="*/ 567081 h 927328"/>
                <a:gd name="connsiteX901" fmla="*/ 120907 w 1311227"/>
                <a:gd name="connsiteY901" fmla="*/ 564341 h 927328"/>
                <a:gd name="connsiteX902" fmla="*/ 118168 w 1311227"/>
                <a:gd name="connsiteY902" fmla="*/ 558863 h 927328"/>
                <a:gd name="connsiteX903" fmla="*/ 131865 w 1311227"/>
                <a:gd name="connsiteY903" fmla="*/ 542425 h 927328"/>
                <a:gd name="connsiteX904" fmla="*/ 134604 w 1311227"/>
                <a:gd name="connsiteY904" fmla="*/ 543795 h 927328"/>
                <a:gd name="connsiteX905" fmla="*/ 140084 w 1311227"/>
                <a:gd name="connsiteY905" fmla="*/ 543795 h 927328"/>
                <a:gd name="connsiteX906" fmla="*/ 141453 w 1311227"/>
                <a:gd name="connsiteY906" fmla="*/ 541056 h 927328"/>
                <a:gd name="connsiteX907" fmla="*/ 135974 w 1311227"/>
                <a:gd name="connsiteY907" fmla="*/ 508181 h 927328"/>
                <a:gd name="connsiteX908" fmla="*/ 135974 w 1311227"/>
                <a:gd name="connsiteY908" fmla="*/ 464349 h 927328"/>
                <a:gd name="connsiteX909" fmla="*/ 127756 w 1311227"/>
                <a:gd name="connsiteY909" fmla="*/ 464349 h 927328"/>
                <a:gd name="connsiteX910" fmla="*/ 126386 w 1311227"/>
                <a:gd name="connsiteY910" fmla="*/ 460240 h 927328"/>
                <a:gd name="connsiteX911" fmla="*/ 135974 w 1311227"/>
                <a:gd name="connsiteY911" fmla="*/ 447912 h 927328"/>
                <a:gd name="connsiteX912" fmla="*/ 137344 w 1311227"/>
                <a:gd name="connsiteY912" fmla="*/ 438323 h 927328"/>
                <a:gd name="connsiteX913" fmla="*/ 159260 w 1311227"/>
                <a:gd name="connsiteY913" fmla="*/ 345180 h 927328"/>
                <a:gd name="connsiteX914" fmla="*/ 152411 w 1311227"/>
                <a:gd name="connsiteY914" fmla="*/ 298608 h 927328"/>
                <a:gd name="connsiteX915" fmla="*/ 111319 w 1311227"/>
                <a:gd name="connsiteY915" fmla="*/ 327373 h 927328"/>
                <a:gd name="connsiteX916" fmla="*/ 92142 w 1311227"/>
                <a:gd name="connsiteY916" fmla="*/ 295869 h 927328"/>
                <a:gd name="connsiteX917" fmla="*/ 94881 w 1311227"/>
                <a:gd name="connsiteY917" fmla="*/ 268473 h 927328"/>
                <a:gd name="connsiteX918" fmla="*/ 92142 w 1311227"/>
                <a:gd name="connsiteY918" fmla="*/ 242448 h 927328"/>
                <a:gd name="connsiteX919" fmla="*/ 100361 w 1311227"/>
                <a:gd name="connsiteY919" fmla="*/ 206834 h 927328"/>
                <a:gd name="connsiteX920" fmla="*/ 90773 w 1311227"/>
                <a:gd name="connsiteY920" fmla="*/ 171220 h 927328"/>
                <a:gd name="connsiteX921" fmla="*/ 131865 w 1311227"/>
                <a:gd name="connsiteY921" fmla="*/ 126018 h 927328"/>
                <a:gd name="connsiteX922" fmla="*/ 174327 w 1311227"/>
                <a:gd name="connsiteY922" fmla="*/ 95883 h 927328"/>
                <a:gd name="connsiteX923" fmla="*/ 155151 w 1311227"/>
                <a:gd name="connsiteY923" fmla="*/ 57530 h 927328"/>
                <a:gd name="connsiteX924" fmla="*/ 155151 w 1311227"/>
                <a:gd name="connsiteY924" fmla="*/ 52051 h 927328"/>
                <a:gd name="connsiteX925" fmla="*/ 163369 w 1311227"/>
                <a:gd name="connsiteY925" fmla="*/ 50682 h 927328"/>
                <a:gd name="connsiteX926" fmla="*/ 198983 w 1311227"/>
                <a:gd name="connsiteY926" fmla="*/ 0 h 927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</a:cxnLst>
              <a:rect l="l" t="t" r="r" b="b"/>
              <a:pathLst>
                <a:path w="1311227" h="927328">
                  <a:moveTo>
                    <a:pt x="723132" y="924120"/>
                  </a:moveTo>
                  <a:lnTo>
                    <a:pt x="724970" y="925958"/>
                  </a:lnTo>
                  <a:cubicBezTo>
                    <a:pt x="723601" y="925958"/>
                    <a:pt x="722231" y="924588"/>
                    <a:pt x="722231" y="924588"/>
                  </a:cubicBezTo>
                  <a:close/>
                  <a:moveTo>
                    <a:pt x="737632" y="922984"/>
                  </a:moveTo>
                  <a:lnTo>
                    <a:pt x="740038" y="924588"/>
                  </a:lnTo>
                  <a:cubicBezTo>
                    <a:pt x="739353" y="924588"/>
                    <a:pt x="738668" y="924931"/>
                    <a:pt x="738155" y="924760"/>
                  </a:cubicBezTo>
                  <a:close/>
                  <a:moveTo>
                    <a:pt x="711578" y="922914"/>
                  </a:moveTo>
                  <a:lnTo>
                    <a:pt x="711445" y="923561"/>
                  </a:lnTo>
                  <a:cubicBezTo>
                    <a:pt x="710588" y="924588"/>
                    <a:pt x="709218" y="925273"/>
                    <a:pt x="707164" y="927328"/>
                  </a:cubicBezTo>
                  <a:close/>
                  <a:moveTo>
                    <a:pt x="694973" y="917705"/>
                  </a:moveTo>
                  <a:lnTo>
                    <a:pt x="694836" y="921849"/>
                  </a:lnTo>
                  <a:cubicBezTo>
                    <a:pt x="693466" y="920479"/>
                    <a:pt x="693466" y="919109"/>
                    <a:pt x="694836" y="917739"/>
                  </a:cubicBezTo>
                  <a:close/>
                  <a:moveTo>
                    <a:pt x="575667" y="867058"/>
                  </a:moveTo>
                  <a:cubicBezTo>
                    <a:pt x="577036" y="867058"/>
                    <a:pt x="579776" y="868428"/>
                    <a:pt x="579776" y="869798"/>
                  </a:cubicBezTo>
                  <a:lnTo>
                    <a:pt x="574297" y="871168"/>
                  </a:lnTo>
                  <a:close/>
                  <a:moveTo>
                    <a:pt x="571558" y="824596"/>
                  </a:moveTo>
                  <a:lnTo>
                    <a:pt x="571558" y="828705"/>
                  </a:lnTo>
                  <a:lnTo>
                    <a:pt x="570775" y="824791"/>
                  </a:lnTo>
                  <a:close/>
                  <a:moveTo>
                    <a:pt x="570188" y="821856"/>
                  </a:moveTo>
                  <a:lnTo>
                    <a:pt x="570775" y="824791"/>
                  </a:lnTo>
                  <a:lnTo>
                    <a:pt x="566078" y="825965"/>
                  </a:lnTo>
                  <a:cubicBezTo>
                    <a:pt x="566078" y="824596"/>
                    <a:pt x="568818" y="824596"/>
                    <a:pt x="570188" y="821856"/>
                  </a:cubicBezTo>
                  <a:close/>
                  <a:moveTo>
                    <a:pt x="527725" y="809528"/>
                  </a:moveTo>
                  <a:cubicBezTo>
                    <a:pt x="527725" y="809528"/>
                    <a:pt x="529095" y="809528"/>
                    <a:pt x="530465" y="810898"/>
                  </a:cubicBezTo>
                  <a:cubicBezTo>
                    <a:pt x="529095" y="812268"/>
                    <a:pt x="527725" y="812268"/>
                    <a:pt x="526355" y="812268"/>
                  </a:cubicBezTo>
                  <a:cubicBezTo>
                    <a:pt x="526355" y="810898"/>
                    <a:pt x="526355" y="809528"/>
                    <a:pt x="527725" y="809528"/>
                  </a:cubicBezTo>
                  <a:close/>
                  <a:moveTo>
                    <a:pt x="597583" y="801310"/>
                  </a:moveTo>
                  <a:cubicBezTo>
                    <a:pt x="598953" y="801310"/>
                    <a:pt x="601692" y="802680"/>
                    <a:pt x="603062" y="805419"/>
                  </a:cubicBezTo>
                  <a:lnTo>
                    <a:pt x="594843" y="805419"/>
                  </a:lnTo>
                  <a:cubicBezTo>
                    <a:pt x="596213" y="804050"/>
                    <a:pt x="596213" y="802680"/>
                    <a:pt x="597583" y="801310"/>
                  </a:cubicBezTo>
                  <a:close/>
                  <a:moveTo>
                    <a:pt x="807156" y="768435"/>
                  </a:moveTo>
                  <a:lnTo>
                    <a:pt x="812635" y="769805"/>
                  </a:lnTo>
                  <a:cubicBezTo>
                    <a:pt x="811265" y="772545"/>
                    <a:pt x="812635" y="773915"/>
                    <a:pt x="808526" y="773915"/>
                  </a:cubicBezTo>
                  <a:cubicBezTo>
                    <a:pt x="805786" y="773915"/>
                    <a:pt x="805786" y="772545"/>
                    <a:pt x="804416" y="771175"/>
                  </a:cubicBezTo>
                  <a:close/>
                  <a:moveTo>
                    <a:pt x="740038" y="749259"/>
                  </a:moveTo>
                  <a:cubicBezTo>
                    <a:pt x="744147" y="754738"/>
                    <a:pt x="755105" y="753368"/>
                    <a:pt x="755105" y="761587"/>
                  </a:cubicBezTo>
                  <a:cubicBezTo>
                    <a:pt x="755105" y="765696"/>
                    <a:pt x="752366" y="769805"/>
                    <a:pt x="750996" y="775285"/>
                  </a:cubicBezTo>
                  <a:cubicBezTo>
                    <a:pt x="750996" y="778024"/>
                    <a:pt x="752366" y="782133"/>
                    <a:pt x="750996" y="784873"/>
                  </a:cubicBezTo>
                  <a:cubicBezTo>
                    <a:pt x="749626" y="787612"/>
                    <a:pt x="746887" y="790352"/>
                    <a:pt x="744147" y="790352"/>
                  </a:cubicBezTo>
                  <a:cubicBezTo>
                    <a:pt x="737298" y="790352"/>
                    <a:pt x="733189" y="784873"/>
                    <a:pt x="733189" y="779394"/>
                  </a:cubicBezTo>
                  <a:cubicBezTo>
                    <a:pt x="733189" y="776654"/>
                    <a:pt x="734559" y="775285"/>
                    <a:pt x="734559" y="773915"/>
                  </a:cubicBezTo>
                  <a:cubicBezTo>
                    <a:pt x="735929" y="771175"/>
                    <a:pt x="734559" y="767066"/>
                    <a:pt x="734559" y="764327"/>
                  </a:cubicBezTo>
                  <a:cubicBezTo>
                    <a:pt x="734559" y="760217"/>
                    <a:pt x="737298" y="754738"/>
                    <a:pt x="740038" y="749259"/>
                  </a:cubicBezTo>
                  <a:close/>
                  <a:moveTo>
                    <a:pt x="396229" y="747889"/>
                  </a:moveTo>
                  <a:cubicBezTo>
                    <a:pt x="396229" y="749259"/>
                    <a:pt x="397598" y="750629"/>
                    <a:pt x="398968" y="751999"/>
                  </a:cubicBezTo>
                  <a:cubicBezTo>
                    <a:pt x="397598" y="753368"/>
                    <a:pt x="394859" y="754738"/>
                    <a:pt x="392119" y="754738"/>
                  </a:cubicBezTo>
                  <a:cubicBezTo>
                    <a:pt x="392119" y="753368"/>
                    <a:pt x="390749" y="754738"/>
                    <a:pt x="390749" y="750629"/>
                  </a:cubicBezTo>
                  <a:cubicBezTo>
                    <a:pt x="390749" y="747889"/>
                    <a:pt x="393489" y="747889"/>
                    <a:pt x="396229" y="747889"/>
                  </a:cubicBezTo>
                  <a:close/>
                  <a:moveTo>
                    <a:pt x="741408" y="734192"/>
                  </a:moveTo>
                  <a:cubicBezTo>
                    <a:pt x="742777" y="734192"/>
                    <a:pt x="744147" y="734192"/>
                    <a:pt x="745517" y="735562"/>
                  </a:cubicBezTo>
                  <a:cubicBezTo>
                    <a:pt x="744147" y="738301"/>
                    <a:pt x="741408" y="739671"/>
                    <a:pt x="738668" y="739671"/>
                  </a:cubicBezTo>
                  <a:cubicBezTo>
                    <a:pt x="740038" y="738301"/>
                    <a:pt x="740038" y="734192"/>
                    <a:pt x="741408" y="734192"/>
                  </a:cubicBezTo>
                  <a:close/>
                  <a:moveTo>
                    <a:pt x="572927" y="732822"/>
                  </a:moveTo>
                  <a:cubicBezTo>
                    <a:pt x="572927" y="732822"/>
                    <a:pt x="574297" y="734192"/>
                    <a:pt x="574297" y="735562"/>
                  </a:cubicBezTo>
                  <a:lnTo>
                    <a:pt x="570188" y="735562"/>
                  </a:lnTo>
                  <a:close/>
                  <a:moveTo>
                    <a:pt x="594843" y="730082"/>
                  </a:moveTo>
                  <a:cubicBezTo>
                    <a:pt x="596213" y="730082"/>
                    <a:pt x="597583" y="730082"/>
                    <a:pt x="598953" y="731452"/>
                  </a:cubicBezTo>
                  <a:cubicBezTo>
                    <a:pt x="598953" y="731452"/>
                    <a:pt x="598953" y="732822"/>
                    <a:pt x="597583" y="734192"/>
                  </a:cubicBezTo>
                  <a:cubicBezTo>
                    <a:pt x="594843" y="732822"/>
                    <a:pt x="593474" y="731452"/>
                    <a:pt x="594843" y="730082"/>
                  </a:cubicBezTo>
                  <a:close/>
                  <a:moveTo>
                    <a:pt x="767433" y="727343"/>
                  </a:moveTo>
                  <a:lnTo>
                    <a:pt x="774282" y="727343"/>
                  </a:lnTo>
                  <a:cubicBezTo>
                    <a:pt x="774282" y="728712"/>
                    <a:pt x="775652" y="730082"/>
                    <a:pt x="774282" y="735562"/>
                  </a:cubicBezTo>
                  <a:cubicBezTo>
                    <a:pt x="772912" y="735562"/>
                    <a:pt x="772912" y="736931"/>
                    <a:pt x="770173" y="736931"/>
                  </a:cubicBezTo>
                  <a:cubicBezTo>
                    <a:pt x="766063" y="736931"/>
                    <a:pt x="766063" y="735562"/>
                    <a:pt x="763324" y="732822"/>
                  </a:cubicBezTo>
                  <a:cubicBezTo>
                    <a:pt x="763324" y="731452"/>
                    <a:pt x="764693" y="728712"/>
                    <a:pt x="767433" y="727343"/>
                  </a:cubicBezTo>
                  <a:close/>
                  <a:moveTo>
                    <a:pt x="812635" y="723234"/>
                  </a:moveTo>
                  <a:lnTo>
                    <a:pt x="818114" y="724603"/>
                  </a:lnTo>
                  <a:cubicBezTo>
                    <a:pt x="818114" y="724603"/>
                    <a:pt x="816744" y="724603"/>
                    <a:pt x="815375" y="725973"/>
                  </a:cubicBezTo>
                  <a:close/>
                  <a:moveTo>
                    <a:pt x="659222" y="723234"/>
                  </a:moveTo>
                  <a:lnTo>
                    <a:pt x="664701" y="724603"/>
                  </a:lnTo>
                  <a:lnTo>
                    <a:pt x="664701" y="728712"/>
                  </a:lnTo>
                  <a:cubicBezTo>
                    <a:pt x="663331" y="727343"/>
                    <a:pt x="659222" y="728712"/>
                    <a:pt x="659222" y="723234"/>
                  </a:cubicBezTo>
                  <a:close/>
                  <a:moveTo>
                    <a:pt x="834551" y="717754"/>
                  </a:moveTo>
                  <a:cubicBezTo>
                    <a:pt x="838661" y="717754"/>
                    <a:pt x="840030" y="719124"/>
                    <a:pt x="841400" y="719124"/>
                  </a:cubicBezTo>
                  <a:cubicBezTo>
                    <a:pt x="841400" y="720494"/>
                    <a:pt x="841400" y="721864"/>
                    <a:pt x="838661" y="721864"/>
                  </a:cubicBezTo>
                  <a:cubicBezTo>
                    <a:pt x="834551" y="721864"/>
                    <a:pt x="834551" y="719124"/>
                    <a:pt x="834551" y="717754"/>
                  </a:cubicBezTo>
                  <a:close/>
                  <a:moveTo>
                    <a:pt x="983855" y="713645"/>
                  </a:moveTo>
                  <a:cubicBezTo>
                    <a:pt x="986595" y="713645"/>
                    <a:pt x="989334" y="716385"/>
                    <a:pt x="990704" y="719124"/>
                  </a:cubicBezTo>
                  <a:cubicBezTo>
                    <a:pt x="987964" y="721864"/>
                    <a:pt x="983855" y="723234"/>
                    <a:pt x="981115" y="723234"/>
                  </a:cubicBezTo>
                  <a:cubicBezTo>
                    <a:pt x="977006" y="723234"/>
                    <a:pt x="977006" y="723234"/>
                    <a:pt x="974267" y="721864"/>
                  </a:cubicBezTo>
                  <a:cubicBezTo>
                    <a:pt x="977006" y="719124"/>
                    <a:pt x="979745" y="713645"/>
                    <a:pt x="983855" y="713645"/>
                  </a:cubicBezTo>
                  <a:close/>
                  <a:moveTo>
                    <a:pt x="664701" y="706797"/>
                  </a:moveTo>
                  <a:cubicBezTo>
                    <a:pt x="664701" y="706797"/>
                    <a:pt x="664701" y="708166"/>
                    <a:pt x="666071" y="709536"/>
                  </a:cubicBezTo>
                  <a:cubicBezTo>
                    <a:pt x="664701" y="710906"/>
                    <a:pt x="663331" y="713645"/>
                    <a:pt x="660592" y="713645"/>
                  </a:cubicBezTo>
                  <a:lnTo>
                    <a:pt x="660592" y="709536"/>
                  </a:lnTo>
                  <a:cubicBezTo>
                    <a:pt x="661962" y="708166"/>
                    <a:pt x="663331" y="706797"/>
                    <a:pt x="664701" y="706797"/>
                  </a:cubicBezTo>
                  <a:close/>
                  <a:moveTo>
                    <a:pt x="1160554" y="704057"/>
                  </a:moveTo>
                  <a:cubicBezTo>
                    <a:pt x="1164663" y="704057"/>
                    <a:pt x="1166033" y="705427"/>
                    <a:pt x="1166033" y="708166"/>
                  </a:cubicBezTo>
                  <a:cubicBezTo>
                    <a:pt x="1166033" y="713645"/>
                    <a:pt x="1155075" y="716385"/>
                    <a:pt x="1152335" y="716385"/>
                  </a:cubicBezTo>
                  <a:cubicBezTo>
                    <a:pt x="1148226" y="716385"/>
                    <a:pt x="1148226" y="713645"/>
                    <a:pt x="1146856" y="712275"/>
                  </a:cubicBezTo>
                  <a:cubicBezTo>
                    <a:pt x="1146856" y="710906"/>
                    <a:pt x="1148226" y="708166"/>
                    <a:pt x="1150966" y="705427"/>
                  </a:cubicBezTo>
                  <a:cubicBezTo>
                    <a:pt x="1153705" y="705427"/>
                    <a:pt x="1157814" y="704057"/>
                    <a:pt x="1160554" y="704057"/>
                  </a:cubicBezTo>
                  <a:close/>
                  <a:moveTo>
                    <a:pt x="401707" y="699947"/>
                  </a:moveTo>
                  <a:lnTo>
                    <a:pt x="401707" y="704057"/>
                  </a:lnTo>
                  <a:lnTo>
                    <a:pt x="407187" y="704057"/>
                  </a:lnTo>
                  <a:cubicBezTo>
                    <a:pt x="405817" y="704057"/>
                    <a:pt x="401707" y="704057"/>
                    <a:pt x="400338" y="708166"/>
                  </a:cubicBezTo>
                  <a:cubicBezTo>
                    <a:pt x="400338" y="705427"/>
                    <a:pt x="401707" y="702687"/>
                    <a:pt x="401707" y="699947"/>
                  </a:cubicBezTo>
                  <a:close/>
                  <a:moveTo>
                    <a:pt x="1157814" y="690359"/>
                  </a:moveTo>
                  <a:cubicBezTo>
                    <a:pt x="1159184" y="691729"/>
                    <a:pt x="1161924" y="691729"/>
                    <a:pt x="1163293" y="693099"/>
                  </a:cubicBezTo>
                  <a:cubicBezTo>
                    <a:pt x="1163293" y="693099"/>
                    <a:pt x="1163293" y="694469"/>
                    <a:pt x="1161924" y="695839"/>
                  </a:cubicBezTo>
                  <a:cubicBezTo>
                    <a:pt x="1160554" y="695839"/>
                    <a:pt x="1159184" y="693099"/>
                    <a:pt x="1157814" y="690359"/>
                  </a:cubicBezTo>
                  <a:close/>
                  <a:moveTo>
                    <a:pt x="864686" y="690359"/>
                  </a:moveTo>
                  <a:cubicBezTo>
                    <a:pt x="866056" y="690359"/>
                    <a:pt x="868795" y="691729"/>
                    <a:pt x="868795" y="693099"/>
                  </a:cubicBezTo>
                  <a:cubicBezTo>
                    <a:pt x="868795" y="693099"/>
                    <a:pt x="867426" y="693099"/>
                    <a:pt x="866056" y="694469"/>
                  </a:cubicBezTo>
                  <a:cubicBezTo>
                    <a:pt x="864686" y="693099"/>
                    <a:pt x="863316" y="690359"/>
                    <a:pt x="864686" y="690359"/>
                  </a:cubicBezTo>
                  <a:close/>
                  <a:moveTo>
                    <a:pt x="849619" y="690359"/>
                  </a:moveTo>
                  <a:cubicBezTo>
                    <a:pt x="850988" y="690359"/>
                    <a:pt x="853728" y="691729"/>
                    <a:pt x="853728" y="693099"/>
                  </a:cubicBezTo>
                  <a:lnTo>
                    <a:pt x="848249" y="693099"/>
                  </a:lnTo>
                  <a:close/>
                  <a:moveTo>
                    <a:pt x="444170" y="688989"/>
                  </a:moveTo>
                  <a:cubicBezTo>
                    <a:pt x="445540" y="687620"/>
                    <a:pt x="448279" y="687620"/>
                    <a:pt x="449649" y="688989"/>
                  </a:cubicBezTo>
                  <a:cubicBezTo>
                    <a:pt x="449649" y="688989"/>
                    <a:pt x="449649" y="690359"/>
                    <a:pt x="448279" y="691729"/>
                  </a:cubicBezTo>
                  <a:cubicBezTo>
                    <a:pt x="446910" y="691729"/>
                    <a:pt x="445540" y="690359"/>
                    <a:pt x="444170" y="688989"/>
                  </a:cubicBezTo>
                  <a:close/>
                  <a:moveTo>
                    <a:pt x="649634" y="687620"/>
                  </a:moveTo>
                  <a:lnTo>
                    <a:pt x="656483" y="688989"/>
                  </a:lnTo>
                  <a:cubicBezTo>
                    <a:pt x="655113" y="688989"/>
                    <a:pt x="652373" y="690359"/>
                    <a:pt x="648264" y="690359"/>
                  </a:cubicBezTo>
                  <a:close/>
                  <a:moveTo>
                    <a:pt x="855098" y="682141"/>
                  </a:moveTo>
                  <a:cubicBezTo>
                    <a:pt x="855098" y="682141"/>
                    <a:pt x="856468" y="683511"/>
                    <a:pt x="856468" y="684880"/>
                  </a:cubicBezTo>
                  <a:cubicBezTo>
                    <a:pt x="855098" y="686250"/>
                    <a:pt x="852358" y="684880"/>
                    <a:pt x="850988" y="684880"/>
                  </a:cubicBezTo>
                  <a:cubicBezTo>
                    <a:pt x="852358" y="683511"/>
                    <a:pt x="853728" y="682141"/>
                    <a:pt x="855098" y="682141"/>
                  </a:cubicBezTo>
                  <a:close/>
                  <a:moveTo>
                    <a:pt x="412666" y="679401"/>
                  </a:moveTo>
                  <a:cubicBezTo>
                    <a:pt x="414035" y="679401"/>
                    <a:pt x="415405" y="679401"/>
                    <a:pt x="416775" y="680771"/>
                  </a:cubicBezTo>
                  <a:cubicBezTo>
                    <a:pt x="416775" y="680771"/>
                    <a:pt x="416775" y="682141"/>
                    <a:pt x="415405" y="683511"/>
                  </a:cubicBezTo>
                  <a:cubicBezTo>
                    <a:pt x="414035" y="683511"/>
                    <a:pt x="412666" y="683511"/>
                    <a:pt x="411296" y="682141"/>
                  </a:cubicBezTo>
                  <a:cubicBezTo>
                    <a:pt x="411296" y="682141"/>
                    <a:pt x="412666" y="680771"/>
                    <a:pt x="412666" y="679401"/>
                  </a:cubicBezTo>
                  <a:close/>
                  <a:moveTo>
                    <a:pt x="368833" y="679401"/>
                  </a:moveTo>
                  <a:lnTo>
                    <a:pt x="372943" y="679401"/>
                  </a:lnTo>
                  <a:cubicBezTo>
                    <a:pt x="374312" y="680771"/>
                    <a:pt x="375682" y="682141"/>
                    <a:pt x="375682" y="684880"/>
                  </a:cubicBezTo>
                  <a:lnTo>
                    <a:pt x="367464" y="684880"/>
                  </a:lnTo>
                  <a:cubicBezTo>
                    <a:pt x="367464" y="684880"/>
                    <a:pt x="367464" y="683511"/>
                    <a:pt x="366094" y="682141"/>
                  </a:cubicBezTo>
                  <a:close/>
                  <a:moveTo>
                    <a:pt x="643470" y="677860"/>
                  </a:moveTo>
                  <a:cubicBezTo>
                    <a:pt x="643813" y="678032"/>
                    <a:pt x="644155" y="678716"/>
                    <a:pt x="644155" y="680771"/>
                  </a:cubicBezTo>
                  <a:cubicBezTo>
                    <a:pt x="644155" y="683511"/>
                    <a:pt x="641415" y="686250"/>
                    <a:pt x="640046" y="688989"/>
                  </a:cubicBezTo>
                  <a:cubicBezTo>
                    <a:pt x="638676" y="691729"/>
                    <a:pt x="640046" y="697208"/>
                    <a:pt x="638676" y="701317"/>
                  </a:cubicBezTo>
                  <a:cubicBezTo>
                    <a:pt x="637306" y="705427"/>
                    <a:pt x="634566" y="709536"/>
                    <a:pt x="629087" y="709536"/>
                  </a:cubicBezTo>
                  <a:cubicBezTo>
                    <a:pt x="622239" y="709536"/>
                    <a:pt x="618129" y="706797"/>
                    <a:pt x="614020" y="702687"/>
                  </a:cubicBezTo>
                  <a:cubicBezTo>
                    <a:pt x="612650" y="702687"/>
                    <a:pt x="611281" y="704057"/>
                    <a:pt x="609911" y="704057"/>
                  </a:cubicBezTo>
                  <a:cubicBezTo>
                    <a:pt x="609911" y="702687"/>
                    <a:pt x="612650" y="702687"/>
                    <a:pt x="612650" y="699947"/>
                  </a:cubicBezTo>
                  <a:cubicBezTo>
                    <a:pt x="612650" y="697208"/>
                    <a:pt x="612650" y="691729"/>
                    <a:pt x="615390" y="688989"/>
                  </a:cubicBezTo>
                  <a:cubicBezTo>
                    <a:pt x="620869" y="680771"/>
                    <a:pt x="627718" y="688989"/>
                    <a:pt x="634566" y="678032"/>
                  </a:cubicBezTo>
                  <a:lnTo>
                    <a:pt x="642785" y="678032"/>
                  </a:lnTo>
                  <a:cubicBezTo>
                    <a:pt x="642785" y="678032"/>
                    <a:pt x="643128" y="677689"/>
                    <a:pt x="643470" y="677860"/>
                  </a:cubicBezTo>
                  <a:close/>
                  <a:moveTo>
                    <a:pt x="646894" y="672552"/>
                  </a:moveTo>
                  <a:cubicBezTo>
                    <a:pt x="646894" y="672552"/>
                    <a:pt x="648264" y="672552"/>
                    <a:pt x="649634" y="673922"/>
                  </a:cubicBezTo>
                  <a:cubicBezTo>
                    <a:pt x="648264" y="675292"/>
                    <a:pt x="646894" y="675292"/>
                    <a:pt x="645524" y="675292"/>
                  </a:cubicBezTo>
                  <a:cubicBezTo>
                    <a:pt x="645524" y="673922"/>
                    <a:pt x="645524" y="672552"/>
                    <a:pt x="646894" y="672552"/>
                  </a:cubicBezTo>
                  <a:close/>
                  <a:moveTo>
                    <a:pt x="1131789" y="665704"/>
                  </a:moveTo>
                  <a:cubicBezTo>
                    <a:pt x="1130419" y="665704"/>
                    <a:pt x="1129049" y="667074"/>
                    <a:pt x="1127679" y="668443"/>
                  </a:cubicBezTo>
                  <a:lnTo>
                    <a:pt x="1125964" y="667218"/>
                  </a:lnTo>
                  <a:close/>
                  <a:moveTo>
                    <a:pt x="985225" y="664334"/>
                  </a:moveTo>
                  <a:lnTo>
                    <a:pt x="989334" y="664334"/>
                  </a:lnTo>
                  <a:cubicBezTo>
                    <a:pt x="989334" y="665704"/>
                    <a:pt x="990704" y="667074"/>
                    <a:pt x="992073" y="668443"/>
                  </a:cubicBezTo>
                  <a:lnTo>
                    <a:pt x="985225" y="668443"/>
                  </a:lnTo>
                  <a:cubicBezTo>
                    <a:pt x="983855" y="667074"/>
                    <a:pt x="983855" y="665704"/>
                    <a:pt x="985225" y="664334"/>
                  </a:cubicBezTo>
                  <a:close/>
                  <a:moveTo>
                    <a:pt x="9957" y="661594"/>
                  </a:moveTo>
                  <a:lnTo>
                    <a:pt x="15435" y="662964"/>
                  </a:lnTo>
                  <a:lnTo>
                    <a:pt x="14066" y="665704"/>
                  </a:lnTo>
                  <a:cubicBezTo>
                    <a:pt x="12696" y="667074"/>
                    <a:pt x="9957" y="665704"/>
                    <a:pt x="8587" y="665704"/>
                  </a:cubicBezTo>
                  <a:close/>
                  <a:moveTo>
                    <a:pt x="279799" y="660224"/>
                  </a:moveTo>
                  <a:cubicBezTo>
                    <a:pt x="286648" y="660224"/>
                    <a:pt x="296236" y="657485"/>
                    <a:pt x="296236" y="669813"/>
                  </a:cubicBezTo>
                  <a:cubicBezTo>
                    <a:pt x="296236" y="671183"/>
                    <a:pt x="292127" y="679401"/>
                    <a:pt x="288018" y="680771"/>
                  </a:cubicBezTo>
                  <a:cubicBezTo>
                    <a:pt x="285278" y="682141"/>
                    <a:pt x="282538" y="679401"/>
                    <a:pt x="279799" y="680771"/>
                  </a:cubicBezTo>
                  <a:cubicBezTo>
                    <a:pt x="275690" y="680771"/>
                    <a:pt x="272950" y="684880"/>
                    <a:pt x="268841" y="684880"/>
                  </a:cubicBezTo>
                  <a:cubicBezTo>
                    <a:pt x="266102" y="684880"/>
                    <a:pt x="267471" y="684880"/>
                    <a:pt x="266102" y="683511"/>
                  </a:cubicBezTo>
                  <a:cubicBezTo>
                    <a:pt x="261992" y="680771"/>
                    <a:pt x="260622" y="678032"/>
                    <a:pt x="256513" y="678032"/>
                  </a:cubicBezTo>
                  <a:cubicBezTo>
                    <a:pt x="263362" y="656116"/>
                    <a:pt x="267471" y="660224"/>
                    <a:pt x="279799" y="660224"/>
                  </a:cubicBezTo>
                  <a:close/>
                  <a:moveTo>
                    <a:pt x="849619" y="657485"/>
                  </a:moveTo>
                  <a:cubicBezTo>
                    <a:pt x="850988" y="657485"/>
                    <a:pt x="853728" y="658855"/>
                    <a:pt x="855098" y="661594"/>
                  </a:cubicBezTo>
                  <a:cubicBezTo>
                    <a:pt x="853728" y="661594"/>
                    <a:pt x="855098" y="662964"/>
                    <a:pt x="850988" y="662964"/>
                  </a:cubicBezTo>
                  <a:cubicBezTo>
                    <a:pt x="848249" y="662964"/>
                    <a:pt x="848249" y="661594"/>
                    <a:pt x="846879" y="660224"/>
                  </a:cubicBezTo>
                  <a:close/>
                  <a:moveTo>
                    <a:pt x="960569" y="654746"/>
                  </a:moveTo>
                  <a:lnTo>
                    <a:pt x="964678" y="654746"/>
                  </a:lnTo>
                  <a:cubicBezTo>
                    <a:pt x="964678" y="657485"/>
                    <a:pt x="963309" y="657485"/>
                    <a:pt x="963309" y="658855"/>
                  </a:cubicBezTo>
                  <a:cubicBezTo>
                    <a:pt x="961939" y="658855"/>
                    <a:pt x="959199" y="657485"/>
                    <a:pt x="960569" y="654746"/>
                  </a:cubicBezTo>
                  <a:close/>
                  <a:moveTo>
                    <a:pt x="1127923" y="654400"/>
                  </a:moveTo>
                  <a:lnTo>
                    <a:pt x="1130419" y="660224"/>
                  </a:lnTo>
                  <a:cubicBezTo>
                    <a:pt x="1130419" y="658855"/>
                    <a:pt x="1127679" y="658855"/>
                    <a:pt x="1127679" y="654746"/>
                  </a:cubicBezTo>
                  <a:close/>
                  <a:moveTo>
                    <a:pt x="760584" y="652006"/>
                  </a:moveTo>
                  <a:lnTo>
                    <a:pt x="759215" y="660224"/>
                  </a:lnTo>
                  <a:cubicBezTo>
                    <a:pt x="761954" y="665704"/>
                    <a:pt x="746887" y="680771"/>
                    <a:pt x="741408" y="678032"/>
                  </a:cubicBezTo>
                  <a:cubicBezTo>
                    <a:pt x="741408" y="682141"/>
                    <a:pt x="742777" y="683511"/>
                    <a:pt x="742777" y="684880"/>
                  </a:cubicBezTo>
                  <a:cubicBezTo>
                    <a:pt x="746887" y="684880"/>
                    <a:pt x="761954" y="687620"/>
                    <a:pt x="761954" y="695839"/>
                  </a:cubicBezTo>
                  <a:cubicBezTo>
                    <a:pt x="761954" y="699947"/>
                    <a:pt x="757845" y="705427"/>
                    <a:pt x="755105" y="705427"/>
                  </a:cubicBezTo>
                  <a:cubicBezTo>
                    <a:pt x="750996" y="705427"/>
                    <a:pt x="744147" y="701317"/>
                    <a:pt x="738668" y="697208"/>
                  </a:cubicBezTo>
                  <a:cubicBezTo>
                    <a:pt x="738668" y="699947"/>
                    <a:pt x="741408" y="701317"/>
                    <a:pt x="742777" y="702687"/>
                  </a:cubicBezTo>
                  <a:cubicBezTo>
                    <a:pt x="741408" y="704057"/>
                    <a:pt x="740038" y="704057"/>
                    <a:pt x="740038" y="704057"/>
                  </a:cubicBezTo>
                  <a:cubicBezTo>
                    <a:pt x="737298" y="704057"/>
                    <a:pt x="735929" y="708166"/>
                    <a:pt x="733189" y="709536"/>
                  </a:cubicBezTo>
                  <a:lnTo>
                    <a:pt x="730450" y="706797"/>
                  </a:lnTo>
                  <a:cubicBezTo>
                    <a:pt x="731819" y="704057"/>
                    <a:pt x="733189" y="701317"/>
                    <a:pt x="733189" y="695839"/>
                  </a:cubicBezTo>
                  <a:cubicBezTo>
                    <a:pt x="730450" y="698578"/>
                    <a:pt x="724970" y="701317"/>
                    <a:pt x="724970" y="705427"/>
                  </a:cubicBezTo>
                  <a:cubicBezTo>
                    <a:pt x="724970" y="708166"/>
                    <a:pt x="726340" y="712275"/>
                    <a:pt x="726340" y="715015"/>
                  </a:cubicBezTo>
                  <a:cubicBezTo>
                    <a:pt x="731819" y="715015"/>
                    <a:pt x="734559" y="716385"/>
                    <a:pt x="738668" y="719124"/>
                  </a:cubicBezTo>
                  <a:cubicBezTo>
                    <a:pt x="738668" y="717754"/>
                    <a:pt x="737298" y="716385"/>
                    <a:pt x="737298" y="715015"/>
                  </a:cubicBezTo>
                  <a:cubicBezTo>
                    <a:pt x="742777" y="712275"/>
                    <a:pt x="746887" y="706797"/>
                    <a:pt x="749626" y="706797"/>
                  </a:cubicBezTo>
                  <a:cubicBezTo>
                    <a:pt x="750996" y="706797"/>
                    <a:pt x="756475" y="706797"/>
                    <a:pt x="756475" y="712275"/>
                  </a:cubicBezTo>
                  <a:cubicBezTo>
                    <a:pt x="755105" y="710906"/>
                    <a:pt x="752366" y="710906"/>
                    <a:pt x="752366" y="712275"/>
                  </a:cubicBezTo>
                  <a:cubicBezTo>
                    <a:pt x="755105" y="715015"/>
                    <a:pt x="756475" y="717754"/>
                    <a:pt x="757845" y="719124"/>
                  </a:cubicBezTo>
                  <a:lnTo>
                    <a:pt x="760584" y="716385"/>
                  </a:lnTo>
                  <a:cubicBezTo>
                    <a:pt x="760584" y="715015"/>
                    <a:pt x="757845" y="716385"/>
                    <a:pt x="757845" y="712275"/>
                  </a:cubicBezTo>
                  <a:cubicBezTo>
                    <a:pt x="757845" y="709536"/>
                    <a:pt x="760584" y="710906"/>
                    <a:pt x="760584" y="709536"/>
                  </a:cubicBezTo>
                  <a:cubicBezTo>
                    <a:pt x="761954" y="706797"/>
                    <a:pt x="759215" y="699947"/>
                    <a:pt x="767433" y="698578"/>
                  </a:cubicBezTo>
                  <a:cubicBezTo>
                    <a:pt x="761954" y="690359"/>
                    <a:pt x="764693" y="680771"/>
                    <a:pt x="764693" y="675292"/>
                  </a:cubicBezTo>
                  <a:cubicBezTo>
                    <a:pt x="761954" y="675292"/>
                    <a:pt x="759215" y="675292"/>
                    <a:pt x="757845" y="673922"/>
                  </a:cubicBezTo>
                  <a:cubicBezTo>
                    <a:pt x="763324" y="668443"/>
                    <a:pt x="763324" y="671183"/>
                    <a:pt x="763324" y="667074"/>
                  </a:cubicBezTo>
                  <a:cubicBezTo>
                    <a:pt x="763324" y="662964"/>
                    <a:pt x="761954" y="656116"/>
                    <a:pt x="760584" y="652006"/>
                  </a:cubicBezTo>
                  <a:close/>
                  <a:moveTo>
                    <a:pt x="660592" y="652006"/>
                  </a:moveTo>
                  <a:cubicBezTo>
                    <a:pt x="661962" y="652006"/>
                    <a:pt x="664701" y="652006"/>
                    <a:pt x="666071" y="653376"/>
                  </a:cubicBezTo>
                  <a:cubicBezTo>
                    <a:pt x="664701" y="653376"/>
                    <a:pt x="663331" y="654746"/>
                    <a:pt x="661962" y="654746"/>
                  </a:cubicBezTo>
                  <a:cubicBezTo>
                    <a:pt x="661962" y="654746"/>
                    <a:pt x="660592" y="654746"/>
                    <a:pt x="660592" y="652006"/>
                  </a:cubicBezTo>
                  <a:close/>
                  <a:moveTo>
                    <a:pt x="638676" y="650636"/>
                  </a:moveTo>
                  <a:cubicBezTo>
                    <a:pt x="638676" y="652006"/>
                    <a:pt x="640046" y="650636"/>
                    <a:pt x="640046" y="654746"/>
                  </a:cubicBezTo>
                  <a:cubicBezTo>
                    <a:pt x="640046" y="657485"/>
                    <a:pt x="637306" y="658855"/>
                    <a:pt x="634566" y="661594"/>
                  </a:cubicBezTo>
                  <a:lnTo>
                    <a:pt x="627718" y="660224"/>
                  </a:lnTo>
                  <a:lnTo>
                    <a:pt x="627718" y="654746"/>
                  </a:lnTo>
                  <a:cubicBezTo>
                    <a:pt x="630457" y="653376"/>
                    <a:pt x="634566" y="653376"/>
                    <a:pt x="638676" y="650636"/>
                  </a:cubicBezTo>
                  <a:close/>
                  <a:moveTo>
                    <a:pt x="1172882" y="649267"/>
                  </a:moveTo>
                  <a:cubicBezTo>
                    <a:pt x="1174251" y="649267"/>
                    <a:pt x="1175621" y="649267"/>
                    <a:pt x="1176991" y="650636"/>
                  </a:cubicBezTo>
                  <a:lnTo>
                    <a:pt x="1172749" y="649576"/>
                  </a:lnTo>
                  <a:close/>
                  <a:moveTo>
                    <a:pt x="1183840" y="643788"/>
                  </a:moveTo>
                  <a:cubicBezTo>
                    <a:pt x="1189319" y="645157"/>
                    <a:pt x="1193428" y="647897"/>
                    <a:pt x="1198907" y="657485"/>
                  </a:cubicBezTo>
                  <a:cubicBezTo>
                    <a:pt x="1196167" y="658855"/>
                    <a:pt x="1193428" y="660224"/>
                    <a:pt x="1190689" y="660224"/>
                  </a:cubicBezTo>
                  <a:cubicBezTo>
                    <a:pt x="1182470" y="660224"/>
                    <a:pt x="1185209" y="654746"/>
                    <a:pt x="1181100" y="645157"/>
                  </a:cubicBezTo>
                  <a:close/>
                  <a:moveTo>
                    <a:pt x="142823" y="642418"/>
                  </a:moveTo>
                  <a:cubicBezTo>
                    <a:pt x="144193" y="642418"/>
                    <a:pt x="146932" y="642418"/>
                    <a:pt x="149672" y="643788"/>
                  </a:cubicBezTo>
                  <a:cubicBezTo>
                    <a:pt x="149672" y="643788"/>
                    <a:pt x="149672" y="645157"/>
                    <a:pt x="151042" y="646527"/>
                  </a:cubicBezTo>
                  <a:cubicBezTo>
                    <a:pt x="149672" y="647897"/>
                    <a:pt x="146932" y="649267"/>
                    <a:pt x="144193" y="649267"/>
                  </a:cubicBezTo>
                  <a:close/>
                  <a:moveTo>
                    <a:pt x="1115352" y="639678"/>
                  </a:moveTo>
                  <a:lnTo>
                    <a:pt x="1115352" y="649267"/>
                  </a:lnTo>
                  <a:lnTo>
                    <a:pt x="1119461" y="649267"/>
                  </a:lnTo>
                  <a:cubicBezTo>
                    <a:pt x="1119461" y="647897"/>
                    <a:pt x="1118091" y="646527"/>
                    <a:pt x="1119461" y="645157"/>
                  </a:cubicBezTo>
                  <a:cubicBezTo>
                    <a:pt x="1120831" y="646527"/>
                    <a:pt x="1119461" y="647897"/>
                    <a:pt x="1122201" y="647897"/>
                  </a:cubicBezTo>
                  <a:cubicBezTo>
                    <a:pt x="1126310" y="647897"/>
                    <a:pt x="1124940" y="645157"/>
                    <a:pt x="1124940" y="643788"/>
                  </a:cubicBezTo>
                  <a:cubicBezTo>
                    <a:pt x="1120831" y="642418"/>
                    <a:pt x="1118091" y="639678"/>
                    <a:pt x="1115352" y="639678"/>
                  </a:cubicBezTo>
                  <a:close/>
                  <a:moveTo>
                    <a:pt x="607171" y="635569"/>
                  </a:moveTo>
                  <a:lnTo>
                    <a:pt x="614020" y="635569"/>
                  </a:lnTo>
                  <a:cubicBezTo>
                    <a:pt x="614020" y="636939"/>
                    <a:pt x="615390" y="639678"/>
                    <a:pt x="615390" y="641048"/>
                  </a:cubicBezTo>
                  <a:cubicBezTo>
                    <a:pt x="614020" y="642418"/>
                    <a:pt x="614020" y="643788"/>
                    <a:pt x="611281" y="643788"/>
                  </a:cubicBezTo>
                  <a:cubicBezTo>
                    <a:pt x="607171" y="643788"/>
                    <a:pt x="609911" y="643788"/>
                    <a:pt x="607171" y="642418"/>
                  </a:cubicBezTo>
                  <a:cubicBezTo>
                    <a:pt x="607171" y="641048"/>
                    <a:pt x="605801" y="638309"/>
                    <a:pt x="607171" y="635569"/>
                  </a:cubicBezTo>
                  <a:close/>
                  <a:moveTo>
                    <a:pt x="279799" y="634199"/>
                  </a:moveTo>
                  <a:cubicBezTo>
                    <a:pt x="282538" y="635569"/>
                    <a:pt x="286648" y="635569"/>
                    <a:pt x="290757" y="638309"/>
                  </a:cubicBezTo>
                  <a:lnTo>
                    <a:pt x="290757" y="643788"/>
                  </a:lnTo>
                  <a:cubicBezTo>
                    <a:pt x="289387" y="645157"/>
                    <a:pt x="289387" y="645157"/>
                    <a:pt x="286648" y="645157"/>
                  </a:cubicBezTo>
                  <a:cubicBezTo>
                    <a:pt x="279799" y="645157"/>
                    <a:pt x="281169" y="639678"/>
                    <a:pt x="279799" y="634199"/>
                  </a:cubicBezTo>
                  <a:close/>
                  <a:moveTo>
                    <a:pt x="1026317" y="631459"/>
                  </a:moveTo>
                  <a:cubicBezTo>
                    <a:pt x="1027687" y="630090"/>
                    <a:pt x="1029057" y="631459"/>
                    <a:pt x="1030427" y="631459"/>
                  </a:cubicBezTo>
                  <a:cubicBezTo>
                    <a:pt x="1029057" y="632829"/>
                    <a:pt x="1029057" y="634199"/>
                    <a:pt x="1029057" y="635569"/>
                  </a:cubicBezTo>
                  <a:cubicBezTo>
                    <a:pt x="1029057" y="634199"/>
                    <a:pt x="1027687" y="631459"/>
                    <a:pt x="1026317" y="631459"/>
                  </a:cubicBezTo>
                  <a:close/>
                  <a:moveTo>
                    <a:pt x="1183840" y="628720"/>
                  </a:moveTo>
                  <a:cubicBezTo>
                    <a:pt x="1185209" y="630090"/>
                    <a:pt x="1187949" y="630090"/>
                    <a:pt x="1189319" y="631459"/>
                  </a:cubicBezTo>
                  <a:lnTo>
                    <a:pt x="1187949" y="636939"/>
                  </a:lnTo>
                  <a:cubicBezTo>
                    <a:pt x="1186579" y="635569"/>
                    <a:pt x="1183840" y="631459"/>
                    <a:pt x="1183840" y="628720"/>
                  </a:cubicBezTo>
                  <a:close/>
                  <a:moveTo>
                    <a:pt x="992073" y="628720"/>
                  </a:moveTo>
                  <a:lnTo>
                    <a:pt x="993443" y="634199"/>
                  </a:lnTo>
                  <a:cubicBezTo>
                    <a:pt x="992073" y="634199"/>
                    <a:pt x="989334" y="635569"/>
                    <a:pt x="989334" y="631459"/>
                  </a:cubicBezTo>
                  <a:cubicBezTo>
                    <a:pt x="989334" y="628720"/>
                    <a:pt x="990704" y="630090"/>
                    <a:pt x="992073" y="628720"/>
                  </a:cubicBezTo>
                  <a:close/>
                  <a:moveTo>
                    <a:pt x="668811" y="628720"/>
                  </a:moveTo>
                  <a:cubicBezTo>
                    <a:pt x="670180" y="628720"/>
                    <a:pt x="670180" y="630090"/>
                    <a:pt x="670180" y="631459"/>
                  </a:cubicBezTo>
                  <a:cubicBezTo>
                    <a:pt x="668811" y="631459"/>
                    <a:pt x="667441" y="631459"/>
                    <a:pt x="666071" y="630090"/>
                  </a:cubicBezTo>
                  <a:cubicBezTo>
                    <a:pt x="666071" y="630090"/>
                    <a:pt x="667441" y="628720"/>
                    <a:pt x="668811" y="628720"/>
                  </a:cubicBezTo>
                  <a:close/>
                  <a:moveTo>
                    <a:pt x="540053" y="621871"/>
                  </a:moveTo>
                  <a:lnTo>
                    <a:pt x="548272" y="621871"/>
                  </a:lnTo>
                  <a:cubicBezTo>
                    <a:pt x="548272" y="623241"/>
                    <a:pt x="549641" y="624611"/>
                    <a:pt x="549641" y="628720"/>
                  </a:cubicBezTo>
                  <a:lnTo>
                    <a:pt x="541423" y="630090"/>
                  </a:lnTo>
                  <a:close/>
                  <a:moveTo>
                    <a:pt x="1198222" y="619132"/>
                  </a:moveTo>
                  <a:cubicBezTo>
                    <a:pt x="1200277" y="619132"/>
                    <a:pt x="1201647" y="620502"/>
                    <a:pt x="1201647" y="620502"/>
                  </a:cubicBezTo>
                  <a:cubicBezTo>
                    <a:pt x="1201647" y="621871"/>
                    <a:pt x="1197537" y="621871"/>
                    <a:pt x="1197537" y="630090"/>
                  </a:cubicBezTo>
                  <a:cubicBezTo>
                    <a:pt x="1197537" y="630090"/>
                    <a:pt x="1196167" y="630090"/>
                    <a:pt x="1194798" y="631459"/>
                  </a:cubicBezTo>
                  <a:cubicBezTo>
                    <a:pt x="1193428" y="630090"/>
                    <a:pt x="1192058" y="627351"/>
                    <a:pt x="1190689" y="625981"/>
                  </a:cubicBezTo>
                  <a:cubicBezTo>
                    <a:pt x="1193428" y="620502"/>
                    <a:pt x="1196167" y="619132"/>
                    <a:pt x="1198222" y="619132"/>
                  </a:cubicBezTo>
                  <a:close/>
                  <a:moveTo>
                    <a:pt x="1135898" y="615023"/>
                  </a:moveTo>
                  <a:cubicBezTo>
                    <a:pt x="1134528" y="616392"/>
                    <a:pt x="1133159" y="617762"/>
                    <a:pt x="1133159" y="619132"/>
                  </a:cubicBezTo>
                  <a:cubicBezTo>
                    <a:pt x="1140007" y="620502"/>
                    <a:pt x="1137268" y="621871"/>
                    <a:pt x="1141377" y="624611"/>
                  </a:cubicBezTo>
                  <a:lnTo>
                    <a:pt x="1141377" y="620502"/>
                  </a:lnTo>
                  <a:cubicBezTo>
                    <a:pt x="1140007" y="617762"/>
                    <a:pt x="1138638" y="615023"/>
                    <a:pt x="1135898" y="615023"/>
                  </a:cubicBezTo>
                  <a:close/>
                  <a:moveTo>
                    <a:pt x="1235890" y="612283"/>
                  </a:moveTo>
                  <a:cubicBezTo>
                    <a:pt x="1237260" y="612283"/>
                    <a:pt x="1240000" y="613653"/>
                    <a:pt x="1240000" y="615023"/>
                  </a:cubicBezTo>
                  <a:cubicBezTo>
                    <a:pt x="1238630" y="615023"/>
                    <a:pt x="1237260" y="616392"/>
                    <a:pt x="1235890" y="616392"/>
                  </a:cubicBezTo>
                  <a:cubicBezTo>
                    <a:pt x="1234521" y="615023"/>
                    <a:pt x="1234521" y="613653"/>
                    <a:pt x="1235890" y="612283"/>
                  </a:cubicBezTo>
                  <a:close/>
                  <a:moveTo>
                    <a:pt x="874274" y="610913"/>
                  </a:moveTo>
                  <a:cubicBezTo>
                    <a:pt x="875644" y="610913"/>
                    <a:pt x="875644" y="612283"/>
                    <a:pt x="875644" y="613653"/>
                  </a:cubicBezTo>
                  <a:lnTo>
                    <a:pt x="871535" y="613653"/>
                  </a:lnTo>
                  <a:close/>
                  <a:moveTo>
                    <a:pt x="612650" y="609544"/>
                  </a:moveTo>
                  <a:lnTo>
                    <a:pt x="618129" y="609544"/>
                  </a:lnTo>
                  <a:lnTo>
                    <a:pt x="618129" y="613653"/>
                  </a:lnTo>
                  <a:cubicBezTo>
                    <a:pt x="616759" y="613653"/>
                    <a:pt x="614020" y="612283"/>
                    <a:pt x="612650" y="609544"/>
                  </a:cubicBezTo>
                  <a:close/>
                  <a:moveTo>
                    <a:pt x="289387" y="609544"/>
                  </a:moveTo>
                  <a:cubicBezTo>
                    <a:pt x="290757" y="610913"/>
                    <a:pt x="290757" y="609544"/>
                    <a:pt x="290757" y="612283"/>
                  </a:cubicBezTo>
                  <a:cubicBezTo>
                    <a:pt x="290757" y="616392"/>
                    <a:pt x="286648" y="615023"/>
                    <a:pt x="286648" y="617762"/>
                  </a:cubicBezTo>
                  <a:cubicBezTo>
                    <a:pt x="286648" y="621871"/>
                    <a:pt x="288018" y="623241"/>
                    <a:pt x="289387" y="625981"/>
                  </a:cubicBezTo>
                  <a:cubicBezTo>
                    <a:pt x="288018" y="627351"/>
                    <a:pt x="285278" y="628720"/>
                    <a:pt x="282538" y="628720"/>
                  </a:cubicBezTo>
                  <a:cubicBezTo>
                    <a:pt x="283908" y="623241"/>
                    <a:pt x="283908" y="616392"/>
                    <a:pt x="283908" y="612283"/>
                  </a:cubicBezTo>
                  <a:cubicBezTo>
                    <a:pt x="283908" y="609544"/>
                    <a:pt x="288018" y="609544"/>
                    <a:pt x="289387" y="609544"/>
                  </a:cubicBezTo>
                  <a:close/>
                  <a:moveTo>
                    <a:pt x="397598" y="605434"/>
                  </a:moveTo>
                  <a:cubicBezTo>
                    <a:pt x="398968" y="605434"/>
                    <a:pt x="401707" y="606804"/>
                    <a:pt x="401707" y="608174"/>
                  </a:cubicBezTo>
                  <a:cubicBezTo>
                    <a:pt x="401707" y="608174"/>
                    <a:pt x="400338" y="608174"/>
                    <a:pt x="398968" y="609544"/>
                  </a:cubicBezTo>
                  <a:cubicBezTo>
                    <a:pt x="397598" y="608174"/>
                    <a:pt x="397598" y="606804"/>
                    <a:pt x="397598" y="605434"/>
                  </a:cubicBezTo>
                  <a:close/>
                  <a:moveTo>
                    <a:pt x="1040015" y="602695"/>
                  </a:moveTo>
                  <a:cubicBezTo>
                    <a:pt x="1041385" y="602695"/>
                    <a:pt x="1042755" y="602695"/>
                    <a:pt x="1044124" y="604064"/>
                  </a:cubicBezTo>
                  <a:cubicBezTo>
                    <a:pt x="1044124" y="605434"/>
                    <a:pt x="1044124" y="606804"/>
                    <a:pt x="1040015" y="608174"/>
                  </a:cubicBezTo>
                  <a:close/>
                  <a:moveTo>
                    <a:pt x="374312" y="601325"/>
                  </a:moveTo>
                  <a:lnTo>
                    <a:pt x="377052" y="604064"/>
                  </a:lnTo>
                  <a:cubicBezTo>
                    <a:pt x="377052" y="604064"/>
                    <a:pt x="375682" y="605434"/>
                    <a:pt x="375682" y="606804"/>
                  </a:cubicBezTo>
                  <a:lnTo>
                    <a:pt x="370203" y="605434"/>
                  </a:lnTo>
                  <a:cubicBezTo>
                    <a:pt x="370203" y="604064"/>
                    <a:pt x="372943" y="601325"/>
                    <a:pt x="374312" y="601325"/>
                  </a:cubicBezTo>
                  <a:close/>
                  <a:moveTo>
                    <a:pt x="639703" y="600983"/>
                  </a:moveTo>
                  <a:cubicBezTo>
                    <a:pt x="641073" y="601325"/>
                    <a:pt x="642785" y="602695"/>
                    <a:pt x="644155" y="606804"/>
                  </a:cubicBezTo>
                  <a:cubicBezTo>
                    <a:pt x="642785" y="606804"/>
                    <a:pt x="640046" y="608174"/>
                    <a:pt x="637306" y="606804"/>
                  </a:cubicBezTo>
                  <a:cubicBezTo>
                    <a:pt x="637306" y="605434"/>
                    <a:pt x="635936" y="604064"/>
                    <a:pt x="637306" y="601325"/>
                  </a:cubicBezTo>
                  <a:cubicBezTo>
                    <a:pt x="637306" y="601325"/>
                    <a:pt x="638333" y="600640"/>
                    <a:pt x="639703" y="600983"/>
                  </a:cubicBezTo>
                  <a:close/>
                  <a:moveTo>
                    <a:pt x="1304378" y="598586"/>
                  </a:moveTo>
                  <a:lnTo>
                    <a:pt x="1309857" y="598586"/>
                  </a:lnTo>
                  <a:cubicBezTo>
                    <a:pt x="1309857" y="599955"/>
                    <a:pt x="1311227" y="602695"/>
                    <a:pt x="1311227" y="604064"/>
                  </a:cubicBezTo>
                  <a:cubicBezTo>
                    <a:pt x="1311227" y="604064"/>
                    <a:pt x="1309857" y="604064"/>
                    <a:pt x="1308488" y="605434"/>
                  </a:cubicBezTo>
                  <a:cubicBezTo>
                    <a:pt x="1307118" y="605434"/>
                    <a:pt x="1305748" y="604064"/>
                    <a:pt x="1304378" y="602695"/>
                  </a:cubicBezTo>
                  <a:close/>
                  <a:moveTo>
                    <a:pt x="278429" y="595846"/>
                  </a:moveTo>
                  <a:lnTo>
                    <a:pt x="282538" y="595846"/>
                  </a:lnTo>
                  <a:cubicBezTo>
                    <a:pt x="282538" y="597216"/>
                    <a:pt x="279799" y="598586"/>
                    <a:pt x="278429" y="602695"/>
                  </a:cubicBezTo>
                  <a:cubicBezTo>
                    <a:pt x="279799" y="602695"/>
                    <a:pt x="282538" y="602695"/>
                    <a:pt x="283908" y="601325"/>
                  </a:cubicBezTo>
                  <a:lnTo>
                    <a:pt x="286648" y="604064"/>
                  </a:lnTo>
                  <a:cubicBezTo>
                    <a:pt x="286648" y="605434"/>
                    <a:pt x="283908" y="606804"/>
                    <a:pt x="282538" y="608174"/>
                  </a:cubicBezTo>
                  <a:lnTo>
                    <a:pt x="277060" y="608174"/>
                  </a:lnTo>
                  <a:lnTo>
                    <a:pt x="274320" y="605434"/>
                  </a:lnTo>
                  <a:cubicBezTo>
                    <a:pt x="274320" y="604064"/>
                    <a:pt x="277060" y="601325"/>
                    <a:pt x="279799" y="598586"/>
                  </a:cubicBezTo>
                  <a:cubicBezTo>
                    <a:pt x="279799" y="598586"/>
                    <a:pt x="278429" y="597216"/>
                    <a:pt x="278429" y="595846"/>
                  </a:cubicBezTo>
                  <a:close/>
                  <a:moveTo>
                    <a:pt x="209941" y="595846"/>
                  </a:moveTo>
                  <a:cubicBezTo>
                    <a:pt x="208572" y="598586"/>
                    <a:pt x="208572" y="602695"/>
                    <a:pt x="207202" y="605434"/>
                  </a:cubicBezTo>
                  <a:lnTo>
                    <a:pt x="207202" y="627351"/>
                  </a:lnTo>
                  <a:cubicBezTo>
                    <a:pt x="211311" y="625981"/>
                    <a:pt x="215420" y="624611"/>
                    <a:pt x="218160" y="621871"/>
                  </a:cubicBezTo>
                  <a:cubicBezTo>
                    <a:pt x="215420" y="617762"/>
                    <a:pt x="212681" y="610913"/>
                    <a:pt x="212681" y="608174"/>
                  </a:cubicBezTo>
                  <a:cubicBezTo>
                    <a:pt x="212681" y="604064"/>
                    <a:pt x="215420" y="599955"/>
                    <a:pt x="216790" y="595846"/>
                  </a:cubicBezTo>
                  <a:close/>
                  <a:moveTo>
                    <a:pt x="611281" y="594476"/>
                  </a:moveTo>
                  <a:cubicBezTo>
                    <a:pt x="612650" y="595846"/>
                    <a:pt x="614020" y="595846"/>
                    <a:pt x="615390" y="595846"/>
                  </a:cubicBezTo>
                  <a:cubicBezTo>
                    <a:pt x="615390" y="597216"/>
                    <a:pt x="612650" y="599955"/>
                    <a:pt x="611281" y="602695"/>
                  </a:cubicBezTo>
                  <a:close/>
                  <a:moveTo>
                    <a:pt x="301715" y="594476"/>
                  </a:moveTo>
                  <a:lnTo>
                    <a:pt x="305825" y="594476"/>
                  </a:lnTo>
                  <a:lnTo>
                    <a:pt x="308564" y="597216"/>
                  </a:lnTo>
                  <a:lnTo>
                    <a:pt x="304455" y="601325"/>
                  </a:lnTo>
                  <a:lnTo>
                    <a:pt x="300345" y="601325"/>
                  </a:lnTo>
                  <a:close/>
                  <a:moveTo>
                    <a:pt x="137344" y="594476"/>
                  </a:moveTo>
                  <a:lnTo>
                    <a:pt x="141453" y="594476"/>
                  </a:lnTo>
                  <a:cubicBezTo>
                    <a:pt x="141453" y="594476"/>
                    <a:pt x="140084" y="597216"/>
                    <a:pt x="138714" y="598586"/>
                  </a:cubicBezTo>
                  <a:cubicBezTo>
                    <a:pt x="137344" y="597216"/>
                    <a:pt x="135974" y="594476"/>
                    <a:pt x="137344" y="594476"/>
                  </a:cubicBezTo>
                  <a:close/>
                  <a:moveTo>
                    <a:pt x="577036" y="593106"/>
                  </a:moveTo>
                  <a:lnTo>
                    <a:pt x="583885" y="593106"/>
                  </a:lnTo>
                  <a:lnTo>
                    <a:pt x="581146" y="595846"/>
                  </a:lnTo>
                  <a:cubicBezTo>
                    <a:pt x="579776" y="595846"/>
                    <a:pt x="578406" y="594476"/>
                    <a:pt x="577036" y="593106"/>
                  </a:cubicBezTo>
                  <a:close/>
                  <a:moveTo>
                    <a:pt x="114058" y="588997"/>
                  </a:moveTo>
                  <a:lnTo>
                    <a:pt x="119537" y="588997"/>
                  </a:lnTo>
                  <a:cubicBezTo>
                    <a:pt x="119537" y="590367"/>
                    <a:pt x="118168" y="591736"/>
                    <a:pt x="116798" y="593106"/>
                  </a:cubicBezTo>
                  <a:lnTo>
                    <a:pt x="111319" y="593106"/>
                  </a:lnTo>
                  <a:cubicBezTo>
                    <a:pt x="111319" y="591736"/>
                    <a:pt x="112688" y="590367"/>
                    <a:pt x="114058" y="588997"/>
                  </a:cubicBezTo>
                  <a:close/>
                  <a:moveTo>
                    <a:pt x="283908" y="587628"/>
                  </a:moveTo>
                  <a:cubicBezTo>
                    <a:pt x="285278" y="587628"/>
                    <a:pt x="288018" y="588997"/>
                    <a:pt x="289387" y="590367"/>
                  </a:cubicBezTo>
                  <a:cubicBezTo>
                    <a:pt x="289387" y="591736"/>
                    <a:pt x="288018" y="594476"/>
                    <a:pt x="288018" y="593106"/>
                  </a:cubicBezTo>
                  <a:cubicBezTo>
                    <a:pt x="286648" y="590367"/>
                    <a:pt x="283908" y="590367"/>
                    <a:pt x="281169" y="588997"/>
                  </a:cubicBezTo>
                  <a:cubicBezTo>
                    <a:pt x="281169" y="588997"/>
                    <a:pt x="283908" y="588997"/>
                    <a:pt x="283908" y="587628"/>
                  </a:cubicBezTo>
                  <a:close/>
                  <a:moveTo>
                    <a:pt x="1163293" y="586258"/>
                  </a:moveTo>
                  <a:lnTo>
                    <a:pt x="1170142" y="586258"/>
                  </a:lnTo>
                  <a:cubicBezTo>
                    <a:pt x="1170142" y="587628"/>
                    <a:pt x="1168772" y="590367"/>
                    <a:pt x="1167402" y="591736"/>
                  </a:cubicBezTo>
                  <a:cubicBezTo>
                    <a:pt x="1166033" y="590367"/>
                    <a:pt x="1163293" y="587628"/>
                    <a:pt x="1163293" y="586258"/>
                  </a:cubicBezTo>
                  <a:close/>
                  <a:moveTo>
                    <a:pt x="1120831" y="579409"/>
                  </a:moveTo>
                  <a:cubicBezTo>
                    <a:pt x="1119461" y="583518"/>
                    <a:pt x="1119461" y="587628"/>
                    <a:pt x="1118091" y="591736"/>
                  </a:cubicBezTo>
                  <a:cubicBezTo>
                    <a:pt x="1122201" y="593106"/>
                    <a:pt x="1127679" y="597216"/>
                    <a:pt x="1131789" y="599955"/>
                  </a:cubicBezTo>
                  <a:lnTo>
                    <a:pt x="1131789" y="579409"/>
                  </a:lnTo>
                  <a:cubicBezTo>
                    <a:pt x="1129049" y="580779"/>
                    <a:pt x="1124940" y="582148"/>
                    <a:pt x="1123570" y="584888"/>
                  </a:cubicBezTo>
                  <a:cubicBezTo>
                    <a:pt x="1122201" y="583518"/>
                    <a:pt x="1122201" y="580779"/>
                    <a:pt x="1120831" y="579409"/>
                  </a:cubicBezTo>
                  <a:close/>
                  <a:moveTo>
                    <a:pt x="300345" y="576669"/>
                  </a:moveTo>
                  <a:cubicBezTo>
                    <a:pt x="301715" y="578039"/>
                    <a:pt x="304455" y="579409"/>
                    <a:pt x="305825" y="582148"/>
                  </a:cubicBezTo>
                  <a:cubicBezTo>
                    <a:pt x="305825" y="583518"/>
                    <a:pt x="304455" y="584888"/>
                    <a:pt x="304455" y="586258"/>
                  </a:cubicBezTo>
                  <a:cubicBezTo>
                    <a:pt x="303085" y="586258"/>
                    <a:pt x="298976" y="583518"/>
                    <a:pt x="298976" y="580779"/>
                  </a:cubicBezTo>
                  <a:cubicBezTo>
                    <a:pt x="298976" y="576669"/>
                    <a:pt x="300345" y="576669"/>
                    <a:pt x="300345" y="576669"/>
                  </a:cubicBezTo>
                  <a:close/>
                  <a:moveTo>
                    <a:pt x="1172882" y="571190"/>
                  </a:moveTo>
                  <a:lnTo>
                    <a:pt x="1176991" y="571190"/>
                  </a:lnTo>
                  <a:cubicBezTo>
                    <a:pt x="1176991" y="572560"/>
                    <a:pt x="1178361" y="575299"/>
                    <a:pt x="1178361" y="576669"/>
                  </a:cubicBezTo>
                  <a:cubicBezTo>
                    <a:pt x="1178361" y="576669"/>
                    <a:pt x="1178361" y="578039"/>
                    <a:pt x="1175621" y="578039"/>
                  </a:cubicBezTo>
                  <a:cubicBezTo>
                    <a:pt x="1172882" y="578039"/>
                    <a:pt x="1171512" y="575299"/>
                    <a:pt x="1171512" y="573930"/>
                  </a:cubicBezTo>
                  <a:cubicBezTo>
                    <a:pt x="1171512" y="569821"/>
                    <a:pt x="1171512" y="572560"/>
                    <a:pt x="1172882" y="571190"/>
                  </a:cubicBezTo>
                  <a:close/>
                  <a:moveTo>
                    <a:pt x="222269" y="568451"/>
                  </a:moveTo>
                  <a:cubicBezTo>
                    <a:pt x="214050" y="567081"/>
                    <a:pt x="214050" y="573930"/>
                    <a:pt x="214050" y="578039"/>
                  </a:cubicBezTo>
                  <a:cubicBezTo>
                    <a:pt x="214050" y="578039"/>
                    <a:pt x="212681" y="584888"/>
                    <a:pt x="219530" y="584888"/>
                  </a:cubicBezTo>
                  <a:cubicBezTo>
                    <a:pt x="222269" y="584888"/>
                    <a:pt x="225009" y="580779"/>
                    <a:pt x="225009" y="579409"/>
                  </a:cubicBezTo>
                  <a:cubicBezTo>
                    <a:pt x="222269" y="575299"/>
                    <a:pt x="218160" y="575299"/>
                    <a:pt x="216790" y="572560"/>
                  </a:cubicBezTo>
                  <a:cubicBezTo>
                    <a:pt x="218160" y="571190"/>
                    <a:pt x="220899" y="569821"/>
                    <a:pt x="222269" y="568451"/>
                  </a:cubicBezTo>
                  <a:close/>
                  <a:moveTo>
                    <a:pt x="1209865" y="565711"/>
                  </a:moveTo>
                  <a:cubicBezTo>
                    <a:pt x="1209865" y="565711"/>
                    <a:pt x="1211235" y="567081"/>
                    <a:pt x="1211235" y="568451"/>
                  </a:cubicBezTo>
                  <a:cubicBezTo>
                    <a:pt x="1209865" y="568451"/>
                    <a:pt x="1207125" y="569821"/>
                    <a:pt x="1205756" y="569821"/>
                  </a:cubicBezTo>
                  <a:cubicBezTo>
                    <a:pt x="1205756" y="568451"/>
                    <a:pt x="1208495" y="565711"/>
                    <a:pt x="1209865" y="565711"/>
                  </a:cubicBezTo>
                  <a:close/>
                  <a:moveTo>
                    <a:pt x="219530" y="561602"/>
                  </a:moveTo>
                  <a:cubicBezTo>
                    <a:pt x="218160" y="561602"/>
                    <a:pt x="218160" y="562971"/>
                    <a:pt x="218160" y="564341"/>
                  </a:cubicBezTo>
                  <a:cubicBezTo>
                    <a:pt x="219530" y="564341"/>
                    <a:pt x="220899" y="564341"/>
                    <a:pt x="222269" y="562971"/>
                  </a:cubicBezTo>
                  <a:cubicBezTo>
                    <a:pt x="220899" y="561602"/>
                    <a:pt x="219530" y="561602"/>
                    <a:pt x="219530" y="561602"/>
                  </a:cubicBezTo>
                  <a:close/>
                  <a:moveTo>
                    <a:pt x="1142747" y="560232"/>
                  </a:moveTo>
                  <a:cubicBezTo>
                    <a:pt x="1140007" y="562971"/>
                    <a:pt x="1137268" y="562971"/>
                    <a:pt x="1137268" y="567081"/>
                  </a:cubicBezTo>
                  <a:cubicBezTo>
                    <a:pt x="1137268" y="569821"/>
                    <a:pt x="1138638" y="569821"/>
                    <a:pt x="1138638" y="571190"/>
                  </a:cubicBezTo>
                  <a:cubicBezTo>
                    <a:pt x="1140007" y="569821"/>
                    <a:pt x="1141377" y="568451"/>
                    <a:pt x="1142747" y="568451"/>
                  </a:cubicBezTo>
                  <a:close/>
                  <a:moveTo>
                    <a:pt x="98991" y="560232"/>
                  </a:moveTo>
                  <a:lnTo>
                    <a:pt x="104470" y="561602"/>
                  </a:lnTo>
                  <a:lnTo>
                    <a:pt x="101730" y="564341"/>
                  </a:lnTo>
                  <a:cubicBezTo>
                    <a:pt x="100361" y="562971"/>
                    <a:pt x="93512" y="560232"/>
                    <a:pt x="98991" y="560232"/>
                  </a:cubicBezTo>
                  <a:close/>
                  <a:moveTo>
                    <a:pt x="82554" y="560232"/>
                  </a:moveTo>
                  <a:cubicBezTo>
                    <a:pt x="83923" y="560232"/>
                    <a:pt x="86663" y="560232"/>
                    <a:pt x="88033" y="561602"/>
                  </a:cubicBezTo>
                  <a:lnTo>
                    <a:pt x="85293" y="564341"/>
                  </a:lnTo>
                  <a:cubicBezTo>
                    <a:pt x="83923" y="562971"/>
                    <a:pt x="82554" y="562971"/>
                    <a:pt x="82554" y="560232"/>
                  </a:cubicBezTo>
                  <a:close/>
                  <a:moveTo>
                    <a:pt x="94881" y="552014"/>
                  </a:moveTo>
                  <a:lnTo>
                    <a:pt x="100361" y="552014"/>
                  </a:lnTo>
                  <a:cubicBezTo>
                    <a:pt x="98991" y="554753"/>
                    <a:pt x="97621" y="556123"/>
                    <a:pt x="94881" y="556123"/>
                  </a:cubicBezTo>
                  <a:close/>
                  <a:moveTo>
                    <a:pt x="14066" y="549274"/>
                  </a:moveTo>
                  <a:cubicBezTo>
                    <a:pt x="14066" y="550644"/>
                    <a:pt x="15435" y="553383"/>
                    <a:pt x="15435" y="554753"/>
                  </a:cubicBezTo>
                  <a:lnTo>
                    <a:pt x="11327" y="554753"/>
                  </a:lnTo>
                  <a:cubicBezTo>
                    <a:pt x="11327" y="553383"/>
                    <a:pt x="9957" y="552014"/>
                    <a:pt x="9957" y="550644"/>
                  </a:cubicBezTo>
                  <a:cubicBezTo>
                    <a:pt x="9957" y="550644"/>
                    <a:pt x="11327" y="549274"/>
                    <a:pt x="14066" y="549274"/>
                  </a:cubicBezTo>
                  <a:close/>
                  <a:moveTo>
                    <a:pt x="329110" y="546535"/>
                  </a:moveTo>
                  <a:cubicBezTo>
                    <a:pt x="333220" y="546535"/>
                    <a:pt x="337329" y="550644"/>
                    <a:pt x="338699" y="552014"/>
                  </a:cubicBezTo>
                  <a:cubicBezTo>
                    <a:pt x="341438" y="553383"/>
                    <a:pt x="349657" y="552014"/>
                    <a:pt x="352396" y="558863"/>
                  </a:cubicBezTo>
                  <a:cubicBezTo>
                    <a:pt x="355136" y="561602"/>
                    <a:pt x="356506" y="567081"/>
                    <a:pt x="355136" y="569821"/>
                  </a:cubicBezTo>
                  <a:cubicBezTo>
                    <a:pt x="356506" y="572560"/>
                    <a:pt x="357875" y="572560"/>
                    <a:pt x="359245" y="573930"/>
                  </a:cubicBezTo>
                  <a:cubicBezTo>
                    <a:pt x="352396" y="575299"/>
                    <a:pt x="341438" y="580779"/>
                    <a:pt x="337329" y="580779"/>
                  </a:cubicBezTo>
                  <a:cubicBezTo>
                    <a:pt x="334589" y="580779"/>
                    <a:pt x="327741" y="576669"/>
                    <a:pt x="326371" y="572560"/>
                  </a:cubicBezTo>
                  <a:cubicBezTo>
                    <a:pt x="323631" y="567081"/>
                    <a:pt x="325001" y="561602"/>
                    <a:pt x="323631" y="556123"/>
                  </a:cubicBezTo>
                  <a:cubicBezTo>
                    <a:pt x="322261" y="554753"/>
                    <a:pt x="323631" y="552014"/>
                    <a:pt x="322261" y="549274"/>
                  </a:cubicBezTo>
                  <a:cubicBezTo>
                    <a:pt x="325001" y="547904"/>
                    <a:pt x="326371" y="546535"/>
                    <a:pt x="329110" y="546535"/>
                  </a:cubicBezTo>
                  <a:close/>
                  <a:moveTo>
                    <a:pt x="98991" y="545165"/>
                  </a:moveTo>
                  <a:lnTo>
                    <a:pt x="104470" y="546535"/>
                  </a:lnTo>
                  <a:cubicBezTo>
                    <a:pt x="104470" y="546535"/>
                    <a:pt x="104470" y="547904"/>
                    <a:pt x="103100" y="549274"/>
                  </a:cubicBezTo>
                  <a:cubicBezTo>
                    <a:pt x="101730" y="549274"/>
                    <a:pt x="98991" y="546535"/>
                    <a:pt x="98991" y="545165"/>
                  </a:cubicBezTo>
                  <a:close/>
                  <a:moveTo>
                    <a:pt x="30503" y="545165"/>
                  </a:moveTo>
                  <a:cubicBezTo>
                    <a:pt x="35982" y="545165"/>
                    <a:pt x="40091" y="554753"/>
                    <a:pt x="42831" y="560232"/>
                  </a:cubicBezTo>
                  <a:cubicBezTo>
                    <a:pt x="40091" y="561602"/>
                    <a:pt x="38722" y="564341"/>
                    <a:pt x="34612" y="564341"/>
                  </a:cubicBezTo>
                  <a:cubicBezTo>
                    <a:pt x="31873" y="564341"/>
                    <a:pt x="29133" y="560232"/>
                    <a:pt x="26394" y="557493"/>
                  </a:cubicBezTo>
                  <a:lnTo>
                    <a:pt x="26394" y="546535"/>
                  </a:lnTo>
                  <a:cubicBezTo>
                    <a:pt x="27763" y="546535"/>
                    <a:pt x="26394" y="545165"/>
                    <a:pt x="30503" y="545165"/>
                  </a:cubicBezTo>
                  <a:close/>
                  <a:moveTo>
                    <a:pt x="1198393" y="542254"/>
                  </a:moveTo>
                  <a:cubicBezTo>
                    <a:pt x="1198907" y="542083"/>
                    <a:pt x="1199592" y="542425"/>
                    <a:pt x="1200277" y="542425"/>
                  </a:cubicBezTo>
                  <a:lnTo>
                    <a:pt x="1201647" y="549274"/>
                  </a:lnTo>
                  <a:cubicBezTo>
                    <a:pt x="1198907" y="547904"/>
                    <a:pt x="1197537" y="547904"/>
                    <a:pt x="1197537" y="545165"/>
                  </a:cubicBezTo>
                  <a:cubicBezTo>
                    <a:pt x="1197537" y="543110"/>
                    <a:pt x="1197880" y="542425"/>
                    <a:pt x="1198393" y="542254"/>
                  </a:cubicBezTo>
                  <a:close/>
                  <a:moveTo>
                    <a:pt x="316783" y="541056"/>
                  </a:moveTo>
                  <a:lnTo>
                    <a:pt x="320892" y="541056"/>
                  </a:lnTo>
                  <a:lnTo>
                    <a:pt x="320892" y="543795"/>
                  </a:lnTo>
                  <a:lnTo>
                    <a:pt x="316783" y="543795"/>
                  </a:lnTo>
                  <a:close/>
                  <a:moveTo>
                    <a:pt x="1140007" y="535576"/>
                  </a:moveTo>
                  <a:cubicBezTo>
                    <a:pt x="1124940" y="534207"/>
                    <a:pt x="1120831" y="546535"/>
                    <a:pt x="1122201" y="556123"/>
                  </a:cubicBezTo>
                  <a:lnTo>
                    <a:pt x="1127679" y="556123"/>
                  </a:lnTo>
                  <a:cubicBezTo>
                    <a:pt x="1131789" y="556123"/>
                    <a:pt x="1137268" y="552014"/>
                    <a:pt x="1141377" y="547904"/>
                  </a:cubicBezTo>
                  <a:lnTo>
                    <a:pt x="1141377" y="542425"/>
                  </a:lnTo>
                  <a:cubicBezTo>
                    <a:pt x="1140007" y="542425"/>
                    <a:pt x="1137268" y="541056"/>
                    <a:pt x="1135898" y="539686"/>
                  </a:cubicBezTo>
                  <a:cubicBezTo>
                    <a:pt x="1138638" y="538316"/>
                    <a:pt x="1140007" y="536946"/>
                    <a:pt x="1140007" y="535576"/>
                  </a:cubicBezTo>
                  <a:close/>
                  <a:moveTo>
                    <a:pt x="1233151" y="532837"/>
                  </a:moveTo>
                  <a:cubicBezTo>
                    <a:pt x="1234521" y="532837"/>
                    <a:pt x="1234521" y="534207"/>
                    <a:pt x="1234521" y="535576"/>
                  </a:cubicBezTo>
                  <a:cubicBezTo>
                    <a:pt x="1233151" y="535576"/>
                    <a:pt x="1230412" y="536946"/>
                    <a:pt x="1229042" y="535576"/>
                  </a:cubicBezTo>
                  <a:cubicBezTo>
                    <a:pt x="1230412" y="534207"/>
                    <a:pt x="1231781" y="532837"/>
                    <a:pt x="1233151" y="532837"/>
                  </a:cubicBezTo>
                  <a:close/>
                  <a:moveTo>
                    <a:pt x="1067410" y="530098"/>
                  </a:moveTo>
                  <a:cubicBezTo>
                    <a:pt x="1067410" y="531467"/>
                    <a:pt x="1066040" y="534207"/>
                    <a:pt x="1067410" y="536946"/>
                  </a:cubicBezTo>
                  <a:cubicBezTo>
                    <a:pt x="1066040" y="538316"/>
                    <a:pt x="1063301" y="539686"/>
                    <a:pt x="1061931" y="539686"/>
                  </a:cubicBezTo>
                  <a:lnTo>
                    <a:pt x="1060561" y="532837"/>
                  </a:lnTo>
                  <a:cubicBezTo>
                    <a:pt x="1061931" y="532837"/>
                    <a:pt x="1063301" y="531467"/>
                    <a:pt x="1064671" y="532837"/>
                  </a:cubicBezTo>
                  <a:close/>
                  <a:moveTo>
                    <a:pt x="1292050" y="525988"/>
                  </a:moveTo>
                  <a:cubicBezTo>
                    <a:pt x="1292050" y="528728"/>
                    <a:pt x="1289311" y="524618"/>
                    <a:pt x="1289311" y="527358"/>
                  </a:cubicBezTo>
                  <a:cubicBezTo>
                    <a:pt x="1289311" y="524618"/>
                    <a:pt x="1290681" y="525988"/>
                    <a:pt x="1292050" y="525988"/>
                  </a:cubicBezTo>
                  <a:close/>
                  <a:moveTo>
                    <a:pt x="100361" y="524618"/>
                  </a:moveTo>
                  <a:cubicBezTo>
                    <a:pt x="101730" y="524618"/>
                    <a:pt x="103100" y="524618"/>
                    <a:pt x="104470" y="528728"/>
                  </a:cubicBezTo>
                  <a:cubicBezTo>
                    <a:pt x="101730" y="530098"/>
                    <a:pt x="98991" y="530098"/>
                    <a:pt x="96251" y="528728"/>
                  </a:cubicBezTo>
                  <a:close/>
                  <a:moveTo>
                    <a:pt x="1196167" y="520509"/>
                  </a:moveTo>
                  <a:cubicBezTo>
                    <a:pt x="1196167" y="520509"/>
                    <a:pt x="1197537" y="521879"/>
                    <a:pt x="1197537" y="523249"/>
                  </a:cubicBezTo>
                  <a:cubicBezTo>
                    <a:pt x="1197537" y="523249"/>
                    <a:pt x="1193428" y="525988"/>
                    <a:pt x="1193428" y="521879"/>
                  </a:cubicBezTo>
                  <a:cubicBezTo>
                    <a:pt x="1193428" y="519139"/>
                    <a:pt x="1194798" y="520509"/>
                    <a:pt x="1196167" y="520509"/>
                  </a:cubicBezTo>
                  <a:close/>
                  <a:moveTo>
                    <a:pt x="1035906" y="519139"/>
                  </a:moveTo>
                  <a:cubicBezTo>
                    <a:pt x="1044124" y="519139"/>
                    <a:pt x="1045494" y="525988"/>
                    <a:pt x="1045494" y="530098"/>
                  </a:cubicBezTo>
                  <a:cubicBezTo>
                    <a:pt x="1045494" y="532837"/>
                    <a:pt x="1048233" y="535576"/>
                    <a:pt x="1048233" y="539686"/>
                  </a:cubicBezTo>
                  <a:cubicBezTo>
                    <a:pt x="1048233" y="545165"/>
                    <a:pt x="1042755" y="546535"/>
                    <a:pt x="1040015" y="546535"/>
                  </a:cubicBezTo>
                  <a:cubicBezTo>
                    <a:pt x="1037275" y="546535"/>
                    <a:pt x="1035906" y="545165"/>
                    <a:pt x="1033166" y="543795"/>
                  </a:cubicBezTo>
                  <a:cubicBezTo>
                    <a:pt x="1033166" y="538316"/>
                    <a:pt x="1027687" y="530098"/>
                    <a:pt x="1027687" y="527358"/>
                  </a:cubicBezTo>
                  <a:cubicBezTo>
                    <a:pt x="1027687" y="519139"/>
                    <a:pt x="1034536" y="519139"/>
                    <a:pt x="1035906" y="519139"/>
                  </a:cubicBezTo>
                  <a:close/>
                  <a:moveTo>
                    <a:pt x="327741" y="517770"/>
                  </a:moveTo>
                  <a:cubicBezTo>
                    <a:pt x="330480" y="519139"/>
                    <a:pt x="334589" y="519139"/>
                    <a:pt x="340068" y="520509"/>
                  </a:cubicBezTo>
                  <a:cubicBezTo>
                    <a:pt x="340068" y="521879"/>
                    <a:pt x="341438" y="524618"/>
                    <a:pt x="340068" y="528728"/>
                  </a:cubicBezTo>
                  <a:cubicBezTo>
                    <a:pt x="338699" y="528728"/>
                    <a:pt x="338699" y="530098"/>
                    <a:pt x="334589" y="530098"/>
                  </a:cubicBezTo>
                  <a:cubicBezTo>
                    <a:pt x="331850" y="530098"/>
                    <a:pt x="326371" y="524618"/>
                    <a:pt x="326371" y="521879"/>
                  </a:cubicBezTo>
                  <a:cubicBezTo>
                    <a:pt x="326371" y="517770"/>
                    <a:pt x="327741" y="519139"/>
                    <a:pt x="327741" y="517770"/>
                  </a:cubicBezTo>
                  <a:close/>
                  <a:moveTo>
                    <a:pt x="1215344" y="515030"/>
                  </a:moveTo>
                  <a:lnTo>
                    <a:pt x="1219453" y="515030"/>
                  </a:lnTo>
                  <a:cubicBezTo>
                    <a:pt x="1220823" y="516400"/>
                    <a:pt x="1222193" y="516400"/>
                    <a:pt x="1222193" y="520509"/>
                  </a:cubicBezTo>
                  <a:cubicBezTo>
                    <a:pt x="1222193" y="523249"/>
                    <a:pt x="1220823" y="524618"/>
                    <a:pt x="1220823" y="524618"/>
                  </a:cubicBezTo>
                  <a:cubicBezTo>
                    <a:pt x="1219453" y="524618"/>
                    <a:pt x="1220823" y="525988"/>
                    <a:pt x="1216714" y="525988"/>
                  </a:cubicBezTo>
                  <a:cubicBezTo>
                    <a:pt x="1213974" y="525988"/>
                    <a:pt x="1212605" y="523249"/>
                    <a:pt x="1212605" y="519139"/>
                  </a:cubicBezTo>
                  <a:cubicBezTo>
                    <a:pt x="1212605" y="516400"/>
                    <a:pt x="1213974" y="516400"/>
                    <a:pt x="1215344" y="515030"/>
                  </a:cubicBezTo>
                  <a:close/>
                  <a:moveTo>
                    <a:pt x="1264655" y="510921"/>
                  </a:moveTo>
                  <a:cubicBezTo>
                    <a:pt x="1266025" y="512291"/>
                    <a:pt x="1266025" y="513660"/>
                    <a:pt x="1264655" y="515030"/>
                  </a:cubicBezTo>
                  <a:lnTo>
                    <a:pt x="1261916" y="512291"/>
                  </a:lnTo>
                  <a:cubicBezTo>
                    <a:pt x="1261916" y="512291"/>
                    <a:pt x="1263285" y="510921"/>
                    <a:pt x="1264655" y="510921"/>
                  </a:cubicBezTo>
                  <a:close/>
                  <a:moveTo>
                    <a:pt x="490742" y="508181"/>
                  </a:moveTo>
                  <a:cubicBezTo>
                    <a:pt x="490742" y="508181"/>
                    <a:pt x="492112" y="509551"/>
                    <a:pt x="492112" y="510921"/>
                  </a:cubicBezTo>
                  <a:lnTo>
                    <a:pt x="486632" y="510921"/>
                  </a:lnTo>
                  <a:cubicBezTo>
                    <a:pt x="488002" y="509551"/>
                    <a:pt x="489372" y="508181"/>
                    <a:pt x="490742" y="508181"/>
                  </a:cubicBezTo>
                  <a:close/>
                  <a:moveTo>
                    <a:pt x="1137268" y="506811"/>
                  </a:moveTo>
                  <a:cubicBezTo>
                    <a:pt x="1131789" y="509551"/>
                    <a:pt x="1133159" y="516400"/>
                    <a:pt x="1130419" y="521879"/>
                  </a:cubicBezTo>
                  <a:cubicBezTo>
                    <a:pt x="1133159" y="523249"/>
                    <a:pt x="1135898" y="523249"/>
                    <a:pt x="1138638" y="524618"/>
                  </a:cubicBezTo>
                  <a:cubicBezTo>
                    <a:pt x="1138638" y="510921"/>
                    <a:pt x="1137268" y="508181"/>
                    <a:pt x="1137268" y="506811"/>
                  </a:cubicBezTo>
                  <a:close/>
                  <a:moveTo>
                    <a:pt x="437321" y="499963"/>
                  </a:moveTo>
                  <a:lnTo>
                    <a:pt x="441431" y="499963"/>
                  </a:lnTo>
                  <a:cubicBezTo>
                    <a:pt x="441431" y="501333"/>
                    <a:pt x="441431" y="502702"/>
                    <a:pt x="440061" y="504072"/>
                  </a:cubicBezTo>
                  <a:cubicBezTo>
                    <a:pt x="438691" y="502702"/>
                    <a:pt x="437321" y="501333"/>
                    <a:pt x="437321" y="499963"/>
                  </a:cubicBezTo>
                  <a:close/>
                  <a:moveTo>
                    <a:pt x="359245" y="499963"/>
                  </a:moveTo>
                  <a:cubicBezTo>
                    <a:pt x="360615" y="501333"/>
                    <a:pt x="363354" y="499963"/>
                    <a:pt x="363354" y="504072"/>
                  </a:cubicBezTo>
                  <a:cubicBezTo>
                    <a:pt x="363354" y="506811"/>
                    <a:pt x="361984" y="508181"/>
                    <a:pt x="360615" y="509551"/>
                  </a:cubicBezTo>
                  <a:lnTo>
                    <a:pt x="355136" y="509551"/>
                  </a:lnTo>
                  <a:lnTo>
                    <a:pt x="352396" y="506811"/>
                  </a:lnTo>
                  <a:cubicBezTo>
                    <a:pt x="353766" y="504072"/>
                    <a:pt x="356506" y="501333"/>
                    <a:pt x="359245" y="499963"/>
                  </a:cubicBezTo>
                  <a:close/>
                  <a:moveTo>
                    <a:pt x="1272874" y="498593"/>
                  </a:moveTo>
                  <a:cubicBezTo>
                    <a:pt x="1274244" y="499963"/>
                    <a:pt x="1272874" y="502702"/>
                    <a:pt x="1272874" y="505442"/>
                  </a:cubicBezTo>
                  <a:cubicBezTo>
                    <a:pt x="1271504" y="505442"/>
                    <a:pt x="1271504" y="502702"/>
                    <a:pt x="1270134" y="499963"/>
                  </a:cubicBezTo>
                  <a:cubicBezTo>
                    <a:pt x="1270134" y="499963"/>
                    <a:pt x="1271504" y="498593"/>
                    <a:pt x="1272874" y="498593"/>
                  </a:cubicBezTo>
                  <a:close/>
                  <a:moveTo>
                    <a:pt x="429103" y="486265"/>
                  </a:moveTo>
                  <a:cubicBezTo>
                    <a:pt x="433212" y="486265"/>
                    <a:pt x="433212" y="487635"/>
                    <a:pt x="434582" y="487635"/>
                  </a:cubicBezTo>
                  <a:lnTo>
                    <a:pt x="434582" y="493114"/>
                  </a:lnTo>
                  <a:cubicBezTo>
                    <a:pt x="433212" y="494484"/>
                    <a:pt x="431842" y="495853"/>
                    <a:pt x="429103" y="495853"/>
                  </a:cubicBezTo>
                  <a:cubicBezTo>
                    <a:pt x="424994" y="495853"/>
                    <a:pt x="424994" y="494484"/>
                    <a:pt x="423624" y="494484"/>
                  </a:cubicBezTo>
                  <a:cubicBezTo>
                    <a:pt x="423624" y="494484"/>
                    <a:pt x="422254" y="494484"/>
                    <a:pt x="422254" y="491744"/>
                  </a:cubicBezTo>
                  <a:cubicBezTo>
                    <a:pt x="422254" y="487635"/>
                    <a:pt x="426363" y="486265"/>
                    <a:pt x="429103" y="486265"/>
                  </a:cubicBezTo>
                  <a:close/>
                  <a:moveTo>
                    <a:pt x="1205756" y="484895"/>
                  </a:moveTo>
                  <a:cubicBezTo>
                    <a:pt x="1204386" y="484895"/>
                    <a:pt x="1203016" y="483526"/>
                    <a:pt x="1203016" y="486265"/>
                  </a:cubicBezTo>
                  <a:cubicBezTo>
                    <a:pt x="1203016" y="483526"/>
                    <a:pt x="1205756" y="486265"/>
                    <a:pt x="1205756" y="484895"/>
                  </a:cubicBezTo>
                  <a:close/>
                  <a:moveTo>
                    <a:pt x="549641" y="482156"/>
                  </a:moveTo>
                  <a:cubicBezTo>
                    <a:pt x="552381" y="482156"/>
                    <a:pt x="555120" y="483526"/>
                    <a:pt x="557860" y="486265"/>
                  </a:cubicBezTo>
                  <a:lnTo>
                    <a:pt x="557860" y="490375"/>
                  </a:lnTo>
                  <a:lnTo>
                    <a:pt x="549641" y="490375"/>
                  </a:lnTo>
                  <a:cubicBezTo>
                    <a:pt x="548272" y="487635"/>
                    <a:pt x="548272" y="484895"/>
                    <a:pt x="549641" y="482156"/>
                  </a:cubicBezTo>
                  <a:close/>
                  <a:moveTo>
                    <a:pt x="1211235" y="479416"/>
                  </a:moveTo>
                  <a:lnTo>
                    <a:pt x="1216714" y="479416"/>
                  </a:lnTo>
                  <a:cubicBezTo>
                    <a:pt x="1216714" y="482156"/>
                    <a:pt x="1218084" y="486265"/>
                    <a:pt x="1216714" y="489005"/>
                  </a:cubicBezTo>
                  <a:cubicBezTo>
                    <a:pt x="1215344" y="489005"/>
                    <a:pt x="1212605" y="487635"/>
                    <a:pt x="1209865" y="486265"/>
                  </a:cubicBezTo>
                  <a:close/>
                  <a:moveTo>
                    <a:pt x="74335" y="475307"/>
                  </a:moveTo>
                  <a:cubicBezTo>
                    <a:pt x="74335" y="479416"/>
                    <a:pt x="78445" y="476677"/>
                    <a:pt x="78445" y="478047"/>
                  </a:cubicBezTo>
                  <a:cubicBezTo>
                    <a:pt x="77075" y="478047"/>
                    <a:pt x="74335" y="479416"/>
                    <a:pt x="74335" y="475307"/>
                  </a:cubicBezTo>
                  <a:close/>
                  <a:moveTo>
                    <a:pt x="349657" y="472568"/>
                  </a:moveTo>
                  <a:lnTo>
                    <a:pt x="355136" y="472568"/>
                  </a:lnTo>
                  <a:cubicBezTo>
                    <a:pt x="355136" y="472568"/>
                    <a:pt x="356506" y="473937"/>
                    <a:pt x="356506" y="476677"/>
                  </a:cubicBezTo>
                  <a:cubicBezTo>
                    <a:pt x="355136" y="476677"/>
                    <a:pt x="352396" y="478047"/>
                    <a:pt x="349657" y="476677"/>
                  </a:cubicBezTo>
                  <a:close/>
                  <a:moveTo>
                    <a:pt x="378422" y="469828"/>
                  </a:moveTo>
                  <a:cubicBezTo>
                    <a:pt x="378422" y="469828"/>
                    <a:pt x="379791" y="471198"/>
                    <a:pt x="379791" y="472568"/>
                  </a:cubicBezTo>
                  <a:lnTo>
                    <a:pt x="375682" y="472568"/>
                  </a:lnTo>
                  <a:close/>
                  <a:moveTo>
                    <a:pt x="1229042" y="467088"/>
                  </a:moveTo>
                  <a:lnTo>
                    <a:pt x="1233151" y="467088"/>
                  </a:lnTo>
                  <a:cubicBezTo>
                    <a:pt x="1233151" y="468458"/>
                    <a:pt x="1234521" y="469828"/>
                    <a:pt x="1234521" y="473937"/>
                  </a:cubicBezTo>
                  <a:cubicBezTo>
                    <a:pt x="1234521" y="476677"/>
                    <a:pt x="1229042" y="478047"/>
                    <a:pt x="1226302" y="478047"/>
                  </a:cubicBezTo>
                  <a:cubicBezTo>
                    <a:pt x="1224932" y="476677"/>
                    <a:pt x="1224932" y="476677"/>
                    <a:pt x="1224932" y="473937"/>
                  </a:cubicBezTo>
                  <a:cubicBezTo>
                    <a:pt x="1224932" y="469828"/>
                    <a:pt x="1227672" y="469828"/>
                    <a:pt x="1229042" y="467088"/>
                  </a:cubicBezTo>
                  <a:close/>
                  <a:moveTo>
                    <a:pt x="357875" y="457500"/>
                  </a:moveTo>
                  <a:lnTo>
                    <a:pt x="357875" y="465719"/>
                  </a:lnTo>
                  <a:cubicBezTo>
                    <a:pt x="356506" y="464349"/>
                    <a:pt x="355136" y="461610"/>
                    <a:pt x="352396" y="460240"/>
                  </a:cubicBezTo>
                  <a:cubicBezTo>
                    <a:pt x="353766" y="458870"/>
                    <a:pt x="356506" y="457500"/>
                    <a:pt x="357875" y="457500"/>
                  </a:cubicBezTo>
                  <a:close/>
                  <a:moveTo>
                    <a:pt x="389380" y="453391"/>
                  </a:moveTo>
                  <a:cubicBezTo>
                    <a:pt x="390749" y="453391"/>
                    <a:pt x="392119" y="453391"/>
                    <a:pt x="393489" y="454761"/>
                  </a:cubicBezTo>
                  <a:cubicBezTo>
                    <a:pt x="392119" y="457500"/>
                    <a:pt x="389380" y="457500"/>
                    <a:pt x="388010" y="457500"/>
                  </a:cubicBezTo>
                  <a:close/>
                  <a:moveTo>
                    <a:pt x="101730" y="446542"/>
                  </a:moveTo>
                  <a:cubicBezTo>
                    <a:pt x="103100" y="446542"/>
                    <a:pt x="104470" y="446542"/>
                    <a:pt x="105840" y="447912"/>
                  </a:cubicBezTo>
                  <a:cubicBezTo>
                    <a:pt x="105840" y="447912"/>
                    <a:pt x="105840" y="449282"/>
                    <a:pt x="104470" y="450651"/>
                  </a:cubicBezTo>
                  <a:cubicBezTo>
                    <a:pt x="103100" y="449282"/>
                    <a:pt x="101730" y="447912"/>
                    <a:pt x="101730" y="446542"/>
                  </a:cubicBezTo>
                  <a:close/>
                  <a:moveTo>
                    <a:pt x="1041385" y="427365"/>
                  </a:moveTo>
                  <a:cubicBezTo>
                    <a:pt x="1042755" y="427365"/>
                    <a:pt x="1044124" y="427365"/>
                    <a:pt x="1045494" y="428735"/>
                  </a:cubicBezTo>
                  <a:cubicBezTo>
                    <a:pt x="1045494" y="431475"/>
                    <a:pt x="1044124" y="431475"/>
                    <a:pt x="1044124" y="432845"/>
                  </a:cubicBezTo>
                  <a:cubicBezTo>
                    <a:pt x="1042755" y="432845"/>
                    <a:pt x="1041385" y="432845"/>
                    <a:pt x="1040015" y="431475"/>
                  </a:cubicBezTo>
                  <a:close/>
                  <a:moveTo>
                    <a:pt x="442800" y="420517"/>
                  </a:moveTo>
                  <a:lnTo>
                    <a:pt x="448279" y="421887"/>
                  </a:lnTo>
                  <a:cubicBezTo>
                    <a:pt x="446910" y="423256"/>
                    <a:pt x="445540" y="424626"/>
                    <a:pt x="442800" y="424626"/>
                  </a:cubicBezTo>
                  <a:close/>
                  <a:moveTo>
                    <a:pt x="368" y="399970"/>
                  </a:moveTo>
                  <a:lnTo>
                    <a:pt x="5847" y="401340"/>
                  </a:lnTo>
                  <a:lnTo>
                    <a:pt x="5847" y="409559"/>
                  </a:lnTo>
                  <a:lnTo>
                    <a:pt x="59" y="409559"/>
                  </a:lnTo>
                  <a:lnTo>
                    <a:pt x="62" y="409058"/>
                  </a:lnTo>
                  <a:lnTo>
                    <a:pt x="0" y="400339"/>
                  </a:lnTo>
                  <a:close/>
                  <a:moveTo>
                    <a:pt x="486632" y="364357"/>
                  </a:moveTo>
                  <a:cubicBezTo>
                    <a:pt x="488002" y="364357"/>
                    <a:pt x="490742" y="367096"/>
                    <a:pt x="493482" y="368466"/>
                  </a:cubicBezTo>
                  <a:cubicBezTo>
                    <a:pt x="492112" y="368466"/>
                    <a:pt x="489372" y="367096"/>
                    <a:pt x="486632" y="368466"/>
                  </a:cubicBezTo>
                  <a:cubicBezTo>
                    <a:pt x="485263" y="367096"/>
                    <a:pt x="485263" y="365726"/>
                    <a:pt x="486632" y="364357"/>
                  </a:cubicBezTo>
                  <a:close/>
                  <a:moveTo>
                    <a:pt x="319522" y="345180"/>
                  </a:moveTo>
                  <a:lnTo>
                    <a:pt x="325001" y="346550"/>
                  </a:lnTo>
                  <a:lnTo>
                    <a:pt x="323631" y="349289"/>
                  </a:lnTo>
                  <a:lnTo>
                    <a:pt x="319522" y="349289"/>
                  </a:lnTo>
                  <a:cubicBezTo>
                    <a:pt x="318152" y="347919"/>
                    <a:pt x="318152" y="346550"/>
                    <a:pt x="319522" y="345180"/>
                  </a:cubicBezTo>
                  <a:close/>
                  <a:moveTo>
                    <a:pt x="823593" y="319154"/>
                  </a:moveTo>
                  <a:cubicBezTo>
                    <a:pt x="823593" y="332852"/>
                    <a:pt x="822223" y="346550"/>
                    <a:pt x="820854" y="365726"/>
                  </a:cubicBezTo>
                  <a:cubicBezTo>
                    <a:pt x="833181" y="354768"/>
                    <a:pt x="842770" y="353399"/>
                    <a:pt x="842770" y="341071"/>
                  </a:cubicBezTo>
                  <a:cubicBezTo>
                    <a:pt x="842770" y="336961"/>
                    <a:pt x="829072" y="324634"/>
                    <a:pt x="823593" y="319154"/>
                  </a:cubicBezTo>
                  <a:close/>
                  <a:moveTo>
                    <a:pt x="1123570" y="146565"/>
                  </a:moveTo>
                  <a:cubicBezTo>
                    <a:pt x="1144117" y="146565"/>
                    <a:pt x="1146856" y="152044"/>
                    <a:pt x="1152335" y="176699"/>
                  </a:cubicBezTo>
                  <a:cubicBezTo>
                    <a:pt x="1152335" y="179439"/>
                    <a:pt x="1157814" y="180809"/>
                    <a:pt x="1157814" y="184918"/>
                  </a:cubicBezTo>
                  <a:cubicBezTo>
                    <a:pt x="1157814" y="187658"/>
                    <a:pt x="1149596" y="195876"/>
                    <a:pt x="1148226" y="201355"/>
                  </a:cubicBezTo>
                  <a:cubicBezTo>
                    <a:pt x="1146856" y="202725"/>
                    <a:pt x="1148226" y="205464"/>
                    <a:pt x="1148226" y="208204"/>
                  </a:cubicBezTo>
                  <a:lnTo>
                    <a:pt x="1148226" y="216423"/>
                  </a:lnTo>
                  <a:cubicBezTo>
                    <a:pt x="1157814" y="220532"/>
                    <a:pt x="1168772" y="224641"/>
                    <a:pt x="1179730" y="227381"/>
                  </a:cubicBezTo>
                  <a:cubicBezTo>
                    <a:pt x="1185209" y="228750"/>
                    <a:pt x="1194798" y="223271"/>
                    <a:pt x="1203016" y="230120"/>
                  </a:cubicBezTo>
                  <a:cubicBezTo>
                    <a:pt x="1211235" y="236969"/>
                    <a:pt x="1211235" y="245187"/>
                    <a:pt x="1215344" y="254776"/>
                  </a:cubicBezTo>
                  <a:cubicBezTo>
                    <a:pt x="1219453" y="262994"/>
                    <a:pt x="1226302" y="279431"/>
                    <a:pt x="1230412" y="289020"/>
                  </a:cubicBezTo>
                  <a:cubicBezTo>
                    <a:pt x="1233151" y="297238"/>
                    <a:pt x="1241370" y="304087"/>
                    <a:pt x="1242739" y="313675"/>
                  </a:cubicBezTo>
                  <a:cubicBezTo>
                    <a:pt x="1244109" y="317785"/>
                    <a:pt x="1241370" y="324634"/>
                    <a:pt x="1242739" y="330112"/>
                  </a:cubicBezTo>
                  <a:cubicBezTo>
                    <a:pt x="1242739" y="338331"/>
                    <a:pt x="1252327" y="389012"/>
                    <a:pt x="1252327" y="406819"/>
                  </a:cubicBezTo>
                  <a:cubicBezTo>
                    <a:pt x="1252327" y="409559"/>
                    <a:pt x="1253697" y="421887"/>
                    <a:pt x="1255067" y="430105"/>
                  </a:cubicBezTo>
                  <a:cubicBezTo>
                    <a:pt x="1255067" y="434214"/>
                    <a:pt x="1261916" y="439693"/>
                    <a:pt x="1261916" y="442433"/>
                  </a:cubicBezTo>
                  <a:cubicBezTo>
                    <a:pt x="1261916" y="449282"/>
                    <a:pt x="1249588" y="449282"/>
                    <a:pt x="1246849" y="457500"/>
                  </a:cubicBezTo>
                  <a:cubicBezTo>
                    <a:pt x="1245479" y="456130"/>
                    <a:pt x="1237260" y="441063"/>
                    <a:pt x="1237260" y="438323"/>
                  </a:cubicBezTo>
                  <a:cubicBezTo>
                    <a:pt x="1237260" y="435584"/>
                    <a:pt x="1240000" y="434214"/>
                    <a:pt x="1240000" y="430105"/>
                  </a:cubicBezTo>
                  <a:cubicBezTo>
                    <a:pt x="1240000" y="427365"/>
                    <a:pt x="1235890" y="417777"/>
                    <a:pt x="1235890" y="410928"/>
                  </a:cubicBezTo>
                  <a:lnTo>
                    <a:pt x="1235890" y="405449"/>
                  </a:lnTo>
                  <a:cubicBezTo>
                    <a:pt x="1235890" y="398600"/>
                    <a:pt x="1238630" y="389012"/>
                    <a:pt x="1235890" y="382163"/>
                  </a:cubicBezTo>
                  <a:cubicBezTo>
                    <a:pt x="1230412" y="365726"/>
                    <a:pt x="1220823" y="350659"/>
                    <a:pt x="1215344" y="334222"/>
                  </a:cubicBezTo>
                  <a:cubicBezTo>
                    <a:pt x="1211235" y="324634"/>
                    <a:pt x="1212605" y="313675"/>
                    <a:pt x="1209865" y="305457"/>
                  </a:cubicBezTo>
                  <a:cubicBezTo>
                    <a:pt x="1207125" y="295869"/>
                    <a:pt x="1200277" y="289020"/>
                    <a:pt x="1193428" y="280801"/>
                  </a:cubicBezTo>
                  <a:cubicBezTo>
                    <a:pt x="1190689" y="282171"/>
                    <a:pt x="1189319" y="286280"/>
                    <a:pt x="1189319" y="289020"/>
                  </a:cubicBezTo>
                  <a:lnTo>
                    <a:pt x="1207125" y="391752"/>
                  </a:lnTo>
                  <a:cubicBezTo>
                    <a:pt x="1207125" y="399970"/>
                    <a:pt x="1201647" y="402710"/>
                    <a:pt x="1201647" y="408189"/>
                  </a:cubicBezTo>
                  <a:cubicBezTo>
                    <a:pt x="1201647" y="410928"/>
                    <a:pt x="1204386" y="415038"/>
                    <a:pt x="1204386" y="419147"/>
                  </a:cubicBezTo>
                  <a:cubicBezTo>
                    <a:pt x="1204386" y="421887"/>
                    <a:pt x="1193428" y="431475"/>
                    <a:pt x="1193428" y="435584"/>
                  </a:cubicBezTo>
                  <a:cubicBezTo>
                    <a:pt x="1193428" y="438323"/>
                    <a:pt x="1200277" y="445172"/>
                    <a:pt x="1200277" y="449282"/>
                  </a:cubicBezTo>
                  <a:cubicBezTo>
                    <a:pt x="1200277" y="452021"/>
                    <a:pt x="1194798" y="464349"/>
                    <a:pt x="1189319" y="471198"/>
                  </a:cubicBezTo>
                  <a:cubicBezTo>
                    <a:pt x="1190689" y="472568"/>
                    <a:pt x="1194798" y="473937"/>
                    <a:pt x="1194798" y="476677"/>
                  </a:cubicBezTo>
                  <a:cubicBezTo>
                    <a:pt x="1194798" y="480786"/>
                    <a:pt x="1189319" y="483526"/>
                    <a:pt x="1189319" y="487635"/>
                  </a:cubicBezTo>
                  <a:cubicBezTo>
                    <a:pt x="1189319" y="490375"/>
                    <a:pt x="1192058" y="494484"/>
                    <a:pt x="1194798" y="497223"/>
                  </a:cubicBezTo>
                  <a:cubicBezTo>
                    <a:pt x="1196167" y="497223"/>
                    <a:pt x="1198907" y="494484"/>
                    <a:pt x="1200277" y="493114"/>
                  </a:cubicBezTo>
                  <a:lnTo>
                    <a:pt x="1203016" y="495853"/>
                  </a:lnTo>
                  <a:lnTo>
                    <a:pt x="1203016" y="501333"/>
                  </a:lnTo>
                  <a:cubicBezTo>
                    <a:pt x="1200277" y="501333"/>
                    <a:pt x="1197537" y="499963"/>
                    <a:pt x="1196167" y="497223"/>
                  </a:cubicBezTo>
                  <a:cubicBezTo>
                    <a:pt x="1189319" y="498593"/>
                    <a:pt x="1187949" y="509551"/>
                    <a:pt x="1182470" y="505442"/>
                  </a:cubicBezTo>
                  <a:cubicBezTo>
                    <a:pt x="1181100" y="513660"/>
                    <a:pt x="1179730" y="527358"/>
                    <a:pt x="1179730" y="530098"/>
                  </a:cubicBezTo>
                  <a:cubicBezTo>
                    <a:pt x="1179730" y="534207"/>
                    <a:pt x="1176991" y="530098"/>
                    <a:pt x="1175621" y="531467"/>
                  </a:cubicBezTo>
                  <a:cubicBezTo>
                    <a:pt x="1167402" y="553383"/>
                    <a:pt x="1159184" y="567081"/>
                    <a:pt x="1159184" y="588997"/>
                  </a:cubicBezTo>
                  <a:cubicBezTo>
                    <a:pt x="1159184" y="588997"/>
                    <a:pt x="1164663" y="599955"/>
                    <a:pt x="1167402" y="602695"/>
                  </a:cubicBezTo>
                  <a:cubicBezTo>
                    <a:pt x="1166033" y="602695"/>
                    <a:pt x="1164663" y="602695"/>
                    <a:pt x="1164663" y="605434"/>
                  </a:cubicBezTo>
                  <a:cubicBezTo>
                    <a:pt x="1164663" y="609544"/>
                    <a:pt x="1167402" y="613653"/>
                    <a:pt x="1168772" y="613653"/>
                  </a:cubicBezTo>
                  <a:lnTo>
                    <a:pt x="1168772" y="616392"/>
                  </a:lnTo>
                  <a:cubicBezTo>
                    <a:pt x="1168772" y="619132"/>
                    <a:pt x="1171512" y="624611"/>
                    <a:pt x="1171512" y="628720"/>
                  </a:cubicBezTo>
                  <a:cubicBezTo>
                    <a:pt x="1172882" y="634199"/>
                    <a:pt x="1171512" y="641048"/>
                    <a:pt x="1171512" y="649267"/>
                  </a:cubicBezTo>
                  <a:lnTo>
                    <a:pt x="1172749" y="649576"/>
                  </a:lnTo>
                  <a:lnTo>
                    <a:pt x="1168772" y="658855"/>
                  </a:lnTo>
                  <a:cubicBezTo>
                    <a:pt x="1168772" y="662964"/>
                    <a:pt x="1170142" y="661594"/>
                    <a:pt x="1171512" y="662964"/>
                  </a:cubicBezTo>
                  <a:cubicBezTo>
                    <a:pt x="1167402" y="664334"/>
                    <a:pt x="1161924" y="667074"/>
                    <a:pt x="1157814" y="669813"/>
                  </a:cubicBezTo>
                  <a:cubicBezTo>
                    <a:pt x="1157814" y="671183"/>
                    <a:pt x="1159184" y="673922"/>
                    <a:pt x="1160554" y="675292"/>
                  </a:cubicBezTo>
                  <a:lnTo>
                    <a:pt x="1156444" y="675292"/>
                  </a:lnTo>
                  <a:cubicBezTo>
                    <a:pt x="1156444" y="673922"/>
                    <a:pt x="1157814" y="673922"/>
                    <a:pt x="1157814" y="671183"/>
                  </a:cubicBezTo>
                  <a:cubicBezTo>
                    <a:pt x="1157814" y="667074"/>
                    <a:pt x="1152335" y="667074"/>
                    <a:pt x="1150966" y="667074"/>
                  </a:cubicBezTo>
                  <a:cubicBezTo>
                    <a:pt x="1142747" y="661594"/>
                    <a:pt x="1142747" y="653376"/>
                    <a:pt x="1140007" y="647897"/>
                  </a:cubicBezTo>
                  <a:cubicBezTo>
                    <a:pt x="1137268" y="649267"/>
                    <a:pt x="1135898" y="653376"/>
                    <a:pt x="1135898" y="656116"/>
                  </a:cubicBezTo>
                  <a:cubicBezTo>
                    <a:pt x="1133159" y="653376"/>
                    <a:pt x="1131104" y="652006"/>
                    <a:pt x="1129734" y="651835"/>
                  </a:cubicBezTo>
                  <a:lnTo>
                    <a:pt x="1127923" y="654400"/>
                  </a:lnTo>
                  <a:lnTo>
                    <a:pt x="1126310" y="650636"/>
                  </a:lnTo>
                  <a:cubicBezTo>
                    <a:pt x="1124940" y="650636"/>
                    <a:pt x="1123570" y="653376"/>
                    <a:pt x="1122201" y="654746"/>
                  </a:cubicBezTo>
                  <a:cubicBezTo>
                    <a:pt x="1119461" y="656116"/>
                    <a:pt x="1115352" y="656116"/>
                    <a:pt x="1112612" y="657485"/>
                  </a:cubicBezTo>
                  <a:lnTo>
                    <a:pt x="1112612" y="665704"/>
                  </a:lnTo>
                  <a:cubicBezTo>
                    <a:pt x="1112612" y="665704"/>
                    <a:pt x="1111243" y="667074"/>
                    <a:pt x="1115352" y="667074"/>
                  </a:cubicBezTo>
                  <a:cubicBezTo>
                    <a:pt x="1115352" y="667074"/>
                    <a:pt x="1122201" y="665704"/>
                    <a:pt x="1118091" y="661594"/>
                  </a:cubicBezTo>
                  <a:lnTo>
                    <a:pt x="1125964" y="667218"/>
                  </a:lnTo>
                  <a:lnTo>
                    <a:pt x="1123228" y="667930"/>
                  </a:lnTo>
                  <a:cubicBezTo>
                    <a:pt x="1120831" y="667759"/>
                    <a:pt x="1118776" y="667074"/>
                    <a:pt x="1116721" y="667074"/>
                  </a:cubicBezTo>
                  <a:cubicBezTo>
                    <a:pt x="1109873" y="667074"/>
                    <a:pt x="1111243" y="675292"/>
                    <a:pt x="1109873" y="678032"/>
                  </a:cubicBezTo>
                  <a:lnTo>
                    <a:pt x="1112612" y="680771"/>
                  </a:lnTo>
                  <a:cubicBezTo>
                    <a:pt x="1109873" y="683511"/>
                    <a:pt x="1109873" y="684880"/>
                    <a:pt x="1109873" y="687620"/>
                  </a:cubicBezTo>
                  <a:cubicBezTo>
                    <a:pt x="1109873" y="693099"/>
                    <a:pt x="1109873" y="695839"/>
                    <a:pt x="1118091" y="701317"/>
                  </a:cubicBezTo>
                  <a:cubicBezTo>
                    <a:pt x="1120831" y="694469"/>
                    <a:pt x="1115352" y="686250"/>
                    <a:pt x="1126310" y="684880"/>
                  </a:cubicBezTo>
                  <a:cubicBezTo>
                    <a:pt x="1127679" y="690359"/>
                    <a:pt x="1129049" y="698578"/>
                    <a:pt x="1129049" y="701317"/>
                  </a:cubicBezTo>
                  <a:cubicBezTo>
                    <a:pt x="1129049" y="705427"/>
                    <a:pt x="1126310" y="706797"/>
                    <a:pt x="1124940" y="708166"/>
                  </a:cubicBezTo>
                  <a:cubicBezTo>
                    <a:pt x="1129049" y="713645"/>
                    <a:pt x="1119461" y="727343"/>
                    <a:pt x="1119461" y="734192"/>
                  </a:cubicBezTo>
                  <a:cubicBezTo>
                    <a:pt x="1118091" y="746519"/>
                    <a:pt x="1120831" y="760217"/>
                    <a:pt x="1118091" y="773915"/>
                  </a:cubicBezTo>
                  <a:cubicBezTo>
                    <a:pt x="1116721" y="784873"/>
                    <a:pt x="1103024" y="787612"/>
                    <a:pt x="1097545" y="787612"/>
                  </a:cubicBezTo>
                  <a:cubicBezTo>
                    <a:pt x="1087956" y="787612"/>
                    <a:pt x="1085217" y="783503"/>
                    <a:pt x="1085217" y="776654"/>
                  </a:cubicBezTo>
                  <a:cubicBezTo>
                    <a:pt x="1085217" y="772545"/>
                    <a:pt x="1097545" y="728712"/>
                    <a:pt x="1097545" y="724603"/>
                  </a:cubicBezTo>
                  <a:cubicBezTo>
                    <a:pt x="1097545" y="721864"/>
                    <a:pt x="1093436" y="708166"/>
                    <a:pt x="1090696" y="699947"/>
                  </a:cubicBezTo>
                  <a:cubicBezTo>
                    <a:pt x="1090696" y="698578"/>
                    <a:pt x="1087956" y="697208"/>
                    <a:pt x="1085217" y="697208"/>
                  </a:cubicBezTo>
                  <a:cubicBezTo>
                    <a:pt x="1086587" y="695839"/>
                    <a:pt x="1090696" y="697208"/>
                    <a:pt x="1090696" y="693099"/>
                  </a:cubicBezTo>
                  <a:cubicBezTo>
                    <a:pt x="1090696" y="690359"/>
                    <a:pt x="1089326" y="688989"/>
                    <a:pt x="1087956" y="687620"/>
                  </a:cubicBezTo>
                  <a:cubicBezTo>
                    <a:pt x="1087956" y="680771"/>
                    <a:pt x="1083847" y="669813"/>
                    <a:pt x="1083847" y="665704"/>
                  </a:cubicBezTo>
                  <a:cubicBezTo>
                    <a:pt x="1083847" y="654746"/>
                    <a:pt x="1072889" y="654746"/>
                    <a:pt x="1072889" y="650636"/>
                  </a:cubicBezTo>
                  <a:cubicBezTo>
                    <a:pt x="1072889" y="646527"/>
                    <a:pt x="1076998" y="645157"/>
                    <a:pt x="1078368" y="642418"/>
                  </a:cubicBezTo>
                  <a:cubicBezTo>
                    <a:pt x="1078368" y="639678"/>
                    <a:pt x="1076998" y="635569"/>
                    <a:pt x="1076998" y="632829"/>
                  </a:cubicBezTo>
                  <a:lnTo>
                    <a:pt x="1076998" y="597216"/>
                  </a:lnTo>
                  <a:cubicBezTo>
                    <a:pt x="1078368" y="595846"/>
                    <a:pt x="1081108" y="594476"/>
                    <a:pt x="1081108" y="590367"/>
                  </a:cubicBezTo>
                  <a:cubicBezTo>
                    <a:pt x="1081108" y="587628"/>
                    <a:pt x="1078368" y="588997"/>
                    <a:pt x="1078368" y="586258"/>
                  </a:cubicBezTo>
                  <a:cubicBezTo>
                    <a:pt x="1078368" y="582148"/>
                    <a:pt x="1081108" y="580779"/>
                    <a:pt x="1081108" y="578039"/>
                  </a:cubicBezTo>
                  <a:cubicBezTo>
                    <a:pt x="1081108" y="573930"/>
                    <a:pt x="1079738" y="571190"/>
                    <a:pt x="1079738" y="536946"/>
                  </a:cubicBezTo>
                  <a:cubicBezTo>
                    <a:pt x="1078368" y="535576"/>
                    <a:pt x="1075629" y="535576"/>
                    <a:pt x="1072889" y="534207"/>
                  </a:cubicBezTo>
                  <a:lnTo>
                    <a:pt x="1072889" y="531467"/>
                  </a:lnTo>
                  <a:cubicBezTo>
                    <a:pt x="1079738" y="530098"/>
                    <a:pt x="1079738" y="528728"/>
                    <a:pt x="1079738" y="525988"/>
                  </a:cubicBezTo>
                  <a:cubicBezTo>
                    <a:pt x="1079738" y="523249"/>
                    <a:pt x="1076998" y="520509"/>
                    <a:pt x="1076998" y="519139"/>
                  </a:cubicBezTo>
                  <a:cubicBezTo>
                    <a:pt x="1078368" y="517770"/>
                    <a:pt x="1078368" y="519139"/>
                    <a:pt x="1078368" y="515030"/>
                  </a:cubicBezTo>
                  <a:cubicBezTo>
                    <a:pt x="1078368" y="512291"/>
                    <a:pt x="1071520" y="505442"/>
                    <a:pt x="1070150" y="501333"/>
                  </a:cubicBezTo>
                  <a:cubicBezTo>
                    <a:pt x="1068780" y="497223"/>
                    <a:pt x="1070150" y="491744"/>
                    <a:pt x="1070150" y="484895"/>
                  </a:cubicBezTo>
                  <a:cubicBezTo>
                    <a:pt x="1059192" y="489005"/>
                    <a:pt x="1045494" y="493114"/>
                    <a:pt x="1042755" y="493114"/>
                  </a:cubicBezTo>
                  <a:cubicBezTo>
                    <a:pt x="1035906" y="493114"/>
                    <a:pt x="1034536" y="484895"/>
                    <a:pt x="1034536" y="483526"/>
                  </a:cubicBezTo>
                  <a:cubicBezTo>
                    <a:pt x="1034536" y="480786"/>
                    <a:pt x="1035906" y="479416"/>
                    <a:pt x="1037275" y="478047"/>
                  </a:cubicBezTo>
                  <a:cubicBezTo>
                    <a:pt x="1044124" y="476677"/>
                    <a:pt x="1053713" y="472568"/>
                    <a:pt x="1056452" y="472568"/>
                  </a:cubicBezTo>
                  <a:cubicBezTo>
                    <a:pt x="1060561" y="472568"/>
                    <a:pt x="1060561" y="473937"/>
                    <a:pt x="1066040" y="480786"/>
                  </a:cubicBezTo>
                  <a:lnTo>
                    <a:pt x="1070150" y="480786"/>
                  </a:lnTo>
                  <a:cubicBezTo>
                    <a:pt x="1066040" y="480786"/>
                    <a:pt x="1070150" y="476677"/>
                    <a:pt x="1070150" y="473937"/>
                  </a:cubicBezTo>
                  <a:cubicBezTo>
                    <a:pt x="1070150" y="472568"/>
                    <a:pt x="1070150" y="469828"/>
                    <a:pt x="1071520" y="467088"/>
                  </a:cubicBezTo>
                  <a:cubicBezTo>
                    <a:pt x="1070150" y="464349"/>
                    <a:pt x="1076998" y="443803"/>
                    <a:pt x="1076998" y="439693"/>
                  </a:cubicBezTo>
                  <a:cubicBezTo>
                    <a:pt x="1076998" y="436954"/>
                    <a:pt x="1070150" y="412298"/>
                    <a:pt x="1070150" y="408189"/>
                  </a:cubicBezTo>
                  <a:cubicBezTo>
                    <a:pt x="1070150" y="405449"/>
                    <a:pt x="1079738" y="382163"/>
                    <a:pt x="1079738" y="379424"/>
                  </a:cubicBezTo>
                  <a:cubicBezTo>
                    <a:pt x="1079738" y="367096"/>
                    <a:pt x="1074259" y="347919"/>
                    <a:pt x="1070150" y="336961"/>
                  </a:cubicBezTo>
                  <a:cubicBezTo>
                    <a:pt x="1064671" y="345180"/>
                    <a:pt x="1059192" y="356138"/>
                    <a:pt x="1052343" y="365726"/>
                  </a:cubicBezTo>
                  <a:cubicBezTo>
                    <a:pt x="1031796" y="365726"/>
                    <a:pt x="1030427" y="356138"/>
                    <a:pt x="1030427" y="342440"/>
                  </a:cubicBezTo>
                  <a:lnTo>
                    <a:pt x="1030427" y="334222"/>
                  </a:lnTo>
                  <a:cubicBezTo>
                    <a:pt x="1031796" y="327373"/>
                    <a:pt x="1035906" y="319154"/>
                    <a:pt x="1035906" y="312306"/>
                  </a:cubicBezTo>
                  <a:cubicBezTo>
                    <a:pt x="1035906" y="305457"/>
                    <a:pt x="1037275" y="297238"/>
                    <a:pt x="1038645" y="290389"/>
                  </a:cubicBezTo>
                  <a:lnTo>
                    <a:pt x="1038645" y="260255"/>
                  </a:lnTo>
                  <a:cubicBezTo>
                    <a:pt x="1041385" y="252036"/>
                    <a:pt x="1042755" y="242448"/>
                    <a:pt x="1049603" y="235599"/>
                  </a:cubicBezTo>
                  <a:cubicBezTo>
                    <a:pt x="1052343" y="232859"/>
                    <a:pt x="1059192" y="235599"/>
                    <a:pt x="1064671" y="232859"/>
                  </a:cubicBezTo>
                  <a:cubicBezTo>
                    <a:pt x="1068780" y="231490"/>
                    <a:pt x="1071520" y="224641"/>
                    <a:pt x="1074259" y="220532"/>
                  </a:cubicBezTo>
                  <a:cubicBezTo>
                    <a:pt x="1076998" y="223271"/>
                    <a:pt x="1082478" y="228750"/>
                    <a:pt x="1085217" y="228750"/>
                  </a:cubicBezTo>
                  <a:cubicBezTo>
                    <a:pt x="1098915" y="228750"/>
                    <a:pt x="1104394" y="220532"/>
                    <a:pt x="1104394" y="212313"/>
                  </a:cubicBezTo>
                  <a:cubicBezTo>
                    <a:pt x="1104394" y="191767"/>
                    <a:pt x="1093436" y="201355"/>
                    <a:pt x="1093436" y="183548"/>
                  </a:cubicBezTo>
                  <a:cubicBezTo>
                    <a:pt x="1093436" y="179439"/>
                    <a:pt x="1097545" y="179439"/>
                    <a:pt x="1097545" y="171220"/>
                  </a:cubicBezTo>
                  <a:cubicBezTo>
                    <a:pt x="1104394" y="146565"/>
                    <a:pt x="1109873" y="146565"/>
                    <a:pt x="1123570" y="146565"/>
                  </a:cubicBezTo>
                  <a:close/>
                  <a:moveTo>
                    <a:pt x="720861" y="79447"/>
                  </a:moveTo>
                  <a:cubicBezTo>
                    <a:pt x="755105" y="79447"/>
                    <a:pt x="763324" y="127388"/>
                    <a:pt x="763324" y="143825"/>
                  </a:cubicBezTo>
                  <a:cubicBezTo>
                    <a:pt x="763324" y="146565"/>
                    <a:pt x="756475" y="173960"/>
                    <a:pt x="756475" y="178069"/>
                  </a:cubicBezTo>
                  <a:cubicBezTo>
                    <a:pt x="756475" y="180809"/>
                    <a:pt x="786610" y="187658"/>
                    <a:pt x="797568" y="197246"/>
                  </a:cubicBezTo>
                  <a:cubicBezTo>
                    <a:pt x="807156" y="206834"/>
                    <a:pt x="827703" y="206834"/>
                    <a:pt x="838661" y="223271"/>
                  </a:cubicBezTo>
                  <a:cubicBezTo>
                    <a:pt x="848249" y="234229"/>
                    <a:pt x="845509" y="252036"/>
                    <a:pt x="852358" y="265734"/>
                  </a:cubicBezTo>
                  <a:cubicBezTo>
                    <a:pt x="853728" y="268473"/>
                    <a:pt x="857837" y="271213"/>
                    <a:pt x="860577" y="276692"/>
                  </a:cubicBezTo>
                  <a:cubicBezTo>
                    <a:pt x="868795" y="290389"/>
                    <a:pt x="874274" y="312306"/>
                    <a:pt x="878384" y="327373"/>
                  </a:cubicBezTo>
                  <a:cubicBezTo>
                    <a:pt x="881123" y="338331"/>
                    <a:pt x="890711" y="357508"/>
                    <a:pt x="890711" y="361617"/>
                  </a:cubicBezTo>
                  <a:cubicBezTo>
                    <a:pt x="890711" y="406819"/>
                    <a:pt x="823593" y="397231"/>
                    <a:pt x="823593" y="410928"/>
                  </a:cubicBezTo>
                  <a:cubicBezTo>
                    <a:pt x="823593" y="415038"/>
                    <a:pt x="831812" y="428735"/>
                    <a:pt x="833181" y="436954"/>
                  </a:cubicBezTo>
                  <a:cubicBezTo>
                    <a:pt x="834551" y="515030"/>
                    <a:pt x="834551" y="528728"/>
                    <a:pt x="833181" y="541056"/>
                  </a:cubicBezTo>
                  <a:cubicBezTo>
                    <a:pt x="833181" y="545165"/>
                    <a:pt x="831812" y="552014"/>
                    <a:pt x="831812" y="556123"/>
                  </a:cubicBezTo>
                  <a:cubicBezTo>
                    <a:pt x="831812" y="558863"/>
                    <a:pt x="834551" y="556123"/>
                    <a:pt x="834551" y="558863"/>
                  </a:cubicBezTo>
                  <a:cubicBezTo>
                    <a:pt x="834551" y="562971"/>
                    <a:pt x="831812" y="562971"/>
                    <a:pt x="831812" y="567081"/>
                  </a:cubicBezTo>
                  <a:cubicBezTo>
                    <a:pt x="831812" y="569821"/>
                    <a:pt x="833181" y="579409"/>
                    <a:pt x="834551" y="584888"/>
                  </a:cubicBezTo>
                  <a:cubicBezTo>
                    <a:pt x="834551" y="586258"/>
                    <a:pt x="833181" y="587628"/>
                    <a:pt x="834551" y="609544"/>
                  </a:cubicBezTo>
                  <a:cubicBezTo>
                    <a:pt x="831812" y="628720"/>
                    <a:pt x="824963" y="664334"/>
                    <a:pt x="824963" y="668443"/>
                  </a:cubicBezTo>
                  <a:cubicBezTo>
                    <a:pt x="824963" y="684880"/>
                    <a:pt x="834551" y="679401"/>
                    <a:pt x="834551" y="688989"/>
                  </a:cubicBezTo>
                  <a:cubicBezTo>
                    <a:pt x="834551" y="691729"/>
                    <a:pt x="833181" y="693099"/>
                    <a:pt x="831812" y="694469"/>
                  </a:cubicBezTo>
                  <a:cubicBezTo>
                    <a:pt x="833181" y="695839"/>
                    <a:pt x="835921" y="695839"/>
                    <a:pt x="837291" y="697208"/>
                  </a:cubicBezTo>
                  <a:cubicBezTo>
                    <a:pt x="830442" y="694469"/>
                    <a:pt x="819484" y="699947"/>
                    <a:pt x="816744" y="706797"/>
                  </a:cubicBezTo>
                  <a:cubicBezTo>
                    <a:pt x="815375" y="708166"/>
                    <a:pt x="814005" y="713645"/>
                    <a:pt x="809896" y="716385"/>
                  </a:cubicBezTo>
                  <a:cubicBezTo>
                    <a:pt x="804416" y="719124"/>
                    <a:pt x="798938" y="719124"/>
                    <a:pt x="793458" y="717754"/>
                  </a:cubicBezTo>
                  <a:cubicBezTo>
                    <a:pt x="792089" y="719124"/>
                    <a:pt x="790719" y="721864"/>
                    <a:pt x="787980" y="721864"/>
                  </a:cubicBezTo>
                  <a:cubicBezTo>
                    <a:pt x="786610" y="720494"/>
                    <a:pt x="787980" y="717754"/>
                    <a:pt x="786610" y="716385"/>
                  </a:cubicBezTo>
                  <a:cubicBezTo>
                    <a:pt x="783870" y="712275"/>
                    <a:pt x="778391" y="709536"/>
                    <a:pt x="772912" y="706797"/>
                  </a:cubicBezTo>
                  <a:cubicBezTo>
                    <a:pt x="772912" y="708166"/>
                    <a:pt x="771542" y="710906"/>
                    <a:pt x="770173" y="712275"/>
                  </a:cubicBezTo>
                  <a:cubicBezTo>
                    <a:pt x="772912" y="715015"/>
                    <a:pt x="775652" y="716385"/>
                    <a:pt x="778391" y="719124"/>
                  </a:cubicBezTo>
                  <a:cubicBezTo>
                    <a:pt x="775652" y="721864"/>
                    <a:pt x="768803" y="723234"/>
                    <a:pt x="766063" y="723234"/>
                  </a:cubicBezTo>
                  <a:cubicBezTo>
                    <a:pt x="761954" y="723234"/>
                    <a:pt x="757845" y="719124"/>
                    <a:pt x="755105" y="719124"/>
                  </a:cubicBezTo>
                  <a:cubicBezTo>
                    <a:pt x="750996" y="719124"/>
                    <a:pt x="740038" y="723234"/>
                    <a:pt x="737298" y="723234"/>
                  </a:cubicBezTo>
                  <a:cubicBezTo>
                    <a:pt x="733189" y="723234"/>
                    <a:pt x="730450" y="719124"/>
                    <a:pt x="726340" y="717754"/>
                  </a:cubicBezTo>
                  <a:cubicBezTo>
                    <a:pt x="724970" y="719124"/>
                    <a:pt x="724970" y="717754"/>
                    <a:pt x="724970" y="721864"/>
                  </a:cubicBezTo>
                  <a:cubicBezTo>
                    <a:pt x="724970" y="724603"/>
                    <a:pt x="729080" y="758847"/>
                    <a:pt x="729080" y="761587"/>
                  </a:cubicBezTo>
                  <a:cubicBezTo>
                    <a:pt x="729080" y="765696"/>
                    <a:pt x="724970" y="780763"/>
                    <a:pt x="723601" y="790352"/>
                  </a:cubicBezTo>
                  <a:cubicBezTo>
                    <a:pt x="722231" y="798570"/>
                    <a:pt x="723601" y="815007"/>
                    <a:pt x="723601" y="819117"/>
                  </a:cubicBezTo>
                  <a:cubicBezTo>
                    <a:pt x="723601" y="839663"/>
                    <a:pt x="719492" y="847882"/>
                    <a:pt x="731819" y="875277"/>
                  </a:cubicBezTo>
                  <a:cubicBezTo>
                    <a:pt x="734559" y="882126"/>
                    <a:pt x="746887" y="894453"/>
                    <a:pt x="746887" y="897193"/>
                  </a:cubicBezTo>
                  <a:cubicBezTo>
                    <a:pt x="746887" y="901302"/>
                    <a:pt x="742777" y="912260"/>
                    <a:pt x="741408" y="919109"/>
                  </a:cubicBezTo>
                  <a:cubicBezTo>
                    <a:pt x="740038" y="917739"/>
                    <a:pt x="738668" y="916370"/>
                    <a:pt x="737298" y="916370"/>
                  </a:cubicBezTo>
                  <a:cubicBezTo>
                    <a:pt x="735929" y="917739"/>
                    <a:pt x="737298" y="919109"/>
                    <a:pt x="737298" y="921849"/>
                  </a:cubicBezTo>
                  <a:lnTo>
                    <a:pt x="737632" y="922984"/>
                  </a:lnTo>
                  <a:lnTo>
                    <a:pt x="731819" y="919109"/>
                  </a:lnTo>
                  <a:cubicBezTo>
                    <a:pt x="727710" y="923219"/>
                    <a:pt x="727025" y="922876"/>
                    <a:pt x="726512" y="922362"/>
                  </a:cubicBezTo>
                  <a:lnTo>
                    <a:pt x="723132" y="924120"/>
                  </a:lnTo>
                  <a:lnTo>
                    <a:pt x="720861" y="921849"/>
                  </a:lnTo>
                  <a:cubicBezTo>
                    <a:pt x="718122" y="921849"/>
                    <a:pt x="715382" y="924588"/>
                    <a:pt x="715382" y="923218"/>
                  </a:cubicBezTo>
                  <a:cubicBezTo>
                    <a:pt x="715382" y="923218"/>
                    <a:pt x="715382" y="921849"/>
                    <a:pt x="714012" y="920479"/>
                  </a:cubicBezTo>
                  <a:lnTo>
                    <a:pt x="711578" y="922914"/>
                  </a:lnTo>
                  <a:lnTo>
                    <a:pt x="712643" y="917739"/>
                  </a:lnTo>
                  <a:lnTo>
                    <a:pt x="703054" y="927328"/>
                  </a:lnTo>
                  <a:lnTo>
                    <a:pt x="703054" y="923218"/>
                  </a:lnTo>
                  <a:cubicBezTo>
                    <a:pt x="704424" y="924588"/>
                    <a:pt x="707164" y="921849"/>
                    <a:pt x="708534" y="920479"/>
                  </a:cubicBezTo>
                  <a:cubicBezTo>
                    <a:pt x="708534" y="919109"/>
                    <a:pt x="708534" y="917739"/>
                    <a:pt x="707164" y="916370"/>
                  </a:cubicBezTo>
                  <a:lnTo>
                    <a:pt x="701685" y="917739"/>
                  </a:lnTo>
                  <a:cubicBezTo>
                    <a:pt x="701685" y="919109"/>
                    <a:pt x="703054" y="920479"/>
                    <a:pt x="705794" y="919109"/>
                  </a:cubicBezTo>
                  <a:cubicBezTo>
                    <a:pt x="704424" y="919109"/>
                    <a:pt x="700315" y="917739"/>
                    <a:pt x="700315" y="924588"/>
                  </a:cubicBezTo>
                  <a:cubicBezTo>
                    <a:pt x="700315" y="924588"/>
                    <a:pt x="698945" y="923218"/>
                    <a:pt x="697575" y="923218"/>
                  </a:cubicBezTo>
                  <a:cubicBezTo>
                    <a:pt x="697575" y="921849"/>
                    <a:pt x="700315" y="917739"/>
                    <a:pt x="700315" y="916370"/>
                  </a:cubicBezTo>
                  <a:lnTo>
                    <a:pt x="694973" y="917705"/>
                  </a:lnTo>
                  <a:lnTo>
                    <a:pt x="695350" y="906268"/>
                  </a:lnTo>
                  <a:cubicBezTo>
                    <a:pt x="696891" y="900960"/>
                    <a:pt x="698945" y="896508"/>
                    <a:pt x="698945" y="895823"/>
                  </a:cubicBezTo>
                  <a:cubicBezTo>
                    <a:pt x="698945" y="891714"/>
                    <a:pt x="694836" y="873907"/>
                    <a:pt x="693466" y="862949"/>
                  </a:cubicBezTo>
                  <a:cubicBezTo>
                    <a:pt x="692096" y="857470"/>
                    <a:pt x="694836" y="846512"/>
                    <a:pt x="694836" y="843772"/>
                  </a:cubicBezTo>
                  <a:cubicBezTo>
                    <a:pt x="694836" y="839663"/>
                    <a:pt x="690727" y="820487"/>
                    <a:pt x="686617" y="808159"/>
                  </a:cubicBezTo>
                  <a:cubicBezTo>
                    <a:pt x="686617" y="806789"/>
                    <a:pt x="685247" y="804050"/>
                    <a:pt x="683878" y="802680"/>
                  </a:cubicBezTo>
                  <a:cubicBezTo>
                    <a:pt x="681138" y="802680"/>
                    <a:pt x="678399" y="804050"/>
                    <a:pt x="675659" y="802680"/>
                  </a:cubicBezTo>
                  <a:cubicBezTo>
                    <a:pt x="672920" y="801310"/>
                    <a:pt x="668811" y="795831"/>
                    <a:pt x="668811" y="793091"/>
                  </a:cubicBezTo>
                  <a:cubicBezTo>
                    <a:pt x="668811" y="784873"/>
                    <a:pt x="678399" y="784873"/>
                    <a:pt x="678399" y="782133"/>
                  </a:cubicBezTo>
                  <a:cubicBezTo>
                    <a:pt x="678399" y="778024"/>
                    <a:pt x="672920" y="771175"/>
                    <a:pt x="672920" y="768435"/>
                  </a:cubicBezTo>
                  <a:lnTo>
                    <a:pt x="672920" y="727343"/>
                  </a:lnTo>
                  <a:cubicBezTo>
                    <a:pt x="671550" y="725973"/>
                    <a:pt x="670180" y="727343"/>
                    <a:pt x="670180" y="723234"/>
                  </a:cubicBezTo>
                  <a:cubicBezTo>
                    <a:pt x="670180" y="720494"/>
                    <a:pt x="672920" y="713645"/>
                    <a:pt x="674289" y="708166"/>
                  </a:cubicBezTo>
                  <a:lnTo>
                    <a:pt x="674289" y="690359"/>
                  </a:lnTo>
                  <a:cubicBezTo>
                    <a:pt x="672920" y="688989"/>
                    <a:pt x="663331" y="690359"/>
                    <a:pt x="663331" y="686250"/>
                  </a:cubicBezTo>
                  <a:cubicBezTo>
                    <a:pt x="663331" y="682141"/>
                    <a:pt x="664701" y="679401"/>
                    <a:pt x="664701" y="675292"/>
                  </a:cubicBezTo>
                  <a:cubicBezTo>
                    <a:pt x="667441" y="675292"/>
                    <a:pt x="670180" y="676662"/>
                    <a:pt x="675659" y="675292"/>
                  </a:cubicBezTo>
                  <a:cubicBezTo>
                    <a:pt x="675659" y="668443"/>
                    <a:pt x="677029" y="657485"/>
                    <a:pt x="677029" y="654746"/>
                  </a:cubicBezTo>
                  <a:cubicBezTo>
                    <a:pt x="677029" y="650636"/>
                    <a:pt x="671550" y="650636"/>
                    <a:pt x="671550" y="647897"/>
                  </a:cubicBezTo>
                  <a:cubicBezTo>
                    <a:pt x="671550" y="643788"/>
                    <a:pt x="677029" y="639678"/>
                    <a:pt x="677029" y="635569"/>
                  </a:cubicBezTo>
                  <a:cubicBezTo>
                    <a:pt x="677029" y="632829"/>
                    <a:pt x="659222" y="601325"/>
                    <a:pt x="655113" y="584888"/>
                  </a:cubicBezTo>
                  <a:cubicBezTo>
                    <a:pt x="649634" y="568451"/>
                    <a:pt x="649634" y="550644"/>
                    <a:pt x="649634" y="534207"/>
                  </a:cubicBezTo>
                  <a:cubicBezTo>
                    <a:pt x="646894" y="508181"/>
                    <a:pt x="648264" y="501333"/>
                    <a:pt x="649634" y="494484"/>
                  </a:cubicBezTo>
                  <a:cubicBezTo>
                    <a:pt x="646894" y="493114"/>
                    <a:pt x="644155" y="494484"/>
                    <a:pt x="641415" y="491744"/>
                  </a:cubicBezTo>
                  <a:cubicBezTo>
                    <a:pt x="644155" y="490375"/>
                    <a:pt x="646894" y="490375"/>
                    <a:pt x="648264" y="487635"/>
                  </a:cubicBezTo>
                  <a:cubicBezTo>
                    <a:pt x="651004" y="467088"/>
                    <a:pt x="666071" y="446542"/>
                    <a:pt x="670180" y="425995"/>
                  </a:cubicBezTo>
                  <a:lnTo>
                    <a:pt x="670180" y="375315"/>
                  </a:lnTo>
                  <a:cubicBezTo>
                    <a:pt x="668811" y="368466"/>
                    <a:pt x="668811" y="358877"/>
                    <a:pt x="667441" y="350659"/>
                  </a:cubicBezTo>
                  <a:cubicBezTo>
                    <a:pt x="667441" y="347919"/>
                    <a:pt x="661962" y="343810"/>
                    <a:pt x="660592" y="339701"/>
                  </a:cubicBezTo>
                  <a:cubicBezTo>
                    <a:pt x="657852" y="332852"/>
                    <a:pt x="656483" y="324634"/>
                    <a:pt x="655113" y="317785"/>
                  </a:cubicBezTo>
                  <a:cubicBezTo>
                    <a:pt x="645524" y="334222"/>
                    <a:pt x="644155" y="356138"/>
                    <a:pt x="634566" y="373945"/>
                  </a:cubicBezTo>
                  <a:cubicBezTo>
                    <a:pt x="624978" y="391752"/>
                    <a:pt x="611281" y="408189"/>
                    <a:pt x="603062" y="427365"/>
                  </a:cubicBezTo>
                  <a:cubicBezTo>
                    <a:pt x="596213" y="442433"/>
                    <a:pt x="586625" y="458870"/>
                    <a:pt x="585255" y="476677"/>
                  </a:cubicBezTo>
                  <a:cubicBezTo>
                    <a:pt x="581146" y="504072"/>
                    <a:pt x="586625" y="508181"/>
                    <a:pt x="585255" y="510921"/>
                  </a:cubicBezTo>
                  <a:cubicBezTo>
                    <a:pt x="577036" y="506811"/>
                    <a:pt x="582516" y="499963"/>
                    <a:pt x="579776" y="495853"/>
                  </a:cubicBezTo>
                  <a:cubicBezTo>
                    <a:pt x="571558" y="501333"/>
                    <a:pt x="566078" y="515030"/>
                    <a:pt x="567448" y="525988"/>
                  </a:cubicBezTo>
                  <a:cubicBezTo>
                    <a:pt x="546902" y="521879"/>
                    <a:pt x="566078" y="505442"/>
                    <a:pt x="555120" y="498593"/>
                  </a:cubicBezTo>
                  <a:lnTo>
                    <a:pt x="560600" y="498593"/>
                  </a:lnTo>
                  <a:cubicBezTo>
                    <a:pt x="559230" y="483526"/>
                    <a:pt x="572927" y="461610"/>
                    <a:pt x="577036" y="447912"/>
                  </a:cubicBezTo>
                  <a:cubicBezTo>
                    <a:pt x="585255" y="419147"/>
                    <a:pt x="596213" y="383533"/>
                    <a:pt x="598953" y="356138"/>
                  </a:cubicBezTo>
                  <a:cubicBezTo>
                    <a:pt x="607171" y="294499"/>
                    <a:pt x="619499" y="317785"/>
                    <a:pt x="619499" y="272583"/>
                  </a:cubicBezTo>
                  <a:cubicBezTo>
                    <a:pt x="619499" y="269843"/>
                    <a:pt x="616759" y="256146"/>
                    <a:pt x="616759" y="253406"/>
                  </a:cubicBezTo>
                  <a:cubicBezTo>
                    <a:pt x="616759" y="249297"/>
                    <a:pt x="618129" y="241078"/>
                    <a:pt x="618129" y="234229"/>
                  </a:cubicBezTo>
                  <a:cubicBezTo>
                    <a:pt x="619499" y="228750"/>
                    <a:pt x="618129" y="216423"/>
                    <a:pt x="629087" y="210943"/>
                  </a:cubicBezTo>
                  <a:cubicBezTo>
                    <a:pt x="635936" y="206834"/>
                    <a:pt x="646894" y="205464"/>
                    <a:pt x="656483" y="204095"/>
                  </a:cubicBezTo>
                  <a:cubicBezTo>
                    <a:pt x="663331" y="202725"/>
                    <a:pt x="689357" y="187658"/>
                    <a:pt x="689357" y="183548"/>
                  </a:cubicBezTo>
                  <a:cubicBezTo>
                    <a:pt x="689357" y="179439"/>
                    <a:pt x="678399" y="168481"/>
                    <a:pt x="675659" y="160262"/>
                  </a:cubicBezTo>
                  <a:cubicBezTo>
                    <a:pt x="672920" y="152044"/>
                    <a:pt x="672920" y="136976"/>
                    <a:pt x="672920" y="132867"/>
                  </a:cubicBezTo>
                  <a:cubicBezTo>
                    <a:pt x="672920" y="104102"/>
                    <a:pt x="689357" y="79447"/>
                    <a:pt x="720861" y="79447"/>
                  </a:cubicBezTo>
                  <a:close/>
                  <a:moveTo>
                    <a:pt x="198983" y="0"/>
                  </a:moveTo>
                  <a:cubicBezTo>
                    <a:pt x="205832" y="0"/>
                    <a:pt x="208572" y="0"/>
                    <a:pt x="222269" y="5479"/>
                  </a:cubicBezTo>
                  <a:cubicBezTo>
                    <a:pt x="240076" y="13698"/>
                    <a:pt x="238706" y="34244"/>
                    <a:pt x="238706" y="43833"/>
                  </a:cubicBezTo>
                  <a:cubicBezTo>
                    <a:pt x="238706" y="47942"/>
                    <a:pt x="241446" y="52051"/>
                    <a:pt x="241446" y="56160"/>
                  </a:cubicBezTo>
                  <a:cubicBezTo>
                    <a:pt x="241446" y="58900"/>
                    <a:pt x="234597" y="75337"/>
                    <a:pt x="234597" y="79447"/>
                  </a:cubicBezTo>
                  <a:cubicBezTo>
                    <a:pt x="234597" y="84925"/>
                    <a:pt x="231857" y="89035"/>
                    <a:pt x="244185" y="91774"/>
                  </a:cubicBezTo>
                  <a:cubicBezTo>
                    <a:pt x="246925" y="93144"/>
                    <a:pt x="253774" y="91774"/>
                    <a:pt x="259253" y="93144"/>
                  </a:cubicBezTo>
                  <a:cubicBezTo>
                    <a:pt x="270211" y="94514"/>
                    <a:pt x="281169" y="99993"/>
                    <a:pt x="293497" y="104102"/>
                  </a:cubicBezTo>
                  <a:cubicBezTo>
                    <a:pt x="298976" y="106842"/>
                    <a:pt x="307194" y="101363"/>
                    <a:pt x="314043" y="108211"/>
                  </a:cubicBezTo>
                  <a:cubicBezTo>
                    <a:pt x="341438" y="135607"/>
                    <a:pt x="371573" y="176699"/>
                    <a:pt x="405817" y="199985"/>
                  </a:cubicBezTo>
                  <a:cubicBezTo>
                    <a:pt x="411296" y="204095"/>
                    <a:pt x="412666" y="215053"/>
                    <a:pt x="414035" y="223271"/>
                  </a:cubicBezTo>
                  <a:cubicBezTo>
                    <a:pt x="416775" y="238339"/>
                    <a:pt x="418145" y="269843"/>
                    <a:pt x="418145" y="272583"/>
                  </a:cubicBezTo>
                  <a:lnTo>
                    <a:pt x="415405" y="336961"/>
                  </a:lnTo>
                  <a:cubicBezTo>
                    <a:pt x="418145" y="338331"/>
                    <a:pt x="420884" y="336961"/>
                    <a:pt x="423624" y="336961"/>
                  </a:cubicBezTo>
                  <a:cubicBezTo>
                    <a:pt x="424994" y="338331"/>
                    <a:pt x="424994" y="336961"/>
                    <a:pt x="424994" y="341071"/>
                  </a:cubicBezTo>
                  <a:cubicBezTo>
                    <a:pt x="424994" y="342440"/>
                    <a:pt x="422254" y="342440"/>
                    <a:pt x="416775" y="347919"/>
                  </a:cubicBezTo>
                  <a:lnTo>
                    <a:pt x="416775" y="358877"/>
                  </a:lnTo>
                  <a:cubicBezTo>
                    <a:pt x="416775" y="389012"/>
                    <a:pt x="419514" y="375315"/>
                    <a:pt x="442800" y="406819"/>
                  </a:cubicBezTo>
                  <a:lnTo>
                    <a:pt x="438691" y="406819"/>
                  </a:lnTo>
                  <a:cubicBezTo>
                    <a:pt x="433212" y="402710"/>
                    <a:pt x="426363" y="398600"/>
                    <a:pt x="420884" y="394491"/>
                  </a:cubicBezTo>
                  <a:cubicBezTo>
                    <a:pt x="416775" y="397231"/>
                    <a:pt x="416775" y="401340"/>
                    <a:pt x="416775" y="401340"/>
                  </a:cubicBezTo>
                  <a:cubicBezTo>
                    <a:pt x="416775" y="405449"/>
                    <a:pt x="423624" y="421887"/>
                    <a:pt x="427733" y="434214"/>
                  </a:cubicBezTo>
                  <a:cubicBezTo>
                    <a:pt x="427733" y="434214"/>
                    <a:pt x="427733" y="435584"/>
                    <a:pt x="424994" y="435584"/>
                  </a:cubicBezTo>
                  <a:cubicBezTo>
                    <a:pt x="420884" y="435584"/>
                    <a:pt x="415405" y="419147"/>
                    <a:pt x="411296" y="412298"/>
                  </a:cubicBezTo>
                  <a:cubicBezTo>
                    <a:pt x="409926" y="413668"/>
                    <a:pt x="409926" y="412298"/>
                    <a:pt x="409926" y="415038"/>
                  </a:cubicBezTo>
                  <a:cubicBezTo>
                    <a:pt x="409926" y="419147"/>
                    <a:pt x="411296" y="434214"/>
                    <a:pt x="412666" y="443803"/>
                  </a:cubicBezTo>
                  <a:cubicBezTo>
                    <a:pt x="411296" y="445172"/>
                    <a:pt x="409926" y="446542"/>
                    <a:pt x="407187" y="446542"/>
                  </a:cubicBezTo>
                  <a:cubicBezTo>
                    <a:pt x="405817" y="435584"/>
                    <a:pt x="403077" y="423256"/>
                    <a:pt x="401707" y="410928"/>
                  </a:cubicBezTo>
                  <a:cubicBezTo>
                    <a:pt x="400338" y="410928"/>
                    <a:pt x="400338" y="409559"/>
                    <a:pt x="396229" y="409559"/>
                  </a:cubicBezTo>
                  <a:cubicBezTo>
                    <a:pt x="386640" y="409559"/>
                    <a:pt x="389380" y="436954"/>
                    <a:pt x="388010" y="445172"/>
                  </a:cubicBezTo>
                  <a:cubicBezTo>
                    <a:pt x="382531" y="408189"/>
                    <a:pt x="385271" y="420517"/>
                    <a:pt x="385271" y="408189"/>
                  </a:cubicBezTo>
                  <a:cubicBezTo>
                    <a:pt x="385271" y="405449"/>
                    <a:pt x="385271" y="402710"/>
                    <a:pt x="386640" y="399970"/>
                  </a:cubicBezTo>
                  <a:cubicBezTo>
                    <a:pt x="385271" y="398600"/>
                    <a:pt x="383901" y="397231"/>
                    <a:pt x="381161" y="397231"/>
                  </a:cubicBezTo>
                  <a:cubicBezTo>
                    <a:pt x="377052" y="397231"/>
                    <a:pt x="370203" y="408189"/>
                    <a:pt x="363354" y="413668"/>
                  </a:cubicBezTo>
                  <a:cubicBezTo>
                    <a:pt x="361984" y="412298"/>
                    <a:pt x="361984" y="413668"/>
                    <a:pt x="361984" y="409559"/>
                  </a:cubicBezTo>
                  <a:cubicBezTo>
                    <a:pt x="361984" y="406819"/>
                    <a:pt x="381161" y="368466"/>
                    <a:pt x="392119" y="347919"/>
                  </a:cubicBezTo>
                  <a:lnTo>
                    <a:pt x="392119" y="321894"/>
                  </a:lnTo>
                  <a:cubicBezTo>
                    <a:pt x="389380" y="293129"/>
                    <a:pt x="377052" y="260255"/>
                    <a:pt x="370203" y="230120"/>
                  </a:cubicBezTo>
                  <a:cubicBezTo>
                    <a:pt x="351026" y="223271"/>
                    <a:pt x="333220" y="204095"/>
                    <a:pt x="312673" y="190397"/>
                  </a:cubicBezTo>
                  <a:lnTo>
                    <a:pt x="312673" y="252036"/>
                  </a:lnTo>
                  <a:cubicBezTo>
                    <a:pt x="308564" y="278062"/>
                    <a:pt x="301715" y="323264"/>
                    <a:pt x="301715" y="326003"/>
                  </a:cubicBezTo>
                  <a:cubicBezTo>
                    <a:pt x="301715" y="335592"/>
                    <a:pt x="309934" y="341071"/>
                    <a:pt x="312673" y="352029"/>
                  </a:cubicBezTo>
                  <a:cubicBezTo>
                    <a:pt x="316783" y="364357"/>
                    <a:pt x="318152" y="379424"/>
                    <a:pt x="319522" y="393122"/>
                  </a:cubicBezTo>
                  <a:cubicBezTo>
                    <a:pt x="320892" y="430105"/>
                    <a:pt x="322261" y="446542"/>
                    <a:pt x="323631" y="462979"/>
                  </a:cubicBezTo>
                  <a:cubicBezTo>
                    <a:pt x="325001" y="464349"/>
                    <a:pt x="329110" y="464349"/>
                    <a:pt x="329110" y="464349"/>
                  </a:cubicBezTo>
                  <a:cubicBezTo>
                    <a:pt x="330480" y="465719"/>
                    <a:pt x="330480" y="464349"/>
                    <a:pt x="330480" y="467088"/>
                  </a:cubicBezTo>
                  <a:cubicBezTo>
                    <a:pt x="330480" y="471198"/>
                    <a:pt x="327741" y="471198"/>
                    <a:pt x="325001" y="473937"/>
                  </a:cubicBezTo>
                  <a:lnTo>
                    <a:pt x="325001" y="484895"/>
                  </a:lnTo>
                  <a:cubicBezTo>
                    <a:pt x="325001" y="487635"/>
                    <a:pt x="325001" y="494484"/>
                    <a:pt x="326371" y="498593"/>
                  </a:cubicBezTo>
                  <a:cubicBezTo>
                    <a:pt x="312673" y="515030"/>
                    <a:pt x="312673" y="534207"/>
                    <a:pt x="308564" y="554753"/>
                  </a:cubicBezTo>
                  <a:lnTo>
                    <a:pt x="312673" y="558863"/>
                  </a:lnTo>
                  <a:cubicBezTo>
                    <a:pt x="314043" y="557493"/>
                    <a:pt x="312673" y="556123"/>
                    <a:pt x="315413" y="556123"/>
                  </a:cubicBezTo>
                  <a:cubicBezTo>
                    <a:pt x="319522" y="556123"/>
                    <a:pt x="318152" y="558863"/>
                    <a:pt x="318152" y="560232"/>
                  </a:cubicBezTo>
                  <a:cubicBezTo>
                    <a:pt x="315413" y="560232"/>
                    <a:pt x="312673" y="558863"/>
                    <a:pt x="309934" y="558863"/>
                  </a:cubicBezTo>
                  <a:cubicBezTo>
                    <a:pt x="305825" y="569821"/>
                    <a:pt x="286648" y="584888"/>
                    <a:pt x="272950" y="584888"/>
                  </a:cubicBezTo>
                  <a:cubicBezTo>
                    <a:pt x="272950" y="586258"/>
                    <a:pt x="271580" y="584888"/>
                    <a:pt x="271580" y="588997"/>
                  </a:cubicBezTo>
                  <a:cubicBezTo>
                    <a:pt x="271580" y="591736"/>
                    <a:pt x="272950" y="591736"/>
                    <a:pt x="274320" y="593106"/>
                  </a:cubicBezTo>
                  <a:lnTo>
                    <a:pt x="268841" y="593106"/>
                  </a:lnTo>
                  <a:cubicBezTo>
                    <a:pt x="257883" y="605434"/>
                    <a:pt x="248295" y="630090"/>
                    <a:pt x="235967" y="630090"/>
                  </a:cubicBezTo>
                  <a:cubicBezTo>
                    <a:pt x="235967" y="630090"/>
                    <a:pt x="222269" y="625981"/>
                    <a:pt x="222269" y="628720"/>
                  </a:cubicBezTo>
                  <a:cubicBezTo>
                    <a:pt x="222269" y="632829"/>
                    <a:pt x="227748" y="652006"/>
                    <a:pt x="227748" y="656116"/>
                  </a:cubicBezTo>
                  <a:cubicBezTo>
                    <a:pt x="227748" y="668443"/>
                    <a:pt x="209941" y="664334"/>
                    <a:pt x="209941" y="669813"/>
                  </a:cubicBezTo>
                  <a:cubicBezTo>
                    <a:pt x="209941" y="672552"/>
                    <a:pt x="214050" y="723234"/>
                    <a:pt x="216790" y="749259"/>
                  </a:cubicBezTo>
                  <a:cubicBezTo>
                    <a:pt x="218160" y="769805"/>
                    <a:pt x="238706" y="779394"/>
                    <a:pt x="238706" y="798570"/>
                  </a:cubicBezTo>
                  <a:cubicBezTo>
                    <a:pt x="238706" y="802680"/>
                    <a:pt x="234597" y="801310"/>
                    <a:pt x="231857" y="810898"/>
                  </a:cubicBezTo>
                  <a:cubicBezTo>
                    <a:pt x="229118" y="817747"/>
                    <a:pt x="233227" y="828705"/>
                    <a:pt x="231857" y="836923"/>
                  </a:cubicBezTo>
                  <a:cubicBezTo>
                    <a:pt x="222269" y="842403"/>
                    <a:pt x="215420" y="846512"/>
                    <a:pt x="205832" y="846512"/>
                  </a:cubicBezTo>
                  <a:cubicBezTo>
                    <a:pt x="198983" y="846512"/>
                    <a:pt x="179807" y="842403"/>
                    <a:pt x="179807" y="834184"/>
                  </a:cubicBezTo>
                  <a:cubicBezTo>
                    <a:pt x="179807" y="827335"/>
                    <a:pt x="188025" y="820487"/>
                    <a:pt x="192134" y="813638"/>
                  </a:cubicBezTo>
                  <a:cubicBezTo>
                    <a:pt x="194874" y="809528"/>
                    <a:pt x="194874" y="805419"/>
                    <a:pt x="196244" y="801310"/>
                  </a:cubicBezTo>
                  <a:lnTo>
                    <a:pt x="196244" y="794461"/>
                  </a:lnTo>
                  <a:cubicBezTo>
                    <a:pt x="196244" y="790352"/>
                    <a:pt x="197614" y="782133"/>
                    <a:pt x="197614" y="779394"/>
                  </a:cubicBezTo>
                  <a:cubicBezTo>
                    <a:pt x="197614" y="743780"/>
                    <a:pt x="157891" y="690359"/>
                    <a:pt x="157891" y="656116"/>
                  </a:cubicBezTo>
                  <a:lnTo>
                    <a:pt x="157891" y="598586"/>
                  </a:lnTo>
                  <a:cubicBezTo>
                    <a:pt x="156521" y="597216"/>
                    <a:pt x="155151" y="595846"/>
                    <a:pt x="153781" y="595846"/>
                  </a:cubicBezTo>
                  <a:cubicBezTo>
                    <a:pt x="153781" y="594476"/>
                    <a:pt x="155151" y="594476"/>
                    <a:pt x="156521" y="593106"/>
                  </a:cubicBezTo>
                  <a:cubicBezTo>
                    <a:pt x="155151" y="588997"/>
                    <a:pt x="148302" y="583518"/>
                    <a:pt x="148302" y="580779"/>
                  </a:cubicBezTo>
                  <a:cubicBezTo>
                    <a:pt x="148302" y="576669"/>
                    <a:pt x="153781" y="572560"/>
                    <a:pt x="152411" y="568451"/>
                  </a:cubicBezTo>
                  <a:cubicBezTo>
                    <a:pt x="145563" y="573930"/>
                    <a:pt x="142823" y="573930"/>
                    <a:pt x="137344" y="573930"/>
                  </a:cubicBezTo>
                  <a:cubicBezTo>
                    <a:pt x="125016" y="573930"/>
                    <a:pt x="126386" y="565711"/>
                    <a:pt x="115428" y="567081"/>
                  </a:cubicBezTo>
                  <a:cubicBezTo>
                    <a:pt x="116798" y="565711"/>
                    <a:pt x="119537" y="565711"/>
                    <a:pt x="120907" y="564341"/>
                  </a:cubicBezTo>
                  <a:cubicBezTo>
                    <a:pt x="119537" y="562971"/>
                    <a:pt x="118168" y="561602"/>
                    <a:pt x="118168" y="558863"/>
                  </a:cubicBezTo>
                  <a:cubicBezTo>
                    <a:pt x="118168" y="550644"/>
                    <a:pt x="126386" y="547904"/>
                    <a:pt x="131865" y="542425"/>
                  </a:cubicBezTo>
                  <a:cubicBezTo>
                    <a:pt x="131865" y="542425"/>
                    <a:pt x="130495" y="543795"/>
                    <a:pt x="134604" y="543795"/>
                  </a:cubicBezTo>
                  <a:lnTo>
                    <a:pt x="140084" y="543795"/>
                  </a:lnTo>
                  <a:cubicBezTo>
                    <a:pt x="140084" y="543795"/>
                    <a:pt x="141453" y="543795"/>
                    <a:pt x="141453" y="541056"/>
                  </a:cubicBezTo>
                  <a:cubicBezTo>
                    <a:pt x="141453" y="536946"/>
                    <a:pt x="135974" y="510921"/>
                    <a:pt x="135974" y="508181"/>
                  </a:cubicBezTo>
                  <a:lnTo>
                    <a:pt x="135974" y="464349"/>
                  </a:lnTo>
                  <a:lnTo>
                    <a:pt x="127756" y="464349"/>
                  </a:lnTo>
                  <a:cubicBezTo>
                    <a:pt x="127756" y="462979"/>
                    <a:pt x="127756" y="461610"/>
                    <a:pt x="126386" y="460240"/>
                  </a:cubicBezTo>
                  <a:cubicBezTo>
                    <a:pt x="129126" y="457500"/>
                    <a:pt x="138714" y="457500"/>
                    <a:pt x="135974" y="447912"/>
                  </a:cubicBezTo>
                  <a:cubicBezTo>
                    <a:pt x="137344" y="445172"/>
                    <a:pt x="137344" y="441063"/>
                    <a:pt x="137344" y="438323"/>
                  </a:cubicBezTo>
                  <a:cubicBezTo>
                    <a:pt x="144193" y="408189"/>
                    <a:pt x="159260" y="349289"/>
                    <a:pt x="159260" y="345180"/>
                  </a:cubicBezTo>
                  <a:cubicBezTo>
                    <a:pt x="159260" y="342440"/>
                    <a:pt x="155151" y="313675"/>
                    <a:pt x="152411" y="298608"/>
                  </a:cubicBezTo>
                  <a:cubicBezTo>
                    <a:pt x="140084" y="306827"/>
                    <a:pt x="122277" y="326003"/>
                    <a:pt x="111319" y="327373"/>
                  </a:cubicBezTo>
                  <a:cubicBezTo>
                    <a:pt x="98991" y="308196"/>
                    <a:pt x="92142" y="308196"/>
                    <a:pt x="92142" y="295869"/>
                  </a:cubicBezTo>
                  <a:cubicBezTo>
                    <a:pt x="92142" y="293129"/>
                    <a:pt x="94881" y="271213"/>
                    <a:pt x="94881" y="268473"/>
                  </a:cubicBezTo>
                  <a:cubicBezTo>
                    <a:pt x="94881" y="264364"/>
                    <a:pt x="92142" y="246557"/>
                    <a:pt x="92142" y="242448"/>
                  </a:cubicBezTo>
                  <a:cubicBezTo>
                    <a:pt x="92142" y="227381"/>
                    <a:pt x="100361" y="220532"/>
                    <a:pt x="100361" y="206834"/>
                  </a:cubicBezTo>
                  <a:cubicBezTo>
                    <a:pt x="100361" y="191767"/>
                    <a:pt x="90773" y="190397"/>
                    <a:pt x="90773" y="171220"/>
                  </a:cubicBezTo>
                  <a:cubicBezTo>
                    <a:pt x="90773" y="149304"/>
                    <a:pt x="104470" y="141086"/>
                    <a:pt x="131865" y="126018"/>
                  </a:cubicBezTo>
                  <a:cubicBezTo>
                    <a:pt x="135974" y="123279"/>
                    <a:pt x="174327" y="98623"/>
                    <a:pt x="174327" y="95883"/>
                  </a:cubicBezTo>
                  <a:cubicBezTo>
                    <a:pt x="174327" y="80816"/>
                    <a:pt x="164739" y="75337"/>
                    <a:pt x="155151" y="57530"/>
                  </a:cubicBezTo>
                  <a:lnTo>
                    <a:pt x="155151" y="52051"/>
                  </a:lnTo>
                  <a:cubicBezTo>
                    <a:pt x="156521" y="50682"/>
                    <a:pt x="159260" y="50682"/>
                    <a:pt x="163369" y="50682"/>
                  </a:cubicBezTo>
                  <a:cubicBezTo>
                    <a:pt x="162000" y="23286"/>
                    <a:pt x="170218" y="0"/>
                    <a:pt x="198983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1CFF772E-EB4F-E67B-9FF3-95B949E711E1}"/>
                </a:ext>
              </a:extLst>
            </p:cNvPr>
            <p:cNvSpPr/>
            <p:nvPr/>
          </p:nvSpPr>
          <p:spPr>
            <a:xfrm flipH="1">
              <a:off x="6371774" y="6788199"/>
              <a:ext cx="1360667" cy="905403"/>
            </a:xfrm>
            <a:custGeom>
              <a:avLst/>
              <a:gdLst>
                <a:gd name="connsiteX0" fmla="*/ 1171691 w 1453314"/>
                <a:gd name="connsiteY0" fmla="*/ 961462 h 967051"/>
                <a:gd name="connsiteX1" fmla="*/ 1175253 w 1453314"/>
                <a:gd name="connsiteY1" fmla="*/ 964311 h 967051"/>
                <a:gd name="connsiteX2" fmla="*/ 1171144 w 1453314"/>
                <a:gd name="connsiteY2" fmla="*/ 961571 h 967051"/>
                <a:gd name="connsiteX3" fmla="*/ 1150769 w 1453314"/>
                <a:gd name="connsiteY3" fmla="*/ 958661 h 967051"/>
                <a:gd name="connsiteX4" fmla="*/ 1149228 w 1453314"/>
                <a:gd name="connsiteY4" fmla="*/ 960202 h 967051"/>
                <a:gd name="connsiteX5" fmla="*/ 1153337 w 1453314"/>
                <a:gd name="connsiteY5" fmla="*/ 960202 h 967051"/>
                <a:gd name="connsiteX6" fmla="*/ 1150769 w 1453314"/>
                <a:gd name="connsiteY6" fmla="*/ 958661 h 967051"/>
                <a:gd name="connsiteX7" fmla="*/ 1328666 w 1453314"/>
                <a:gd name="connsiteY7" fmla="*/ 924588 h 967051"/>
                <a:gd name="connsiteX8" fmla="*/ 1332775 w 1453314"/>
                <a:gd name="connsiteY8" fmla="*/ 924588 h 967051"/>
                <a:gd name="connsiteX9" fmla="*/ 1334145 w 1453314"/>
                <a:gd name="connsiteY9" fmla="*/ 930067 h 967051"/>
                <a:gd name="connsiteX10" fmla="*/ 1327296 w 1453314"/>
                <a:gd name="connsiteY10" fmla="*/ 930067 h 967051"/>
                <a:gd name="connsiteX11" fmla="*/ 1338254 w 1453314"/>
                <a:gd name="connsiteY11" fmla="*/ 872537 h 967051"/>
                <a:gd name="connsiteX12" fmla="*/ 1343734 w 1453314"/>
                <a:gd name="connsiteY12" fmla="*/ 876646 h 967051"/>
                <a:gd name="connsiteX13" fmla="*/ 1336885 w 1453314"/>
                <a:gd name="connsiteY13" fmla="*/ 878016 h 967051"/>
                <a:gd name="connsiteX14" fmla="*/ 1338254 w 1453314"/>
                <a:gd name="connsiteY14" fmla="*/ 872537 h 967051"/>
                <a:gd name="connsiteX15" fmla="*/ 1388935 w 1453314"/>
                <a:gd name="connsiteY15" fmla="*/ 857470 h 967051"/>
                <a:gd name="connsiteX16" fmla="*/ 1391675 w 1453314"/>
                <a:gd name="connsiteY16" fmla="*/ 860209 h 967051"/>
                <a:gd name="connsiteX17" fmla="*/ 1384826 w 1453314"/>
                <a:gd name="connsiteY17" fmla="*/ 860209 h 967051"/>
                <a:gd name="connsiteX18" fmla="*/ 1388935 w 1453314"/>
                <a:gd name="connsiteY18" fmla="*/ 857470 h 967051"/>
                <a:gd name="connsiteX19" fmla="*/ 1349212 w 1453314"/>
                <a:gd name="connsiteY19" fmla="*/ 850621 h 967051"/>
                <a:gd name="connsiteX20" fmla="*/ 1354692 w 1453314"/>
                <a:gd name="connsiteY20" fmla="*/ 850621 h 967051"/>
                <a:gd name="connsiteX21" fmla="*/ 1353322 w 1453314"/>
                <a:gd name="connsiteY21" fmla="*/ 853360 h 967051"/>
                <a:gd name="connsiteX22" fmla="*/ 1349212 w 1453314"/>
                <a:gd name="connsiteY22" fmla="*/ 850621 h 967051"/>
                <a:gd name="connsiteX23" fmla="*/ 1302641 w 1453314"/>
                <a:gd name="connsiteY23" fmla="*/ 849251 h 967051"/>
                <a:gd name="connsiteX24" fmla="*/ 1306750 w 1453314"/>
                <a:gd name="connsiteY24" fmla="*/ 849251 h 967051"/>
                <a:gd name="connsiteX25" fmla="*/ 1309489 w 1453314"/>
                <a:gd name="connsiteY25" fmla="*/ 854730 h 967051"/>
                <a:gd name="connsiteX26" fmla="*/ 1305380 w 1453314"/>
                <a:gd name="connsiteY26" fmla="*/ 856100 h 967051"/>
                <a:gd name="connsiteX27" fmla="*/ 1299901 w 1453314"/>
                <a:gd name="connsiteY27" fmla="*/ 853360 h 967051"/>
                <a:gd name="connsiteX28" fmla="*/ 1302641 w 1453314"/>
                <a:gd name="connsiteY28" fmla="*/ 849251 h 967051"/>
                <a:gd name="connsiteX29" fmla="*/ 1388935 w 1453314"/>
                <a:gd name="connsiteY29" fmla="*/ 845142 h 967051"/>
                <a:gd name="connsiteX30" fmla="*/ 1393045 w 1453314"/>
                <a:gd name="connsiteY30" fmla="*/ 847881 h 967051"/>
                <a:gd name="connsiteX31" fmla="*/ 1388935 w 1453314"/>
                <a:gd name="connsiteY31" fmla="*/ 845142 h 967051"/>
                <a:gd name="connsiteX32" fmla="*/ 1396641 w 1453314"/>
                <a:gd name="connsiteY32" fmla="*/ 838635 h 967051"/>
                <a:gd name="connsiteX33" fmla="*/ 1399894 w 1453314"/>
                <a:gd name="connsiteY33" fmla="*/ 839663 h 967051"/>
                <a:gd name="connsiteX34" fmla="*/ 1398524 w 1453314"/>
                <a:gd name="connsiteY34" fmla="*/ 842403 h 967051"/>
                <a:gd name="connsiteX35" fmla="*/ 1394415 w 1453314"/>
                <a:gd name="connsiteY35" fmla="*/ 839663 h 967051"/>
                <a:gd name="connsiteX36" fmla="*/ 1396641 w 1453314"/>
                <a:gd name="connsiteY36" fmla="*/ 838635 h 967051"/>
                <a:gd name="connsiteX37" fmla="*/ 478046 w 1453314"/>
                <a:gd name="connsiteY37" fmla="*/ 831444 h 967051"/>
                <a:gd name="connsiteX38" fmla="*/ 483525 w 1453314"/>
                <a:gd name="connsiteY38" fmla="*/ 832814 h 967051"/>
                <a:gd name="connsiteX39" fmla="*/ 480785 w 1453314"/>
                <a:gd name="connsiteY39" fmla="*/ 836923 h 967051"/>
                <a:gd name="connsiteX40" fmla="*/ 476676 w 1453314"/>
                <a:gd name="connsiteY40" fmla="*/ 834184 h 967051"/>
                <a:gd name="connsiteX41" fmla="*/ 478046 w 1453314"/>
                <a:gd name="connsiteY41" fmla="*/ 831444 h 967051"/>
                <a:gd name="connsiteX42" fmla="*/ 1016361 w 1453314"/>
                <a:gd name="connsiteY42" fmla="*/ 820486 h 967051"/>
                <a:gd name="connsiteX43" fmla="*/ 1017731 w 1453314"/>
                <a:gd name="connsiteY43" fmla="*/ 823226 h 967051"/>
                <a:gd name="connsiteX44" fmla="*/ 1013621 w 1453314"/>
                <a:gd name="connsiteY44" fmla="*/ 821856 h 967051"/>
                <a:gd name="connsiteX45" fmla="*/ 1016361 w 1453314"/>
                <a:gd name="connsiteY45" fmla="*/ 820486 h 967051"/>
                <a:gd name="connsiteX46" fmla="*/ 1054714 w 1453314"/>
                <a:gd name="connsiteY46" fmla="*/ 809528 h 967051"/>
                <a:gd name="connsiteX47" fmla="*/ 1060193 w 1453314"/>
                <a:gd name="connsiteY47" fmla="*/ 809528 h 967051"/>
                <a:gd name="connsiteX48" fmla="*/ 1062933 w 1453314"/>
                <a:gd name="connsiteY48" fmla="*/ 815007 h 967051"/>
                <a:gd name="connsiteX49" fmla="*/ 1056084 w 1453314"/>
                <a:gd name="connsiteY49" fmla="*/ 816377 h 967051"/>
                <a:gd name="connsiteX50" fmla="*/ 1053344 w 1453314"/>
                <a:gd name="connsiteY50" fmla="*/ 812268 h 967051"/>
                <a:gd name="connsiteX51" fmla="*/ 1054714 w 1453314"/>
                <a:gd name="connsiteY51" fmla="*/ 809528 h 967051"/>
                <a:gd name="connsiteX52" fmla="*/ 1273876 w 1453314"/>
                <a:gd name="connsiteY52" fmla="*/ 802680 h 967051"/>
                <a:gd name="connsiteX53" fmla="*/ 1276615 w 1453314"/>
                <a:gd name="connsiteY53" fmla="*/ 805419 h 967051"/>
                <a:gd name="connsiteX54" fmla="*/ 1272506 w 1453314"/>
                <a:gd name="connsiteY54" fmla="*/ 805419 h 967051"/>
                <a:gd name="connsiteX55" fmla="*/ 1273876 w 1453314"/>
                <a:gd name="connsiteY55" fmla="*/ 802680 h 967051"/>
                <a:gd name="connsiteX56" fmla="*/ 1431056 w 1453314"/>
                <a:gd name="connsiteY56" fmla="*/ 792920 h 967051"/>
                <a:gd name="connsiteX57" fmla="*/ 1434138 w 1453314"/>
                <a:gd name="connsiteY57" fmla="*/ 793091 h 967051"/>
                <a:gd name="connsiteX58" fmla="*/ 1435507 w 1453314"/>
                <a:gd name="connsiteY58" fmla="*/ 799940 h 967051"/>
                <a:gd name="connsiteX59" fmla="*/ 1431398 w 1453314"/>
                <a:gd name="connsiteY59" fmla="*/ 799940 h 967051"/>
                <a:gd name="connsiteX60" fmla="*/ 1430028 w 1453314"/>
                <a:gd name="connsiteY60" fmla="*/ 795830 h 967051"/>
                <a:gd name="connsiteX61" fmla="*/ 1431056 w 1453314"/>
                <a:gd name="connsiteY61" fmla="*/ 792920 h 967051"/>
                <a:gd name="connsiteX62" fmla="*/ 468458 w 1453314"/>
                <a:gd name="connsiteY62" fmla="*/ 790352 h 967051"/>
                <a:gd name="connsiteX63" fmla="*/ 473937 w 1453314"/>
                <a:gd name="connsiteY63" fmla="*/ 790352 h 967051"/>
                <a:gd name="connsiteX64" fmla="*/ 475307 w 1453314"/>
                <a:gd name="connsiteY64" fmla="*/ 794461 h 967051"/>
                <a:gd name="connsiteX65" fmla="*/ 468458 w 1453314"/>
                <a:gd name="connsiteY65" fmla="*/ 790352 h 967051"/>
                <a:gd name="connsiteX66" fmla="*/ 1138270 w 1453314"/>
                <a:gd name="connsiteY66" fmla="*/ 787612 h 967051"/>
                <a:gd name="connsiteX67" fmla="*/ 1143749 w 1453314"/>
                <a:gd name="connsiteY67" fmla="*/ 813638 h 967051"/>
                <a:gd name="connsiteX68" fmla="*/ 1146488 w 1453314"/>
                <a:gd name="connsiteY68" fmla="*/ 823226 h 967051"/>
                <a:gd name="connsiteX69" fmla="*/ 1134160 w 1453314"/>
                <a:gd name="connsiteY69" fmla="*/ 835553 h 967051"/>
                <a:gd name="connsiteX70" fmla="*/ 1123202 w 1453314"/>
                <a:gd name="connsiteY70" fmla="*/ 815007 h 967051"/>
                <a:gd name="connsiteX71" fmla="*/ 1120463 w 1453314"/>
                <a:gd name="connsiteY71" fmla="*/ 802680 h 967051"/>
                <a:gd name="connsiteX72" fmla="*/ 1138270 w 1453314"/>
                <a:gd name="connsiteY72" fmla="*/ 787612 h 967051"/>
                <a:gd name="connsiteX73" fmla="*/ 432844 w 1453314"/>
                <a:gd name="connsiteY73" fmla="*/ 775284 h 967051"/>
                <a:gd name="connsiteX74" fmla="*/ 434214 w 1453314"/>
                <a:gd name="connsiteY74" fmla="*/ 778024 h 967051"/>
                <a:gd name="connsiteX75" fmla="*/ 430105 w 1453314"/>
                <a:gd name="connsiteY75" fmla="*/ 778024 h 967051"/>
                <a:gd name="connsiteX76" fmla="*/ 1261548 w 1453314"/>
                <a:gd name="connsiteY76" fmla="*/ 771175 h 967051"/>
                <a:gd name="connsiteX77" fmla="*/ 1262918 w 1453314"/>
                <a:gd name="connsiteY77" fmla="*/ 773915 h 967051"/>
                <a:gd name="connsiteX78" fmla="*/ 1258808 w 1453314"/>
                <a:gd name="connsiteY78" fmla="*/ 773915 h 967051"/>
                <a:gd name="connsiteX79" fmla="*/ 1338254 w 1453314"/>
                <a:gd name="connsiteY79" fmla="*/ 768435 h 967051"/>
                <a:gd name="connsiteX80" fmla="*/ 1335515 w 1453314"/>
                <a:gd name="connsiteY80" fmla="*/ 772545 h 967051"/>
                <a:gd name="connsiteX81" fmla="*/ 1332775 w 1453314"/>
                <a:gd name="connsiteY81" fmla="*/ 769805 h 967051"/>
                <a:gd name="connsiteX82" fmla="*/ 1338254 w 1453314"/>
                <a:gd name="connsiteY82" fmla="*/ 768435 h 967051"/>
                <a:gd name="connsiteX83" fmla="*/ 1138270 w 1453314"/>
                <a:gd name="connsiteY83" fmla="*/ 768435 h 967051"/>
                <a:gd name="connsiteX84" fmla="*/ 1139639 w 1453314"/>
                <a:gd name="connsiteY84" fmla="*/ 776654 h 967051"/>
                <a:gd name="connsiteX85" fmla="*/ 1132791 w 1453314"/>
                <a:gd name="connsiteY85" fmla="*/ 773915 h 967051"/>
                <a:gd name="connsiteX86" fmla="*/ 1131421 w 1453314"/>
                <a:gd name="connsiteY86" fmla="*/ 771175 h 967051"/>
                <a:gd name="connsiteX87" fmla="*/ 1138270 w 1453314"/>
                <a:gd name="connsiteY87" fmla="*/ 768435 h 967051"/>
                <a:gd name="connsiteX88" fmla="*/ 499962 w 1453314"/>
                <a:gd name="connsiteY88" fmla="*/ 768435 h 967051"/>
                <a:gd name="connsiteX89" fmla="*/ 505441 w 1453314"/>
                <a:gd name="connsiteY89" fmla="*/ 769805 h 967051"/>
                <a:gd name="connsiteX90" fmla="*/ 502579 w 1453314"/>
                <a:gd name="connsiteY90" fmla="*/ 772764 h 967051"/>
                <a:gd name="connsiteX91" fmla="*/ 498592 w 1453314"/>
                <a:gd name="connsiteY91" fmla="*/ 772545 h 967051"/>
                <a:gd name="connsiteX92" fmla="*/ 462979 w 1453314"/>
                <a:gd name="connsiteY92" fmla="*/ 768435 h 967051"/>
                <a:gd name="connsiteX93" fmla="*/ 464348 w 1453314"/>
                <a:gd name="connsiteY93" fmla="*/ 771175 h 967051"/>
                <a:gd name="connsiteX94" fmla="*/ 460239 w 1453314"/>
                <a:gd name="connsiteY94" fmla="*/ 771175 h 967051"/>
                <a:gd name="connsiteX95" fmla="*/ 1306750 w 1453314"/>
                <a:gd name="connsiteY95" fmla="*/ 764326 h 967051"/>
                <a:gd name="connsiteX96" fmla="*/ 1310859 w 1453314"/>
                <a:gd name="connsiteY96" fmla="*/ 765696 h 967051"/>
                <a:gd name="connsiteX97" fmla="*/ 1305380 w 1453314"/>
                <a:gd name="connsiteY97" fmla="*/ 769805 h 967051"/>
                <a:gd name="connsiteX98" fmla="*/ 1304011 w 1453314"/>
                <a:gd name="connsiteY98" fmla="*/ 767065 h 967051"/>
                <a:gd name="connsiteX99" fmla="*/ 1099403 w 1453314"/>
                <a:gd name="connsiteY99" fmla="*/ 761587 h 967051"/>
                <a:gd name="connsiteX100" fmla="*/ 1102656 w 1453314"/>
                <a:gd name="connsiteY100" fmla="*/ 761587 h 967051"/>
                <a:gd name="connsiteX101" fmla="*/ 1112244 w 1453314"/>
                <a:gd name="connsiteY101" fmla="*/ 767065 h 967051"/>
                <a:gd name="connsiteX102" fmla="*/ 1104026 w 1453314"/>
                <a:gd name="connsiteY102" fmla="*/ 772545 h 967051"/>
                <a:gd name="connsiteX103" fmla="*/ 1097177 w 1453314"/>
                <a:gd name="connsiteY103" fmla="*/ 765696 h 967051"/>
                <a:gd name="connsiteX104" fmla="*/ 1099403 w 1453314"/>
                <a:gd name="connsiteY104" fmla="*/ 761587 h 967051"/>
                <a:gd name="connsiteX105" fmla="*/ 1228674 w 1453314"/>
                <a:gd name="connsiteY105" fmla="*/ 756107 h 967051"/>
                <a:gd name="connsiteX106" fmla="*/ 1235523 w 1453314"/>
                <a:gd name="connsiteY106" fmla="*/ 757477 h 967051"/>
                <a:gd name="connsiteX107" fmla="*/ 1225934 w 1453314"/>
                <a:gd name="connsiteY107" fmla="*/ 762956 h 967051"/>
                <a:gd name="connsiteX108" fmla="*/ 1228674 w 1453314"/>
                <a:gd name="connsiteY108" fmla="*/ 756107 h 967051"/>
                <a:gd name="connsiteX109" fmla="*/ 1050605 w 1453314"/>
                <a:gd name="connsiteY109" fmla="*/ 756107 h 967051"/>
                <a:gd name="connsiteX110" fmla="*/ 1053344 w 1453314"/>
                <a:gd name="connsiteY110" fmla="*/ 757477 h 967051"/>
                <a:gd name="connsiteX111" fmla="*/ 1050605 w 1453314"/>
                <a:gd name="connsiteY111" fmla="*/ 760217 h 967051"/>
                <a:gd name="connsiteX112" fmla="*/ 1046496 w 1453314"/>
                <a:gd name="connsiteY112" fmla="*/ 758847 h 967051"/>
                <a:gd name="connsiteX113" fmla="*/ 1050605 w 1453314"/>
                <a:gd name="connsiteY113" fmla="*/ 756107 h 967051"/>
                <a:gd name="connsiteX114" fmla="*/ 1028689 w 1453314"/>
                <a:gd name="connsiteY114" fmla="*/ 750628 h 967051"/>
                <a:gd name="connsiteX115" fmla="*/ 1025949 w 1453314"/>
                <a:gd name="connsiteY115" fmla="*/ 754738 h 967051"/>
                <a:gd name="connsiteX116" fmla="*/ 1019101 w 1453314"/>
                <a:gd name="connsiteY116" fmla="*/ 753368 h 967051"/>
                <a:gd name="connsiteX117" fmla="*/ 1028689 w 1453314"/>
                <a:gd name="connsiteY117" fmla="*/ 750628 h 967051"/>
                <a:gd name="connsiteX118" fmla="*/ 583517 w 1453314"/>
                <a:gd name="connsiteY118" fmla="*/ 750628 h 967051"/>
                <a:gd name="connsiteX119" fmla="*/ 605434 w 1453314"/>
                <a:gd name="connsiteY119" fmla="*/ 767065 h 967051"/>
                <a:gd name="connsiteX120" fmla="*/ 594476 w 1453314"/>
                <a:gd name="connsiteY120" fmla="*/ 772545 h 967051"/>
                <a:gd name="connsiteX121" fmla="*/ 571189 w 1453314"/>
                <a:gd name="connsiteY121" fmla="*/ 765696 h 967051"/>
                <a:gd name="connsiteX122" fmla="*/ 569820 w 1453314"/>
                <a:gd name="connsiteY122" fmla="*/ 758847 h 967051"/>
                <a:gd name="connsiteX123" fmla="*/ 583517 w 1453314"/>
                <a:gd name="connsiteY123" fmla="*/ 750628 h 967051"/>
                <a:gd name="connsiteX124" fmla="*/ 851990 w 1453314"/>
                <a:gd name="connsiteY124" fmla="*/ 745150 h 967051"/>
                <a:gd name="connsiteX125" fmla="*/ 864318 w 1453314"/>
                <a:gd name="connsiteY125" fmla="*/ 754738 h 967051"/>
                <a:gd name="connsiteX126" fmla="*/ 856099 w 1453314"/>
                <a:gd name="connsiteY126" fmla="*/ 757477 h 967051"/>
                <a:gd name="connsiteX127" fmla="*/ 845141 w 1453314"/>
                <a:gd name="connsiteY127" fmla="*/ 751998 h 967051"/>
                <a:gd name="connsiteX128" fmla="*/ 851990 w 1453314"/>
                <a:gd name="connsiteY128" fmla="*/ 745150 h 967051"/>
                <a:gd name="connsiteX129" fmla="*/ 150674 w 1453314"/>
                <a:gd name="connsiteY129" fmla="*/ 742410 h 967051"/>
                <a:gd name="connsiteX130" fmla="*/ 161632 w 1453314"/>
                <a:gd name="connsiteY130" fmla="*/ 743780 h 967051"/>
                <a:gd name="connsiteX131" fmla="*/ 165741 w 1453314"/>
                <a:gd name="connsiteY131" fmla="*/ 750628 h 967051"/>
                <a:gd name="connsiteX132" fmla="*/ 160262 w 1453314"/>
                <a:gd name="connsiteY132" fmla="*/ 754738 h 967051"/>
                <a:gd name="connsiteX133" fmla="*/ 147934 w 1453314"/>
                <a:gd name="connsiteY133" fmla="*/ 751998 h 967051"/>
                <a:gd name="connsiteX134" fmla="*/ 146564 w 1453314"/>
                <a:gd name="connsiteY134" fmla="*/ 746519 h 967051"/>
                <a:gd name="connsiteX135" fmla="*/ 150674 w 1453314"/>
                <a:gd name="connsiteY135" fmla="*/ 742410 h 967051"/>
                <a:gd name="connsiteX136" fmla="*/ 1227304 w 1453314"/>
                <a:gd name="connsiteY136" fmla="*/ 736931 h 967051"/>
                <a:gd name="connsiteX137" fmla="*/ 1232783 w 1453314"/>
                <a:gd name="connsiteY137" fmla="*/ 742410 h 967051"/>
                <a:gd name="connsiteX138" fmla="*/ 1231413 w 1453314"/>
                <a:gd name="connsiteY138" fmla="*/ 746519 h 967051"/>
                <a:gd name="connsiteX139" fmla="*/ 1225934 w 1453314"/>
                <a:gd name="connsiteY139" fmla="*/ 741040 h 967051"/>
                <a:gd name="connsiteX140" fmla="*/ 1227304 w 1453314"/>
                <a:gd name="connsiteY140" fmla="*/ 736931 h 967051"/>
                <a:gd name="connsiteX141" fmla="*/ 704056 w 1453314"/>
                <a:gd name="connsiteY141" fmla="*/ 735561 h 967051"/>
                <a:gd name="connsiteX142" fmla="*/ 709535 w 1453314"/>
                <a:gd name="connsiteY142" fmla="*/ 736931 h 967051"/>
                <a:gd name="connsiteX143" fmla="*/ 706796 w 1453314"/>
                <a:gd name="connsiteY143" fmla="*/ 739670 h 967051"/>
                <a:gd name="connsiteX144" fmla="*/ 702687 w 1453314"/>
                <a:gd name="connsiteY144" fmla="*/ 739670 h 967051"/>
                <a:gd name="connsiteX145" fmla="*/ 1014991 w 1453314"/>
                <a:gd name="connsiteY145" fmla="*/ 732822 h 967051"/>
                <a:gd name="connsiteX146" fmla="*/ 1013621 w 1453314"/>
                <a:gd name="connsiteY146" fmla="*/ 735561 h 967051"/>
                <a:gd name="connsiteX147" fmla="*/ 1010882 w 1453314"/>
                <a:gd name="connsiteY147" fmla="*/ 734192 h 967051"/>
                <a:gd name="connsiteX148" fmla="*/ 1014991 w 1453314"/>
                <a:gd name="connsiteY148" fmla="*/ 732822 h 967051"/>
                <a:gd name="connsiteX149" fmla="*/ 149304 w 1453314"/>
                <a:gd name="connsiteY149" fmla="*/ 730082 h 967051"/>
                <a:gd name="connsiteX150" fmla="*/ 153413 w 1453314"/>
                <a:gd name="connsiteY150" fmla="*/ 730082 h 967051"/>
                <a:gd name="connsiteX151" fmla="*/ 149304 w 1453314"/>
                <a:gd name="connsiteY151" fmla="*/ 734192 h 967051"/>
                <a:gd name="connsiteX152" fmla="*/ 584887 w 1453314"/>
                <a:gd name="connsiteY152" fmla="*/ 727342 h 967051"/>
                <a:gd name="connsiteX153" fmla="*/ 583517 w 1453314"/>
                <a:gd name="connsiteY153" fmla="*/ 735561 h 967051"/>
                <a:gd name="connsiteX154" fmla="*/ 576669 w 1453314"/>
                <a:gd name="connsiteY154" fmla="*/ 736931 h 967051"/>
                <a:gd name="connsiteX155" fmla="*/ 573929 w 1453314"/>
                <a:gd name="connsiteY155" fmla="*/ 731452 h 967051"/>
                <a:gd name="connsiteX156" fmla="*/ 584887 w 1453314"/>
                <a:gd name="connsiteY156" fmla="*/ 727342 h 967051"/>
                <a:gd name="connsiteX157" fmla="*/ 1136900 w 1453314"/>
                <a:gd name="connsiteY157" fmla="*/ 719124 h 967051"/>
                <a:gd name="connsiteX158" fmla="*/ 1136900 w 1453314"/>
                <a:gd name="connsiteY158" fmla="*/ 723233 h 967051"/>
                <a:gd name="connsiteX159" fmla="*/ 1141009 w 1453314"/>
                <a:gd name="connsiteY159" fmla="*/ 723233 h 967051"/>
                <a:gd name="connsiteX160" fmla="*/ 1136900 w 1453314"/>
                <a:gd name="connsiteY160" fmla="*/ 719124 h 967051"/>
                <a:gd name="connsiteX161" fmla="*/ 1420440 w 1453314"/>
                <a:gd name="connsiteY161" fmla="*/ 717754 h 967051"/>
                <a:gd name="connsiteX162" fmla="*/ 1431398 w 1453314"/>
                <a:gd name="connsiteY162" fmla="*/ 728712 h 967051"/>
                <a:gd name="connsiteX163" fmla="*/ 1424549 w 1453314"/>
                <a:gd name="connsiteY163" fmla="*/ 730082 h 967051"/>
                <a:gd name="connsiteX164" fmla="*/ 1413591 w 1453314"/>
                <a:gd name="connsiteY164" fmla="*/ 724603 h 967051"/>
                <a:gd name="connsiteX165" fmla="*/ 1420440 w 1453314"/>
                <a:gd name="connsiteY165" fmla="*/ 717754 h 967051"/>
                <a:gd name="connsiteX166" fmla="*/ 1006773 w 1453314"/>
                <a:gd name="connsiteY166" fmla="*/ 717754 h 967051"/>
                <a:gd name="connsiteX167" fmla="*/ 1012252 w 1453314"/>
                <a:gd name="connsiteY167" fmla="*/ 720494 h 967051"/>
                <a:gd name="connsiteX168" fmla="*/ 1004033 w 1453314"/>
                <a:gd name="connsiteY168" fmla="*/ 720494 h 967051"/>
                <a:gd name="connsiteX169" fmla="*/ 990336 w 1453314"/>
                <a:gd name="connsiteY169" fmla="*/ 717754 h 967051"/>
                <a:gd name="connsiteX170" fmla="*/ 994445 w 1453314"/>
                <a:gd name="connsiteY170" fmla="*/ 720494 h 967051"/>
                <a:gd name="connsiteX171" fmla="*/ 987596 w 1453314"/>
                <a:gd name="connsiteY171" fmla="*/ 720494 h 967051"/>
                <a:gd name="connsiteX172" fmla="*/ 1235523 w 1453314"/>
                <a:gd name="connsiteY172" fmla="*/ 715015 h 967051"/>
                <a:gd name="connsiteX173" fmla="*/ 1246481 w 1453314"/>
                <a:gd name="connsiteY173" fmla="*/ 715015 h 967051"/>
                <a:gd name="connsiteX174" fmla="*/ 1243741 w 1453314"/>
                <a:gd name="connsiteY174" fmla="*/ 719124 h 967051"/>
                <a:gd name="connsiteX175" fmla="*/ 1235523 w 1453314"/>
                <a:gd name="connsiteY175" fmla="*/ 715015 h 967051"/>
                <a:gd name="connsiteX176" fmla="*/ 1006773 w 1453314"/>
                <a:gd name="connsiteY176" fmla="*/ 708166 h 967051"/>
                <a:gd name="connsiteX177" fmla="*/ 1008143 w 1453314"/>
                <a:gd name="connsiteY177" fmla="*/ 712275 h 967051"/>
                <a:gd name="connsiteX178" fmla="*/ 1001294 w 1453314"/>
                <a:gd name="connsiteY178" fmla="*/ 712275 h 967051"/>
                <a:gd name="connsiteX179" fmla="*/ 1006773 w 1453314"/>
                <a:gd name="connsiteY179" fmla="*/ 708166 h 967051"/>
                <a:gd name="connsiteX180" fmla="*/ 575299 w 1453314"/>
                <a:gd name="connsiteY180" fmla="*/ 705427 h 967051"/>
                <a:gd name="connsiteX181" fmla="*/ 580778 w 1453314"/>
                <a:gd name="connsiteY181" fmla="*/ 705427 h 967051"/>
                <a:gd name="connsiteX182" fmla="*/ 580778 w 1453314"/>
                <a:gd name="connsiteY182" fmla="*/ 720494 h 967051"/>
                <a:gd name="connsiteX183" fmla="*/ 578038 w 1453314"/>
                <a:gd name="connsiteY183" fmla="*/ 721864 h 967051"/>
                <a:gd name="connsiteX184" fmla="*/ 576669 w 1453314"/>
                <a:gd name="connsiteY184" fmla="*/ 717754 h 967051"/>
                <a:gd name="connsiteX185" fmla="*/ 579408 w 1453314"/>
                <a:gd name="connsiteY185" fmla="*/ 712275 h 967051"/>
                <a:gd name="connsiteX186" fmla="*/ 573929 w 1453314"/>
                <a:gd name="connsiteY186" fmla="*/ 708166 h 967051"/>
                <a:gd name="connsiteX187" fmla="*/ 575299 w 1453314"/>
                <a:gd name="connsiteY187" fmla="*/ 705427 h 967051"/>
                <a:gd name="connsiteX188" fmla="*/ 196127 w 1453314"/>
                <a:gd name="connsiteY188" fmla="*/ 705398 h 967051"/>
                <a:gd name="connsiteX189" fmla="*/ 198051 w 1453314"/>
                <a:gd name="connsiteY189" fmla="*/ 705990 h 967051"/>
                <a:gd name="connsiteX190" fmla="*/ 197245 w 1453314"/>
                <a:gd name="connsiteY190" fmla="*/ 706796 h 967051"/>
                <a:gd name="connsiteX191" fmla="*/ 179439 w 1453314"/>
                <a:gd name="connsiteY191" fmla="*/ 704057 h 967051"/>
                <a:gd name="connsiteX192" fmla="*/ 186440 w 1453314"/>
                <a:gd name="connsiteY192" fmla="*/ 704386 h 967051"/>
                <a:gd name="connsiteX193" fmla="*/ 183548 w 1453314"/>
                <a:gd name="connsiteY193" fmla="*/ 706796 h 967051"/>
                <a:gd name="connsiteX194" fmla="*/ 179439 w 1453314"/>
                <a:gd name="connsiteY194" fmla="*/ 704057 h 967051"/>
                <a:gd name="connsiteX195" fmla="*/ 1261548 w 1453314"/>
                <a:gd name="connsiteY195" fmla="*/ 702687 h 967051"/>
                <a:gd name="connsiteX196" fmla="*/ 1269766 w 1453314"/>
                <a:gd name="connsiteY196" fmla="*/ 709536 h 967051"/>
                <a:gd name="connsiteX197" fmla="*/ 1287573 w 1453314"/>
                <a:gd name="connsiteY197" fmla="*/ 731452 h 967051"/>
                <a:gd name="connsiteX198" fmla="*/ 1291683 w 1453314"/>
                <a:gd name="connsiteY198" fmla="*/ 734192 h 967051"/>
                <a:gd name="connsiteX199" fmla="*/ 1286204 w 1453314"/>
                <a:gd name="connsiteY199" fmla="*/ 732822 h 967051"/>
                <a:gd name="connsiteX200" fmla="*/ 1282094 w 1453314"/>
                <a:gd name="connsiteY200" fmla="*/ 736931 h 967051"/>
                <a:gd name="connsiteX201" fmla="*/ 1268397 w 1453314"/>
                <a:gd name="connsiteY201" fmla="*/ 741040 h 967051"/>
                <a:gd name="connsiteX202" fmla="*/ 1251960 w 1453314"/>
                <a:gd name="connsiteY202" fmla="*/ 709536 h 967051"/>
                <a:gd name="connsiteX203" fmla="*/ 1251960 w 1453314"/>
                <a:gd name="connsiteY203" fmla="*/ 705427 h 967051"/>
                <a:gd name="connsiteX204" fmla="*/ 1261548 w 1453314"/>
                <a:gd name="connsiteY204" fmla="*/ 702687 h 967051"/>
                <a:gd name="connsiteX205" fmla="*/ 1005403 w 1453314"/>
                <a:gd name="connsiteY205" fmla="*/ 702687 h 967051"/>
                <a:gd name="connsiteX206" fmla="*/ 1012252 w 1453314"/>
                <a:gd name="connsiteY206" fmla="*/ 704057 h 967051"/>
                <a:gd name="connsiteX207" fmla="*/ 1010882 w 1453314"/>
                <a:gd name="connsiteY207" fmla="*/ 706796 h 967051"/>
                <a:gd name="connsiteX208" fmla="*/ 1005403 w 1453314"/>
                <a:gd name="connsiteY208" fmla="*/ 702687 h 967051"/>
                <a:gd name="connsiteX209" fmla="*/ 326003 w 1453314"/>
                <a:gd name="connsiteY209" fmla="*/ 702687 h 967051"/>
                <a:gd name="connsiteX210" fmla="*/ 328742 w 1453314"/>
                <a:gd name="connsiteY210" fmla="*/ 705427 h 967051"/>
                <a:gd name="connsiteX211" fmla="*/ 320524 w 1453314"/>
                <a:gd name="connsiteY211" fmla="*/ 706796 h 967051"/>
                <a:gd name="connsiteX212" fmla="*/ 326003 w 1453314"/>
                <a:gd name="connsiteY212" fmla="*/ 702687 h 967051"/>
                <a:gd name="connsiteX213" fmla="*/ 475307 w 1453314"/>
                <a:gd name="connsiteY213" fmla="*/ 699947 h 967051"/>
                <a:gd name="connsiteX214" fmla="*/ 478046 w 1453314"/>
                <a:gd name="connsiteY214" fmla="*/ 702687 h 967051"/>
                <a:gd name="connsiteX215" fmla="*/ 475307 w 1453314"/>
                <a:gd name="connsiteY215" fmla="*/ 704057 h 967051"/>
                <a:gd name="connsiteX216" fmla="*/ 475307 w 1453314"/>
                <a:gd name="connsiteY216" fmla="*/ 699947 h 967051"/>
                <a:gd name="connsiteX217" fmla="*/ 191767 w 1453314"/>
                <a:gd name="connsiteY217" fmla="*/ 699947 h 967051"/>
                <a:gd name="connsiteX218" fmla="*/ 196127 w 1453314"/>
                <a:gd name="connsiteY218" fmla="*/ 705398 h 967051"/>
                <a:gd name="connsiteX219" fmla="*/ 193992 w 1453314"/>
                <a:gd name="connsiteY219" fmla="*/ 704742 h 967051"/>
                <a:gd name="connsiteX220" fmla="*/ 186440 w 1453314"/>
                <a:gd name="connsiteY220" fmla="*/ 704386 h 967051"/>
                <a:gd name="connsiteX221" fmla="*/ 1245111 w 1453314"/>
                <a:gd name="connsiteY221" fmla="*/ 697208 h 967051"/>
                <a:gd name="connsiteX222" fmla="*/ 1250590 w 1453314"/>
                <a:gd name="connsiteY222" fmla="*/ 698577 h 967051"/>
                <a:gd name="connsiteX223" fmla="*/ 1245111 w 1453314"/>
                <a:gd name="connsiteY223" fmla="*/ 699947 h 967051"/>
                <a:gd name="connsiteX224" fmla="*/ 580778 w 1453314"/>
                <a:gd name="connsiteY224" fmla="*/ 697208 h 967051"/>
                <a:gd name="connsiteX225" fmla="*/ 586257 w 1453314"/>
                <a:gd name="connsiteY225" fmla="*/ 697208 h 967051"/>
                <a:gd name="connsiteX226" fmla="*/ 588996 w 1453314"/>
                <a:gd name="connsiteY226" fmla="*/ 702687 h 967051"/>
                <a:gd name="connsiteX227" fmla="*/ 579408 w 1453314"/>
                <a:gd name="connsiteY227" fmla="*/ 701317 h 967051"/>
                <a:gd name="connsiteX228" fmla="*/ 497223 w 1453314"/>
                <a:gd name="connsiteY228" fmla="*/ 697208 h 967051"/>
                <a:gd name="connsiteX229" fmla="*/ 501332 w 1453314"/>
                <a:gd name="connsiteY229" fmla="*/ 698577 h 967051"/>
                <a:gd name="connsiteX230" fmla="*/ 498592 w 1453314"/>
                <a:gd name="connsiteY230" fmla="*/ 702687 h 967051"/>
                <a:gd name="connsiteX231" fmla="*/ 642417 w 1453314"/>
                <a:gd name="connsiteY231" fmla="*/ 691729 h 967051"/>
                <a:gd name="connsiteX232" fmla="*/ 646526 w 1453314"/>
                <a:gd name="connsiteY232" fmla="*/ 704057 h 967051"/>
                <a:gd name="connsiteX233" fmla="*/ 641047 w 1453314"/>
                <a:gd name="connsiteY233" fmla="*/ 715015 h 967051"/>
                <a:gd name="connsiteX234" fmla="*/ 649266 w 1453314"/>
                <a:gd name="connsiteY234" fmla="*/ 721864 h 967051"/>
                <a:gd name="connsiteX235" fmla="*/ 650635 w 1453314"/>
                <a:gd name="connsiteY235" fmla="*/ 699947 h 967051"/>
                <a:gd name="connsiteX236" fmla="*/ 647896 w 1453314"/>
                <a:gd name="connsiteY236" fmla="*/ 691729 h 967051"/>
                <a:gd name="connsiteX237" fmla="*/ 560231 w 1453314"/>
                <a:gd name="connsiteY237" fmla="*/ 691729 h 967051"/>
                <a:gd name="connsiteX238" fmla="*/ 565711 w 1453314"/>
                <a:gd name="connsiteY238" fmla="*/ 691729 h 967051"/>
                <a:gd name="connsiteX239" fmla="*/ 565711 w 1453314"/>
                <a:gd name="connsiteY239" fmla="*/ 697208 h 967051"/>
                <a:gd name="connsiteX240" fmla="*/ 560231 w 1453314"/>
                <a:gd name="connsiteY240" fmla="*/ 691729 h 967051"/>
                <a:gd name="connsiteX241" fmla="*/ 712275 w 1453314"/>
                <a:gd name="connsiteY241" fmla="*/ 690359 h 967051"/>
                <a:gd name="connsiteX242" fmla="*/ 715014 w 1453314"/>
                <a:gd name="connsiteY242" fmla="*/ 693099 h 967051"/>
                <a:gd name="connsiteX243" fmla="*/ 710905 w 1453314"/>
                <a:gd name="connsiteY243" fmla="*/ 693099 h 967051"/>
                <a:gd name="connsiteX244" fmla="*/ 712275 w 1453314"/>
                <a:gd name="connsiteY244" fmla="*/ 690359 h 967051"/>
                <a:gd name="connsiteX245" fmla="*/ 731451 w 1453314"/>
                <a:gd name="connsiteY245" fmla="*/ 686250 h 967051"/>
                <a:gd name="connsiteX246" fmla="*/ 738300 w 1453314"/>
                <a:gd name="connsiteY246" fmla="*/ 687620 h 967051"/>
                <a:gd name="connsiteX247" fmla="*/ 735561 w 1453314"/>
                <a:gd name="connsiteY247" fmla="*/ 690359 h 967051"/>
                <a:gd name="connsiteX248" fmla="*/ 731451 w 1453314"/>
                <a:gd name="connsiteY248" fmla="*/ 686250 h 967051"/>
                <a:gd name="connsiteX249" fmla="*/ 580778 w 1453314"/>
                <a:gd name="connsiteY249" fmla="*/ 684880 h 967051"/>
                <a:gd name="connsiteX250" fmla="*/ 576669 w 1453314"/>
                <a:gd name="connsiteY250" fmla="*/ 690359 h 967051"/>
                <a:gd name="connsiteX251" fmla="*/ 576669 w 1453314"/>
                <a:gd name="connsiteY251" fmla="*/ 686250 h 967051"/>
                <a:gd name="connsiteX252" fmla="*/ 580778 w 1453314"/>
                <a:gd name="connsiteY252" fmla="*/ 684880 h 967051"/>
                <a:gd name="connsiteX253" fmla="*/ 1368389 w 1453314"/>
                <a:gd name="connsiteY253" fmla="*/ 682141 h 967051"/>
                <a:gd name="connsiteX254" fmla="*/ 1371129 w 1453314"/>
                <a:gd name="connsiteY254" fmla="*/ 684880 h 967051"/>
                <a:gd name="connsiteX255" fmla="*/ 1368389 w 1453314"/>
                <a:gd name="connsiteY255" fmla="*/ 686250 h 967051"/>
                <a:gd name="connsiteX256" fmla="*/ 1365650 w 1453314"/>
                <a:gd name="connsiteY256" fmla="*/ 683510 h 967051"/>
                <a:gd name="connsiteX257" fmla="*/ 1368389 w 1453314"/>
                <a:gd name="connsiteY257" fmla="*/ 682141 h 967051"/>
                <a:gd name="connsiteX258" fmla="*/ 128757 w 1453314"/>
                <a:gd name="connsiteY258" fmla="*/ 682141 h 967051"/>
                <a:gd name="connsiteX259" fmla="*/ 130127 w 1453314"/>
                <a:gd name="connsiteY259" fmla="*/ 684880 h 967051"/>
                <a:gd name="connsiteX260" fmla="*/ 121909 w 1453314"/>
                <a:gd name="connsiteY260" fmla="*/ 698577 h 967051"/>
                <a:gd name="connsiteX261" fmla="*/ 113690 w 1453314"/>
                <a:gd name="connsiteY261" fmla="*/ 695838 h 967051"/>
                <a:gd name="connsiteX262" fmla="*/ 128757 w 1453314"/>
                <a:gd name="connsiteY262" fmla="*/ 682141 h 967051"/>
                <a:gd name="connsiteX263" fmla="*/ 1010882 w 1453314"/>
                <a:gd name="connsiteY263" fmla="*/ 679401 h 967051"/>
                <a:gd name="connsiteX264" fmla="*/ 1012252 w 1453314"/>
                <a:gd name="connsiteY264" fmla="*/ 684880 h 967051"/>
                <a:gd name="connsiteX265" fmla="*/ 1004033 w 1453314"/>
                <a:gd name="connsiteY265" fmla="*/ 684880 h 967051"/>
                <a:gd name="connsiteX266" fmla="*/ 1010882 w 1453314"/>
                <a:gd name="connsiteY266" fmla="*/ 679401 h 967051"/>
                <a:gd name="connsiteX267" fmla="*/ 195876 w 1453314"/>
                <a:gd name="connsiteY267" fmla="*/ 678031 h 967051"/>
                <a:gd name="connsiteX268" fmla="*/ 187657 w 1453314"/>
                <a:gd name="connsiteY268" fmla="*/ 684880 h 967051"/>
                <a:gd name="connsiteX269" fmla="*/ 191767 w 1453314"/>
                <a:gd name="connsiteY269" fmla="*/ 683510 h 967051"/>
                <a:gd name="connsiteX270" fmla="*/ 197245 w 1453314"/>
                <a:gd name="connsiteY270" fmla="*/ 688989 h 967051"/>
                <a:gd name="connsiteX271" fmla="*/ 875276 w 1453314"/>
                <a:gd name="connsiteY271" fmla="*/ 675292 h 967051"/>
                <a:gd name="connsiteX272" fmla="*/ 880755 w 1453314"/>
                <a:gd name="connsiteY272" fmla="*/ 675292 h 967051"/>
                <a:gd name="connsiteX273" fmla="*/ 883495 w 1453314"/>
                <a:gd name="connsiteY273" fmla="*/ 687620 h 967051"/>
                <a:gd name="connsiteX274" fmla="*/ 879385 w 1453314"/>
                <a:gd name="connsiteY274" fmla="*/ 691729 h 967051"/>
                <a:gd name="connsiteX275" fmla="*/ 867057 w 1453314"/>
                <a:gd name="connsiteY275" fmla="*/ 690359 h 967051"/>
                <a:gd name="connsiteX276" fmla="*/ 875276 w 1453314"/>
                <a:gd name="connsiteY276" fmla="*/ 675292 h 967051"/>
                <a:gd name="connsiteX277" fmla="*/ 565711 w 1453314"/>
                <a:gd name="connsiteY277" fmla="*/ 675292 h 967051"/>
                <a:gd name="connsiteX278" fmla="*/ 567080 w 1453314"/>
                <a:gd name="connsiteY278" fmla="*/ 680771 h 967051"/>
                <a:gd name="connsiteX279" fmla="*/ 562971 w 1453314"/>
                <a:gd name="connsiteY279" fmla="*/ 683510 h 967051"/>
                <a:gd name="connsiteX280" fmla="*/ 561601 w 1453314"/>
                <a:gd name="connsiteY280" fmla="*/ 680771 h 967051"/>
                <a:gd name="connsiteX281" fmla="*/ 565711 w 1453314"/>
                <a:gd name="connsiteY281" fmla="*/ 675292 h 967051"/>
                <a:gd name="connsiteX282" fmla="*/ 1114984 w 1453314"/>
                <a:gd name="connsiteY282" fmla="*/ 673922 h 967051"/>
                <a:gd name="connsiteX283" fmla="*/ 1110874 w 1453314"/>
                <a:gd name="connsiteY283" fmla="*/ 694469 h 967051"/>
                <a:gd name="connsiteX284" fmla="*/ 1117723 w 1453314"/>
                <a:gd name="connsiteY284" fmla="*/ 698577 h 967051"/>
                <a:gd name="connsiteX285" fmla="*/ 1106765 w 1453314"/>
                <a:gd name="connsiteY285" fmla="*/ 724603 h 967051"/>
                <a:gd name="connsiteX286" fmla="*/ 1106765 w 1453314"/>
                <a:gd name="connsiteY286" fmla="*/ 728712 h 967051"/>
                <a:gd name="connsiteX287" fmla="*/ 1114984 w 1453314"/>
                <a:gd name="connsiteY287" fmla="*/ 734192 h 967051"/>
                <a:gd name="connsiteX288" fmla="*/ 1112244 w 1453314"/>
                <a:gd name="connsiteY288" fmla="*/ 739670 h 967051"/>
                <a:gd name="connsiteX289" fmla="*/ 1117723 w 1453314"/>
                <a:gd name="connsiteY289" fmla="*/ 745150 h 967051"/>
                <a:gd name="connsiteX290" fmla="*/ 1114984 w 1453314"/>
                <a:gd name="connsiteY290" fmla="*/ 747889 h 967051"/>
                <a:gd name="connsiteX291" fmla="*/ 1119093 w 1453314"/>
                <a:gd name="connsiteY291" fmla="*/ 750628 h 967051"/>
                <a:gd name="connsiteX292" fmla="*/ 1124572 w 1453314"/>
                <a:gd name="connsiteY292" fmla="*/ 742410 h 967051"/>
                <a:gd name="connsiteX293" fmla="*/ 1117723 w 1453314"/>
                <a:gd name="connsiteY293" fmla="*/ 742410 h 967051"/>
                <a:gd name="connsiteX294" fmla="*/ 1125942 w 1453314"/>
                <a:gd name="connsiteY294" fmla="*/ 736931 h 967051"/>
                <a:gd name="connsiteX295" fmla="*/ 1136900 w 1453314"/>
                <a:gd name="connsiteY295" fmla="*/ 745150 h 967051"/>
                <a:gd name="connsiteX296" fmla="*/ 1142379 w 1453314"/>
                <a:gd name="connsiteY296" fmla="*/ 746519 h 967051"/>
                <a:gd name="connsiteX297" fmla="*/ 1143749 w 1453314"/>
                <a:gd name="connsiteY297" fmla="*/ 751998 h 967051"/>
                <a:gd name="connsiteX298" fmla="*/ 1153337 w 1453314"/>
                <a:gd name="connsiteY298" fmla="*/ 745150 h 967051"/>
                <a:gd name="connsiteX299" fmla="*/ 1156077 w 1453314"/>
                <a:gd name="connsiteY299" fmla="*/ 736931 h 967051"/>
                <a:gd name="connsiteX300" fmla="*/ 1146488 w 1453314"/>
                <a:gd name="connsiteY300" fmla="*/ 724603 h 967051"/>
                <a:gd name="connsiteX301" fmla="*/ 1146488 w 1453314"/>
                <a:gd name="connsiteY301" fmla="*/ 731452 h 967051"/>
                <a:gd name="connsiteX302" fmla="*/ 1150597 w 1453314"/>
                <a:gd name="connsiteY302" fmla="*/ 736931 h 967051"/>
                <a:gd name="connsiteX303" fmla="*/ 1147858 w 1453314"/>
                <a:gd name="connsiteY303" fmla="*/ 741040 h 967051"/>
                <a:gd name="connsiteX304" fmla="*/ 1139639 w 1453314"/>
                <a:gd name="connsiteY304" fmla="*/ 732822 h 967051"/>
                <a:gd name="connsiteX305" fmla="*/ 1134160 w 1453314"/>
                <a:gd name="connsiteY305" fmla="*/ 732822 h 967051"/>
                <a:gd name="connsiteX306" fmla="*/ 1141009 w 1453314"/>
                <a:gd name="connsiteY306" fmla="*/ 725973 h 967051"/>
                <a:gd name="connsiteX307" fmla="*/ 1120463 w 1453314"/>
                <a:gd name="connsiteY307" fmla="*/ 735561 h 967051"/>
                <a:gd name="connsiteX308" fmla="*/ 1113614 w 1453314"/>
                <a:gd name="connsiteY308" fmla="*/ 725973 h 967051"/>
                <a:gd name="connsiteX309" fmla="*/ 1138270 w 1453314"/>
                <a:gd name="connsiteY309" fmla="*/ 705427 h 967051"/>
                <a:gd name="connsiteX310" fmla="*/ 1114984 w 1453314"/>
                <a:gd name="connsiteY310" fmla="*/ 680771 h 967051"/>
                <a:gd name="connsiteX311" fmla="*/ 1114984 w 1453314"/>
                <a:gd name="connsiteY311" fmla="*/ 673922 h 967051"/>
                <a:gd name="connsiteX312" fmla="*/ 1225934 w 1453314"/>
                <a:gd name="connsiteY312" fmla="*/ 672552 h 967051"/>
                <a:gd name="connsiteX313" fmla="*/ 1227304 w 1453314"/>
                <a:gd name="connsiteY313" fmla="*/ 672552 h 967051"/>
                <a:gd name="connsiteX314" fmla="*/ 1231413 w 1453314"/>
                <a:gd name="connsiteY314" fmla="*/ 673922 h 967051"/>
                <a:gd name="connsiteX315" fmla="*/ 1228674 w 1453314"/>
                <a:gd name="connsiteY315" fmla="*/ 675292 h 967051"/>
                <a:gd name="connsiteX316" fmla="*/ 1225934 w 1453314"/>
                <a:gd name="connsiteY316" fmla="*/ 672552 h 967051"/>
                <a:gd name="connsiteX317" fmla="*/ 1257439 w 1453314"/>
                <a:gd name="connsiteY317" fmla="*/ 671182 h 967051"/>
                <a:gd name="connsiteX318" fmla="*/ 1261548 w 1453314"/>
                <a:gd name="connsiteY318" fmla="*/ 673922 h 967051"/>
                <a:gd name="connsiteX319" fmla="*/ 1271136 w 1453314"/>
                <a:gd name="connsiteY319" fmla="*/ 679401 h 967051"/>
                <a:gd name="connsiteX320" fmla="*/ 1265657 w 1453314"/>
                <a:gd name="connsiteY320" fmla="*/ 684880 h 967051"/>
                <a:gd name="connsiteX321" fmla="*/ 1256069 w 1453314"/>
                <a:gd name="connsiteY321" fmla="*/ 676662 h 967051"/>
                <a:gd name="connsiteX322" fmla="*/ 1257439 w 1453314"/>
                <a:gd name="connsiteY322" fmla="*/ 671182 h 967051"/>
                <a:gd name="connsiteX323" fmla="*/ 317784 w 1453314"/>
                <a:gd name="connsiteY323" fmla="*/ 669812 h 967051"/>
                <a:gd name="connsiteX324" fmla="*/ 323263 w 1453314"/>
                <a:gd name="connsiteY324" fmla="*/ 669812 h 967051"/>
                <a:gd name="connsiteX325" fmla="*/ 321894 w 1453314"/>
                <a:gd name="connsiteY325" fmla="*/ 672552 h 967051"/>
                <a:gd name="connsiteX326" fmla="*/ 317784 w 1453314"/>
                <a:gd name="connsiteY326" fmla="*/ 669812 h 967051"/>
                <a:gd name="connsiteX327" fmla="*/ 280801 w 1453314"/>
                <a:gd name="connsiteY327" fmla="*/ 669812 h 967051"/>
                <a:gd name="connsiteX328" fmla="*/ 286280 w 1453314"/>
                <a:gd name="connsiteY328" fmla="*/ 669812 h 967051"/>
                <a:gd name="connsiteX329" fmla="*/ 283540 w 1453314"/>
                <a:gd name="connsiteY329" fmla="*/ 673922 h 967051"/>
                <a:gd name="connsiteX330" fmla="*/ 280801 w 1453314"/>
                <a:gd name="connsiteY330" fmla="*/ 669812 h 967051"/>
                <a:gd name="connsiteX331" fmla="*/ 636938 w 1453314"/>
                <a:gd name="connsiteY331" fmla="*/ 667073 h 967051"/>
                <a:gd name="connsiteX332" fmla="*/ 642417 w 1453314"/>
                <a:gd name="connsiteY332" fmla="*/ 671182 h 967051"/>
                <a:gd name="connsiteX333" fmla="*/ 634199 w 1453314"/>
                <a:gd name="connsiteY333" fmla="*/ 678031 h 967051"/>
                <a:gd name="connsiteX334" fmla="*/ 639677 w 1453314"/>
                <a:gd name="connsiteY334" fmla="*/ 682141 h 967051"/>
                <a:gd name="connsiteX335" fmla="*/ 643787 w 1453314"/>
                <a:gd name="connsiteY335" fmla="*/ 680771 h 967051"/>
                <a:gd name="connsiteX336" fmla="*/ 645157 w 1453314"/>
                <a:gd name="connsiteY336" fmla="*/ 676662 h 967051"/>
                <a:gd name="connsiteX337" fmla="*/ 641047 w 1453314"/>
                <a:gd name="connsiteY337" fmla="*/ 667073 h 967051"/>
                <a:gd name="connsiteX338" fmla="*/ 128757 w 1453314"/>
                <a:gd name="connsiteY338" fmla="*/ 667073 h 967051"/>
                <a:gd name="connsiteX339" fmla="*/ 123279 w 1453314"/>
                <a:gd name="connsiteY339" fmla="*/ 675292 h 967051"/>
                <a:gd name="connsiteX340" fmla="*/ 123279 w 1453314"/>
                <a:gd name="connsiteY340" fmla="*/ 669812 h 967051"/>
                <a:gd name="connsiteX341" fmla="*/ 128757 w 1453314"/>
                <a:gd name="connsiteY341" fmla="*/ 667073 h 967051"/>
                <a:gd name="connsiteX342" fmla="*/ 639677 w 1453314"/>
                <a:gd name="connsiteY342" fmla="*/ 660224 h 967051"/>
                <a:gd name="connsiteX343" fmla="*/ 636938 w 1453314"/>
                <a:gd name="connsiteY343" fmla="*/ 662964 h 967051"/>
                <a:gd name="connsiteX344" fmla="*/ 639677 w 1453314"/>
                <a:gd name="connsiteY344" fmla="*/ 664334 h 967051"/>
                <a:gd name="connsiteX345" fmla="*/ 639677 w 1453314"/>
                <a:gd name="connsiteY345" fmla="*/ 660224 h 967051"/>
                <a:gd name="connsiteX346" fmla="*/ 110951 w 1453314"/>
                <a:gd name="connsiteY346" fmla="*/ 658855 h 967051"/>
                <a:gd name="connsiteX347" fmla="*/ 120539 w 1453314"/>
                <a:gd name="connsiteY347" fmla="*/ 661594 h 967051"/>
                <a:gd name="connsiteX348" fmla="*/ 121909 w 1453314"/>
                <a:gd name="connsiteY348" fmla="*/ 664334 h 967051"/>
                <a:gd name="connsiteX349" fmla="*/ 117799 w 1453314"/>
                <a:gd name="connsiteY349" fmla="*/ 669812 h 967051"/>
                <a:gd name="connsiteX350" fmla="*/ 110951 w 1453314"/>
                <a:gd name="connsiteY350" fmla="*/ 658855 h 967051"/>
                <a:gd name="connsiteX351" fmla="*/ 1376607 w 1453314"/>
                <a:gd name="connsiteY351" fmla="*/ 653376 h 967051"/>
                <a:gd name="connsiteX352" fmla="*/ 1382087 w 1453314"/>
                <a:gd name="connsiteY352" fmla="*/ 653376 h 967051"/>
                <a:gd name="connsiteX353" fmla="*/ 1380717 w 1453314"/>
                <a:gd name="connsiteY353" fmla="*/ 656115 h 967051"/>
                <a:gd name="connsiteX354" fmla="*/ 1376607 w 1453314"/>
                <a:gd name="connsiteY354" fmla="*/ 653376 h 967051"/>
                <a:gd name="connsiteX355" fmla="*/ 1288943 w 1453314"/>
                <a:gd name="connsiteY355" fmla="*/ 653376 h 967051"/>
                <a:gd name="connsiteX356" fmla="*/ 1294422 w 1453314"/>
                <a:gd name="connsiteY356" fmla="*/ 653376 h 967051"/>
                <a:gd name="connsiteX357" fmla="*/ 1295792 w 1453314"/>
                <a:gd name="connsiteY357" fmla="*/ 657485 h 967051"/>
                <a:gd name="connsiteX358" fmla="*/ 1293052 w 1453314"/>
                <a:gd name="connsiteY358" fmla="*/ 662964 h 967051"/>
                <a:gd name="connsiteX359" fmla="*/ 1286204 w 1453314"/>
                <a:gd name="connsiteY359" fmla="*/ 662964 h 967051"/>
                <a:gd name="connsiteX360" fmla="*/ 1284834 w 1453314"/>
                <a:gd name="connsiteY360" fmla="*/ 658855 h 967051"/>
                <a:gd name="connsiteX361" fmla="*/ 1288943 w 1453314"/>
                <a:gd name="connsiteY361" fmla="*/ 653376 h 967051"/>
                <a:gd name="connsiteX362" fmla="*/ 172590 w 1453314"/>
                <a:gd name="connsiteY362" fmla="*/ 653376 h 967051"/>
                <a:gd name="connsiteX363" fmla="*/ 171220 w 1453314"/>
                <a:gd name="connsiteY363" fmla="*/ 662964 h 967051"/>
                <a:gd name="connsiteX364" fmla="*/ 179439 w 1453314"/>
                <a:gd name="connsiteY364" fmla="*/ 657485 h 967051"/>
                <a:gd name="connsiteX365" fmla="*/ 176699 w 1453314"/>
                <a:gd name="connsiteY365" fmla="*/ 653376 h 967051"/>
                <a:gd name="connsiteX366" fmla="*/ 749258 w 1453314"/>
                <a:gd name="connsiteY366" fmla="*/ 652006 h 967051"/>
                <a:gd name="connsiteX367" fmla="*/ 753368 w 1453314"/>
                <a:gd name="connsiteY367" fmla="*/ 654745 h 967051"/>
                <a:gd name="connsiteX368" fmla="*/ 747888 w 1453314"/>
                <a:gd name="connsiteY368" fmla="*/ 654745 h 967051"/>
                <a:gd name="connsiteX369" fmla="*/ 72598 w 1453314"/>
                <a:gd name="connsiteY369" fmla="*/ 652006 h 967051"/>
                <a:gd name="connsiteX370" fmla="*/ 78076 w 1453314"/>
                <a:gd name="connsiteY370" fmla="*/ 652006 h 967051"/>
                <a:gd name="connsiteX371" fmla="*/ 76707 w 1453314"/>
                <a:gd name="connsiteY371" fmla="*/ 654745 h 967051"/>
                <a:gd name="connsiteX372" fmla="*/ 72598 w 1453314"/>
                <a:gd name="connsiteY372" fmla="*/ 652006 h 967051"/>
                <a:gd name="connsiteX373" fmla="*/ 1442356 w 1453314"/>
                <a:gd name="connsiteY373" fmla="*/ 649266 h 967051"/>
                <a:gd name="connsiteX374" fmla="*/ 1446465 w 1453314"/>
                <a:gd name="connsiteY374" fmla="*/ 649266 h 967051"/>
                <a:gd name="connsiteX375" fmla="*/ 1449205 w 1453314"/>
                <a:gd name="connsiteY375" fmla="*/ 653376 h 967051"/>
                <a:gd name="connsiteX376" fmla="*/ 1443726 w 1453314"/>
                <a:gd name="connsiteY376" fmla="*/ 654745 h 967051"/>
                <a:gd name="connsiteX377" fmla="*/ 1442356 w 1453314"/>
                <a:gd name="connsiteY377" fmla="*/ 649266 h 967051"/>
                <a:gd name="connsiteX378" fmla="*/ 1430028 w 1453314"/>
                <a:gd name="connsiteY378" fmla="*/ 647897 h 967051"/>
                <a:gd name="connsiteX379" fmla="*/ 1436877 w 1453314"/>
                <a:gd name="connsiteY379" fmla="*/ 653376 h 967051"/>
                <a:gd name="connsiteX380" fmla="*/ 1430028 w 1453314"/>
                <a:gd name="connsiteY380" fmla="*/ 660224 h 967051"/>
                <a:gd name="connsiteX381" fmla="*/ 1424549 w 1453314"/>
                <a:gd name="connsiteY381" fmla="*/ 653376 h 967051"/>
                <a:gd name="connsiteX382" fmla="*/ 1430028 w 1453314"/>
                <a:gd name="connsiteY382" fmla="*/ 647897 h 967051"/>
                <a:gd name="connsiteX383" fmla="*/ 745149 w 1453314"/>
                <a:gd name="connsiteY383" fmla="*/ 646527 h 967051"/>
                <a:gd name="connsiteX384" fmla="*/ 749258 w 1453314"/>
                <a:gd name="connsiteY384" fmla="*/ 647897 h 967051"/>
                <a:gd name="connsiteX385" fmla="*/ 743779 w 1453314"/>
                <a:gd name="connsiteY385" fmla="*/ 649266 h 967051"/>
                <a:gd name="connsiteX386" fmla="*/ 536946 w 1453314"/>
                <a:gd name="connsiteY386" fmla="*/ 646527 h 967051"/>
                <a:gd name="connsiteX387" fmla="*/ 545164 w 1453314"/>
                <a:gd name="connsiteY387" fmla="*/ 647897 h 967051"/>
                <a:gd name="connsiteX388" fmla="*/ 545164 w 1453314"/>
                <a:gd name="connsiteY388" fmla="*/ 654745 h 967051"/>
                <a:gd name="connsiteX389" fmla="*/ 541055 w 1453314"/>
                <a:gd name="connsiteY389" fmla="*/ 669812 h 967051"/>
                <a:gd name="connsiteX390" fmla="*/ 528727 w 1453314"/>
                <a:gd name="connsiteY390" fmla="*/ 678031 h 967051"/>
                <a:gd name="connsiteX391" fmla="*/ 512290 w 1453314"/>
                <a:gd name="connsiteY391" fmla="*/ 672552 h 967051"/>
                <a:gd name="connsiteX392" fmla="*/ 515030 w 1453314"/>
                <a:gd name="connsiteY392" fmla="*/ 669812 h 967051"/>
                <a:gd name="connsiteX393" fmla="*/ 531466 w 1453314"/>
                <a:gd name="connsiteY393" fmla="*/ 652006 h 967051"/>
                <a:gd name="connsiteX394" fmla="*/ 536946 w 1453314"/>
                <a:gd name="connsiteY394" fmla="*/ 646527 h 967051"/>
                <a:gd name="connsiteX395" fmla="*/ 1223195 w 1453314"/>
                <a:gd name="connsiteY395" fmla="*/ 645157 h 967051"/>
                <a:gd name="connsiteX396" fmla="*/ 1224565 w 1453314"/>
                <a:gd name="connsiteY396" fmla="*/ 649266 h 967051"/>
                <a:gd name="connsiteX397" fmla="*/ 1220455 w 1453314"/>
                <a:gd name="connsiteY397" fmla="*/ 646527 h 967051"/>
                <a:gd name="connsiteX398" fmla="*/ 1223195 w 1453314"/>
                <a:gd name="connsiteY398" fmla="*/ 645157 h 967051"/>
                <a:gd name="connsiteX399" fmla="*/ 268473 w 1453314"/>
                <a:gd name="connsiteY399" fmla="*/ 641048 h 967051"/>
                <a:gd name="connsiteX400" fmla="*/ 271213 w 1453314"/>
                <a:gd name="connsiteY400" fmla="*/ 641048 h 967051"/>
                <a:gd name="connsiteX401" fmla="*/ 272582 w 1453314"/>
                <a:gd name="connsiteY401" fmla="*/ 646527 h 967051"/>
                <a:gd name="connsiteX402" fmla="*/ 268473 w 1453314"/>
                <a:gd name="connsiteY402" fmla="*/ 645157 h 967051"/>
                <a:gd name="connsiteX403" fmla="*/ 1368389 w 1453314"/>
                <a:gd name="connsiteY403" fmla="*/ 636939 h 967051"/>
                <a:gd name="connsiteX404" fmla="*/ 1375238 w 1453314"/>
                <a:gd name="connsiteY404" fmla="*/ 641048 h 967051"/>
                <a:gd name="connsiteX405" fmla="*/ 1367019 w 1453314"/>
                <a:gd name="connsiteY405" fmla="*/ 647897 h 967051"/>
                <a:gd name="connsiteX406" fmla="*/ 1361540 w 1453314"/>
                <a:gd name="connsiteY406" fmla="*/ 645157 h 967051"/>
                <a:gd name="connsiteX407" fmla="*/ 1368389 w 1453314"/>
                <a:gd name="connsiteY407" fmla="*/ 636939 h 967051"/>
                <a:gd name="connsiteX408" fmla="*/ 4110 w 1453314"/>
                <a:gd name="connsiteY408" fmla="*/ 636939 h 967051"/>
                <a:gd name="connsiteX409" fmla="*/ 8219 w 1453314"/>
                <a:gd name="connsiteY409" fmla="*/ 636939 h 967051"/>
                <a:gd name="connsiteX410" fmla="*/ 8219 w 1453314"/>
                <a:gd name="connsiteY410" fmla="*/ 642417 h 967051"/>
                <a:gd name="connsiteX411" fmla="*/ 0 w 1453314"/>
                <a:gd name="connsiteY411" fmla="*/ 642417 h 967051"/>
                <a:gd name="connsiteX412" fmla="*/ 4110 w 1453314"/>
                <a:gd name="connsiteY412" fmla="*/ 636939 h 967051"/>
                <a:gd name="connsiteX413" fmla="*/ 95883 w 1453314"/>
                <a:gd name="connsiteY413" fmla="*/ 630089 h 967051"/>
                <a:gd name="connsiteX414" fmla="*/ 95883 w 1453314"/>
                <a:gd name="connsiteY414" fmla="*/ 634199 h 967051"/>
                <a:gd name="connsiteX415" fmla="*/ 93144 w 1453314"/>
                <a:gd name="connsiteY415" fmla="*/ 631459 h 967051"/>
                <a:gd name="connsiteX416" fmla="*/ 95883 w 1453314"/>
                <a:gd name="connsiteY416" fmla="*/ 630089 h 967051"/>
                <a:gd name="connsiteX417" fmla="*/ 746519 w 1453314"/>
                <a:gd name="connsiteY417" fmla="*/ 627350 h 967051"/>
                <a:gd name="connsiteX418" fmla="*/ 750628 w 1453314"/>
                <a:gd name="connsiteY418" fmla="*/ 631459 h 967051"/>
                <a:gd name="connsiteX419" fmla="*/ 746519 w 1453314"/>
                <a:gd name="connsiteY419" fmla="*/ 632829 h 967051"/>
                <a:gd name="connsiteX420" fmla="*/ 743779 w 1453314"/>
                <a:gd name="connsiteY420" fmla="*/ 630089 h 967051"/>
                <a:gd name="connsiteX421" fmla="*/ 746519 w 1453314"/>
                <a:gd name="connsiteY421" fmla="*/ 627350 h 967051"/>
                <a:gd name="connsiteX422" fmla="*/ 978008 w 1453314"/>
                <a:gd name="connsiteY422" fmla="*/ 625981 h 967051"/>
                <a:gd name="connsiteX423" fmla="*/ 984857 w 1453314"/>
                <a:gd name="connsiteY423" fmla="*/ 627350 h 967051"/>
                <a:gd name="connsiteX424" fmla="*/ 982117 w 1453314"/>
                <a:gd name="connsiteY424" fmla="*/ 628720 h 967051"/>
                <a:gd name="connsiteX425" fmla="*/ 978008 w 1453314"/>
                <a:gd name="connsiteY425" fmla="*/ 625981 h 967051"/>
                <a:gd name="connsiteX426" fmla="*/ 1305380 w 1453314"/>
                <a:gd name="connsiteY426" fmla="*/ 624611 h 967051"/>
                <a:gd name="connsiteX427" fmla="*/ 1306750 w 1453314"/>
                <a:gd name="connsiteY427" fmla="*/ 627350 h 967051"/>
                <a:gd name="connsiteX428" fmla="*/ 1302641 w 1453314"/>
                <a:gd name="connsiteY428" fmla="*/ 625981 h 967051"/>
                <a:gd name="connsiteX429" fmla="*/ 1305380 w 1453314"/>
                <a:gd name="connsiteY429" fmla="*/ 624611 h 967051"/>
                <a:gd name="connsiteX430" fmla="*/ 853360 w 1453314"/>
                <a:gd name="connsiteY430" fmla="*/ 624611 h 967051"/>
                <a:gd name="connsiteX431" fmla="*/ 857469 w 1453314"/>
                <a:gd name="connsiteY431" fmla="*/ 624611 h 967051"/>
                <a:gd name="connsiteX432" fmla="*/ 856099 w 1453314"/>
                <a:gd name="connsiteY432" fmla="*/ 628720 h 967051"/>
                <a:gd name="connsiteX433" fmla="*/ 853360 w 1453314"/>
                <a:gd name="connsiteY433" fmla="*/ 624611 h 967051"/>
                <a:gd name="connsiteX434" fmla="*/ 539685 w 1453314"/>
                <a:gd name="connsiteY434" fmla="*/ 623241 h 967051"/>
                <a:gd name="connsiteX435" fmla="*/ 541055 w 1453314"/>
                <a:gd name="connsiteY435" fmla="*/ 623241 h 967051"/>
                <a:gd name="connsiteX436" fmla="*/ 536946 w 1453314"/>
                <a:gd name="connsiteY436" fmla="*/ 631459 h 967051"/>
                <a:gd name="connsiteX437" fmla="*/ 530097 w 1453314"/>
                <a:gd name="connsiteY437" fmla="*/ 631459 h 967051"/>
                <a:gd name="connsiteX438" fmla="*/ 528727 w 1453314"/>
                <a:gd name="connsiteY438" fmla="*/ 627350 h 967051"/>
                <a:gd name="connsiteX439" fmla="*/ 539685 w 1453314"/>
                <a:gd name="connsiteY439" fmla="*/ 623241 h 967051"/>
                <a:gd name="connsiteX440" fmla="*/ 143825 w 1453314"/>
                <a:gd name="connsiteY440" fmla="*/ 623241 h 967051"/>
                <a:gd name="connsiteX441" fmla="*/ 149304 w 1453314"/>
                <a:gd name="connsiteY441" fmla="*/ 624611 h 967051"/>
                <a:gd name="connsiteX442" fmla="*/ 145195 w 1453314"/>
                <a:gd name="connsiteY442" fmla="*/ 630089 h 967051"/>
                <a:gd name="connsiteX443" fmla="*/ 142455 w 1453314"/>
                <a:gd name="connsiteY443" fmla="*/ 625981 h 967051"/>
                <a:gd name="connsiteX444" fmla="*/ 143825 w 1453314"/>
                <a:gd name="connsiteY444" fmla="*/ 623241 h 967051"/>
                <a:gd name="connsiteX445" fmla="*/ 1280724 w 1453314"/>
                <a:gd name="connsiteY445" fmla="*/ 621871 h 967051"/>
                <a:gd name="connsiteX446" fmla="*/ 1286204 w 1453314"/>
                <a:gd name="connsiteY446" fmla="*/ 621871 h 967051"/>
                <a:gd name="connsiteX447" fmla="*/ 1288943 w 1453314"/>
                <a:gd name="connsiteY447" fmla="*/ 624611 h 967051"/>
                <a:gd name="connsiteX448" fmla="*/ 1282094 w 1453314"/>
                <a:gd name="connsiteY448" fmla="*/ 628720 h 967051"/>
                <a:gd name="connsiteX449" fmla="*/ 1280724 w 1453314"/>
                <a:gd name="connsiteY449" fmla="*/ 621871 h 967051"/>
                <a:gd name="connsiteX450" fmla="*/ 1309489 w 1453314"/>
                <a:gd name="connsiteY450" fmla="*/ 620501 h 967051"/>
                <a:gd name="connsiteX451" fmla="*/ 1313599 w 1453314"/>
                <a:gd name="connsiteY451" fmla="*/ 620501 h 967051"/>
                <a:gd name="connsiteX452" fmla="*/ 1312229 w 1453314"/>
                <a:gd name="connsiteY452" fmla="*/ 623241 h 967051"/>
                <a:gd name="connsiteX453" fmla="*/ 1309489 w 1453314"/>
                <a:gd name="connsiteY453" fmla="*/ 620501 h 967051"/>
                <a:gd name="connsiteX454" fmla="*/ 180808 w 1453314"/>
                <a:gd name="connsiteY454" fmla="*/ 617762 h 967051"/>
                <a:gd name="connsiteX455" fmla="*/ 178069 w 1453314"/>
                <a:gd name="connsiteY455" fmla="*/ 635569 h 967051"/>
                <a:gd name="connsiteX456" fmla="*/ 179439 w 1453314"/>
                <a:gd name="connsiteY456" fmla="*/ 638308 h 967051"/>
                <a:gd name="connsiteX457" fmla="*/ 194506 w 1453314"/>
                <a:gd name="connsiteY457" fmla="*/ 630089 h 967051"/>
                <a:gd name="connsiteX458" fmla="*/ 193136 w 1453314"/>
                <a:gd name="connsiteY458" fmla="*/ 617762 h 967051"/>
                <a:gd name="connsiteX459" fmla="*/ 189027 w 1453314"/>
                <a:gd name="connsiteY459" fmla="*/ 623241 h 967051"/>
                <a:gd name="connsiteX460" fmla="*/ 180808 w 1453314"/>
                <a:gd name="connsiteY460" fmla="*/ 617762 h 967051"/>
                <a:gd name="connsiteX461" fmla="*/ 1260178 w 1453314"/>
                <a:gd name="connsiteY461" fmla="*/ 613652 h 967051"/>
                <a:gd name="connsiteX462" fmla="*/ 1260178 w 1453314"/>
                <a:gd name="connsiteY462" fmla="*/ 620501 h 967051"/>
                <a:gd name="connsiteX463" fmla="*/ 1254699 w 1453314"/>
                <a:gd name="connsiteY463" fmla="*/ 621871 h 967051"/>
                <a:gd name="connsiteX464" fmla="*/ 1251960 w 1453314"/>
                <a:gd name="connsiteY464" fmla="*/ 619132 h 967051"/>
                <a:gd name="connsiteX465" fmla="*/ 1251960 w 1453314"/>
                <a:gd name="connsiteY465" fmla="*/ 615022 h 967051"/>
                <a:gd name="connsiteX466" fmla="*/ 1260178 w 1453314"/>
                <a:gd name="connsiteY466" fmla="*/ 613652 h 967051"/>
                <a:gd name="connsiteX467" fmla="*/ 135606 w 1453314"/>
                <a:gd name="connsiteY467" fmla="*/ 609543 h 967051"/>
                <a:gd name="connsiteX468" fmla="*/ 139716 w 1453314"/>
                <a:gd name="connsiteY468" fmla="*/ 609543 h 967051"/>
                <a:gd name="connsiteX469" fmla="*/ 141085 w 1453314"/>
                <a:gd name="connsiteY469" fmla="*/ 612283 h 967051"/>
                <a:gd name="connsiteX470" fmla="*/ 138346 w 1453314"/>
                <a:gd name="connsiteY470" fmla="*/ 616392 h 967051"/>
                <a:gd name="connsiteX471" fmla="*/ 134237 w 1453314"/>
                <a:gd name="connsiteY471" fmla="*/ 615022 h 967051"/>
                <a:gd name="connsiteX472" fmla="*/ 1291683 w 1453314"/>
                <a:gd name="connsiteY472" fmla="*/ 606804 h 967051"/>
                <a:gd name="connsiteX473" fmla="*/ 1290313 w 1453314"/>
                <a:gd name="connsiteY473" fmla="*/ 615022 h 967051"/>
                <a:gd name="connsiteX474" fmla="*/ 1284834 w 1453314"/>
                <a:gd name="connsiteY474" fmla="*/ 609543 h 967051"/>
                <a:gd name="connsiteX475" fmla="*/ 1291683 w 1453314"/>
                <a:gd name="connsiteY475" fmla="*/ 606804 h 967051"/>
                <a:gd name="connsiteX476" fmla="*/ 510920 w 1453314"/>
                <a:gd name="connsiteY476" fmla="*/ 605434 h 967051"/>
                <a:gd name="connsiteX477" fmla="*/ 517769 w 1453314"/>
                <a:gd name="connsiteY477" fmla="*/ 608174 h 967051"/>
                <a:gd name="connsiteX478" fmla="*/ 517769 w 1453314"/>
                <a:gd name="connsiteY478" fmla="*/ 612283 h 967051"/>
                <a:gd name="connsiteX479" fmla="*/ 513660 w 1453314"/>
                <a:gd name="connsiteY479" fmla="*/ 613652 h 967051"/>
                <a:gd name="connsiteX480" fmla="*/ 509550 w 1453314"/>
                <a:gd name="connsiteY480" fmla="*/ 608174 h 967051"/>
                <a:gd name="connsiteX481" fmla="*/ 510920 w 1453314"/>
                <a:gd name="connsiteY481" fmla="*/ 605434 h 967051"/>
                <a:gd name="connsiteX482" fmla="*/ 439693 w 1453314"/>
                <a:gd name="connsiteY482" fmla="*/ 604064 h 967051"/>
                <a:gd name="connsiteX483" fmla="*/ 439693 w 1453314"/>
                <a:gd name="connsiteY483" fmla="*/ 608174 h 967051"/>
                <a:gd name="connsiteX484" fmla="*/ 436953 w 1453314"/>
                <a:gd name="connsiteY484" fmla="*/ 606804 h 967051"/>
                <a:gd name="connsiteX485" fmla="*/ 115060 w 1453314"/>
                <a:gd name="connsiteY485" fmla="*/ 602694 h 967051"/>
                <a:gd name="connsiteX486" fmla="*/ 116430 w 1453314"/>
                <a:gd name="connsiteY486" fmla="*/ 605434 h 967051"/>
                <a:gd name="connsiteX487" fmla="*/ 113690 w 1453314"/>
                <a:gd name="connsiteY487" fmla="*/ 606804 h 967051"/>
                <a:gd name="connsiteX488" fmla="*/ 115060 w 1453314"/>
                <a:gd name="connsiteY488" fmla="*/ 602694 h 967051"/>
                <a:gd name="connsiteX489" fmla="*/ 1324557 w 1453314"/>
                <a:gd name="connsiteY489" fmla="*/ 601324 h 967051"/>
                <a:gd name="connsiteX490" fmla="*/ 1328666 w 1453314"/>
                <a:gd name="connsiteY490" fmla="*/ 601324 h 967051"/>
                <a:gd name="connsiteX491" fmla="*/ 1330036 w 1453314"/>
                <a:gd name="connsiteY491" fmla="*/ 605434 h 967051"/>
                <a:gd name="connsiteX492" fmla="*/ 1323187 w 1453314"/>
                <a:gd name="connsiteY492" fmla="*/ 605434 h 967051"/>
                <a:gd name="connsiteX493" fmla="*/ 1299901 w 1453314"/>
                <a:gd name="connsiteY493" fmla="*/ 601324 h 967051"/>
                <a:gd name="connsiteX494" fmla="*/ 1297162 w 1453314"/>
                <a:gd name="connsiteY494" fmla="*/ 608174 h 967051"/>
                <a:gd name="connsiteX495" fmla="*/ 1297162 w 1453314"/>
                <a:gd name="connsiteY495" fmla="*/ 602694 h 967051"/>
                <a:gd name="connsiteX496" fmla="*/ 1299901 w 1453314"/>
                <a:gd name="connsiteY496" fmla="*/ 601324 h 967051"/>
                <a:gd name="connsiteX497" fmla="*/ 169850 w 1453314"/>
                <a:gd name="connsiteY497" fmla="*/ 598585 h 967051"/>
                <a:gd name="connsiteX498" fmla="*/ 169850 w 1453314"/>
                <a:gd name="connsiteY498" fmla="*/ 605434 h 967051"/>
                <a:gd name="connsiteX499" fmla="*/ 173960 w 1453314"/>
                <a:gd name="connsiteY499" fmla="*/ 609543 h 967051"/>
                <a:gd name="connsiteX500" fmla="*/ 175329 w 1453314"/>
                <a:gd name="connsiteY500" fmla="*/ 606804 h 967051"/>
                <a:gd name="connsiteX501" fmla="*/ 169850 w 1453314"/>
                <a:gd name="connsiteY501" fmla="*/ 598585 h 967051"/>
                <a:gd name="connsiteX502" fmla="*/ 1010882 w 1453314"/>
                <a:gd name="connsiteY502" fmla="*/ 593106 h 967051"/>
                <a:gd name="connsiteX503" fmla="*/ 1014991 w 1453314"/>
                <a:gd name="connsiteY503" fmla="*/ 595846 h 967051"/>
                <a:gd name="connsiteX504" fmla="*/ 1010882 w 1453314"/>
                <a:gd name="connsiteY504" fmla="*/ 597216 h 967051"/>
                <a:gd name="connsiteX505" fmla="*/ 1008143 w 1453314"/>
                <a:gd name="connsiteY505" fmla="*/ 594476 h 967051"/>
                <a:gd name="connsiteX506" fmla="*/ 1010882 w 1453314"/>
                <a:gd name="connsiteY506" fmla="*/ 593106 h 967051"/>
                <a:gd name="connsiteX507" fmla="*/ 445172 w 1453314"/>
                <a:gd name="connsiteY507" fmla="*/ 593106 h 967051"/>
                <a:gd name="connsiteX508" fmla="*/ 453390 w 1453314"/>
                <a:gd name="connsiteY508" fmla="*/ 593106 h 967051"/>
                <a:gd name="connsiteX509" fmla="*/ 454760 w 1453314"/>
                <a:gd name="connsiteY509" fmla="*/ 598585 h 967051"/>
                <a:gd name="connsiteX510" fmla="*/ 449281 w 1453314"/>
                <a:gd name="connsiteY510" fmla="*/ 601324 h 967051"/>
                <a:gd name="connsiteX511" fmla="*/ 443802 w 1453314"/>
                <a:gd name="connsiteY511" fmla="*/ 598585 h 967051"/>
                <a:gd name="connsiteX512" fmla="*/ 515030 w 1453314"/>
                <a:gd name="connsiteY512" fmla="*/ 580778 h 967051"/>
                <a:gd name="connsiteX513" fmla="*/ 520508 w 1453314"/>
                <a:gd name="connsiteY513" fmla="*/ 580778 h 967051"/>
                <a:gd name="connsiteX514" fmla="*/ 520508 w 1453314"/>
                <a:gd name="connsiteY514" fmla="*/ 584888 h 967051"/>
                <a:gd name="connsiteX515" fmla="*/ 515030 w 1453314"/>
                <a:gd name="connsiteY515" fmla="*/ 580778 h 967051"/>
                <a:gd name="connsiteX516" fmla="*/ 113690 w 1453314"/>
                <a:gd name="connsiteY516" fmla="*/ 580778 h 967051"/>
                <a:gd name="connsiteX517" fmla="*/ 115060 w 1453314"/>
                <a:gd name="connsiteY517" fmla="*/ 584888 h 967051"/>
                <a:gd name="connsiteX518" fmla="*/ 109581 w 1453314"/>
                <a:gd name="connsiteY518" fmla="*/ 584888 h 967051"/>
                <a:gd name="connsiteX519" fmla="*/ 113690 w 1453314"/>
                <a:gd name="connsiteY519" fmla="*/ 580778 h 967051"/>
                <a:gd name="connsiteX520" fmla="*/ 172590 w 1453314"/>
                <a:gd name="connsiteY520" fmla="*/ 573929 h 967051"/>
                <a:gd name="connsiteX521" fmla="*/ 175329 w 1453314"/>
                <a:gd name="connsiteY521" fmla="*/ 579409 h 967051"/>
                <a:gd name="connsiteX522" fmla="*/ 171220 w 1453314"/>
                <a:gd name="connsiteY522" fmla="*/ 583518 h 967051"/>
                <a:gd name="connsiteX523" fmla="*/ 182178 w 1453314"/>
                <a:gd name="connsiteY523" fmla="*/ 594476 h 967051"/>
                <a:gd name="connsiteX524" fmla="*/ 189027 w 1453314"/>
                <a:gd name="connsiteY524" fmla="*/ 594476 h 967051"/>
                <a:gd name="connsiteX525" fmla="*/ 189027 w 1453314"/>
                <a:gd name="connsiteY525" fmla="*/ 584888 h 967051"/>
                <a:gd name="connsiteX526" fmla="*/ 172590 w 1453314"/>
                <a:gd name="connsiteY526" fmla="*/ 573929 h 967051"/>
                <a:gd name="connsiteX527" fmla="*/ 78076 w 1453314"/>
                <a:gd name="connsiteY527" fmla="*/ 571190 h 967051"/>
                <a:gd name="connsiteX528" fmla="*/ 82186 w 1453314"/>
                <a:gd name="connsiteY528" fmla="*/ 572560 h 967051"/>
                <a:gd name="connsiteX529" fmla="*/ 78076 w 1453314"/>
                <a:gd name="connsiteY529" fmla="*/ 575299 h 967051"/>
                <a:gd name="connsiteX530" fmla="*/ 245187 w 1453314"/>
                <a:gd name="connsiteY530" fmla="*/ 568451 h 967051"/>
                <a:gd name="connsiteX531" fmla="*/ 252036 w 1453314"/>
                <a:gd name="connsiteY531" fmla="*/ 571190 h 967051"/>
                <a:gd name="connsiteX532" fmla="*/ 252036 w 1453314"/>
                <a:gd name="connsiteY532" fmla="*/ 576669 h 967051"/>
                <a:gd name="connsiteX533" fmla="*/ 245187 w 1453314"/>
                <a:gd name="connsiteY533" fmla="*/ 576669 h 967051"/>
                <a:gd name="connsiteX534" fmla="*/ 512290 w 1453314"/>
                <a:gd name="connsiteY534" fmla="*/ 567081 h 967051"/>
                <a:gd name="connsiteX535" fmla="*/ 517769 w 1453314"/>
                <a:gd name="connsiteY535" fmla="*/ 568451 h 967051"/>
                <a:gd name="connsiteX536" fmla="*/ 513660 w 1453314"/>
                <a:gd name="connsiteY536" fmla="*/ 573929 h 967051"/>
                <a:gd name="connsiteX537" fmla="*/ 512290 w 1453314"/>
                <a:gd name="connsiteY537" fmla="*/ 567081 h 967051"/>
                <a:gd name="connsiteX538" fmla="*/ 1384826 w 1453314"/>
                <a:gd name="connsiteY538" fmla="*/ 564341 h 967051"/>
                <a:gd name="connsiteX539" fmla="*/ 1388935 w 1453314"/>
                <a:gd name="connsiteY539" fmla="*/ 567081 h 967051"/>
                <a:gd name="connsiteX540" fmla="*/ 1383457 w 1453314"/>
                <a:gd name="connsiteY540" fmla="*/ 568451 h 967051"/>
                <a:gd name="connsiteX541" fmla="*/ 480785 w 1453314"/>
                <a:gd name="connsiteY541" fmla="*/ 564341 h 967051"/>
                <a:gd name="connsiteX542" fmla="*/ 486265 w 1453314"/>
                <a:gd name="connsiteY542" fmla="*/ 564341 h 967051"/>
                <a:gd name="connsiteX543" fmla="*/ 484895 w 1453314"/>
                <a:gd name="connsiteY543" fmla="*/ 567081 h 967051"/>
                <a:gd name="connsiteX544" fmla="*/ 480785 w 1453314"/>
                <a:gd name="connsiteY544" fmla="*/ 564341 h 967051"/>
                <a:gd name="connsiteX545" fmla="*/ 19177 w 1453314"/>
                <a:gd name="connsiteY545" fmla="*/ 564341 h 967051"/>
                <a:gd name="connsiteX546" fmla="*/ 23286 w 1453314"/>
                <a:gd name="connsiteY546" fmla="*/ 565711 h 967051"/>
                <a:gd name="connsiteX547" fmla="*/ 20547 w 1453314"/>
                <a:gd name="connsiteY547" fmla="*/ 568451 h 967051"/>
                <a:gd name="connsiteX548" fmla="*/ 19177 w 1453314"/>
                <a:gd name="connsiteY548" fmla="*/ 564341 h 967051"/>
                <a:gd name="connsiteX549" fmla="*/ 506811 w 1453314"/>
                <a:gd name="connsiteY549" fmla="*/ 562971 h 967051"/>
                <a:gd name="connsiteX550" fmla="*/ 506811 w 1453314"/>
                <a:gd name="connsiteY550" fmla="*/ 565711 h 967051"/>
                <a:gd name="connsiteX551" fmla="*/ 504071 w 1453314"/>
                <a:gd name="connsiteY551" fmla="*/ 564341 h 967051"/>
                <a:gd name="connsiteX552" fmla="*/ 506811 w 1453314"/>
                <a:gd name="connsiteY552" fmla="*/ 562971 h 967051"/>
                <a:gd name="connsiteX553" fmla="*/ 117799 w 1453314"/>
                <a:gd name="connsiteY553" fmla="*/ 558862 h 967051"/>
                <a:gd name="connsiteX554" fmla="*/ 115060 w 1453314"/>
                <a:gd name="connsiteY554" fmla="*/ 560232 h 967051"/>
                <a:gd name="connsiteX555" fmla="*/ 117799 w 1453314"/>
                <a:gd name="connsiteY555" fmla="*/ 558862 h 967051"/>
                <a:gd name="connsiteX556" fmla="*/ 275322 w 1453314"/>
                <a:gd name="connsiteY556" fmla="*/ 557492 h 967051"/>
                <a:gd name="connsiteX557" fmla="*/ 284910 w 1453314"/>
                <a:gd name="connsiteY557" fmla="*/ 564341 h 967051"/>
                <a:gd name="connsiteX558" fmla="*/ 279431 w 1453314"/>
                <a:gd name="connsiteY558" fmla="*/ 575299 h 967051"/>
                <a:gd name="connsiteX559" fmla="*/ 280801 w 1453314"/>
                <a:gd name="connsiteY559" fmla="*/ 578039 h 967051"/>
                <a:gd name="connsiteX560" fmla="*/ 271213 w 1453314"/>
                <a:gd name="connsiteY560" fmla="*/ 584888 h 967051"/>
                <a:gd name="connsiteX561" fmla="*/ 264364 w 1453314"/>
                <a:gd name="connsiteY561" fmla="*/ 578039 h 967051"/>
                <a:gd name="connsiteX562" fmla="*/ 265733 w 1453314"/>
                <a:gd name="connsiteY562" fmla="*/ 565711 h 967051"/>
                <a:gd name="connsiteX563" fmla="*/ 275322 w 1453314"/>
                <a:gd name="connsiteY563" fmla="*/ 557492 h 967051"/>
                <a:gd name="connsiteX564" fmla="*/ 1364280 w 1453314"/>
                <a:gd name="connsiteY564" fmla="*/ 554753 h 967051"/>
                <a:gd name="connsiteX565" fmla="*/ 1368389 w 1453314"/>
                <a:gd name="connsiteY565" fmla="*/ 554753 h 967051"/>
                <a:gd name="connsiteX566" fmla="*/ 1368389 w 1453314"/>
                <a:gd name="connsiteY566" fmla="*/ 557492 h 967051"/>
                <a:gd name="connsiteX567" fmla="*/ 1364280 w 1453314"/>
                <a:gd name="connsiteY567" fmla="*/ 557492 h 967051"/>
                <a:gd name="connsiteX568" fmla="*/ 91774 w 1453314"/>
                <a:gd name="connsiteY568" fmla="*/ 553383 h 967051"/>
                <a:gd name="connsiteX569" fmla="*/ 98623 w 1453314"/>
                <a:gd name="connsiteY569" fmla="*/ 553383 h 967051"/>
                <a:gd name="connsiteX570" fmla="*/ 98623 w 1453314"/>
                <a:gd name="connsiteY570" fmla="*/ 562971 h 967051"/>
                <a:gd name="connsiteX571" fmla="*/ 91774 w 1453314"/>
                <a:gd name="connsiteY571" fmla="*/ 562971 h 967051"/>
                <a:gd name="connsiteX572" fmla="*/ 91774 w 1453314"/>
                <a:gd name="connsiteY572" fmla="*/ 553383 h 967051"/>
                <a:gd name="connsiteX573" fmla="*/ 49311 w 1453314"/>
                <a:gd name="connsiteY573" fmla="*/ 549274 h 967051"/>
                <a:gd name="connsiteX574" fmla="*/ 46572 w 1453314"/>
                <a:gd name="connsiteY574" fmla="*/ 550644 h 967051"/>
                <a:gd name="connsiteX575" fmla="*/ 49311 w 1453314"/>
                <a:gd name="connsiteY575" fmla="*/ 549274 h 967051"/>
                <a:gd name="connsiteX576" fmla="*/ 178069 w 1453314"/>
                <a:gd name="connsiteY576" fmla="*/ 545164 h 967051"/>
                <a:gd name="connsiteX577" fmla="*/ 173960 w 1453314"/>
                <a:gd name="connsiteY577" fmla="*/ 562971 h 967051"/>
                <a:gd name="connsiteX578" fmla="*/ 180808 w 1453314"/>
                <a:gd name="connsiteY578" fmla="*/ 561602 h 967051"/>
                <a:gd name="connsiteX579" fmla="*/ 178069 w 1453314"/>
                <a:gd name="connsiteY579" fmla="*/ 545164 h 967051"/>
                <a:gd name="connsiteX580" fmla="*/ 38353 w 1453314"/>
                <a:gd name="connsiteY580" fmla="*/ 536946 h 967051"/>
                <a:gd name="connsiteX581" fmla="*/ 42463 w 1453314"/>
                <a:gd name="connsiteY581" fmla="*/ 538316 h 967051"/>
                <a:gd name="connsiteX582" fmla="*/ 39723 w 1453314"/>
                <a:gd name="connsiteY582" fmla="*/ 543795 h 967051"/>
                <a:gd name="connsiteX583" fmla="*/ 38353 w 1453314"/>
                <a:gd name="connsiteY583" fmla="*/ 536946 h 967051"/>
                <a:gd name="connsiteX584" fmla="*/ 32875 w 1453314"/>
                <a:gd name="connsiteY584" fmla="*/ 530097 h 967051"/>
                <a:gd name="connsiteX585" fmla="*/ 34244 w 1453314"/>
                <a:gd name="connsiteY585" fmla="*/ 534206 h 967051"/>
                <a:gd name="connsiteX586" fmla="*/ 31505 w 1453314"/>
                <a:gd name="connsiteY586" fmla="*/ 532837 h 967051"/>
                <a:gd name="connsiteX587" fmla="*/ 32875 w 1453314"/>
                <a:gd name="connsiteY587" fmla="*/ 530097 h 967051"/>
                <a:gd name="connsiteX588" fmla="*/ 95883 w 1453314"/>
                <a:gd name="connsiteY588" fmla="*/ 517769 h 967051"/>
                <a:gd name="connsiteX589" fmla="*/ 101362 w 1453314"/>
                <a:gd name="connsiteY589" fmla="*/ 517769 h 967051"/>
                <a:gd name="connsiteX590" fmla="*/ 102732 w 1453314"/>
                <a:gd name="connsiteY590" fmla="*/ 520509 h 967051"/>
                <a:gd name="connsiteX591" fmla="*/ 98623 w 1453314"/>
                <a:gd name="connsiteY591" fmla="*/ 527358 h 967051"/>
                <a:gd name="connsiteX592" fmla="*/ 95883 w 1453314"/>
                <a:gd name="connsiteY592" fmla="*/ 520509 h 967051"/>
                <a:gd name="connsiteX593" fmla="*/ 95883 w 1453314"/>
                <a:gd name="connsiteY593" fmla="*/ 519139 h 967051"/>
                <a:gd name="connsiteX594" fmla="*/ 80816 w 1453314"/>
                <a:gd name="connsiteY594" fmla="*/ 505441 h 967051"/>
                <a:gd name="connsiteX595" fmla="*/ 87665 w 1453314"/>
                <a:gd name="connsiteY595" fmla="*/ 509551 h 967051"/>
                <a:gd name="connsiteX596" fmla="*/ 87665 w 1453314"/>
                <a:gd name="connsiteY596" fmla="*/ 515030 h 967051"/>
                <a:gd name="connsiteX597" fmla="*/ 84925 w 1453314"/>
                <a:gd name="connsiteY597" fmla="*/ 516400 h 967051"/>
                <a:gd name="connsiteX598" fmla="*/ 78076 w 1453314"/>
                <a:gd name="connsiteY598" fmla="*/ 513660 h 967051"/>
                <a:gd name="connsiteX599" fmla="*/ 80816 w 1453314"/>
                <a:gd name="connsiteY599" fmla="*/ 505441 h 967051"/>
                <a:gd name="connsiteX600" fmla="*/ 1431398 w 1453314"/>
                <a:gd name="connsiteY600" fmla="*/ 504072 h 967051"/>
                <a:gd name="connsiteX601" fmla="*/ 1438247 w 1453314"/>
                <a:gd name="connsiteY601" fmla="*/ 508181 h 967051"/>
                <a:gd name="connsiteX602" fmla="*/ 1431398 w 1453314"/>
                <a:gd name="connsiteY602" fmla="*/ 508181 h 967051"/>
                <a:gd name="connsiteX603" fmla="*/ 1431398 w 1453314"/>
                <a:gd name="connsiteY603" fmla="*/ 504072 h 967051"/>
                <a:gd name="connsiteX604" fmla="*/ 395860 w 1453314"/>
                <a:gd name="connsiteY604" fmla="*/ 482156 h 967051"/>
                <a:gd name="connsiteX605" fmla="*/ 397230 w 1453314"/>
                <a:gd name="connsiteY605" fmla="*/ 484895 h 967051"/>
                <a:gd name="connsiteX606" fmla="*/ 393121 w 1453314"/>
                <a:gd name="connsiteY606" fmla="*/ 484895 h 967051"/>
                <a:gd name="connsiteX607" fmla="*/ 395860 w 1453314"/>
                <a:gd name="connsiteY607" fmla="*/ 482156 h 967051"/>
                <a:gd name="connsiteX608" fmla="*/ 1383457 w 1453314"/>
                <a:gd name="connsiteY608" fmla="*/ 475307 h 967051"/>
                <a:gd name="connsiteX609" fmla="*/ 1388935 w 1453314"/>
                <a:gd name="connsiteY609" fmla="*/ 476676 h 967051"/>
                <a:gd name="connsiteX610" fmla="*/ 1386196 w 1453314"/>
                <a:gd name="connsiteY610" fmla="*/ 482156 h 967051"/>
                <a:gd name="connsiteX611" fmla="*/ 1383457 w 1453314"/>
                <a:gd name="connsiteY611" fmla="*/ 475307 h 967051"/>
                <a:gd name="connsiteX612" fmla="*/ 1362910 w 1453314"/>
                <a:gd name="connsiteY612" fmla="*/ 472567 h 967051"/>
                <a:gd name="connsiteX613" fmla="*/ 1364280 w 1453314"/>
                <a:gd name="connsiteY613" fmla="*/ 478046 h 967051"/>
                <a:gd name="connsiteX614" fmla="*/ 1360171 w 1453314"/>
                <a:gd name="connsiteY614" fmla="*/ 483525 h 967051"/>
                <a:gd name="connsiteX615" fmla="*/ 1353322 w 1453314"/>
                <a:gd name="connsiteY615" fmla="*/ 483525 h 967051"/>
                <a:gd name="connsiteX616" fmla="*/ 1351952 w 1453314"/>
                <a:gd name="connsiteY616" fmla="*/ 480786 h 967051"/>
                <a:gd name="connsiteX617" fmla="*/ 1362910 w 1453314"/>
                <a:gd name="connsiteY617" fmla="*/ 472567 h 967051"/>
                <a:gd name="connsiteX618" fmla="*/ 268473 w 1453314"/>
                <a:gd name="connsiteY618" fmla="*/ 465718 h 967051"/>
                <a:gd name="connsiteX619" fmla="*/ 272582 w 1453314"/>
                <a:gd name="connsiteY619" fmla="*/ 467088 h 967051"/>
                <a:gd name="connsiteX620" fmla="*/ 268473 w 1453314"/>
                <a:gd name="connsiteY620" fmla="*/ 471198 h 967051"/>
                <a:gd name="connsiteX621" fmla="*/ 268473 w 1453314"/>
                <a:gd name="connsiteY621" fmla="*/ 465718 h 967051"/>
                <a:gd name="connsiteX622" fmla="*/ 545164 w 1453314"/>
                <a:gd name="connsiteY622" fmla="*/ 464348 h 967051"/>
                <a:gd name="connsiteX623" fmla="*/ 549273 w 1453314"/>
                <a:gd name="connsiteY623" fmla="*/ 464348 h 967051"/>
                <a:gd name="connsiteX624" fmla="*/ 547904 w 1453314"/>
                <a:gd name="connsiteY624" fmla="*/ 468458 h 967051"/>
                <a:gd name="connsiteX625" fmla="*/ 545164 w 1453314"/>
                <a:gd name="connsiteY625" fmla="*/ 464348 h 967051"/>
                <a:gd name="connsiteX626" fmla="*/ 1451945 w 1453314"/>
                <a:gd name="connsiteY626" fmla="*/ 450651 h 967051"/>
                <a:gd name="connsiteX627" fmla="*/ 1453314 w 1453314"/>
                <a:gd name="connsiteY627" fmla="*/ 453391 h 967051"/>
                <a:gd name="connsiteX628" fmla="*/ 1449205 w 1453314"/>
                <a:gd name="connsiteY628" fmla="*/ 452021 h 967051"/>
                <a:gd name="connsiteX629" fmla="*/ 1451945 w 1453314"/>
                <a:gd name="connsiteY629" fmla="*/ 450651 h 967051"/>
                <a:gd name="connsiteX630" fmla="*/ 1379347 w 1453314"/>
                <a:gd name="connsiteY630" fmla="*/ 347919 h 967051"/>
                <a:gd name="connsiteX631" fmla="*/ 1384826 w 1453314"/>
                <a:gd name="connsiteY631" fmla="*/ 352028 h 967051"/>
                <a:gd name="connsiteX632" fmla="*/ 1380717 w 1453314"/>
                <a:gd name="connsiteY632" fmla="*/ 353398 h 967051"/>
                <a:gd name="connsiteX633" fmla="*/ 1039647 w 1453314"/>
                <a:gd name="connsiteY633" fmla="*/ 280801 h 967051"/>
                <a:gd name="connsiteX634" fmla="*/ 1017731 w 1453314"/>
                <a:gd name="connsiteY634" fmla="*/ 308196 h 967051"/>
                <a:gd name="connsiteX635" fmla="*/ 1043756 w 1453314"/>
                <a:gd name="connsiteY635" fmla="*/ 335591 h 967051"/>
                <a:gd name="connsiteX636" fmla="*/ 187657 w 1453314"/>
                <a:gd name="connsiteY636" fmla="*/ 184918 h 967051"/>
                <a:gd name="connsiteX637" fmla="*/ 215052 w 1453314"/>
                <a:gd name="connsiteY637" fmla="*/ 216422 h 967051"/>
                <a:gd name="connsiteX638" fmla="*/ 219162 w 1453314"/>
                <a:gd name="connsiteY638" fmla="*/ 221901 h 967051"/>
                <a:gd name="connsiteX639" fmla="*/ 208204 w 1453314"/>
                <a:gd name="connsiteY639" fmla="*/ 250666 h 967051"/>
                <a:gd name="connsiteX640" fmla="*/ 226010 w 1453314"/>
                <a:gd name="connsiteY640" fmla="*/ 267103 h 967051"/>
                <a:gd name="connsiteX641" fmla="*/ 236968 w 1453314"/>
                <a:gd name="connsiteY641" fmla="*/ 258885 h 967051"/>
                <a:gd name="connsiteX642" fmla="*/ 247927 w 1453314"/>
                <a:gd name="connsiteY642" fmla="*/ 271212 h 967051"/>
                <a:gd name="connsiteX643" fmla="*/ 262994 w 1453314"/>
                <a:gd name="connsiteY643" fmla="*/ 273952 h 967051"/>
                <a:gd name="connsiteX644" fmla="*/ 273952 w 1453314"/>
                <a:gd name="connsiteY644" fmla="*/ 298608 h 967051"/>
                <a:gd name="connsiteX645" fmla="*/ 273952 w 1453314"/>
                <a:gd name="connsiteY645" fmla="*/ 328742 h 967051"/>
                <a:gd name="connsiteX646" fmla="*/ 275322 w 1453314"/>
                <a:gd name="connsiteY646" fmla="*/ 353398 h 967051"/>
                <a:gd name="connsiteX647" fmla="*/ 282171 w 1453314"/>
                <a:gd name="connsiteY647" fmla="*/ 380793 h 967051"/>
                <a:gd name="connsiteX648" fmla="*/ 260255 w 1453314"/>
                <a:gd name="connsiteY648" fmla="*/ 404079 h 967051"/>
                <a:gd name="connsiteX649" fmla="*/ 243817 w 1453314"/>
                <a:gd name="connsiteY649" fmla="*/ 375314 h 967051"/>
                <a:gd name="connsiteX650" fmla="*/ 232859 w 1453314"/>
                <a:gd name="connsiteY650" fmla="*/ 416407 h 967051"/>
                <a:gd name="connsiteX651" fmla="*/ 241078 w 1453314"/>
                <a:gd name="connsiteY651" fmla="*/ 446542 h 967051"/>
                <a:gd name="connsiteX652" fmla="*/ 235599 w 1453314"/>
                <a:gd name="connsiteY652" fmla="*/ 478046 h 967051"/>
                <a:gd name="connsiteX653" fmla="*/ 243817 w 1453314"/>
                <a:gd name="connsiteY653" fmla="*/ 519139 h 967051"/>
                <a:gd name="connsiteX654" fmla="*/ 254775 w 1453314"/>
                <a:gd name="connsiteY654" fmla="*/ 510921 h 967051"/>
                <a:gd name="connsiteX655" fmla="*/ 272582 w 1453314"/>
                <a:gd name="connsiteY655" fmla="*/ 515030 h 967051"/>
                <a:gd name="connsiteX656" fmla="*/ 278061 w 1453314"/>
                <a:gd name="connsiteY656" fmla="*/ 521879 h 967051"/>
                <a:gd name="connsiteX657" fmla="*/ 268473 w 1453314"/>
                <a:gd name="connsiteY657" fmla="*/ 531467 h 967051"/>
                <a:gd name="connsiteX658" fmla="*/ 242448 w 1453314"/>
                <a:gd name="connsiteY658" fmla="*/ 523248 h 967051"/>
                <a:gd name="connsiteX659" fmla="*/ 232859 w 1453314"/>
                <a:gd name="connsiteY659" fmla="*/ 553383 h 967051"/>
                <a:gd name="connsiteX660" fmla="*/ 238338 w 1453314"/>
                <a:gd name="connsiteY660" fmla="*/ 557492 h 967051"/>
                <a:gd name="connsiteX661" fmla="*/ 232859 w 1453314"/>
                <a:gd name="connsiteY661" fmla="*/ 558862 h 967051"/>
                <a:gd name="connsiteX662" fmla="*/ 232859 w 1453314"/>
                <a:gd name="connsiteY662" fmla="*/ 568451 h 967051"/>
                <a:gd name="connsiteX663" fmla="*/ 239708 w 1453314"/>
                <a:gd name="connsiteY663" fmla="*/ 569820 h 967051"/>
                <a:gd name="connsiteX664" fmla="*/ 238338 w 1453314"/>
                <a:gd name="connsiteY664" fmla="*/ 572560 h 967051"/>
                <a:gd name="connsiteX665" fmla="*/ 232859 w 1453314"/>
                <a:gd name="connsiteY665" fmla="*/ 575299 h 967051"/>
                <a:gd name="connsiteX666" fmla="*/ 231490 w 1453314"/>
                <a:gd name="connsiteY666" fmla="*/ 613652 h 967051"/>
                <a:gd name="connsiteX667" fmla="*/ 234229 w 1453314"/>
                <a:gd name="connsiteY667" fmla="*/ 624611 h 967051"/>
                <a:gd name="connsiteX668" fmla="*/ 231490 w 1453314"/>
                <a:gd name="connsiteY668" fmla="*/ 628720 h 967051"/>
                <a:gd name="connsiteX669" fmla="*/ 235599 w 1453314"/>
                <a:gd name="connsiteY669" fmla="*/ 635569 h 967051"/>
                <a:gd name="connsiteX670" fmla="*/ 232859 w 1453314"/>
                <a:gd name="connsiteY670" fmla="*/ 639678 h 967051"/>
                <a:gd name="connsiteX671" fmla="*/ 234229 w 1453314"/>
                <a:gd name="connsiteY671" fmla="*/ 654745 h 967051"/>
                <a:gd name="connsiteX672" fmla="*/ 234229 w 1453314"/>
                <a:gd name="connsiteY672" fmla="*/ 673922 h 967051"/>
                <a:gd name="connsiteX673" fmla="*/ 234229 w 1453314"/>
                <a:gd name="connsiteY673" fmla="*/ 682141 h 967051"/>
                <a:gd name="connsiteX674" fmla="*/ 239708 w 1453314"/>
                <a:gd name="connsiteY674" fmla="*/ 688989 h 967051"/>
                <a:gd name="connsiteX675" fmla="*/ 238338 w 1453314"/>
                <a:gd name="connsiteY675" fmla="*/ 691729 h 967051"/>
                <a:gd name="connsiteX676" fmla="*/ 230120 w 1453314"/>
                <a:gd name="connsiteY676" fmla="*/ 708166 h 967051"/>
                <a:gd name="connsiteX677" fmla="*/ 226010 w 1453314"/>
                <a:gd name="connsiteY677" fmla="*/ 712275 h 967051"/>
                <a:gd name="connsiteX678" fmla="*/ 221901 w 1453314"/>
                <a:gd name="connsiteY678" fmla="*/ 732822 h 967051"/>
                <a:gd name="connsiteX679" fmla="*/ 227380 w 1453314"/>
                <a:gd name="connsiteY679" fmla="*/ 735561 h 967051"/>
                <a:gd name="connsiteX680" fmla="*/ 220531 w 1453314"/>
                <a:gd name="connsiteY680" fmla="*/ 735561 h 967051"/>
                <a:gd name="connsiteX681" fmla="*/ 215052 w 1453314"/>
                <a:gd name="connsiteY681" fmla="*/ 762956 h 967051"/>
                <a:gd name="connsiteX682" fmla="*/ 227380 w 1453314"/>
                <a:gd name="connsiteY682" fmla="*/ 815007 h 967051"/>
                <a:gd name="connsiteX683" fmla="*/ 213683 w 1453314"/>
                <a:gd name="connsiteY683" fmla="*/ 825965 h 967051"/>
                <a:gd name="connsiteX684" fmla="*/ 191767 w 1453314"/>
                <a:gd name="connsiteY684" fmla="*/ 791721 h 967051"/>
                <a:gd name="connsiteX685" fmla="*/ 193136 w 1453314"/>
                <a:gd name="connsiteY685" fmla="*/ 780763 h 967051"/>
                <a:gd name="connsiteX686" fmla="*/ 183548 w 1453314"/>
                <a:gd name="connsiteY686" fmla="*/ 735561 h 967051"/>
                <a:gd name="connsiteX687" fmla="*/ 186287 w 1453314"/>
                <a:gd name="connsiteY687" fmla="*/ 723233 h 967051"/>
                <a:gd name="connsiteX688" fmla="*/ 193136 w 1453314"/>
                <a:gd name="connsiteY688" fmla="*/ 738300 h 967051"/>
                <a:gd name="connsiteX689" fmla="*/ 195876 w 1453314"/>
                <a:gd name="connsiteY689" fmla="*/ 739670 h 967051"/>
                <a:gd name="connsiteX690" fmla="*/ 202725 w 1453314"/>
                <a:gd name="connsiteY690" fmla="*/ 724603 h 967051"/>
                <a:gd name="connsiteX691" fmla="*/ 201355 w 1453314"/>
                <a:gd name="connsiteY691" fmla="*/ 713645 h 967051"/>
                <a:gd name="connsiteX692" fmla="*/ 199279 w 1453314"/>
                <a:gd name="connsiteY692" fmla="*/ 706368 h 967051"/>
                <a:gd name="connsiteX693" fmla="*/ 198051 w 1453314"/>
                <a:gd name="connsiteY693" fmla="*/ 705990 h 967051"/>
                <a:gd name="connsiteX694" fmla="*/ 199985 w 1453314"/>
                <a:gd name="connsiteY694" fmla="*/ 704057 h 967051"/>
                <a:gd name="connsiteX695" fmla="*/ 199985 w 1453314"/>
                <a:gd name="connsiteY695" fmla="*/ 695838 h 967051"/>
                <a:gd name="connsiteX696" fmla="*/ 187657 w 1453314"/>
                <a:gd name="connsiteY696" fmla="*/ 690359 h 967051"/>
                <a:gd name="connsiteX697" fmla="*/ 183548 w 1453314"/>
                <a:gd name="connsiteY697" fmla="*/ 690359 h 967051"/>
                <a:gd name="connsiteX698" fmla="*/ 186287 w 1453314"/>
                <a:gd name="connsiteY698" fmla="*/ 695838 h 967051"/>
                <a:gd name="connsiteX699" fmla="*/ 182178 w 1453314"/>
                <a:gd name="connsiteY699" fmla="*/ 698577 h 967051"/>
                <a:gd name="connsiteX700" fmla="*/ 184918 w 1453314"/>
                <a:gd name="connsiteY700" fmla="*/ 694469 h 967051"/>
                <a:gd name="connsiteX701" fmla="*/ 180808 w 1453314"/>
                <a:gd name="connsiteY701" fmla="*/ 691729 h 967051"/>
                <a:gd name="connsiteX702" fmla="*/ 176699 w 1453314"/>
                <a:gd name="connsiteY702" fmla="*/ 694469 h 967051"/>
                <a:gd name="connsiteX703" fmla="*/ 173960 w 1453314"/>
                <a:gd name="connsiteY703" fmla="*/ 686250 h 967051"/>
                <a:gd name="connsiteX704" fmla="*/ 169850 w 1453314"/>
                <a:gd name="connsiteY704" fmla="*/ 686250 h 967051"/>
                <a:gd name="connsiteX705" fmla="*/ 160262 w 1453314"/>
                <a:gd name="connsiteY705" fmla="*/ 705427 h 967051"/>
                <a:gd name="connsiteX706" fmla="*/ 156153 w 1453314"/>
                <a:gd name="connsiteY706" fmla="*/ 713645 h 967051"/>
                <a:gd name="connsiteX707" fmla="*/ 152044 w 1453314"/>
                <a:gd name="connsiteY707" fmla="*/ 713645 h 967051"/>
                <a:gd name="connsiteX708" fmla="*/ 154783 w 1453314"/>
                <a:gd name="connsiteY708" fmla="*/ 710905 h 967051"/>
                <a:gd name="connsiteX709" fmla="*/ 141085 w 1453314"/>
                <a:gd name="connsiteY709" fmla="*/ 701317 h 967051"/>
                <a:gd name="connsiteX710" fmla="*/ 142455 w 1453314"/>
                <a:gd name="connsiteY710" fmla="*/ 695838 h 967051"/>
                <a:gd name="connsiteX711" fmla="*/ 135606 w 1453314"/>
                <a:gd name="connsiteY711" fmla="*/ 688989 h 967051"/>
                <a:gd name="connsiteX712" fmla="*/ 141085 w 1453314"/>
                <a:gd name="connsiteY712" fmla="*/ 687620 h 967051"/>
                <a:gd name="connsiteX713" fmla="*/ 139716 w 1453314"/>
                <a:gd name="connsiteY713" fmla="*/ 672552 h 967051"/>
                <a:gd name="connsiteX714" fmla="*/ 139716 w 1453314"/>
                <a:gd name="connsiteY714" fmla="*/ 667073 h 967051"/>
                <a:gd name="connsiteX715" fmla="*/ 142455 w 1453314"/>
                <a:gd name="connsiteY715" fmla="*/ 652006 h 967051"/>
                <a:gd name="connsiteX716" fmla="*/ 147934 w 1453314"/>
                <a:gd name="connsiteY716" fmla="*/ 643787 h 967051"/>
                <a:gd name="connsiteX717" fmla="*/ 145195 w 1453314"/>
                <a:gd name="connsiteY717" fmla="*/ 641048 h 967051"/>
                <a:gd name="connsiteX718" fmla="*/ 153413 w 1453314"/>
                <a:gd name="connsiteY718" fmla="*/ 627350 h 967051"/>
                <a:gd name="connsiteX719" fmla="*/ 152044 w 1453314"/>
                <a:gd name="connsiteY719" fmla="*/ 612283 h 967051"/>
                <a:gd name="connsiteX720" fmla="*/ 136976 w 1453314"/>
                <a:gd name="connsiteY720" fmla="*/ 573929 h 967051"/>
                <a:gd name="connsiteX721" fmla="*/ 131497 w 1453314"/>
                <a:gd name="connsiteY721" fmla="*/ 569820 h 967051"/>
                <a:gd name="connsiteX722" fmla="*/ 134237 w 1453314"/>
                <a:gd name="connsiteY722" fmla="*/ 565711 h 967051"/>
                <a:gd name="connsiteX723" fmla="*/ 130127 w 1453314"/>
                <a:gd name="connsiteY723" fmla="*/ 556123 h 967051"/>
                <a:gd name="connsiteX724" fmla="*/ 131497 w 1453314"/>
                <a:gd name="connsiteY724" fmla="*/ 545164 h 967051"/>
                <a:gd name="connsiteX725" fmla="*/ 124648 w 1453314"/>
                <a:gd name="connsiteY725" fmla="*/ 543795 h 967051"/>
                <a:gd name="connsiteX726" fmla="*/ 117799 w 1453314"/>
                <a:gd name="connsiteY726" fmla="*/ 535576 h 967051"/>
                <a:gd name="connsiteX727" fmla="*/ 112321 w 1453314"/>
                <a:gd name="connsiteY727" fmla="*/ 539686 h 967051"/>
                <a:gd name="connsiteX728" fmla="*/ 108211 w 1453314"/>
                <a:gd name="connsiteY728" fmla="*/ 538316 h 967051"/>
                <a:gd name="connsiteX729" fmla="*/ 112321 w 1453314"/>
                <a:gd name="connsiteY729" fmla="*/ 531467 h 967051"/>
                <a:gd name="connsiteX730" fmla="*/ 116430 w 1453314"/>
                <a:gd name="connsiteY730" fmla="*/ 535576 h 967051"/>
                <a:gd name="connsiteX731" fmla="*/ 123279 w 1453314"/>
                <a:gd name="connsiteY731" fmla="*/ 525988 h 967051"/>
                <a:gd name="connsiteX732" fmla="*/ 119169 w 1453314"/>
                <a:gd name="connsiteY732" fmla="*/ 521879 h 967051"/>
                <a:gd name="connsiteX733" fmla="*/ 117799 w 1453314"/>
                <a:gd name="connsiteY733" fmla="*/ 515030 h 967051"/>
                <a:gd name="connsiteX734" fmla="*/ 121909 w 1453314"/>
                <a:gd name="connsiteY734" fmla="*/ 509551 h 967051"/>
                <a:gd name="connsiteX735" fmla="*/ 112321 w 1453314"/>
                <a:gd name="connsiteY735" fmla="*/ 487635 h 967051"/>
                <a:gd name="connsiteX736" fmla="*/ 119169 w 1453314"/>
                <a:gd name="connsiteY736" fmla="*/ 473937 h 967051"/>
                <a:gd name="connsiteX737" fmla="*/ 108211 w 1453314"/>
                <a:gd name="connsiteY737" fmla="*/ 460240 h 967051"/>
                <a:gd name="connsiteX738" fmla="*/ 108211 w 1453314"/>
                <a:gd name="connsiteY738" fmla="*/ 453391 h 967051"/>
                <a:gd name="connsiteX739" fmla="*/ 109581 w 1453314"/>
                <a:gd name="connsiteY739" fmla="*/ 447912 h 967051"/>
                <a:gd name="connsiteX740" fmla="*/ 105472 w 1453314"/>
                <a:gd name="connsiteY740" fmla="*/ 428735 h 967051"/>
                <a:gd name="connsiteX741" fmla="*/ 123279 w 1453314"/>
                <a:gd name="connsiteY741" fmla="*/ 327373 h 967051"/>
                <a:gd name="connsiteX742" fmla="*/ 120539 w 1453314"/>
                <a:gd name="connsiteY742" fmla="*/ 319154 h 967051"/>
                <a:gd name="connsiteX743" fmla="*/ 101362 w 1453314"/>
                <a:gd name="connsiteY743" fmla="*/ 343810 h 967051"/>
                <a:gd name="connsiteX744" fmla="*/ 97253 w 1453314"/>
                <a:gd name="connsiteY744" fmla="*/ 368465 h 967051"/>
                <a:gd name="connsiteX745" fmla="*/ 75337 w 1453314"/>
                <a:gd name="connsiteY745" fmla="*/ 420516 h 967051"/>
                <a:gd name="connsiteX746" fmla="*/ 75337 w 1453314"/>
                <a:gd name="connsiteY746" fmla="*/ 434214 h 967051"/>
                <a:gd name="connsiteX747" fmla="*/ 75337 w 1453314"/>
                <a:gd name="connsiteY747" fmla="*/ 457500 h 967051"/>
                <a:gd name="connsiteX748" fmla="*/ 71228 w 1453314"/>
                <a:gd name="connsiteY748" fmla="*/ 469828 h 967051"/>
                <a:gd name="connsiteX749" fmla="*/ 75337 w 1453314"/>
                <a:gd name="connsiteY749" fmla="*/ 478046 h 967051"/>
                <a:gd name="connsiteX750" fmla="*/ 67118 w 1453314"/>
                <a:gd name="connsiteY750" fmla="*/ 495853 h 967051"/>
                <a:gd name="connsiteX751" fmla="*/ 50681 w 1453314"/>
                <a:gd name="connsiteY751" fmla="*/ 482156 h 967051"/>
                <a:gd name="connsiteX752" fmla="*/ 56160 w 1453314"/>
                <a:gd name="connsiteY752" fmla="*/ 468458 h 967051"/>
                <a:gd name="connsiteX753" fmla="*/ 56160 w 1453314"/>
                <a:gd name="connsiteY753" fmla="*/ 461609 h 967051"/>
                <a:gd name="connsiteX754" fmla="*/ 58900 w 1453314"/>
                <a:gd name="connsiteY754" fmla="*/ 445172 h 967051"/>
                <a:gd name="connsiteX755" fmla="*/ 64379 w 1453314"/>
                <a:gd name="connsiteY755" fmla="*/ 401340 h 967051"/>
                <a:gd name="connsiteX756" fmla="*/ 67118 w 1453314"/>
                <a:gd name="connsiteY756" fmla="*/ 376684 h 967051"/>
                <a:gd name="connsiteX757" fmla="*/ 68488 w 1453314"/>
                <a:gd name="connsiteY757" fmla="*/ 354768 h 967051"/>
                <a:gd name="connsiteX758" fmla="*/ 91774 w 1453314"/>
                <a:gd name="connsiteY758" fmla="*/ 301347 h 967051"/>
                <a:gd name="connsiteX759" fmla="*/ 109581 w 1453314"/>
                <a:gd name="connsiteY759" fmla="*/ 268473 h 967051"/>
                <a:gd name="connsiteX760" fmla="*/ 132867 w 1453314"/>
                <a:gd name="connsiteY760" fmla="*/ 265734 h 967051"/>
                <a:gd name="connsiteX761" fmla="*/ 161632 w 1453314"/>
                <a:gd name="connsiteY761" fmla="*/ 256145 h 967051"/>
                <a:gd name="connsiteX762" fmla="*/ 164371 w 1453314"/>
                <a:gd name="connsiteY762" fmla="*/ 242448 h 967051"/>
                <a:gd name="connsiteX763" fmla="*/ 154783 w 1453314"/>
                <a:gd name="connsiteY763" fmla="*/ 223271 h 967051"/>
                <a:gd name="connsiteX764" fmla="*/ 160262 w 1453314"/>
                <a:gd name="connsiteY764" fmla="*/ 212313 h 967051"/>
                <a:gd name="connsiteX765" fmla="*/ 160262 w 1453314"/>
                <a:gd name="connsiteY765" fmla="*/ 208204 h 967051"/>
                <a:gd name="connsiteX766" fmla="*/ 187657 w 1453314"/>
                <a:gd name="connsiteY766" fmla="*/ 184918 h 967051"/>
                <a:gd name="connsiteX767" fmla="*/ 657484 w 1453314"/>
                <a:gd name="connsiteY767" fmla="*/ 150674 h 967051"/>
                <a:gd name="connsiteX768" fmla="*/ 686249 w 1453314"/>
                <a:gd name="connsiteY768" fmla="*/ 168481 h 967051"/>
                <a:gd name="connsiteX769" fmla="*/ 690359 w 1453314"/>
                <a:gd name="connsiteY769" fmla="*/ 193136 h 967051"/>
                <a:gd name="connsiteX770" fmla="*/ 698577 w 1453314"/>
                <a:gd name="connsiteY770" fmla="*/ 198615 h 967051"/>
                <a:gd name="connsiteX771" fmla="*/ 686249 w 1453314"/>
                <a:gd name="connsiteY771" fmla="*/ 217792 h 967051"/>
                <a:gd name="connsiteX772" fmla="*/ 679400 w 1453314"/>
                <a:gd name="connsiteY772" fmla="*/ 238338 h 967051"/>
                <a:gd name="connsiteX773" fmla="*/ 717754 w 1453314"/>
                <a:gd name="connsiteY773" fmla="*/ 264364 h 967051"/>
                <a:gd name="connsiteX774" fmla="*/ 756107 w 1453314"/>
                <a:gd name="connsiteY774" fmla="*/ 306826 h 967051"/>
                <a:gd name="connsiteX775" fmla="*/ 747888 w 1453314"/>
                <a:gd name="connsiteY775" fmla="*/ 339700 h 967051"/>
                <a:gd name="connsiteX776" fmla="*/ 756107 w 1453314"/>
                <a:gd name="connsiteY776" fmla="*/ 369835 h 967051"/>
                <a:gd name="connsiteX777" fmla="*/ 751998 w 1453314"/>
                <a:gd name="connsiteY777" fmla="*/ 390382 h 967051"/>
                <a:gd name="connsiteX778" fmla="*/ 756107 w 1453314"/>
                <a:gd name="connsiteY778" fmla="*/ 420516 h 967051"/>
                <a:gd name="connsiteX779" fmla="*/ 738300 w 1453314"/>
                <a:gd name="connsiteY779" fmla="*/ 447912 h 967051"/>
                <a:gd name="connsiteX780" fmla="*/ 699947 w 1453314"/>
                <a:gd name="connsiteY780" fmla="*/ 421886 h 967051"/>
                <a:gd name="connsiteX781" fmla="*/ 694468 w 1453314"/>
                <a:gd name="connsiteY781" fmla="*/ 462979 h 967051"/>
                <a:gd name="connsiteX782" fmla="*/ 715014 w 1453314"/>
                <a:gd name="connsiteY782" fmla="*/ 564341 h 967051"/>
                <a:gd name="connsiteX783" fmla="*/ 723233 w 1453314"/>
                <a:gd name="connsiteY783" fmla="*/ 571190 h 967051"/>
                <a:gd name="connsiteX784" fmla="*/ 715014 w 1453314"/>
                <a:gd name="connsiteY784" fmla="*/ 575299 h 967051"/>
                <a:gd name="connsiteX785" fmla="*/ 715014 w 1453314"/>
                <a:gd name="connsiteY785" fmla="*/ 615022 h 967051"/>
                <a:gd name="connsiteX786" fmla="*/ 710905 w 1453314"/>
                <a:gd name="connsiteY786" fmla="*/ 643787 h 967051"/>
                <a:gd name="connsiteX787" fmla="*/ 719123 w 1453314"/>
                <a:gd name="connsiteY787" fmla="*/ 643787 h 967051"/>
                <a:gd name="connsiteX788" fmla="*/ 731451 w 1453314"/>
                <a:gd name="connsiteY788" fmla="*/ 658855 h 967051"/>
                <a:gd name="connsiteX789" fmla="*/ 728712 w 1453314"/>
                <a:gd name="connsiteY789" fmla="*/ 662964 h 967051"/>
                <a:gd name="connsiteX790" fmla="*/ 734191 w 1453314"/>
                <a:gd name="connsiteY790" fmla="*/ 665704 h 967051"/>
                <a:gd name="connsiteX791" fmla="*/ 712275 w 1453314"/>
                <a:gd name="connsiteY791" fmla="*/ 672552 h 967051"/>
                <a:gd name="connsiteX792" fmla="*/ 701317 w 1453314"/>
                <a:gd name="connsiteY792" fmla="*/ 667073 h 967051"/>
                <a:gd name="connsiteX793" fmla="*/ 699947 w 1453314"/>
                <a:gd name="connsiteY793" fmla="*/ 669812 h 967051"/>
                <a:gd name="connsiteX794" fmla="*/ 704056 w 1453314"/>
                <a:gd name="connsiteY794" fmla="*/ 678031 h 967051"/>
                <a:gd name="connsiteX795" fmla="*/ 695838 w 1453314"/>
                <a:gd name="connsiteY795" fmla="*/ 687620 h 967051"/>
                <a:gd name="connsiteX796" fmla="*/ 698577 w 1453314"/>
                <a:gd name="connsiteY796" fmla="*/ 690359 h 967051"/>
                <a:gd name="connsiteX797" fmla="*/ 691728 w 1453314"/>
                <a:gd name="connsiteY797" fmla="*/ 764326 h 967051"/>
                <a:gd name="connsiteX798" fmla="*/ 660224 w 1453314"/>
                <a:gd name="connsiteY798" fmla="*/ 861579 h 967051"/>
                <a:gd name="connsiteX799" fmla="*/ 661594 w 1453314"/>
                <a:gd name="connsiteY799" fmla="*/ 887604 h 967051"/>
                <a:gd name="connsiteX800" fmla="*/ 675291 w 1453314"/>
                <a:gd name="connsiteY800" fmla="*/ 908151 h 967051"/>
                <a:gd name="connsiteX801" fmla="*/ 650635 w 1453314"/>
                <a:gd name="connsiteY801" fmla="*/ 920479 h 967051"/>
                <a:gd name="connsiteX802" fmla="*/ 627350 w 1453314"/>
                <a:gd name="connsiteY802" fmla="*/ 904041 h 967051"/>
                <a:gd name="connsiteX803" fmla="*/ 628719 w 1453314"/>
                <a:gd name="connsiteY803" fmla="*/ 891714 h 967051"/>
                <a:gd name="connsiteX804" fmla="*/ 623240 w 1453314"/>
                <a:gd name="connsiteY804" fmla="*/ 882125 h 967051"/>
                <a:gd name="connsiteX805" fmla="*/ 623240 w 1453314"/>
                <a:gd name="connsiteY805" fmla="*/ 873907 h 967051"/>
                <a:gd name="connsiteX806" fmla="*/ 634199 w 1453314"/>
                <a:gd name="connsiteY806" fmla="*/ 849251 h 967051"/>
                <a:gd name="connsiteX807" fmla="*/ 642417 w 1453314"/>
                <a:gd name="connsiteY807" fmla="*/ 825965 h 967051"/>
                <a:gd name="connsiteX808" fmla="*/ 642417 w 1453314"/>
                <a:gd name="connsiteY808" fmla="*/ 816377 h 967051"/>
                <a:gd name="connsiteX809" fmla="*/ 647896 w 1453314"/>
                <a:gd name="connsiteY809" fmla="*/ 765696 h 967051"/>
                <a:gd name="connsiteX810" fmla="*/ 647896 w 1453314"/>
                <a:gd name="connsiteY810" fmla="*/ 756107 h 967051"/>
                <a:gd name="connsiteX811" fmla="*/ 632829 w 1453314"/>
                <a:gd name="connsiteY811" fmla="*/ 746519 h 967051"/>
                <a:gd name="connsiteX812" fmla="*/ 636938 w 1453314"/>
                <a:gd name="connsiteY812" fmla="*/ 721864 h 967051"/>
                <a:gd name="connsiteX813" fmla="*/ 634199 w 1453314"/>
                <a:gd name="connsiteY813" fmla="*/ 720494 h 967051"/>
                <a:gd name="connsiteX814" fmla="*/ 624610 w 1453314"/>
                <a:gd name="connsiteY814" fmla="*/ 723233 h 967051"/>
                <a:gd name="connsiteX815" fmla="*/ 590366 w 1453314"/>
                <a:gd name="connsiteY815" fmla="*/ 688989 h 967051"/>
                <a:gd name="connsiteX816" fmla="*/ 593106 w 1453314"/>
                <a:gd name="connsiteY816" fmla="*/ 686250 h 967051"/>
                <a:gd name="connsiteX817" fmla="*/ 578038 w 1453314"/>
                <a:gd name="connsiteY817" fmla="*/ 678031 h 967051"/>
                <a:gd name="connsiteX818" fmla="*/ 556122 w 1453314"/>
                <a:gd name="connsiteY818" fmla="*/ 657485 h 967051"/>
                <a:gd name="connsiteX819" fmla="*/ 552013 w 1453314"/>
                <a:gd name="connsiteY819" fmla="*/ 660224 h 967051"/>
                <a:gd name="connsiteX820" fmla="*/ 549273 w 1453314"/>
                <a:gd name="connsiteY820" fmla="*/ 658855 h 967051"/>
                <a:gd name="connsiteX821" fmla="*/ 552013 w 1453314"/>
                <a:gd name="connsiteY821" fmla="*/ 656115 h 967051"/>
                <a:gd name="connsiteX822" fmla="*/ 557492 w 1453314"/>
                <a:gd name="connsiteY822" fmla="*/ 657485 h 967051"/>
                <a:gd name="connsiteX823" fmla="*/ 557492 w 1453314"/>
                <a:gd name="connsiteY823" fmla="*/ 647897 h 967051"/>
                <a:gd name="connsiteX824" fmla="*/ 539685 w 1453314"/>
                <a:gd name="connsiteY824" fmla="*/ 604064 h 967051"/>
                <a:gd name="connsiteX825" fmla="*/ 543794 w 1453314"/>
                <a:gd name="connsiteY825" fmla="*/ 590367 h 967051"/>
                <a:gd name="connsiteX826" fmla="*/ 542425 w 1453314"/>
                <a:gd name="connsiteY826" fmla="*/ 587627 h 967051"/>
                <a:gd name="connsiteX827" fmla="*/ 538315 w 1453314"/>
                <a:gd name="connsiteY827" fmla="*/ 576669 h 967051"/>
                <a:gd name="connsiteX828" fmla="*/ 538315 w 1453314"/>
                <a:gd name="connsiteY828" fmla="*/ 573929 h 967051"/>
                <a:gd name="connsiteX829" fmla="*/ 543794 w 1453314"/>
                <a:gd name="connsiteY829" fmla="*/ 571190 h 967051"/>
                <a:gd name="connsiteX830" fmla="*/ 543794 w 1453314"/>
                <a:gd name="connsiteY830" fmla="*/ 565711 h 967051"/>
                <a:gd name="connsiteX831" fmla="*/ 546534 w 1453314"/>
                <a:gd name="connsiteY831" fmla="*/ 549274 h 967051"/>
                <a:gd name="connsiteX832" fmla="*/ 547904 w 1453314"/>
                <a:gd name="connsiteY832" fmla="*/ 536946 h 967051"/>
                <a:gd name="connsiteX833" fmla="*/ 549273 w 1453314"/>
                <a:gd name="connsiteY833" fmla="*/ 525988 h 967051"/>
                <a:gd name="connsiteX834" fmla="*/ 549273 w 1453314"/>
                <a:gd name="connsiteY834" fmla="*/ 497223 h 967051"/>
                <a:gd name="connsiteX835" fmla="*/ 550643 w 1453314"/>
                <a:gd name="connsiteY835" fmla="*/ 489004 h 967051"/>
                <a:gd name="connsiteX836" fmla="*/ 564341 w 1453314"/>
                <a:gd name="connsiteY836" fmla="*/ 446542 h 967051"/>
                <a:gd name="connsiteX837" fmla="*/ 553383 w 1453314"/>
                <a:gd name="connsiteY837" fmla="*/ 376684 h 967051"/>
                <a:gd name="connsiteX838" fmla="*/ 553383 w 1453314"/>
                <a:gd name="connsiteY838" fmla="*/ 323264 h 967051"/>
                <a:gd name="connsiteX839" fmla="*/ 524618 w 1453314"/>
                <a:gd name="connsiteY839" fmla="*/ 345180 h 967051"/>
                <a:gd name="connsiteX840" fmla="*/ 501332 w 1453314"/>
                <a:gd name="connsiteY840" fmla="*/ 360247 h 967051"/>
                <a:gd name="connsiteX841" fmla="*/ 490374 w 1453314"/>
                <a:gd name="connsiteY841" fmla="*/ 397230 h 967051"/>
                <a:gd name="connsiteX842" fmla="*/ 482155 w 1453314"/>
                <a:gd name="connsiteY842" fmla="*/ 456130 h 967051"/>
                <a:gd name="connsiteX843" fmla="*/ 509550 w 1453314"/>
                <a:gd name="connsiteY843" fmla="*/ 520509 h 967051"/>
                <a:gd name="connsiteX844" fmla="*/ 509550 w 1453314"/>
                <a:gd name="connsiteY844" fmla="*/ 525988 h 967051"/>
                <a:gd name="connsiteX845" fmla="*/ 491743 w 1453314"/>
                <a:gd name="connsiteY845" fmla="*/ 510921 h 967051"/>
                <a:gd name="connsiteX846" fmla="*/ 487635 w 1453314"/>
                <a:gd name="connsiteY846" fmla="*/ 516400 h 967051"/>
                <a:gd name="connsiteX847" fmla="*/ 487635 w 1453314"/>
                <a:gd name="connsiteY847" fmla="*/ 519139 h 967051"/>
                <a:gd name="connsiteX848" fmla="*/ 489004 w 1453314"/>
                <a:gd name="connsiteY848" fmla="*/ 536946 h 967051"/>
                <a:gd name="connsiteX849" fmla="*/ 487635 w 1453314"/>
                <a:gd name="connsiteY849" fmla="*/ 553383 h 967051"/>
                <a:gd name="connsiteX850" fmla="*/ 484895 w 1453314"/>
                <a:gd name="connsiteY850" fmla="*/ 554753 h 967051"/>
                <a:gd name="connsiteX851" fmla="*/ 479416 w 1453314"/>
                <a:gd name="connsiteY851" fmla="*/ 521879 h 967051"/>
                <a:gd name="connsiteX852" fmla="*/ 465718 w 1453314"/>
                <a:gd name="connsiteY852" fmla="*/ 556123 h 967051"/>
                <a:gd name="connsiteX853" fmla="*/ 465718 w 1453314"/>
                <a:gd name="connsiteY853" fmla="*/ 524618 h 967051"/>
                <a:gd name="connsiteX854" fmla="*/ 450651 w 1453314"/>
                <a:gd name="connsiteY854" fmla="*/ 546534 h 967051"/>
                <a:gd name="connsiteX855" fmla="*/ 450651 w 1453314"/>
                <a:gd name="connsiteY855" fmla="*/ 541055 h 967051"/>
                <a:gd name="connsiteX856" fmla="*/ 460239 w 1453314"/>
                <a:gd name="connsiteY856" fmla="*/ 520509 h 967051"/>
                <a:gd name="connsiteX857" fmla="*/ 460239 w 1453314"/>
                <a:gd name="connsiteY857" fmla="*/ 510921 h 967051"/>
                <a:gd name="connsiteX858" fmla="*/ 456130 w 1453314"/>
                <a:gd name="connsiteY858" fmla="*/ 509551 h 967051"/>
                <a:gd name="connsiteX859" fmla="*/ 436953 w 1453314"/>
                <a:gd name="connsiteY859" fmla="*/ 520509 h 967051"/>
                <a:gd name="connsiteX860" fmla="*/ 460239 w 1453314"/>
                <a:gd name="connsiteY860" fmla="*/ 486265 h 967051"/>
                <a:gd name="connsiteX861" fmla="*/ 460239 w 1453314"/>
                <a:gd name="connsiteY861" fmla="*/ 478046 h 967051"/>
                <a:gd name="connsiteX862" fmla="*/ 452020 w 1453314"/>
                <a:gd name="connsiteY862" fmla="*/ 461609 h 967051"/>
                <a:gd name="connsiteX863" fmla="*/ 453390 w 1453314"/>
                <a:gd name="connsiteY863" fmla="*/ 456130 h 967051"/>
                <a:gd name="connsiteX864" fmla="*/ 460239 w 1453314"/>
                <a:gd name="connsiteY864" fmla="*/ 457500 h 967051"/>
                <a:gd name="connsiteX865" fmla="*/ 460239 w 1453314"/>
                <a:gd name="connsiteY865" fmla="*/ 364356 h 967051"/>
                <a:gd name="connsiteX866" fmla="*/ 467088 w 1453314"/>
                <a:gd name="connsiteY866" fmla="*/ 335591 h 967051"/>
                <a:gd name="connsiteX867" fmla="*/ 479416 w 1453314"/>
                <a:gd name="connsiteY867" fmla="*/ 327373 h 967051"/>
                <a:gd name="connsiteX868" fmla="*/ 535576 w 1453314"/>
                <a:gd name="connsiteY868" fmla="*/ 268473 h 967051"/>
                <a:gd name="connsiteX869" fmla="*/ 550643 w 1453314"/>
                <a:gd name="connsiteY869" fmla="*/ 250666 h 967051"/>
                <a:gd name="connsiteX870" fmla="*/ 571189 w 1453314"/>
                <a:gd name="connsiteY870" fmla="*/ 245187 h 967051"/>
                <a:gd name="connsiteX871" fmla="*/ 616392 w 1453314"/>
                <a:gd name="connsiteY871" fmla="*/ 234229 h 967051"/>
                <a:gd name="connsiteX872" fmla="*/ 625980 w 1453314"/>
                <a:gd name="connsiteY872" fmla="*/ 221901 h 967051"/>
                <a:gd name="connsiteX873" fmla="*/ 619131 w 1453314"/>
                <a:gd name="connsiteY873" fmla="*/ 199985 h 967051"/>
                <a:gd name="connsiteX874" fmla="*/ 621871 w 1453314"/>
                <a:gd name="connsiteY874" fmla="*/ 182178 h 967051"/>
                <a:gd name="connsiteX875" fmla="*/ 657484 w 1453314"/>
                <a:gd name="connsiteY875" fmla="*/ 150674 h 967051"/>
                <a:gd name="connsiteX876" fmla="*/ 1160186 w 1453314"/>
                <a:gd name="connsiteY876" fmla="*/ 0 h 967051"/>
                <a:gd name="connsiteX877" fmla="*/ 1190320 w 1453314"/>
                <a:gd name="connsiteY877" fmla="*/ 8219 h 967051"/>
                <a:gd name="connsiteX878" fmla="*/ 1217716 w 1453314"/>
                <a:gd name="connsiteY878" fmla="*/ 63009 h 967051"/>
                <a:gd name="connsiteX879" fmla="*/ 1197169 w 1453314"/>
                <a:gd name="connsiteY879" fmla="*/ 123278 h 967051"/>
                <a:gd name="connsiteX880" fmla="*/ 1236892 w 1453314"/>
                <a:gd name="connsiteY880" fmla="*/ 146564 h 967051"/>
                <a:gd name="connsiteX881" fmla="*/ 1271136 w 1453314"/>
                <a:gd name="connsiteY881" fmla="*/ 156153 h 967051"/>
                <a:gd name="connsiteX882" fmla="*/ 1277985 w 1453314"/>
                <a:gd name="connsiteY882" fmla="*/ 169850 h 967051"/>
                <a:gd name="connsiteX883" fmla="*/ 1284834 w 1453314"/>
                <a:gd name="connsiteY883" fmla="*/ 206834 h 967051"/>
                <a:gd name="connsiteX884" fmla="*/ 1280724 w 1453314"/>
                <a:gd name="connsiteY884" fmla="*/ 227380 h 967051"/>
                <a:gd name="connsiteX885" fmla="*/ 1297162 w 1453314"/>
                <a:gd name="connsiteY885" fmla="*/ 289019 h 967051"/>
                <a:gd name="connsiteX886" fmla="*/ 1310859 w 1453314"/>
                <a:gd name="connsiteY886" fmla="*/ 364356 h 967051"/>
                <a:gd name="connsiteX887" fmla="*/ 1345103 w 1453314"/>
                <a:gd name="connsiteY887" fmla="*/ 473937 h 967051"/>
                <a:gd name="connsiteX888" fmla="*/ 1349212 w 1453314"/>
                <a:gd name="connsiteY888" fmla="*/ 491744 h 967051"/>
                <a:gd name="connsiteX889" fmla="*/ 1356061 w 1453314"/>
                <a:gd name="connsiteY889" fmla="*/ 491744 h 967051"/>
                <a:gd name="connsiteX890" fmla="*/ 1350582 w 1453314"/>
                <a:gd name="connsiteY890" fmla="*/ 497223 h 967051"/>
                <a:gd name="connsiteX891" fmla="*/ 1353322 w 1453314"/>
                <a:gd name="connsiteY891" fmla="*/ 513660 h 967051"/>
                <a:gd name="connsiteX892" fmla="*/ 1342364 w 1453314"/>
                <a:gd name="connsiteY892" fmla="*/ 525988 h 967051"/>
                <a:gd name="connsiteX893" fmla="*/ 1325927 w 1453314"/>
                <a:gd name="connsiteY893" fmla="*/ 489004 h 967051"/>
                <a:gd name="connsiteX894" fmla="*/ 1324557 w 1453314"/>
                <a:gd name="connsiteY894" fmla="*/ 505441 h 967051"/>
                <a:gd name="connsiteX895" fmla="*/ 1321817 w 1453314"/>
                <a:gd name="connsiteY895" fmla="*/ 508181 h 967051"/>
                <a:gd name="connsiteX896" fmla="*/ 1319078 w 1453314"/>
                <a:gd name="connsiteY896" fmla="*/ 505441 h 967051"/>
                <a:gd name="connsiteX897" fmla="*/ 1319078 w 1453314"/>
                <a:gd name="connsiteY897" fmla="*/ 457500 h 967051"/>
                <a:gd name="connsiteX898" fmla="*/ 1258808 w 1453314"/>
                <a:gd name="connsiteY898" fmla="*/ 341070 h 967051"/>
                <a:gd name="connsiteX899" fmla="*/ 1242371 w 1453314"/>
                <a:gd name="connsiteY899" fmla="*/ 282171 h 967051"/>
                <a:gd name="connsiteX900" fmla="*/ 1239632 w 1453314"/>
                <a:gd name="connsiteY900" fmla="*/ 279431 h 967051"/>
                <a:gd name="connsiteX901" fmla="*/ 1232783 w 1453314"/>
                <a:gd name="connsiteY901" fmla="*/ 301347 h 967051"/>
                <a:gd name="connsiteX902" fmla="*/ 1224565 w 1453314"/>
                <a:gd name="connsiteY902" fmla="*/ 315045 h 967051"/>
                <a:gd name="connsiteX903" fmla="*/ 1221825 w 1453314"/>
                <a:gd name="connsiteY903" fmla="*/ 327373 h 967051"/>
                <a:gd name="connsiteX904" fmla="*/ 1220455 w 1453314"/>
                <a:gd name="connsiteY904" fmla="*/ 378054 h 967051"/>
                <a:gd name="connsiteX905" fmla="*/ 1224565 w 1453314"/>
                <a:gd name="connsiteY905" fmla="*/ 425995 h 967051"/>
                <a:gd name="connsiteX906" fmla="*/ 1231413 w 1453314"/>
                <a:gd name="connsiteY906" fmla="*/ 438323 h 967051"/>
                <a:gd name="connsiteX907" fmla="*/ 1245111 w 1453314"/>
                <a:gd name="connsiteY907" fmla="*/ 482156 h 967051"/>
                <a:gd name="connsiteX908" fmla="*/ 1254699 w 1453314"/>
                <a:gd name="connsiteY908" fmla="*/ 484895 h 967051"/>
                <a:gd name="connsiteX909" fmla="*/ 1247850 w 1453314"/>
                <a:gd name="connsiteY909" fmla="*/ 486265 h 967051"/>
                <a:gd name="connsiteX910" fmla="*/ 1246481 w 1453314"/>
                <a:gd name="connsiteY910" fmla="*/ 512290 h 967051"/>
                <a:gd name="connsiteX911" fmla="*/ 1238262 w 1453314"/>
                <a:gd name="connsiteY911" fmla="*/ 591736 h 967051"/>
                <a:gd name="connsiteX912" fmla="*/ 1212237 w 1453314"/>
                <a:gd name="connsiteY912" fmla="*/ 650636 h 967051"/>
                <a:gd name="connsiteX913" fmla="*/ 1219085 w 1453314"/>
                <a:gd name="connsiteY913" fmla="*/ 668443 h 967051"/>
                <a:gd name="connsiteX914" fmla="*/ 1213606 w 1453314"/>
                <a:gd name="connsiteY914" fmla="*/ 678031 h 967051"/>
                <a:gd name="connsiteX915" fmla="*/ 1217716 w 1453314"/>
                <a:gd name="connsiteY915" fmla="*/ 699947 h 967051"/>
                <a:gd name="connsiteX916" fmla="*/ 1225934 w 1453314"/>
                <a:gd name="connsiteY916" fmla="*/ 699947 h 967051"/>
                <a:gd name="connsiteX917" fmla="*/ 1228674 w 1453314"/>
                <a:gd name="connsiteY917" fmla="*/ 712275 h 967051"/>
                <a:gd name="connsiteX918" fmla="*/ 1214976 w 1453314"/>
                <a:gd name="connsiteY918" fmla="*/ 719124 h 967051"/>
                <a:gd name="connsiteX919" fmla="*/ 1221825 w 1453314"/>
                <a:gd name="connsiteY919" fmla="*/ 757477 h 967051"/>
                <a:gd name="connsiteX920" fmla="*/ 1217716 w 1453314"/>
                <a:gd name="connsiteY920" fmla="*/ 760217 h 967051"/>
                <a:gd name="connsiteX921" fmla="*/ 1217716 w 1453314"/>
                <a:gd name="connsiteY921" fmla="*/ 809528 h 967051"/>
                <a:gd name="connsiteX922" fmla="*/ 1210867 w 1453314"/>
                <a:gd name="connsiteY922" fmla="*/ 828705 h 967051"/>
                <a:gd name="connsiteX923" fmla="*/ 1221825 w 1453314"/>
                <a:gd name="connsiteY923" fmla="*/ 839663 h 967051"/>
                <a:gd name="connsiteX924" fmla="*/ 1213606 w 1453314"/>
                <a:gd name="connsiteY924" fmla="*/ 850621 h 967051"/>
                <a:gd name="connsiteX925" fmla="*/ 1204018 w 1453314"/>
                <a:gd name="connsiteY925" fmla="*/ 850621 h 967051"/>
                <a:gd name="connsiteX926" fmla="*/ 1193060 w 1453314"/>
                <a:gd name="connsiteY926" fmla="*/ 893083 h 967051"/>
                <a:gd name="connsiteX927" fmla="*/ 1193060 w 1453314"/>
                <a:gd name="connsiteY927" fmla="*/ 921848 h 967051"/>
                <a:gd name="connsiteX928" fmla="*/ 1187581 w 1453314"/>
                <a:gd name="connsiteY928" fmla="*/ 957462 h 967051"/>
                <a:gd name="connsiteX929" fmla="*/ 1179362 w 1453314"/>
                <a:gd name="connsiteY929" fmla="*/ 962941 h 967051"/>
                <a:gd name="connsiteX930" fmla="*/ 1177993 w 1453314"/>
                <a:gd name="connsiteY930" fmla="*/ 960202 h 967051"/>
                <a:gd name="connsiteX931" fmla="*/ 1171691 w 1453314"/>
                <a:gd name="connsiteY931" fmla="*/ 961462 h 967051"/>
                <a:gd name="connsiteX932" fmla="*/ 1168404 w 1453314"/>
                <a:gd name="connsiteY932" fmla="*/ 958832 h 967051"/>
                <a:gd name="connsiteX933" fmla="*/ 1161555 w 1453314"/>
                <a:gd name="connsiteY933" fmla="*/ 964311 h 967051"/>
                <a:gd name="connsiteX934" fmla="*/ 1164295 w 1453314"/>
                <a:gd name="connsiteY934" fmla="*/ 967051 h 967051"/>
                <a:gd name="connsiteX935" fmla="*/ 1153337 w 1453314"/>
                <a:gd name="connsiteY935" fmla="*/ 961571 h 967051"/>
                <a:gd name="connsiteX936" fmla="*/ 1147858 w 1453314"/>
                <a:gd name="connsiteY936" fmla="*/ 965681 h 967051"/>
                <a:gd name="connsiteX937" fmla="*/ 1142379 w 1453314"/>
                <a:gd name="connsiteY937" fmla="*/ 961571 h 967051"/>
                <a:gd name="connsiteX938" fmla="*/ 1142379 w 1453314"/>
                <a:gd name="connsiteY938" fmla="*/ 964311 h 967051"/>
                <a:gd name="connsiteX939" fmla="*/ 1139639 w 1453314"/>
                <a:gd name="connsiteY939" fmla="*/ 962941 h 967051"/>
                <a:gd name="connsiteX940" fmla="*/ 1139639 w 1453314"/>
                <a:gd name="connsiteY940" fmla="*/ 957462 h 967051"/>
                <a:gd name="connsiteX941" fmla="*/ 1135530 w 1453314"/>
                <a:gd name="connsiteY941" fmla="*/ 962941 h 967051"/>
                <a:gd name="connsiteX942" fmla="*/ 1131421 w 1453314"/>
                <a:gd name="connsiteY942" fmla="*/ 962941 h 967051"/>
                <a:gd name="connsiteX943" fmla="*/ 1134160 w 1453314"/>
                <a:gd name="connsiteY943" fmla="*/ 958832 h 967051"/>
                <a:gd name="connsiteX944" fmla="*/ 1131421 w 1453314"/>
                <a:gd name="connsiteY944" fmla="*/ 957462 h 967051"/>
                <a:gd name="connsiteX945" fmla="*/ 1145118 w 1453314"/>
                <a:gd name="connsiteY945" fmla="*/ 939655 h 967051"/>
                <a:gd name="connsiteX946" fmla="*/ 1157446 w 1453314"/>
                <a:gd name="connsiteY946" fmla="*/ 904041 h 967051"/>
                <a:gd name="connsiteX947" fmla="*/ 1157446 w 1453314"/>
                <a:gd name="connsiteY947" fmla="*/ 832814 h 967051"/>
                <a:gd name="connsiteX948" fmla="*/ 1151967 w 1453314"/>
                <a:gd name="connsiteY948" fmla="*/ 815007 h 967051"/>
                <a:gd name="connsiteX949" fmla="*/ 1151967 w 1453314"/>
                <a:gd name="connsiteY949" fmla="*/ 786242 h 967051"/>
                <a:gd name="connsiteX950" fmla="*/ 1154707 w 1453314"/>
                <a:gd name="connsiteY950" fmla="*/ 749259 h 967051"/>
                <a:gd name="connsiteX951" fmla="*/ 1132791 w 1453314"/>
                <a:gd name="connsiteY951" fmla="*/ 756107 h 967051"/>
                <a:gd name="connsiteX952" fmla="*/ 1120463 w 1453314"/>
                <a:gd name="connsiteY952" fmla="*/ 753368 h 967051"/>
                <a:gd name="connsiteX953" fmla="*/ 1110874 w 1453314"/>
                <a:gd name="connsiteY953" fmla="*/ 757477 h 967051"/>
                <a:gd name="connsiteX954" fmla="*/ 1095807 w 1453314"/>
                <a:gd name="connsiteY954" fmla="*/ 754738 h 967051"/>
                <a:gd name="connsiteX955" fmla="*/ 1094437 w 1453314"/>
                <a:gd name="connsiteY955" fmla="*/ 756107 h 967051"/>
                <a:gd name="connsiteX956" fmla="*/ 1094437 w 1453314"/>
                <a:gd name="connsiteY956" fmla="*/ 750628 h 967051"/>
                <a:gd name="connsiteX957" fmla="*/ 1102656 w 1453314"/>
                <a:gd name="connsiteY957" fmla="*/ 743780 h 967051"/>
                <a:gd name="connsiteX958" fmla="*/ 1097177 w 1453314"/>
                <a:gd name="connsiteY958" fmla="*/ 738300 h 967051"/>
                <a:gd name="connsiteX959" fmla="*/ 1082109 w 1453314"/>
                <a:gd name="connsiteY959" fmla="*/ 749259 h 967051"/>
                <a:gd name="connsiteX960" fmla="*/ 1084849 w 1453314"/>
                <a:gd name="connsiteY960" fmla="*/ 754738 h 967051"/>
                <a:gd name="connsiteX961" fmla="*/ 1079370 w 1453314"/>
                <a:gd name="connsiteY961" fmla="*/ 756107 h 967051"/>
                <a:gd name="connsiteX962" fmla="*/ 1076631 w 1453314"/>
                <a:gd name="connsiteY962" fmla="*/ 750628 h 967051"/>
                <a:gd name="connsiteX963" fmla="*/ 1024580 w 1453314"/>
                <a:gd name="connsiteY963" fmla="*/ 725973 h 967051"/>
                <a:gd name="connsiteX964" fmla="*/ 1030059 w 1453314"/>
                <a:gd name="connsiteY964" fmla="*/ 723233 h 967051"/>
                <a:gd name="connsiteX965" fmla="*/ 1027319 w 1453314"/>
                <a:gd name="connsiteY965" fmla="*/ 717754 h 967051"/>
                <a:gd name="connsiteX966" fmla="*/ 1039647 w 1453314"/>
                <a:gd name="connsiteY966" fmla="*/ 699947 h 967051"/>
                <a:gd name="connsiteX967" fmla="*/ 1027319 w 1453314"/>
                <a:gd name="connsiteY967" fmla="*/ 623241 h 967051"/>
                <a:gd name="connsiteX968" fmla="*/ 1027319 w 1453314"/>
                <a:gd name="connsiteY968" fmla="*/ 594476 h 967051"/>
                <a:gd name="connsiteX969" fmla="*/ 1030059 w 1453314"/>
                <a:gd name="connsiteY969" fmla="*/ 573929 h 967051"/>
                <a:gd name="connsiteX970" fmla="*/ 1028689 w 1453314"/>
                <a:gd name="connsiteY970" fmla="*/ 565711 h 967051"/>
                <a:gd name="connsiteX971" fmla="*/ 1027319 w 1453314"/>
                <a:gd name="connsiteY971" fmla="*/ 564341 h 967051"/>
                <a:gd name="connsiteX972" fmla="*/ 1030059 w 1453314"/>
                <a:gd name="connsiteY972" fmla="*/ 560232 h 967051"/>
                <a:gd name="connsiteX973" fmla="*/ 1028689 w 1453314"/>
                <a:gd name="connsiteY973" fmla="*/ 423256 h 967051"/>
                <a:gd name="connsiteX974" fmla="*/ 1030059 w 1453314"/>
                <a:gd name="connsiteY974" fmla="*/ 415037 h 967051"/>
                <a:gd name="connsiteX975" fmla="*/ 1039647 w 1453314"/>
                <a:gd name="connsiteY975" fmla="*/ 390382 h 967051"/>
                <a:gd name="connsiteX976" fmla="*/ 1027319 w 1453314"/>
                <a:gd name="connsiteY976" fmla="*/ 380793 h 967051"/>
                <a:gd name="connsiteX977" fmla="*/ 961571 w 1453314"/>
                <a:gd name="connsiteY977" fmla="*/ 331482 h 967051"/>
                <a:gd name="connsiteX978" fmla="*/ 976638 w 1453314"/>
                <a:gd name="connsiteY978" fmla="*/ 282171 h 967051"/>
                <a:gd name="connsiteX979" fmla="*/ 995815 w 1453314"/>
                <a:gd name="connsiteY979" fmla="*/ 231489 h 967051"/>
                <a:gd name="connsiteX980" fmla="*/ 1012252 w 1453314"/>
                <a:gd name="connsiteY980" fmla="*/ 193136 h 967051"/>
                <a:gd name="connsiteX981" fmla="*/ 1039647 w 1453314"/>
                <a:gd name="connsiteY981" fmla="*/ 152043 h 967051"/>
                <a:gd name="connsiteX982" fmla="*/ 1068412 w 1453314"/>
                <a:gd name="connsiteY982" fmla="*/ 139716 h 967051"/>
                <a:gd name="connsiteX983" fmla="*/ 1078000 w 1453314"/>
                <a:gd name="connsiteY983" fmla="*/ 131497 h 967051"/>
                <a:gd name="connsiteX984" fmla="*/ 1119093 w 1453314"/>
                <a:gd name="connsiteY984" fmla="*/ 116430 h 967051"/>
                <a:gd name="connsiteX985" fmla="*/ 1110874 w 1453314"/>
                <a:gd name="connsiteY985" fmla="*/ 76707 h 967051"/>
                <a:gd name="connsiteX986" fmla="*/ 1113614 w 1453314"/>
                <a:gd name="connsiteY986" fmla="*/ 54790 h 967051"/>
                <a:gd name="connsiteX987" fmla="*/ 1160186 w 1453314"/>
                <a:gd name="connsiteY987" fmla="*/ 0 h 96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</a:cxnLst>
              <a:rect l="l" t="t" r="r" b="b"/>
              <a:pathLst>
                <a:path w="1453314" h="967051">
                  <a:moveTo>
                    <a:pt x="1171691" y="961462"/>
                  </a:moveTo>
                  <a:lnTo>
                    <a:pt x="1175253" y="964311"/>
                  </a:lnTo>
                  <a:cubicBezTo>
                    <a:pt x="1173883" y="964311"/>
                    <a:pt x="1171144" y="962941"/>
                    <a:pt x="1171144" y="961571"/>
                  </a:cubicBezTo>
                  <a:close/>
                  <a:moveTo>
                    <a:pt x="1150769" y="958661"/>
                  </a:moveTo>
                  <a:cubicBezTo>
                    <a:pt x="1149913" y="958147"/>
                    <a:pt x="1149228" y="958147"/>
                    <a:pt x="1149228" y="960202"/>
                  </a:cubicBezTo>
                  <a:cubicBezTo>
                    <a:pt x="1149228" y="962941"/>
                    <a:pt x="1151967" y="961571"/>
                    <a:pt x="1153337" y="960202"/>
                  </a:cubicBezTo>
                  <a:cubicBezTo>
                    <a:pt x="1152652" y="960202"/>
                    <a:pt x="1151625" y="959174"/>
                    <a:pt x="1150769" y="958661"/>
                  </a:cubicBezTo>
                  <a:close/>
                  <a:moveTo>
                    <a:pt x="1328666" y="924588"/>
                  </a:moveTo>
                  <a:lnTo>
                    <a:pt x="1332775" y="924588"/>
                  </a:lnTo>
                  <a:cubicBezTo>
                    <a:pt x="1332775" y="925958"/>
                    <a:pt x="1334145" y="928697"/>
                    <a:pt x="1334145" y="930067"/>
                  </a:cubicBezTo>
                  <a:cubicBezTo>
                    <a:pt x="1332775" y="930067"/>
                    <a:pt x="1330036" y="931437"/>
                    <a:pt x="1327296" y="930067"/>
                  </a:cubicBezTo>
                  <a:close/>
                  <a:moveTo>
                    <a:pt x="1338254" y="872537"/>
                  </a:moveTo>
                  <a:cubicBezTo>
                    <a:pt x="1339624" y="875276"/>
                    <a:pt x="1342364" y="876646"/>
                    <a:pt x="1343734" y="876646"/>
                  </a:cubicBezTo>
                  <a:cubicBezTo>
                    <a:pt x="1342364" y="876646"/>
                    <a:pt x="1339624" y="876646"/>
                    <a:pt x="1336885" y="878016"/>
                  </a:cubicBezTo>
                  <a:cubicBezTo>
                    <a:pt x="1336885" y="876646"/>
                    <a:pt x="1338254" y="873907"/>
                    <a:pt x="1338254" y="872537"/>
                  </a:cubicBezTo>
                  <a:close/>
                  <a:moveTo>
                    <a:pt x="1388935" y="857470"/>
                  </a:moveTo>
                  <a:lnTo>
                    <a:pt x="1391675" y="860209"/>
                  </a:lnTo>
                  <a:lnTo>
                    <a:pt x="1384826" y="860209"/>
                  </a:lnTo>
                  <a:cubicBezTo>
                    <a:pt x="1386196" y="858840"/>
                    <a:pt x="1387566" y="857470"/>
                    <a:pt x="1388935" y="857470"/>
                  </a:cubicBezTo>
                  <a:close/>
                  <a:moveTo>
                    <a:pt x="1349212" y="850621"/>
                  </a:moveTo>
                  <a:cubicBezTo>
                    <a:pt x="1349212" y="847881"/>
                    <a:pt x="1353322" y="849251"/>
                    <a:pt x="1354692" y="850621"/>
                  </a:cubicBezTo>
                  <a:cubicBezTo>
                    <a:pt x="1354692" y="850621"/>
                    <a:pt x="1354692" y="851991"/>
                    <a:pt x="1353322" y="853360"/>
                  </a:cubicBezTo>
                  <a:cubicBezTo>
                    <a:pt x="1351952" y="853360"/>
                    <a:pt x="1349212" y="854730"/>
                    <a:pt x="1349212" y="850621"/>
                  </a:cubicBezTo>
                  <a:close/>
                  <a:moveTo>
                    <a:pt x="1302641" y="849251"/>
                  </a:moveTo>
                  <a:lnTo>
                    <a:pt x="1306750" y="849251"/>
                  </a:lnTo>
                  <a:cubicBezTo>
                    <a:pt x="1308120" y="850621"/>
                    <a:pt x="1309489" y="851991"/>
                    <a:pt x="1309489" y="854730"/>
                  </a:cubicBezTo>
                  <a:cubicBezTo>
                    <a:pt x="1308120" y="854730"/>
                    <a:pt x="1308120" y="856100"/>
                    <a:pt x="1305380" y="856100"/>
                  </a:cubicBezTo>
                  <a:cubicBezTo>
                    <a:pt x="1301271" y="856100"/>
                    <a:pt x="1301271" y="854730"/>
                    <a:pt x="1299901" y="853360"/>
                  </a:cubicBezTo>
                  <a:cubicBezTo>
                    <a:pt x="1299901" y="851991"/>
                    <a:pt x="1301271" y="850621"/>
                    <a:pt x="1302641" y="849251"/>
                  </a:cubicBezTo>
                  <a:close/>
                  <a:moveTo>
                    <a:pt x="1388935" y="845142"/>
                  </a:moveTo>
                  <a:cubicBezTo>
                    <a:pt x="1388935" y="849251"/>
                    <a:pt x="1393045" y="846512"/>
                    <a:pt x="1393045" y="847881"/>
                  </a:cubicBezTo>
                  <a:cubicBezTo>
                    <a:pt x="1391675" y="847881"/>
                    <a:pt x="1388935" y="849251"/>
                    <a:pt x="1388935" y="845142"/>
                  </a:cubicBezTo>
                  <a:close/>
                  <a:moveTo>
                    <a:pt x="1396641" y="838635"/>
                  </a:moveTo>
                  <a:cubicBezTo>
                    <a:pt x="1397839" y="838978"/>
                    <a:pt x="1399209" y="839663"/>
                    <a:pt x="1399894" y="839663"/>
                  </a:cubicBezTo>
                  <a:cubicBezTo>
                    <a:pt x="1399894" y="839663"/>
                    <a:pt x="1399894" y="841033"/>
                    <a:pt x="1398524" y="842403"/>
                  </a:cubicBezTo>
                  <a:cubicBezTo>
                    <a:pt x="1397154" y="842403"/>
                    <a:pt x="1394415" y="843772"/>
                    <a:pt x="1394415" y="839663"/>
                  </a:cubicBezTo>
                  <a:cubicBezTo>
                    <a:pt x="1394415" y="838293"/>
                    <a:pt x="1395442" y="838293"/>
                    <a:pt x="1396641" y="838635"/>
                  </a:cubicBezTo>
                  <a:close/>
                  <a:moveTo>
                    <a:pt x="478046" y="831444"/>
                  </a:moveTo>
                  <a:lnTo>
                    <a:pt x="483525" y="832814"/>
                  </a:lnTo>
                  <a:cubicBezTo>
                    <a:pt x="483525" y="834184"/>
                    <a:pt x="482155" y="835553"/>
                    <a:pt x="480785" y="836923"/>
                  </a:cubicBezTo>
                  <a:cubicBezTo>
                    <a:pt x="479416" y="835553"/>
                    <a:pt x="478046" y="835553"/>
                    <a:pt x="476676" y="834184"/>
                  </a:cubicBezTo>
                  <a:cubicBezTo>
                    <a:pt x="476676" y="834184"/>
                    <a:pt x="478046" y="832814"/>
                    <a:pt x="478046" y="831444"/>
                  </a:cubicBezTo>
                  <a:close/>
                  <a:moveTo>
                    <a:pt x="1016361" y="820486"/>
                  </a:moveTo>
                  <a:cubicBezTo>
                    <a:pt x="1016361" y="820486"/>
                    <a:pt x="1016361" y="821856"/>
                    <a:pt x="1017731" y="823226"/>
                  </a:cubicBezTo>
                  <a:cubicBezTo>
                    <a:pt x="1016361" y="823226"/>
                    <a:pt x="1014991" y="823226"/>
                    <a:pt x="1013621" y="821856"/>
                  </a:cubicBezTo>
                  <a:cubicBezTo>
                    <a:pt x="1013621" y="821856"/>
                    <a:pt x="1016361" y="821856"/>
                    <a:pt x="1016361" y="820486"/>
                  </a:cubicBezTo>
                  <a:close/>
                  <a:moveTo>
                    <a:pt x="1054714" y="809528"/>
                  </a:moveTo>
                  <a:lnTo>
                    <a:pt x="1060193" y="809528"/>
                  </a:lnTo>
                  <a:cubicBezTo>
                    <a:pt x="1061563" y="810898"/>
                    <a:pt x="1062933" y="812268"/>
                    <a:pt x="1062933" y="815007"/>
                  </a:cubicBezTo>
                  <a:cubicBezTo>
                    <a:pt x="1061563" y="815007"/>
                    <a:pt x="1058824" y="815007"/>
                    <a:pt x="1056084" y="816377"/>
                  </a:cubicBezTo>
                  <a:cubicBezTo>
                    <a:pt x="1054714" y="815007"/>
                    <a:pt x="1053344" y="815007"/>
                    <a:pt x="1053344" y="812268"/>
                  </a:cubicBezTo>
                  <a:cubicBezTo>
                    <a:pt x="1053344" y="808158"/>
                    <a:pt x="1054714" y="810898"/>
                    <a:pt x="1054714" y="809528"/>
                  </a:cubicBezTo>
                  <a:close/>
                  <a:moveTo>
                    <a:pt x="1273876" y="802680"/>
                  </a:moveTo>
                  <a:cubicBezTo>
                    <a:pt x="1275246" y="804049"/>
                    <a:pt x="1276615" y="804049"/>
                    <a:pt x="1276615" y="805419"/>
                  </a:cubicBezTo>
                  <a:lnTo>
                    <a:pt x="1272506" y="805419"/>
                  </a:lnTo>
                  <a:cubicBezTo>
                    <a:pt x="1272506" y="805419"/>
                    <a:pt x="1272506" y="804049"/>
                    <a:pt x="1273876" y="802680"/>
                  </a:cubicBezTo>
                  <a:close/>
                  <a:moveTo>
                    <a:pt x="1431056" y="792920"/>
                  </a:moveTo>
                  <a:cubicBezTo>
                    <a:pt x="1431741" y="792749"/>
                    <a:pt x="1432768" y="793091"/>
                    <a:pt x="1434138" y="793091"/>
                  </a:cubicBezTo>
                  <a:cubicBezTo>
                    <a:pt x="1434138" y="794461"/>
                    <a:pt x="1435507" y="795830"/>
                    <a:pt x="1435507" y="799940"/>
                  </a:cubicBezTo>
                  <a:lnTo>
                    <a:pt x="1431398" y="799940"/>
                  </a:lnTo>
                  <a:cubicBezTo>
                    <a:pt x="1431398" y="798570"/>
                    <a:pt x="1430028" y="798570"/>
                    <a:pt x="1430028" y="795830"/>
                  </a:cubicBezTo>
                  <a:cubicBezTo>
                    <a:pt x="1430028" y="793776"/>
                    <a:pt x="1430371" y="793091"/>
                    <a:pt x="1431056" y="792920"/>
                  </a:cubicBezTo>
                  <a:close/>
                  <a:moveTo>
                    <a:pt x="468458" y="790352"/>
                  </a:moveTo>
                  <a:lnTo>
                    <a:pt x="473937" y="790352"/>
                  </a:lnTo>
                  <a:cubicBezTo>
                    <a:pt x="473937" y="788982"/>
                    <a:pt x="475307" y="791721"/>
                    <a:pt x="475307" y="794461"/>
                  </a:cubicBezTo>
                  <a:cubicBezTo>
                    <a:pt x="472567" y="791721"/>
                    <a:pt x="469827" y="788982"/>
                    <a:pt x="468458" y="790352"/>
                  </a:cubicBezTo>
                  <a:close/>
                  <a:moveTo>
                    <a:pt x="1138270" y="787612"/>
                  </a:moveTo>
                  <a:cubicBezTo>
                    <a:pt x="1141009" y="787612"/>
                    <a:pt x="1143749" y="806788"/>
                    <a:pt x="1143749" y="813638"/>
                  </a:cubicBezTo>
                  <a:cubicBezTo>
                    <a:pt x="1143749" y="817747"/>
                    <a:pt x="1146488" y="820486"/>
                    <a:pt x="1146488" y="823226"/>
                  </a:cubicBezTo>
                  <a:cubicBezTo>
                    <a:pt x="1146488" y="831444"/>
                    <a:pt x="1139639" y="835553"/>
                    <a:pt x="1134160" y="835553"/>
                  </a:cubicBezTo>
                  <a:cubicBezTo>
                    <a:pt x="1120463" y="835553"/>
                    <a:pt x="1124572" y="817747"/>
                    <a:pt x="1123202" y="815007"/>
                  </a:cubicBezTo>
                  <a:cubicBezTo>
                    <a:pt x="1121832" y="810898"/>
                    <a:pt x="1120463" y="806788"/>
                    <a:pt x="1120463" y="802680"/>
                  </a:cubicBezTo>
                  <a:cubicBezTo>
                    <a:pt x="1120463" y="797200"/>
                    <a:pt x="1132791" y="787612"/>
                    <a:pt x="1138270" y="787612"/>
                  </a:cubicBezTo>
                  <a:close/>
                  <a:moveTo>
                    <a:pt x="432844" y="775284"/>
                  </a:moveTo>
                  <a:cubicBezTo>
                    <a:pt x="432844" y="775284"/>
                    <a:pt x="434214" y="776654"/>
                    <a:pt x="434214" y="778024"/>
                  </a:cubicBezTo>
                  <a:lnTo>
                    <a:pt x="430105" y="778024"/>
                  </a:lnTo>
                  <a:close/>
                  <a:moveTo>
                    <a:pt x="1261548" y="771175"/>
                  </a:moveTo>
                  <a:cubicBezTo>
                    <a:pt x="1262918" y="771175"/>
                    <a:pt x="1262918" y="772545"/>
                    <a:pt x="1262918" y="773915"/>
                  </a:cubicBezTo>
                  <a:lnTo>
                    <a:pt x="1258808" y="773915"/>
                  </a:lnTo>
                  <a:close/>
                  <a:moveTo>
                    <a:pt x="1338254" y="768435"/>
                  </a:moveTo>
                  <a:cubicBezTo>
                    <a:pt x="1338254" y="769805"/>
                    <a:pt x="1335515" y="771175"/>
                    <a:pt x="1335515" y="772545"/>
                  </a:cubicBezTo>
                  <a:lnTo>
                    <a:pt x="1332775" y="769805"/>
                  </a:lnTo>
                  <a:cubicBezTo>
                    <a:pt x="1334145" y="768435"/>
                    <a:pt x="1335515" y="767065"/>
                    <a:pt x="1338254" y="768435"/>
                  </a:cubicBezTo>
                  <a:close/>
                  <a:moveTo>
                    <a:pt x="1138270" y="768435"/>
                  </a:moveTo>
                  <a:cubicBezTo>
                    <a:pt x="1138270" y="771175"/>
                    <a:pt x="1138270" y="775284"/>
                    <a:pt x="1139639" y="776654"/>
                  </a:cubicBezTo>
                  <a:cubicBezTo>
                    <a:pt x="1138270" y="776654"/>
                    <a:pt x="1135530" y="775284"/>
                    <a:pt x="1132791" y="773915"/>
                  </a:cubicBezTo>
                  <a:cubicBezTo>
                    <a:pt x="1132791" y="773915"/>
                    <a:pt x="1132791" y="772545"/>
                    <a:pt x="1131421" y="771175"/>
                  </a:cubicBezTo>
                  <a:cubicBezTo>
                    <a:pt x="1132791" y="769805"/>
                    <a:pt x="1135530" y="768435"/>
                    <a:pt x="1138270" y="768435"/>
                  </a:cubicBezTo>
                  <a:close/>
                  <a:moveTo>
                    <a:pt x="499962" y="768435"/>
                  </a:moveTo>
                  <a:lnTo>
                    <a:pt x="505441" y="769805"/>
                  </a:lnTo>
                  <a:cubicBezTo>
                    <a:pt x="501414" y="772216"/>
                    <a:pt x="502592" y="772736"/>
                    <a:pt x="502579" y="772764"/>
                  </a:cubicBezTo>
                  <a:cubicBezTo>
                    <a:pt x="502579" y="772777"/>
                    <a:pt x="501989" y="772545"/>
                    <a:pt x="498592" y="772545"/>
                  </a:cubicBezTo>
                  <a:close/>
                  <a:moveTo>
                    <a:pt x="462979" y="768435"/>
                  </a:moveTo>
                  <a:cubicBezTo>
                    <a:pt x="462979" y="768435"/>
                    <a:pt x="464348" y="769805"/>
                    <a:pt x="464348" y="771175"/>
                  </a:cubicBezTo>
                  <a:lnTo>
                    <a:pt x="460239" y="771175"/>
                  </a:lnTo>
                  <a:close/>
                  <a:moveTo>
                    <a:pt x="1306750" y="764326"/>
                  </a:moveTo>
                  <a:cubicBezTo>
                    <a:pt x="1308120" y="764326"/>
                    <a:pt x="1309489" y="764326"/>
                    <a:pt x="1310859" y="765696"/>
                  </a:cubicBezTo>
                  <a:cubicBezTo>
                    <a:pt x="1309489" y="768435"/>
                    <a:pt x="1308120" y="769805"/>
                    <a:pt x="1305380" y="769805"/>
                  </a:cubicBezTo>
                  <a:cubicBezTo>
                    <a:pt x="1305380" y="769805"/>
                    <a:pt x="1305380" y="768435"/>
                    <a:pt x="1304011" y="767065"/>
                  </a:cubicBezTo>
                  <a:close/>
                  <a:moveTo>
                    <a:pt x="1099403" y="761587"/>
                  </a:moveTo>
                  <a:cubicBezTo>
                    <a:pt x="1100601" y="761244"/>
                    <a:pt x="1101971" y="761587"/>
                    <a:pt x="1102656" y="761587"/>
                  </a:cubicBezTo>
                  <a:cubicBezTo>
                    <a:pt x="1104026" y="761587"/>
                    <a:pt x="1109505" y="762956"/>
                    <a:pt x="1112244" y="767065"/>
                  </a:cubicBezTo>
                  <a:cubicBezTo>
                    <a:pt x="1109505" y="769805"/>
                    <a:pt x="1106765" y="772545"/>
                    <a:pt x="1104026" y="772545"/>
                  </a:cubicBezTo>
                  <a:cubicBezTo>
                    <a:pt x="1099916" y="772545"/>
                    <a:pt x="1097177" y="769805"/>
                    <a:pt x="1097177" y="765696"/>
                  </a:cubicBezTo>
                  <a:cubicBezTo>
                    <a:pt x="1097177" y="762957"/>
                    <a:pt x="1098204" y="761929"/>
                    <a:pt x="1099403" y="761587"/>
                  </a:cubicBezTo>
                  <a:close/>
                  <a:moveTo>
                    <a:pt x="1228674" y="756107"/>
                  </a:moveTo>
                  <a:cubicBezTo>
                    <a:pt x="1234153" y="756107"/>
                    <a:pt x="1234153" y="757477"/>
                    <a:pt x="1235523" y="757477"/>
                  </a:cubicBezTo>
                  <a:cubicBezTo>
                    <a:pt x="1232783" y="761587"/>
                    <a:pt x="1228674" y="762956"/>
                    <a:pt x="1225934" y="762956"/>
                  </a:cubicBezTo>
                  <a:cubicBezTo>
                    <a:pt x="1227304" y="761587"/>
                    <a:pt x="1227304" y="758847"/>
                    <a:pt x="1228674" y="756107"/>
                  </a:cubicBezTo>
                  <a:close/>
                  <a:moveTo>
                    <a:pt x="1050605" y="756107"/>
                  </a:moveTo>
                  <a:cubicBezTo>
                    <a:pt x="1050605" y="756107"/>
                    <a:pt x="1051975" y="756107"/>
                    <a:pt x="1053344" y="757477"/>
                  </a:cubicBezTo>
                  <a:lnTo>
                    <a:pt x="1050605" y="760217"/>
                  </a:lnTo>
                  <a:cubicBezTo>
                    <a:pt x="1049235" y="758847"/>
                    <a:pt x="1047866" y="758847"/>
                    <a:pt x="1046496" y="758847"/>
                  </a:cubicBezTo>
                  <a:cubicBezTo>
                    <a:pt x="1046496" y="757477"/>
                    <a:pt x="1049235" y="756107"/>
                    <a:pt x="1050605" y="756107"/>
                  </a:cubicBezTo>
                  <a:close/>
                  <a:moveTo>
                    <a:pt x="1028689" y="750628"/>
                  </a:moveTo>
                  <a:cubicBezTo>
                    <a:pt x="1028689" y="751998"/>
                    <a:pt x="1027319" y="753368"/>
                    <a:pt x="1025949" y="754738"/>
                  </a:cubicBezTo>
                  <a:lnTo>
                    <a:pt x="1019101" y="753368"/>
                  </a:lnTo>
                  <a:cubicBezTo>
                    <a:pt x="1019101" y="751998"/>
                    <a:pt x="1023210" y="749259"/>
                    <a:pt x="1028689" y="750628"/>
                  </a:cubicBezTo>
                  <a:close/>
                  <a:moveTo>
                    <a:pt x="583517" y="750628"/>
                  </a:moveTo>
                  <a:cubicBezTo>
                    <a:pt x="593106" y="750628"/>
                    <a:pt x="599954" y="749259"/>
                    <a:pt x="605434" y="767065"/>
                  </a:cubicBezTo>
                  <a:cubicBezTo>
                    <a:pt x="598585" y="767065"/>
                    <a:pt x="601324" y="772545"/>
                    <a:pt x="594476" y="772545"/>
                  </a:cubicBezTo>
                  <a:cubicBezTo>
                    <a:pt x="588996" y="772545"/>
                    <a:pt x="571189" y="767065"/>
                    <a:pt x="571189" y="765696"/>
                  </a:cubicBezTo>
                  <a:cubicBezTo>
                    <a:pt x="569820" y="764326"/>
                    <a:pt x="569820" y="761587"/>
                    <a:pt x="569820" y="758847"/>
                  </a:cubicBezTo>
                  <a:cubicBezTo>
                    <a:pt x="569820" y="747889"/>
                    <a:pt x="579408" y="750628"/>
                    <a:pt x="583517" y="750628"/>
                  </a:cubicBezTo>
                  <a:close/>
                  <a:moveTo>
                    <a:pt x="851990" y="745150"/>
                  </a:moveTo>
                  <a:cubicBezTo>
                    <a:pt x="854730" y="745150"/>
                    <a:pt x="860209" y="751998"/>
                    <a:pt x="864318" y="754738"/>
                  </a:cubicBezTo>
                  <a:cubicBezTo>
                    <a:pt x="861579" y="757477"/>
                    <a:pt x="858839" y="757477"/>
                    <a:pt x="856099" y="757477"/>
                  </a:cubicBezTo>
                  <a:cubicBezTo>
                    <a:pt x="851990" y="757477"/>
                    <a:pt x="845141" y="756107"/>
                    <a:pt x="845141" y="751998"/>
                  </a:cubicBezTo>
                  <a:cubicBezTo>
                    <a:pt x="845141" y="747889"/>
                    <a:pt x="847881" y="745150"/>
                    <a:pt x="851990" y="745150"/>
                  </a:cubicBezTo>
                  <a:close/>
                  <a:moveTo>
                    <a:pt x="150674" y="742410"/>
                  </a:moveTo>
                  <a:cubicBezTo>
                    <a:pt x="153413" y="742410"/>
                    <a:pt x="157522" y="743780"/>
                    <a:pt x="161632" y="743780"/>
                  </a:cubicBezTo>
                  <a:cubicBezTo>
                    <a:pt x="163002" y="745150"/>
                    <a:pt x="164371" y="747889"/>
                    <a:pt x="165741" y="750628"/>
                  </a:cubicBezTo>
                  <a:cubicBezTo>
                    <a:pt x="164371" y="751998"/>
                    <a:pt x="163002" y="754738"/>
                    <a:pt x="160262" y="754738"/>
                  </a:cubicBezTo>
                  <a:cubicBezTo>
                    <a:pt x="156153" y="754738"/>
                    <a:pt x="152044" y="753368"/>
                    <a:pt x="147934" y="751998"/>
                  </a:cubicBezTo>
                  <a:cubicBezTo>
                    <a:pt x="147934" y="750628"/>
                    <a:pt x="146564" y="750628"/>
                    <a:pt x="146564" y="746519"/>
                  </a:cubicBezTo>
                  <a:cubicBezTo>
                    <a:pt x="146564" y="743780"/>
                    <a:pt x="147934" y="742410"/>
                    <a:pt x="150674" y="742410"/>
                  </a:cubicBezTo>
                  <a:close/>
                  <a:moveTo>
                    <a:pt x="1227304" y="736931"/>
                  </a:moveTo>
                  <a:cubicBezTo>
                    <a:pt x="1228674" y="736931"/>
                    <a:pt x="1231413" y="739670"/>
                    <a:pt x="1232783" y="742410"/>
                  </a:cubicBezTo>
                  <a:cubicBezTo>
                    <a:pt x="1232783" y="743780"/>
                    <a:pt x="1231413" y="745150"/>
                    <a:pt x="1231413" y="746519"/>
                  </a:cubicBezTo>
                  <a:cubicBezTo>
                    <a:pt x="1230043" y="746519"/>
                    <a:pt x="1225934" y="745150"/>
                    <a:pt x="1225934" y="741040"/>
                  </a:cubicBezTo>
                  <a:cubicBezTo>
                    <a:pt x="1225934" y="738300"/>
                    <a:pt x="1227304" y="736931"/>
                    <a:pt x="1227304" y="736931"/>
                  </a:cubicBezTo>
                  <a:close/>
                  <a:moveTo>
                    <a:pt x="704056" y="735561"/>
                  </a:moveTo>
                  <a:lnTo>
                    <a:pt x="709535" y="736931"/>
                  </a:lnTo>
                  <a:cubicBezTo>
                    <a:pt x="709535" y="736931"/>
                    <a:pt x="708165" y="739670"/>
                    <a:pt x="706796" y="739670"/>
                  </a:cubicBezTo>
                  <a:lnTo>
                    <a:pt x="702687" y="739670"/>
                  </a:lnTo>
                  <a:close/>
                  <a:moveTo>
                    <a:pt x="1014991" y="732822"/>
                  </a:moveTo>
                  <a:cubicBezTo>
                    <a:pt x="1014991" y="732822"/>
                    <a:pt x="1014991" y="734192"/>
                    <a:pt x="1013621" y="735561"/>
                  </a:cubicBezTo>
                  <a:cubicBezTo>
                    <a:pt x="1013621" y="735561"/>
                    <a:pt x="1012252" y="735561"/>
                    <a:pt x="1010882" y="734192"/>
                  </a:cubicBezTo>
                  <a:cubicBezTo>
                    <a:pt x="1012252" y="734192"/>
                    <a:pt x="1013621" y="732822"/>
                    <a:pt x="1014991" y="732822"/>
                  </a:cubicBezTo>
                  <a:close/>
                  <a:moveTo>
                    <a:pt x="149304" y="730082"/>
                  </a:moveTo>
                  <a:lnTo>
                    <a:pt x="153413" y="730082"/>
                  </a:lnTo>
                  <a:cubicBezTo>
                    <a:pt x="153413" y="731452"/>
                    <a:pt x="153413" y="732822"/>
                    <a:pt x="149304" y="734192"/>
                  </a:cubicBezTo>
                  <a:close/>
                  <a:moveTo>
                    <a:pt x="584887" y="727342"/>
                  </a:moveTo>
                  <a:cubicBezTo>
                    <a:pt x="583517" y="728712"/>
                    <a:pt x="583517" y="731452"/>
                    <a:pt x="583517" y="735561"/>
                  </a:cubicBezTo>
                  <a:cubicBezTo>
                    <a:pt x="582148" y="735561"/>
                    <a:pt x="580778" y="736931"/>
                    <a:pt x="576669" y="736931"/>
                  </a:cubicBezTo>
                  <a:cubicBezTo>
                    <a:pt x="575299" y="735561"/>
                    <a:pt x="573929" y="732822"/>
                    <a:pt x="573929" y="731452"/>
                  </a:cubicBezTo>
                  <a:cubicBezTo>
                    <a:pt x="576669" y="728712"/>
                    <a:pt x="580778" y="728712"/>
                    <a:pt x="584887" y="727342"/>
                  </a:cubicBezTo>
                  <a:close/>
                  <a:moveTo>
                    <a:pt x="1136900" y="719124"/>
                  </a:moveTo>
                  <a:lnTo>
                    <a:pt x="1136900" y="723233"/>
                  </a:lnTo>
                  <a:lnTo>
                    <a:pt x="1141009" y="723233"/>
                  </a:lnTo>
                  <a:cubicBezTo>
                    <a:pt x="1141009" y="721864"/>
                    <a:pt x="1138270" y="719124"/>
                    <a:pt x="1136900" y="719124"/>
                  </a:cubicBezTo>
                  <a:close/>
                  <a:moveTo>
                    <a:pt x="1420440" y="717754"/>
                  </a:moveTo>
                  <a:cubicBezTo>
                    <a:pt x="1423180" y="717754"/>
                    <a:pt x="1427289" y="723233"/>
                    <a:pt x="1431398" y="728712"/>
                  </a:cubicBezTo>
                  <a:cubicBezTo>
                    <a:pt x="1430028" y="730082"/>
                    <a:pt x="1427289" y="730082"/>
                    <a:pt x="1424549" y="730082"/>
                  </a:cubicBezTo>
                  <a:cubicBezTo>
                    <a:pt x="1420440" y="730082"/>
                    <a:pt x="1413591" y="728712"/>
                    <a:pt x="1413591" y="724603"/>
                  </a:cubicBezTo>
                  <a:cubicBezTo>
                    <a:pt x="1413591" y="719124"/>
                    <a:pt x="1414961" y="717754"/>
                    <a:pt x="1420440" y="717754"/>
                  </a:cubicBezTo>
                  <a:close/>
                  <a:moveTo>
                    <a:pt x="1006773" y="717754"/>
                  </a:moveTo>
                  <a:cubicBezTo>
                    <a:pt x="1008143" y="717754"/>
                    <a:pt x="1010882" y="719124"/>
                    <a:pt x="1012252" y="720494"/>
                  </a:cubicBezTo>
                  <a:lnTo>
                    <a:pt x="1004033" y="720494"/>
                  </a:lnTo>
                  <a:close/>
                  <a:moveTo>
                    <a:pt x="990336" y="717754"/>
                  </a:moveTo>
                  <a:cubicBezTo>
                    <a:pt x="991705" y="717754"/>
                    <a:pt x="994445" y="719124"/>
                    <a:pt x="994445" y="720494"/>
                  </a:cubicBezTo>
                  <a:lnTo>
                    <a:pt x="987596" y="720494"/>
                  </a:lnTo>
                  <a:close/>
                  <a:moveTo>
                    <a:pt x="1235523" y="715015"/>
                  </a:moveTo>
                  <a:lnTo>
                    <a:pt x="1246481" y="715015"/>
                  </a:lnTo>
                  <a:cubicBezTo>
                    <a:pt x="1246481" y="716385"/>
                    <a:pt x="1247850" y="719124"/>
                    <a:pt x="1243741" y="719124"/>
                  </a:cubicBezTo>
                  <a:cubicBezTo>
                    <a:pt x="1241001" y="719124"/>
                    <a:pt x="1238262" y="716385"/>
                    <a:pt x="1235523" y="715015"/>
                  </a:cubicBezTo>
                  <a:close/>
                  <a:moveTo>
                    <a:pt x="1006773" y="708166"/>
                  </a:moveTo>
                  <a:cubicBezTo>
                    <a:pt x="1006773" y="709536"/>
                    <a:pt x="1008143" y="710905"/>
                    <a:pt x="1008143" y="712275"/>
                  </a:cubicBezTo>
                  <a:cubicBezTo>
                    <a:pt x="1006773" y="712275"/>
                    <a:pt x="1004033" y="713645"/>
                    <a:pt x="1001294" y="712275"/>
                  </a:cubicBezTo>
                  <a:cubicBezTo>
                    <a:pt x="1001294" y="710905"/>
                    <a:pt x="999924" y="706796"/>
                    <a:pt x="1006773" y="708166"/>
                  </a:cubicBezTo>
                  <a:close/>
                  <a:moveTo>
                    <a:pt x="575299" y="705427"/>
                  </a:moveTo>
                  <a:lnTo>
                    <a:pt x="580778" y="705427"/>
                  </a:lnTo>
                  <a:cubicBezTo>
                    <a:pt x="579408" y="709536"/>
                    <a:pt x="580778" y="715015"/>
                    <a:pt x="580778" y="720494"/>
                  </a:cubicBezTo>
                  <a:lnTo>
                    <a:pt x="578038" y="721864"/>
                  </a:lnTo>
                  <a:cubicBezTo>
                    <a:pt x="578038" y="720494"/>
                    <a:pt x="576669" y="720494"/>
                    <a:pt x="576669" y="717754"/>
                  </a:cubicBezTo>
                  <a:cubicBezTo>
                    <a:pt x="576669" y="713645"/>
                    <a:pt x="579408" y="715015"/>
                    <a:pt x="579408" y="712275"/>
                  </a:cubicBezTo>
                  <a:cubicBezTo>
                    <a:pt x="579408" y="708166"/>
                    <a:pt x="575299" y="709536"/>
                    <a:pt x="573929" y="708166"/>
                  </a:cubicBezTo>
                  <a:cubicBezTo>
                    <a:pt x="573929" y="708166"/>
                    <a:pt x="575299" y="706796"/>
                    <a:pt x="575299" y="705427"/>
                  </a:cubicBezTo>
                  <a:close/>
                  <a:moveTo>
                    <a:pt x="196127" y="705398"/>
                  </a:moveTo>
                  <a:lnTo>
                    <a:pt x="198051" y="705990"/>
                  </a:lnTo>
                  <a:lnTo>
                    <a:pt x="197245" y="706796"/>
                  </a:lnTo>
                  <a:close/>
                  <a:moveTo>
                    <a:pt x="179439" y="704057"/>
                  </a:moveTo>
                  <a:lnTo>
                    <a:pt x="186440" y="704386"/>
                  </a:lnTo>
                  <a:lnTo>
                    <a:pt x="183548" y="706796"/>
                  </a:lnTo>
                  <a:cubicBezTo>
                    <a:pt x="182178" y="705427"/>
                    <a:pt x="180808" y="704057"/>
                    <a:pt x="179439" y="704057"/>
                  </a:cubicBezTo>
                  <a:close/>
                  <a:moveTo>
                    <a:pt x="1261548" y="702687"/>
                  </a:moveTo>
                  <a:cubicBezTo>
                    <a:pt x="1264288" y="702687"/>
                    <a:pt x="1267027" y="708166"/>
                    <a:pt x="1269766" y="709536"/>
                  </a:cubicBezTo>
                  <a:cubicBezTo>
                    <a:pt x="1287573" y="712275"/>
                    <a:pt x="1286204" y="716385"/>
                    <a:pt x="1287573" y="731452"/>
                  </a:cubicBezTo>
                  <a:cubicBezTo>
                    <a:pt x="1288943" y="732822"/>
                    <a:pt x="1291683" y="732822"/>
                    <a:pt x="1291683" y="734192"/>
                  </a:cubicBezTo>
                  <a:cubicBezTo>
                    <a:pt x="1290313" y="734192"/>
                    <a:pt x="1287573" y="732822"/>
                    <a:pt x="1286204" y="732822"/>
                  </a:cubicBezTo>
                  <a:cubicBezTo>
                    <a:pt x="1284834" y="734192"/>
                    <a:pt x="1283464" y="736931"/>
                    <a:pt x="1282094" y="736931"/>
                  </a:cubicBezTo>
                  <a:cubicBezTo>
                    <a:pt x="1277985" y="739670"/>
                    <a:pt x="1272506" y="741040"/>
                    <a:pt x="1268397" y="741040"/>
                  </a:cubicBezTo>
                  <a:cubicBezTo>
                    <a:pt x="1253329" y="741040"/>
                    <a:pt x="1254699" y="715015"/>
                    <a:pt x="1251960" y="709536"/>
                  </a:cubicBezTo>
                  <a:lnTo>
                    <a:pt x="1251960" y="705427"/>
                  </a:lnTo>
                  <a:cubicBezTo>
                    <a:pt x="1254699" y="704057"/>
                    <a:pt x="1257439" y="702687"/>
                    <a:pt x="1261548" y="702687"/>
                  </a:cubicBezTo>
                  <a:close/>
                  <a:moveTo>
                    <a:pt x="1005403" y="702687"/>
                  </a:moveTo>
                  <a:cubicBezTo>
                    <a:pt x="1008143" y="701317"/>
                    <a:pt x="1010882" y="702687"/>
                    <a:pt x="1012252" y="704057"/>
                  </a:cubicBezTo>
                  <a:cubicBezTo>
                    <a:pt x="1012252" y="704057"/>
                    <a:pt x="1012252" y="705427"/>
                    <a:pt x="1010882" y="706796"/>
                  </a:cubicBezTo>
                  <a:cubicBezTo>
                    <a:pt x="1009513" y="706796"/>
                    <a:pt x="1006773" y="704057"/>
                    <a:pt x="1005403" y="702687"/>
                  </a:cubicBezTo>
                  <a:close/>
                  <a:moveTo>
                    <a:pt x="326003" y="702687"/>
                  </a:moveTo>
                  <a:lnTo>
                    <a:pt x="328742" y="705427"/>
                  </a:lnTo>
                  <a:lnTo>
                    <a:pt x="320524" y="706796"/>
                  </a:lnTo>
                  <a:cubicBezTo>
                    <a:pt x="321894" y="705427"/>
                    <a:pt x="324633" y="702687"/>
                    <a:pt x="326003" y="702687"/>
                  </a:cubicBezTo>
                  <a:close/>
                  <a:moveTo>
                    <a:pt x="475307" y="699947"/>
                  </a:moveTo>
                  <a:cubicBezTo>
                    <a:pt x="476676" y="701317"/>
                    <a:pt x="478046" y="701317"/>
                    <a:pt x="478046" y="702687"/>
                  </a:cubicBezTo>
                  <a:cubicBezTo>
                    <a:pt x="478046" y="702687"/>
                    <a:pt x="476676" y="704057"/>
                    <a:pt x="475307" y="704057"/>
                  </a:cubicBezTo>
                  <a:cubicBezTo>
                    <a:pt x="473937" y="702687"/>
                    <a:pt x="473937" y="701317"/>
                    <a:pt x="475307" y="699947"/>
                  </a:cubicBezTo>
                  <a:close/>
                  <a:moveTo>
                    <a:pt x="191767" y="699947"/>
                  </a:moveTo>
                  <a:lnTo>
                    <a:pt x="196127" y="705398"/>
                  </a:lnTo>
                  <a:lnTo>
                    <a:pt x="193992" y="704742"/>
                  </a:lnTo>
                  <a:lnTo>
                    <a:pt x="186440" y="704386"/>
                  </a:lnTo>
                  <a:close/>
                  <a:moveTo>
                    <a:pt x="1245111" y="697208"/>
                  </a:moveTo>
                  <a:lnTo>
                    <a:pt x="1250590" y="698577"/>
                  </a:lnTo>
                  <a:lnTo>
                    <a:pt x="1245111" y="699947"/>
                  </a:lnTo>
                  <a:close/>
                  <a:moveTo>
                    <a:pt x="580778" y="697208"/>
                  </a:moveTo>
                  <a:lnTo>
                    <a:pt x="586257" y="697208"/>
                  </a:lnTo>
                  <a:cubicBezTo>
                    <a:pt x="587627" y="698577"/>
                    <a:pt x="588996" y="699947"/>
                    <a:pt x="588996" y="702687"/>
                  </a:cubicBezTo>
                  <a:lnTo>
                    <a:pt x="579408" y="701317"/>
                  </a:lnTo>
                  <a:close/>
                  <a:moveTo>
                    <a:pt x="497223" y="697208"/>
                  </a:moveTo>
                  <a:cubicBezTo>
                    <a:pt x="498592" y="697208"/>
                    <a:pt x="499962" y="698577"/>
                    <a:pt x="501332" y="698577"/>
                  </a:cubicBezTo>
                  <a:cubicBezTo>
                    <a:pt x="501332" y="699947"/>
                    <a:pt x="499962" y="702687"/>
                    <a:pt x="498592" y="702687"/>
                  </a:cubicBezTo>
                  <a:close/>
                  <a:moveTo>
                    <a:pt x="642417" y="691729"/>
                  </a:moveTo>
                  <a:cubicBezTo>
                    <a:pt x="642417" y="697208"/>
                    <a:pt x="646526" y="699947"/>
                    <a:pt x="646526" y="704057"/>
                  </a:cubicBezTo>
                  <a:cubicBezTo>
                    <a:pt x="646526" y="706796"/>
                    <a:pt x="641047" y="710905"/>
                    <a:pt x="641047" y="715015"/>
                  </a:cubicBezTo>
                  <a:cubicBezTo>
                    <a:pt x="641047" y="717754"/>
                    <a:pt x="646526" y="719124"/>
                    <a:pt x="649266" y="721864"/>
                  </a:cubicBezTo>
                  <a:lnTo>
                    <a:pt x="650635" y="699947"/>
                  </a:lnTo>
                  <a:cubicBezTo>
                    <a:pt x="649266" y="697208"/>
                    <a:pt x="649266" y="694469"/>
                    <a:pt x="647896" y="691729"/>
                  </a:cubicBezTo>
                  <a:close/>
                  <a:moveTo>
                    <a:pt x="560231" y="691729"/>
                  </a:moveTo>
                  <a:lnTo>
                    <a:pt x="565711" y="691729"/>
                  </a:lnTo>
                  <a:lnTo>
                    <a:pt x="565711" y="697208"/>
                  </a:lnTo>
                  <a:cubicBezTo>
                    <a:pt x="564341" y="695838"/>
                    <a:pt x="560231" y="697208"/>
                    <a:pt x="560231" y="691729"/>
                  </a:cubicBezTo>
                  <a:close/>
                  <a:moveTo>
                    <a:pt x="712275" y="690359"/>
                  </a:moveTo>
                  <a:cubicBezTo>
                    <a:pt x="713645" y="691729"/>
                    <a:pt x="715014" y="691729"/>
                    <a:pt x="715014" y="693099"/>
                  </a:cubicBezTo>
                  <a:lnTo>
                    <a:pt x="710905" y="693099"/>
                  </a:lnTo>
                  <a:cubicBezTo>
                    <a:pt x="710905" y="693099"/>
                    <a:pt x="710905" y="691729"/>
                    <a:pt x="712275" y="690359"/>
                  </a:cubicBezTo>
                  <a:close/>
                  <a:moveTo>
                    <a:pt x="731451" y="686250"/>
                  </a:moveTo>
                  <a:lnTo>
                    <a:pt x="738300" y="687620"/>
                  </a:lnTo>
                  <a:cubicBezTo>
                    <a:pt x="738300" y="688989"/>
                    <a:pt x="738300" y="690359"/>
                    <a:pt x="735561" y="690359"/>
                  </a:cubicBezTo>
                  <a:cubicBezTo>
                    <a:pt x="731451" y="690359"/>
                    <a:pt x="731451" y="687620"/>
                    <a:pt x="731451" y="686250"/>
                  </a:cubicBezTo>
                  <a:close/>
                  <a:moveTo>
                    <a:pt x="580778" y="684880"/>
                  </a:moveTo>
                  <a:cubicBezTo>
                    <a:pt x="582148" y="686250"/>
                    <a:pt x="578038" y="688989"/>
                    <a:pt x="576669" y="690359"/>
                  </a:cubicBezTo>
                  <a:lnTo>
                    <a:pt x="576669" y="686250"/>
                  </a:lnTo>
                  <a:cubicBezTo>
                    <a:pt x="578038" y="686250"/>
                    <a:pt x="579408" y="684880"/>
                    <a:pt x="580778" y="684880"/>
                  </a:cubicBezTo>
                  <a:close/>
                  <a:moveTo>
                    <a:pt x="1368389" y="682141"/>
                  </a:moveTo>
                  <a:cubicBezTo>
                    <a:pt x="1369759" y="683510"/>
                    <a:pt x="1371129" y="683510"/>
                    <a:pt x="1371129" y="684880"/>
                  </a:cubicBezTo>
                  <a:cubicBezTo>
                    <a:pt x="1371129" y="684880"/>
                    <a:pt x="1369759" y="686250"/>
                    <a:pt x="1368389" y="686250"/>
                  </a:cubicBezTo>
                  <a:lnTo>
                    <a:pt x="1365650" y="683510"/>
                  </a:lnTo>
                  <a:cubicBezTo>
                    <a:pt x="1365650" y="683510"/>
                    <a:pt x="1367019" y="683510"/>
                    <a:pt x="1368389" y="682141"/>
                  </a:cubicBezTo>
                  <a:close/>
                  <a:moveTo>
                    <a:pt x="128757" y="682141"/>
                  </a:moveTo>
                  <a:cubicBezTo>
                    <a:pt x="130127" y="683510"/>
                    <a:pt x="130127" y="682141"/>
                    <a:pt x="130127" y="684880"/>
                  </a:cubicBezTo>
                  <a:cubicBezTo>
                    <a:pt x="130127" y="691729"/>
                    <a:pt x="128757" y="698577"/>
                    <a:pt x="121909" y="698577"/>
                  </a:cubicBezTo>
                  <a:cubicBezTo>
                    <a:pt x="117799" y="698577"/>
                    <a:pt x="116430" y="697208"/>
                    <a:pt x="113690" y="695838"/>
                  </a:cubicBezTo>
                  <a:cubicBezTo>
                    <a:pt x="123279" y="679401"/>
                    <a:pt x="119169" y="687620"/>
                    <a:pt x="128757" y="682141"/>
                  </a:cubicBezTo>
                  <a:close/>
                  <a:moveTo>
                    <a:pt x="1010882" y="679401"/>
                  </a:moveTo>
                  <a:cubicBezTo>
                    <a:pt x="1010882" y="680771"/>
                    <a:pt x="1012252" y="680771"/>
                    <a:pt x="1012252" y="684880"/>
                  </a:cubicBezTo>
                  <a:lnTo>
                    <a:pt x="1004033" y="684880"/>
                  </a:lnTo>
                  <a:cubicBezTo>
                    <a:pt x="1005403" y="682141"/>
                    <a:pt x="1004033" y="679401"/>
                    <a:pt x="1010882" y="679401"/>
                  </a:cubicBezTo>
                  <a:close/>
                  <a:moveTo>
                    <a:pt x="195876" y="678031"/>
                  </a:moveTo>
                  <a:cubicBezTo>
                    <a:pt x="191767" y="679401"/>
                    <a:pt x="189027" y="682141"/>
                    <a:pt x="187657" y="684880"/>
                  </a:cubicBezTo>
                  <a:cubicBezTo>
                    <a:pt x="190397" y="686250"/>
                    <a:pt x="190397" y="684880"/>
                    <a:pt x="191767" y="683510"/>
                  </a:cubicBezTo>
                  <a:cubicBezTo>
                    <a:pt x="193136" y="686250"/>
                    <a:pt x="194506" y="687620"/>
                    <a:pt x="197245" y="688989"/>
                  </a:cubicBezTo>
                  <a:close/>
                  <a:moveTo>
                    <a:pt x="875276" y="675292"/>
                  </a:moveTo>
                  <a:lnTo>
                    <a:pt x="880755" y="675292"/>
                  </a:lnTo>
                  <a:cubicBezTo>
                    <a:pt x="880755" y="679401"/>
                    <a:pt x="880755" y="683510"/>
                    <a:pt x="883495" y="687620"/>
                  </a:cubicBezTo>
                  <a:lnTo>
                    <a:pt x="879385" y="691729"/>
                  </a:lnTo>
                  <a:lnTo>
                    <a:pt x="867057" y="690359"/>
                  </a:lnTo>
                  <a:cubicBezTo>
                    <a:pt x="868427" y="686250"/>
                    <a:pt x="878016" y="680771"/>
                    <a:pt x="875276" y="675292"/>
                  </a:cubicBezTo>
                  <a:close/>
                  <a:moveTo>
                    <a:pt x="565711" y="675292"/>
                  </a:moveTo>
                  <a:cubicBezTo>
                    <a:pt x="565711" y="676662"/>
                    <a:pt x="567080" y="678031"/>
                    <a:pt x="567080" y="680771"/>
                  </a:cubicBezTo>
                  <a:cubicBezTo>
                    <a:pt x="565711" y="680771"/>
                    <a:pt x="564341" y="682141"/>
                    <a:pt x="562971" y="683510"/>
                  </a:cubicBezTo>
                  <a:cubicBezTo>
                    <a:pt x="562971" y="683510"/>
                    <a:pt x="561601" y="683510"/>
                    <a:pt x="561601" y="680771"/>
                  </a:cubicBezTo>
                  <a:cubicBezTo>
                    <a:pt x="561601" y="676662"/>
                    <a:pt x="562971" y="676662"/>
                    <a:pt x="565711" y="675292"/>
                  </a:cubicBezTo>
                  <a:close/>
                  <a:moveTo>
                    <a:pt x="1114984" y="673922"/>
                  </a:moveTo>
                  <a:cubicBezTo>
                    <a:pt x="1112244" y="679401"/>
                    <a:pt x="1112244" y="686250"/>
                    <a:pt x="1110874" y="694469"/>
                  </a:cubicBezTo>
                  <a:cubicBezTo>
                    <a:pt x="1113614" y="694469"/>
                    <a:pt x="1116354" y="695838"/>
                    <a:pt x="1117723" y="698577"/>
                  </a:cubicBezTo>
                  <a:cubicBezTo>
                    <a:pt x="1101286" y="698577"/>
                    <a:pt x="1112244" y="715015"/>
                    <a:pt x="1106765" y="724603"/>
                  </a:cubicBezTo>
                  <a:lnTo>
                    <a:pt x="1106765" y="728712"/>
                  </a:lnTo>
                  <a:cubicBezTo>
                    <a:pt x="1109505" y="730082"/>
                    <a:pt x="1112244" y="731452"/>
                    <a:pt x="1114984" y="734192"/>
                  </a:cubicBezTo>
                  <a:cubicBezTo>
                    <a:pt x="1113614" y="735561"/>
                    <a:pt x="1112244" y="735561"/>
                    <a:pt x="1112244" y="739670"/>
                  </a:cubicBezTo>
                  <a:cubicBezTo>
                    <a:pt x="1112244" y="742410"/>
                    <a:pt x="1116354" y="742410"/>
                    <a:pt x="1117723" y="745150"/>
                  </a:cubicBezTo>
                  <a:cubicBezTo>
                    <a:pt x="1116354" y="746519"/>
                    <a:pt x="1114984" y="745150"/>
                    <a:pt x="1114984" y="747889"/>
                  </a:cubicBezTo>
                  <a:cubicBezTo>
                    <a:pt x="1114984" y="751998"/>
                    <a:pt x="1117723" y="750628"/>
                    <a:pt x="1119093" y="750628"/>
                  </a:cubicBezTo>
                  <a:cubicBezTo>
                    <a:pt x="1120463" y="747889"/>
                    <a:pt x="1123202" y="745150"/>
                    <a:pt x="1124572" y="742410"/>
                  </a:cubicBezTo>
                  <a:cubicBezTo>
                    <a:pt x="1121832" y="742410"/>
                    <a:pt x="1119093" y="743780"/>
                    <a:pt x="1117723" y="742410"/>
                  </a:cubicBezTo>
                  <a:cubicBezTo>
                    <a:pt x="1119093" y="739670"/>
                    <a:pt x="1123202" y="736931"/>
                    <a:pt x="1125942" y="736931"/>
                  </a:cubicBezTo>
                  <a:cubicBezTo>
                    <a:pt x="1130051" y="736931"/>
                    <a:pt x="1134160" y="743780"/>
                    <a:pt x="1136900" y="745150"/>
                  </a:cubicBezTo>
                  <a:cubicBezTo>
                    <a:pt x="1138270" y="746519"/>
                    <a:pt x="1141009" y="745150"/>
                    <a:pt x="1142379" y="746519"/>
                  </a:cubicBezTo>
                  <a:cubicBezTo>
                    <a:pt x="1141009" y="747889"/>
                    <a:pt x="1141009" y="750628"/>
                    <a:pt x="1143749" y="751998"/>
                  </a:cubicBezTo>
                  <a:cubicBezTo>
                    <a:pt x="1147858" y="747889"/>
                    <a:pt x="1151967" y="746519"/>
                    <a:pt x="1153337" y="745150"/>
                  </a:cubicBezTo>
                  <a:cubicBezTo>
                    <a:pt x="1154707" y="743780"/>
                    <a:pt x="1156077" y="739670"/>
                    <a:pt x="1156077" y="736931"/>
                  </a:cubicBezTo>
                  <a:cubicBezTo>
                    <a:pt x="1156077" y="728712"/>
                    <a:pt x="1153337" y="731452"/>
                    <a:pt x="1146488" y="724603"/>
                  </a:cubicBezTo>
                  <a:lnTo>
                    <a:pt x="1146488" y="731452"/>
                  </a:lnTo>
                  <a:cubicBezTo>
                    <a:pt x="1146488" y="734192"/>
                    <a:pt x="1149228" y="735561"/>
                    <a:pt x="1150597" y="736931"/>
                  </a:cubicBezTo>
                  <a:cubicBezTo>
                    <a:pt x="1149228" y="738300"/>
                    <a:pt x="1147858" y="739670"/>
                    <a:pt x="1147858" y="741040"/>
                  </a:cubicBezTo>
                  <a:cubicBezTo>
                    <a:pt x="1143749" y="739670"/>
                    <a:pt x="1142379" y="732822"/>
                    <a:pt x="1139639" y="732822"/>
                  </a:cubicBezTo>
                  <a:cubicBezTo>
                    <a:pt x="1135530" y="732822"/>
                    <a:pt x="1135530" y="734192"/>
                    <a:pt x="1134160" y="732822"/>
                  </a:cubicBezTo>
                  <a:cubicBezTo>
                    <a:pt x="1136900" y="731452"/>
                    <a:pt x="1139639" y="728712"/>
                    <a:pt x="1141009" y="725973"/>
                  </a:cubicBezTo>
                  <a:cubicBezTo>
                    <a:pt x="1134160" y="730082"/>
                    <a:pt x="1124572" y="735561"/>
                    <a:pt x="1120463" y="735561"/>
                  </a:cubicBezTo>
                  <a:cubicBezTo>
                    <a:pt x="1117723" y="735561"/>
                    <a:pt x="1113614" y="730082"/>
                    <a:pt x="1113614" y="725973"/>
                  </a:cubicBezTo>
                  <a:cubicBezTo>
                    <a:pt x="1113614" y="710905"/>
                    <a:pt x="1134160" y="716385"/>
                    <a:pt x="1138270" y="705427"/>
                  </a:cubicBezTo>
                  <a:cubicBezTo>
                    <a:pt x="1123202" y="701317"/>
                    <a:pt x="1114984" y="691729"/>
                    <a:pt x="1114984" y="680771"/>
                  </a:cubicBezTo>
                  <a:cubicBezTo>
                    <a:pt x="1114984" y="678031"/>
                    <a:pt x="1116354" y="675292"/>
                    <a:pt x="1114984" y="673922"/>
                  </a:cubicBezTo>
                  <a:close/>
                  <a:moveTo>
                    <a:pt x="1225934" y="672552"/>
                  </a:moveTo>
                  <a:lnTo>
                    <a:pt x="1227304" y="672552"/>
                  </a:lnTo>
                  <a:cubicBezTo>
                    <a:pt x="1228674" y="672552"/>
                    <a:pt x="1230043" y="672552"/>
                    <a:pt x="1231413" y="673922"/>
                  </a:cubicBezTo>
                  <a:cubicBezTo>
                    <a:pt x="1231413" y="673922"/>
                    <a:pt x="1230043" y="676662"/>
                    <a:pt x="1228674" y="675292"/>
                  </a:cubicBezTo>
                  <a:cubicBezTo>
                    <a:pt x="1227304" y="675292"/>
                    <a:pt x="1225934" y="675292"/>
                    <a:pt x="1225934" y="672552"/>
                  </a:cubicBezTo>
                  <a:close/>
                  <a:moveTo>
                    <a:pt x="1257439" y="671182"/>
                  </a:moveTo>
                  <a:cubicBezTo>
                    <a:pt x="1258808" y="671182"/>
                    <a:pt x="1260178" y="673922"/>
                    <a:pt x="1261548" y="673922"/>
                  </a:cubicBezTo>
                  <a:cubicBezTo>
                    <a:pt x="1265657" y="672552"/>
                    <a:pt x="1271136" y="673922"/>
                    <a:pt x="1271136" y="679401"/>
                  </a:cubicBezTo>
                  <a:cubicBezTo>
                    <a:pt x="1271136" y="682141"/>
                    <a:pt x="1268397" y="684880"/>
                    <a:pt x="1265657" y="684880"/>
                  </a:cubicBezTo>
                  <a:cubicBezTo>
                    <a:pt x="1261548" y="684880"/>
                    <a:pt x="1256069" y="679401"/>
                    <a:pt x="1256069" y="676662"/>
                  </a:cubicBezTo>
                  <a:cubicBezTo>
                    <a:pt x="1256069" y="672552"/>
                    <a:pt x="1257439" y="671182"/>
                    <a:pt x="1257439" y="671182"/>
                  </a:cubicBezTo>
                  <a:close/>
                  <a:moveTo>
                    <a:pt x="317784" y="669812"/>
                  </a:moveTo>
                  <a:cubicBezTo>
                    <a:pt x="317784" y="667073"/>
                    <a:pt x="321894" y="668443"/>
                    <a:pt x="323263" y="669812"/>
                  </a:cubicBezTo>
                  <a:cubicBezTo>
                    <a:pt x="323263" y="669812"/>
                    <a:pt x="321894" y="671182"/>
                    <a:pt x="321894" y="672552"/>
                  </a:cubicBezTo>
                  <a:cubicBezTo>
                    <a:pt x="320524" y="672552"/>
                    <a:pt x="317784" y="673922"/>
                    <a:pt x="317784" y="669812"/>
                  </a:cubicBezTo>
                  <a:close/>
                  <a:moveTo>
                    <a:pt x="280801" y="669812"/>
                  </a:moveTo>
                  <a:cubicBezTo>
                    <a:pt x="282171" y="669812"/>
                    <a:pt x="284910" y="668443"/>
                    <a:pt x="286280" y="669812"/>
                  </a:cubicBezTo>
                  <a:cubicBezTo>
                    <a:pt x="284910" y="669812"/>
                    <a:pt x="283540" y="672552"/>
                    <a:pt x="283540" y="673922"/>
                  </a:cubicBezTo>
                  <a:cubicBezTo>
                    <a:pt x="283540" y="672552"/>
                    <a:pt x="282171" y="671182"/>
                    <a:pt x="280801" y="669812"/>
                  </a:cubicBezTo>
                  <a:close/>
                  <a:moveTo>
                    <a:pt x="636938" y="667073"/>
                  </a:moveTo>
                  <a:cubicBezTo>
                    <a:pt x="638308" y="668443"/>
                    <a:pt x="641047" y="669812"/>
                    <a:pt x="642417" y="671182"/>
                  </a:cubicBezTo>
                  <a:cubicBezTo>
                    <a:pt x="636938" y="673922"/>
                    <a:pt x="635568" y="675292"/>
                    <a:pt x="634199" y="678031"/>
                  </a:cubicBezTo>
                  <a:cubicBezTo>
                    <a:pt x="635568" y="679401"/>
                    <a:pt x="635568" y="682141"/>
                    <a:pt x="639677" y="682141"/>
                  </a:cubicBezTo>
                  <a:cubicBezTo>
                    <a:pt x="642417" y="682141"/>
                    <a:pt x="642417" y="680771"/>
                    <a:pt x="643787" y="680771"/>
                  </a:cubicBezTo>
                  <a:lnTo>
                    <a:pt x="645157" y="676662"/>
                  </a:lnTo>
                  <a:cubicBezTo>
                    <a:pt x="645157" y="673922"/>
                    <a:pt x="642417" y="669812"/>
                    <a:pt x="641047" y="667073"/>
                  </a:cubicBezTo>
                  <a:close/>
                  <a:moveTo>
                    <a:pt x="128757" y="667073"/>
                  </a:moveTo>
                  <a:cubicBezTo>
                    <a:pt x="127388" y="669812"/>
                    <a:pt x="126018" y="672552"/>
                    <a:pt x="123279" y="675292"/>
                  </a:cubicBezTo>
                  <a:lnTo>
                    <a:pt x="123279" y="669812"/>
                  </a:lnTo>
                  <a:cubicBezTo>
                    <a:pt x="124648" y="668443"/>
                    <a:pt x="127388" y="668443"/>
                    <a:pt x="128757" y="667073"/>
                  </a:cubicBezTo>
                  <a:close/>
                  <a:moveTo>
                    <a:pt x="639677" y="660224"/>
                  </a:moveTo>
                  <a:lnTo>
                    <a:pt x="636938" y="662964"/>
                  </a:lnTo>
                  <a:cubicBezTo>
                    <a:pt x="638308" y="664334"/>
                    <a:pt x="639677" y="664334"/>
                    <a:pt x="639677" y="664334"/>
                  </a:cubicBezTo>
                  <a:cubicBezTo>
                    <a:pt x="641047" y="661594"/>
                    <a:pt x="641047" y="661594"/>
                    <a:pt x="639677" y="660224"/>
                  </a:cubicBezTo>
                  <a:close/>
                  <a:moveTo>
                    <a:pt x="110951" y="658855"/>
                  </a:moveTo>
                  <a:cubicBezTo>
                    <a:pt x="110951" y="662964"/>
                    <a:pt x="117799" y="661594"/>
                    <a:pt x="120539" y="661594"/>
                  </a:cubicBezTo>
                  <a:cubicBezTo>
                    <a:pt x="120539" y="661594"/>
                    <a:pt x="120539" y="662964"/>
                    <a:pt x="121909" y="664334"/>
                  </a:cubicBezTo>
                  <a:cubicBezTo>
                    <a:pt x="120539" y="665704"/>
                    <a:pt x="119169" y="668443"/>
                    <a:pt x="117799" y="669812"/>
                  </a:cubicBezTo>
                  <a:cubicBezTo>
                    <a:pt x="113690" y="667073"/>
                    <a:pt x="110951" y="662964"/>
                    <a:pt x="110951" y="658855"/>
                  </a:cubicBezTo>
                  <a:close/>
                  <a:moveTo>
                    <a:pt x="1376607" y="653376"/>
                  </a:moveTo>
                  <a:cubicBezTo>
                    <a:pt x="1377977" y="652006"/>
                    <a:pt x="1380717" y="652006"/>
                    <a:pt x="1382087" y="653376"/>
                  </a:cubicBezTo>
                  <a:cubicBezTo>
                    <a:pt x="1382087" y="653376"/>
                    <a:pt x="1382087" y="654745"/>
                    <a:pt x="1380717" y="656115"/>
                  </a:cubicBezTo>
                  <a:cubicBezTo>
                    <a:pt x="1379347" y="656115"/>
                    <a:pt x="1377977" y="654745"/>
                    <a:pt x="1376607" y="653376"/>
                  </a:cubicBezTo>
                  <a:close/>
                  <a:moveTo>
                    <a:pt x="1288943" y="653376"/>
                  </a:moveTo>
                  <a:lnTo>
                    <a:pt x="1294422" y="653376"/>
                  </a:lnTo>
                  <a:cubicBezTo>
                    <a:pt x="1295792" y="654745"/>
                    <a:pt x="1295792" y="653376"/>
                    <a:pt x="1295792" y="657485"/>
                  </a:cubicBezTo>
                  <a:cubicBezTo>
                    <a:pt x="1295792" y="660224"/>
                    <a:pt x="1294422" y="661594"/>
                    <a:pt x="1293052" y="662964"/>
                  </a:cubicBezTo>
                  <a:lnTo>
                    <a:pt x="1286204" y="662964"/>
                  </a:lnTo>
                  <a:cubicBezTo>
                    <a:pt x="1286204" y="661594"/>
                    <a:pt x="1284834" y="661594"/>
                    <a:pt x="1284834" y="658855"/>
                  </a:cubicBezTo>
                  <a:cubicBezTo>
                    <a:pt x="1284834" y="654745"/>
                    <a:pt x="1287573" y="654745"/>
                    <a:pt x="1288943" y="653376"/>
                  </a:cubicBezTo>
                  <a:close/>
                  <a:moveTo>
                    <a:pt x="172590" y="653376"/>
                  </a:moveTo>
                  <a:cubicBezTo>
                    <a:pt x="172590" y="654745"/>
                    <a:pt x="171220" y="657485"/>
                    <a:pt x="171220" y="662964"/>
                  </a:cubicBezTo>
                  <a:cubicBezTo>
                    <a:pt x="173960" y="660224"/>
                    <a:pt x="175329" y="657485"/>
                    <a:pt x="179439" y="657485"/>
                  </a:cubicBezTo>
                  <a:cubicBezTo>
                    <a:pt x="178069" y="656115"/>
                    <a:pt x="176699" y="654745"/>
                    <a:pt x="176699" y="653376"/>
                  </a:cubicBezTo>
                  <a:close/>
                  <a:moveTo>
                    <a:pt x="749258" y="652006"/>
                  </a:moveTo>
                  <a:cubicBezTo>
                    <a:pt x="750628" y="652006"/>
                    <a:pt x="753368" y="653376"/>
                    <a:pt x="753368" y="654745"/>
                  </a:cubicBezTo>
                  <a:lnTo>
                    <a:pt x="747888" y="654745"/>
                  </a:lnTo>
                  <a:close/>
                  <a:moveTo>
                    <a:pt x="72598" y="652006"/>
                  </a:moveTo>
                  <a:cubicBezTo>
                    <a:pt x="72598" y="649266"/>
                    <a:pt x="76707" y="650636"/>
                    <a:pt x="78076" y="652006"/>
                  </a:cubicBezTo>
                  <a:cubicBezTo>
                    <a:pt x="78076" y="652006"/>
                    <a:pt x="78076" y="653376"/>
                    <a:pt x="76707" y="654745"/>
                  </a:cubicBezTo>
                  <a:cubicBezTo>
                    <a:pt x="75337" y="654745"/>
                    <a:pt x="72598" y="656115"/>
                    <a:pt x="72598" y="652006"/>
                  </a:cubicBezTo>
                  <a:close/>
                  <a:moveTo>
                    <a:pt x="1442356" y="649266"/>
                  </a:moveTo>
                  <a:lnTo>
                    <a:pt x="1446465" y="649266"/>
                  </a:lnTo>
                  <a:cubicBezTo>
                    <a:pt x="1447835" y="650636"/>
                    <a:pt x="1449205" y="652006"/>
                    <a:pt x="1449205" y="653376"/>
                  </a:cubicBezTo>
                  <a:lnTo>
                    <a:pt x="1443726" y="654745"/>
                  </a:lnTo>
                  <a:cubicBezTo>
                    <a:pt x="1443726" y="653376"/>
                    <a:pt x="1442356" y="650636"/>
                    <a:pt x="1442356" y="649266"/>
                  </a:cubicBezTo>
                  <a:close/>
                  <a:moveTo>
                    <a:pt x="1430028" y="647897"/>
                  </a:moveTo>
                  <a:cubicBezTo>
                    <a:pt x="1434138" y="647897"/>
                    <a:pt x="1436877" y="649266"/>
                    <a:pt x="1436877" y="653376"/>
                  </a:cubicBezTo>
                  <a:cubicBezTo>
                    <a:pt x="1436877" y="656115"/>
                    <a:pt x="1432768" y="660224"/>
                    <a:pt x="1430028" y="660224"/>
                  </a:cubicBezTo>
                  <a:cubicBezTo>
                    <a:pt x="1425919" y="660224"/>
                    <a:pt x="1424549" y="657485"/>
                    <a:pt x="1424549" y="653376"/>
                  </a:cubicBezTo>
                  <a:cubicBezTo>
                    <a:pt x="1424549" y="650636"/>
                    <a:pt x="1427289" y="647897"/>
                    <a:pt x="1430028" y="647897"/>
                  </a:cubicBezTo>
                  <a:close/>
                  <a:moveTo>
                    <a:pt x="745149" y="646527"/>
                  </a:moveTo>
                  <a:lnTo>
                    <a:pt x="749258" y="647897"/>
                  </a:lnTo>
                  <a:lnTo>
                    <a:pt x="743779" y="649266"/>
                  </a:lnTo>
                  <a:close/>
                  <a:moveTo>
                    <a:pt x="536946" y="646527"/>
                  </a:moveTo>
                  <a:cubicBezTo>
                    <a:pt x="541055" y="646527"/>
                    <a:pt x="542425" y="647897"/>
                    <a:pt x="545164" y="647897"/>
                  </a:cubicBezTo>
                  <a:lnTo>
                    <a:pt x="545164" y="654745"/>
                  </a:lnTo>
                  <a:cubicBezTo>
                    <a:pt x="536946" y="661594"/>
                    <a:pt x="542425" y="665704"/>
                    <a:pt x="541055" y="669812"/>
                  </a:cubicBezTo>
                  <a:cubicBezTo>
                    <a:pt x="538315" y="675292"/>
                    <a:pt x="534206" y="678031"/>
                    <a:pt x="528727" y="678031"/>
                  </a:cubicBezTo>
                  <a:cubicBezTo>
                    <a:pt x="525988" y="678031"/>
                    <a:pt x="517769" y="672552"/>
                    <a:pt x="512290" y="672552"/>
                  </a:cubicBezTo>
                  <a:cubicBezTo>
                    <a:pt x="512290" y="671182"/>
                    <a:pt x="515030" y="671182"/>
                    <a:pt x="515030" y="669812"/>
                  </a:cubicBezTo>
                  <a:cubicBezTo>
                    <a:pt x="510920" y="661594"/>
                    <a:pt x="523248" y="650636"/>
                    <a:pt x="531466" y="652006"/>
                  </a:cubicBezTo>
                  <a:cubicBezTo>
                    <a:pt x="532836" y="650636"/>
                    <a:pt x="534206" y="646527"/>
                    <a:pt x="536946" y="646527"/>
                  </a:cubicBezTo>
                  <a:close/>
                  <a:moveTo>
                    <a:pt x="1223195" y="645157"/>
                  </a:moveTo>
                  <a:cubicBezTo>
                    <a:pt x="1224565" y="646527"/>
                    <a:pt x="1224565" y="647897"/>
                    <a:pt x="1224565" y="649266"/>
                  </a:cubicBezTo>
                  <a:cubicBezTo>
                    <a:pt x="1223195" y="649266"/>
                    <a:pt x="1220455" y="650636"/>
                    <a:pt x="1220455" y="646527"/>
                  </a:cubicBezTo>
                  <a:cubicBezTo>
                    <a:pt x="1220455" y="643787"/>
                    <a:pt x="1221825" y="645157"/>
                    <a:pt x="1223195" y="645157"/>
                  </a:cubicBezTo>
                  <a:close/>
                  <a:moveTo>
                    <a:pt x="268473" y="641048"/>
                  </a:moveTo>
                  <a:lnTo>
                    <a:pt x="271213" y="641048"/>
                  </a:lnTo>
                  <a:lnTo>
                    <a:pt x="272582" y="646527"/>
                  </a:lnTo>
                  <a:cubicBezTo>
                    <a:pt x="271213" y="646527"/>
                    <a:pt x="269843" y="646527"/>
                    <a:pt x="268473" y="645157"/>
                  </a:cubicBezTo>
                  <a:close/>
                  <a:moveTo>
                    <a:pt x="1368389" y="636939"/>
                  </a:moveTo>
                  <a:cubicBezTo>
                    <a:pt x="1372499" y="636939"/>
                    <a:pt x="1373868" y="638308"/>
                    <a:pt x="1375238" y="641048"/>
                  </a:cubicBezTo>
                  <a:cubicBezTo>
                    <a:pt x="1372499" y="643787"/>
                    <a:pt x="1371129" y="647897"/>
                    <a:pt x="1367019" y="647897"/>
                  </a:cubicBezTo>
                  <a:cubicBezTo>
                    <a:pt x="1364280" y="647897"/>
                    <a:pt x="1362910" y="646527"/>
                    <a:pt x="1361540" y="645157"/>
                  </a:cubicBezTo>
                  <a:cubicBezTo>
                    <a:pt x="1361540" y="639678"/>
                    <a:pt x="1365650" y="636939"/>
                    <a:pt x="1368389" y="636939"/>
                  </a:cubicBezTo>
                  <a:close/>
                  <a:moveTo>
                    <a:pt x="4110" y="636939"/>
                  </a:moveTo>
                  <a:lnTo>
                    <a:pt x="8219" y="636939"/>
                  </a:lnTo>
                  <a:lnTo>
                    <a:pt x="8219" y="642417"/>
                  </a:lnTo>
                  <a:cubicBezTo>
                    <a:pt x="5479" y="643787"/>
                    <a:pt x="2740" y="643787"/>
                    <a:pt x="0" y="642417"/>
                  </a:cubicBezTo>
                  <a:cubicBezTo>
                    <a:pt x="1370" y="641048"/>
                    <a:pt x="2740" y="638308"/>
                    <a:pt x="4110" y="636939"/>
                  </a:cubicBezTo>
                  <a:close/>
                  <a:moveTo>
                    <a:pt x="95883" y="630089"/>
                  </a:moveTo>
                  <a:cubicBezTo>
                    <a:pt x="97253" y="630089"/>
                    <a:pt x="97253" y="632829"/>
                    <a:pt x="95883" y="634199"/>
                  </a:cubicBezTo>
                  <a:cubicBezTo>
                    <a:pt x="94514" y="634199"/>
                    <a:pt x="94514" y="632829"/>
                    <a:pt x="93144" y="631459"/>
                  </a:cubicBezTo>
                  <a:cubicBezTo>
                    <a:pt x="93144" y="631459"/>
                    <a:pt x="94514" y="630089"/>
                    <a:pt x="95883" y="630089"/>
                  </a:cubicBezTo>
                  <a:close/>
                  <a:moveTo>
                    <a:pt x="746519" y="627350"/>
                  </a:moveTo>
                  <a:cubicBezTo>
                    <a:pt x="747888" y="627350"/>
                    <a:pt x="750628" y="630089"/>
                    <a:pt x="750628" y="631459"/>
                  </a:cubicBezTo>
                  <a:cubicBezTo>
                    <a:pt x="749258" y="632829"/>
                    <a:pt x="747888" y="632829"/>
                    <a:pt x="746519" y="632829"/>
                  </a:cubicBezTo>
                  <a:lnTo>
                    <a:pt x="743779" y="630089"/>
                  </a:lnTo>
                  <a:cubicBezTo>
                    <a:pt x="743779" y="628720"/>
                    <a:pt x="745149" y="628720"/>
                    <a:pt x="746519" y="627350"/>
                  </a:cubicBezTo>
                  <a:close/>
                  <a:moveTo>
                    <a:pt x="978008" y="625981"/>
                  </a:moveTo>
                  <a:cubicBezTo>
                    <a:pt x="980748" y="624611"/>
                    <a:pt x="983487" y="625981"/>
                    <a:pt x="984857" y="627350"/>
                  </a:cubicBezTo>
                  <a:cubicBezTo>
                    <a:pt x="984857" y="627350"/>
                    <a:pt x="984857" y="628720"/>
                    <a:pt x="982117" y="628720"/>
                  </a:cubicBezTo>
                  <a:cubicBezTo>
                    <a:pt x="978008" y="628720"/>
                    <a:pt x="979378" y="627350"/>
                    <a:pt x="978008" y="625981"/>
                  </a:cubicBezTo>
                  <a:close/>
                  <a:moveTo>
                    <a:pt x="1305380" y="624611"/>
                  </a:moveTo>
                  <a:cubicBezTo>
                    <a:pt x="1305380" y="624611"/>
                    <a:pt x="1306750" y="625981"/>
                    <a:pt x="1306750" y="627350"/>
                  </a:cubicBezTo>
                  <a:cubicBezTo>
                    <a:pt x="1305380" y="627350"/>
                    <a:pt x="1304011" y="627350"/>
                    <a:pt x="1302641" y="625981"/>
                  </a:cubicBezTo>
                  <a:cubicBezTo>
                    <a:pt x="1302641" y="625981"/>
                    <a:pt x="1304011" y="624611"/>
                    <a:pt x="1305380" y="624611"/>
                  </a:cubicBezTo>
                  <a:close/>
                  <a:moveTo>
                    <a:pt x="853360" y="624611"/>
                  </a:moveTo>
                  <a:lnTo>
                    <a:pt x="857469" y="624611"/>
                  </a:lnTo>
                  <a:cubicBezTo>
                    <a:pt x="857469" y="625981"/>
                    <a:pt x="857469" y="627350"/>
                    <a:pt x="856099" y="628720"/>
                  </a:cubicBezTo>
                  <a:cubicBezTo>
                    <a:pt x="854730" y="628720"/>
                    <a:pt x="851990" y="627350"/>
                    <a:pt x="853360" y="624611"/>
                  </a:cubicBezTo>
                  <a:close/>
                  <a:moveTo>
                    <a:pt x="539685" y="623241"/>
                  </a:moveTo>
                  <a:lnTo>
                    <a:pt x="541055" y="623241"/>
                  </a:lnTo>
                  <a:cubicBezTo>
                    <a:pt x="541055" y="625981"/>
                    <a:pt x="538315" y="628720"/>
                    <a:pt x="536946" y="631459"/>
                  </a:cubicBezTo>
                  <a:lnTo>
                    <a:pt x="530097" y="631459"/>
                  </a:lnTo>
                  <a:cubicBezTo>
                    <a:pt x="530097" y="630089"/>
                    <a:pt x="528727" y="631459"/>
                    <a:pt x="528727" y="627350"/>
                  </a:cubicBezTo>
                  <a:cubicBezTo>
                    <a:pt x="528727" y="623241"/>
                    <a:pt x="534206" y="621871"/>
                    <a:pt x="539685" y="623241"/>
                  </a:cubicBezTo>
                  <a:close/>
                  <a:moveTo>
                    <a:pt x="143825" y="623241"/>
                  </a:moveTo>
                  <a:lnTo>
                    <a:pt x="149304" y="624611"/>
                  </a:lnTo>
                  <a:cubicBezTo>
                    <a:pt x="147934" y="627350"/>
                    <a:pt x="146564" y="628720"/>
                    <a:pt x="145195" y="630089"/>
                  </a:cubicBezTo>
                  <a:cubicBezTo>
                    <a:pt x="143825" y="628720"/>
                    <a:pt x="142455" y="628720"/>
                    <a:pt x="142455" y="625981"/>
                  </a:cubicBezTo>
                  <a:cubicBezTo>
                    <a:pt x="142455" y="621871"/>
                    <a:pt x="142455" y="624611"/>
                    <a:pt x="143825" y="623241"/>
                  </a:cubicBezTo>
                  <a:close/>
                  <a:moveTo>
                    <a:pt x="1280724" y="621871"/>
                  </a:moveTo>
                  <a:lnTo>
                    <a:pt x="1286204" y="621871"/>
                  </a:lnTo>
                  <a:lnTo>
                    <a:pt x="1288943" y="624611"/>
                  </a:lnTo>
                  <a:cubicBezTo>
                    <a:pt x="1287573" y="625981"/>
                    <a:pt x="1284834" y="627350"/>
                    <a:pt x="1282094" y="628720"/>
                  </a:cubicBezTo>
                  <a:cubicBezTo>
                    <a:pt x="1282094" y="627350"/>
                    <a:pt x="1282094" y="624611"/>
                    <a:pt x="1280724" y="621871"/>
                  </a:cubicBezTo>
                  <a:close/>
                  <a:moveTo>
                    <a:pt x="1309489" y="620501"/>
                  </a:moveTo>
                  <a:lnTo>
                    <a:pt x="1313599" y="620501"/>
                  </a:lnTo>
                  <a:cubicBezTo>
                    <a:pt x="1313599" y="620501"/>
                    <a:pt x="1313599" y="621871"/>
                    <a:pt x="1312229" y="623241"/>
                  </a:cubicBezTo>
                  <a:cubicBezTo>
                    <a:pt x="1310859" y="621871"/>
                    <a:pt x="1309489" y="621871"/>
                    <a:pt x="1309489" y="620501"/>
                  </a:cubicBezTo>
                  <a:close/>
                  <a:moveTo>
                    <a:pt x="180808" y="617762"/>
                  </a:moveTo>
                  <a:cubicBezTo>
                    <a:pt x="180808" y="623241"/>
                    <a:pt x="178069" y="631459"/>
                    <a:pt x="178069" y="635569"/>
                  </a:cubicBezTo>
                  <a:cubicBezTo>
                    <a:pt x="178069" y="638308"/>
                    <a:pt x="179439" y="638308"/>
                    <a:pt x="179439" y="638308"/>
                  </a:cubicBezTo>
                  <a:cubicBezTo>
                    <a:pt x="184918" y="635569"/>
                    <a:pt x="190397" y="631459"/>
                    <a:pt x="194506" y="630089"/>
                  </a:cubicBezTo>
                  <a:cubicBezTo>
                    <a:pt x="193136" y="625981"/>
                    <a:pt x="193136" y="621871"/>
                    <a:pt x="193136" y="617762"/>
                  </a:cubicBezTo>
                  <a:cubicBezTo>
                    <a:pt x="190397" y="619132"/>
                    <a:pt x="190397" y="621871"/>
                    <a:pt x="189027" y="623241"/>
                  </a:cubicBezTo>
                  <a:cubicBezTo>
                    <a:pt x="187657" y="620501"/>
                    <a:pt x="183548" y="619132"/>
                    <a:pt x="180808" y="617762"/>
                  </a:cubicBezTo>
                  <a:close/>
                  <a:moveTo>
                    <a:pt x="1260178" y="613652"/>
                  </a:moveTo>
                  <a:lnTo>
                    <a:pt x="1260178" y="620501"/>
                  </a:lnTo>
                  <a:cubicBezTo>
                    <a:pt x="1258808" y="620501"/>
                    <a:pt x="1256069" y="621871"/>
                    <a:pt x="1254699" y="621871"/>
                  </a:cubicBezTo>
                  <a:lnTo>
                    <a:pt x="1251960" y="619132"/>
                  </a:lnTo>
                  <a:lnTo>
                    <a:pt x="1251960" y="615022"/>
                  </a:lnTo>
                  <a:cubicBezTo>
                    <a:pt x="1253329" y="615022"/>
                    <a:pt x="1254699" y="613652"/>
                    <a:pt x="1260178" y="613652"/>
                  </a:cubicBezTo>
                  <a:close/>
                  <a:moveTo>
                    <a:pt x="135606" y="609543"/>
                  </a:moveTo>
                  <a:lnTo>
                    <a:pt x="139716" y="609543"/>
                  </a:lnTo>
                  <a:cubicBezTo>
                    <a:pt x="139716" y="609543"/>
                    <a:pt x="139716" y="610913"/>
                    <a:pt x="141085" y="612283"/>
                  </a:cubicBezTo>
                  <a:cubicBezTo>
                    <a:pt x="139716" y="613652"/>
                    <a:pt x="139716" y="615022"/>
                    <a:pt x="138346" y="616392"/>
                  </a:cubicBezTo>
                  <a:cubicBezTo>
                    <a:pt x="136976" y="616392"/>
                    <a:pt x="135606" y="616392"/>
                    <a:pt x="134237" y="615022"/>
                  </a:cubicBezTo>
                  <a:close/>
                  <a:moveTo>
                    <a:pt x="1291683" y="606804"/>
                  </a:moveTo>
                  <a:cubicBezTo>
                    <a:pt x="1290313" y="609543"/>
                    <a:pt x="1290313" y="612283"/>
                    <a:pt x="1290313" y="615022"/>
                  </a:cubicBezTo>
                  <a:cubicBezTo>
                    <a:pt x="1288943" y="613652"/>
                    <a:pt x="1287573" y="610913"/>
                    <a:pt x="1284834" y="609543"/>
                  </a:cubicBezTo>
                  <a:cubicBezTo>
                    <a:pt x="1286204" y="606804"/>
                    <a:pt x="1288943" y="606804"/>
                    <a:pt x="1291683" y="606804"/>
                  </a:cubicBezTo>
                  <a:close/>
                  <a:moveTo>
                    <a:pt x="510920" y="605434"/>
                  </a:moveTo>
                  <a:cubicBezTo>
                    <a:pt x="512290" y="605434"/>
                    <a:pt x="515030" y="606804"/>
                    <a:pt x="517769" y="608174"/>
                  </a:cubicBezTo>
                  <a:lnTo>
                    <a:pt x="517769" y="612283"/>
                  </a:lnTo>
                  <a:cubicBezTo>
                    <a:pt x="516399" y="613652"/>
                    <a:pt x="517769" y="613652"/>
                    <a:pt x="513660" y="613652"/>
                  </a:cubicBezTo>
                  <a:cubicBezTo>
                    <a:pt x="510920" y="613652"/>
                    <a:pt x="509550" y="612283"/>
                    <a:pt x="509550" y="608174"/>
                  </a:cubicBezTo>
                  <a:cubicBezTo>
                    <a:pt x="509550" y="605434"/>
                    <a:pt x="509550" y="606804"/>
                    <a:pt x="510920" y="605434"/>
                  </a:cubicBezTo>
                  <a:close/>
                  <a:moveTo>
                    <a:pt x="439693" y="604064"/>
                  </a:moveTo>
                  <a:cubicBezTo>
                    <a:pt x="441062" y="605434"/>
                    <a:pt x="441062" y="605434"/>
                    <a:pt x="439693" y="608174"/>
                  </a:cubicBezTo>
                  <a:cubicBezTo>
                    <a:pt x="439693" y="608174"/>
                    <a:pt x="438323" y="608174"/>
                    <a:pt x="436953" y="606804"/>
                  </a:cubicBezTo>
                  <a:close/>
                  <a:moveTo>
                    <a:pt x="115060" y="602694"/>
                  </a:moveTo>
                  <a:cubicBezTo>
                    <a:pt x="115060" y="602694"/>
                    <a:pt x="116430" y="604064"/>
                    <a:pt x="116430" y="605434"/>
                  </a:cubicBezTo>
                  <a:cubicBezTo>
                    <a:pt x="116430" y="605434"/>
                    <a:pt x="115060" y="606804"/>
                    <a:pt x="113690" y="606804"/>
                  </a:cubicBezTo>
                  <a:cubicBezTo>
                    <a:pt x="113690" y="606804"/>
                    <a:pt x="113690" y="602694"/>
                    <a:pt x="115060" y="602694"/>
                  </a:cubicBezTo>
                  <a:close/>
                  <a:moveTo>
                    <a:pt x="1324557" y="601324"/>
                  </a:moveTo>
                  <a:lnTo>
                    <a:pt x="1328666" y="601324"/>
                  </a:lnTo>
                  <a:cubicBezTo>
                    <a:pt x="1328666" y="602694"/>
                    <a:pt x="1330036" y="604064"/>
                    <a:pt x="1330036" y="605434"/>
                  </a:cubicBezTo>
                  <a:cubicBezTo>
                    <a:pt x="1328666" y="605434"/>
                    <a:pt x="1325927" y="606804"/>
                    <a:pt x="1323187" y="605434"/>
                  </a:cubicBezTo>
                  <a:close/>
                  <a:moveTo>
                    <a:pt x="1299901" y="601324"/>
                  </a:moveTo>
                  <a:cubicBezTo>
                    <a:pt x="1299901" y="605434"/>
                    <a:pt x="1297162" y="605434"/>
                    <a:pt x="1297162" y="608174"/>
                  </a:cubicBezTo>
                  <a:lnTo>
                    <a:pt x="1297162" y="602694"/>
                  </a:lnTo>
                  <a:cubicBezTo>
                    <a:pt x="1297162" y="602694"/>
                    <a:pt x="1298531" y="601324"/>
                    <a:pt x="1299901" y="601324"/>
                  </a:cubicBezTo>
                  <a:close/>
                  <a:moveTo>
                    <a:pt x="169850" y="598585"/>
                  </a:moveTo>
                  <a:lnTo>
                    <a:pt x="169850" y="605434"/>
                  </a:lnTo>
                  <a:lnTo>
                    <a:pt x="173960" y="609543"/>
                  </a:lnTo>
                  <a:cubicBezTo>
                    <a:pt x="173960" y="608174"/>
                    <a:pt x="175329" y="606804"/>
                    <a:pt x="175329" y="606804"/>
                  </a:cubicBezTo>
                  <a:cubicBezTo>
                    <a:pt x="175329" y="604064"/>
                    <a:pt x="172590" y="601324"/>
                    <a:pt x="169850" y="598585"/>
                  </a:cubicBezTo>
                  <a:close/>
                  <a:moveTo>
                    <a:pt x="1010882" y="593106"/>
                  </a:moveTo>
                  <a:cubicBezTo>
                    <a:pt x="1012252" y="594476"/>
                    <a:pt x="1013621" y="594476"/>
                    <a:pt x="1014991" y="595846"/>
                  </a:cubicBezTo>
                  <a:cubicBezTo>
                    <a:pt x="1013621" y="597216"/>
                    <a:pt x="1012252" y="597216"/>
                    <a:pt x="1010882" y="597216"/>
                  </a:cubicBezTo>
                  <a:lnTo>
                    <a:pt x="1008143" y="594476"/>
                  </a:lnTo>
                  <a:cubicBezTo>
                    <a:pt x="1008143" y="594476"/>
                    <a:pt x="1010882" y="594476"/>
                    <a:pt x="1010882" y="593106"/>
                  </a:cubicBezTo>
                  <a:close/>
                  <a:moveTo>
                    <a:pt x="445172" y="593106"/>
                  </a:moveTo>
                  <a:lnTo>
                    <a:pt x="453390" y="593106"/>
                  </a:lnTo>
                  <a:cubicBezTo>
                    <a:pt x="453390" y="594476"/>
                    <a:pt x="454760" y="597216"/>
                    <a:pt x="454760" y="598585"/>
                  </a:cubicBezTo>
                  <a:cubicBezTo>
                    <a:pt x="453390" y="599955"/>
                    <a:pt x="452020" y="601324"/>
                    <a:pt x="449281" y="601324"/>
                  </a:cubicBezTo>
                  <a:cubicBezTo>
                    <a:pt x="445172" y="601324"/>
                    <a:pt x="445172" y="599955"/>
                    <a:pt x="443802" y="598585"/>
                  </a:cubicBezTo>
                  <a:close/>
                  <a:moveTo>
                    <a:pt x="515030" y="580778"/>
                  </a:moveTo>
                  <a:lnTo>
                    <a:pt x="520508" y="580778"/>
                  </a:lnTo>
                  <a:lnTo>
                    <a:pt x="520508" y="584888"/>
                  </a:lnTo>
                  <a:cubicBezTo>
                    <a:pt x="519139" y="584888"/>
                    <a:pt x="516399" y="583518"/>
                    <a:pt x="515030" y="580778"/>
                  </a:cubicBezTo>
                  <a:close/>
                  <a:moveTo>
                    <a:pt x="113690" y="580778"/>
                  </a:moveTo>
                  <a:cubicBezTo>
                    <a:pt x="115060" y="582148"/>
                    <a:pt x="115060" y="583518"/>
                    <a:pt x="115060" y="584888"/>
                  </a:cubicBezTo>
                  <a:cubicBezTo>
                    <a:pt x="113690" y="586257"/>
                    <a:pt x="109581" y="582148"/>
                    <a:pt x="109581" y="584888"/>
                  </a:cubicBezTo>
                  <a:cubicBezTo>
                    <a:pt x="109581" y="582148"/>
                    <a:pt x="112321" y="580778"/>
                    <a:pt x="113690" y="580778"/>
                  </a:cubicBezTo>
                  <a:close/>
                  <a:moveTo>
                    <a:pt x="172590" y="573929"/>
                  </a:moveTo>
                  <a:cubicBezTo>
                    <a:pt x="172590" y="576669"/>
                    <a:pt x="175329" y="578039"/>
                    <a:pt x="175329" y="579409"/>
                  </a:cubicBezTo>
                  <a:cubicBezTo>
                    <a:pt x="172590" y="580778"/>
                    <a:pt x="171220" y="579409"/>
                    <a:pt x="171220" y="583518"/>
                  </a:cubicBezTo>
                  <a:cubicBezTo>
                    <a:pt x="171220" y="586257"/>
                    <a:pt x="179439" y="591736"/>
                    <a:pt x="182178" y="594476"/>
                  </a:cubicBezTo>
                  <a:lnTo>
                    <a:pt x="189027" y="594476"/>
                  </a:lnTo>
                  <a:lnTo>
                    <a:pt x="189027" y="584888"/>
                  </a:lnTo>
                  <a:cubicBezTo>
                    <a:pt x="189027" y="573929"/>
                    <a:pt x="179439" y="575299"/>
                    <a:pt x="172590" y="573929"/>
                  </a:cubicBezTo>
                  <a:close/>
                  <a:moveTo>
                    <a:pt x="78076" y="571190"/>
                  </a:moveTo>
                  <a:cubicBezTo>
                    <a:pt x="79446" y="571190"/>
                    <a:pt x="80816" y="571190"/>
                    <a:pt x="82186" y="572560"/>
                  </a:cubicBezTo>
                  <a:cubicBezTo>
                    <a:pt x="82186" y="572560"/>
                    <a:pt x="82186" y="573929"/>
                    <a:pt x="78076" y="575299"/>
                  </a:cubicBezTo>
                  <a:close/>
                  <a:moveTo>
                    <a:pt x="245187" y="568451"/>
                  </a:moveTo>
                  <a:cubicBezTo>
                    <a:pt x="246557" y="569820"/>
                    <a:pt x="249296" y="569820"/>
                    <a:pt x="252036" y="571190"/>
                  </a:cubicBezTo>
                  <a:lnTo>
                    <a:pt x="252036" y="576669"/>
                  </a:lnTo>
                  <a:cubicBezTo>
                    <a:pt x="250666" y="578039"/>
                    <a:pt x="247927" y="578039"/>
                    <a:pt x="245187" y="576669"/>
                  </a:cubicBezTo>
                  <a:close/>
                  <a:moveTo>
                    <a:pt x="512290" y="567081"/>
                  </a:moveTo>
                  <a:lnTo>
                    <a:pt x="517769" y="568451"/>
                  </a:lnTo>
                  <a:cubicBezTo>
                    <a:pt x="516399" y="569820"/>
                    <a:pt x="515030" y="572560"/>
                    <a:pt x="513660" y="573929"/>
                  </a:cubicBezTo>
                  <a:cubicBezTo>
                    <a:pt x="513660" y="572560"/>
                    <a:pt x="513660" y="569820"/>
                    <a:pt x="512290" y="567081"/>
                  </a:cubicBezTo>
                  <a:close/>
                  <a:moveTo>
                    <a:pt x="1384826" y="564341"/>
                  </a:moveTo>
                  <a:cubicBezTo>
                    <a:pt x="1386196" y="564341"/>
                    <a:pt x="1388935" y="565711"/>
                    <a:pt x="1388935" y="567081"/>
                  </a:cubicBezTo>
                  <a:lnTo>
                    <a:pt x="1383457" y="568451"/>
                  </a:lnTo>
                  <a:close/>
                  <a:moveTo>
                    <a:pt x="480785" y="564341"/>
                  </a:moveTo>
                  <a:cubicBezTo>
                    <a:pt x="480785" y="561602"/>
                    <a:pt x="484895" y="562971"/>
                    <a:pt x="486265" y="564341"/>
                  </a:cubicBezTo>
                  <a:cubicBezTo>
                    <a:pt x="486265" y="564341"/>
                    <a:pt x="486265" y="565711"/>
                    <a:pt x="484895" y="567081"/>
                  </a:cubicBezTo>
                  <a:cubicBezTo>
                    <a:pt x="483525" y="567081"/>
                    <a:pt x="480785" y="568451"/>
                    <a:pt x="480785" y="564341"/>
                  </a:cubicBezTo>
                  <a:close/>
                  <a:moveTo>
                    <a:pt x="19177" y="564341"/>
                  </a:moveTo>
                  <a:cubicBezTo>
                    <a:pt x="20547" y="564341"/>
                    <a:pt x="21916" y="564341"/>
                    <a:pt x="23286" y="565711"/>
                  </a:cubicBezTo>
                  <a:lnTo>
                    <a:pt x="20547" y="568451"/>
                  </a:lnTo>
                  <a:cubicBezTo>
                    <a:pt x="20547" y="567081"/>
                    <a:pt x="19177" y="565711"/>
                    <a:pt x="19177" y="564341"/>
                  </a:cubicBezTo>
                  <a:close/>
                  <a:moveTo>
                    <a:pt x="506811" y="562971"/>
                  </a:moveTo>
                  <a:lnTo>
                    <a:pt x="506811" y="565711"/>
                  </a:lnTo>
                  <a:cubicBezTo>
                    <a:pt x="506811" y="562971"/>
                    <a:pt x="505441" y="564341"/>
                    <a:pt x="504071" y="564341"/>
                  </a:cubicBezTo>
                  <a:cubicBezTo>
                    <a:pt x="504071" y="564341"/>
                    <a:pt x="505441" y="562971"/>
                    <a:pt x="506811" y="562971"/>
                  </a:cubicBezTo>
                  <a:close/>
                  <a:moveTo>
                    <a:pt x="117799" y="558862"/>
                  </a:moveTo>
                  <a:cubicBezTo>
                    <a:pt x="117799" y="561602"/>
                    <a:pt x="115060" y="557492"/>
                    <a:pt x="115060" y="560232"/>
                  </a:cubicBezTo>
                  <a:cubicBezTo>
                    <a:pt x="115060" y="557492"/>
                    <a:pt x="116430" y="558862"/>
                    <a:pt x="117799" y="558862"/>
                  </a:cubicBezTo>
                  <a:close/>
                  <a:moveTo>
                    <a:pt x="275322" y="557492"/>
                  </a:moveTo>
                  <a:cubicBezTo>
                    <a:pt x="279431" y="557492"/>
                    <a:pt x="284910" y="561602"/>
                    <a:pt x="284910" y="564341"/>
                  </a:cubicBezTo>
                  <a:cubicBezTo>
                    <a:pt x="284910" y="568451"/>
                    <a:pt x="282171" y="572560"/>
                    <a:pt x="279431" y="575299"/>
                  </a:cubicBezTo>
                  <a:cubicBezTo>
                    <a:pt x="279431" y="576669"/>
                    <a:pt x="280801" y="575299"/>
                    <a:pt x="280801" y="578039"/>
                  </a:cubicBezTo>
                  <a:cubicBezTo>
                    <a:pt x="280801" y="583518"/>
                    <a:pt x="272582" y="584888"/>
                    <a:pt x="271213" y="584888"/>
                  </a:cubicBezTo>
                  <a:cubicBezTo>
                    <a:pt x="265733" y="584888"/>
                    <a:pt x="264364" y="583518"/>
                    <a:pt x="264364" y="578039"/>
                  </a:cubicBezTo>
                  <a:cubicBezTo>
                    <a:pt x="264364" y="573929"/>
                    <a:pt x="265733" y="568451"/>
                    <a:pt x="265733" y="565711"/>
                  </a:cubicBezTo>
                  <a:cubicBezTo>
                    <a:pt x="265733" y="557492"/>
                    <a:pt x="273952" y="557492"/>
                    <a:pt x="275322" y="557492"/>
                  </a:cubicBezTo>
                  <a:close/>
                  <a:moveTo>
                    <a:pt x="1364280" y="554753"/>
                  </a:moveTo>
                  <a:lnTo>
                    <a:pt x="1368389" y="554753"/>
                  </a:lnTo>
                  <a:lnTo>
                    <a:pt x="1368389" y="557492"/>
                  </a:lnTo>
                  <a:lnTo>
                    <a:pt x="1364280" y="557492"/>
                  </a:lnTo>
                  <a:close/>
                  <a:moveTo>
                    <a:pt x="91774" y="553383"/>
                  </a:moveTo>
                  <a:lnTo>
                    <a:pt x="98623" y="553383"/>
                  </a:lnTo>
                  <a:cubicBezTo>
                    <a:pt x="98623" y="556123"/>
                    <a:pt x="99993" y="557492"/>
                    <a:pt x="98623" y="562971"/>
                  </a:cubicBezTo>
                  <a:cubicBezTo>
                    <a:pt x="97253" y="562971"/>
                    <a:pt x="94514" y="564341"/>
                    <a:pt x="91774" y="562971"/>
                  </a:cubicBezTo>
                  <a:cubicBezTo>
                    <a:pt x="91774" y="560232"/>
                    <a:pt x="90404" y="557492"/>
                    <a:pt x="91774" y="553383"/>
                  </a:cubicBezTo>
                  <a:close/>
                  <a:moveTo>
                    <a:pt x="49311" y="549274"/>
                  </a:moveTo>
                  <a:cubicBezTo>
                    <a:pt x="47942" y="549274"/>
                    <a:pt x="46572" y="547904"/>
                    <a:pt x="46572" y="550644"/>
                  </a:cubicBezTo>
                  <a:cubicBezTo>
                    <a:pt x="46572" y="547904"/>
                    <a:pt x="49311" y="550644"/>
                    <a:pt x="49311" y="549274"/>
                  </a:cubicBezTo>
                  <a:close/>
                  <a:moveTo>
                    <a:pt x="178069" y="545164"/>
                  </a:moveTo>
                  <a:cubicBezTo>
                    <a:pt x="175329" y="546534"/>
                    <a:pt x="173960" y="549274"/>
                    <a:pt x="173960" y="562971"/>
                  </a:cubicBezTo>
                  <a:cubicBezTo>
                    <a:pt x="175329" y="561602"/>
                    <a:pt x="179439" y="561602"/>
                    <a:pt x="180808" y="561602"/>
                  </a:cubicBezTo>
                  <a:cubicBezTo>
                    <a:pt x="179439" y="553383"/>
                    <a:pt x="178069" y="549274"/>
                    <a:pt x="178069" y="545164"/>
                  </a:cubicBezTo>
                  <a:close/>
                  <a:moveTo>
                    <a:pt x="38353" y="536946"/>
                  </a:moveTo>
                  <a:cubicBezTo>
                    <a:pt x="39723" y="536946"/>
                    <a:pt x="41093" y="536946"/>
                    <a:pt x="42463" y="538316"/>
                  </a:cubicBezTo>
                  <a:cubicBezTo>
                    <a:pt x="41093" y="539686"/>
                    <a:pt x="41093" y="542425"/>
                    <a:pt x="39723" y="543795"/>
                  </a:cubicBezTo>
                  <a:cubicBezTo>
                    <a:pt x="39723" y="542425"/>
                    <a:pt x="38353" y="541055"/>
                    <a:pt x="38353" y="536946"/>
                  </a:cubicBezTo>
                  <a:close/>
                  <a:moveTo>
                    <a:pt x="32875" y="530097"/>
                  </a:moveTo>
                  <a:cubicBezTo>
                    <a:pt x="34244" y="531467"/>
                    <a:pt x="34244" y="532837"/>
                    <a:pt x="34244" y="534206"/>
                  </a:cubicBezTo>
                  <a:cubicBezTo>
                    <a:pt x="34244" y="534206"/>
                    <a:pt x="32875" y="534206"/>
                    <a:pt x="31505" y="532837"/>
                  </a:cubicBezTo>
                  <a:cubicBezTo>
                    <a:pt x="31505" y="532837"/>
                    <a:pt x="31505" y="531467"/>
                    <a:pt x="32875" y="530097"/>
                  </a:cubicBezTo>
                  <a:close/>
                  <a:moveTo>
                    <a:pt x="95883" y="517769"/>
                  </a:moveTo>
                  <a:lnTo>
                    <a:pt x="101362" y="517769"/>
                  </a:lnTo>
                  <a:cubicBezTo>
                    <a:pt x="102732" y="519139"/>
                    <a:pt x="102732" y="517769"/>
                    <a:pt x="102732" y="520509"/>
                  </a:cubicBezTo>
                  <a:cubicBezTo>
                    <a:pt x="102732" y="524618"/>
                    <a:pt x="101362" y="525988"/>
                    <a:pt x="98623" y="527358"/>
                  </a:cubicBezTo>
                  <a:cubicBezTo>
                    <a:pt x="95883" y="525988"/>
                    <a:pt x="95883" y="523248"/>
                    <a:pt x="95883" y="520509"/>
                  </a:cubicBezTo>
                  <a:lnTo>
                    <a:pt x="95883" y="519139"/>
                  </a:lnTo>
                  <a:close/>
                  <a:moveTo>
                    <a:pt x="80816" y="505441"/>
                  </a:moveTo>
                  <a:cubicBezTo>
                    <a:pt x="82186" y="505441"/>
                    <a:pt x="84925" y="508181"/>
                    <a:pt x="87665" y="509551"/>
                  </a:cubicBezTo>
                  <a:lnTo>
                    <a:pt x="87665" y="515030"/>
                  </a:lnTo>
                  <a:cubicBezTo>
                    <a:pt x="87665" y="515030"/>
                    <a:pt x="87665" y="516400"/>
                    <a:pt x="84925" y="516400"/>
                  </a:cubicBezTo>
                  <a:cubicBezTo>
                    <a:pt x="80816" y="516400"/>
                    <a:pt x="80816" y="513660"/>
                    <a:pt x="78076" y="513660"/>
                  </a:cubicBezTo>
                  <a:cubicBezTo>
                    <a:pt x="79446" y="510921"/>
                    <a:pt x="79446" y="508181"/>
                    <a:pt x="80816" y="505441"/>
                  </a:cubicBezTo>
                  <a:close/>
                  <a:moveTo>
                    <a:pt x="1431398" y="504072"/>
                  </a:moveTo>
                  <a:cubicBezTo>
                    <a:pt x="1434138" y="504072"/>
                    <a:pt x="1436877" y="506811"/>
                    <a:pt x="1438247" y="508181"/>
                  </a:cubicBezTo>
                  <a:lnTo>
                    <a:pt x="1431398" y="508181"/>
                  </a:lnTo>
                  <a:cubicBezTo>
                    <a:pt x="1430028" y="506811"/>
                    <a:pt x="1430028" y="505441"/>
                    <a:pt x="1431398" y="504072"/>
                  </a:cubicBezTo>
                  <a:close/>
                  <a:moveTo>
                    <a:pt x="395860" y="482156"/>
                  </a:moveTo>
                  <a:cubicBezTo>
                    <a:pt x="397230" y="482156"/>
                    <a:pt x="397230" y="483525"/>
                    <a:pt x="397230" y="484895"/>
                  </a:cubicBezTo>
                  <a:lnTo>
                    <a:pt x="393121" y="484895"/>
                  </a:lnTo>
                  <a:cubicBezTo>
                    <a:pt x="394491" y="483525"/>
                    <a:pt x="394491" y="482156"/>
                    <a:pt x="395860" y="482156"/>
                  </a:cubicBezTo>
                  <a:close/>
                  <a:moveTo>
                    <a:pt x="1383457" y="475307"/>
                  </a:moveTo>
                  <a:lnTo>
                    <a:pt x="1388935" y="476676"/>
                  </a:lnTo>
                  <a:cubicBezTo>
                    <a:pt x="1388935" y="478046"/>
                    <a:pt x="1387566" y="480786"/>
                    <a:pt x="1386196" y="482156"/>
                  </a:cubicBezTo>
                  <a:cubicBezTo>
                    <a:pt x="1384826" y="480786"/>
                    <a:pt x="1380717" y="480786"/>
                    <a:pt x="1383457" y="475307"/>
                  </a:cubicBezTo>
                  <a:close/>
                  <a:moveTo>
                    <a:pt x="1362910" y="472567"/>
                  </a:moveTo>
                  <a:cubicBezTo>
                    <a:pt x="1362910" y="473937"/>
                    <a:pt x="1364280" y="473937"/>
                    <a:pt x="1364280" y="478046"/>
                  </a:cubicBezTo>
                  <a:cubicBezTo>
                    <a:pt x="1364280" y="480786"/>
                    <a:pt x="1362910" y="482156"/>
                    <a:pt x="1360171" y="483525"/>
                  </a:cubicBezTo>
                  <a:lnTo>
                    <a:pt x="1353322" y="483525"/>
                  </a:lnTo>
                  <a:cubicBezTo>
                    <a:pt x="1353322" y="483525"/>
                    <a:pt x="1351952" y="483525"/>
                    <a:pt x="1351952" y="480786"/>
                  </a:cubicBezTo>
                  <a:cubicBezTo>
                    <a:pt x="1351952" y="475307"/>
                    <a:pt x="1357431" y="472567"/>
                    <a:pt x="1362910" y="472567"/>
                  </a:cubicBezTo>
                  <a:close/>
                  <a:moveTo>
                    <a:pt x="268473" y="465718"/>
                  </a:moveTo>
                  <a:cubicBezTo>
                    <a:pt x="269843" y="465718"/>
                    <a:pt x="271213" y="465718"/>
                    <a:pt x="272582" y="467088"/>
                  </a:cubicBezTo>
                  <a:cubicBezTo>
                    <a:pt x="272582" y="469828"/>
                    <a:pt x="271213" y="469828"/>
                    <a:pt x="268473" y="471198"/>
                  </a:cubicBezTo>
                  <a:cubicBezTo>
                    <a:pt x="268473" y="469828"/>
                    <a:pt x="267103" y="467088"/>
                    <a:pt x="268473" y="465718"/>
                  </a:cubicBezTo>
                  <a:close/>
                  <a:moveTo>
                    <a:pt x="545164" y="464348"/>
                  </a:moveTo>
                  <a:lnTo>
                    <a:pt x="549273" y="464348"/>
                  </a:lnTo>
                  <a:cubicBezTo>
                    <a:pt x="549273" y="465718"/>
                    <a:pt x="549273" y="467088"/>
                    <a:pt x="547904" y="468458"/>
                  </a:cubicBezTo>
                  <a:cubicBezTo>
                    <a:pt x="546534" y="468458"/>
                    <a:pt x="543794" y="467088"/>
                    <a:pt x="545164" y="464348"/>
                  </a:cubicBezTo>
                  <a:close/>
                  <a:moveTo>
                    <a:pt x="1451945" y="450651"/>
                  </a:moveTo>
                  <a:cubicBezTo>
                    <a:pt x="1453314" y="450651"/>
                    <a:pt x="1453314" y="452021"/>
                    <a:pt x="1453314" y="453391"/>
                  </a:cubicBezTo>
                  <a:cubicBezTo>
                    <a:pt x="1451945" y="453391"/>
                    <a:pt x="1450575" y="453391"/>
                    <a:pt x="1449205" y="452021"/>
                  </a:cubicBezTo>
                  <a:cubicBezTo>
                    <a:pt x="1449205" y="452021"/>
                    <a:pt x="1450575" y="450651"/>
                    <a:pt x="1451945" y="450651"/>
                  </a:cubicBezTo>
                  <a:close/>
                  <a:moveTo>
                    <a:pt x="1379347" y="347919"/>
                  </a:moveTo>
                  <a:cubicBezTo>
                    <a:pt x="1380717" y="347919"/>
                    <a:pt x="1383457" y="349289"/>
                    <a:pt x="1384826" y="352028"/>
                  </a:cubicBezTo>
                  <a:cubicBezTo>
                    <a:pt x="1383457" y="353398"/>
                    <a:pt x="1382087" y="353398"/>
                    <a:pt x="1380717" y="353398"/>
                  </a:cubicBezTo>
                  <a:close/>
                  <a:moveTo>
                    <a:pt x="1039647" y="280801"/>
                  </a:moveTo>
                  <a:cubicBezTo>
                    <a:pt x="1031428" y="289019"/>
                    <a:pt x="1017731" y="299977"/>
                    <a:pt x="1017731" y="308196"/>
                  </a:cubicBezTo>
                  <a:cubicBezTo>
                    <a:pt x="1017731" y="320524"/>
                    <a:pt x="1031428" y="326003"/>
                    <a:pt x="1043756" y="335591"/>
                  </a:cubicBezTo>
                  <a:close/>
                  <a:moveTo>
                    <a:pt x="187657" y="184918"/>
                  </a:moveTo>
                  <a:cubicBezTo>
                    <a:pt x="205464" y="184918"/>
                    <a:pt x="210943" y="191766"/>
                    <a:pt x="215052" y="216422"/>
                  </a:cubicBezTo>
                  <a:cubicBezTo>
                    <a:pt x="216422" y="217792"/>
                    <a:pt x="219162" y="217792"/>
                    <a:pt x="219162" y="221901"/>
                  </a:cubicBezTo>
                  <a:cubicBezTo>
                    <a:pt x="219162" y="239708"/>
                    <a:pt x="208204" y="230120"/>
                    <a:pt x="208204" y="250666"/>
                  </a:cubicBezTo>
                  <a:cubicBezTo>
                    <a:pt x="208204" y="260254"/>
                    <a:pt x="216422" y="267103"/>
                    <a:pt x="226010" y="267103"/>
                  </a:cubicBezTo>
                  <a:cubicBezTo>
                    <a:pt x="230120" y="267103"/>
                    <a:pt x="230120" y="264364"/>
                    <a:pt x="236968" y="258885"/>
                  </a:cubicBezTo>
                  <a:cubicBezTo>
                    <a:pt x="239708" y="261624"/>
                    <a:pt x="242448" y="268473"/>
                    <a:pt x="247927" y="271212"/>
                  </a:cubicBezTo>
                  <a:cubicBezTo>
                    <a:pt x="250666" y="273952"/>
                    <a:pt x="258885" y="269843"/>
                    <a:pt x="262994" y="273952"/>
                  </a:cubicBezTo>
                  <a:cubicBezTo>
                    <a:pt x="269843" y="279431"/>
                    <a:pt x="273952" y="294499"/>
                    <a:pt x="273952" y="298608"/>
                  </a:cubicBezTo>
                  <a:lnTo>
                    <a:pt x="273952" y="328742"/>
                  </a:lnTo>
                  <a:cubicBezTo>
                    <a:pt x="275322" y="336961"/>
                    <a:pt x="272582" y="345180"/>
                    <a:pt x="275322" y="353398"/>
                  </a:cubicBezTo>
                  <a:cubicBezTo>
                    <a:pt x="279431" y="367096"/>
                    <a:pt x="282171" y="369835"/>
                    <a:pt x="282171" y="380793"/>
                  </a:cubicBezTo>
                  <a:cubicBezTo>
                    <a:pt x="282171" y="393121"/>
                    <a:pt x="279431" y="404079"/>
                    <a:pt x="260255" y="404079"/>
                  </a:cubicBezTo>
                  <a:cubicBezTo>
                    <a:pt x="253406" y="394491"/>
                    <a:pt x="247927" y="384903"/>
                    <a:pt x="243817" y="375314"/>
                  </a:cubicBezTo>
                  <a:cubicBezTo>
                    <a:pt x="236968" y="384903"/>
                    <a:pt x="232859" y="404079"/>
                    <a:pt x="232859" y="416407"/>
                  </a:cubicBezTo>
                  <a:cubicBezTo>
                    <a:pt x="232859" y="420516"/>
                    <a:pt x="241078" y="443802"/>
                    <a:pt x="241078" y="446542"/>
                  </a:cubicBezTo>
                  <a:cubicBezTo>
                    <a:pt x="241078" y="450651"/>
                    <a:pt x="235599" y="473937"/>
                    <a:pt x="235599" y="478046"/>
                  </a:cubicBezTo>
                  <a:cubicBezTo>
                    <a:pt x="235599" y="480786"/>
                    <a:pt x="241078" y="505441"/>
                    <a:pt x="243817" y="519139"/>
                  </a:cubicBezTo>
                  <a:cubicBezTo>
                    <a:pt x="247927" y="516400"/>
                    <a:pt x="252036" y="510921"/>
                    <a:pt x="254775" y="510921"/>
                  </a:cubicBezTo>
                  <a:cubicBezTo>
                    <a:pt x="258885" y="510921"/>
                    <a:pt x="267103" y="513660"/>
                    <a:pt x="272582" y="515030"/>
                  </a:cubicBezTo>
                  <a:cubicBezTo>
                    <a:pt x="275322" y="516400"/>
                    <a:pt x="278061" y="519139"/>
                    <a:pt x="278061" y="521879"/>
                  </a:cubicBezTo>
                  <a:cubicBezTo>
                    <a:pt x="278061" y="528728"/>
                    <a:pt x="269843" y="531467"/>
                    <a:pt x="268473" y="531467"/>
                  </a:cubicBezTo>
                  <a:cubicBezTo>
                    <a:pt x="264364" y="531467"/>
                    <a:pt x="252036" y="527358"/>
                    <a:pt x="242448" y="523248"/>
                  </a:cubicBezTo>
                  <a:cubicBezTo>
                    <a:pt x="242448" y="530097"/>
                    <a:pt x="242448" y="545164"/>
                    <a:pt x="232859" y="553383"/>
                  </a:cubicBezTo>
                  <a:cubicBezTo>
                    <a:pt x="232859" y="554753"/>
                    <a:pt x="235599" y="557492"/>
                    <a:pt x="238338" y="557492"/>
                  </a:cubicBezTo>
                  <a:cubicBezTo>
                    <a:pt x="236968" y="558862"/>
                    <a:pt x="235599" y="558862"/>
                    <a:pt x="232859" y="558862"/>
                  </a:cubicBezTo>
                  <a:lnTo>
                    <a:pt x="232859" y="568451"/>
                  </a:lnTo>
                  <a:cubicBezTo>
                    <a:pt x="234229" y="568451"/>
                    <a:pt x="238338" y="569820"/>
                    <a:pt x="239708" y="569820"/>
                  </a:cubicBezTo>
                  <a:cubicBezTo>
                    <a:pt x="239708" y="569820"/>
                    <a:pt x="239708" y="571190"/>
                    <a:pt x="238338" y="572560"/>
                  </a:cubicBezTo>
                  <a:cubicBezTo>
                    <a:pt x="238338" y="573929"/>
                    <a:pt x="235599" y="573929"/>
                    <a:pt x="232859" y="575299"/>
                  </a:cubicBezTo>
                  <a:cubicBezTo>
                    <a:pt x="232859" y="605434"/>
                    <a:pt x="231490" y="610913"/>
                    <a:pt x="231490" y="613652"/>
                  </a:cubicBezTo>
                  <a:cubicBezTo>
                    <a:pt x="231490" y="617762"/>
                    <a:pt x="234229" y="620501"/>
                    <a:pt x="234229" y="624611"/>
                  </a:cubicBezTo>
                  <a:cubicBezTo>
                    <a:pt x="234229" y="627350"/>
                    <a:pt x="231490" y="625981"/>
                    <a:pt x="231490" y="628720"/>
                  </a:cubicBezTo>
                  <a:cubicBezTo>
                    <a:pt x="231490" y="632829"/>
                    <a:pt x="235599" y="632829"/>
                    <a:pt x="235599" y="635569"/>
                  </a:cubicBezTo>
                  <a:cubicBezTo>
                    <a:pt x="235599" y="639678"/>
                    <a:pt x="232859" y="635569"/>
                    <a:pt x="232859" y="639678"/>
                  </a:cubicBezTo>
                  <a:cubicBezTo>
                    <a:pt x="232859" y="642417"/>
                    <a:pt x="234229" y="649266"/>
                    <a:pt x="234229" y="654745"/>
                  </a:cubicBezTo>
                  <a:cubicBezTo>
                    <a:pt x="235599" y="660224"/>
                    <a:pt x="234229" y="669812"/>
                    <a:pt x="234229" y="673922"/>
                  </a:cubicBezTo>
                  <a:lnTo>
                    <a:pt x="234229" y="682141"/>
                  </a:lnTo>
                  <a:cubicBezTo>
                    <a:pt x="236968" y="683510"/>
                    <a:pt x="239708" y="684880"/>
                    <a:pt x="239708" y="688989"/>
                  </a:cubicBezTo>
                  <a:cubicBezTo>
                    <a:pt x="239708" y="691729"/>
                    <a:pt x="239708" y="691729"/>
                    <a:pt x="238338" y="691729"/>
                  </a:cubicBezTo>
                  <a:cubicBezTo>
                    <a:pt x="221901" y="695838"/>
                    <a:pt x="230120" y="702687"/>
                    <a:pt x="230120" y="708166"/>
                  </a:cubicBezTo>
                  <a:cubicBezTo>
                    <a:pt x="230120" y="710905"/>
                    <a:pt x="227380" y="710905"/>
                    <a:pt x="226010" y="712275"/>
                  </a:cubicBezTo>
                  <a:cubicBezTo>
                    <a:pt x="224641" y="719124"/>
                    <a:pt x="224641" y="725973"/>
                    <a:pt x="221901" y="732822"/>
                  </a:cubicBezTo>
                  <a:cubicBezTo>
                    <a:pt x="223271" y="734192"/>
                    <a:pt x="226010" y="734192"/>
                    <a:pt x="227380" y="735561"/>
                  </a:cubicBezTo>
                  <a:lnTo>
                    <a:pt x="220531" y="735561"/>
                  </a:lnTo>
                  <a:cubicBezTo>
                    <a:pt x="219162" y="745150"/>
                    <a:pt x="215052" y="760217"/>
                    <a:pt x="215052" y="762956"/>
                  </a:cubicBezTo>
                  <a:cubicBezTo>
                    <a:pt x="215052" y="767065"/>
                    <a:pt x="227380" y="812268"/>
                    <a:pt x="227380" y="815007"/>
                  </a:cubicBezTo>
                  <a:cubicBezTo>
                    <a:pt x="227380" y="825965"/>
                    <a:pt x="216422" y="825965"/>
                    <a:pt x="213683" y="825965"/>
                  </a:cubicBezTo>
                  <a:cubicBezTo>
                    <a:pt x="194506" y="825965"/>
                    <a:pt x="190397" y="812268"/>
                    <a:pt x="191767" y="791721"/>
                  </a:cubicBezTo>
                  <a:cubicBezTo>
                    <a:pt x="191767" y="788982"/>
                    <a:pt x="191767" y="784872"/>
                    <a:pt x="193136" y="780763"/>
                  </a:cubicBezTo>
                  <a:cubicBezTo>
                    <a:pt x="189027" y="765696"/>
                    <a:pt x="183548" y="739670"/>
                    <a:pt x="183548" y="735561"/>
                  </a:cubicBezTo>
                  <a:cubicBezTo>
                    <a:pt x="183548" y="732822"/>
                    <a:pt x="183548" y="723233"/>
                    <a:pt x="186287" y="723233"/>
                  </a:cubicBezTo>
                  <a:cubicBezTo>
                    <a:pt x="195876" y="723233"/>
                    <a:pt x="193136" y="735561"/>
                    <a:pt x="193136" y="738300"/>
                  </a:cubicBezTo>
                  <a:cubicBezTo>
                    <a:pt x="193136" y="738300"/>
                    <a:pt x="191767" y="739670"/>
                    <a:pt x="195876" y="739670"/>
                  </a:cubicBezTo>
                  <a:cubicBezTo>
                    <a:pt x="201355" y="739670"/>
                    <a:pt x="202725" y="725973"/>
                    <a:pt x="202725" y="724603"/>
                  </a:cubicBezTo>
                  <a:cubicBezTo>
                    <a:pt x="202725" y="721864"/>
                    <a:pt x="201355" y="716385"/>
                    <a:pt x="201355" y="713645"/>
                  </a:cubicBezTo>
                  <a:cubicBezTo>
                    <a:pt x="201355" y="709878"/>
                    <a:pt x="200584" y="707652"/>
                    <a:pt x="199279" y="706368"/>
                  </a:cubicBezTo>
                  <a:lnTo>
                    <a:pt x="198051" y="705990"/>
                  </a:lnTo>
                  <a:lnTo>
                    <a:pt x="199985" y="704057"/>
                  </a:lnTo>
                  <a:lnTo>
                    <a:pt x="199985" y="695838"/>
                  </a:lnTo>
                  <a:cubicBezTo>
                    <a:pt x="198615" y="694469"/>
                    <a:pt x="186287" y="694469"/>
                    <a:pt x="187657" y="690359"/>
                  </a:cubicBezTo>
                  <a:cubicBezTo>
                    <a:pt x="187657" y="688989"/>
                    <a:pt x="183548" y="687620"/>
                    <a:pt x="183548" y="690359"/>
                  </a:cubicBezTo>
                  <a:cubicBezTo>
                    <a:pt x="183548" y="694469"/>
                    <a:pt x="184918" y="694469"/>
                    <a:pt x="186287" y="695838"/>
                  </a:cubicBezTo>
                  <a:cubicBezTo>
                    <a:pt x="184918" y="695838"/>
                    <a:pt x="183548" y="698577"/>
                    <a:pt x="182178" y="698577"/>
                  </a:cubicBezTo>
                  <a:cubicBezTo>
                    <a:pt x="182178" y="697208"/>
                    <a:pt x="183548" y="695838"/>
                    <a:pt x="184918" y="694469"/>
                  </a:cubicBezTo>
                  <a:cubicBezTo>
                    <a:pt x="183548" y="693099"/>
                    <a:pt x="184918" y="691729"/>
                    <a:pt x="180808" y="691729"/>
                  </a:cubicBezTo>
                  <a:cubicBezTo>
                    <a:pt x="178069" y="691729"/>
                    <a:pt x="178069" y="694469"/>
                    <a:pt x="176699" y="694469"/>
                  </a:cubicBezTo>
                  <a:cubicBezTo>
                    <a:pt x="176699" y="691729"/>
                    <a:pt x="175329" y="688989"/>
                    <a:pt x="173960" y="686250"/>
                  </a:cubicBezTo>
                  <a:lnTo>
                    <a:pt x="169850" y="686250"/>
                  </a:lnTo>
                  <a:cubicBezTo>
                    <a:pt x="169850" y="691729"/>
                    <a:pt x="163002" y="704057"/>
                    <a:pt x="160262" y="705427"/>
                  </a:cubicBezTo>
                  <a:cubicBezTo>
                    <a:pt x="156153" y="706796"/>
                    <a:pt x="154783" y="708166"/>
                    <a:pt x="156153" y="713645"/>
                  </a:cubicBezTo>
                  <a:lnTo>
                    <a:pt x="152044" y="713645"/>
                  </a:lnTo>
                  <a:cubicBezTo>
                    <a:pt x="152044" y="712275"/>
                    <a:pt x="153413" y="712275"/>
                    <a:pt x="154783" y="710905"/>
                  </a:cubicBezTo>
                  <a:cubicBezTo>
                    <a:pt x="152044" y="706796"/>
                    <a:pt x="146564" y="704057"/>
                    <a:pt x="141085" y="701317"/>
                  </a:cubicBezTo>
                  <a:cubicBezTo>
                    <a:pt x="142455" y="699947"/>
                    <a:pt x="142455" y="699947"/>
                    <a:pt x="142455" y="695838"/>
                  </a:cubicBezTo>
                  <a:cubicBezTo>
                    <a:pt x="142455" y="691729"/>
                    <a:pt x="141085" y="687620"/>
                    <a:pt x="135606" y="688989"/>
                  </a:cubicBezTo>
                  <a:cubicBezTo>
                    <a:pt x="135606" y="687620"/>
                    <a:pt x="138346" y="687620"/>
                    <a:pt x="141085" y="687620"/>
                  </a:cubicBezTo>
                  <a:cubicBezTo>
                    <a:pt x="141085" y="683510"/>
                    <a:pt x="139716" y="676662"/>
                    <a:pt x="139716" y="672552"/>
                  </a:cubicBezTo>
                  <a:lnTo>
                    <a:pt x="139716" y="667073"/>
                  </a:lnTo>
                  <a:cubicBezTo>
                    <a:pt x="141085" y="662964"/>
                    <a:pt x="142455" y="657485"/>
                    <a:pt x="142455" y="652006"/>
                  </a:cubicBezTo>
                  <a:cubicBezTo>
                    <a:pt x="145195" y="650636"/>
                    <a:pt x="147934" y="646527"/>
                    <a:pt x="147934" y="643787"/>
                  </a:cubicBezTo>
                  <a:cubicBezTo>
                    <a:pt x="147934" y="639678"/>
                    <a:pt x="146564" y="641048"/>
                    <a:pt x="145195" y="641048"/>
                  </a:cubicBezTo>
                  <a:cubicBezTo>
                    <a:pt x="147934" y="638308"/>
                    <a:pt x="153413" y="628720"/>
                    <a:pt x="153413" y="627350"/>
                  </a:cubicBezTo>
                  <a:cubicBezTo>
                    <a:pt x="153413" y="624611"/>
                    <a:pt x="152044" y="616392"/>
                    <a:pt x="152044" y="612283"/>
                  </a:cubicBezTo>
                  <a:cubicBezTo>
                    <a:pt x="152044" y="609543"/>
                    <a:pt x="139716" y="586257"/>
                    <a:pt x="136976" y="573929"/>
                  </a:cubicBezTo>
                  <a:cubicBezTo>
                    <a:pt x="134237" y="562971"/>
                    <a:pt x="141085" y="568451"/>
                    <a:pt x="131497" y="569820"/>
                  </a:cubicBezTo>
                  <a:cubicBezTo>
                    <a:pt x="132867" y="568451"/>
                    <a:pt x="134237" y="568451"/>
                    <a:pt x="134237" y="565711"/>
                  </a:cubicBezTo>
                  <a:cubicBezTo>
                    <a:pt x="134237" y="561602"/>
                    <a:pt x="131497" y="558862"/>
                    <a:pt x="130127" y="556123"/>
                  </a:cubicBezTo>
                  <a:cubicBezTo>
                    <a:pt x="130127" y="553383"/>
                    <a:pt x="131497" y="549274"/>
                    <a:pt x="131497" y="545164"/>
                  </a:cubicBezTo>
                  <a:cubicBezTo>
                    <a:pt x="130127" y="543795"/>
                    <a:pt x="127388" y="543795"/>
                    <a:pt x="124648" y="543795"/>
                  </a:cubicBezTo>
                  <a:cubicBezTo>
                    <a:pt x="123279" y="542425"/>
                    <a:pt x="120539" y="538316"/>
                    <a:pt x="117799" y="535576"/>
                  </a:cubicBezTo>
                  <a:cubicBezTo>
                    <a:pt x="116430" y="535576"/>
                    <a:pt x="115060" y="538316"/>
                    <a:pt x="112321" y="539686"/>
                  </a:cubicBezTo>
                  <a:cubicBezTo>
                    <a:pt x="110951" y="539686"/>
                    <a:pt x="109581" y="539686"/>
                    <a:pt x="108211" y="538316"/>
                  </a:cubicBezTo>
                  <a:cubicBezTo>
                    <a:pt x="109581" y="536946"/>
                    <a:pt x="109581" y="534206"/>
                    <a:pt x="112321" y="531467"/>
                  </a:cubicBezTo>
                  <a:lnTo>
                    <a:pt x="116430" y="535576"/>
                  </a:lnTo>
                  <a:cubicBezTo>
                    <a:pt x="119169" y="534206"/>
                    <a:pt x="123279" y="528728"/>
                    <a:pt x="123279" y="525988"/>
                  </a:cubicBezTo>
                  <a:cubicBezTo>
                    <a:pt x="123279" y="521879"/>
                    <a:pt x="120539" y="523248"/>
                    <a:pt x="119169" y="521879"/>
                  </a:cubicBezTo>
                  <a:cubicBezTo>
                    <a:pt x="119169" y="520509"/>
                    <a:pt x="117799" y="519139"/>
                    <a:pt x="117799" y="515030"/>
                  </a:cubicBezTo>
                  <a:cubicBezTo>
                    <a:pt x="117799" y="512290"/>
                    <a:pt x="121909" y="512290"/>
                    <a:pt x="121909" y="509551"/>
                  </a:cubicBezTo>
                  <a:cubicBezTo>
                    <a:pt x="121909" y="505441"/>
                    <a:pt x="112321" y="490374"/>
                    <a:pt x="112321" y="487635"/>
                  </a:cubicBezTo>
                  <a:cubicBezTo>
                    <a:pt x="112321" y="483525"/>
                    <a:pt x="119169" y="478046"/>
                    <a:pt x="119169" y="473937"/>
                  </a:cubicBezTo>
                  <a:cubicBezTo>
                    <a:pt x="119169" y="471198"/>
                    <a:pt x="110951" y="464348"/>
                    <a:pt x="108211" y="460240"/>
                  </a:cubicBezTo>
                  <a:cubicBezTo>
                    <a:pt x="106841" y="458870"/>
                    <a:pt x="108211" y="456130"/>
                    <a:pt x="108211" y="453391"/>
                  </a:cubicBezTo>
                  <a:cubicBezTo>
                    <a:pt x="109581" y="452021"/>
                    <a:pt x="109581" y="452021"/>
                    <a:pt x="109581" y="447912"/>
                  </a:cubicBezTo>
                  <a:cubicBezTo>
                    <a:pt x="109581" y="445172"/>
                    <a:pt x="105472" y="435584"/>
                    <a:pt x="105472" y="428735"/>
                  </a:cubicBezTo>
                  <a:lnTo>
                    <a:pt x="123279" y="327373"/>
                  </a:lnTo>
                  <a:cubicBezTo>
                    <a:pt x="121909" y="324633"/>
                    <a:pt x="121909" y="321894"/>
                    <a:pt x="120539" y="319154"/>
                  </a:cubicBezTo>
                  <a:cubicBezTo>
                    <a:pt x="110951" y="323264"/>
                    <a:pt x="102732" y="336961"/>
                    <a:pt x="101362" y="343810"/>
                  </a:cubicBezTo>
                  <a:cubicBezTo>
                    <a:pt x="98623" y="350659"/>
                    <a:pt x="99993" y="360247"/>
                    <a:pt x="97253" y="368465"/>
                  </a:cubicBezTo>
                  <a:cubicBezTo>
                    <a:pt x="91774" y="384903"/>
                    <a:pt x="83556" y="401340"/>
                    <a:pt x="75337" y="420516"/>
                  </a:cubicBezTo>
                  <a:cubicBezTo>
                    <a:pt x="73967" y="423256"/>
                    <a:pt x="75337" y="430105"/>
                    <a:pt x="75337" y="434214"/>
                  </a:cubicBezTo>
                  <a:cubicBezTo>
                    <a:pt x="75337" y="441063"/>
                    <a:pt x="76707" y="449281"/>
                    <a:pt x="75337" y="457500"/>
                  </a:cubicBezTo>
                  <a:cubicBezTo>
                    <a:pt x="75337" y="461609"/>
                    <a:pt x="71228" y="465718"/>
                    <a:pt x="71228" y="469828"/>
                  </a:cubicBezTo>
                  <a:cubicBezTo>
                    <a:pt x="71228" y="472567"/>
                    <a:pt x="75337" y="473937"/>
                    <a:pt x="75337" y="478046"/>
                  </a:cubicBezTo>
                  <a:cubicBezTo>
                    <a:pt x="75337" y="480786"/>
                    <a:pt x="71228" y="490374"/>
                    <a:pt x="67118" y="495853"/>
                  </a:cubicBezTo>
                  <a:cubicBezTo>
                    <a:pt x="63009" y="490374"/>
                    <a:pt x="50681" y="484895"/>
                    <a:pt x="50681" y="482156"/>
                  </a:cubicBezTo>
                  <a:cubicBezTo>
                    <a:pt x="50681" y="478046"/>
                    <a:pt x="54791" y="472567"/>
                    <a:pt x="56160" y="468458"/>
                  </a:cubicBezTo>
                  <a:cubicBezTo>
                    <a:pt x="57530" y="467088"/>
                    <a:pt x="56160" y="464348"/>
                    <a:pt x="56160" y="461609"/>
                  </a:cubicBezTo>
                  <a:cubicBezTo>
                    <a:pt x="57530" y="456130"/>
                    <a:pt x="58900" y="450651"/>
                    <a:pt x="58900" y="445172"/>
                  </a:cubicBezTo>
                  <a:cubicBezTo>
                    <a:pt x="60270" y="430105"/>
                    <a:pt x="65749" y="415037"/>
                    <a:pt x="64379" y="401340"/>
                  </a:cubicBezTo>
                  <a:cubicBezTo>
                    <a:pt x="65749" y="393121"/>
                    <a:pt x="65749" y="384903"/>
                    <a:pt x="67118" y="376684"/>
                  </a:cubicBezTo>
                  <a:cubicBezTo>
                    <a:pt x="68488" y="369835"/>
                    <a:pt x="68488" y="357507"/>
                    <a:pt x="68488" y="354768"/>
                  </a:cubicBezTo>
                  <a:cubicBezTo>
                    <a:pt x="68488" y="350659"/>
                    <a:pt x="83556" y="319154"/>
                    <a:pt x="91774" y="301347"/>
                  </a:cubicBezTo>
                  <a:cubicBezTo>
                    <a:pt x="97253" y="289019"/>
                    <a:pt x="98623" y="278061"/>
                    <a:pt x="109581" y="268473"/>
                  </a:cubicBezTo>
                  <a:cubicBezTo>
                    <a:pt x="113690" y="262994"/>
                    <a:pt x="124648" y="267103"/>
                    <a:pt x="132867" y="265734"/>
                  </a:cubicBezTo>
                  <a:cubicBezTo>
                    <a:pt x="142455" y="264364"/>
                    <a:pt x="153413" y="258885"/>
                    <a:pt x="161632" y="256145"/>
                  </a:cubicBezTo>
                  <a:cubicBezTo>
                    <a:pt x="163002" y="252036"/>
                    <a:pt x="164371" y="246557"/>
                    <a:pt x="164371" y="242448"/>
                  </a:cubicBezTo>
                  <a:cubicBezTo>
                    <a:pt x="164371" y="239708"/>
                    <a:pt x="154783" y="226011"/>
                    <a:pt x="154783" y="223271"/>
                  </a:cubicBezTo>
                  <a:cubicBezTo>
                    <a:pt x="154783" y="219162"/>
                    <a:pt x="158892" y="216422"/>
                    <a:pt x="160262" y="212313"/>
                  </a:cubicBezTo>
                  <a:lnTo>
                    <a:pt x="160262" y="208204"/>
                  </a:lnTo>
                  <a:cubicBezTo>
                    <a:pt x="164371" y="184918"/>
                    <a:pt x="175329" y="184918"/>
                    <a:pt x="187657" y="184918"/>
                  </a:cubicBezTo>
                  <a:close/>
                  <a:moveTo>
                    <a:pt x="657484" y="150674"/>
                  </a:moveTo>
                  <a:cubicBezTo>
                    <a:pt x="668442" y="150674"/>
                    <a:pt x="679400" y="152043"/>
                    <a:pt x="686249" y="168481"/>
                  </a:cubicBezTo>
                  <a:cubicBezTo>
                    <a:pt x="690359" y="175329"/>
                    <a:pt x="687619" y="184918"/>
                    <a:pt x="690359" y="193136"/>
                  </a:cubicBezTo>
                  <a:cubicBezTo>
                    <a:pt x="690359" y="195876"/>
                    <a:pt x="698577" y="195876"/>
                    <a:pt x="698577" y="198615"/>
                  </a:cubicBezTo>
                  <a:cubicBezTo>
                    <a:pt x="698577" y="201355"/>
                    <a:pt x="687619" y="215052"/>
                    <a:pt x="686249" y="217792"/>
                  </a:cubicBezTo>
                  <a:cubicBezTo>
                    <a:pt x="682140" y="223271"/>
                    <a:pt x="679400" y="234229"/>
                    <a:pt x="679400" y="238338"/>
                  </a:cubicBezTo>
                  <a:cubicBezTo>
                    <a:pt x="679400" y="241078"/>
                    <a:pt x="702687" y="257515"/>
                    <a:pt x="717754" y="264364"/>
                  </a:cubicBezTo>
                  <a:cubicBezTo>
                    <a:pt x="739670" y="276692"/>
                    <a:pt x="756107" y="286280"/>
                    <a:pt x="756107" y="306826"/>
                  </a:cubicBezTo>
                  <a:cubicBezTo>
                    <a:pt x="756107" y="309566"/>
                    <a:pt x="747888" y="335591"/>
                    <a:pt x="747888" y="339700"/>
                  </a:cubicBezTo>
                  <a:cubicBezTo>
                    <a:pt x="747888" y="352028"/>
                    <a:pt x="756107" y="358877"/>
                    <a:pt x="756107" y="369835"/>
                  </a:cubicBezTo>
                  <a:cubicBezTo>
                    <a:pt x="756107" y="373945"/>
                    <a:pt x="751998" y="386272"/>
                    <a:pt x="751998" y="390382"/>
                  </a:cubicBezTo>
                  <a:cubicBezTo>
                    <a:pt x="751998" y="393121"/>
                    <a:pt x="756107" y="416407"/>
                    <a:pt x="756107" y="420516"/>
                  </a:cubicBezTo>
                  <a:cubicBezTo>
                    <a:pt x="756107" y="423256"/>
                    <a:pt x="742410" y="439693"/>
                    <a:pt x="738300" y="447912"/>
                  </a:cubicBezTo>
                  <a:cubicBezTo>
                    <a:pt x="727342" y="449281"/>
                    <a:pt x="710905" y="428735"/>
                    <a:pt x="699947" y="421886"/>
                  </a:cubicBezTo>
                  <a:cubicBezTo>
                    <a:pt x="698577" y="435584"/>
                    <a:pt x="694468" y="460240"/>
                    <a:pt x="694468" y="462979"/>
                  </a:cubicBezTo>
                  <a:cubicBezTo>
                    <a:pt x="694468" y="467088"/>
                    <a:pt x="709535" y="531467"/>
                    <a:pt x="715014" y="564341"/>
                  </a:cubicBezTo>
                  <a:cubicBezTo>
                    <a:pt x="717754" y="567081"/>
                    <a:pt x="720493" y="560232"/>
                    <a:pt x="723233" y="571190"/>
                  </a:cubicBezTo>
                  <a:cubicBezTo>
                    <a:pt x="720493" y="572560"/>
                    <a:pt x="717754" y="572560"/>
                    <a:pt x="715014" y="575299"/>
                  </a:cubicBezTo>
                  <a:lnTo>
                    <a:pt x="715014" y="615022"/>
                  </a:lnTo>
                  <a:cubicBezTo>
                    <a:pt x="713645" y="623241"/>
                    <a:pt x="712275" y="631459"/>
                    <a:pt x="710905" y="643787"/>
                  </a:cubicBezTo>
                  <a:cubicBezTo>
                    <a:pt x="713645" y="645157"/>
                    <a:pt x="716384" y="645157"/>
                    <a:pt x="719123" y="643787"/>
                  </a:cubicBezTo>
                  <a:cubicBezTo>
                    <a:pt x="724603" y="650636"/>
                    <a:pt x="731451" y="650636"/>
                    <a:pt x="731451" y="658855"/>
                  </a:cubicBezTo>
                  <a:cubicBezTo>
                    <a:pt x="731451" y="662964"/>
                    <a:pt x="730082" y="661594"/>
                    <a:pt x="728712" y="662964"/>
                  </a:cubicBezTo>
                  <a:cubicBezTo>
                    <a:pt x="730082" y="664334"/>
                    <a:pt x="732821" y="665704"/>
                    <a:pt x="734191" y="665704"/>
                  </a:cubicBezTo>
                  <a:cubicBezTo>
                    <a:pt x="727342" y="667073"/>
                    <a:pt x="716384" y="672552"/>
                    <a:pt x="712275" y="672552"/>
                  </a:cubicBezTo>
                  <a:cubicBezTo>
                    <a:pt x="709535" y="672552"/>
                    <a:pt x="705426" y="669812"/>
                    <a:pt x="701317" y="667073"/>
                  </a:cubicBezTo>
                  <a:cubicBezTo>
                    <a:pt x="701317" y="667073"/>
                    <a:pt x="699947" y="665704"/>
                    <a:pt x="699947" y="669812"/>
                  </a:cubicBezTo>
                  <a:cubicBezTo>
                    <a:pt x="699947" y="672552"/>
                    <a:pt x="704056" y="675292"/>
                    <a:pt x="704056" y="678031"/>
                  </a:cubicBezTo>
                  <a:cubicBezTo>
                    <a:pt x="704056" y="682141"/>
                    <a:pt x="699947" y="683510"/>
                    <a:pt x="695838" y="687620"/>
                  </a:cubicBezTo>
                  <a:cubicBezTo>
                    <a:pt x="695838" y="688989"/>
                    <a:pt x="697207" y="690359"/>
                    <a:pt x="698577" y="690359"/>
                  </a:cubicBezTo>
                  <a:cubicBezTo>
                    <a:pt x="688989" y="715015"/>
                    <a:pt x="699947" y="739670"/>
                    <a:pt x="691728" y="764326"/>
                  </a:cubicBezTo>
                  <a:cubicBezTo>
                    <a:pt x="679400" y="801310"/>
                    <a:pt x="660224" y="828705"/>
                    <a:pt x="660224" y="861579"/>
                  </a:cubicBezTo>
                  <a:cubicBezTo>
                    <a:pt x="660224" y="865688"/>
                    <a:pt x="658854" y="879386"/>
                    <a:pt x="661594" y="887604"/>
                  </a:cubicBezTo>
                  <a:cubicBezTo>
                    <a:pt x="665703" y="898563"/>
                    <a:pt x="675291" y="902672"/>
                    <a:pt x="675291" y="908151"/>
                  </a:cubicBezTo>
                  <a:cubicBezTo>
                    <a:pt x="675291" y="916369"/>
                    <a:pt x="653375" y="920479"/>
                    <a:pt x="650635" y="920479"/>
                  </a:cubicBezTo>
                  <a:cubicBezTo>
                    <a:pt x="643787" y="920479"/>
                    <a:pt x="621871" y="915000"/>
                    <a:pt x="627350" y="904041"/>
                  </a:cubicBezTo>
                  <a:cubicBezTo>
                    <a:pt x="627350" y="899932"/>
                    <a:pt x="628719" y="895823"/>
                    <a:pt x="628719" y="891714"/>
                  </a:cubicBezTo>
                  <a:cubicBezTo>
                    <a:pt x="628719" y="884865"/>
                    <a:pt x="624610" y="886235"/>
                    <a:pt x="623240" y="882125"/>
                  </a:cubicBezTo>
                  <a:cubicBezTo>
                    <a:pt x="621871" y="879386"/>
                    <a:pt x="623240" y="878016"/>
                    <a:pt x="623240" y="873907"/>
                  </a:cubicBezTo>
                  <a:cubicBezTo>
                    <a:pt x="623240" y="860209"/>
                    <a:pt x="624610" y="865688"/>
                    <a:pt x="634199" y="849251"/>
                  </a:cubicBezTo>
                  <a:cubicBezTo>
                    <a:pt x="638308" y="842403"/>
                    <a:pt x="641047" y="834184"/>
                    <a:pt x="642417" y="825965"/>
                  </a:cubicBezTo>
                  <a:lnTo>
                    <a:pt x="642417" y="816377"/>
                  </a:lnTo>
                  <a:cubicBezTo>
                    <a:pt x="643787" y="799940"/>
                    <a:pt x="645157" y="782133"/>
                    <a:pt x="647896" y="765696"/>
                  </a:cubicBezTo>
                  <a:lnTo>
                    <a:pt x="647896" y="756107"/>
                  </a:lnTo>
                  <a:cubicBezTo>
                    <a:pt x="639677" y="756107"/>
                    <a:pt x="632829" y="754738"/>
                    <a:pt x="632829" y="746519"/>
                  </a:cubicBezTo>
                  <a:cubicBezTo>
                    <a:pt x="632829" y="743780"/>
                    <a:pt x="634199" y="730082"/>
                    <a:pt x="636938" y="721864"/>
                  </a:cubicBezTo>
                  <a:cubicBezTo>
                    <a:pt x="636938" y="721864"/>
                    <a:pt x="636938" y="720494"/>
                    <a:pt x="634199" y="720494"/>
                  </a:cubicBezTo>
                  <a:cubicBezTo>
                    <a:pt x="630089" y="720494"/>
                    <a:pt x="627350" y="723233"/>
                    <a:pt x="624610" y="723233"/>
                  </a:cubicBezTo>
                  <a:cubicBezTo>
                    <a:pt x="609543" y="723233"/>
                    <a:pt x="605434" y="691729"/>
                    <a:pt x="590366" y="688989"/>
                  </a:cubicBezTo>
                  <a:lnTo>
                    <a:pt x="593106" y="686250"/>
                  </a:lnTo>
                  <a:cubicBezTo>
                    <a:pt x="588996" y="682141"/>
                    <a:pt x="582148" y="680771"/>
                    <a:pt x="578038" y="678031"/>
                  </a:cubicBezTo>
                  <a:cubicBezTo>
                    <a:pt x="567080" y="672552"/>
                    <a:pt x="556122" y="657485"/>
                    <a:pt x="556122" y="657485"/>
                  </a:cubicBezTo>
                  <a:cubicBezTo>
                    <a:pt x="552013" y="657485"/>
                    <a:pt x="552013" y="658855"/>
                    <a:pt x="552013" y="660224"/>
                  </a:cubicBezTo>
                  <a:cubicBezTo>
                    <a:pt x="552013" y="660224"/>
                    <a:pt x="550643" y="660224"/>
                    <a:pt x="549273" y="658855"/>
                  </a:cubicBezTo>
                  <a:lnTo>
                    <a:pt x="552013" y="656115"/>
                  </a:lnTo>
                  <a:cubicBezTo>
                    <a:pt x="553383" y="657485"/>
                    <a:pt x="554753" y="657485"/>
                    <a:pt x="557492" y="657485"/>
                  </a:cubicBezTo>
                  <a:lnTo>
                    <a:pt x="557492" y="647897"/>
                  </a:lnTo>
                  <a:cubicBezTo>
                    <a:pt x="550643" y="634199"/>
                    <a:pt x="554753" y="612283"/>
                    <a:pt x="539685" y="604064"/>
                  </a:cubicBezTo>
                  <a:cubicBezTo>
                    <a:pt x="543794" y="599955"/>
                    <a:pt x="543794" y="594476"/>
                    <a:pt x="543794" y="590367"/>
                  </a:cubicBezTo>
                  <a:cubicBezTo>
                    <a:pt x="543794" y="587627"/>
                    <a:pt x="542425" y="588997"/>
                    <a:pt x="542425" y="587627"/>
                  </a:cubicBezTo>
                  <a:cubicBezTo>
                    <a:pt x="543794" y="583518"/>
                    <a:pt x="543794" y="578039"/>
                    <a:pt x="538315" y="576669"/>
                  </a:cubicBezTo>
                  <a:lnTo>
                    <a:pt x="538315" y="573929"/>
                  </a:lnTo>
                  <a:cubicBezTo>
                    <a:pt x="539685" y="572560"/>
                    <a:pt x="541055" y="573929"/>
                    <a:pt x="543794" y="571190"/>
                  </a:cubicBezTo>
                  <a:cubicBezTo>
                    <a:pt x="545164" y="569820"/>
                    <a:pt x="543794" y="567081"/>
                    <a:pt x="543794" y="565711"/>
                  </a:cubicBezTo>
                  <a:cubicBezTo>
                    <a:pt x="545164" y="560232"/>
                    <a:pt x="546534" y="554753"/>
                    <a:pt x="546534" y="549274"/>
                  </a:cubicBezTo>
                  <a:cubicBezTo>
                    <a:pt x="546534" y="545164"/>
                    <a:pt x="547904" y="541055"/>
                    <a:pt x="547904" y="536946"/>
                  </a:cubicBezTo>
                  <a:cubicBezTo>
                    <a:pt x="547904" y="534206"/>
                    <a:pt x="547904" y="530097"/>
                    <a:pt x="549273" y="525988"/>
                  </a:cubicBezTo>
                  <a:lnTo>
                    <a:pt x="549273" y="497223"/>
                  </a:lnTo>
                  <a:cubicBezTo>
                    <a:pt x="549273" y="493114"/>
                    <a:pt x="550643" y="491744"/>
                    <a:pt x="550643" y="489004"/>
                  </a:cubicBezTo>
                  <a:cubicBezTo>
                    <a:pt x="547904" y="476676"/>
                    <a:pt x="562971" y="457500"/>
                    <a:pt x="564341" y="446542"/>
                  </a:cubicBezTo>
                  <a:lnTo>
                    <a:pt x="553383" y="376684"/>
                  </a:lnTo>
                  <a:lnTo>
                    <a:pt x="553383" y="323264"/>
                  </a:lnTo>
                  <a:cubicBezTo>
                    <a:pt x="543794" y="331482"/>
                    <a:pt x="534206" y="338331"/>
                    <a:pt x="524618" y="345180"/>
                  </a:cubicBezTo>
                  <a:cubicBezTo>
                    <a:pt x="517769" y="350659"/>
                    <a:pt x="505441" y="352028"/>
                    <a:pt x="501332" y="360247"/>
                  </a:cubicBezTo>
                  <a:cubicBezTo>
                    <a:pt x="494483" y="369835"/>
                    <a:pt x="493113" y="384903"/>
                    <a:pt x="490374" y="397230"/>
                  </a:cubicBezTo>
                  <a:cubicBezTo>
                    <a:pt x="484895" y="415037"/>
                    <a:pt x="482155" y="453391"/>
                    <a:pt x="482155" y="456130"/>
                  </a:cubicBezTo>
                  <a:cubicBezTo>
                    <a:pt x="482155" y="472567"/>
                    <a:pt x="504071" y="509551"/>
                    <a:pt x="509550" y="520509"/>
                  </a:cubicBezTo>
                  <a:lnTo>
                    <a:pt x="509550" y="525988"/>
                  </a:lnTo>
                  <a:cubicBezTo>
                    <a:pt x="502702" y="521879"/>
                    <a:pt x="495853" y="510921"/>
                    <a:pt x="491743" y="510921"/>
                  </a:cubicBezTo>
                  <a:cubicBezTo>
                    <a:pt x="489004" y="510921"/>
                    <a:pt x="487635" y="512290"/>
                    <a:pt x="487635" y="516400"/>
                  </a:cubicBezTo>
                  <a:lnTo>
                    <a:pt x="487635" y="519139"/>
                  </a:lnTo>
                  <a:cubicBezTo>
                    <a:pt x="489004" y="520509"/>
                    <a:pt x="489004" y="523248"/>
                    <a:pt x="489004" y="536946"/>
                  </a:cubicBezTo>
                  <a:cubicBezTo>
                    <a:pt x="489004" y="545164"/>
                    <a:pt x="490374" y="547904"/>
                    <a:pt x="487635" y="553383"/>
                  </a:cubicBezTo>
                  <a:lnTo>
                    <a:pt x="484895" y="554753"/>
                  </a:lnTo>
                  <a:cubicBezTo>
                    <a:pt x="484895" y="543795"/>
                    <a:pt x="484895" y="532837"/>
                    <a:pt x="479416" y="521879"/>
                  </a:cubicBezTo>
                  <a:cubicBezTo>
                    <a:pt x="467088" y="528728"/>
                    <a:pt x="473937" y="543795"/>
                    <a:pt x="465718" y="556123"/>
                  </a:cubicBezTo>
                  <a:lnTo>
                    <a:pt x="465718" y="524618"/>
                  </a:lnTo>
                  <a:cubicBezTo>
                    <a:pt x="457500" y="527358"/>
                    <a:pt x="460239" y="538316"/>
                    <a:pt x="450651" y="546534"/>
                  </a:cubicBezTo>
                  <a:lnTo>
                    <a:pt x="450651" y="541055"/>
                  </a:lnTo>
                  <a:cubicBezTo>
                    <a:pt x="453390" y="534206"/>
                    <a:pt x="456130" y="527358"/>
                    <a:pt x="460239" y="520509"/>
                  </a:cubicBezTo>
                  <a:lnTo>
                    <a:pt x="460239" y="510921"/>
                  </a:lnTo>
                  <a:cubicBezTo>
                    <a:pt x="458870" y="510921"/>
                    <a:pt x="458870" y="509551"/>
                    <a:pt x="456130" y="509551"/>
                  </a:cubicBezTo>
                  <a:cubicBezTo>
                    <a:pt x="452020" y="509551"/>
                    <a:pt x="443802" y="517769"/>
                    <a:pt x="436953" y="520509"/>
                  </a:cubicBezTo>
                  <a:cubicBezTo>
                    <a:pt x="443802" y="506811"/>
                    <a:pt x="461609" y="497223"/>
                    <a:pt x="460239" y="486265"/>
                  </a:cubicBezTo>
                  <a:lnTo>
                    <a:pt x="460239" y="478046"/>
                  </a:lnTo>
                  <a:cubicBezTo>
                    <a:pt x="460239" y="469828"/>
                    <a:pt x="458870" y="464348"/>
                    <a:pt x="452020" y="461609"/>
                  </a:cubicBezTo>
                  <a:cubicBezTo>
                    <a:pt x="452020" y="460240"/>
                    <a:pt x="453390" y="457500"/>
                    <a:pt x="453390" y="456130"/>
                  </a:cubicBezTo>
                  <a:cubicBezTo>
                    <a:pt x="454760" y="456130"/>
                    <a:pt x="457500" y="457500"/>
                    <a:pt x="460239" y="457500"/>
                  </a:cubicBezTo>
                  <a:lnTo>
                    <a:pt x="460239" y="364356"/>
                  </a:lnTo>
                  <a:cubicBezTo>
                    <a:pt x="461609" y="354768"/>
                    <a:pt x="462979" y="343810"/>
                    <a:pt x="467088" y="335591"/>
                  </a:cubicBezTo>
                  <a:cubicBezTo>
                    <a:pt x="469827" y="330112"/>
                    <a:pt x="475307" y="330112"/>
                    <a:pt x="479416" y="327373"/>
                  </a:cubicBezTo>
                  <a:cubicBezTo>
                    <a:pt x="498592" y="308196"/>
                    <a:pt x="517769" y="287650"/>
                    <a:pt x="535576" y="268473"/>
                  </a:cubicBezTo>
                  <a:cubicBezTo>
                    <a:pt x="539685" y="262994"/>
                    <a:pt x="543794" y="254776"/>
                    <a:pt x="550643" y="250666"/>
                  </a:cubicBezTo>
                  <a:cubicBezTo>
                    <a:pt x="556122" y="245187"/>
                    <a:pt x="564341" y="247927"/>
                    <a:pt x="571189" y="245187"/>
                  </a:cubicBezTo>
                  <a:cubicBezTo>
                    <a:pt x="586257" y="241078"/>
                    <a:pt x="601324" y="236969"/>
                    <a:pt x="616392" y="234229"/>
                  </a:cubicBezTo>
                  <a:cubicBezTo>
                    <a:pt x="627350" y="232859"/>
                    <a:pt x="625980" y="227380"/>
                    <a:pt x="625980" y="221901"/>
                  </a:cubicBezTo>
                  <a:cubicBezTo>
                    <a:pt x="625980" y="219162"/>
                    <a:pt x="619131" y="202724"/>
                    <a:pt x="619131" y="199985"/>
                  </a:cubicBezTo>
                  <a:cubicBezTo>
                    <a:pt x="619131" y="195876"/>
                    <a:pt x="621871" y="187657"/>
                    <a:pt x="621871" y="182178"/>
                  </a:cubicBezTo>
                  <a:cubicBezTo>
                    <a:pt x="616392" y="161632"/>
                    <a:pt x="642417" y="150674"/>
                    <a:pt x="657484" y="150674"/>
                  </a:cubicBezTo>
                  <a:close/>
                  <a:moveTo>
                    <a:pt x="1160186" y="0"/>
                  </a:moveTo>
                  <a:cubicBezTo>
                    <a:pt x="1171144" y="0"/>
                    <a:pt x="1179362" y="4109"/>
                    <a:pt x="1190320" y="8219"/>
                  </a:cubicBezTo>
                  <a:cubicBezTo>
                    <a:pt x="1214976" y="19177"/>
                    <a:pt x="1217716" y="47942"/>
                    <a:pt x="1217716" y="63009"/>
                  </a:cubicBezTo>
                  <a:cubicBezTo>
                    <a:pt x="1217716" y="86295"/>
                    <a:pt x="1214976" y="97253"/>
                    <a:pt x="1197169" y="123278"/>
                  </a:cubicBezTo>
                  <a:cubicBezTo>
                    <a:pt x="1208127" y="130127"/>
                    <a:pt x="1223195" y="143825"/>
                    <a:pt x="1236892" y="146564"/>
                  </a:cubicBezTo>
                  <a:cubicBezTo>
                    <a:pt x="1245111" y="149304"/>
                    <a:pt x="1262918" y="147934"/>
                    <a:pt x="1271136" y="156153"/>
                  </a:cubicBezTo>
                  <a:cubicBezTo>
                    <a:pt x="1275246" y="158892"/>
                    <a:pt x="1277985" y="165741"/>
                    <a:pt x="1277985" y="169850"/>
                  </a:cubicBezTo>
                  <a:cubicBezTo>
                    <a:pt x="1280724" y="182178"/>
                    <a:pt x="1284834" y="204094"/>
                    <a:pt x="1284834" y="206834"/>
                  </a:cubicBezTo>
                  <a:cubicBezTo>
                    <a:pt x="1284834" y="210943"/>
                    <a:pt x="1280724" y="224641"/>
                    <a:pt x="1280724" y="227380"/>
                  </a:cubicBezTo>
                  <a:cubicBezTo>
                    <a:pt x="1280724" y="246557"/>
                    <a:pt x="1288943" y="265734"/>
                    <a:pt x="1297162" y="289019"/>
                  </a:cubicBezTo>
                  <a:cubicBezTo>
                    <a:pt x="1306750" y="312305"/>
                    <a:pt x="1304011" y="339700"/>
                    <a:pt x="1310859" y="364356"/>
                  </a:cubicBezTo>
                  <a:cubicBezTo>
                    <a:pt x="1319078" y="398600"/>
                    <a:pt x="1327296" y="436953"/>
                    <a:pt x="1345103" y="473937"/>
                  </a:cubicBezTo>
                  <a:cubicBezTo>
                    <a:pt x="1347843" y="478046"/>
                    <a:pt x="1349212" y="486265"/>
                    <a:pt x="1349212" y="491744"/>
                  </a:cubicBezTo>
                  <a:cubicBezTo>
                    <a:pt x="1350582" y="493114"/>
                    <a:pt x="1353322" y="491744"/>
                    <a:pt x="1356061" y="491744"/>
                  </a:cubicBezTo>
                  <a:cubicBezTo>
                    <a:pt x="1354692" y="494483"/>
                    <a:pt x="1350582" y="493114"/>
                    <a:pt x="1350582" y="497223"/>
                  </a:cubicBezTo>
                  <a:cubicBezTo>
                    <a:pt x="1350582" y="499963"/>
                    <a:pt x="1353322" y="510921"/>
                    <a:pt x="1353322" y="513660"/>
                  </a:cubicBezTo>
                  <a:cubicBezTo>
                    <a:pt x="1353322" y="517769"/>
                    <a:pt x="1346473" y="523248"/>
                    <a:pt x="1342364" y="525988"/>
                  </a:cubicBezTo>
                  <a:cubicBezTo>
                    <a:pt x="1338254" y="513660"/>
                    <a:pt x="1338254" y="501332"/>
                    <a:pt x="1325927" y="489004"/>
                  </a:cubicBezTo>
                  <a:cubicBezTo>
                    <a:pt x="1325927" y="494483"/>
                    <a:pt x="1324557" y="499963"/>
                    <a:pt x="1324557" y="505441"/>
                  </a:cubicBezTo>
                  <a:lnTo>
                    <a:pt x="1321817" y="508181"/>
                  </a:lnTo>
                  <a:cubicBezTo>
                    <a:pt x="1321817" y="508181"/>
                    <a:pt x="1319078" y="509551"/>
                    <a:pt x="1319078" y="505441"/>
                  </a:cubicBezTo>
                  <a:lnTo>
                    <a:pt x="1319078" y="457500"/>
                  </a:lnTo>
                  <a:cubicBezTo>
                    <a:pt x="1305380" y="420516"/>
                    <a:pt x="1280724" y="382163"/>
                    <a:pt x="1258808" y="341070"/>
                  </a:cubicBezTo>
                  <a:cubicBezTo>
                    <a:pt x="1249220" y="323264"/>
                    <a:pt x="1246481" y="302717"/>
                    <a:pt x="1242371" y="282171"/>
                  </a:cubicBezTo>
                  <a:cubicBezTo>
                    <a:pt x="1241001" y="282171"/>
                    <a:pt x="1241001" y="280801"/>
                    <a:pt x="1239632" y="279431"/>
                  </a:cubicBezTo>
                  <a:cubicBezTo>
                    <a:pt x="1236892" y="286280"/>
                    <a:pt x="1235523" y="294499"/>
                    <a:pt x="1232783" y="301347"/>
                  </a:cubicBezTo>
                  <a:cubicBezTo>
                    <a:pt x="1231413" y="305457"/>
                    <a:pt x="1227304" y="309566"/>
                    <a:pt x="1224565" y="315045"/>
                  </a:cubicBezTo>
                  <a:cubicBezTo>
                    <a:pt x="1221825" y="317784"/>
                    <a:pt x="1223195" y="323264"/>
                    <a:pt x="1221825" y="327373"/>
                  </a:cubicBezTo>
                  <a:lnTo>
                    <a:pt x="1220455" y="378054"/>
                  </a:lnTo>
                  <a:cubicBezTo>
                    <a:pt x="1220455" y="393121"/>
                    <a:pt x="1219085" y="409558"/>
                    <a:pt x="1224565" y="425995"/>
                  </a:cubicBezTo>
                  <a:cubicBezTo>
                    <a:pt x="1225934" y="430105"/>
                    <a:pt x="1230043" y="434214"/>
                    <a:pt x="1231413" y="438323"/>
                  </a:cubicBezTo>
                  <a:cubicBezTo>
                    <a:pt x="1236892" y="450651"/>
                    <a:pt x="1243741" y="467088"/>
                    <a:pt x="1245111" y="482156"/>
                  </a:cubicBezTo>
                  <a:cubicBezTo>
                    <a:pt x="1247850" y="482156"/>
                    <a:pt x="1251960" y="482156"/>
                    <a:pt x="1254699" y="484895"/>
                  </a:cubicBezTo>
                  <a:cubicBezTo>
                    <a:pt x="1253329" y="484895"/>
                    <a:pt x="1250590" y="486265"/>
                    <a:pt x="1247850" y="486265"/>
                  </a:cubicBezTo>
                  <a:cubicBezTo>
                    <a:pt x="1246481" y="487635"/>
                    <a:pt x="1246481" y="490374"/>
                    <a:pt x="1246481" y="512290"/>
                  </a:cubicBezTo>
                  <a:cubicBezTo>
                    <a:pt x="1245111" y="538316"/>
                    <a:pt x="1245111" y="565711"/>
                    <a:pt x="1238262" y="591736"/>
                  </a:cubicBezTo>
                  <a:cubicBezTo>
                    <a:pt x="1234153" y="610913"/>
                    <a:pt x="1212237" y="646527"/>
                    <a:pt x="1212237" y="650636"/>
                  </a:cubicBezTo>
                  <a:cubicBezTo>
                    <a:pt x="1212237" y="657485"/>
                    <a:pt x="1219085" y="661594"/>
                    <a:pt x="1219085" y="668443"/>
                  </a:cubicBezTo>
                  <a:cubicBezTo>
                    <a:pt x="1219085" y="675292"/>
                    <a:pt x="1213606" y="669812"/>
                    <a:pt x="1213606" y="678031"/>
                  </a:cubicBezTo>
                  <a:cubicBezTo>
                    <a:pt x="1213606" y="684880"/>
                    <a:pt x="1213606" y="697208"/>
                    <a:pt x="1217716" y="699947"/>
                  </a:cubicBezTo>
                  <a:cubicBezTo>
                    <a:pt x="1220455" y="701317"/>
                    <a:pt x="1223195" y="699947"/>
                    <a:pt x="1225934" y="699947"/>
                  </a:cubicBezTo>
                  <a:cubicBezTo>
                    <a:pt x="1227304" y="704057"/>
                    <a:pt x="1228674" y="709536"/>
                    <a:pt x="1228674" y="712275"/>
                  </a:cubicBezTo>
                  <a:cubicBezTo>
                    <a:pt x="1228674" y="721864"/>
                    <a:pt x="1214976" y="715015"/>
                    <a:pt x="1214976" y="719124"/>
                  </a:cubicBezTo>
                  <a:cubicBezTo>
                    <a:pt x="1214976" y="731452"/>
                    <a:pt x="1214976" y="750628"/>
                    <a:pt x="1221825" y="757477"/>
                  </a:cubicBezTo>
                  <a:cubicBezTo>
                    <a:pt x="1221825" y="758847"/>
                    <a:pt x="1219085" y="758847"/>
                    <a:pt x="1217716" y="760217"/>
                  </a:cubicBezTo>
                  <a:lnTo>
                    <a:pt x="1217716" y="809528"/>
                  </a:lnTo>
                  <a:cubicBezTo>
                    <a:pt x="1216346" y="816377"/>
                    <a:pt x="1214976" y="821856"/>
                    <a:pt x="1210867" y="828705"/>
                  </a:cubicBezTo>
                  <a:cubicBezTo>
                    <a:pt x="1220455" y="823226"/>
                    <a:pt x="1221825" y="835553"/>
                    <a:pt x="1221825" y="839663"/>
                  </a:cubicBezTo>
                  <a:cubicBezTo>
                    <a:pt x="1221825" y="842403"/>
                    <a:pt x="1223195" y="847881"/>
                    <a:pt x="1213606" y="850621"/>
                  </a:cubicBezTo>
                  <a:cubicBezTo>
                    <a:pt x="1210867" y="851991"/>
                    <a:pt x="1206758" y="850621"/>
                    <a:pt x="1204018" y="850621"/>
                  </a:cubicBezTo>
                  <a:cubicBezTo>
                    <a:pt x="1199909" y="864318"/>
                    <a:pt x="1193060" y="888974"/>
                    <a:pt x="1193060" y="893083"/>
                  </a:cubicBezTo>
                  <a:lnTo>
                    <a:pt x="1193060" y="921848"/>
                  </a:lnTo>
                  <a:cubicBezTo>
                    <a:pt x="1191690" y="934176"/>
                    <a:pt x="1187581" y="953353"/>
                    <a:pt x="1187581" y="957462"/>
                  </a:cubicBezTo>
                  <a:cubicBezTo>
                    <a:pt x="1187581" y="960202"/>
                    <a:pt x="1183472" y="962941"/>
                    <a:pt x="1179362" y="962941"/>
                  </a:cubicBezTo>
                  <a:cubicBezTo>
                    <a:pt x="1176623" y="962941"/>
                    <a:pt x="1179362" y="961571"/>
                    <a:pt x="1177993" y="960202"/>
                  </a:cubicBezTo>
                  <a:lnTo>
                    <a:pt x="1171691" y="961462"/>
                  </a:lnTo>
                  <a:lnTo>
                    <a:pt x="1168404" y="958832"/>
                  </a:lnTo>
                  <a:cubicBezTo>
                    <a:pt x="1165665" y="961571"/>
                    <a:pt x="1164295" y="962941"/>
                    <a:pt x="1161555" y="964311"/>
                  </a:cubicBezTo>
                  <a:cubicBezTo>
                    <a:pt x="1162925" y="965681"/>
                    <a:pt x="1164295" y="965681"/>
                    <a:pt x="1164295" y="967051"/>
                  </a:cubicBezTo>
                  <a:cubicBezTo>
                    <a:pt x="1161555" y="964311"/>
                    <a:pt x="1157446" y="961571"/>
                    <a:pt x="1153337" y="961571"/>
                  </a:cubicBezTo>
                  <a:cubicBezTo>
                    <a:pt x="1150597" y="961571"/>
                    <a:pt x="1149228" y="962941"/>
                    <a:pt x="1147858" y="965681"/>
                  </a:cubicBezTo>
                  <a:cubicBezTo>
                    <a:pt x="1149228" y="964311"/>
                    <a:pt x="1143749" y="961571"/>
                    <a:pt x="1142379" y="961571"/>
                  </a:cubicBezTo>
                  <a:cubicBezTo>
                    <a:pt x="1139639" y="961571"/>
                    <a:pt x="1141009" y="962941"/>
                    <a:pt x="1142379" y="964311"/>
                  </a:cubicBezTo>
                  <a:cubicBezTo>
                    <a:pt x="1142379" y="964311"/>
                    <a:pt x="1141009" y="962941"/>
                    <a:pt x="1139639" y="962941"/>
                  </a:cubicBezTo>
                  <a:cubicBezTo>
                    <a:pt x="1139639" y="961571"/>
                    <a:pt x="1141009" y="960202"/>
                    <a:pt x="1139639" y="957462"/>
                  </a:cubicBezTo>
                  <a:cubicBezTo>
                    <a:pt x="1138270" y="958832"/>
                    <a:pt x="1135530" y="960202"/>
                    <a:pt x="1135530" y="962941"/>
                  </a:cubicBezTo>
                  <a:lnTo>
                    <a:pt x="1131421" y="962941"/>
                  </a:lnTo>
                  <a:cubicBezTo>
                    <a:pt x="1131421" y="961571"/>
                    <a:pt x="1134160" y="961571"/>
                    <a:pt x="1134160" y="958832"/>
                  </a:cubicBezTo>
                  <a:cubicBezTo>
                    <a:pt x="1134160" y="954723"/>
                    <a:pt x="1131421" y="960202"/>
                    <a:pt x="1131421" y="957462"/>
                  </a:cubicBezTo>
                  <a:cubicBezTo>
                    <a:pt x="1131421" y="953353"/>
                    <a:pt x="1142379" y="945134"/>
                    <a:pt x="1145118" y="939655"/>
                  </a:cubicBezTo>
                  <a:cubicBezTo>
                    <a:pt x="1150597" y="928697"/>
                    <a:pt x="1153337" y="916369"/>
                    <a:pt x="1157446" y="904041"/>
                  </a:cubicBezTo>
                  <a:lnTo>
                    <a:pt x="1157446" y="832814"/>
                  </a:lnTo>
                  <a:cubicBezTo>
                    <a:pt x="1156077" y="828705"/>
                    <a:pt x="1151967" y="817747"/>
                    <a:pt x="1151967" y="815007"/>
                  </a:cubicBezTo>
                  <a:lnTo>
                    <a:pt x="1151967" y="786242"/>
                  </a:lnTo>
                  <a:cubicBezTo>
                    <a:pt x="1151967" y="773915"/>
                    <a:pt x="1154707" y="773915"/>
                    <a:pt x="1154707" y="749259"/>
                  </a:cubicBezTo>
                  <a:cubicBezTo>
                    <a:pt x="1149228" y="751998"/>
                    <a:pt x="1136900" y="756107"/>
                    <a:pt x="1132791" y="756107"/>
                  </a:cubicBezTo>
                  <a:cubicBezTo>
                    <a:pt x="1130051" y="756107"/>
                    <a:pt x="1123202" y="753368"/>
                    <a:pt x="1120463" y="753368"/>
                  </a:cubicBezTo>
                  <a:cubicBezTo>
                    <a:pt x="1116354" y="753368"/>
                    <a:pt x="1113614" y="757477"/>
                    <a:pt x="1110874" y="757477"/>
                  </a:cubicBezTo>
                  <a:cubicBezTo>
                    <a:pt x="1106765" y="757477"/>
                    <a:pt x="1101286" y="756107"/>
                    <a:pt x="1095807" y="754738"/>
                  </a:cubicBezTo>
                  <a:lnTo>
                    <a:pt x="1094437" y="756107"/>
                  </a:lnTo>
                  <a:lnTo>
                    <a:pt x="1094437" y="750628"/>
                  </a:lnTo>
                  <a:cubicBezTo>
                    <a:pt x="1097177" y="749259"/>
                    <a:pt x="1099916" y="746519"/>
                    <a:pt x="1102656" y="743780"/>
                  </a:cubicBezTo>
                  <a:cubicBezTo>
                    <a:pt x="1101286" y="741040"/>
                    <a:pt x="1099916" y="738300"/>
                    <a:pt x="1097177" y="738300"/>
                  </a:cubicBezTo>
                  <a:cubicBezTo>
                    <a:pt x="1093067" y="738300"/>
                    <a:pt x="1082109" y="745150"/>
                    <a:pt x="1082109" y="749259"/>
                  </a:cubicBezTo>
                  <a:cubicBezTo>
                    <a:pt x="1082109" y="751998"/>
                    <a:pt x="1084849" y="751998"/>
                    <a:pt x="1084849" y="754738"/>
                  </a:cubicBezTo>
                  <a:cubicBezTo>
                    <a:pt x="1083479" y="754738"/>
                    <a:pt x="1083479" y="756107"/>
                    <a:pt x="1079370" y="756107"/>
                  </a:cubicBezTo>
                  <a:cubicBezTo>
                    <a:pt x="1076631" y="756107"/>
                    <a:pt x="1078000" y="751998"/>
                    <a:pt x="1076631" y="750628"/>
                  </a:cubicBezTo>
                  <a:cubicBezTo>
                    <a:pt x="1051975" y="762956"/>
                    <a:pt x="1045126" y="721864"/>
                    <a:pt x="1024580" y="725973"/>
                  </a:cubicBezTo>
                  <a:cubicBezTo>
                    <a:pt x="1024580" y="724603"/>
                    <a:pt x="1027319" y="724603"/>
                    <a:pt x="1030059" y="723233"/>
                  </a:cubicBezTo>
                  <a:cubicBezTo>
                    <a:pt x="1030059" y="721864"/>
                    <a:pt x="1027319" y="721864"/>
                    <a:pt x="1027319" y="717754"/>
                  </a:cubicBezTo>
                  <a:cubicBezTo>
                    <a:pt x="1027319" y="708166"/>
                    <a:pt x="1039647" y="705427"/>
                    <a:pt x="1039647" y="699947"/>
                  </a:cubicBezTo>
                  <a:cubicBezTo>
                    <a:pt x="1039647" y="695838"/>
                    <a:pt x="1031428" y="649266"/>
                    <a:pt x="1027319" y="623241"/>
                  </a:cubicBezTo>
                  <a:cubicBezTo>
                    <a:pt x="1028689" y="597216"/>
                    <a:pt x="1027319" y="595846"/>
                    <a:pt x="1027319" y="594476"/>
                  </a:cubicBezTo>
                  <a:cubicBezTo>
                    <a:pt x="1028689" y="587627"/>
                    <a:pt x="1030059" y="578039"/>
                    <a:pt x="1030059" y="573929"/>
                  </a:cubicBezTo>
                  <a:cubicBezTo>
                    <a:pt x="1030059" y="571190"/>
                    <a:pt x="1030059" y="568451"/>
                    <a:pt x="1028689" y="565711"/>
                  </a:cubicBezTo>
                  <a:cubicBezTo>
                    <a:pt x="1028689" y="565711"/>
                    <a:pt x="1027319" y="567081"/>
                    <a:pt x="1027319" y="564341"/>
                  </a:cubicBezTo>
                  <a:cubicBezTo>
                    <a:pt x="1027319" y="560232"/>
                    <a:pt x="1030059" y="562971"/>
                    <a:pt x="1030059" y="560232"/>
                  </a:cubicBezTo>
                  <a:lnTo>
                    <a:pt x="1028689" y="423256"/>
                  </a:lnTo>
                  <a:cubicBezTo>
                    <a:pt x="1030059" y="420516"/>
                    <a:pt x="1030059" y="417777"/>
                    <a:pt x="1030059" y="415037"/>
                  </a:cubicBezTo>
                  <a:cubicBezTo>
                    <a:pt x="1032798" y="406819"/>
                    <a:pt x="1039647" y="394491"/>
                    <a:pt x="1039647" y="390382"/>
                  </a:cubicBezTo>
                  <a:cubicBezTo>
                    <a:pt x="1039647" y="387642"/>
                    <a:pt x="1031428" y="380793"/>
                    <a:pt x="1027319" y="380793"/>
                  </a:cubicBezTo>
                  <a:cubicBezTo>
                    <a:pt x="993075" y="378054"/>
                    <a:pt x="961571" y="364356"/>
                    <a:pt x="961571" y="331482"/>
                  </a:cubicBezTo>
                  <a:cubicBezTo>
                    <a:pt x="961571" y="327373"/>
                    <a:pt x="972529" y="298608"/>
                    <a:pt x="976638" y="282171"/>
                  </a:cubicBezTo>
                  <a:cubicBezTo>
                    <a:pt x="978008" y="267103"/>
                    <a:pt x="984857" y="243817"/>
                    <a:pt x="995815" y="231489"/>
                  </a:cubicBezTo>
                  <a:cubicBezTo>
                    <a:pt x="1005403" y="217792"/>
                    <a:pt x="1012252" y="202724"/>
                    <a:pt x="1012252" y="193136"/>
                  </a:cubicBezTo>
                  <a:cubicBezTo>
                    <a:pt x="1012252" y="180808"/>
                    <a:pt x="1021840" y="160262"/>
                    <a:pt x="1039647" y="152043"/>
                  </a:cubicBezTo>
                  <a:cubicBezTo>
                    <a:pt x="1047866" y="147934"/>
                    <a:pt x="1058824" y="145195"/>
                    <a:pt x="1068412" y="139716"/>
                  </a:cubicBezTo>
                  <a:cubicBezTo>
                    <a:pt x="1071151" y="138346"/>
                    <a:pt x="1073891" y="132867"/>
                    <a:pt x="1078000" y="131497"/>
                  </a:cubicBezTo>
                  <a:cubicBezTo>
                    <a:pt x="1090328" y="124648"/>
                    <a:pt x="1119093" y="119169"/>
                    <a:pt x="1119093" y="116430"/>
                  </a:cubicBezTo>
                  <a:cubicBezTo>
                    <a:pt x="1119093" y="112320"/>
                    <a:pt x="1110874" y="79446"/>
                    <a:pt x="1110874" y="76707"/>
                  </a:cubicBezTo>
                  <a:cubicBezTo>
                    <a:pt x="1110874" y="72597"/>
                    <a:pt x="1113614" y="60270"/>
                    <a:pt x="1113614" y="54790"/>
                  </a:cubicBezTo>
                  <a:cubicBezTo>
                    <a:pt x="1117723" y="23286"/>
                    <a:pt x="1131421" y="0"/>
                    <a:pt x="1160186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6" name="Freeform 8">
              <a:extLst>
                <a:ext uri="{FF2B5EF4-FFF2-40B4-BE49-F238E27FC236}">
                  <a16:creationId xmlns:a16="http://schemas.microsoft.com/office/drawing/2014/main" id="{36114AE6-0937-2A18-C877-2CB7AF67195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4726" y="6451596"/>
              <a:ext cx="965908" cy="1242006"/>
            </a:xfrm>
            <a:custGeom>
              <a:avLst/>
              <a:gdLst>
                <a:gd name="T0" fmla="*/ 221 w 475"/>
                <a:gd name="T1" fmla="*/ 63 h 609"/>
                <a:gd name="T2" fmla="*/ 260 w 475"/>
                <a:gd name="T3" fmla="*/ 91 h 609"/>
                <a:gd name="T4" fmla="*/ 260 w 475"/>
                <a:gd name="T5" fmla="*/ 106 h 609"/>
                <a:gd name="T6" fmla="*/ 245 w 475"/>
                <a:gd name="T7" fmla="*/ 125 h 609"/>
                <a:gd name="T8" fmla="*/ 260 w 475"/>
                <a:gd name="T9" fmla="*/ 136 h 609"/>
                <a:gd name="T10" fmla="*/ 362 w 475"/>
                <a:gd name="T11" fmla="*/ 143 h 609"/>
                <a:gd name="T12" fmla="*/ 422 w 475"/>
                <a:gd name="T13" fmla="*/ 105 h 609"/>
                <a:gd name="T14" fmla="*/ 452 w 475"/>
                <a:gd name="T15" fmla="*/ 96 h 609"/>
                <a:gd name="T16" fmla="*/ 452 w 475"/>
                <a:gd name="T17" fmla="*/ 104 h 609"/>
                <a:gd name="T18" fmla="*/ 451 w 475"/>
                <a:gd name="T19" fmla="*/ 118 h 609"/>
                <a:gd name="T20" fmla="*/ 435 w 475"/>
                <a:gd name="T21" fmla="*/ 121 h 609"/>
                <a:gd name="T22" fmla="*/ 423 w 475"/>
                <a:gd name="T23" fmla="*/ 124 h 609"/>
                <a:gd name="T24" fmla="*/ 404 w 475"/>
                <a:gd name="T25" fmla="*/ 144 h 609"/>
                <a:gd name="T26" fmla="*/ 373 w 475"/>
                <a:gd name="T27" fmla="*/ 166 h 609"/>
                <a:gd name="T28" fmla="*/ 343 w 475"/>
                <a:gd name="T29" fmla="*/ 168 h 609"/>
                <a:gd name="T30" fmla="*/ 283 w 475"/>
                <a:gd name="T31" fmla="*/ 170 h 609"/>
                <a:gd name="T32" fmla="*/ 281 w 475"/>
                <a:gd name="T33" fmla="*/ 207 h 609"/>
                <a:gd name="T34" fmla="*/ 280 w 475"/>
                <a:gd name="T35" fmla="*/ 285 h 609"/>
                <a:gd name="T36" fmla="*/ 280 w 475"/>
                <a:gd name="T37" fmla="*/ 337 h 609"/>
                <a:gd name="T38" fmla="*/ 273 w 475"/>
                <a:gd name="T39" fmla="*/ 348 h 609"/>
                <a:gd name="T40" fmla="*/ 256 w 475"/>
                <a:gd name="T41" fmla="*/ 444 h 609"/>
                <a:gd name="T42" fmla="*/ 236 w 475"/>
                <a:gd name="T43" fmla="*/ 430 h 609"/>
                <a:gd name="T44" fmla="*/ 232 w 475"/>
                <a:gd name="T45" fmla="*/ 410 h 609"/>
                <a:gd name="T46" fmla="*/ 227 w 475"/>
                <a:gd name="T47" fmla="*/ 391 h 609"/>
                <a:gd name="T48" fmla="*/ 220 w 475"/>
                <a:gd name="T49" fmla="*/ 415 h 609"/>
                <a:gd name="T50" fmla="*/ 220 w 475"/>
                <a:gd name="T51" fmla="*/ 445 h 609"/>
                <a:gd name="T52" fmla="*/ 220 w 475"/>
                <a:gd name="T53" fmla="*/ 477 h 609"/>
                <a:gd name="T54" fmla="*/ 214 w 475"/>
                <a:gd name="T55" fmla="*/ 556 h 609"/>
                <a:gd name="T56" fmla="*/ 226 w 475"/>
                <a:gd name="T57" fmla="*/ 581 h 609"/>
                <a:gd name="T58" fmla="*/ 228 w 475"/>
                <a:gd name="T59" fmla="*/ 598 h 609"/>
                <a:gd name="T60" fmla="*/ 195 w 475"/>
                <a:gd name="T61" fmla="*/ 602 h 609"/>
                <a:gd name="T62" fmla="*/ 195 w 475"/>
                <a:gd name="T63" fmla="*/ 588 h 609"/>
                <a:gd name="T64" fmla="*/ 194 w 475"/>
                <a:gd name="T65" fmla="*/ 573 h 609"/>
                <a:gd name="T66" fmla="*/ 194 w 475"/>
                <a:gd name="T67" fmla="*/ 561 h 609"/>
                <a:gd name="T68" fmla="*/ 186 w 475"/>
                <a:gd name="T69" fmla="*/ 478 h 609"/>
                <a:gd name="T70" fmla="*/ 191 w 475"/>
                <a:gd name="T71" fmla="*/ 428 h 609"/>
                <a:gd name="T72" fmla="*/ 176 w 475"/>
                <a:gd name="T73" fmla="*/ 347 h 609"/>
                <a:gd name="T74" fmla="*/ 158 w 475"/>
                <a:gd name="T75" fmla="*/ 343 h 609"/>
                <a:gd name="T76" fmla="*/ 160 w 475"/>
                <a:gd name="T77" fmla="*/ 308 h 609"/>
                <a:gd name="T78" fmla="*/ 177 w 475"/>
                <a:gd name="T79" fmla="*/ 280 h 609"/>
                <a:gd name="T80" fmla="*/ 181 w 475"/>
                <a:gd name="T81" fmla="*/ 270 h 609"/>
                <a:gd name="T82" fmla="*/ 170 w 475"/>
                <a:gd name="T83" fmla="*/ 225 h 609"/>
                <a:gd name="T84" fmla="*/ 172 w 475"/>
                <a:gd name="T85" fmla="*/ 180 h 609"/>
                <a:gd name="T86" fmla="*/ 98 w 475"/>
                <a:gd name="T87" fmla="*/ 132 h 609"/>
                <a:gd name="T88" fmla="*/ 81 w 475"/>
                <a:gd name="T89" fmla="*/ 120 h 609"/>
                <a:gd name="T90" fmla="*/ 31 w 475"/>
                <a:gd name="T91" fmla="*/ 57 h 609"/>
                <a:gd name="T92" fmla="*/ 5 w 475"/>
                <a:gd name="T93" fmla="*/ 35 h 609"/>
                <a:gd name="T94" fmla="*/ 7 w 475"/>
                <a:gd name="T95" fmla="*/ 26 h 609"/>
                <a:gd name="T96" fmla="*/ 11 w 475"/>
                <a:gd name="T97" fmla="*/ 20 h 609"/>
                <a:gd name="T98" fmla="*/ 10 w 475"/>
                <a:gd name="T99" fmla="*/ 9 h 609"/>
                <a:gd name="T100" fmla="*/ 47 w 475"/>
                <a:gd name="T101" fmla="*/ 53 h 609"/>
                <a:gd name="T102" fmla="*/ 102 w 475"/>
                <a:gd name="T103" fmla="*/ 109 h 609"/>
                <a:gd name="T104" fmla="*/ 191 w 475"/>
                <a:gd name="T105" fmla="*/ 135 h 609"/>
                <a:gd name="T106" fmla="*/ 207 w 475"/>
                <a:gd name="T107" fmla="*/ 119 h 609"/>
                <a:gd name="T108" fmla="*/ 201 w 475"/>
                <a:gd name="T109" fmla="*/ 105 h 609"/>
                <a:gd name="T110" fmla="*/ 205 w 475"/>
                <a:gd name="T111" fmla="*/ 93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75" h="609">
                  <a:moveTo>
                    <a:pt x="206" y="91"/>
                  </a:moveTo>
                  <a:cubicBezTo>
                    <a:pt x="206" y="91"/>
                    <a:pt x="210" y="68"/>
                    <a:pt x="221" y="63"/>
                  </a:cubicBezTo>
                  <a:cubicBezTo>
                    <a:pt x="221" y="63"/>
                    <a:pt x="239" y="50"/>
                    <a:pt x="254" y="70"/>
                  </a:cubicBezTo>
                  <a:cubicBezTo>
                    <a:pt x="254" y="70"/>
                    <a:pt x="262" y="78"/>
                    <a:pt x="260" y="91"/>
                  </a:cubicBezTo>
                  <a:cubicBezTo>
                    <a:pt x="260" y="91"/>
                    <a:pt x="259" y="97"/>
                    <a:pt x="259" y="97"/>
                  </a:cubicBezTo>
                  <a:cubicBezTo>
                    <a:pt x="266" y="95"/>
                    <a:pt x="262" y="104"/>
                    <a:pt x="260" y="106"/>
                  </a:cubicBezTo>
                  <a:cubicBezTo>
                    <a:pt x="257" y="110"/>
                    <a:pt x="257" y="110"/>
                    <a:pt x="255" y="109"/>
                  </a:cubicBezTo>
                  <a:cubicBezTo>
                    <a:pt x="255" y="109"/>
                    <a:pt x="247" y="119"/>
                    <a:pt x="245" y="125"/>
                  </a:cubicBezTo>
                  <a:cubicBezTo>
                    <a:pt x="244" y="131"/>
                    <a:pt x="247" y="132"/>
                    <a:pt x="247" y="132"/>
                  </a:cubicBezTo>
                  <a:cubicBezTo>
                    <a:pt x="247" y="132"/>
                    <a:pt x="254" y="132"/>
                    <a:pt x="260" y="136"/>
                  </a:cubicBezTo>
                  <a:cubicBezTo>
                    <a:pt x="265" y="140"/>
                    <a:pt x="288" y="133"/>
                    <a:pt x="299" y="140"/>
                  </a:cubicBezTo>
                  <a:cubicBezTo>
                    <a:pt x="310" y="146"/>
                    <a:pt x="358" y="143"/>
                    <a:pt x="362" y="143"/>
                  </a:cubicBezTo>
                  <a:cubicBezTo>
                    <a:pt x="366" y="143"/>
                    <a:pt x="396" y="122"/>
                    <a:pt x="396" y="122"/>
                  </a:cubicBezTo>
                  <a:cubicBezTo>
                    <a:pt x="396" y="122"/>
                    <a:pt x="418" y="109"/>
                    <a:pt x="422" y="105"/>
                  </a:cubicBezTo>
                  <a:cubicBezTo>
                    <a:pt x="425" y="102"/>
                    <a:pt x="475" y="78"/>
                    <a:pt x="471" y="87"/>
                  </a:cubicBezTo>
                  <a:cubicBezTo>
                    <a:pt x="471" y="87"/>
                    <a:pt x="454" y="96"/>
                    <a:pt x="452" y="96"/>
                  </a:cubicBezTo>
                  <a:cubicBezTo>
                    <a:pt x="451" y="96"/>
                    <a:pt x="455" y="98"/>
                    <a:pt x="455" y="100"/>
                  </a:cubicBezTo>
                  <a:cubicBezTo>
                    <a:pt x="455" y="102"/>
                    <a:pt x="451" y="103"/>
                    <a:pt x="452" y="104"/>
                  </a:cubicBezTo>
                  <a:cubicBezTo>
                    <a:pt x="459" y="108"/>
                    <a:pt x="452" y="109"/>
                    <a:pt x="454" y="110"/>
                  </a:cubicBezTo>
                  <a:cubicBezTo>
                    <a:pt x="460" y="115"/>
                    <a:pt x="451" y="118"/>
                    <a:pt x="451" y="118"/>
                  </a:cubicBezTo>
                  <a:cubicBezTo>
                    <a:pt x="451" y="118"/>
                    <a:pt x="444" y="120"/>
                    <a:pt x="442" y="120"/>
                  </a:cubicBezTo>
                  <a:cubicBezTo>
                    <a:pt x="440" y="120"/>
                    <a:pt x="435" y="121"/>
                    <a:pt x="435" y="121"/>
                  </a:cubicBezTo>
                  <a:cubicBezTo>
                    <a:pt x="435" y="121"/>
                    <a:pt x="433" y="122"/>
                    <a:pt x="430" y="122"/>
                  </a:cubicBezTo>
                  <a:cubicBezTo>
                    <a:pt x="427" y="123"/>
                    <a:pt x="423" y="124"/>
                    <a:pt x="423" y="124"/>
                  </a:cubicBezTo>
                  <a:cubicBezTo>
                    <a:pt x="423" y="124"/>
                    <a:pt x="423" y="124"/>
                    <a:pt x="421" y="127"/>
                  </a:cubicBezTo>
                  <a:cubicBezTo>
                    <a:pt x="418" y="129"/>
                    <a:pt x="408" y="141"/>
                    <a:pt x="404" y="144"/>
                  </a:cubicBezTo>
                  <a:cubicBezTo>
                    <a:pt x="400" y="148"/>
                    <a:pt x="383" y="159"/>
                    <a:pt x="383" y="159"/>
                  </a:cubicBezTo>
                  <a:cubicBezTo>
                    <a:pt x="383" y="159"/>
                    <a:pt x="377" y="163"/>
                    <a:pt x="373" y="166"/>
                  </a:cubicBezTo>
                  <a:cubicBezTo>
                    <a:pt x="371" y="167"/>
                    <a:pt x="372" y="169"/>
                    <a:pt x="359" y="167"/>
                  </a:cubicBezTo>
                  <a:cubicBezTo>
                    <a:pt x="356" y="167"/>
                    <a:pt x="343" y="168"/>
                    <a:pt x="343" y="168"/>
                  </a:cubicBezTo>
                  <a:cubicBezTo>
                    <a:pt x="343" y="168"/>
                    <a:pt x="320" y="178"/>
                    <a:pt x="291" y="166"/>
                  </a:cubicBezTo>
                  <a:cubicBezTo>
                    <a:pt x="291" y="166"/>
                    <a:pt x="283" y="165"/>
                    <a:pt x="283" y="170"/>
                  </a:cubicBezTo>
                  <a:cubicBezTo>
                    <a:pt x="282" y="175"/>
                    <a:pt x="280" y="181"/>
                    <a:pt x="279" y="188"/>
                  </a:cubicBezTo>
                  <a:cubicBezTo>
                    <a:pt x="277" y="194"/>
                    <a:pt x="281" y="207"/>
                    <a:pt x="281" y="207"/>
                  </a:cubicBezTo>
                  <a:cubicBezTo>
                    <a:pt x="281" y="207"/>
                    <a:pt x="266" y="263"/>
                    <a:pt x="266" y="267"/>
                  </a:cubicBezTo>
                  <a:cubicBezTo>
                    <a:pt x="265" y="271"/>
                    <a:pt x="279" y="282"/>
                    <a:pt x="280" y="285"/>
                  </a:cubicBezTo>
                  <a:cubicBezTo>
                    <a:pt x="280" y="289"/>
                    <a:pt x="281" y="314"/>
                    <a:pt x="281" y="314"/>
                  </a:cubicBezTo>
                  <a:cubicBezTo>
                    <a:pt x="281" y="314"/>
                    <a:pt x="277" y="334"/>
                    <a:pt x="280" y="337"/>
                  </a:cubicBezTo>
                  <a:cubicBezTo>
                    <a:pt x="280" y="337"/>
                    <a:pt x="282" y="339"/>
                    <a:pt x="278" y="342"/>
                  </a:cubicBezTo>
                  <a:cubicBezTo>
                    <a:pt x="273" y="346"/>
                    <a:pt x="273" y="348"/>
                    <a:pt x="273" y="348"/>
                  </a:cubicBezTo>
                  <a:cubicBezTo>
                    <a:pt x="273" y="348"/>
                    <a:pt x="274" y="378"/>
                    <a:pt x="272" y="388"/>
                  </a:cubicBezTo>
                  <a:cubicBezTo>
                    <a:pt x="270" y="398"/>
                    <a:pt x="267" y="442"/>
                    <a:pt x="256" y="444"/>
                  </a:cubicBezTo>
                  <a:cubicBezTo>
                    <a:pt x="256" y="444"/>
                    <a:pt x="247" y="446"/>
                    <a:pt x="241" y="438"/>
                  </a:cubicBezTo>
                  <a:cubicBezTo>
                    <a:pt x="241" y="438"/>
                    <a:pt x="235" y="433"/>
                    <a:pt x="236" y="430"/>
                  </a:cubicBezTo>
                  <a:cubicBezTo>
                    <a:pt x="236" y="426"/>
                    <a:pt x="236" y="426"/>
                    <a:pt x="236" y="426"/>
                  </a:cubicBezTo>
                  <a:cubicBezTo>
                    <a:pt x="236" y="426"/>
                    <a:pt x="231" y="415"/>
                    <a:pt x="232" y="410"/>
                  </a:cubicBezTo>
                  <a:cubicBezTo>
                    <a:pt x="231" y="395"/>
                    <a:pt x="231" y="395"/>
                    <a:pt x="231" y="395"/>
                  </a:cubicBezTo>
                  <a:cubicBezTo>
                    <a:pt x="231" y="395"/>
                    <a:pt x="228" y="393"/>
                    <a:pt x="227" y="391"/>
                  </a:cubicBezTo>
                  <a:cubicBezTo>
                    <a:pt x="226" y="389"/>
                    <a:pt x="225" y="385"/>
                    <a:pt x="225" y="385"/>
                  </a:cubicBezTo>
                  <a:cubicBezTo>
                    <a:pt x="225" y="385"/>
                    <a:pt x="219" y="410"/>
                    <a:pt x="220" y="415"/>
                  </a:cubicBezTo>
                  <a:cubicBezTo>
                    <a:pt x="221" y="420"/>
                    <a:pt x="220" y="431"/>
                    <a:pt x="220" y="431"/>
                  </a:cubicBezTo>
                  <a:cubicBezTo>
                    <a:pt x="220" y="431"/>
                    <a:pt x="223" y="439"/>
                    <a:pt x="220" y="445"/>
                  </a:cubicBezTo>
                  <a:cubicBezTo>
                    <a:pt x="218" y="450"/>
                    <a:pt x="217" y="457"/>
                    <a:pt x="217" y="457"/>
                  </a:cubicBezTo>
                  <a:cubicBezTo>
                    <a:pt x="217" y="457"/>
                    <a:pt x="222" y="470"/>
                    <a:pt x="220" y="477"/>
                  </a:cubicBezTo>
                  <a:cubicBezTo>
                    <a:pt x="219" y="484"/>
                    <a:pt x="214" y="513"/>
                    <a:pt x="214" y="513"/>
                  </a:cubicBezTo>
                  <a:cubicBezTo>
                    <a:pt x="214" y="513"/>
                    <a:pt x="213" y="553"/>
                    <a:pt x="214" y="556"/>
                  </a:cubicBezTo>
                  <a:cubicBezTo>
                    <a:pt x="216" y="559"/>
                    <a:pt x="224" y="567"/>
                    <a:pt x="223" y="571"/>
                  </a:cubicBezTo>
                  <a:cubicBezTo>
                    <a:pt x="222" y="575"/>
                    <a:pt x="225" y="577"/>
                    <a:pt x="226" y="581"/>
                  </a:cubicBezTo>
                  <a:cubicBezTo>
                    <a:pt x="228" y="584"/>
                    <a:pt x="225" y="591"/>
                    <a:pt x="225" y="591"/>
                  </a:cubicBezTo>
                  <a:cubicBezTo>
                    <a:pt x="225" y="591"/>
                    <a:pt x="231" y="597"/>
                    <a:pt x="228" y="598"/>
                  </a:cubicBezTo>
                  <a:cubicBezTo>
                    <a:pt x="226" y="599"/>
                    <a:pt x="208" y="605"/>
                    <a:pt x="206" y="607"/>
                  </a:cubicBezTo>
                  <a:cubicBezTo>
                    <a:pt x="203" y="609"/>
                    <a:pt x="196" y="605"/>
                    <a:pt x="195" y="602"/>
                  </a:cubicBezTo>
                  <a:cubicBezTo>
                    <a:pt x="194" y="600"/>
                    <a:pt x="196" y="595"/>
                    <a:pt x="195" y="593"/>
                  </a:cubicBezTo>
                  <a:cubicBezTo>
                    <a:pt x="194" y="591"/>
                    <a:pt x="195" y="588"/>
                    <a:pt x="195" y="588"/>
                  </a:cubicBezTo>
                  <a:cubicBezTo>
                    <a:pt x="194" y="581"/>
                    <a:pt x="194" y="581"/>
                    <a:pt x="194" y="581"/>
                  </a:cubicBezTo>
                  <a:cubicBezTo>
                    <a:pt x="194" y="573"/>
                    <a:pt x="194" y="573"/>
                    <a:pt x="194" y="573"/>
                  </a:cubicBezTo>
                  <a:cubicBezTo>
                    <a:pt x="194" y="573"/>
                    <a:pt x="196" y="571"/>
                    <a:pt x="194" y="568"/>
                  </a:cubicBezTo>
                  <a:cubicBezTo>
                    <a:pt x="192" y="565"/>
                    <a:pt x="194" y="561"/>
                    <a:pt x="194" y="561"/>
                  </a:cubicBezTo>
                  <a:cubicBezTo>
                    <a:pt x="196" y="558"/>
                    <a:pt x="196" y="558"/>
                    <a:pt x="196" y="558"/>
                  </a:cubicBezTo>
                  <a:cubicBezTo>
                    <a:pt x="196" y="558"/>
                    <a:pt x="186" y="484"/>
                    <a:pt x="186" y="478"/>
                  </a:cubicBezTo>
                  <a:cubicBezTo>
                    <a:pt x="187" y="471"/>
                    <a:pt x="187" y="453"/>
                    <a:pt x="190" y="453"/>
                  </a:cubicBezTo>
                  <a:cubicBezTo>
                    <a:pt x="192" y="453"/>
                    <a:pt x="192" y="432"/>
                    <a:pt x="191" y="428"/>
                  </a:cubicBezTo>
                  <a:cubicBezTo>
                    <a:pt x="191" y="424"/>
                    <a:pt x="189" y="422"/>
                    <a:pt x="187" y="417"/>
                  </a:cubicBezTo>
                  <a:cubicBezTo>
                    <a:pt x="185" y="412"/>
                    <a:pt x="173" y="376"/>
                    <a:pt x="176" y="347"/>
                  </a:cubicBezTo>
                  <a:cubicBezTo>
                    <a:pt x="177" y="336"/>
                    <a:pt x="175" y="356"/>
                    <a:pt x="166" y="344"/>
                  </a:cubicBezTo>
                  <a:cubicBezTo>
                    <a:pt x="163" y="340"/>
                    <a:pt x="158" y="343"/>
                    <a:pt x="158" y="343"/>
                  </a:cubicBezTo>
                  <a:cubicBezTo>
                    <a:pt x="158" y="343"/>
                    <a:pt x="141" y="347"/>
                    <a:pt x="155" y="329"/>
                  </a:cubicBezTo>
                  <a:cubicBezTo>
                    <a:pt x="159" y="323"/>
                    <a:pt x="160" y="310"/>
                    <a:pt x="160" y="308"/>
                  </a:cubicBezTo>
                  <a:cubicBezTo>
                    <a:pt x="160" y="306"/>
                    <a:pt x="163" y="306"/>
                    <a:pt x="163" y="306"/>
                  </a:cubicBezTo>
                  <a:cubicBezTo>
                    <a:pt x="163" y="306"/>
                    <a:pt x="174" y="280"/>
                    <a:pt x="177" y="280"/>
                  </a:cubicBezTo>
                  <a:cubicBezTo>
                    <a:pt x="180" y="280"/>
                    <a:pt x="183" y="275"/>
                    <a:pt x="183" y="275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76" y="263"/>
                    <a:pt x="173" y="260"/>
                  </a:cubicBezTo>
                  <a:cubicBezTo>
                    <a:pt x="170" y="256"/>
                    <a:pt x="170" y="225"/>
                    <a:pt x="170" y="225"/>
                  </a:cubicBezTo>
                  <a:cubicBezTo>
                    <a:pt x="170" y="196"/>
                    <a:pt x="170" y="196"/>
                    <a:pt x="170" y="196"/>
                  </a:cubicBezTo>
                  <a:cubicBezTo>
                    <a:pt x="170" y="196"/>
                    <a:pt x="172" y="182"/>
                    <a:pt x="172" y="180"/>
                  </a:cubicBezTo>
                  <a:cubicBezTo>
                    <a:pt x="172" y="178"/>
                    <a:pt x="162" y="159"/>
                    <a:pt x="159" y="157"/>
                  </a:cubicBezTo>
                  <a:cubicBezTo>
                    <a:pt x="156" y="155"/>
                    <a:pt x="121" y="154"/>
                    <a:pt x="98" y="132"/>
                  </a:cubicBezTo>
                  <a:cubicBezTo>
                    <a:pt x="98" y="132"/>
                    <a:pt x="94" y="131"/>
                    <a:pt x="87" y="128"/>
                  </a:cubicBezTo>
                  <a:cubicBezTo>
                    <a:pt x="86" y="128"/>
                    <a:pt x="82" y="121"/>
                    <a:pt x="81" y="120"/>
                  </a:cubicBezTo>
                  <a:cubicBezTo>
                    <a:pt x="64" y="111"/>
                    <a:pt x="43" y="86"/>
                    <a:pt x="36" y="64"/>
                  </a:cubicBezTo>
                  <a:cubicBezTo>
                    <a:pt x="36" y="64"/>
                    <a:pt x="32" y="57"/>
                    <a:pt x="31" y="57"/>
                  </a:cubicBezTo>
                  <a:cubicBezTo>
                    <a:pt x="30" y="57"/>
                    <a:pt x="17" y="52"/>
                    <a:pt x="14" y="50"/>
                  </a:cubicBezTo>
                  <a:cubicBezTo>
                    <a:pt x="7" y="46"/>
                    <a:pt x="1" y="38"/>
                    <a:pt x="5" y="35"/>
                  </a:cubicBezTo>
                  <a:cubicBezTo>
                    <a:pt x="6" y="34"/>
                    <a:pt x="3" y="31"/>
                    <a:pt x="5" y="28"/>
                  </a:cubicBezTo>
                  <a:cubicBezTo>
                    <a:pt x="5" y="27"/>
                    <a:pt x="6" y="27"/>
                    <a:pt x="7" y="26"/>
                  </a:cubicBezTo>
                  <a:cubicBezTo>
                    <a:pt x="7" y="25"/>
                    <a:pt x="7" y="22"/>
                    <a:pt x="7" y="20"/>
                  </a:cubicBezTo>
                  <a:cubicBezTo>
                    <a:pt x="8" y="18"/>
                    <a:pt x="11" y="19"/>
                    <a:pt x="11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2" y="0"/>
                    <a:pt x="10" y="9"/>
                  </a:cubicBezTo>
                  <a:cubicBezTo>
                    <a:pt x="14" y="12"/>
                    <a:pt x="23" y="19"/>
                    <a:pt x="30" y="28"/>
                  </a:cubicBezTo>
                  <a:cubicBezTo>
                    <a:pt x="39" y="39"/>
                    <a:pt x="47" y="53"/>
                    <a:pt x="47" y="53"/>
                  </a:cubicBezTo>
                  <a:cubicBezTo>
                    <a:pt x="47" y="53"/>
                    <a:pt x="63" y="66"/>
                    <a:pt x="75" y="78"/>
                  </a:cubicBezTo>
                  <a:cubicBezTo>
                    <a:pt x="90" y="93"/>
                    <a:pt x="101" y="108"/>
                    <a:pt x="102" y="109"/>
                  </a:cubicBezTo>
                  <a:cubicBezTo>
                    <a:pt x="106" y="112"/>
                    <a:pt x="116" y="111"/>
                    <a:pt x="151" y="126"/>
                  </a:cubicBezTo>
                  <a:cubicBezTo>
                    <a:pt x="154" y="128"/>
                    <a:pt x="163" y="122"/>
                    <a:pt x="191" y="135"/>
                  </a:cubicBezTo>
                  <a:cubicBezTo>
                    <a:pt x="191" y="135"/>
                    <a:pt x="199" y="131"/>
                    <a:pt x="206" y="128"/>
                  </a:cubicBezTo>
                  <a:cubicBezTo>
                    <a:pt x="210" y="126"/>
                    <a:pt x="207" y="119"/>
                    <a:pt x="207" y="119"/>
                  </a:cubicBezTo>
                  <a:cubicBezTo>
                    <a:pt x="207" y="119"/>
                    <a:pt x="206" y="109"/>
                    <a:pt x="204" y="108"/>
                  </a:cubicBezTo>
                  <a:cubicBezTo>
                    <a:pt x="204" y="108"/>
                    <a:pt x="201" y="105"/>
                    <a:pt x="201" y="105"/>
                  </a:cubicBezTo>
                  <a:cubicBezTo>
                    <a:pt x="201" y="105"/>
                    <a:pt x="199" y="94"/>
                    <a:pt x="201" y="93"/>
                  </a:cubicBezTo>
                  <a:cubicBezTo>
                    <a:pt x="203" y="92"/>
                    <a:pt x="205" y="93"/>
                    <a:pt x="205" y="93"/>
                  </a:cubicBezTo>
                  <a:lnTo>
                    <a:pt x="206" y="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F0623088-BAE5-0E68-5DEC-7D92DEA8C019}"/>
              </a:ext>
            </a:extLst>
          </p:cNvPr>
          <p:cNvGrpSpPr/>
          <p:nvPr/>
        </p:nvGrpSpPr>
        <p:grpSpPr>
          <a:xfrm>
            <a:off x="1444646" y="4421560"/>
            <a:ext cx="4727442" cy="1866360"/>
            <a:chOff x="4459978" y="6451596"/>
            <a:chExt cx="3272463" cy="1291945"/>
          </a:xfrm>
          <a:gradFill>
            <a:gsLst>
              <a:gs pos="100000">
                <a:srgbClr val="0169FC"/>
              </a:gs>
              <a:gs pos="0">
                <a:srgbClr val="27BAFD"/>
              </a:gs>
            </a:gsLst>
            <a:lin ang="5400000" scaled="1"/>
          </a:gradFill>
        </p:grpSpPr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098AD74D-F58B-29FA-310B-D0AA4A3CA420}"/>
                </a:ext>
              </a:extLst>
            </p:cNvPr>
            <p:cNvSpPr/>
            <p:nvPr/>
          </p:nvSpPr>
          <p:spPr>
            <a:xfrm flipH="1">
              <a:off x="4459978" y="6816213"/>
              <a:ext cx="1311228" cy="927328"/>
            </a:xfrm>
            <a:custGeom>
              <a:avLst/>
              <a:gdLst>
                <a:gd name="connsiteX0" fmla="*/ 723132 w 1311227"/>
                <a:gd name="connsiteY0" fmla="*/ 924120 h 927328"/>
                <a:gd name="connsiteX1" fmla="*/ 724970 w 1311227"/>
                <a:gd name="connsiteY1" fmla="*/ 925958 h 927328"/>
                <a:gd name="connsiteX2" fmla="*/ 722231 w 1311227"/>
                <a:gd name="connsiteY2" fmla="*/ 924588 h 927328"/>
                <a:gd name="connsiteX3" fmla="*/ 737632 w 1311227"/>
                <a:gd name="connsiteY3" fmla="*/ 922984 h 927328"/>
                <a:gd name="connsiteX4" fmla="*/ 740038 w 1311227"/>
                <a:gd name="connsiteY4" fmla="*/ 924588 h 927328"/>
                <a:gd name="connsiteX5" fmla="*/ 738155 w 1311227"/>
                <a:gd name="connsiteY5" fmla="*/ 924760 h 927328"/>
                <a:gd name="connsiteX6" fmla="*/ 711578 w 1311227"/>
                <a:gd name="connsiteY6" fmla="*/ 922914 h 927328"/>
                <a:gd name="connsiteX7" fmla="*/ 711445 w 1311227"/>
                <a:gd name="connsiteY7" fmla="*/ 923561 h 927328"/>
                <a:gd name="connsiteX8" fmla="*/ 707164 w 1311227"/>
                <a:gd name="connsiteY8" fmla="*/ 927328 h 927328"/>
                <a:gd name="connsiteX9" fmla="*/ 694973 w 1311227"/>
                <a:gd name="connsiteY9" fmla="*/ 917705 h 927328"/>
                <a:gd name="connsiteX10" fmla="*/ 694836 w 1311227"/>
                <a:gd name="connsiteY10" fmla="*/ 921849 h 927328"/>
                <a:gd name="connsiteX11" fmla="*/ 694836 w 1311227"/>
                <a:gd name="connsiteY11" fmla="*/ 917739 h 927328"/>
                <a:gd name="connsiteX12" fmla="*/ 575667 w 1311227"/>
                <a:gd name="connsiteY12" fmla="*/ 867058 h 927328"/>
                <a:gd name="connsiteX13" fmla="*/ 579776 w 1311227"/>
                <a:gd name="connsiteY13" fmla="*/ 869798 h 927328"/>
                <a:gd name="connsiteX14" fmla="*/ 574297 w 1311227"/>
                <a:gd name="connsiteY14" fmla="*/ 871168 h 927328"/>
                <a:gd name="connsiteX15" fmla="*/ 571558 w 1311227"/>
                <a:gd name="connsiteY15" fmla="*/ 824596 h 927328"/>
                <a:gd name="connsiteX16" fmla="*/ 571558 w 1311227"/>
                <a:gd name="connsiteY16" fmla="*/ 828705 h 927328"/>
                <a:gd name="connsiteX17" fmla="*/ 570775 w 1311227"/>
                <a:gd name="connsiteY17" fmla="*/ 824791 h 927328"/>
                <a:gd name="connsiteX18" fmla="*/ 570188 w 1311227"/>
                <a:gd name="connsiteY18" fmla="*/ 821856 h 927328"/>
                <a:gd name="connsiteX19" fmla="*/ 570775 w 1311227"/>
                <a:gd name="connsiteY19" fmla="*/ 824791 h 927328"/>
                <a:gd name="connsiteX20" fmla="*/ 566078 w 1311227"/>
                <a:gd name="connsiteY20" fmla="*/ 825965 h 927328"/>
                <a:gd name="connsiteX21" fmla="*/ 570188 w 1311227"/>
                <a:gd name="connsiteY21" fmla="*/ 821856 h 927328"/>
                <a:gd name="connsiteX22" fmla="*/ 527725 w 1311227"/>
                <a:gd name="connsiteY22" fmla="*/ 809528 h 927328"/>
                <a:gd name="connsiteX23" fmla="*/ 530465 w 1311227"/>
                <a:gd name="connsiteY23" fmla="*/ 810898 h 927328"/>
                <a:gd name="connsiteX24" fmla="*/ 526355 w 1311227"/>
                <a:gd name="connsiteY24" fmla="*/ 812268 h 927328"/>
                <a:gd name="connsiteX25" fmla="*/ 527725 w 1311227"/>
                <a:gd name="connsiteY25" fmla="*/ 809528 h 927328"/>
                <a:gd name="connsiteX26" fmla="*/ 597583 w 1311227"/>
                <a:gd name="connsiteY26" fmla="*/ 801310 h 927328"/>
                <a:gd name="connsiteX27" fmla="*/ 603062 w 1311227"/>
                <a:gd name="connsiteY27" fmla="*/ 805419 h 927328"/>
                <a:gd name="connsiteX28" fmla="*/ 594843 w 1311227"/>
                <a:gd name="connsiteY28" fmla="*/ 805419 h 927328"/>
                <a:gd name="connsiteX29" fmla="*/ 597583 w 1311227"/>
                <a:gd name="connsiteY29" fmla="*/ 801310 h 927328"/>
                <a:gd name="connsiteX30" fmla="*/ 807156 w 1311227"/>
                <a:gd name="connsiteY30" fmla="*/ 768435 h 927328"/>
                <a:gd name="connsiteX31" fmla="*/ 812635 w 1311227"/>
                <a:gd name="connsiteY31" fmla="*/ 769805 h 927328"/>
                <a:gd name="connsiteX32" fmla="*/ 808526 w 1311227"/>
                <a:gd name="connsiteY32" fmla="*/ 773915 h 927328"/>
                <a:gd name="connsiteX33" fmla="*/ 804416 w 1311227"/>
                <a:gd name="connsiteY33" fmla="*/ 771175 h 927328"/>
                <a:gd name="connsiteX34" fmla="*/ 740038 w 1311227"/>
                <a:gd name="connsiteY34" fmla="*/ 749259 h 927328"/>
                <a:gd name="connsiteX35" fmla="*/ 755105 w 1311227"/>
                <a:gd name="connsiteY35" fmla="*/ 761587 h 927328"/>
                <a:gd name="connsiteX36" fmla="*/ 750996 w 1311227"/>
                <a:gd name="connsiteY36" fmla="*/ 775285 h 927328"/>
                <a:gd name="connsiteX37" fmla="*/ 750996 w 1311227"/>
                <a:gd name="connsiteY37" fmla="*/ 784873 h 927328"/>
                <a:gd name="connsiteX38" fmla="*/ 744147 w 1311227"/>
                <a:gd name="connsiteY38" fmla="*/ 790352 h 927328"/>
                <a:gd name="connsiteX39" fmla="*/ 733189 w 1311227"/>
                <a:gd name="connsiteY39" fmla="*/ 779394 h 927328"/>
                <a:gd name="connsiteX40" fmla="*/ 734559 w 1311227"/>
                <a:gd name="connsiteY40" fmla="*/ 773915 h 927328"/>
                <a:gd name="connsiteX41" fmla="*/ 734559 w 1311227"/>
                <a:gd name="connsiteY41" fmla="*/ 764327 h 927328"/>
                <a:gd name="connsiteX42" fmla="*/ 740038 w 1311227"/>
                <a:gd name="connsiteY42" fmla="*/ 749259 h 927328"/>
                <a:gd name="connsiteX43" fmla="*/ 396229 w 1311227"/>
                <a:gd name="connsiteY43" fmla="*/ 747889 h 927328"/>
                <a:gd name="connsiteX44" fmla="*/ 398968 w 1311227"/>
                <a:gd name="connsiteY44" fmla="*/ 751999 h 927328"/>
                <a:gd name="connsiteX45" fmla="*/ 392119 w 1311227"/>
                <a:gd name="connsiteY45" fmla="*/ 754738 h 927328"/>
                <a:gd name="connsiteX46" fmla="*/ 390749 w 1311227"/>
                <a:gd name="connsiteY46" fmla="*/ 750629 h 927328"/>
                <a:gd name="connsiteX47" fmla="*/ 396229 w 1311227"/>
                <a:gd name="connsiteY47" fmla="*/ 747889 h 927328"/>
                <a:gd name="connsiteX48" fmla="*/ 741408 w 1311227"/>
                <a:gd name="connsiteY48" fmla="*/ 734192 h 927328"/>
                <a:gd name="connsiteX49" fmla="*/ 745517 w 1311227"/>
                <a:gd name="connsiteY49" fmla="*/ 735562 h 927328"/>
                <a:gd name="connsiteX50" fmla="*/ 738668 w 1311227"/>
                <a:gd name="connsiteY50" fmla="*/ 739671 h 927328"/>
                <a:gd name="connsiteX51" fmla="*/ 741408 w 1311227"/>
                <a:gd name="connsiteY51" fmla="*/ 734192 h 927328"/>
                <a:gd name="connsiteX52" fmla="*/ 572927 w 1311227"/>
                <a:gd name="connsiteY52" fmla="*/ 732822 h 927328"/>
                <a:gd name="connsiteX53" fmla="*/ 574297 w 1311227"/>
                <a:gd name="connsiteY53" fmla="*/ 735562 h 927328"/>
                <a:gd name="connsiteX54" fmla="*/ 570188 w 1311227"/>
                <a:gd name="connsiteY54" fmla="*/ 735562 h 927328"/>
                <a:gd name="connsiteX55" fmla="*/ 594843 w 1311227"/>
                <a:gd name="connsiteY55" fmla="*/ 730082 h 927328"/>
                <a:gd name="connsiteX56" fmla="*/ 598953 w 1311227"/>
                <a:gd name="connsiteY56" fmla="*/ 731452 h 927328"/>
                <a:gd name="connsiteX57" fmla="*/ 597583 w 1311227"/>
                <a:gd name="connsiteY57" fmla="*/ 734192 h 927328"/>
                <a:gd name="connsiteX58" fmla="*/ 594843 w 1311227"/>
                <a:gd name="connsiteY58" fmla="*/ 730082 h 927328"/>
                <a:gd name="connsiteX59" fmla="*/ 767433 w 1311227"/>
                <a:gd name="connsiteY59" fmla="*/ 727343 h 927328"/>
                <a:gd name="connsiteX60" fmla="*/ 774282 w 1311227"/>
                <a:gd name="connsiteY60" fmla="*/ 727343 h 927328"/>
                <a:gd name="connsiteX61" fmla="*/ 774282 w 1311227"/>
                <a:gd name="connsiteY61" fmla="*/ 735562 h 927328"/>
                <a:gd name="connsiteX62" fmla="*/ 770173 w 1311227"/>
                <a:gd name="connsiteY62" fmla="*/ 736931 h 927328"/>
                <a:gd name="connsiteX63" fmla="*/ 763324 w 1311227"/>
                <a:gd name="connsiteY63" fmla="*/ 732822 h 927328"/>
                <a:gd name="connsiteX64" fmla="*/ 767433 w 1311227"/>
                <a:gd name="connsiteY64" fmla="*/ 727343 h 927328"/>
                <a:gd name="connsiteX65" fmla="*/ 812635 w 1311227"/>
                <a:gd name="connsiteY65" fmla="*/ 723234 h 927328"/>
                <a:gd name="connsiteX66" fmla="*/ 818114 w 1311227"/>
                <a:gd name="connsiteY66" fmla="*/ 724603 h 927328"/>
                <a:gd name="connsiteX67" fmla="*/ 815375 w 1311227"/>
                <a:gd name="connsiteY67" fmla="*/ 725973 h 927328"/>
                <a:gd name="connsiteX68" fmla="*/ 659222 w 1311227"/>
                <a:gd name="connsiteY68" fmla="*/ 723234 h 927328"/>
                <a:gd name="connsiteX69" fmla="*/ 664701 w 1311227"/>
                <a:gd name="connsiteY69" fmla="*/ 724603 h 927328"/>
                <a:gd name="connsiteX70" fmla="*/ 664701 w 1311227"/>
                <a:gd name="connsiteY70" fmla="*/ 728712 h 927328"/>
                <a:gd name="connsiteX71" fmla="*/ 659222 w 1311227"/>
                <a:gd name="connsiteY71" fmla="*/ 723234 h 927328"/>
                <a:gd name="connsiteX72" fmla="*/ 834551 w 1311227"/>
                <a:gd name="connsiteY72" fmla="*/ 717754 h 927328"/>
                <a:gd name="connsiteX73" fmla="*/ 841400 w 1311227"/>
                <a:gd name="connsiteY73" fmla="*/ 719124 h 927328"/>
                <a:gd name="connsiteX74" fmla="*/ 838661 w 1311227"/>
                <a:gd name="connsiteY74" fmla="*/ 721864 h 927328"/>
                <a:gd name="connsiteX75" fmla="*/ 834551 w 1311227"/>
                <a:gd name="connsiteY75" fmla="*/ 717754 h 927328"/>
                <a:gd name="connsiteX76" fmla="*/ 983855 w 1311227"/>
                <a:gd name="connsiteY76" fmla="*/ 713645 h 927328"/>
                <a:gd name="connsiteX77" fmla="*/ 990704 w 1311227"/>
                <a:gd name="connsiteY77" fmla="*/ 719124 h 927328"/>
                <a:gd name="connsiteX78" fmla="*/ 981115 w 1311227"/>
                <a:gd name="connsiteY78" fmla="*/ 723234 h 927328"/>
                <a:gd name="connsiteX79" fmla="*/ 974267 w 1311227"/>
                <a:gd name="connsiteY79" fmla="*/ 721864 h 927328"/>
                <a:gd name="connsiteX80" fmla="*/ 983855 w 1311227"/>
                <a:gd name="connsiteY80" fmla="*/ 713645 h 927328"/>
                <a:gd name="connsiteX81" fmla="*/ 664701 w 1311227"/>
                <a:gd name="connsiteY81" fmla="*/ 706797 h 927328"/>
                <a:gd name="connsiteX82" fmla="*/ 666071 w 1311227"/>
                <a:gd name="connsiteY82" fmla="*/ 709536 h 927328"/>
                <a:gd name="connsiteX83" fmla="*/ 660592 w 1311227"/>
                <a:gd name="connsiteY83" fmla="*/ 713645 h 927328"/>
                <a:gd name="connsiteX84" fmla="*/ 660592 w 1311227"/>
                <a:gd name="connsiteY84" fmla="*/ 709536 h 927328"/>
                <a:gd name="connsiteX85" fmla="*/ 664701 w 1311227"/>
                <a:gd name="connsiteY85" fmla="*/ 706797 h 927328"/>
                <a:gd name="connsiteX86" fmla="*/ 1160554 w 1311227"/>
                <a:gd name="connsiteY86" fmla="*/ 704057 h 927328"/>
                <a:gd name="connsiteX87" fmla="*/ 1166033 w 1311227"/>
                <a:gd name="connsiteY87" fmla="*/ 708166 h 927328"/>
                <a:gd name="connsiteX88" fmla="*/ 1152335 w 1311227"/>
                <a:gd name="connsiteY88" fmla="*/ 716385 h 927328"/>
                <a:gd name="connsiteX89" fmla="*/ 1146856 w 1311227"/>
                <a:gd name="connsiteY89" fmla="*/ 712275 h 927328"/>
                <a:gd name="connsiteX90" fmla="*/ 1150966 w 1311227"/>
                <a:gd name="connsiteY90" fmla="*/ 705427 h 927328"/>
                <a:gd name="connsiteX91" fmla="*/ 1160554 w 1311227"/>
                <a:gd name="connsiteY91" fmla="*/ 704057 h 927328"/>
                <a:gd name="connsiteX92" fmla="*/ 401707 w 1311227"/>
                <a:gd name="connsiteY92" fmla="*/ 699947 h 927328"/>
                <a:gd name="connsiteX93" fmla="*/ 401707 w 1311227"/>
                <a:gd name="connsiteY93" fmla="*/ 704057 h 927328"/>
                <a:gd name="connsiteX94" fmla="*/ 407187 w 1311227"/>
                <a:gd name="connsiteY94" fmla="*/ 704057 h 927328"/>
                <a:gd name="connsiteX95" fmla="*/ 400338 w 1311227"/>
                <a:gd name="connsiteY95" fmla="*/ 708166 h 927328"/>
                <a:gd name="connsiteX96" fmla="*/ 401707 w 1311227"/>
                <a:gd name="connsiteY96" fmla="*/ 699947 h 927328"/>
                <a:gd name="connsiteX97" fmla="*/ 1157814 w 1311227"/>
                <a:gd name="connsiteY97" fmla="*/ 690359 h 927328"/>
                <a:gd name="connsiteX98" fmla="*/ 1163293 w 1311227"/>
                <a:gd name="connsiteY98" fmla="*/ 693099 h 927328"/>
                <a:gd name="connsiteX99" fmla="*/ 1161924 w 1311227"/>
                <a:gd name="connsiteY99" fmla="*/ 695839 h 927328"/>
                <a:gd name="connsiteX100" fmla="*/ 1157814 w 1311227"/>
                <a:gd name="connsiteY100" fmla="*/ 690359 h 927328"/>
                <a:gd name="connsiteX101" fmla="*/ 864686 w 1311227"/>
                <a:gd name="connsiteY101" fmla="*/ 690359 h 927328"/>
                <a:gd name="connsiteX102" fmla="*/ 868795 w 1311227"/>
                <a:gd name="connsiteY102" fmla="*/ 693099 h 927328"/>
                <a:gd name="connsiteX103" fmla="*/ 866056 w 1311227"/>
                <a:gd name="connsiteY103" fmla="*/ 694469 h 927328"/>
                <a:gd name="connsiteX104" fmla="*/ 864686 w 1311227"/>
                <a:gd name="connsiteY104" fmla="*/ 690359 h 927328"/>
                <a:gd name="connsiteX105" fmla="*/ 849619 w 1311227"/>
                <a:gd name="connsiteY105" fmla="*/ 690359 h 927328"/>
                <a:gd name="connsiteX106" fmla="*/ 853728 w 1311227"/>
                <a:gd name="connsiteY106" fmla="*/ 693099 h 927328"/>
                <a:gd name="connsiteX107" fmla="*/ 848249 w 1311227"/>
                <a:gd name="connsiteY107" fmla="*/ 693099 h 927328"/>
                <a:gd name="connsiteX108" fmla="*/ 444170 w 1311227"/>
                <a:gd name="connsiteY108" fmla="*/ 688989 h 927328"/>
                <a:gd name="connsiteX109" fmla="*/ 449649 w 1311227"/>
                <a:gd name="connsiteY109" fmla="*/ 688989 h 927328"/>
                <a:gd name="connsiteX110" fmla="*/ 448279 w 1311227"/>
                <a:gd name="connsiteY110" fmla="*/ 691729 h 927328"/>
                <a:gd name="connsiteX111" fmla="*/ 444170 w 1311227"/>
                <a:gd name="connsiteY111" fmla="*/ 688989 h 927328"/>
                <a:gd name="connsiteX112" fmla="*/ 649634 w 1311227"/>
                <a:gd name="connsiteY112" fmla="*/ 687620 h 927328"/>
                <a:gd name="connsiteX113" fmla="*/ 656483 w 1311227"/>
                <a:gd name="connsiteY113" fmla="*/ 688989 h 927328"/>
                <a:gd name="connsiteX114" fmla="*/ 648264 w 1311227"/>
                <a:gd name="connsiteY114" fmla="*/ 690359 h 927328"/>
                <a:gd name="connsiteX115" fmla="*/ 855098 w 1311227"/>
                <a:gd name="connsiteY115" fmla="*/ 682141 h 927328"/>
                <a:gd name="connsiteX116" fmla="*/ 856468 w 1311227"/>
                <a:gd name="connsiteY116" fmla="*/ 684880 h 927328"/>
                <a:gd name="connsiteX117" fmla="*/ 850988 w 1311227"/>
                <a:gd name="connsiteY117" fmla="*/ 684880 h 927328"/>
                <a:gd name="connsiteX118" fmla="*/ 855098 w 1311227"/>
                <a:gd name="connsiteY118" fmla="*/ 682141 h 927328"/>
                <a:gd name="connsiteX119" fmla="*/ 412666 w 1311227"/>
                <a:gd name="connsiteY119" fmla="*/ 679401 h 927328"/>
                <a:gd name="connsiteX120" fmla="*/ 416775 w 1311227"/>
                <a:gd name="connsiteY120" fmla="*/ 680771 h 927328"/>
                <a:gd name="connsiteX121" fmla="*/ 415405 w 1311227"/>
                <a:gd name="connsiteY121" fmla="*/ 683511 h 927328"/>
                <a:gd name="connsiteX122" fmla="*/ 411296 w 1311227"/>
                <a:gd name="connsiteY122" fmla="*/ 682141 h 927328"/>
                <a:gd name="connsiteX123" fmla="*/ 412666 w 1311227"/>
                <a:gd name="connsiteY123" fmla="*/ 679401 h 927328"/>
                <a:gd name="connsiteX124" fmla="*/ 368833 w 1311227"/>
                <a:gd name="connsiteY124" fmla="*/ 679401 h 927328"/>
                <a:gd name="connsiteX125" fmla="*/ 372943 w 1311227"/>
                <a:gd name="connsiteY125" fmla="*/ 679401 h 927328"/>
                <a:gd name="connsiteX126" fmla="*/ 375682 w 1311227"/>
                <a:gd name="connsiteY126" fmla="*/ 684880 h 927328"/>
                <a:gd name="connsiteX127" fmla="*/ 367464 w 1311227"/>
                <a:gd name="connsiteY127" fmla="*/ 684880 h 927328"/>
                <a:gd name="connsiteX128" fmla="*/ 366094 w 1311227"/>
                <a:gd name="connsiteY128" fmla="*/ 682141 h 927328"/>
                <a:gd name="connsiteX129" fmla="*/ 643470 w 1311227"/>
                <a:gd name="connsiteY129" fmla="*/ 677860 h 927328"/>
                <a:gd name="connsiteX130" fmla="*/ 644155 w 1311227"/>
                <a:gd name="connsiteY130" fmla="*/ 680771 h 927328"/>
                <a:gd name="connsiteX131" fmla="*/ 640046 w 1311227"/>
                <a:gd name="connsiteY131" fmla="*/ 688989 h 927328"/>
                <a:gd name="connsiteX132" fmla="*/ 638676 w 1311227"/>
                <a:gd name="connsiteY132" fmla="*/ 701317 h 927328"/>
                <a:gd name="connsiteX133" fmla="*/ 629087 w 1311227"/>
                <a:gd name="connsiteY133" fmla="*/ 709536 h 927328"/>
                <a:gd name="connsiteX134" fmla="*/ 614020 w 1311227"/>
                <a:gd name="connsiteY134" fmla="*/ 702687 h 927328"/>
                <a:gd name="connsiteX135" fmla="*/ 609911 w 1311227"/>
                <a:gd name="connsiteY135" fmla="*/ 704057 h 927328"/>
                <a:gd name="connsiteX136" fmla="*/ 612650 w 1311227"/>
                <a:gd name="connsiteY136" fmla="*/ 699947 h 927328"/>
                <a:gd name="connsiteX137" fmla="*/ 615390 w 1311227"/>
                <a:gd name="connsiteY137" fmla="*/ 688989 h 927328"/>
                <a:gd name="connsiteX138" fmla="*/ 634566 w 1311227"/>
                <a:gd name="connsiteY138" fmla="*/ 678032 h 927328"/>
                <a:gd name="connsiteX139" fmla="*/ 642785 w 1311227"/>
                <a:gd name="connsiteY139" fmla="*/ 678032 h 927328"/>
                <a:gd name="connsiteX140" fmla="*/ 643470 w 1311227"/>
                <a:gd name="connsiteY140" fmla="*/ 677860 h 927328"/>
                <a:gd name="connsiteX141" fmla="*/ 646894 w 1311227"/>
                <a:gd name="connsiteY141" fmla="*/ 672552 h 927328"/>
                <a:gd name="connsiteX142" fmla="*/ 649634 w 1311227"/>
                <a:gd name="connsiteY142" fmla="*/ 673922 h 927328"/>
                <a:gd name="connsiteX143" fmla="*/ 645524 w 1311227"/>
                <a:gd name="connsiteY143" fmla="*/ 675292 h 927328"/>
                <a:gd name="connsiteX144" fmla="*/ 646894 w 1311227"/>
                <a:gd name="connsiteY144" fmla="*/ 672552 h 927328"/>
                <a:gd name="connsiteX145" fmla="*/ 1131789 w 1311227"/>
                <a:gd name="connsiteY145" fmla="*/ 665704 h 927328"/>
                <a:gd name="connsiteX146" fmla="*/ 1127679 w 1311227"/>
                <a:gd name="connsiteY146" fmla="*/ 668443 h 927328"/>
                <a:gd name="connsiteX147" fmla="*/ 1125964 w 1311227"/>
                <a:gd name="connsiteY147" fmla="*/ 667218 h 927328"/>
                <a:gd name="connsiteX148" fmla="*/ 985225 w 1311227"/>
                <a:gd name="connsiteY148" fmla="*/ 664334 h 927328"/>
                <a:gd name="connsiteX149" fmla="*/ 989334 w 1311227"/>
                <a:gd name="connsiteY149" fmla="*/ 664334 h 927328"/>
                <a:gd name="connsiteX150" fmla="*/ 992073 w 1311227"/>
                <a:gd name="connsiteY150" fmla="*/ 668443 h 927328"/>
                <a:gd name="connsiteX151" fmla="*/ 985225 w 1311227"/>
                <a:gd name="connsiteY151" fmla="*/ 668443 h 927328"/>
                <a:gd name="connsiteX152" fmla="*/ 985225 w 1311227"/>
                <a:gd name="connsiteY152" fmla="*/ 664334 h 927328"/>
                <a:gd name="connsiteX153" fmla="*/ 9957 w 1311227"/>
                <a:gd name="connsiteY153" fmla="*/ 661594 h 927328"/>
                <a:gd name="connsiteX154" fmla="*/ 15435 w 1311227"/>
                <a:gd name="connsiteY154" fmla="*/ 662964 h 927328"/>
                <a:gd name="connsiteX155" fmla="*/ 14066 w 1311227"/>
                <a:gd name="connsiteY155" fmla="*/ 665704 h 927328"/>
                <a:gd name="connsiteX156" fmla="*/ 8587 w 1311227"/>
                <a:gd name="connsiteY156" fmla="*/ 665704 h 927328"/>
                <a:gd name="connsiteX157" fmla="*/ 279799 w 1311227"/>
                <a:gd name="connsiteY157" fmla="*/ 660224 h 927328"/>
                <a:gd name="connsiteX158" fmla="*/ 296236 w 1311227"/>
                <a:gd name="connsiteY158" fmla="*/ 669813 h 927328"/>
                <a:gd name="connsiteX159" fmla="*/ 288018 w 1311227"/>
                <a:gd name="connsiteY159" fmla="*/ 680771 h 927328"/>
                <a:gd name="connsiteX160" fmla="*/ 279799 w 1311227"/>
                <a:gd name="connsiteY160" fmla="*/ 680771 h 927328"/>
                <a:gd name="connsiteX161" fmla="*/ 268841 w 1311227"/>
                <a:gd name="connsiteY161" fmla="*/ 684880 h 927328"/>
                <a:gd name="connsiteX162" fmla="*/ 266102 w 1311227"/>
                <a:gd name="connsiteY162" fmla="*/ 683511 h 927328"/>
                <a:gd name="connsiteX163" fmla="*/ 256513 w 1311227"/>
                <a:gd name="connsiteY163" fmla="*/ 678032 h 927328"/>
                <a:gd name="connsiteX164" fmla="*/ 279799 w 1311227"/>
                <a:gd name="connsiteY164" fmla="*/ 660224 h 927328"/>
                <a:gd name="connsiteX165" fmla="*/ 849619 w 1311227"/>
                <a:gd name="connsiteY165" fmla="*/ 657485 h 927328"/>
                <a:gd name="connsiteX166" fmla="*/ 855098 w 1311227"/>
                <a:gd name="connsiteY166" fmla="*/ 661594 h 927328"/>
                <a:gd name="connsiteX167" fmla="*/ 850988 w 1311227"/>
                <a:gd name="connsiteY167" fmla="*/ 662964 h 927328"/>
                <a:gd name="connsiteX168" fmla="*/ 846879 w 1311227"/>
                <a:gd name="connsiteY168" fmla="*/ 660224 h 927328"/>
                <a:gd name="connsiteX169" fmla="*/ 960569 w 1311227"/>
                <a:gd name="connsiteY169" fmla="*/ 654746 h 927328"/>
                <a:gd name="connsiteX170" fmla="*/ 964678 w 1311227"/>
                <a:gd name="connsiteY170" fmla="*/ 654746 h 927328"/>
                <a:gd name="connsiteX171" fmla="*/ 963309 w 1311227"/>
                <a:gd name="connsiteY171" fmla="*/ 658855 h 927328"/>
                <a:gd name="connsiteX172" fmla="*/ 960569 w 1311227"/>
                <a:gd name="connsiteY172" fmla="*/ 654746 h 927328"/>
                <a:gd name="connsiteX173" fmla="*/ 1127923 w 1311227"/>
                <a:gd name="connsiteY173" fmla="*/ 654400 h 927328"/>
                <a:gd name="connsiteX174" fmla="*/ 1130419 w 1311227"/>
                <a:gd name="connsiteY174" fmla="*/ 660224 h 927328"/>
                <a:gd name="connsiteX175" fmla="*/ 1127679 w 1311227"/>
                <a:gd name="connsiteY175" fmla="*/ 654746 h 927328"/>
                <a:gd name="connsiteX176" fmla="*/ 760584 w 1311227"/>
                <a:gd name="connsiteY176" fmla="*/ 652006 h 927328"/>
                <a:gd name="connsiteX177" fmla="*/ 759215 w 1311227"/>
                <a:gd name="connsiteY177" fmla="*/ 660224 h 927328"/>
                <a:gd name="connsiteX178" fmla="*/ 741408 w 1311227"/>
                <a:gd name="connsiteY178" fmla="*/ 678032 h 927328"/>
                <a:gd name="connsiteX179" fmla="*/ 742777 w 1311227"/>
                <a:gd name="connsiteY179" fmla="*/ 684880 h 927328"/>
                <a:gd name="connsiteX180" fmla="*/ 761954 w 1311227"/>
                <a:gd name="connsiteY180" fmla="*/ 695839 h 927328"/>
                <a:gd name="connsiteX181" fmla="*/ 755105 w 1311227"/>
                <a:gd name="connsiteY181" fmla="*/ 705427 h 927328"/>
                <a:gd name="connsiteX182" fmla="*/ 738668 w 1311227"/>
                <a:gd name="connsiteY182" fmla="*/ 697208 h 927328"/>
                <a:gd name="connsiteX183" fmla="*/ 742777 w 1311227"/>
                <a:gd name="connsiteY183" fmla="*/ 702687 h 927328"/>
                <a:gd name="connsiteX184" fmla="*/ 740038 w 1311227"/>
                <a:gd name="connsiteY184" fmla="*/ 704057 h 927328"/>
                <a:gd name="connsiteX185" fmla="*/ 733189 w 1311227"/>
                <a:gd name="connsiteY185" fmla="*/ 709536 h 927328"/>
                <a:gd name="connsiteX186" fmla="*/ 730450 w 1311227"/>
                <a:gd name="connsiteY186" fmla="*/ 706797 h 927328"/>
                <a:gd name="connsiteX187" fmla="*/ 733189 w 1311227"/>
                <a:gd name="connsiteY187" fmla="*/ 695839 h 927328"/>
                <a:gd name="connsiteX188" fmla="*/ 724970 w 1311227"/>
                <a:gd name="connsiteY188" fmla="*/ 705427 h 927328"/>
                <a:gd name="connsiteX189" fmla="*/ 726340 w 1311227"/>
                <a:gd name="connsiteY189" fmla="*/ 715015 h 927328"/>
                <a:gd name="connsiteX190" fmla="*/ 738668 w 1311227"/>
                <a:gd name="connsiteY190" fmla="*/ 719124 h 927328"/>
                <a:gd name="connsiteX191" fmla="*/ 737298 w 1311227"/>
                <a:gd name="connsiteY191" fmla="*/ 715015 h 927328"/>
                <a:gd name="connsiteX192" fmla="*/ 749626 w 1311227"/>
                <a:gd name="connsiteY192" fmla="*/ 706797 h 927328"/>
                <a:gd name="connsiteX193" fmla="*/ 756475 w 1311227"/>
                <a:gd name="connsiteY193" fmla="*/ 712275 h 927328"/>
                <a:gd name="connsiteX194" fmla="*/ 752366 w 1311227"/>
                <a:gd name="connsiteY194" fmla="*/ 712275 h 927328"/>
                <a:gd name="connsiteX195" fmla="*/ 757845 w 1311227"/>
                <a:gd name="connsiteY195" fmla="*/ 719124 h 927328"/>
                <a:gd name="connsiteX196" fmla="*/ 760584 w 1311227"/>
                <a:gd name="connsiteY196" fmla="*/ 716385 h 927328"/>
                <a:gd name="connsiteX197" fmla="*/ 757845 w 1311227"/>
                <a:gd name="connsiteY197" fmla="*/ 712275 h 927328"/>
                <a:gd name="connsiteX198" fmla="*/ 760584 w 1311227"/>
                <a:gd name="connsiteY198" fmla="*/ 709536 h 927328"/>
                <a:gd name="connsiteX199" fmla="*/ 767433 w 1311227"/>
                <a:gd name="connsiteY199" fmla="*/ 698578 h 927328"/>
                <a:gd name="connsiteX200" fmla="*/ 764693 w 1311227"/>
                <a:gd name="connsiteY200" fmla="*/ 675292 h 927328"/>
                <a:gd name="connsiteX201" fmla="*/ 757845 w 1311227"/>
                <a:gd name="connsiteY201" fmla="*/ 673922 h 927328"/>
                <a:gd name="connsiteX202" fmla="*/ 763324 w 1311227"/>
                <a:gd name="connsiteY202" fmla="*/ 667074 h 927328"/>
                <a:gd name="connsiteX203" fmla="*/ 760584 w 1311227"/>
                <a:gd name="connsiteY203" fmla="*/ 652006 h 927328"/>
                <a:gd name="connsiteX204" fmla="*/ 660592 w 1311227"/>
                <a:gd name="connsiteY204" fmla="*/ 652006 h 927328"/>
                <a:gd name="connsiteX205" fmla="*/ 666071 w 1311227"/>
                <a:gd name="connsiteY205" fmla="*/ 653376 h 927328"/>
                <a:gd name="connsiteX206" fmla="*/ 661962 w 1311227"/>
                <a:gd name="connsiteY206" fmla="*/ 654746 h 927328"/>
                <a:gd name="connsiteX207" fmla="*/ 660592 w 1311227"/>
                <a:gd name="connsiteY207" fmla="*/ 652006 h 927328"/>
                <a:gd name="connsiteX208" fmla="*/ 638676 w 1311227"/>
                <a:gd name="connsiteY208" fmla="*/ 650636 h 927328"/>
                <a:gd name="connsiteX209" fmla="*/ 640046 w 1311227"/>
                <a:gd name="connsiteY209" fmla="*/ 654746 h 927328"/>
                <a:gd name="connsiteX210" fmla="*/ 634566 w 1311227"/>
                <a:gd name="connsiteY210" fmla="*/ 661594 h 927328"/>
                <a:gd name="connsiteX211" fmla="*/ 627718 w 1311227"/>
                <a:gd name="connsiteY211" fmla="*/ 660224 h 927328"/>
                <a:gd name="connsiteX212" fmla="*/ 627718 w 1311227"/>
                <a:gd name="connsiteY212" fmla="*/ 654746 h 927328"/>
                <a:gd name="connsiteX213" fmla="*/ 638676 w 1311227"/>
                <a:gd name="connsiteY213" fmla="*/ 650636 h 927328"/>
                <a:gd name="connsiteX214" fmla="*/ 1172882 w 1311227"/>
                <a:gd name="connsiteY214" fmla="*/ 649267 h 927328"/>
                <a:gd name="connsiteX215" fmla="*/ 1176991 w 1311227"/>
                <a:gd name="connsiteY215" fmla="*/ 650636 h 927328"/>
                <a:gd name="connsiteX216" fmla="*/ 1172749 w 1311227"/>
                <a:gd name="connsiteY216" fmla="*/ 649576 h 927328"/>
                <a:gd name="connsiteX217" fmla="*/ 1183840 w 1311227"/>
                <a:gd name="connsiteY217" fmla="*/ 643788 h 927328"/>
                <a:gd name="connsiteX218" fmla="*/ 1198907 w 1311227"/>
                <a:gd name="connsiteY218" fmla="*/ 657485 h 927328"/>
                <a:gd name="connsiteX219" fmla="*/ 1190689 w 1311227"/>
                <a:gd name="connsiteY219" fmla="*/ 660224 h 927328"/>
                <a:gd name="connsiteX220" fmla="*/ 1181100 w 1311227"/>
                <a:gd name="connsiteY220" fmla="*/ 645157 h 927328"/>
                <a:gd name="connsiteX221" fmla="*/ 142823 w 1311227"/>
                <a:gd name="connsiteY221" fmla="*/ 642418 h 927328"/>
                <a:gd name="connsiteX222" fmla="*/ 149672 w 1311227"/>
                <a:gd name="connsiteY222" fmla="*/ 643788 h 927328"/>
                <a:gd name="connsiteX223" fmla="*/ 151042 w 1311227"/>
                <a:gd name="connsiteY223" fmla="*/ 646527 h 927328"/>
                <a:gd name="connsiteX224" fmla="*/ 144193 w 1311227"/>
                <a:gd name="connsiteY224" fmla="*/ 649267 h 927328"/>
                <a:gd name="connsiteX225" fmla="*/ 1115352 w 1311227"/>
                <a:gd name="connsiteY225" fmla="*/ 639678 h 927328"/>
                <a:gd name="connsiteX226" fmla="*/ 1115352 w 1311227"/>
                <a:gd name="connsiteY226" fmla="*/ 649267 h 927328"/>
                <a:gd name="connsiteX227" fmla="*/ 1119461 w 1311227"/>
                <a:gd name="connsiteY227" fmla="*/ 649267 h 927328"/>
                <a:gd name="connsiteX228" fmla="*/ 1119461 w 1311227"/>
                <a:gd name="connsiteY228" fmla="*/ 645157 h 927328"/>
                <a:gd name="connsiteX229" fmla="*/ 1122201 w 1311227"/>
                <a:gd name="connsiteY229" fmla="*/ 647897 h 927328"/>
                <a:gd name="connsiteX230" fmla="*/ 1124940 w 1311227"/>
                <a:gd name="connsiteY230" fmla="*/ 643788 h 927328"/>
                <a:gd name="connsiteX231" fmla="*/ 1115352 w 1311227"/>
                <a:gd name="connsiteY231" fmla="*/ 639678 h 927328"/>
                <a:gd name="connsiteX232" fmla="*/ 607171 w 1311227"/>
                <a:gd name="connsiteY232" fmla="*/ 635569 h 927328"/>
                <a:gd name="connsiteX233" fmla="*/ 614020 w 1311227"/>
                <a:gd name="connsiteY233" fmla="*/ 635569 h 927328"/>
                <a:gd name="connsiteX234" fmla="*/ 615390 w 1311227"/>
                <a:gd name="connsiteY234" fmla="*/ 641048 h 927328"/>
                <a:gd name="connsiteX235" fmla="*/ 611281 w 1311227"/>
                <a:gd name="connsiteY235" fmla="*/ 643788 h 927328"/>
                <a:gd name="connsiteX236" fmla="*/ 607171 w 1311227"/>
                <a:gd name="connsiteY236" fmla="*/ 642418 h 927328"/>
                <a:gd name="connsiteX237" fmla="*/ 607171 w 1311227"/>
                <a:gd name="connsiteY237" fmla="*/ 635569 h 927328"/>
                <a:gd name="connsiteX238" fmla="*/ 279799 w 1311227"/>
                <a:gd name="connsiteY238" fmla="*/ 634199 h 927328"/>
                <a:gd name="connsiteX239" fmla="*/ 290757 w 1311227"/>
                <a:gd name="connsiteY239" fmla="*/ 638309 h 927328"/>
                <a:gd name="connsiteX240" fmla="*/ 290757 w 1311227"/>
                <a:gd name="connsiteY240" fmla="*/ 643788 h 927328"/>
                <a:gd name="connsiteX241" fmla="*/ 286648 w 1311227"/>
                <a:gd name="connsiteY241" fmla="*/ 645157 h 927328"/>
                <a:gd name="connsiteX242" fmla="*/ 279799 w 1311227"/>
                <a:gd name="connsiteY242" fmla="*/ 634199 h 927328"/>
                <a:gd name="connsiteX243" fmla="*/ 1026317 w 1311227"/>
                <a:gd name="connsiteY243" fmla="*/ 631459 h 927328"/>
                <a:gd name="connsiteX244" fmla="*/ 1030427 w 1311227"/>
                <a:gd name="connsiteY244" fmla="*/ 631459 h 927328"/>
                <a:gd name="connsiteX245" fmla="*/ 1029057 w 1311227"/>
                <a:gd name="connsiteY245" fmla="*/ 635569 h 927328"/>
                <a:gd name="connsiteX246" fmla="*/ 1026317 w 1311227"/>
                <a:gd name="connsiteY246" fmla="*/ 631459 h 927328"/>
                <a:gd name="connsiteX247" fmla="*/ 1183840 w 1311227"/>
                <a:gd name="connsiteY247" fmla="*/ 628720 h 927328"/>
                <a:gd name="connsiteX248" fmla="*/ 1189319 w 1311227"/>
                <a:gd name="connsiteY248" fmla="*/ 631459 h 927328"/>
                <a:gd name="connsiteX249" fmla="*/ 1187949 w 1311227"/>
                <a:gd name="connsiteY249" fmla="*/ 636939 h 927328"/>
                <a:gd name="connsiteX250" fmla="*/ 1183840 w 1311227"/>
                <a:gd name="connsiteY250" fmla="*/ 628720 h 927328"/>
                <a:gd name="connsiteX251" fmla="*/ 992073 w 1311227"/>
                <a:gd name="connsiteY251" fmla="*/ 628720 h 927328"/>
                <a:gd name="connsiteX252" fmla="*/ 993443 w 1311227"/>
                <a:gd name="connsiteY252" fmla="*/ 634199 h 927328"/>
                <a:gd name="connsiteX253" fmla="*/ 989334 w 1311227"/>
                <a:gd name="connsiteY253" fmla="*/ 631459 h 927328"/>
                <a:gd name="connsiteX254" fmla="*/ 992073 w 1311227"/>
                <a:gd name="connsiteY254" fmla="*/ 628720 h 927328"/>
                <a:gd name="connsiteX255" fmla="*/ 668811 w 1311227"/>
                <a:gd name="connsiteY255" fmla="*/ 628720 h 927328"/>
                <a:gd name="connsiteX256" fmla="*/ 670180 w 1311227"/>
                <a:gd name="connsiteY256" fmla="*/ 631459 h 927328"/>
                <a:gd name="connsiteX257" fmla="*/ 666071 w 1311227"/>
                <a:gd name="connsiteY257" fmla="*/ 630090 h 927328"/>
                <a:gd name="connsiteX258" fmla="*/ 668811 w 1311227"/>
                <a:gd name="connsiteY258" fmla="*/ 628720 h 927328"/>
                <a:gd name="connsiteX259" fmla="*/ 540053 w 1311227"/>
                <a:gd name="connsiteY259" fmla="*/ 621871 h 927328"/>
                <a:gd name="connsiteX260" fmla="*/ 548272 w 1311227"/>
                <a:gd name="connsiteY260" fmla="*/ 621871 h 927328"/>
                <a:gd name="connsiteX261" fmla="*/ 549641 w 1311227"/>
                <a:gd name="connsiteY261" fmla="*/ 628720 h 927328"/>
                <a:gd name="connsiteX262" fmla="*/ 541423 w 1311227"/>
                <a:gd name="connsiteY262" fmla="*/ 630090 h 927328"/>
                <a:gd name="connsiteX263" fmla="*/ 1198222 w 1311227"/>
                <a:gd name="connsiteY263" fmla="*/ 619132 h 927328"/>
                <a:gd name="connsiteX264" fmla="*/ 1201647 w 1311227"/>
                <a:gd name="connsiteY264" fmla="*/ 620502 h 927328"/>
                <a:gd name="connsiteX265" fmla="*/ 1197537 w 1311227"/>
                <a:gd name="connsiteY265" fmla="*/ 630090 h 927328"/>
                <a:gd name="connsiteX266" fmla="*/ 1194798 w 1311227"/>
                <a:gd name="connsiteY266" fmla="*/ 631459 h 927328"/>
                <a:gd name="connsiteX267" fmla="*/ 1190689 w 1311227"/>
                <a:gd name="connsiteY267" fmla="*/ 625981 h 927328"/>
                <a:gd name="connsiteX268" fmla="*/ 1198222 w 1311227"/>
                <a:gd name="connsiteY268" fmla="*/ 619132 h 927328"/>
                <a:gd name="connsiteX269" fmla="*/ 1135898 w 1311227"/>
                <a:gd name="connsiteY269" fmla="*/ 615023 h 927328"/>
                <a:gd name="connsiteX270" fmla="*/ 1133159 w 1311227"/>
                <a:gd name="connsiteY270" fmla="*/ 619132 h 927328"/>
                <a:gd name="connsiteX271" fmla="*/ 1141377 w 1311227"/>
                <a:gd name="connsiteY271" fmla="*/ 624611 h 927328"/>
                <a:gd name="connsiteX272" fmla="*/ 1141377 w 1311227"/>
                <a:gd name="connsiteY272" fmla="*/ 620502 h 927328"/>
                <a:gd name="connsiteX273" fmla="*/ 1135898 w 1311227"/>
                <a:gd name="connsiteY273" fmla="*/ 615023 h 927328"/>
                <a:gd name="connsiteX274" fmla="*/ 1235890 w 1311227"/>
                <a:gd name="connsiteY274" fmla="*/ 612283 h 927328"/>
                <a:gd name="connsiteX275" fmla="*/ 1240000 w 1311227"/>
                <a:gd name="connsiteY275" fmla="*/ 615023 h 927328"/>
                <a:gd name="connsiteX276" fmla="*/ 1235890 w 1311227"/>
                <a:gd name="connsiteY276" fmla="*/ 616392 h 927328"/>
                <a:gd name="connsiteX277" fmla="*/ 1235890 w 1311227"/>
                <a:gd name="connsiteY277" fmla="*/ 612283 h 927328"/>
                <a:gd name="connsiteX278" fmla="*/ 874274 w 1311227"/>
                <a:gd name="connsiteY278" fmla="*/ 610913 h 927328"/>
                <a:gd name="connsiteX279" fmla="*/ 875644 w 1311227"/>
                <a:gd name="connsiteY279" fmla="*/ 613653 h 927328"/>
                <a:gd name="connsiteX280" fmla="*/ 871535 w 1311227"/>
                <a:gd name="connsiteY280" fmla="*/ 613653 h 927328"/>
                <a:gd name="connsiteX281" fmla="*/ 612650 w 1311227"/>
                <a:gd name="connsiteY281" fmla="*/ 609544 h 927328"/>
                <a:gd name="connsiteX282" fmla="*/ 618129 w 1311227"/>
                <a:gd name="connsiteY282" fmla="*/ 609544 h 927328"/>
                <a:gd name="connsiteX283" fmla="*/ 618129 w 1311227"/>
                <a:gd name="connsiteY283" fmla="*/ 613653 h 927328"/>
                <a:gd name="connsiteX284" fmla="*/ 612650 w 1311227"/>
                <a:gd name="connsiteY284" fmla="*/ 609544 h 927328"/>
                <a:gd name="connsiteX285" fmla="*/ 289387 w 1311227"/>
                <a:gd name="connsiteY285" fmla="*/ 609544 h 927328"/>
                <a:gd name="connsiteX286" fmla="*/ 290757 w 1311227"/>
                <a:gd name="connsiteY286" fmla="*/ 612283 h 927328"/>
                <a:gd name="connsiteX287" fmla="*/ 286648 w 1311227"/>
                <a:gd name="connsiteY287" fmla="*/ 617762 h 927328"/>
                <a:gd name="connsiteX288" fmla="*/ 289387 w 1311227"/>
                <a:gd name="connsiteY288" fmla="*/ 625981 h 927328"/>
                <a:gd name="connsiteX289" fmla="*/ 282538 w 1311227"/>
                <a:gd name="connsiteY289" fmla="*/ 628720 h 927328"/>
                <a:gd name="connsiteX290" fmla="*/ 283908 w 1311227"/>
                <a:gd name="connsiteY290" fmla="*/ 612283 h 927328"/>
                <a:gd name="connsiteX291" fmla="*/ 289387 w 1311227"/>
                <a:gd name="connsiteY291" fmla="*/ 609544 h 927328"/>
                <a:gd name="connsiteX292" fmla="*/ 397598 w 1311227"/>
                <a:gd name="connsiteY292" fmla="*/ 605434 h 927328"/>
                <a:gd name="connsiteX293" fmla="*/ 401707 w 1311227"/>
                <a:gd name="connsiteY293" fmla="*/ 608174 h 927328"/>
                <a:gd name="connsiteX294" fmla="*/ 398968 w 1311227"/>
                <a:gd name="connsiteY294" fmla="*/ 609544 h 927328"/>
                <a:gd name="connsiteX295" fmla="*/ 397598 w 1311227"/>
                <a:gd name="connsiteY295" fmla="*/ 605434 h 927328"/>
                <a:gd name="connsiteX296" fmla="*/ 1040015 w 1311227"/>
                <a:gd name="connsiteY296" fmla="*/ 602695 h 927328"/>
                <a:gd name="connsiteX297" fmla="*/ 1044124 w 1311227"/>
                <a:gd name="connsiteY297" fmla="*/ 604064 h 927328"/>
                <a:gd name="connsiteX298" fmla="*/ 1040015 w 1311227"/>
                <a:gd name="connsiteY298" fmla="*/ 608174 h 927328"/>
                <a:gd name="connsiteX299" fmla="*/ 374312 w 1311227"/>
                <a:gd name="connsiteY299" fmla="*/ 601325 h 927328"/>
                <a:gd name="connsiteX300" fmla="*/ 377052 w 1311227"/>
                <a:gd name="connsiteY300" fmla="*/ 604064 h 927328"/>
                <a:gd name="connsiteX301" fmla="*/ 375682 w 1311227"/>
                <a:gd name="connsiteY301" fmla="*/ 606804 h 927328"/>
                <a:gd name="connsiteX302" fmla="*/ 370203 w 1311227"/>
                <a:gd name="connsiteY302" fmla="*/ 605434 h 927328"/>
                <a:gd name="connsiteX303" fmla="*/ 374312 w 1311227"/>
                <a:gd name="connsiteY303" fmla="*/ 601325 h 927328"/>
                <a:gd name="connsiteX304" fmla="*/ 639703 w 1311227"/>
                <a:gd name="connsiteY304" fmla="*/ 600983 h 927328"/>
                <a:gd name="connsiteX305" fmla="*/ 644155 w 1311227"/>
                <a:gd name="connsiteY305" fmla="*/ 606804 h 927328"/>
                <a:gd name="connsiteX306" fmla="*/ 637306 w 1311227"/>
                <a:gd name="connsiteY306" fmla="*/ 606804 h 927328"/>
                <a:gd name="connsiteX307" fmla="*/ 637306 w 1311227"/>
                <a:gd name="connsiteY307" fmla="*/ 601325 h 927328"/>
                <a:gd name="connsiteX308" fmla="*/ 639703 w 1311227"/>
                <a:gd name="connsiteY308" fmla="*/ 600983 h 927328"/>
                <a:gd name="connsiteX309" fmla="*/ 1304378 w 1311227"/>
                <a:gd name="connsiteY309" fmla="*/ 598586 h 927328"/>
                <a:gd name="connsiteX310" fmla="*/ 1309857 w 1311227"/>
                <a:gd name="connsiteY310" fmla="*/ 598586 h 927328"/>
                <a:gd name="connsiteX311" fmla="*/ 1311227 w 1311227"/>
                <a:gd name="connsiteY311" fmla="*/ 604064 h 927328"/>
                <a:gd name="connsiteX312" fmla="*/ 1308488 w 1311227"/>
                <a:gd name="connsiteY312" fmla="*/ 605434 h 927328"/>
                <a:gd name="connsiteX313" fmla="*/ 1304378 w 1311227"/>
                <a:gd name="connsiteY313" fmla="*/ 602695 h 927328"/>
                <a:gd name="connsiteX314" fmla="*/ 278429 w 1311227"/>
                <a:gd name="connsiteY314" fmla="*/ 595846 h 927328"/>
                <a:gd name="connsiteX315" fmla="*/ 282538 w 1311227"/>
                <a:gd name="connsiteY315" fmla="*/ 595846 h 927328"/>
                <a:gd name="connsiteX316" fmla="*/ 278429 w 1311227"/>
                <a:gd name="connsiteY316" fmla="*/ 602695 h 927328"/>
                <a:gd name="connsiteX317" fmla="*/ 283908 w 1311227"/>
                <a:gd name="connsiteY317" fmla="*/ 601325 h 927328"/>
                <a:gd name="connsiteX318" fmla="*/ 286648 w 1311227"/>
                <a:gd name="connsiteY318" fmla="*/ 604064 h 927328"/>
                <a:gd name="connsiteX319" fmla="*/ 282538 w 1311227"/>
                <a:gd name="connsiteY319" fmla="*/ 608174 h 927328"/>
                <a:gd name="connsiteX320" fmla="*/ 277060 w 1311227"/>
                <a:gd name="connsiteY320" fmla="*/ 608174 h 927328"/>
                <a:gd name="connsiteX321" fmla="*/ 274320 w 1311227"/>
                <a:gd name="connsiteY321" fmla="*/ 605434 h 927328"/>
                <a:gd name="connsiteX322" fmla="*/ 279799 w 1311227"/>
                <a:gd name="connsiteY322" fmla="*/ 598586 h 927328"/>
                <a:gd name="connsiteX323" fmla="*/ 278429 w 1311227"/>
                <a:gd name="connsiteY323" fmla="*/ 595846 h 927328"/>
                <a:gd name="connsiteX324" fmla="*/ 209941 w 1311227"/>
                <a:gd name="connsiteY324" fmla="*/ 595846 h 927328"/>
                <a:gd name="connsiteX325" fmla="*/ 207202 w 1311227"/>
                <a:gd name="connsiteY325" fmla="*/ 605434 h 927328"/>
                <a:gd name="connsiteX326" fmla="*/ 207202 w 1311227"/>
                <a:gd name="connsiteY326" fmla="*/ 627351 h 927328"/>
                <a:gd name="connsiteX327" fmla="*/ 218160 w 1311227"/>
                <a:gd name="connsiteY327" fmla="*/ 621871 h 927328"/>
                <a:gd name="connsiteX328" fmla="*/ 212681 w 1311227"/>
                <a:gd name="connsiteY328" fmla="*/ 608174 h 927328"/>
                <a:gd name="connsiteX329" fmla="*/ 216790 w 1311227"/>
                <a:gd name="connsiteY329" fmla="*/ 595846 h 927328"/>
                <a:gd name="connsiteX330" fmla="*/ 611281 w 1311227"/>
                <a:gd name="connsiteY330" fmla="*/ 594476 h 927328"/>
                <a:gd name="connsiteX331" fmla="*/ 615390 w 1311227"/>
                <a:gd name="connsiteY331" fmla="*/ 595846 h 927328"/>
                <a:gd name="connsiteX332" fmla="*/ 611281 w 1311227"/>
                <a:gd name="connsiteY332" fmla="*/ 602695 h 927328"/>
                <a:gd name="connsiteX333" fmla="*/ 301715 w 1311227"/>
                <a:gd name="connsiteY333" fmla="*/ 594476 h 927328"/>
                <a:gd name="connsiteX334" fmla="*/ 305825 w 1311227"/>
                <a:gd name="connsiteY334" fmla="*/ 594476 h 927328"/>
                <a:gd name="connsiteX335" fmla="*/ 308564 w 1311227"/>
                <a:gd name="connsiteY335" fmla="*/ 597216 h 927328"/>
                <a:gd name="connsiteX336" fmla="*/ 304455 w 1311227"/>
                <a:gd name="connsiteY336" fmla="*/ 601325 h 927328"/>
                <a:gd name="connsiteX337" fmla="*/ 300345 w 1311227"/>
                <a:gd name="connsiteY337" fmla="*/ 601325 h 927328"/>
                <a:gd name="connsiteX338" fmla="*/ 137344 w 1311227"/>
                <a:gd name="connsiteY338" fmla="*/ 594476 h 927328"/>
                <a:gd name="connsiteX339" fmla="*/ 141453 w 1311227"/>
                <a:gd name="connsiteY339" fmla="*/ 594476 h 927328"/>
                <a:gd name="connsiteX340" fmla="*/ 138714 w 1311227"/>
                <a:gd name="connsiteY340" fmla="*/ 598586 h 927328"/>
                <a:gd name="connsiteX341" fmla="*/ 137344 w 1311227"/>
                <a:gd name="connsiteY341" fmla="*/ 594476 h 927328"/>
                <a:gd name="connsiteX342" fmla="*/ 577036 w 1311227"/>
                <a:gd name="connsiteY342" fmla="*/ 593106 h 927328"/>
                <a:gd name="connsiteX343" fmla="*/ 583885 w 1311227"/>
                <a:gd name="connsiteY343" fmla="*/ 593106 h 927328"/>
                <a:gd name="connsiteX344" fmla="*/ 581146 w 1311227"/>
                <a:gd name="connsiteY344" fmla="*/ 595846 h 927328"/>
                <a:gd name="connsiteX345" fmla="*/ 577036 w 1311227"/>
                <a:gd name="connsiteY345" fmla="*/ 593106 h 927328"/>
                <a:gd name="connsiteX346" fmla="*/ 114058 w 1311227"/>
                <a:gd name="connsiteY346" fmla="*/ 588997 h 927328"/>
                <a:gd name="connsiteX347" fmla="*/ 119537 w 1311227"/>
                <a:gd name="connsiteY347" fmla="*/ 588997 h 927328"/>
                <a:gd name="connsiteX348" fmla="*/ 116798 w 1311227"/>
                <a:gd name="connsiteY348" fmla="*/ 593106 h 927328"/>
                <a:gd name="connsiteX349" fmla="*/ 111319 w 1311227"/>
                <a:gd name="connsiteY349" fmla="*/ 593106 h 927328"/>
                <a:gd name="connsiteX350" fmla="*/ 114058 w 1311227"/>
                <a:gd name="connsiteY350" fmla="*/ 588997 h 927328"/>
                <a:gd name="connsiteX351" fmla="*/ 283908 w 1311227"/>
                <a:gd name="connsiteY351" fmla="*/ 587628 h 927328"/>
                <a:gd name="connsiteX352" fmla="*/ 289387 w 1311227"/>
                <a:gd name="connsiteY352" fmla="*/ 590367 h 927328"/>
                <a:gd name="connsiteX353" fmla="*/ 288018 w 1311227"/>
                <a:gd name="connsiteY353" fmla="*/ 593106 h 927328"/>
                <a:gd name="connsiteX354" fmla="*/ 281169 w 1311227"/>
                <a:gd name="connsiteY354" fmla="*/ 588997 h 927328"/>
                <a:gd name="connsiteX355" fmla="*/ 283908 w 1311227"/>
                <a:gd name="connsiteY355" fmla="*/ 587628 h 927328"/>
                <a:gd name="connsiteX356" fmla="*/ 1163293 w 1311227"/>
                <a:gd name="connsiteY356" fmla="*/ 586258 h 927328"/>
                <a:gd name="connsiteX357" fmla="*/ 1170142 w 1311227"/>
                <a:gd name="connsiteY357" fmla="*/ 586258 h 927328"/>
                <a:gd name="connsiteX358" fmla="*/ 1167402 w 1311227"/>
                <a:gd name="connsiteY358" fmla="*/ 591736 h 927328"/>
                <a:gd name="connsiteX359" fmla="*/ 1163293 w 1311227"/>
                <a:gd name="connsiteY359" fmla="*/ 586258 h 927328"/>
                <a:gd name="connsiteX360" fmla="*/ 1120831 w 1311227"/>
                <a:gd name="connsiteY360" fmla="*/ 579409 h 927328"/>
                <a:gd name="connsiteX361" fmla="*/ 1118091 w 1311227"/>
                <a:gd name="connsiteY361" fmla="*/ 591736 h 927328"/>
                <a:gd name="connsiteX362" fmla="*/ 1131789 w 1311227"/>
                <a:gd name="connsiteY362" fmla="*/ 599955 h 927328"/>
                <a:gd name="connsiteX363" fmla="*/ 1131789 w 1311227"/>
                <a:gd name="connsiteY363" fmla="*/ 579409 h 927328"/>
                <a:gd name="connsiteX364" fmla="*/ 1123570 w 1311227"/>
                <a:gd name="connsiteY364" fmla="*/ 584888 h 927328"/>
                <a:gd name="connsiteX365" fmla="*/ 1120831 w 1311227"/>
                <a:gd name="connsiteY365" fmla="*/ 579409 h 927328"/>
                <a:gd name="connsiteX366" fmla="*/ 300345 w 1311227"/>
                <a:gd name="connsiteY366" fmla="*/ 576669 h 927328"/>
                <a:gd name="connsiteX367" fmla="*/ 305825 w 1311227"/>
                <a:gd name="connsiteY367" fmla="*/ 582148 h 927328"/>
                <a:gd name="connsiteX368" fmla="*/ 304455 w 1311227"/>
                <a:gd name="connsiteY368" fmla="*/ 586258 h 927328"/>
                <a:gd name="connsiteX369" fmla="*/ 298976 w 1311227"/>
                <a:gd name="connsiteY369" fmla="*/ 580779 h 927328"/>
                <a:gd name="connsiteX370" fmla="*/ 300345 w 1311227"/>
                <a:gd name="connsiteY370" fmla="*/ 576669 h 927328"/>
                <a:gd name="connsiteX371" fmla="*/ 1172882 w 1311227"/>
                <a:gd name="connsiteY371" fmla="*/ 571190 h 927328"/>
                <a:gd name="connsiteX372" fmla="*/ 1176991 w 1311227"/>
                <a:gd name="connsiteY372" fmla="*/ 571190 h 927328"/>
                <a:gd name="connsiteX373" fmla="*/ 1178361 w 1311227"/>
                <a:gd name="connsiteY373" fmla="*/ 576669 h 927328"/>
                <a:gd name="connsiteX374" fmla="*/ 1175621 w 1311227"/>
                <a:gd name="connsiteY374" fmla="*/ 578039 h 927328"/>
                <a:gd name="connsiteX375" fmla="*/ 1171512 w 1311227"/>
                <a:gd name="connsiteY375" fmla="*/ 573930 h 927328"/>
                <a:gd name="connsiteX376" fmla="*/ 1172882 w 1311227"/>
                <a:gd name="connsiteY376" fmla="*/ 571190 h 927328"/>
                <a:gd name="connsiteX377" fmla="*/ 222269 w 1311227"/>
                <a:gd name="connsiteY377" fmla="*/ 568451 h 927328"/>
                <a:gd name="connsiteX378" fmla="*/ 214050 w 1311227"/>
                <a:gd name="connsiteY378" fmla="*/ 578039 h 927328"/>
                <a:gd name="connsiteX379" fmla="*/ 219530 w 1311227"/>
                <a:gd name="connsiteY379" fmla="*/ 584888 h 927328"/>
                <a:gd name="connsiteX380" fmla="*/ 225009 w 1311227"/>
                <a:gd name="connsiteY380" fmla="*/ 579409 h 927328"/>
                <a:gd name="connsiteX381" fmla="*/ 216790 w 1311227"/>
                <a:gd name="connsiteY381" fmla="*/ 572560 h 927328"/>
                <a:gd name="connsiteX382" fmla="*/ 222269 w 1311227"/>
                <a:gd name="connsiteY382" fmla="*/ 568451 h 927328"/>
                <a:gd name="connsiteX383" fmla="*/ 1209865 w 1311227"/>
                <a:gd name="connsiteY383" fmla="*/ 565711 h 927328"/>
                <a:gd name="connsiteX384" fmla="*/ 1211235 w 1311227"/>
                <a:gd name="connsiteY384" fmla="*/ 568451 h 927328"/>
                <a:gd name="connsiteX385" fmla="*/ 1205756 w 1311227"/>
                <a:gd name="connsiteY385" fmla="*/ 569821 h 927328"/>
                <a:gd name="connsiteX386" fmla="*/ 1209865 w 1311227"/>
                <a:gd name="connsiteY386" fmla="*/ 565711 h 927328"/>
                <a:gd name="connsiteX387" fmla="*/ 219530 w 1311227"/>
                <a:gd name="connsiteY387" fmla="*/ 561602 h 927328"/>
                <a:gd name="connsiteX388" fmla="*/ 218160 w 1311227"/>
                <a:gd name="connsiteY388" fmla="*/ 564341 h 927328"/>
                <a:gd name="connsiteX389" fmla="*/ 222269 w 1311227"/>
                <a:gd name="connsiteY389" fmla="*/ 562971 h 927328"/>
                <a:gd name="connsiteX390" fmla="*/ 219530 w 1311227"/>
                <a:gd name="connsiteY390" fmla="*/ 561602 h 927328"/>
                <a:gd name="connsiteX391" fmla="*/ 1142747 w 1311227"/>
                <a:gd name="connsiteY391" fmla="*/ 560232 h 927328"/>
                <a:gd name="connsiteX392" fmla="*/ 1137268 w 1311227"/>
                <a:gd name="connsiteY392" fmla="*/ 567081 h 927328"/>
                <a:gd name="connsiteX393" fmla="*/ 1138638 w 1311227"/>
                <a:gd name="connsiteY393" fmla="*/ 571190 h 927328"/>
                <a:gd name="connsiteX394" fmla="*/ 1142747 w 1311227"/>
                <a:gd name="connsiteY394" fmla="*/ 568451 h 927328"/>
                <a:gd name="connsiteX395" fmla="*/ 98991 w 1311227"/>
                <a:gd name="connsiteY395" fmla="*/ 560232 h 927328"/>
                <a:gd name="connsiteX396" fmla="*/ 104470 w 1311227"/>
                <a:gd name="connsiteY396" fmla="*/ 561602 h 927328"/>
                <a:gd name="connsiteX397" fmla="*/ 101730 w 1311227"/>
                <a:gd name="connsiteY397" fmla="*/ 564341 h 927328"/>
                <a:gd name="connsiteX398" fmla="*/ 98991 w 1311227"/>
                <a:gd name="connsiteY398" fmla="*/ 560232 h 927328"/>
                <a:gd name="connsiteX399" fmla="*/ 82554 w 1311227"/>
                <a:gd name="connsiteY399" fmla="*/ 560232 h 927328"/>
                <a:gd name="connsiteX400" fmla="*/ 88033 w 1311227"/>
                <a:gd name="connsiteY400" fmla="*/ 561602 h 927328"/>
                <a:gd name="connsiteX401" fmla="*/ 85293 w 1311227"/>
                <a:gd name="connsiteY401" fmla="*/ 564341 h 927328"/>
                <a:gd name="connsiteX402" fmla="*/ 82554 w 1311227"/>
                <a:gd name="connsiteY402" fmla="*/ 560232 h 927328"/>
                <a:gd name="connsiteX403" fmla="*/ 94881 w 1311227"/>
                <a:gd name="connsiteY403" fmla="*/ 552014 h 927328"/>
                <a:gd name="connsiteX404" fmla="*/ 100361 w 1311227"/>
                <a:gd name="connsiteY404" fmla="*/ 552014 h 927328"/>
                <a:gd name="connsiteX405" fmla="*/ 94881 w 1311227"/>
                <a:gd name="connsiteY405" fmla="*/ 556123 h 927328"/>
                <a:gd name="connsiteX406" fmla="*/ 14066 w 1311227"/>
                <a:gd name="connsiteY406" fmla="*/ 549274 h 927328"/>
                <a:gd name="connsiteX407" fmla="*/ 15435 w 1311227"/>
                <a:gd name="connsiteY407" fmla="*/ 554753 h 927328"/>
                <a:gd name="connsiteX408" fmla="*/ 11327 w 1311227"/>
                <a:gd name="connsiteY408" fmla="*/ 554753 h 927328"/>
                <a:gd name="connsiteX409" fmla="*/ 9957 w 1311227"/>
                <a:gd name="connsiteY409" fmla="*/ 550644 h 927328"/>
                <a:gd name="connsiteX410" fmla="*/ 14066 w 1311227"/>
                <a:gd name="connsiteY410" fmla="*/ 549274 h 927328"/>
                <a:gd name="connsiteX411" fmla="*/ 329110 w 1311227"/>
                <a:gd name="connsiteY411" fmla="*/ 546535 h 927328"/>
                <a:gd name="connsiteX412" fmla="*/ 338699 w 1311227"/>
                <a:gd name="connsiteY412" fmla="*/ 552014 h 927328"/>
                <a:gd name="connsiteX413" fmla="*/ 352396 w 1311227"/>
                <a:gd name="connsiteY413" fmla="*/ 558863 h 927328"/>
                <a:gd name="connsiteX414" fmla="*/ 355136 w 1311227"/>
                <a:gd name="connsiteY414" fmla="*/ 569821 h 927328"/>
                <a:gd name="connsiteX415" fmla="*/ 359245 w 1311227"/>
                <a:gd name="connsiteY415" fmla="*/ 573930 h 927328"/>
                <a:gd name="connsiteX416" fmla="*/ 337329 w 1311227"/>
                <a:gd name="connsiteY416" fmla="*/ 580779 h 927328"/>
                <a:gd name="connsiteX417" fmla="*/ 326371 w 1311227"/>
                <a:gd name="connsiteY417" fmla="*/ 572560 h 927328"/>
                <a:gd name="connsiteX418" fmla="*/ 323631 w 1311227"/>
                <a:gd name="connsiteY418" fmla="*/ 556123 h 927328"/>
                <a:gd name="connsiteX419" fmla="*/ 322261 w 1311227"/>
                <a:gd name="connsiteY419" fmla="*/ 549274 h 927328"/>
                <a:gd name="connsiteX420" fmla="*/ 329110 w 1311227"/>
                <a:gd name="connsiteY420" fmla="*/ 546535 h 927328"/>
                <a:gd name="connsiteX421" fmla="*/ 98991 w 1311227"/>
                <a:gd name="connsiteY421" fmla="*/ 545165 h 927328"/>
                <a:gd name="connsiteX422" fmla="*/ 104470 w 1311227"/>
                <a:gd name="connsiteY422" fmla="*/ 546535 h 927328"/>
                <a:gd name="connsiteX423" fmla="*/ 103100 w 1311227"/>
                <a:gd name="connsiteY423" fmla="*/ 549274 h 927328"/>
                <a:gd name="connsiteX424" fmla="*/ 98991 w 1311227"/>
                <a:gd name="connsiteY424" fmla="*/ 545165 h 927328"/>
                <a:gd name="connsiteX425" fmla="*/ 30503 w 1311227"/>
                <a:gd name="connsiteY425" fmla="*/ 545165 h 927328"/>
                <a:gd name="connsiteX426" fmla="*/ 42831 w 1311227"/>
                <a:gd name="connsiteY426" fmla="*/ 560232 h 927328"/>
                <a:gd name="connsiteX427" fmla="*/ 34612 w 1311227"/>
                <a:gd name="connsiteY427" fmla="*/ 564341 h 927328"/>
                <a:gd name="connsiteX428" fmla="*/ 26394 w 1311227"/>
                <a:gd name="connsiteY428" fmla="*/ 557493 h 927328"/>
                <a:gd name="connsiteX429" fmla="*/ 26394 w 1311227"/>
                <a:gd name="connsiteY429" fmla="*/ 546535 h 927328"/>
                <a:gd name="connsiteX430" fmla="*/ 30503 w 1311227"/>
                <a:gd name="connsiteY430" fmla="*/ 545165 h 927328"/>
                <a:gd name="connsiteX431" fmla="*/ 1198393 w 1311227"/>
                <a:gd name="connsiteY431" fmla="*/ 542254 h 927328"/>
                <a:gd name="connsiteX432" fmla="*/ 1200277 w 1311227"/>
                <a:gd name="connsiteY432" fmla="*/ 542425 h 927328"/>
                <a:gd name="connsiteX433" fmla="*/ 1201647 w 1311227"/>
                <a:gd name="connsiteY433" fmla="*/ 549274 h 927328"/>
                <a:gd name="connsiteX434" fmla="*/ 1197537 w 1311227"/>
                <a:gd name="connsiteY434" fmla="*/ 545165 h 927328"/>
                <a:gd name="connsiteX435" fmla="*/ 1198393 w 1311227"/>
                <a:gd name="connsiteY435" fmla="*/ 542254 h 927328"/>
                <a:gd name="connsiteX436" fmla="*/ 316783 w 1311227"/>
                <a:gd name="connsiteY436" fmla="*/ 541056 h 927328"/>
                <a:gd name="connsiteX437" fmla="*/ 320892 w 1311227"/>
                <a:gd name="connsiteY437" fmla="*/ 541056 h 927328"/>
                <a:gd name="connsiteX438" fmla="*/ 320892 w 1311227"/>
                <a:gd name="connsiteY438" fmla="*/ 543795 h 927328"/>
                <a:gd name="connsiteX439" fmla="*/ 316783 w 1311227"/>
                <a:gd name="connsiteY439" fmla="*/ 543795 h 927328"/>
                <a:gd name="connsiteX440" fmla="*/ 1140007 w 1311227"/>
                <a:gd name="connsiteY440" fmla="*/ 535576 h 927328"/>
                <a:gd name="connsiteX441" fmla="*/ 1122201 w 1311227"/>
                <a:gd name="connsiteY441" fmla="*/ 556123 h 927328"/>
                <a:gd name="connsiteX442" fmla="*/ 1127679 w 1311227"/>
                <a:gd name="connsiteY442" fmla="*/ 556123 h 927328"/>
                <a:gd name="connsiteX443" fmla="*/ 1141377 w 1311227"/>
                <a:gd name="connsiteY443" fmla="*/ 547904 h 927328"/>
                <a:gd name="connsiteX444" fmla="*/ 1141377 w 1311227"/>
                <a:gd name="connsiteY444" fmla="*/ 542425 h 927328"/>
                <a:gd name="connsiteX445" fmla="*/ 1135898 w 1311227"/>
                <a:gd name="connsiteY445" fmla="*/ 539686 h 927328"/>
                <a:gd name="connsiteX446" fmla="*/ 1140007 w 1311227"/>
                <a:gd name="connsiteY446" fmla="*/ 535576 h 927328"/>
                <a:gd name="connsiteX447" fmla="*/ 1233151 w 1311227"/>
                <a:gd name="connsiteY447" fmla="*/ 532837 h 927328"/>
                <a:gd name="connsiteX448" fmla="*/ 1234521 w 1311227"/>
                <a:gd name="connsiteY448" fmla="*/ 535576 h 927328"/>
                <a:gd name="connsiteX449" fmla="*/ 1229042 w 1311227"/>
                <a:gd name="connsiteY449" fmla="*/ 535576 h 927328"/>
                <a:gd name="connsiteX450" fmla="*/ 1233151 w 1311227"/>
                <a:gd name="connsiteY450" fmla="*/ 532837 h 927328"/>
                <a:gd name="connsiteX451" fmla="*/ 1067410 w 1311227"/>
                <a:gd name="connsiteY451" fmla="*/ 530098 h 927328"/>
                <a:gd name="connsiteX452" fmla="*/ 1067410 w 1311227"/>
                <a:gd name="connsiteY452" fmla="*/ 536946 h 927328"/>
                <a:gd name="connsiteX453" fmla="*/ 1061931 w 1311227"/>
                <a:gd name="connsiteY453" fmla="*/ 539686 h 927328"/>
                <a:gd name="connsiteX454" fmla="*/ 1060561 w 1311227"/>
                <a:gd name="connsiteY454" fmla="*/ 532837 h 927328"/>
                <a:gd name="connsiteX455" fmla="*/ 1064671 w 1311227"/>
                <a:gd name="connsiteY455" fmla="*/ 532837 h 927328"/>
                <a:gd name="connsiteX456" fmla="*/ 1292050 w 1311227"/>
                <a:gd name="connsiteY456" fmla="*/ 525988 h 927328"/>
                <a:gd name="connsiteX457" fmla="*/ 1289311 w 1311227"/>
                <a:gd name="connsiteY457" fmla="*/ 527358 h 927328"/>
                <a:gd name="connsiteX458" fmla="*/ 1292050 w 1311227"/>
                <a:gd name="connsiteY458" fmla="*/ 525988 h 927328"/>
                <a:gd name="connsiteX459" fmla="*/ 100361 w 1311227"/>
                <a:gd name="connsiteY459" fmla="*/ 524618 h 927328"/>
                <a:gd name="connsiteX460" fmla="*/ 104470 w 1311227"/>
                <a:gd name="connsiteY460" fmla="*/ 528728 h 927328"/>
                <a:gd name="connsiteX461" fmla="*/ 96251 w 1311227"/>
                <a:gd name="connsiteY461" fmla="*/ 528728 h 927328"/>
                <a:gd name="connsiteX462" fmla="*/ 1196167 w 1311227"/>
                <a:gd name="connsiteY462" fmla="*/ 520509 h 927328"/>
                <a:gd name="connsiteX463" fmla="*/ 1197537 w 1311227"/>
                <a:gd name="connsiteY463" fmla="*/ 523249 h 927328"/>
                <a:gd name="connsiteX464" fmla="*/ 1193428 w 1311227"/>
                <a:gd name="connsiteY464" fmla="*/ 521879 h 927328"/>
                <a:gd name="connsiteX465" fmla="*/ 1196167 w 1311227"/>
                <a:gd name="connsiteY465" fmla="*/ 520509 h 927328"/>
                <a:gd name="connsiteX466" fmla="*/ 1035906 w 1311227"/>
                <a:gd name="connsiteY466" fmla="*/ 519139 h 927328"/>
                <a:gd name="connsiteX467" fmla="*/ 1045494 w 1311227"/>
                <a:gd name="connsiteY467" fmla="*/ 530098 h 927328"/>
                <a:gd name="connsiteX468" fmla="*/ 1048233 w 1311227"/>
                <a:gd name="connsiteY468" fmla="*/ 539686 h 927328"/>
                <a:gd name="connsiteX469" fmla="*/ 1040015 w 1311227"/>
                <a:gd name="connsiteY469" fmla="*/ 546535 h 927328"/>
                <a:gd name="connsiteX470" fmla="*/ 1033166 w 1311227"/>
                <a:gd name="connsiteY470" fmla="*/ 543795 h 927328"/>
                <a:gd name="connsiteX471" fmla="*/ 1027687 w 1311227"/>
                <a:gd name="connsiteY471" fmla="*/ 527358 h 927328"/>
                <a:gd name="connsiteX472" fmla="*/ 1035906 w 1311227"/>
                <a:gd name="connsiteY472" fmla="*/ 519139 h 927328"/>
                <a:gd name="connsiteX473" fmla="*/ 327741 w 1311227"/>
                <a:gd name="connsiteY473" fmla="*/ 517770 h 927328"/>
                <a:gd name="connsiteX474" fmla="*/ 340068 w 1311227"/>
                <a:gd name="connsiteY474" fmla="*/ 520509 h 927328"/>
                <a:gd name="connsiteX475" fmla="*/ 340068 w 1311227"/>
                <a:gd name="connsiteY475" fmla="*/ 528728 h 927328"/>
                <a:gd name="connsiteX476" fmla="*/ 334589 w 1311227"/>
                <a:gd name="connsiteY476" fmla="*/ 530098 h 927328"/>
                <a:gd name="connsiteX477" fmla="*/ 326371 w 1311227"/>
                <a:gd name="connsiteY477" fmla="*/ 521879 h 927328"/>
                <a:gd name="connsiteX478" fmla="*/ 327741 w 1311227"/>
                <a:gd name="connsiteY478" fmla="*/ 517770 h 927328"/>
                <a:gd name="connsiteX479" fmla="*/ 1215344 w 1311227"/>
                <a:gd name="connsiteY479" fmla="*/ 515030 h 927328"/>
                <a:gd name="connsiteX480" fmla="*/ 1219453 w 1311227"/>
                <a:gd name="connsiteY480" fmla="*/ 515030 h 927328"/>
                <a:gd name="connsiteX481" fmla="*/ 1222193 w 1311227"/>
                <a:gd name="connsiteY481" fmla="*/ 520509 h 927328"/>
                <a:gd name="connsiteX482" fmla="*/ 1220823 w 1311227"/>
                <a:gd name="connsiteY482" fmla="*/ 524618 h 927328"/>
                <a:gd name="connsiteX483" fmla="*/ 1216714 w 1311227"/>
                <a:gd name="connsiteY483" fmla="*/ 525988 h 927328"/>
                <a:gd name="connsiteX484" fmla="*/ 1212605 w 1311227"/>
                <a:gd name="connsiteY484" fmla="*/ 519139 h 927328"/>
                <a:gd name="connsiteX485" fmla="*/ 1215344 w 1311227"/>
                <a:gd name="connsiteY485" fmla="*/ 515030 h 927328"/>
                <a:gd name="connsiteX486" fmla="*/ 1264655 w 1311227"/>
                <a:gd name="connsiteY486" fmla="*/ 510921 h 927328"/>
                <a:gd name="connsiteX487" fmla="*/ 1264655 w 1311227"/>
                <a:gd name="connsiteY487" fmla="*/ 515030 h 927328"/>
                <a:gd name="connsiteX488" fmla="*/ 1261916 w 1311227"/>
                <a:gd name="connsiteY488" fmla="*/ 512291 h 927328"/>
                <a:gd name="connsiteX489" fmla="*/ 1264655 w 1311227"/>
                <a:gd name="connsiteY489" fmla="*/ 510921 h 927328"/>
                <a:gd name="connsiteX490" fmla="*/ 490742 w 1311227"/>
                <a:gd name="connsiteY490" fmla="*/ 508181 h 927328"/>
                <a:gd name="connsiteX491" fmla="*/ 492112 w 1311227"/>
                <a:gd name="connsiteY491" fmla="*/ 510921 h 927328"/>
                <a:gd name="connsiteX492" fmla="*/ 486632 w 1311227"/>
                <a:gd name="connsiteY492" fmla="*/ 510921 h 927328"/>
                <a:gd name="connsiteX493" fmla="*/ 490742 w 1311227"/>
                <a:gd name="connsiteY493" fmla="*/ 508181 h 927328"/>
                <a:gd name="connsiteX494" fmla="*/ 1137268 w 1311227"/>
                <a:gd name="connsiteY494" fmla="*/ 506811 h 927328"/>
                <a:gd name="connsiteX495" fmla="*/ 1130419 w 1311227"/>
                <a:gd name="connsiteY495" fmla="*/ 521879 h 927328"/>
                <a:gd name="connsiteX496" fmla="*/ 1138638 w 1311227"/>
                <a:gd name="connsiteY496" fmla="*/ 524618 h 927328"/>
                <a:gd name="connsiteX497" fmla="*/ 1137268 w 1311227"/>
                <a:gd name="connsiteY497" fmla="*/ 506811 h 927328"/>
                <a:gd name="connsiteX498" fmla="*/ 437321 w 1311227"/>
                <a:gd name="connsiteY498" fmla="*/ 499963 h 927328"/>
                <a:gd name="connsiteX499" fmla="*/ 441431 w 1311227"/>
                <a:gd name="connsiteY499" fmla="*/ 499963 h 927328"/>
                <a:gd name="connsiteX500" fmla="*/ 440061 w 1311227"/>
                <a:gd name="connsiteY500" fmla="*/ 504072 h 927328"/>
                <a:gd name="connsiteX501" fmla="*/ 437321 w 1311227"/>
                <a:gd name="connsiteY501" fmla="*/ 499963 h 927328"/>
                <a:gd name="connsiteX502" fmla="*/ 359245 w 1311227"/>
                <a:gd name="connsiteY502" fmla="*/ 499963 h 927328"/>
                <a:gd name="connsiteX503" fmla="*/ 363354 w 1311227"/>
                <a:gd name="connsiteY503" fmla="*/ 504072 h 927328"/>
                <a:gd name="connsiteX504" fmla="*/ 360615 w 1311227"/>
                <a:gd name="connsiteY504" fmla="*/ 509551 h 927328"/>
                <a:gd name="connsiteX505" fmla="*/ 355136 w 1311227"/>
                <a:gd name="connsiteY505" fmla="*/ 509551 h 927328"/>
                <a:gd name="connsiteX506" fmla="*/ 352396 w 1311227"/>
                <a:gd name="connsiteY506" fmla="*/ 506811 h 927328"/>
                <a:gd name="connsiteX507" fmla="*/ 359245 w 1311227"/>
                <a:gd name="connsiteY507" fmla="*/ 499963 h 927328"/>
                <a:gd name="connsiteX508" fmla="*/ 1272874 w 1311227"/>
                <a:gd name="connsiteY508" fmla="*/ 498593 h 927328"/>
                <a:gd name="connsiteX509" fmla="*/ 1272874 w 1311227"/>
                <a:gd name="connsiteY509" fmla="*/ 505442 h 927328"/>
                <a:gd name="connsiteX510" fmla="*/ 1270134 w 1311227"/>
                <a:gd name="connsiteY510" fmla="*/ 499963 h 927328"/>
                <a:gd name="connsiteX511" fmla="*/ 1272874 w 1311227"/>
                <a:gd name="connsiteY511" fmla="*/ 498593 h 927328"/>
                <a:gd name="connsiteX512" fmla="*/ 429103 w 1311227"/>
                <a:gd name="connsiteY512" fmla="*/ 486265 h 927328"/>
                <a:gd name="connsiteX513" fmla="*/ 434582 w 1311227"/>
                <a:gd name="connsiteY513" fmla="*/ 487635 h 927328"/>
                <a:gd name="connsiteX514" fmla="*/ 434582 w 1311227"/>
                <a:gd name="connsiteY514" fmla="*/ 493114 h 927328"/>
                <a:gd name="connsiteX515" fmla="*/ 429103 w 1311227"/>
                <a:gd name="connsiteY515" fmla="*/ 495853 h 927328"/>
                <a:gd name="connsiteX516" fmla="*/ 423624 w 1311227"/>
                <a:gd name="connsiteY516" fmla="*/ 494484 h 927328"/>
                <a:gd name="connsiteX517" fmla="*/ 422254 w 1311227"/>
                <a:gd name="connsiteY517" fmla="*/ 491744 h 927328"/>
                <a:gd name="connsiteX518" fmla="*/ 429103 w 1311227"/>
                <a:gd name="connsiteY518" fmla="*/ 486265 h 927328"/>
                <a:gd name="connsiteX519" fmla="*/ 1205756 w 1311227"/>
                <a:gd name="connsiteY519" fmla="*/ 484895 h 927328"/>
                <a:gd name="connsiteX520" fmla="*/ 1203016 w 1311227"/>
                <a:gd name="connsiteY520" fmla="*/ 486265 h 927328"/>
                <a:gd name="connsiteX521" fmla="*/ 1205756 w 1311227"/>
                <a:gd name="connsiteY521" fmla="*/ 484895 h 927328"/>
                <a:gd name="connsiteX522" fmla="*/ 549641 w 1311227"/>
                <a:gd name="connsiteY522" fmla="*/ 482156 h 927328"/>
                <a:gd name="connsiteX523" fmla="*/ 557860 w 1311227"/>
                <a:gd name="connsiteY523" fmla="*/ 486265 h 927328"/>
                <a:gd name="connsiteX524" fmla="*/ 557860 w 1311227"/>
                <a:gd name="connsiteY524" fmla="*/ 490375 h 927328"/>
                <a:gd name="connsiteX525" fmla="*/ 549641 w 1311227"/>
                <a:gd name="connsiteY525" fmla="*/ 490375 h 927328"/>
                <a:gd name="connsiteX526" fmla="*/ 549641 w 1311227"/>
                <a:gd name="connsiteY526" fmla="*/ 482156 h 927328"/>
                <a:gd name="connsiteX527" fmla="*/ 1211235 w 1311227"/>
                <a:gd name="connsiteY527" fmla="*/ 479416 h 927328"/>
                <a:gd name="connsiteX528" fmla="*/ 1216714 w 1311227"/>
                <a:gd name="connsiteY528" fmla="*/ 479416 h 927328"/>
                <a:gd name="connsiteX529" fmla="*/ 1216714 w 1311227"/>
                <a:gd name="connsiteY529" fmla="*/ 489005 h 927328"/>
                <a:gd name="connsiteX530" fmla="*/ 1209865 w 1311227"/>
                <a:gd name="connsiteY530" fmla="*/ 486265 h 927328"/>
                <a:gd name="connsiteX531" fmla="*/ 74335 w 1311227"/>
                <a:gd name="connsiteY531" fmla="*/ 475307 h 927328"/>
                <a:gd name="connsiteX532" fmla="*/ 78445 w 1311227"/>
                <a:gd name="connsiteY532" fmla="*/ 478047 h 927328"/>
                <a:gd name="connsiteX533" fmla="*/ 74335 w 1311227"/>
                <a:gd name="connsiteY533" fmla="*/ 475307 h 927328"/>
                <a:gd name="connsiteX534" fmla="*/ 349657 w 1311227"/>
                <a:gd name="connsiteY534" fmla="*/ 472568 h 927328"/>
                <a:gd name="connsiteX535" fmla="*/ 355136 w 1311227"/>
                <a:gd name="connsiteY535" fmla="*/ 472568 h 927328"/>
                <a:gd name="connsiteX536" fmla="*/ 356506 w 1311227"/>
                <a:gd name="connsiteY536" fmla="*/ 476677 h 927328"/>
                <a:gd name="connsiteX537" fmla="*/ 349657 w 1311227"/>
                <a:gd name="connsiteY537" fmla="*/ 476677 h 927328"/>
                <a:gd name="connsiteX538" fmla="*/ 378422 w 1311227"/>
                <a:gd name="connsiteY538" fmla="*/ 469828 h 927328"/>
                <a:gd name="connsiteX539" fmla="*/ 379791 w 1311227"/>
                <a:gd name="connsiteY539" fmla="*/ 472568 h 927328"/>
                <a:gd name="connsiteX540" fmla="*/ 375682 w 1311227"/>
                <a:gd name="connsiteY540" fmla="*/ 472568 h 927328"/>
                <a:gd name="connsiteX541" fmla="*/ 1229042 w 1311227"/>
                <a:gd name="connsiteY541" fmla="*/ 467088 h 927328"/>
                <a:gd name="connsiteX542" fmla="*/ 1233151 w 1311227"/>
                <a:gd name="connsiteY542" fmla="*/ 467088 h 927328"/>
                <a:gd name="connsiteX543" fmla="*/ 1234521 w 1311227"/>
                <a:gd name="connsiteY543" fmla="*/ 473937 h 927328"/>
                <a:gd name="connsiteX544" fmla="*/ 1226302 w 1311227"/>
                <a:gd name="connsiteY544" fmla="*/ 478047 h 927328"/>
                <a:gd name="connsiteX545" fmla="*/ 1224932 w 1311227"/>
                <a:gd name="connsiteY545" fmla="*/ 473937 h 927328"/>
                <a:gd name="connsiteX546" fmla="*/ 1229042 w 1311227"/>
                <a:gd name="connsiteY546" fmla="*/ 467088 h 927328"/>
                <a:gd name="connsiteX547" fmla="*/ 357875 w 1311227"/>
                <a:gd name="connsiteY547" fmla="*/ 457500 h 927328"/>
                <a:gd name="connsiteX548" fmla="*/ 357875 w 1311227"/>
                <a:gd name="connsiteY548" fmla="*/ 465719 h 927328"/>
                <a:gd name="connsiteX549" fmla="*/ 352396 w 1311227"/>
                <a:gd name="connsiteY549" fmla="*/ 460240 h 927328"/>
                <a:gd name="connsiteX550" fmla="*/ 357875 w 1311227"/>
                <a:gd name="connsiteY550" fmla="*/ 457500 h 927328"/>
                <a:gd name="connsiteX551" fmla="*/ 389380 w 1311227"/>
                <a:gd name="connsiteY551" fmla="*/ 453391 h 927328"/>
                <a:gd name="connsiteX552" fmla="*/ 393489 w 1311227"/>
                <a:gd name="connsiteY552" fmla="*/ 454761 h 927328"/>
                <a:gd name="connsiteX553" fmla="*/ 388010 w 1311227"/>
                <a:gd name="connsiteY553" fmla="*/ 457500 h 927328"/>
                <a:gd name="connsiteX554" fmla="*/ 101730 w 1311227"/>
                <a:gd name="connsiteY554" fmla="*/ 446542 h 927328"/>
                <a:gd name="connsiteX555" fmla="*/ 105840 w 1311227"/>
                <a:gd name="connsiteY555" fmla="*/ 447912 h 927328"/>
                <a:gd name="connsiteX556" fmla="*/ 104470 w 1311227"/>
                <a:gd name="connsiteY556" fmla="*/ 450651 h 927328"/>
                <a:gd name="connsiteX557" fmla="*/ 101730 w 1311227"/>
                <a:gd name="connsiteY557" fmla="*/ 446542 h 927328"/>
                <a:gd name="connsiteX558" fmla="*/ 1041385 w 1311227"/>
                <a:gd name="connsiteY558" fmla="*/ 427365 h 927328"/>
                <a:gd name="connsiteX559" fmla="*/ 1045494 w 1311227"/>
                <a:gd name="connsiteY559" fmla="*/ 428735 h 927328"/>
                <a:gd name="connsiteX560" fmla="*/ 1044124 w 1311227"/>
                <a:gd name="connsiteY560" fmla="*/ 432845 h 927328"/>
                <a:gd name="connsiteX561" fmla="*/ 1040015 w 1311227"/>
                <a:gd name="connsiteY561" fmla="*/ 431475 h 927328"/>
                <a:gd name="connsiteX562" fmla="*/ 442800 w 1311227"/>
                <a:gd name="connsiteY562" fmla="*/ 420517 h 927328"/>
                <a:gd name="connsiteX563" fmla="*/ 448279 w 1311227"/>
                <a:gd name="connsiteY563" fmla="*/ 421887 h 927328"/>
                <a:gd name="connsiteX564" fmla="*/ 442800 w 1311227"/>
                <a:gd name="connsiteY564" fmla="*/ 424626 h 927328"/>
                <a:gd name="connsiteX565" fmla="*/ 368 w 1311227"/>
                <a:gd name="connsiteY565" fmla="*/ 399970 h 927328"/>
                <a:gd name="connsiteX566" fmla="*/ 5847 w 1311227"/>
                <a:gd name="connsiteY566" fmla="*/ 401340 h 927328"/>
                <a:gd name="connsiteX567" fmla="*/ 5847 w 1311227"/>
                <a:gd name="connsiteY567" fmla="*/ 409559 h 927328"/>
                <a:gd name="connsiteX568" fmla="*/ 59 w 1311227"/>
                <a:gd name="connsiteY568" fmla="*/ 409559 h 927328"/>
                <a:gd name="connsiteX569" fmla="*/ 62 w 1311227"/>
                <a:gd name="connsiteY569" fmla="*/ 409058 h 927328"/>
                <a:gd name="connsiteX570" fmla="*/ 0 w 1311227"/>
                <a:gd name="connsiteY570" fmla="*/ 400339 h 927328"/>
                <a:gd name="connsiteX571" fmla="*/ 486632 w 1311227"/>
                <a:gd name="connsiteY571" fmla="*/ 364357 h 927328"/>
                <a:gd name="connsiteX572" fmla="*/ 493482 w 1311227"/>
                <a:gd name="connsiteY572" fmla="*/ 368466 h 927328"/>
                <a:gd name="connsiteX573" fmla="*/ 486632 w 1311227"/>
                <a:gd name="connsiteY573" fmla="*/ 368466 h 927328"/>
                <a:gd name="connsiteX574" fmla="*/ 486632 w 1311227"/>
                <a:gd name="connsiteY574" fmla="*/ 364357 h 927328"/>
                <a:gd name="connsiteX575" fmla="*/ 319522 w 1311227"/>
                <a:gd name="connsiteY575" fmla="*/ 345180 h 927328"/>
                <a:gd name="connsiteX576" fmla="*/ 325001 w 1311227"/>
                <a:gd name="connsiteY576" fmla="*/ 346550 h 927328"/>
                <a:gd name="connsiteX577" fmla="*/ 323631 w 1311227"/>
                <a:gd name="connsiteY577" fmla="*/ 349289 h 927328"/>
                <a:gd name="connsiteX578" fmla="*/ 319522 w 1311227"/>
                <a:gd name="connsiteY578" fmla="*/ 349289 h 927328"/>
                <a:gd name="connsiteX579" fmla="*/ 319522 w 1311227"/>
                <a:gd name="connsiteY579" fmla="*/ 345180 h 927328"/>
                <a:gd name="connsiteX580" fmla="*/ 823593 w 1311227"/>
                <a:gd name="connsiteY580" fmla="*/ 319154 h 927328"/>
                <a:gd name="connsiteX581" fmla="*/ 820854 w 1311227"/>
                <a:gd name="connsiteY581" fmla="*/ 365726 h 927328"/>
                <a:gd name="connsiteX582" fmla="*/ 842770 w 1311227"/>
                <a:gd name="connsiteY582" fmla="*/ 341071 h 927328"/>
                <a:gd name="connsiteX583" fmla="*/ 823593 w 1311227"/>
                <a:gd name="connsiteY583" fmla="*/ 319154 h 927328"/>
                <a:gd name="connsiteX584" fmla="*/ 1123570 w 1311227"/>
                <a:gd name="connsiteY584" fmla="*/ 146565 h 927328"/>
                <a:gd name="connsiteX585" fmla="*/ 1152335 w 1311227"/>
                <a:gd name="connsiteY585" fmla="*/ 176699 h 927328"/>
                <a:gd name="connsiteX586" fmla="*/ 1157814 w 1311227"/>
                <a:gd name="connsiteY586" fmla="*/ 184918 h 927328"/>
                <a:gd name="connsiteX587" fmla="*/ 1148226 w 1311227"/>
                <a:gd name="connsiteY587" fmla="*/ 201355 h 927328"/>
                <a:gd name="connsiteX588" fmla="*/ 1148226 w 1311227"/>
                <a:gd name="connsiteY588" fmla="*/ 208204 h 927328"/>
                <a:gd name="connsiteX589" fmla="*/ 1148226 w 1311227"/>
                <a:gd name="connsiteY589" fmla="*/ 216423 h 927328"/>
                <a:gd name="connsiteX590" fmla="*/ 1179730 w 1311227"/>
                <a:gd name="connsiteY590" fmla="*/ 227381 h 927328"/>
                <a:gd name="connsiteX591" fmla="*/ 1203016 w 1311227"/>
                <a:gd name="connsiteY591" fmla="*/ 230120 h 927328"/>
                <a:gd name="connsiteX592" fmla="*/ 1215344 w 1311227"/>
                <a:gd name="connsiteY592" fmla="*/ 254776 h 927328"/>
                <a:gd name="connsiteX593" fmla="*/ 1230412 w 1311227"/>
                <a:gd name="connsiteY593" fmla="*/ 289020 h 927328"/>
                <a:gd name="connsiteX594" fmla="*/ 1242739 w 1311227"/>
                <a:gd name="connsiteY594" fmla="*/ 313675 h 927328"/>
                <a:gd name="connsiteX595" fmla="*/ 1242739 w 1311227"/>
                <a:gd name="connsiteY595" fmla="*/ 330112 h 927328"/>
                <a:gd name="connsiteX596" fmla="*/ 1252327 w 1311227"/>
                <a:gd name="connsiteY596" fmla="*/ 406819 h 927328"/>
                <a:gd name="connsiteX597" fmla="*/ 1255067 w 1311227"/>
                <a:gd name="connsiteY597" fmla="*/ 430105 h 927328"/>
                <a:gd name="connsiteX598" fmla="*/ 1261916 w 1311227"/>
                <a:gd name="connsiteY598" fmla="*/ 442433 h 927328"/>
                <a:gd name="connsiteX599" fmla="*/ 1246849 w 1311227"/>
                <a:gd name="connsiteY599" fmla="*/ 457500 h 927328"/>
                <a:gd name="connsiteX600" fmla="*/ 1237260 w 1311227"/>
                <a:gd name="connsiteY600" fmla="*/ 438323 h 927328"/>
                <a:gd name="connsiteX601" fmla="*/ 1240000 w 1311227"/>
                <a:gd name="connsiteY601" fmla="*/ 430105 h 927328"/>
                <a:gd name="connsiteX602" fmla="*/ 1235890 w 1311227"/>
                <a:gd name="connsiteY602" fmla="*/ 410928 h 927328"/>
                <a:gd name="connsiteX603" fmla="*/ 1235890 w 1311227"/>
                <a:gd name="connsiteY603" fmla="*/ 405449 h 927328"/>
                <a:gd name="connsiteX604" fmla="*/ 1235890 w 1311227"/>
                <a:gd name="connsiteY604" fmla="*/ 382163 h 927328"/>
                <a:gd name="connsiteX605" fmla="*/ 1215344 w 1311227"/>
                <a:gd name="connsiteY605" fmla="*/ 334222 h 927328"/>
                <a:gd name="connsiteX606" fmla="*/ 1209865 w 1311227"/>
                <a:gd name="connsiteY606" fmla="*/ 305457 h 927328"/>
                <a:gd name="connsiteX607" fmla="*/ 1193428 w 1311227"/>
                <a:gd name="connsiteY607" fmla="*/ 280801 h 927328"/>
                <a:gd name="connsiteX608" fmla="*/ 1189319 w 1311227"/>
                <a:gd name="connsiteY608" fmla="*/ 289020 h 927328"/>
                <a:gd name="connsiteX609" fmla="*/ 1207125 w 1311227"/>
                <a:gd name="connsiteY609" fmla="*/ 391752 h 927328"/>
                <a:gd name="connsiteX610" fmla="*/ 1201647 w 1311227"/>
                <a:gd name="connsiteY610" fmla="*/ 408189 h 927328"/>
                <a:gd name="connsiteX611" fmla="*/ 1204386 w 1311227"/>
                <a:gd name="connsiteY611" fmla="*/ 419147 h 927328"/>
                <a:gd name="connsiteX612" fmla="*/ 1193428 w 1311227"/>
                <a:gd name="connsiteY612" fmla="*/ 435584 h 927328"/>
                <a:gd name="connsiteX613" fmla="*/ 1200277 w 1311227"/>
                <a:gd name="connsiteY613" fmla="*/ 449282 h 927328"/>
                <a:gd name="connsiteX614" fmla="*/ 1189319 w 1311227"/>
                <a:gd name="connsiteY614" fmla="*/ 471198 h 927328"/>
                <a:gd name="connsiteX615" fmla="*/ 1194798 w 1311227"/>
                <a:gd name="connsiteY615" fmla="*/ 476677 h 927328"/>
                <a:gd name="connsiteX616" fmla="*/ 1189319 w 1311227"/>
                <a:gd name="connsiteY616" fmla="*/ 487635 h 927328"/>
                <a:gd name="connsiteX617" fmla="*/ 1194798 w 1311227"/>
                <a:gd name="connsiteY617" fmla="*/ 497223 h 927328"/>
                <a:gd name="connsiteX618" fmla="*/ 1200277 w 1311227"/>
                <a:gd name="connsiteY618" fmla="*/ 493114 h 927328"/>
                <a:gd name="connsiteX619" fmla="*/ 1203016 w 1311227"/>
                <a:gd name="connsiteY619" fmla="*/ 495853 h 927328"/>
                <a:gd name="connsiteX620" fmla="*/ 1203016 w 1311227"/>
                <a:gd name="connsiteY620" fmla="*/ 501333 h 927328"/>
                <a:gd name="connsiteX621" fmla="*/ 1196167 w 1311227"/>
                <a:gd name="connsiteY621" fmla="*/ 497223 h 927328"/>
                <a:gd name="connsiteX622" fmla="*/ 1182470 w 1311227"/>
                <a:gd name="connsiteY622" fmla="*/ 505442 h 927328"/>
                <a:gd name="connsiteX623" fmla="*/ 1179730 w 1311227"/>
                <a:gd name="connsiteY623" fmla="*/ 530098 h 927328"/>
                <a:gd name="connsiteX624" fmla="*/ 1175621 w 1311227"/>
                <a:gd name="connsiteY624" fmla="*/ 531467 h 927328"/>
                <a:gd name="connsiteX625" fmla="*/ 1159184 w 1311227"/>
                <a:gd name="connsiteY625" fmla="*/ 588997 h 927328"/>
                <a:gd name="connsiteX626" fmla="*/ 1167402 w 1311227"/>
                <a:gd name="connsiteY626" fmla="*/ 602695 h 927328"/>
                <a:gd name="connsiteX627" fmla="*/ 1164663 w 1311227"/>
                <a:gd name="connsiteY627" fmla="*/ 605434 h 927328"/>
                <a:gd name="connsiteX628" fmla="*/ 1168772 w 1311227"/>
                <a:gd name="connsiteY628" fmla="*/ 613653 h 927328"/>
                <a:gd name="connsiteX629" fmla="*/ 1168772 w 1311227"/>
                <a:gd name="connsiteY629" fmla="*/ 616392 h 927328"/>
                <a:gd name="connsiteX630" fmla="*/ 1171512 w 1311227"/>
                <a:gd name="connsiteY630" fmla="*/ 628720 h 927328"/>
                <a:gd name="connsiteX631" fmla="*/ 1171512 w 1311227"/>
                <a:gd name="connsiteY631" fmla="*/ 649267 h 927328"/>
                <a:gd name="connsiteX632" fmla="*/ 1172749 w 1311227"/>
                <a:gd name="connsiteY632" fmla="*/ 649576 h 927328"/>
                <a:gd name="connsiteX633" fmla="*/ 1168772 w 1311227"/>
                <a:gd name="connsiteY633" fmla="*/ 658855 h 927328"/>
                <a:gd name="connsiteX634" fmla="*/ 1171512 w 1311227"/>
                <a:gd name="connsiteY634" fmla="*/ 662964 h 927328"/>
                <a:gd name="connsiteX635" fmla="*/ 1157814 w 1311227"/>
                <a:gd name="connsiteY635" fmla="*/ 669813 h 927328"/>
                <a:gd name="connsiteX636" fmla="*/ 1160554 w 1311227"/>
                <a:gd name="connsiteY636" fmla="*/ 675292 h 927328"/>
                <a:gd name="connsiteX637" fmla="*/ 1156444 w 1311227"/>
                <a:gd name="connsiteY637" fmla="*/ 675292 h 927328"/>
                <a:gd name="connsiteX638" fmla="*/ 1157814 w 1311227"/>
                <a:gd name="connsiteY638" fmla="*/ 671183 h 927328"/>
                <a:gd name="connsiteX639" fmla="*/ 1150966 w 1311227"/>
                <a:gd name="connsiteY639" fmla="*/ 667074 h 927328"/>
                <a:gd name="connsiteX640" fmla="*/ 1140007 w 1311227"/>
                <a:gd name="connsiteY640" fmla="*/ 647897 h 927328"/>
                <a:gd name="connsiteX641" fmla="*/ 1135898 w 1311227"/>
                <a:gd name="connsiteY641" fmla="*/ 656116 h 927328"/>
                <a:gd name="connsiteX642" fmla="*/ 1129734 w 1311227"/>
                <a:gd name="connsiteY642" fmla="*/ 651835 h 927328"/>
                <a:gd name="connsiteX643" fmla="*/ 1127923 w 1311227"/>
                <a:gd name="connsiteY643" fmla="*/ 654400 h 927328"/>
                <a:gd name="connsiteX644" fmla="*/ 1126310 w 1311227"/>
                <a:gd name="connsiteY644" fmla="*/ 650636 h 927328"/>
                <a:gd name="connsiteX645" fmla="*/ 1122201 w 1311227"/>
                <a:gd name="connsiteY645" fmla="*/ 654746 h 927328"/>
                <a:gd name="connsiteX646" fmla="*/ 1112612 w 1311227"/>
                <a:gd name="connsiteY646" fmla="*/ 657485 h 927328"/>
                <a:gd name="connsiteX647" fmla="*/ 1112612 w 1311227"/>
                <a:gd name="connsiteY647" fmla="*/ 665704 h 927328"/>
                <a:gd name="connsiteX648" fmla="*/ 1115352 w 1311227"/>
                <a:gd name="connsiteY648" fmla="*/ 667074 h 927328"/>
                <a:gd name="connsiteX649" fmla="*/ 1118091 w 1311227"/>
                <a:gd name="connsiteY649" fmla="*/ 661594 h 927328"/>
                <a:gd name="connsiteX650" fmla="*/ 1125964 w 1311227"/>
                <a:gd name="connsiteY650" fmla="*/ 667218 h 927328"/>
                <a:gd name="connsiteX651" fmla="*/ 1123228 w 1311227"/>
                <a:gd name="connsiteY651" fmla="*/ 667930 h 927328"/>
                <a:gd name="connsiteX652" fmla="*/ 1116721 w 1311227"/>
                <a:gd name="connsiteY652" fmla="*/ 667074 h 927328"/>
                <a:gd name="connsiteX653" fmla="*/ 1109873 w 1311227"/>
                <a:gd name="connsiteY653" fmla="*/ 678032 h 927328"/>
                <a:gd name="connsiteX654" fmla="*/ 1112612 w 1311227"/>
                <a:gd name="connsiteY654" fmla="*/ 680771 h 927328"/>
                <a:gd name="connsiteX655" fmla="*/ 1109873 w 1311227"/>
                <a:gd name="connsiteY655" fmla="*/ 687620 h 927328"/>
                <a:gd name="connsiteX656" fmla="*/ 1118091 w 1311227"/>
                <a:gd name="connsiteY656" fmla="*/ 701317 h 927328"/>
                <a:gd name="connsiteX657" fmla="*/ 1126310 w 1311227"/>
                <a:gd name="connsiteY657" fmla="*/ 684880 h 927328"/>
                <a:gd name="connsiteX658" fmla="*/ 1129049 w 1311227"/>
                <a:gd name="connsiteY658" fmla="*/ 701317 h 927328"/>
                <a:gd name="connsiteX659" fmla="*/ 1124940 w 1311227"/>
                <a:gd name="connsiteY659" fmla="*/ 708166 h 927328"/>
                <a:gd name="connsiteX660" fmla="*/ 1119461 w 1311227"/>
                <a:gd name="connsiteY660" fmla="*/ 734192 h 927328"/>
                <a:gd name="connsiteX661" fmla="*/ 1118091 w 1311227"/>
                <a:gd name="connsiteY661" fmla="*/ 773915 h 927328"/>
                <a:gd name="connsiteX662" fmla="*/ 1097545 w 1311227"/>
                <a:gd name="connsiteY662" fmla="*/ 787612 h 927328"/>
                <a:gd name="connsiteX663" fmla="*/ 1085217 w 1311227"/>
                <a:gd name="connsiteY663" fmla="*/ 776654 h 927328"/>
                <a:gd name="connsiteX664" fmla="*/ 1097545 w 1311227"/>
                <a:gd name="connsiteY664" fmla="*/ 724603 h 927328"/>
                <a:gd name="connsiteX665" fmla="*/ 1090696 w 1311227"/>
                <a:gd name="connsiteY665" fmla="*/ 699947 h 927328"/>
                <a:gd name="connsiteX666" fmla="*/ 1085217 w 1311227"/>
                <a:gd name="connsiteY666" fmla="*/ 697208 h 927328"/>
                <a:gd name="connsiteX667" fmla="*/ 1090696 w 1311227"/>
                <a:gd name="connsiteY667" fmla="*/ 693099 h 927328"/>
                <a:gd name="connsiteX668" fmla="*/ 1087956 w 1311227"/>
                <a:gd name="connsiteY668" fmla="*/ 687620 h 927328"/>
                <a:gd name="connsiteX669" fmla="*/ 1083847 w 1311227"/>
                <a:gd name="connsiteY669" fmla="*/ 665704 h 927328"/>
                <a:gd name="connsiteX670" fmla="*/ 1072889 w 1311227"/>
                <a:gd name="connsiteY670" fmla="*/ 650636 h 927328"/>
                <a:gd name="connsiteX671" fmla="*/ 1078368 w 1311227"/>
                <a:gd name="connsiteY671" fmla="*/ 642418 h 927328"/>
                <a:gd name="connsiteX672" fmla="*/ 1076998 w 1311227"/>
                <a:gd name="connsiteY672" fmla="*/ 632829 h 927328"/>
                <a:gd name="connsiteX673" fmla="*/ 1076998 w 1311227"/>
                <a:gd name="connsiteY673" fmla="*/ 597216 h 927328"/>
                <a:gd name="connsiteX674" fmla="*/ 1081108 w 1311227"/>
                <a:gd name="connsiteY674" fmla="*/ 590367 h 927328"/>
                <a:gd name="connsiteX675" fmla="*/ 1078368 w 1311227"/>
                <a:gd name="connsiteY675" fmla="*/ 586258 h 927328"/>
                <a:gd name="connsiteX676" fmla="*/ 1081108 w 1311227"/>
                <a:gd name="connsiteY676" fmla="*/ 578039 h 927328"/>
                <a:gd name="connsiteX677" fmla="*/ 1079738 w 1311227"/>
                <a:gd name="connsiteY677" fmla="*/ 536946 h 927328"/>
                <a:gd name="connsiteX678" fmla="*/ 1072889 w 1311227"/>
                <a:gd name="connsiteY678" fmla="*/ 534207 h 927328"/>
                <a:gd name="connsiteX679" fmla="*/ 1072889 w 1311227"/>
                <a:gd name="connsiteY679" fmla="*/ 531467 h 927328"/>
                <a:gd name="connsiteX680" fmla="*/ 1079738 w 1311227"/>
                <a:gd name="connsiteY680" fmla="*/ 525988 h 927328"/>
                <a:gd name="connsiteX681" fmla="*/ 1076998 w 1311227"/>
                <a:gd name="connsiteY681" fmla="*/ 519139 h 927328"/>
                <a:gd name="connsiteX682" fmla="*/ 1078368 w 1311227"/>
                <a:gd name="connsiteY682" fmla="*/ 515030 h 927328"/>
                <a:gd name="connsiteX683" fmla="*/ 1070150 w 1311227"/>
                <a:gd name="connsiteY683" fmla="*/ 501333 h 927328"/>
                <a:gd name="connsiteX684" fmla="*/ 1070150 w 1311227"/>
                <a:gd name="connsiteY684" fmla="*/ 484895 h 927328"/>
                <a:gd name="connsiteX685" fmla="*/ 1042755 w 1311227"/>
                <a:gd name="connsiteY685" fmla="*/ 493114 h 927328"/>
                <a:gd name="connsiteX686" fmla="*/ 1034536 w 1311227"/>
                <a:gd name="connsiteY686" fmla="*/ 483526 h 927328"/>
                <a:gd name="connsiteX687" fmla="*/ 1037275 w 1311227"/>
                <a:gd name="connsiteY687" fmla="*/ 478047 h 927328"/>
                <a:gd name="connsiteX688" fmla="*/ 1056452 w 1311227"/>
                <a:gd name="connsiteY688" fmla="*/ 472568 h 927328"/>
                <a:gd name="connsiteX689" fmla="*/ 1066040 w 1311227"/>
                <a:gd name="connsiteY689" fmla="*/ 480786 h 927328"/>
                <a:gd name="connsiteX690" fmla="*/ 1070150 w 1311227"/>
                <a:gd name="connsiteY690" fmla="*/ 480786 h 927328"/>
                <a:gd name="connsiteX691" fmla="*/ 1070150 w 1311227"/>
                <a:gd name="connsiteY691" fmla="*/ 473937 h 927328"/>
                <a:gd name="connsiteX692" fmla="*/ 1071520 w 1311227"/>
                <a:gd name="connsiteY692" fmla="*/ 467088 h 927328"/>
                <a:gd name="connsiteX693" fmla="*/ 1076998 w 1311227"/>
                <a:gd name="connsiteY693" fmla="*/ 439693 h 927328"/>
                <a:gd name="connsiteX694" fmla="*/ 1070150 w 1311227"/>
                <a:gd name="connsiteY694" fmla="*/ 408189 h 927328"/>
                <a:gd name="connsiteX695" fmla="*/ 1079738 w 1311227"/>
                <a:gd name="connsiteY695" fmla="*/ 379424 h 927328"/>
                <a:gd name="connsiteX696" fmla="*/ 1070150 w 1311227"/>
                <a:gd name="connsiteY696" fmla="*/ 336961 h 927328"/>
                <a:gd name="connsiteX697" fmla="*/ 1052343 w 1311227"/>
                <a:gd name="connsiteY697" fmla="*/ 365726 h 927328"/>
                <a:gd name="connsiteX698" fmla="*/ 1030427 w 1311227"/>
                <a:gd name="connsiteY698" fmla="*/ 342440 h 927328"/>
                <a:gd name="connsiteX699" fmla="*/ 1030427 w 1311227"/>
                <a:gd name="connsiteY699" fmla="*/ 334222 h 927328"/>
                <a:gd name="connsiteX700" fmla="*/ 1035906 w 1311227"/>
                <a:gd name="connsiteY700" fmla="*/ 312306 h 927328"/>
                <a:gd name="connsiteX701" fmla="*/ 1038645 w 1311227"/>
                <a:gd name="connsiteY701" fmla="*/ 290389 h 927328"/>
                <a:gd name="connsiteX702" fmla="*/ 1038645 w 1311227"/>
                <a:gd name="connsiteY702" fmla="*/ 260255 h 927328"/>
                <a:gd name="connsiteX703" fmla="*/ 1049603 w 1311227"/>
                <a:gd name="connsiteY703" fmla="*/ 235599 h 927328"/>
                <a:gd name="connsiteX704" fmla="*/ 1064671 w 1311227"/>
                <a:gd name="connsiteY704" fmla="*/ 232859 h 927328"/>
                <a:gd name="connsiteX705" fmla="*/ 1074259 w 1311227"/>
                <a:gd name="connsiteY705" fmla="*/ 220532 h 927328"/>
                <a:gd name="connsiteX706" fmla="*/ 1085217 w 1311227"/>
                <a:gd name="connsiteY706" fmla="*/ 228750 h 927328"/>
                <a:gd name="connsiteX707" fmla="*/ 1104394 w 1311227"/>
                <a:gd name="connsiteY707" fmla="*/ 212313 h 927328"/>
                <a:gd name="connsiteX708" fmla="*/ 1093436 w 1311227"/>
                <a:gd name="connsiteY708" fmla="*/ 183548 h 927328"/>
                <a:gd name="connsiteX709" fmla="*/ 1097545 w 1311227"/>
                <a:gd name="connsiteY709" fmla="*/ 171220 h 927328"/>
                <a:gd name="connsiteX710" fmla="*/ 1123570 w 1311227"/>
                <a:gd name="connsiteY710" fmla="*/ 146565 h 927328"/>
                <a:gd name="connsiteX711" fmla="*/ 720861 w 1311227"/>
                <a:gd name="connsiteY711" fmla="*/ 79447 h 927328"/>
                <a:gd name="connsiteX712" fmla="*/ 763324 w 1311227"/>
                <a:gd name="connsiteY712" fmla="*/ 143825 h 927328"/>
                <a:gd name="connsiteX713" fmla="*/ 756475 w 1311227"/>
                <a:gd name="connsiteY713" fmla="*/ 178069 h 927328"/>
                <a:gd name="connsiteX714" fmla="*/ 797568 w 1311227"/>
                <a:gd name="connsiteY714" fmla="*/ 197246 h 927328"/>
                <a:gd name="connsiteX715" fmla="*/ 838661 w 1311227"/>
                <a:gd name="connsiteY715" fmla="*/ 223271 h 927328"/>
                <a:gd name="connsiteX716" fmla="*/ 852358 w 1311227"/>
                <a:gd name="connsiteY716" fmla="*/ 265734 h 927328"/>
                <a:gd name="connsiteX717" fmla="*/ 860577 w 1311227"/>
                <a:gd name="connsiteY717" fmla="*/ 276692 h 927328"/>
                <a:gd name="connsiteX718" fmla="*/ 878384 w 1311227"/>
                <a:gd name="connsiteY718" fmla="*/ 327373 h 927328"/>
                <a:gd name="connsiteX719" fmla="*/ 890711 w 1311227"/>
                <a:gd name="connsiteY719" fmla="*/ 361617 h 927328"/>
                <a:gd name="connsiteX720" fmla="*/ 823593 w 1311227"/>
                <a:gd name="connsiteY720" fmla="*/ 410928 h 927328"/>
                <a:gd name="connsiteX721" fmla="*/ 833181 w 1311227"/>
                <a:gd name="connsiteY721" fmla="*/ 436954 h 927328"/>
                <a:gd name="connsiteX722" fmla="*/ 833181 w 1311227"/>
                <a:gd name="connsiteY722" fmla="*/ 541056 h 927328"/>
                <a:gd name="connsiteX723" fmla="*/ 831812 w 1311227"/>
                <a:gd name="connsiteY723" fmla="*/ 556123 h 927328"/>
                <a:gd name="connsiteX724" fmla="*/ 834551 w 1311227"/>
                <a:gd name="connsiteY724" fmla="*/ 558863 h 927328"/>
                <a:gd name="connsiteX725" fmla="*/ 831812 w 1311227"/>
                <a:gd name="connsiteY725" fmla="*/ 567081 h 927328"/>
                <a:gd name="connsiteX726" fmla="*/ 834551 w 1311227"/>
                <a:gd name="connsiteY726" fmla="*/ 584888 h 927328"/>
                <a:gd name="connsiteX727" fmla="*/ 834551 w 1311227"/>
                <a:gd name="connsiteY727" fmla="*/ 609544 h 927328"/>
                <a:gd name="connsiteX728" fmla="*/ 824963 w 1311227"/>
                <a:gd name="connsiteY728" fmla="*/ 668443 h 927328"/>
                <a:gd name="connsiteX729" fmla="*/ 834551 w 1311227"/>
                <a:gd name="connsiteY729" fmla="*/ 688989 h 927328"/>
                <a:gd name="connsiteX730" fmla="*/ 831812 w 1311227"/>
                <a:gd name="connsiteY730" fmla="*/ 694469 h 927328"/>
                <a:gd name="connsiteX731" fmla="*/ 837291 w 1311227"/>
                <a:gd name="connsiteY731" fmla="*/ 697208 h 927328"/>
                <a:gd name="connsiteX732" fmla="*/ 816744 w 1311227"/>
                <a:gd name="connsiteY732" fmla="*/ 706797 h 927328"/>
                <a:gd name="connsiteX733" fmla="*/ 809896 w 1311227"/>
                <a:gd name="connsiteY733" fmla="*/ 716385 h 927328"/>
                <a:gd name="connsiteX734" fmla="*/ 793458 w 1311227"/>
                <a:gd name="connsiteY734" fmla="*/ 717754 h 927328"/>
                <a:gd name="connsiteX735" fmla="*/ 787980 w 1311227"/>
                <a:gd name="connsiteY735" fmla="*/ 721864 h 927328"/>
                <a:gd name="connsiteX736" fmla="*/ 786610 w 1311227"/>
                <a:gd name="connsiteY736" fmla="*/ 716385 h 927328"/>
                <a:gd name="connsiteX737" fmla="*/ 772912 w 1311227"/>
                <a:gd name="connsiteY737" fmla="*/ 706797 h 927328"/>
                <a:gd name="connsiteX738" fmla="*/ 770173 w 1311227"/>
                <a:gd name="connsiteY738" fmla="*/ 712275 h 927328"/>
                <a:gd name="connsiteX739" fmla="*/ 778391 w 1311227"/>
                <a:gd name="connsiteY739" fmla="*/ 719124 h 927328"/>
                <a:gd name="connsiteX740" fmla="*/ 766063 w 1311227"/>
                <a:gd name="connsiteY740" fmla="*/ 723234 h 927328"/>
                <a:gd name="connsiteX741" fmla="*/ 755105 w 1311227"/>
                <a:gd name="connsiteY741" fmla="*/ 719124 h 927328"/>
                <a:gd name="connsiteX742" fmla="*/ 737298 w 1311227"/>
                <a:gd name="connsiteY742" fmla="*/ 723234 h 927328"/>
                <a:gd name="connsiteX743" fmla="*/ 726340 w 1311227"/>
                <a:gd name="connsiteY743" fmla="*/ 717754 h 927328"/>
                <a:gd name="connsiteX744" fmla="*/ 724970 w 1311227"/>
                <a:gd name="connsiteY744" fmla="*/ 721864 h 927328"/>
                <a:gd name="connsiteX745" fmla="*/ 729080 w 1311227"/>
                <a:gd name="connsiteY745" fmla="*/ 761587 h 927328"/>
                <a:gd name="connsiteX746" fmla="*/ 723601 w 1311227"/>
                <a:gd name="connsiteY746" fmla="*/ 790352 h 927328"/>
                <a:gd name="connsiteX747" fmla="*/ 723601 w 1311227"/>
                <a:gd name="connsiteY747" fmla="*/ 819117 h 927328"/>
                <a:gd name="connsiteX748" fmla="*/ 731819 w 1311227"/>
                <a:gd name="connsiteY748" fmla="*/ 875277 h 927328"/>
                <a:gd name="connsiteX749" fmla="*/ 746887 w 1311227"/>
                <a:gd name="connsiteY749" fmla="*/ 897193 h 927328"/>
                <a:gd name="connsiteX750" fmla="*/ 741408 w 1311227"/>
                <a:gd name="connsiteY750" fmla="*/ 919109 h 927328"/>
                <a:gd name="connsiteX751" fmla="*/ 737298 w 1311227"/>
                <a:gd name="connsiteY751" fmla="*/ 916370 h 927328"/>
                <a:gd name="connsiteX752" fmla="*/ 737298 w 1311227"/>
                <a:gd name="connsiteY752" fmla="*/ 921849 h 927328"/>
                <a:gd name="connsiteX753" fmla="*/ 737632 w 1311227"/>
                <a:gd name="connsiteY753" fmla="*/ 922984 h 927328"/>
                <a:gd name="connsiteX754" fmla="*/ 731819 w 1311227"/>
                <a:gd name="connsiteY754" fmla="*/ 919109 h 927328"/>
                <a:gd name="connsiteX755" fmla="*/ 726512 w 1311227"/>
                <a:gd name="connsiteY755" fmla="*/ 922362 h 927328"/>
                <a:gd name="connsiteX756" fmla="*/ 723132 w 1311227"/>
                <a:gd name="connsiteY756" fmla="*/ 924120 h 927328"/>
                <a:gd name="connsiteX757" fmla="*/ 720861 w 1311227"/>
                <a:gd name="connsiteY757" fmla="*/ 921849 h 927328"/>
                <a:gd name="connsiteX758" fmla="*/ 715382 w 1311227"/>
                <a:gd name="connsiteY758" fmla="*/ 923218 h 927328"/>
                <a:gd name="connsiteX759" fmla="*/ 714012 w 1311227"/>
                <a:gd name="connsiteY759" fmla="*/ 920479 h 927328"/>
                <a:gd name="connsiteX760" fmla="*/ 711578 w 1311227"/>
                <a:gd name="connsiteY760" fmla="*/ 922914 h 927328"/>
                <a:gd name="connsiteX761" fmla="*/ 712643 w 1311227"/>
                <a:gd name="connsiteY761" fmla="*/ 917739 h 927328"/>
                <a:gd name="connsiteX762" fmla="*/ 703054 w 1311227"/>
                <a:gd name="connsiteY762" fmla="*/ 927328 h 927328"/>
                <a:gd name="connsiteX763" fmla="*/ 703054 w 1311227"/>
                <a:gd name="connsiteY763" fmla="*/ 923218 h 927328"/>
                <a:gd name="connsiteX764" fmla="*/ 708534 w 1311227"/>
                <a:gd name="connsiteY764" fmla="*/ 920479 h 927328"/>
                <a:gd name="connsiteX765" fmla="*/ 707164 w 1311227"/>
                <a:gd name="connsiteY765" fmla="*/ 916370 h 927328"/>
                <a:gd name="connsiteX766" fmla="*/ 701685 w 1311227"/>
                <a:gd name="connsiteY766" fmla="*/ 917739 h 927328"/>
                <a:gd name="connsiteX767" fmla="*/ 705794 w 1311227"/>
                <a:gd name="connsiteY767" fmla="*/ 919109 h 927328"/>
                <a:gd name="connsiteX768" fmla="*/ 700315 w 1311227"/>
                <a:gd name="connsiteY768" fmla="*/ 924588 h 927328"/>
                <a:gd name="connsiteX769" fmla="*/ 697575 w 1311227"/>
                <a:gd name="connsiteY769" fmla="*/ 923218 h 927328"/>
                <a:gd name="connsiteX770" fmla="*/ 700315 w 1311227"/>
                <a:gd name="connsiteY770" fmla="*/ 916370 h 927328"/>
                <a:gd name="connsiteX771" fmla="*/ 694973 w 1311227"/>
                <a:gd name="connsiteY771" fmla="*/ 917705 h 927328"/>
                <a:gd name="connsiteX772" fmla="*/ 695350 w 1311227"/>
                <a:gd name="connsiteY772" fmla="*/ 906268 h 927328"/>
                <a:gd name="connsiteX773" fmla="*/ 698945 w 1311227"/>
                <a:gd name="connsiteY773" fmla="*/ 895823 h 927328"/>
                <a:gd name="connsiteX774" fmla="*/ 693466 w 1311227"/>
                <a:gd name="connsiteY774" fmla="*/ 862949 h 927328"/>
                <a:gd name="connsiteX775" fmla="*/ 694836 w 1311227"/>
                <a:gd name="connsiteY775" fmla="*/ 843772 h 927328"/>
                <a:gd name="connsiteX776" fmla="*/ 686617 w 1311227"/>
                <a:gd name="connsiteY776" fmla="*/ 808159 h 927328"/>
                <a:gd name="connsiteX777" fmla="*/ 683878 w 1311227"/>
                <a:gd name="connsiteY777" fmla="*/ 802680 h 927328"/>
                <a:gd name="connsiteX778" fmla="*/ 675659 w 1311227"/>
                <a:gd name="connsiteY778" fmla="*/ 802680 h 927328"/>
                <a:gd name="connsiteX779" fmla="*/ 668811 w 1311227"/>
                <a:gd name="connsiteY779" fmla="*/ 793091 h 927328"/>
                <a:gd name="connsiteX780" fmla="*/ 678399 w 1311227"/>
                <a:gd name="connsiteY780" fmla="*/ 782133 h 927328"/>
                <a:gd name="connsiteX781" fmla="*/ 672920 w 1311227"/>
                <a:gd name="connsiteY781" fmla="*/ 768435 h 927328"/>
                <a:gd name="connsiteX782" fmla="*/ 672920 w 1311227"/>
                <a:gd name="connsiteY782" fmla="*/ 727343 h 927328"/>
                <a:gd name="connsiteX783" fmla="*/ 670180 w 1311227"/>
                <a:gd name="connsiteY783" fmla="*/ 723234 h 927328"/>
                <a:gd name="connsiteX784" fmla="*/ 674289 w 1311227"/>
                <a:gd name="connsiteY784" fmla="*/ 708166 h 927328"/>
                <a:gd name="connsiteX785" fmla="*/ 674289 w 1311227"/>
                <a:gd name="connsiteY785" fmla="*/ 690359 h 927328"/>
                <a:gd name="connsiteX786" fmla="*/ 663331 w 1311227"/>
                <a:gd name="connsiteY786" fmla="*/ 686250 h 927328"/>
                <a:gd name="connsiteX787" fmla="*/ 664701 w 1311227"/>
                <a:gd name="connsiteY787" fmla="*/ 675292 h 927328"/>
                <a:gd name="connsiteX788" fmla="*/ 675659 w 1311227"/>
                <a:gd name="connsiteY788" fmla="*/ 675292 h 927328"/>
                <a:gd name="connsiteX789" fmla="*/ 677029 w 1311227"/>
                <a:gd name="connsiteY789" fmla="*/ 654746 h 927328"/>
                <a:gd name="connsiteX790" fmla="*/ 671550 w 1311227"/>
                <a:gd name="connsiteY790" fmla="*/ 647897 h 927328"/>
                <a:gd name="connsiteX791" fmla="*/ 677029 w 1311227"/>
                <a:gd name="connsiteY791" fmla="*/ 635569 h 927328"/>
                <a:gd name="connsiteX792" fmla="*/ 655113 w 1311227"/>
                <a:gd name="connsiteY792" fmla="*/ 584888 h 927328"/>
                <a:gd name="connsiteX793" fmla="*/ 649634 w 1311227"/>
                <a:gd name="connsiteY793" fmla="*/ 534207 h 927328"/>
                <a:gd name="connsiteX794" fmla="*/ 649634 w 1311227"/>
                <a:gd name="connsiteY794" fmla="*/ 494484 h 927328"/>
                <a:gd name="connsiteX795" fmla="*/ 641415 w 1311227"/>
                <a:gd name="connsiteY795" fmla="*/ 491744 h 927328"/>
                <a:gd name="connsiteX796" fmla="*/ 648264 w 1311227"/>
                <a:gd name="connsiteY796" fmla="*/ 487635 h 927328"/>
                <a:gd name="connsiteX797" fmla="*/ 670180 w 1311227"/>
                <a:gd name="connsiteY797" fmla="*/ 425995 h 927328"/>
                <a:gd name="connsiteX798" fmla="*/ 670180 w 1311227"/>
                <a:gd name="connsiteY798" fmla="*/ 375315 h 927328"/>
                <a:gd name="connsiteX799" fmla="*/ 667441 w 1311227"/>
                <a:gd name="connsiteY799" fmla="*/ 350659 h 927328"/>
                <a:gd name="connsiteX800" fmla="*/ 660592 w 1311227"/>
                <a:gd name="connsiteY800" fmla="*/ 339701 h 927328"/>
                <a:gd name="connsiteX801" fmla="*/ 655113 w 1311227"/>
                <a:gd name="connsiteY801" fmla="*/ 317785 h 927328"/>
                <a:gd name="connsiteX802" fmla="*/ 634566 w 1311227"/>
                <a:gd name="connsiteY802" fmla="*/ 373945 h 927328"/>
                <a:gd name="connsiteX803" fmla="*/ 603062 w 1311227"/>
                <a:gd name="connsiteY803" fmla="*/ 427365 h 927328"/>
                <a:gd name="connsiteX804" fmla="*/ 585255 w 1311227"/>
                <a:gd name="connsiteY804" fmla="*/ 476677 h 927328"/>
                <a:gd name="connsiteX805" fmla="*/ 585255 w 1311227"/>
                <a:gd name="connsiteY805" fmla="*/ 510921 h 927328"/>
                <a:gd name="connsiteX806" fmla="*/ 579776 w 1311227"/>
                <a:gd name="connsiteY806" fmla="*/ 495853 h 927328"/>
                <a:gd name="connsiteX807" fmla="*/ 567448 w 1311227"/>
                <a:gd name="connsiteY807" fmla="*/ 525988 h 927328"/>
                <a:gd name="connsiteX808" fmla="*/ 555120 w 1311227"/>
                <a:gd name="connsiteY808" fmla="*/ 498593 h 927328"/>
                <a:gd name="connsiteX809" fmla="*/ 560600 w 1311227"/>
                <a:gd name="connsiteY809" fmla="*/ 498593 h 927328"/>
                <a:gd name="connsiteX810" fmla="*/ 577036 w 1311227"/>
                <a:gd name="connsiteY810" fmla="*/ 447912 h 927328"/>
                <a:gd name="connsiteX811" fmla="*/ 598953 w 1311227"/>
                <a:gd name="connsiteY811" fmla="*/ 356138 h 927328"/>
                <a:gd name="connsiteX812" fmla="*/ 619499 w 1311227"/>
                <a:gd name="connsiteY812" fmla="*/ 272583 h 927328"/>
                <a:gd name="connsiteX813" fmla="*/ 616759 w 1311227"/>
                <a:gd name="connsiteY813" fmla="*/ 253406 h 927328"/>
                <a:gd name="connsiteX814" fmla="*/ 618129 w 1311227"/>
                <a:gd name="connsiteY814" fmla="*/ 234229 h 927328"/>
                <a:gd name="connsiteX815" fmla="*/ 629087 w 1311227"/>
                <a:gd name="connsiteY815" fmla="*/ 210943 h 927328"/>
                <a:gd name="connsiteX816" fmla="*/ 656483 w 1311227"/>
                <a:gd name="connsiteY816" fmla="*/ 204095 h 927328"/>
                <a:gd name="connsiteX817" fmla="*/ 689357 w 1311227"/>
                <a:gd name="connsiteY817" fmla="*/ 183548 h 927328"/>
                <a:gd name="connsiteX818" fmla="*/ 675659 w 1311227"/>
                <a:gd name="connsiteY818" fmla="*/ 160262 h 927328"/>
                <a:gd name="connsiteX819" fmla="*/ 672920 w 1311227"/>
                <a:gd name="connsiteY819" fmla="*/ 132867 h 927328"/>
                <a:gd name="connsiteX820" fmla="*/ 720861 w 1311227"/>
                <a:gd name="connsiteY820" fmla="*/ 79447 h 927328"/>
                <a:gd name="connsiteX821" fmla="*/ 198983 w 1311227"/>
                <a:gd name="connsiteY821" fmla="*/ 0 h 927328"/>
                <a:gd name="connsiteX822" fmla="*/ 222269 w 1311227"/>
                <a:gd name="connsiteY822" fmla="*/ 5479 h 927328"/>
                <a:gd name="connsiteX823" fmla="*/ 238706 w 1311227"/>
                <a:gd name="connsiteY823" fmla="*/ 43833 h 927328"/>
                <a:gd name="connsiteX824" fmla="*/ 241446 w 1311227"/>
                <a:gd name="connsiteY824" fmla="*/ 56160 h 927328"/>
                <a:gd name="connsiteX825" fmla="*/ 234597 w 1311227"/>
                <a:gd name="connsiteY825" fmla="*/ 79447 h 927328"/>
                <a:gd name="connsiteX826" fmla="*/ 244185 w 1311227"/>
                <a:gd name="connsiteY826" fmla="*/ 91774 h 927328"/>
                <a:gd name="connsiteX827" fmla="*/ 259253 w 1311227"/>
                <a:gd name="connsiteY827" fmla="*/ 93144 h 927328"/>
                <a:gd name="connsiteX828" fmla="*/ 293497 w 1311227"/>
                <a:gd name="connsiteY828" fmla="*/ 104102 h 927328"/>
                <a:gd name="connsiteX829" fmla="*/ 314043 w 1311227"/>
                <a:gd name="connsiteY829" fmla="*/ 108211 h 927328"/>
                <a:gd name="connsiteX830" fmla="*/ 405817 w 1311227"/>
                <a:gd name="connsiteY830" fmla="*/ 199985 h 927328"/>
                <a:gd name="connsiteX831" fmla="*/ 414035 w 1311227"/>
                <a:gd name="connsiteY831" fmla="*/ 223271 h 927328"/>
                <a:gd name="connsiteX832" fmla="*/ 418145 w 1311227"/>
                <a:gd name="connsiteY832" fmla="*/ 272583 h 927328"/>
                <a:gd name="connsiteX833" fmla="*/ 415405 w 1311227"/>
                <a:gd name="connsiteY833" fmla="*/ 336961 h 927328"/>
                <a:gd name="connsiteX834" fmla="*/ 423624 w 1311227"/>
                <a:gd name="connsiteY834" fmla="*/ 336961 h 927328"/>
                <a:gd name="connsiteX835" fmla="*/ 424994 w 1311227"/>
                <a:gd name="connsiteY835" fmla="*/ 341071 h 927328"/>
                <a:gd name="connsiteX836" fmla="*/ 416775 w 1311227"/>
                <a:gd name="connsiteY836" fmla="*/ 347919 h 927328"/>
                <a:gd name="connsiteX837" fmla="*/ 416775 w 1311227"/>
                <a:gd name="connsiteY837" fmla="*/ 358877 h 927328"/>
                <a:gd name="connsiteX838" fmla="*/ 442800 w 1311227"/>
                <a:gd name="connsiteY838" fmla="*/ 406819 h 927328"/>
                <a:gd name="connsiteX839" fmla="*/ 438691 w 1311227"/>
                <a:gd name="connsiteY839" fmla="*/ 406819 h 927328"/>
                <a:gd name="connsiteX840" fmla="*/ 420884 w 1311227"/>
                <a:gd name="connsiteY840" fmla="*/ 394491 h 927328"/>
                <a:gd name="connsiteX841" fmla="*/ 416775 w 1311227"/>
                <a:gd name="connsiteY841" fmla="*/ 401340 h 927328"/>
                <a:gd name="connsiteX842" fmla="*/ 427733 w 1311227"/>
                <a:gd name="connsiteY842" fmla="*/ 434214 h 927328"/>
                <a:gd name="connsiteX843" fmla="*/ 424994 w 1311227"/>
                <a:gd name="connsiteY843" fmla="*/ 435584 h 927328"/>
                <a:gd name="connsiteX844" fmla="*/ 411296 w 1311227"/>
                <a:gd name="connsiteY844" fmla="*/ 412298 h 927328"/>
                <a:gd name="connsiteX845" fmla="*/ 409926 w 1311227"/>
                <a:gd name="connsiteY845" fmla="*/ 415038 h 927328"/>
                <a:gd name="connsiteX846" fmla="*/ 412666 w 1311227"/>
                <a:gd name="connsiteY846" fmla="*/ 443803 h 927328"/>
                <a:gd name="connsiteX847" fmla="*/ 407187 w 1311227"/>
                <a:gd name="connsiteY847" fmla="*/ 446542 h 927328"/>
                <a:gd name="connsiteX848" fmla="*/ 401707 w 1311227"/>
                <a:gd name="connsiteY848" fmla="*/ 410928 h 927328"/>
                <a:gd name="connsiteX849" fmla="*/ 396229 w 1311227"/>
                <a:gd name="connsiteY849" fmla="*/ 409559 h 927328"/>
                <a:gd name="connsiteX850" fmla="*/ 388010 w 1311227"/>
                <a:gd name="connsiteY850" fmla="*/ 445172 h 927328"/>
                <a:gd name="connsiteX851" fmla="*/ 385271 w 1311227"/>
                <a:gd name="connsiteY851" fmla="*/ 408189 h 927328"/>
                <a:gd name="connsiteX852" fmla="*/ 386640 w 1311227"/>
                <a:gd name="connsiteY852" fmla="*/ 399970 h 927328"/>
                <a:gd name="connsiteX853" fmla="*/ 381161 w 1311227"/>
                <a:gd name="connsiteY853" fmla="*/ 397231 h 927328"/>
                <a:gd name="connsiteX854" fmla="*/ 363354 w 1311227"/>
                <a:gd name="connsiteY854" fmla="*/ 413668 h 927328"/>
                <a:gd name="connsiteX855" fmla="*/ 361984 w 1311227"/>
                <a:gd name="connsiteY855" fmla="*/ 409559 h 927328"/>
                <a:gd name="connsiteX856" fmla="*/ 392119 w 1311227"/>
                <a:gd name="connsiteY856" fmla="*/ 347919 h 927328"/>
                <a:gd name="connsiteX857" fmla="*/ 392119 w 1311227"/>
                <a:gd name="connsiteY857" fmla="*/ 321894 h 927328"/>
                <a:gd name="connsiteX858" fmla="*/ 370203 w 1311227"/>
                <a:gd name="connsiteY858" fmla="*/ 230120 h 927328"/>
                <a:gd name="connsiteX859" fmla="*/ 312673 w 1311227"/>
                <a:gd name="connsiteY859" fmla="*/ 190397 h 927328"/>
                <a:gd name="connsiteX860" fmla="*/ 312673 w 1311227"/>
                <a:gd name="connsiteY860" fmla="*/ 252036 h 927328"/>
                <a:gd name="connsiteX861" fmla="*/ 301715 w 1311227"/>
                <a:gd name="connsiteY861" fmla="*/ 326003 h 927328"/>
                <a:gd name="connsiteX862" fmla="*/ 312673 w 1311227"/>
                <a:gd name="connsiteY862" fmla="*/ 352029 h 927328"/>
                <a:gd name="connsiteX863" fmla="*/ 319522 w 1311227"/>
                <a:gd name="connsiteY863" fmla="*/ 393122 h 927328"/>
                <a:gd name="connsiteX864" fmla="*/ 323631 w 1311227"/>
                <a:gd name="connsiteY864" fmla="*/ 462979 h 927328"/>
                <a:gd name="connsiteX865" fmla="*/ 329110 w 1311227"/>
                <a:gd name="connsiteY865" fmla="*/ 464349 h 927328"/>
                <a:gd name="connsiteX866" fmla="*/ 330480 w 1311227"/>
                <a:gd name="connsiteY866" fmla="*/ 467088 h 927328"/>
                <a:gd name="connsiteX867" fmla="*/ 325001 w 1311227"/>
                <a:gd name="connsiteY867" fmla="*/ 473937 h 927328"/>
                <a:gd name="connsiteX868" fmla="*/ 325001 w 1311227"/>
                <a:gd name="connsiteY868" fmla="*/ 484895 h 927328"/>
                <a:gd name="connsiteX869" fmla="*/ 326371 w 1311227"/>
                <a:gd name="connsiteY869" fmla="*/ 498593 h 927328"/>
                <a:gd name="connsiteX870" fmla="*/ 308564 w 1311227"/>
                <a:gd name="connsiteY870" fmla="*/ 554753 h 927328"/>
                <a:gd name="connsiteX871" fmla="*/ 312673 w 1311227"/>
                <a:gd name="connsiteY871" fmla="*/ 558863 h 927328"/>
                <a:gd name="connsiteX872" fmla="*/ 315413 w 1311227"/>
                <a:gd name="connsiteY872" fmla="*/ 556123 h 927328"/>
                <a:gd name="connsiteX873" fmla="*/ 318152 w 1311227"/>
                <a:gd name="connsiteY873" fmla="*/ 560232 h 927328"/>
                <a:gd name="connsiteX874" fmla="*/ 309934 w 1311227"/>
                <a:gd name="connsiteY874" fmla="*/ 558863 h 927328"/>
                <a:gd name="connsiteX875" fmla="*/ 272950 w 1311227"/>
                <a:gd name="connsiteY875" fmla="*/ 584888 h 927328"/>
                <a:gd name="connsiteX876" fmla="*/ 271580 w 1311227"/>
                <a:gd name="connsiteY876" fmla="*/ 588997 h 927328"/>
                <a:gd name="connsiteX877" fmla="*/ 274320 w 1311227"/>
                <a:gd name="connsiteY877" fmla="*/ 593106 h 927328"/>
                <a:gd name="connsiteX878" fmla="*/ 268841 w 1311227"/>
                <a:gd name="connsiteY878" fmla="*/ 593106 h 927328"/>
                <a:gd name="connsiteX879" fmla="*/ 235967 w 1311227"/>
                <a:gd name="connsiteY879" fmla="*/ 630090 h 927328"/>
                <a:gd name="connsiteX880" fmla="*/ 222269 w 1311227"/>
                <a:gd name="connsiteY880" fmla="*/ 628720 h 927328"/>
                <a:gd name="connsiteX881" fmla="*/ 227748 w 1311227"/>
                <a:gd name="connsiteY881" fmla="*/ 656116 h 927328"/>
                <a:gd name="connsiteX882" fmla="*/ 209941 w 1311227"/>
                <a:gd name="connsiteY882" fmla="*/ 669813 h 927328"/>
                <a:gd name="connsiteX883" fmla="*/ 216790 w 1311227"/>
                <a:gd name="connsiteY883" fmla="*/ 749259 h 927328"/>
                <a:gd name="connsiteX884" fmla="*/ 238706 w 1311227"/>
                <a:gd name="connsiteY884" fmla="*/ 798570 h 927328"/>
                <a:gd name="connsiteX885" fmla="*/ 231857 w 1311227"/>
                <a:gd name="connsiteY885" fmla="*/ 810898 h 927328"/>
                <a:gd name="connsiteX886" fmla="*/ 231857 w 1311227"/>
                <a:gd name="connsiteY886" fmla="*/ 836923 h 927328"/>
                <a:gd name="connsiteX887" fmla="*/ 205832 w 1311227"/>
                <a:gd name="connsiteY887" fmla="*/ 846512 h 927328"/>
                <a:gd name="connsiteX888" fmla="*/ 179807 w 1311227"/>
                <a:gd name="connsiteY888" fmla="*/ 834184 h 927328"/>
                <a:gd name="connsiteX889" fmla="*/ 192134 w 1311227"/>
                <a:gd name="connsiteY889" fmla="*/ 813638 h 927328"/>
                <a:gd name="connsiteX890" fmla="*/ 196244 w 1311227"/>
                <a:gd name="connsiteY890" fmla="*/ 801310 h 927328"/>
                <a:gd name="connsiteX891" fmla="*/ 196244 w 1311227"/>
                <a:gd name="connsiteY891" fmla="*/ 794461 h 927328"/>
                <a:gd name="connsiteX892" fmla="*/ 197614 w 1311227"/>
                <a:gd name="connsiteY892" fmla="*/ 779394 h 927328"/>
                <a:gd name="connsiteX893" fmla="*/ 157891 w 1311227"/>
                <a:gd name="connsiteY893" fmla="*/ 656116 h 927328"/>
                <a:gd name="connsiteX894" fmla="*/ 157891 w 1311227"/>
                <a:gd name="connsiteY894" fmla="*/ 598586 h 927328"/>
                <a:gd name="connsiteX895" fmla="*/ 153781 w 1311227"/>
                <a:gd name="connsiteY895" fmla="*/ 595846 h 927328"/>
                <a:gd name="connsiteX896" fmla="*/ 156521 w 1311227"/>
                <a:gd name="connsiteY896" fmla="*/ 593106 h 927328"/>
                <a:gd name="connsiteX897" fmla="*/ 148302 w 1311227"/>
                <a:gd name="connsiteY897" fmla="*/ 580779 h 927328"/>
                <a:gd name="connsiteX898" fmla="*/ 152411 w 1311227"/>
                <a:gd name="connsiteY898" fmla="*/ 568451 h 927328"/>
                <a:gd name="connsiteX899" fmla="*/ 137344 w 1311227"/>
                <a:gd name="connsiteY899" fmla="*/ 573930 h 927328"/>
                <a:gd name="connsiteX900" fmla="*/ 115428 w 1311227"/>
                <a:gd name="connsiteY900" fmla="*/ 567081 h 927328"/>
                <a:gd name="connsiteX901" fmla="*/ 120907 w 1311227"/>
                <a:gd name="connsiteY901" fmla="*/ 564341 h 927328"/>
                <a:gd name="connsiteX902" fmla="*/ 118168 w 1311227"/>
                <a:gd name="connsiteY902" fmla="*/ 558863 h 927328"/>
                <a:gd name="connsiteX903" fmla="*/ 131865 w 1311227"/>
                <a:gd name="connsiteY903" fmla="*/ 542425 h 927328"/>
                <a:gd name="connsiteX904" fmla="*/ 134604 w 1311227"/>
                <a:gd name="connsiteY904" fmla="*/ 543795 h 927328"/>
                <a:gd name="connsiteX905" fmla="*/ 140084 w 1311227"/>
                <a:gd name="connsiteY905" fmla="*/ 543795 h 927328"/>
                <a:gd name="connsiteX906" fmla="*/ 141453 w 1311227"/>
                <a:gd name="connsiteY906" fmla="*/ 541056 h 927328"/>
                <a:gd name="connsiteX907" fmla="*/ 135974 w 1311227"/>
                <a:gd name="connsiteY907" fmla="*/ 508181 h 927328"/>
                <a:gd name="connsiteX908" fmla="*/ 135974 w 1311227"/>
                <a:gd name="connsiteY908" fmla="*/ 464349 h 927328"/>
                <a:gd name="connsiteX909" fmla="*/ 127756 w 1311227"/>
                <a:gd name="connsiteY909" fmla="*/ 464349 h 927328"/>
                <a:gd name="connsiteX910" fmla="*/ 126386 w 1311227"/>
                <a:gd name="connsiteY910" fmla="*/ 460240 h 927328"/>
                <a:gd name="connsiteX911" fmla="*/ 135974 w 1311227"/>
                <a:gd name="connsiteY911" fmla="*/ 447912 h 927328"/>
                <a:gd name="connsiteX912" fmla="*/ 137344 w 1311227"/>
                <a:gd name="connsiteY912" fmla="*/ 438323 h 927328"/>
                <a:gd name="connsiteX913" fmla="*/ 159260 w 1311227"/>
                <a:gd name="connsiteY913" fmla="*/ 345180 h 927328"/>
                <a:gd name="connsiteX914" fmla="*/ 152411 w 1311227"/>
                <a:gd name="connsiteY914" fmla="*/ 298608 h 927328"/>
                <a:gd name="connsiteX915" fmla="*/ 111319 w 1311227"/>
                <a:gd name="connsiteY915" fmla="*/ 327373 h 927328"/>
                <a:gd name="connsiteX916" fmla="*/ 92142 w 1311227"/>
                <a:gd name="connsiteY916" fmla="*/ 295869 h 927328"/>
                <a:gd name="connsiteX917" fmla="*/ 94881 w 1311227"/>
                <a:gd name="connsiteY917" fmla="*/ 268473 h 927328"/>
                <a:gd name="connsiteX918" fmla="*/ 92142 w 1311227"/>
                <a:gd name="connsiteY918" fmla="*/ 242448 h 927328"/>
                <a:gd name="connsiteX919" fmla="*/ 100361 w 1311227"/>
                <a:gd name="connsiteY919" fmla="*/ 206834 h 927328"/>
                <a:gd name="connsiteX920" fmla="*/ 90773 w 1311227"/>
                <a:gd name="connsiteY920" fmla="*/ 171220 h 927328"/>
                <a:gd name="connsiteX921" fmla="*/ 131865 w 1311227"/>
                <a:gd name="connsiteY921" fmla="*/ 126018 h 927328"/>
                <a:gd name="connsiteX922" fmla="*/ 174327 w 1311227"/>
                <a:gd name="connsiteY922" fmla="*/ 95883 h 927328"/>
                <a:gd name="connsiteX923" fmla="*/ 155151 w 1311227"/>
                <a:gd name="connsiteY923" fmla="*/ 57530 h 927328"/>
                <a:gd name="connsiteX924" fmla="*/ 155151 w 1311227"/>
                <a:gd name="connsiteY924" fmla="*/ 52051 h 927328"/>
                <a:gd name="connsiteX925" fmla="*/ 163369 w 1311227"/>
                <a:gd name="connsiteY925" fmla="*/ 50682 h 927328"/>
                <a:gd name="connsiteX926" fmla="*/ 198983 w 1311227"/>
                <a:gd name="connsiteY926" fmla="*/ 0 h 927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</a:cxnLst>
              <a:rect l="l" t="t" r="r" b="b"/>
              <a:pathLst>
                <a:path w="1311227" h="927328">
                  <a:moveTo>
                    <a:pt x="723132" y="924120"/>
                  </a:moveTo>
                  <a:lnTo>
                    <a:pt x="724970" y="925958"/>
                  </a:lnTo>
                  <a:cubicBezTo>
                    <a:pt x="723601" y="925958"/>
                    <a:pt x="722231" y="924588"/>
                    <a:pt x="722231" y="924588"/>
                  </a:cubicBezTo>
                  <a:close/>
                  <a:moveTo>
                    <a:pt x="737632" y="922984"/>
                  </a:moveTo>
                  <a:lnTo>
                    <a:pt x="740038" y="924588"/>
                  </a:lnTo>
                  <a:cubicBezTo>
                    <a:pt x="739353" y="924588"/>
                    <a:pt x="738668" y="924931"/>
                    <a:pt x="738155" y="924760"/>
                  </a:cubicBezTo>
                  <a:close/>
                  <a:moveTo>
                    <a:pt x="711578" y="922914"/>
                  </a:moveTo>
                  <a:lnTo>
                    <a:pt x="711445" y="923561"/>
                  </a:lnTo>
                  <a:cubicBezTo>
                    <a:pt x="710588" y="924588"/>
                    <a:pt x="709218" y="925273"/>
                    <a:pt x="707164" y="927328"/>
                  </a:cubicBezTo>
                  <a:close/>
                  <a:moveTo>
                    <a:pt x="694973" y="917705"/>
                  </a:moveTo>
                  <a:lnTo>
                    <a:pt x="694836" y="921849"/>
                  </a:lnTo>
                  <a:cubicBezTo>
                    <a:pt x="693466" y="920479"/>
                    <a:pt x="693466" y="919109"/>
                    <a:pt x="694836" y="917739"/>
                  </a:cubicBezTo>
                  <a:close/>
                  <a:moveTo>
                    <a:pt x="575667" y="867058"/>
                  </a:moveTo>
                  <a:cubicBezTo>
                    <a:pt x="577036" y="867058"/>
                    <a:pt x="579776" y="868428"/>
                    <a:pt x="579776" y="869798"/>
                  </a:cubicBezTo>
                  <a:lnTo>
                    <a:pt x="574297" y="871168"/>
                  </a:lnTo>
                  <a:close/>
                  <a:moveTo>
                    <a:pt x="571558" y="824596"/>
                  </a:moveTo>
                  <a:lnTo>
                    <a:pt x="571558" y="828705"/>
                  </a:lnTo>
                  <a:lnTo>
                    <a:pt x="570775" y="824791"/>
                  </a:lnTo>
                  <a:close/>
                  <a:moveTo>
                    <a:pt x="570188" y="821856"/>
                  </a:moveTo>
                  <a:lnTo>
                    <a:pt x="570775" y="824791"/>
                  </a:lnTo>
                  <a:lnTo>
                    <a:pt x="566078" y="825965"/>
                  </a:lnTo>
                  <a:cubicBezTo>
                    <a:pt x="566078" y="824596"/>
                    <a:pt x="568818" y="824596"/>
                    <a:pt x="570188" y="821856"/>
                  </a:cubicBezTo>
                  <a:close/>
                  <a:moveTo>
                    <a:pt x="527725" y="809528"/>
                  </a:moveTo>
                  <a:cubicBezTo>
                    <a:pt x="527725" y="809528"/>
                    <a:pt x="529095" y="809528"/>
                    <a:pt x="530465" y="810898"/>
                  </a:cubicBezTo>
                  <a:cubicBezTo>
                    <a:pt x="529095" y="812268"/>
                    <a:pt x="527725" y="812268"/>
                    <a:pt x="526355" y="812268"/>
                  </a:cubicBezTo>
                  <a:cubicBezTo>
                    <a:pt x="526355" y="810898"/>
                    <a:pt x="526355" y="809528"/>
                    <a:pt x="527725" y="809528"/>
                  </a:cubicBezTo>
                  <a:close/>
                  <a:moveTo>
                    <a:pt x="597583" y="801310"/>
                  </a:moveTo>
                  <a:cubicBezTo>
                    <a:pt x="598953" y="801310"/>
                    <a:pt x="601692" y="802680"/>
                    <a:pt x="603062" y="805419"/>
                  </a:cubicBezTo>
                  <a:lnTo>
                    <a:pt x="594843" y="805419"/>
                  </a:lnTo>
                  <a:cubicBezTo>
                    <a:pt x="596213" y="804050"/>
                    <a:pt x="596213" y="802680"/>
                    <a:pt x="597583" y="801310"/>
                  </a:cubicBezTo>
                  <a:close/>
                  <a:moveTo>
                    <a:pt x="807156" y="768435"/>
                  </a:moveTo>
                  <a:lnTo>
                    <a:pt x="812635" y="769805"/>
                  </a:lnTo>
                  <a:cubicBezTo>
                    <a:pt x="811265" y="772545"/>
                    <a:pt x="812635" y="773915"/>
                    <a:pt x="808526" y="773915"/>
                  </a:cubicBezTo>
                  <a:cubicBezTo>
                    <a:pt x="805786" y="773915"/>
                    <a:pt x="805786" y="772545"/>
                    <a:pt x="804416" y="771175"/>
                  </a:cubicBezTo>
                  <a:close/>
                  <a:moveTo>
                    <a:pt x="740038" y="749259"/>
                  </a:moveTo>
                  <a:cubicBezTo>
                    <a:pt x="744147" y="754738"/>
                    <a:pt x="755105" y="753368"/>
                    <a:pt x="755105" y="761587"/>
                  </a:cubicBezTo>
                  <a:cubicBezTo>
                    <a:pt x="755105" y="765696"/>
                    <a:pt x="752366" y="769805"/>
                    <a:pt x="750996" y="775285"/>
                  </a:cubicBezTo>
                  <a:cubicBezTo>
                    <a:pt x="750996" y="778024"/>
                    <a:pt x="752366" y="782133"/>
                    <a:pt x="750996" y="784873"/>
                  </a:cubicBezTo>
                  <a:cubicBezTo>
                    <a:pt x="749626" y="787612"/>
                    <a:pt x="746887" y="790352"/>
                    <a:pt x="744147" y="790352"/>
                  </a:cubicBezTo>
                  <a:cubicBezTo>
                    <a:pt x="737298" y="790352"/>
                    <a:pt x="733189" y="784873"/>
                    <a:pt x="733189" y="779394"/>
                  </a:cubicBezTo>
                  <a:cubicBezTo>
                    <a:pt x="733189" y="776654"/>
                    <a:pt x="734559" y="775285"/>
                    <a:pt x="734559" y="773915"/>
                  </a:cubicBezTo>
                  <a:cubicBezTo>
                    <a:pt x="735929" y="771175"/>
                    <a:pt x="734559" y="767066"/>
                    <a:pt x="734559" y="764327"/>
                  </a:cubicBezTo>
                  <a:cubicBezTo>
                    <a:pt x="734559" y="760217"/>
                    <a:pt x="737298" y="754738"/>
                    <a:pt x="740038" y="749259"/>
                  </a:cubicBezTo>
                  <a:close/>
                  <a:moveTo>
                    <a:pt x="396229" y="747889"/>
                  </a:moveTo>
                  <a:cubicBezTo>
                    <a:pt x="396229" y="749259"/>
                    <a:pt x="397598" y="750629"/>
                    <a:pt x="398968" y="751999"/>
                  </a:cubicBezTo>
                  <a:cubicBezTo>
                    <a:pt x="397598" y="753368"/>
                    <a:pt x="394859" y="754738"/>
                    <a:pt x="392119" y="754738"/>
                  </a:cubicBezTo>
                  <a:cubicBezTo>
                    <a:pt x="392119" y="753368"/>
                    <a:pt x="390749" y="754738"/>
                    <a:pt x="390749" y="750629"/>
                  </a:cubicBezTo>
                  <a:cubicBezTo>
                    <a:pt x="390749" y="747889"/>
                    <a:pt x="393489" y="747889"/>
                    <a:pt x="396229" y="747889"/>
                  </a:cubicBezTo>
                  <a:close/>
                  <a:moveTo>
                    <a:pt x="741408" y="734192"/>
                  </a:moveTo>
                  <a:cubicBezTo>
                    <a:pt x="742777" y="734192"/>
                    <a:pt x="744147" y="734192"/>
                    <a:pt x="745517" y="735562"/>
                  </a:cubicBezTo>
                  <a:cubicBezTo>
                    <a:pt x="744147" y="738301"/>
                    <a:pt x="741408" y="739671"/>
                    <a:pt x="738668" y="739671"/>
                  </a:cubicBezTo>
                  <a:cubicBezTo>
                    <a:pt x="740038" y="738301"/>
                    <a:pt x="740038" y="734192"/>
                    <a:pt x="741408" y="734192"/>
                  </a:cubicBezTo>
                  <a:close/>
                  <a:moveTo>
                    <a:pt x="572927" y="732822"/>
                  </a:moveTo>
                  <a:cubicBezTo>
                    <a:pt x="572927" y="732822"/>
                    <a:pt x="574297" y="734192"/>
                    <a:pt x="574297" y="735562"/>
                  </a:cubicBezTo>
                  <a:lnTo>
                    <a:pt x="570188" y="735562"/>
                  </a:lnTo>
                  <a:close/>
                  <a:moveTo>
                    <a:pt x="594843" y="730082"/>
                  </a:moveTo>
                  <a:cubicBezTo>
                    <a:pt x="596213" y="730082"/>
                    <a:pt x="597583" y="730082"/>
                    <a:pt x="598953" y="731452"/>
                  </a:cubicBezTo>
                  <a:cubicBezTo>
                    <a:pt x="598953" y="731452"/>
                    <a:pt x="598953" y="732822"/>
                    <a:pt x="597583" y="734192"/>
                  </a:cubicBezTo>
                  <a:cubicBezTo>
                    <a:pt x="594843" y="732822"/>
                    <a:pt x="593474" y="731452"/>
                    <a:pt x="594843" y="730082"/>
                  </a:cubicBezTo>
                  <a:close/>
                  <a:moveTo>
                    <a:pt x="767433" y="727343"/>
                  </a:moveTo>
                  <a:lnTo>
                    <a:pt x="774282" y="727343"/>
                  </a:lnTo>
                  <a:cubicBezTo>
                    <a:pt x="774282" y="728712"/>
                    <a:pt x="775652" y="730082"/>
                    <a:pt x="774282" y="735562"/>
                  </a:cubicBezTo>
                  <a:cubicBezTo>
                    <a:pt x="772912" y="735562"/>
                    <a:pt x="772912" y="736931"/>
                    <a:pt x="770173" y="736931"/>
                  </a:cubicBezTo>
                  <a:cubicBezTo>
                    <a:pt x="766063" y="736931"/>
                    <a:pt x="766063" y="735562"/>
                    <a:pt x="763324" y="732822"/>
                  </a:cubicBezTo>
                  <a:cubicBezTo>
                    <a:pt x="763324" y="731452"/>
                    <a:pt x="764693" y="728712"/>
                    <a:pt x="767433" y="727343"/>
                  </a:cubicBezTo>
                  <a:close/>
                  <a:moveTo>
                    <a:pt x="812635" y="723234"/>
                  </a:moveTo>
                  <a:lnTo>
                    <a:pt x="818114" y="724603"/>
                  </a:lnTo>
                  <a:cubicBezTo>
                    <a:pt x="818114" y="724603"/>
                    <a:pt x="816744" y="724603"/>
                    <a:pt x="815375" y="725973"/>
                  </a:cubicBezTo>
                  <a:close/>
                  <a:moveTo>
                    <a:pt x="659222" y="723234"/>
                  </a:moveTo>
                  <a:lnTo>
                    <a:pt x="664701" y="724603"/>
                  </a:lnTo>
                  <a:lnTo>
                    <a:pt x="664701" y="728712"/>
                  </a:lnTo>
                  <a:cubicBezTo>
                    <a:pt x="663331" y="727343"/>
                    <a:pt x="659222" y="728712"/>
                    <a:pt x="659222" y="723234"/>
                  </a:cubicBezTo>
                  <a:close/>
                  <a:moveTo>
                    <a:pt x="834551" y="717754"/>
                  </a:moveTo>
                  <a:cubicBezTo>
                    <a:pt x="838661" y="717754"/>
                    <a:pt x="840030" y="719124"/>
                    <a:pt x="841400" y="719124"/>
                  </a:cubicBezTo>
                  <a:cubicBezTo>
                    <a:pt x="841400" y="720494"/>
                    <a:pt x="841400" y="721864"/>
                    <a:pt x="838661" y="721864"/>
                  </a:cubicBezTo>
                  <a:cubicBezTo>
                    <a:pt x="834551" y="721864"/>
                    <a:pt x="834551" y="719124"/>
                    <a:pt x="834551" y="717754"/>
                  </a:cubicBezTo>
                  <a:close/>
                  <a:moveTo>
                    <a:pt x="983855" y="713645"/>
                  </a:moveTo>
                  <a:cubicBezTo>
                    <a:pt x="986595" y="713645"/>
                    <a:pt x="989334" y="716385"/>
                    <a:pt x="990704" y="719124"/>
                  </a:cubicBezTo>
                  <a:cubicBezTo>
                    <a:pt x="987964" y="721864"/>
                    <a:pt x="983855" y="723234"/>
                    <a:pt x="981115" y="723234"/>
                  </a:cubicBezTo>
                  <a:cubicBezTo>
                    <a:pt x="977006" y="723234"/>
                    <a:pt x="977006" y="723234"/>
                    <a:pt x="974267" y="721864"/>
                  </a:cubicBezTo>
                  <a:cubicBezTo>
                    <a:pt x="977006" y="719124"/>
                    <a:pt x="979745" y="713645"/>
                    <a:pt x="983855" y="713645"/>
                  </a:cubicBezTo>
                  <a:close/>
                  <a:moveTo>
                    <a:pt x="664701" y="706797"/>
                  </a:moveTo>
                  <a:cubicBezTo>
                    <a:pt x="664701" y="706797"/>
                    <a:pt x="664701" y="708166"/>
                    <a:pt x="666071" y="709536"/>
                  </a:cubicBezTo>
                  <a:cubicBezTo>
                    <a:pt x="664701" y="710906"/>
                    <a:pt x="663331" y="713645"/>
                    <a:pt x="660592" y="713645"/>
                  </a:cubicBezTo>
                  <a:lnTo>
                    <a:pt x="660592" y="709536"/>
                  </a:lnTo>
                  <a:cubicBezTo>
                    <a:pt x="661962" y="708166"/>
                    <a:pt x="663331" y="706797"/>
                    <a:pt x="664701" y="706797"/>
                  </a:cubicBezTo>
                  <a:close/>
                  <a:moveTo>
                    <a:pt x="1160554" y="704057"/>
                  </a:moveTo>
                  <a:cubicBezTo>
                    <a:pt x="1164663" y="704057"/>
                    <a:pt x="1166033" y="705427"/>
                    <a:pt x="1166033" y="708166"/>
                  </a:cubicBezTo>
                  <a:cubicBezTo>
                    <a:pt x="1166033" y="713645"/>
                    <a:pt x="1155075" y="716385"/>
                    <a:pt x="1152335" y="716385"/>
                  </a:cubicBezTo>
                  <a:cubicBezTo>
                    <a:pt x="1148226" y="716385"/>
                    <a:pt x="1148226" y="713645"/>
                    <a:pt x="1146856" y="712275"/>
                  </a:cubicBezTo>
                  <a:cubicBezTo>
                    <a:pt x="1146856" y="710906"/>
                    <a:pt x="1148226" y="708166"/>
                    <a:pt x="1150966" y="705427"/>
                  </a:cubicBezTo>
                  <a:cubicBezTo>
                    <a:pt x="1153705" y="705427"/>
                    <a:pt x="1157814" y="704057"/>
                    <a:pt x="1160554" y="704057"/>
                  </a:cubicBezTo>
                  <a:close/>
                  <a:moveTo>
                    <a:pt x="401707" y="699947"/>
                  </a:moveTo>
                  <a:lnTo>
                    <a:pt x="401707" y="704057"/>
                  </a:lnTo>
                  <a:lnTo>
                    <a:pt x="407187" y="704057"/>
                  </a:lnTo>
                  <a:cubicBezTo>
                    <a:pt x="405817" y="704057"/>
                    <a:pt x="401707" y="704057"/>
                    <a:pt x="400338" y="708166"/>
                  </a:cubicBezTo>
                  <a:cubicBezTo>
                    <a:pt x="400338" y="705427"/>
                    <a:pt x="401707" y="702687"/>
                    <a:pt x="401707" y="699947"/>
                  </a:cubicBezTo>
                  <a:close/>
                  <a:moveTo>
                    <a:pt x="1157814" y="690359"/>
                  </a:moveTo>
                  <a:cubicBezTo>
                    <a:pt x="1159184" y="691729"/>
                    <a:pt x="1161924" y="691729"/>
                    <a:pt x="1163293" y="693099"/>
                  </a:cubicBezTo>
                  <a:cubicBezTo>
                    <a:pt x="1163293" y="693099"/>
                    <a:pt x="1163293" y="694469"/>
                    <a:pt x="1161924" y="695839"/>
                  </a:cubicBezTo>
                  <a:cubicBezTo>
                    <a:pt x="1160554" y="695839"/>
                    <a:pt x="1159184" y="693099"/>
                    <a:pt x="1157814" y="690359"/>
                  </a:cubicBezTo>
                  <a:close/>
                  <a:moveTo>
                    <a:pt x="864686" y="690359"/>
                  </a:moveTo>
                  <a:cubicBezTo>
                    <a:pt x="866056" y="690359"/>
                    <a:pt x="868795" y="691729"/>
                    <a:pt x="868795" y="693099"/>
                  </a:cubicBezTo>
                  <a:cubicBezTo>
                    <a:pt x="868795" y="693099"/>
                    <a:pt x="867426" y="693099"/>
                    <a:pt x="866056" y="694469"/>
                  </a:cubicBezTo>
                  <a:cubicBezTo>
                    <a:pt x="864686" y="693099"/>
                    <a:pt x="863316" y="690359"/>
                    <a:pt x="864686" y="690359"/>
                  </a:cubicBezTo>
                  <a:close/>
                  <a:moveTo>
                    <a:pt x="849619" y="690359"/>
                  </a:moveTo>
                  <a:cubicBezTo>
                    <a:pt x="850988" y="690359"/>
                    <a:pt x="853728" y="691729"/>
                    <a:pt x="853728" y="693099"/>
                  </a:cubicBezTo>
                  <a:lnTo>
                    <a:pt x="848249" y="693099"/>
                  </a:lnTo>
                  <a:close/>
                  <a:moveTo>
                    <a:pt x="444170" y="688989"/>
                  </a:moveTo>
                  <a:cubicBezTo>
                    <a:pt x="445540" y="687620"/>
                    <a:pt x="448279" y="687620"/>
                    <a:pt x="449649" y="688989"/>
                  </a:cubicBezTo>
                  <a:cubicBezTo>
                    <a:pt x="449649" y="688989"/>
                    <a:pt x="449649" y="690359"/>
                    <a:pt x="448279" y="691729"/>
                  </a:cubicBezTo>
                  <a:cubicBezTo>
                    <a:pt x="446910" y="691729"/>
                    <a:pt x="445540" y="690359"/>
                    <a:pt x="444170" y="688989"/>
                  </a:cubicBezTo>
                  <a:close/>
                  <a:moveTo>
                    <a:pt x="649634" y="687620"/>
                  </a:moveTo>
                  <a:lnTo>
                    <a:pt x="656483" y="688989"/>
                  </a:lnTo>
                  <a:cubicBezTo>
                    <a:pt x="655113" y="688989"/>
                    <a:pt x="652373" y="690359"/>
                    <a:pt x="648264" y="690359"/>
                  </a:cubicBezTo>
                  <a:close/>
                  <a:moveTo>
                    <a:pt x="855098" y="682141"/>
                  </a:moveTo>
                  <a:cubicBezTo>
                    <a:pt x="855098" y="682141"/>
                    <a:pt x="856468" y="683511"/>
                    <a:pt x="856468" y="684880"/>
                  </a:cubicBezTo>
                  <a:cubicBezTo>
                    <a:pt x="855098" y="686250"/>
                    <a:pt x="852358" y="684880"/>
                    <a:pt x="850988" y="684880"/>
                  </a:cubicBezTo>
                  <a:cubicBezTo>
                    <a:pt x="852358" y="683511"/>
                    <a:pt x="853728" y="682141"/>
                    <a:pt x="855098" y="682141"/>
                  </a:cubicBezTo>
                  <a:close/>
                  <a:moveTo>
                    <a:pt x="412666" y="679401"/>
                  </a:moveTo>
                  <a:cubicBezTo>
                    <a:pt x="414035" y="679401"/>
                    <a:pt x="415405" y="679401"/>
                    <a:pt x="416775" y="680771"/>
                  </a:cubicBezTo>
                  <a:cubicBezTo>
                    <a:pt x="416775" y="680771"/>
                    <a:pt x="416775" y="682141"/>
                    <a:pt x="415405" y="683511"/>
                  </a:cubicBezTo>
                  <a:cubicBezTo>
                    <a:pt x="414035" y="683511"/>
                    <a:pt x="412666" y="683511"/>
                    <a:pt x="411296" y="682141"/>
                  </a:cubicBezTo>
                  <a:cubicBezTo>
                    <a:pt x="411296" y="682141"/>
                    <a:pt x="412666" y="680771"/>
                    <a:pt x="412666" y="679401"/>
                  </a:cubicBezTo>
                  <a:close/>
                  <a:moveTo>
                    <a:pt x="368833" y="679401"/>
                  </a:moveTo>
                  <a:lnTo>
                    <a:pt x="372943" y="679401"/>
                  </a:lnTo>
                  <a:cubicBezTo>
                    <a:pt x="374312" y="680771"/>
                    <a:pt x="375682" y="682141"/>
                    <a:pt x="375682" y="684880"/>
                  </a:cubicBezTo>
                  <a:lnTo>
                    <a:pt x="367464" y="684880"/>
                  </a:lnTo>
                  <a:cubicBezTo>
                    <a:pt x="367464" y="684880"/>
                    <a:pt x="367464" y="683511"/>
                    <a:pt x="366094" y="682141"/>
                  </a:cubicBezTo>
                  <a:close/>
                  <a:moveTo>
                    <a:pt x="643470" y="677860"/>
                  </a:moveTo>
                  <a:cubicBezTo>
                    <a:pt x="643813" y="678032"/>
                    <a:pt x="644155" y="678716"/>
                    <a:pt x="644155" y="680771"/>
                  </a:cubicBezTo>
                  <a:cubicBezTo>
                    <a:pt x="644155" y="683511"/>
                    <a:pt x="641415" y="686250"/>
                    <a:pt x="640046" y="688989"/>
                  </a:cubicBezTo>
                  <a:cubicBezTo>
                    <a:pt x="638676" y="691729"/>
                    <a:pt x="640046" y="697208"/>
                    <a:pt x="638676" y="701317"/>
                  </a:cubicBezTo>
                  <a:cubicBezTo>
                    <a:pt x="637306" y="705427"/>
                    <a:pt x="634566" y="709536"/>
                    <a:pt x="629087" y="709536"/>
                  </a:cubicBezTo>
                  <a:cubicBezTo>
                    <a:pt x="622239" y="709536"/>
                    <a:pt x="618129" y="706797"/>
                    <a:pt x="614020" y="702687"/>
                  </a:cubicBezTo>
                  <a:cubicBezTo>
                    <a:pt x="612650" y="702687"/>
                    <a:pt x="611281" y="704057"/>
                    <a:pt x="609911" y="704057"/>
                  </a:cubicBezTo>
                  <a:cubicBezTo>
                    <a:pt x="609911" y="702687"/>
                    <a:pt x="612650" y="702687"/>
                    <a:pt x="612650" y="699947"/>
                  </a:cubicBezTo>
                  <a:cubicBezTo>
                    <a:pt x="612650" y="697208"/>
                    <a:pt x="612650" y="691729"/>
                    <a:pt x="615390" y="688989"/>
                  </a:cubicBezTo>
                  <a:cubicBezTo>
                    <a:pt x="620869" y="680771"/>
                    <a:pt x="627718" y="688989"/>
                    <a:pt x="634566" y="678032"/>
                  </a:cubicBezTo>
                  <a:lnTo>
                    <a:pt x="642785" y="678032"/>
                  </a:lnTo>
                  <a:cubicBezTo>
                    <a:pt x="642785" y="678032"/>
                    <a:pt x="643128" y="677689"/>
                    <a:pt x="643470" y="677860"/>
                  </a:cubicBezTo>
                  <a:close/>
                  <a:moveTo>
                    <a:pt x="646894" y="672552"/>
                  </a:moveTo>
                  <a:cubicBezTo>
                    <a:pt x="646894" y="672552"/>
                    <a:pt x="648264" y="672552"/>
                    <a:pt x="649634" y="673922"/>
                  </a:cubicBezTo>
                  <a:cubicBezTo>
                    <a:pt x="648264" y="675292"/>
                    <a:pt x="646894" y="675292"/>
                    <a:pt x="645524" y="675292"/>
                  </a:cubicBezTo>
                  <a:cubicBezTo>
                    <a:pt x="645524" y="673922"/>
                    <a:pt x="645524" y="672552"/>
                    <a:pt x="646894" y="672552"/>
                  </a:cubicBezTo>
                  <a:close/>
                  <a:moveTo>
                    <a:pt x="1131789" y="665704"/>
                  </a:moveTo>
                  <a:cubicBezTo>
                    <a:pt x="1130419" y="665704"/>
                    <a:pt x="1129049" y="667074"/>
                    <a:pt x="1127679" y="668443"/>
                  </a:cubicBezTo>
                  <a:lnTo>
                    <a:pt x="1125964" y="667218"/>
                  </a:lnTo>
                  <a:close/>
                  <a:moveTo>
                    <a:pt x="985225" y="664334"/>
                  </a:moveTo>
                  <a:lnTo>
                    <a:pt x="989334" y="664334"/>
                  </a:lnTo>
                  <a:cubicBezTo>
                    <a:pt x="989334" y="665704"/>
                    <a:pt x="990704" y="667074"/>
                    <a:pt x="992073" y="668443"/>
                  </a:cubicBezTo>
                  <a:lnTo>
                    <a:pt x="985225" y="668443"/>
                  </a:lnTo>
                  <a:cubicBezTo>
                    <a:pt x="983855" y="667074"/>
                    <a:pt x="983855" y="665704"/>
                    <a:pt x="985225" y="664334"/>
                  </a:cubicBezTo>
                  <a:close/>
                  <a:moveTo>
                    <a:pt x="9957" y="661594"/>
                  </a:moveTo>
                  <a:lnTo>
                    <a:pt x="15435" y="662964"/>
                  </a:lnTo>
                  <a:lnTo>
                    <a:pt x="14066" y="665704"/>
                  </a:lnTo>
                  <a:cubicBezTo>
                    <a:pt x="12696" y="667074"/>
                    <a:pt x="9957" y="665704"/>
                    <a:pt x="8587" y="665704"/>
                  </a:cubicBezTo>
                  <a:close/>
                  <a:moveTo>
                    <a:pt x="279799" y="660224"/>
                  </a:moveTo>
                  <a:cubicBezTo>
                    <a:pt x="286648" y="660224"/>
                    <a:pt x="296236" y="657485"/>
                    <a:pt x="296236" y="669813"/>
                  </a:cubicBezTo>
                  <a:cubicBezTo>
                    <a:pt x="296236" y="671183"/>
                    <a:pt x="292127" y="679401"/>
                    <a:pt x="288018" y="680771"/>
                  </a:cubicBezTo>
                  <a:cubicBezTo>
                    <a:pt x="285278" y="682141"/>
                    <a:pt x="282538" y="679401"/>
                    <a:pt x="279799" y="680771"/>
                  </a:cubicBezTo>
                  <a:cubicBezTo>
                    <a:pt x="275690" y="680771"/>
                    <a:pt x="272950" y="684880"/>
                    <a:pt x="268841" y="684880"/>
                  </a:cubicBezTo>
                  <a:cubicBezTo>
                    <a:pt x="266102" y="684880"/>
                    <a:pt x="267471" y="684880"/>
                    <a:pt x="266102" y="683511"/>
                  </a:cubicBezTo>
                  <a:cubicBezTo>
                    <a:pt x="261992" y="680771"/>
                    <a:pt x="260622" y="678032"/>
                    <a:pt x="256513" y="678032"/>
                  </a:cubicBezTo>
                  <a:cubicBezTo>
                    <a:pt x="263362" y="656116"/>
                    <a:pt x="267471" y="660224"/>
                    <a:pt x="279799" y="660224"/>
                  </a:cubicBezTo>
                  <a:close/>
                  <a:moveTo>
                    <a:pt x="849619" y="657485"/>
                  </a:moveTo>
                  <a:cubicBezTo>
                    <a:pt x="850988" y="657485"/>
                    <a:pt x="853728" y="658855"/>
                    <a:pt x="855098" y="661594"/>
                  </a:cubicBezTo>
                  <a:cubicBezTo>
                    <a:pt x="853728" y="661594"/>
                    <a:pt x="855098" y="662964"/>
                    <a:pt x="850988" y="662964"/>
                  </a:cubicBezTo>
                  <a:cubicBezTo>
                    <a:pt x="848249" y="662964"/>
                    <a:pt x="848249" y="661594"/>
                    <a:pt x="846879" y="660224"/>
                  </a:cubicBezTo>
                  <a:close/>
                  <a:moveTo>
                    <a:pt x="960569" y="654746"/>
                  </a:moveTo>
                  <a:lnTo>
                    <a:pt x="964678" y="654746"/>
                  </a:lnTo>
                  <a:cubicBezTo>
                    <a:pt x="964678" y="657485"/>
                    <a:pt x="963309" y="657485"/>
                    <a:pt x="963309" y="658855"/>
                  </a:cubicBezTo>
                  <a:cubicBezTo>
                    <a:pt x="961939" y="658855"/>
                    <a:pt x="959199" y="657485"/>
                    <a:pt x="960569" y="654746"/>
                  </a:cubicBezTo>
                  <a:close/>
                  <a:moveTo>
                    <a:pt x="1127923" y="654400"/>
                  </a:moveTo>
                  <a:lnTo>
                    <a:pt x="1130419" y="660224"/>
                  </a:lnTo>
                  <a:cubicBezTo>
                    <a:pt x="1130419" y="658855"/>
                    <a:pt x="1127679" y="658855"/>
                    <a:pt x="1127679" y="654746"/>
                  </a:cubicBezTo>
                  <a:close/>
                  <a:moveTo>
                    <a:pt x="760584" y="652006"/>
                  </a:moveTo>
                  <a:lnTo>
                    <a:pt x="759215" y="660224"/>
                  </a:lnTo>
                  <a:cubicBezTo>
                    <a:pt x="761954" y="665704"/>
                    <a:pt x="746887" y="680771"/>
                    <a:pt x="741408" y="678032"/>
                  </a:cubicBezTo>
                  <a:cubicBezTo>
                    <a:pt x="741408" y="682141"/>
                    <a:pt x="742777" y="683511"/>
                    <a:pt x="742777" y="684880"/>
                  </a:cubicBezTo>
                  <a:cubicBezTo>
                    <a:pt x="746887" y="684880"/>
                    <a:pt x="761954" y="687620"/>
                    <a:pt x="761954" y="695839"/>
                  </a:cubicBezTo>
                  <a:cubicBezTo>
                    <a:pt x="761954" y="699947"/>
                    <a:pt x="757845" y="705427"/>
                    <a:pt x="755105" y="705427"/>
                  </a:cubicBezTo>
                  <a:cubicBezTo>
                    <a:pt x="750996" y="705427"/>
                    <a:pt x="744147" y="701317"/>
                    <a:pt x="738668" y="697208"/>
                  </a:cubicBezTo>
                  <a:cubicBezTo>
                    <a:pt x="738668" y="699947"/>
                    <a:pt x="741408" y="701317"/>
                    <a:pt x="742777" y="702687"/>
                  </a:cubicBezTo>
                  <a:cubicBezTo>
                    <a:pt x="741408" y="704057"/>
                    <a:pt x="740038" y="704057"/>
                    <a:pt x="740038" y="704057"/>
                  </a:cubicBezTo>
                  <a:cubicBezTo>
                    <a:pt x="737298" y="704057"/>
                    <a:pt x="735929" y="708166"/>
                    <a:pt x="733189" y="709536"/>
                  </a:cubicBezTo>
                  <a:lnTo>
                    <a:pt x="730450" y="706797"/>
                  </a:lnTo>
                  <a:cubicBezTo>
                    <a:pt x="731819" y="704057"/>
                    <a:pt x="733189" y="701317"/>
                    <a:pt x="733189" y="695839"/>
                  </a:cubicBezTo>
                  <a:cubicBezTo>
                    <a:pt x="730450" y="698578"/>
                    <a:pt x="724970" y="701317"/>
                    <a:pt x="724970" y="705427"/>
                  </a:cubicBezTo>
                  <a:cubicBezTo>
                    <a:pt x="724970" y="708166"/>
                    <a:pt x="726340" y="712275"/>
                    <a:pt x="726340" y="715015"/>
                  </a:cubicBezTo>
                  <a:cubicBezTo>
                    <a:pt x="731819" y="715015"/>
                    <a:pt x="734559" y="716385"/>
                    <a:pt x="738668" y="719124"/>
                  </a:cubicBezTo>
                  <a:cubicBezTo>
                    <a:pt x="738668" y="717754"/>
                    <a:pt x="737298" y="716385"/>
                    <a:pt x="737298" y="715015"/>
                  </a:cubicBezTo>
                  <a:cubicBezTo>
                    <a:pt x="742777" y="712275"/>
                    <a:pt x="746887" y="706797"/>
                    <a:pt x="749626" y="706797"/>
                  </a:cubicBezTo>
                  <a:cubicBezTo>
                    <a:pt x="750996" y="706797"/>
                    <a:pt x="756475" y="706797"/>
                    <a:pt x="756475" y="712275"/>
                  </a:cubicBezTo>
                  <a:cubicBezTo>
                    <a:pt x="755105" y="710906"/>
                    <a:pt x="752366" y="710906"/>
                    <a:pt x="752366" y="712275"/>
                  </a:cubicBezTo>
                  <a:cubicBezTo>
                    <a:pt x="755105" y="715015"/>
                    <a:pt x="756475" y="717754"/>
                    <a:pt x="757845" y="719124"/>
                  </a:cubicBezTo>
                  <a:lnTo>
                    <a:pt x="760584" y="716385"/>
                  </a:lnTo>
                  <a:cubicBezTo>
                    <a:pt x="760584" y="715015"/>
                    <a:pt x="757845" y="716385"/>
                    <a:pt x="757845" y="712275"/>
                  </a:cubicBezTo>
                  <a:cubicBezTo>
                    <a:pt x="757845" y="709536"/>
                    <a:pt x="760584" y="710906"/>
                    <a:pt x="760584" y="709536"/>
                  </a:cubicBezTo>
                  <a:cubicBezTo>
                    <a:pt x="761954" y="706797"/>
                    <a:pt x="759215" y="699947"/>
                    <a:pt x="767433" y="698578"/>
                  </a:cubicBezTo>
                  <a:cubicBezTo>
                    <a:pt x="761954" y="690359"/>
                    <a:pt x="764693" y="680771"/>
                    <a:pt x="764693" y="675292"/>
                  </a:cubicBezTo>
                  <a:cubicBezTo>
                    <a:pt x="761954" y="675292"/>
                    <a:pt x="759215" y="675292"/>
                    <a:pt x="757845" y="673922"/>
                  </a:cubicBezTo>
                  <a:cubicBezTo>
                    <a:pt x="763324" y="668443"/>
                    <a:pt x="763324" y="671183"/>
                    <a:pt x="763324" y="667074"/>
                  </a:cubicBezTo>
                  <a:cubicBezTo>
                    <a:pt x="763324" y="662964"/>
                    <a:pt x="761954" y="656116"/>
                    <a:pt x="760584" y="652006"/>
                  </a:cubicBezTo>
                  <a:close/>
                  <a:moveTo>
                    <a:pt x="660592" y="652006"/>
                  </a:moveTo>
                  <a:cubicBezTo>
                    <a:pt x="661962" y="652006"/>
                    <a:pt x="664701" y="652006"/>
                    <a:pt x="666071" y="653376"/>
                  </a:cubicBezTo>
                  <a:cubicBezTo>
                    <a:pt x="664701" y="653376"/>
                    <a:pt x="663331" y="654746"/>
                    <a:pt x="661962" y="654746"/>
                  </a:cubicBezTo>
                  <a:cubicBezTo>
                    <a:pt x="661962" y="654746"/>
                    <a:pt x="660592" y="654746"/>
                    <a:pt x="660592" y="652006"/>
                  </a:cubicBezTo>
                  <a:close/>
                  <a:moveTo>
                    <a:pt x="638676" y="650636"/>
                  </a:moveTo>
                  <a:cubicBezTo>
                    <a:pt x="638676" y="652006"/>
                    <a:pt x="640046" y="650636"/>
                    <a:pt x="640046" y="654746"/>
                  </a:cubicBezTo>
                  <a:cubicBezTo>
                    <a:pt x="640046" y="657485"/>
                    <a:pt x="637306" y="658855"/>
                    <a:pt x="634566" y="661594"/>
                  </a:cubicBezTo>
                  <a:lnTo>
                    <a:pt x="627718" y="660224"/>
                  </a:lnTo>
                  <a:lnTo>
                    <a:pt x="627718" y="654746"/>
                  </a:lnTo>
                  <a:cubicBezTo>
                    <a:pt x="630457" y="653376"/>
                    <a:pt x="634566" y="653376"/>
                    <a:pt x="638676" y="650636"/>
                  </a:cubicBezTo>
                  <a:close/>
                  <a:moveTo>
                    <a:pt x="1172882" y="649267"/>
                  </a:moveTo>
                  <a:cubicBezTo>
                    <a:pt x="1174251" y="649267"/>
                    <a:pt x="1175621" y="649267"/>
                    <a:pt x="1176991" y="650636"/>
                  </a:cubicBezTo>
                  <a:lnTo>
                    <a:pt x="1172749" y="649576"/>
                  </a:lnTo>
                  <a:close/>
                  <a:moveTo>
                    <a:pt x="1183840" y="643788"/>
                  </a:moveTo>
                  <a:cubicBezTo>
                    <a:pt x="1189319" y="645157"/>
                    <a:pt x="1193428" y="647897"/>
                    <a:pt x="1198907" y="657485"/>
                  </a:cubicBezTo>
                  <a:cubicBezTo>
                    <a:pt x="1196167" y="658855"/>
                    <a:pt x="1193428" y="660224"/>
                    <a:pt x="1190689" y="660224"/>
                  </a:cubicBezTo>
                  <a:cubicBezTo>
                    <a:pt x="1182470" y="660224"/>
                    <a:pt x="1185209" y="654746"/>
                    <a:pt x="1181100" y="645157"/>
                  </a:cubicBezTo>
                  <a:close/>
                  <a:moveTo>
                    <a:pt x="142823" y="642418"/>
                  </a:moveTo>
                  <a:cubicBezTo>
                    <a:pt x="144193" y="642418"/>
                    <a:pt x="146932" y="642418"/>
                    <a:pt x="149672" y="643788"/>
                  </a:cubicBezTo>
                  <a:cubicBezTo>
                    <a:pt x="149672" y="643788"/>
                    <a:pt x="149672" y="645157"/>
                    <a:pt x="151042" y="646527"/>
                  </a:cubicBezTo>
                  <a:cubicBezTo>
                    <a:pt x="149672" y="647897"/>
                    <a:pt x="146932" y="649267"/>
                    <a:pt x="144193" y="649267"/>
                  </a:cubicBezTo>
                  <a:close/>
                  <a:moveTo>
                    <a:pt x="1115352" y="639678"/>
                  </a:moveTo>
                  <a:lnTo>
                    <a:pt x="1115352" y="649267"/>
                  </a:lnTo>
                  <a:lnTo>
                    <a:pt x="1119461" y="649267"/>
                  </a:lnTo>
                  <a:cubicBezTo>
                    <a:pt x="1119461" y="647897"/>
                    <a:pt x="1118091" y="646527"/>
                    <a:pt x="1119461" y="645157"/>
                  </a:cubicBezTo>
                  <a:cubicBezTo>
                    <a:pt x="1120831" y="646527"/>
                    <a:pt x="1119461" y="647897"/>
                    <a:pt x="1122201" y="647897"/>
                  </a:cubicBezTo>
                  <a:cubicBezTo>
                    <a:pt x="1126310" y="647897"/>
                    <a:pt x="1124940" y="645157"/>
                    <a:pt x="1124940" y="643788"/>
                  </a:cubicBezTo>
                  <a:cubicBezTo>
                    <a:pt x="1120831" y="642418"/>
                    <a:pt x="1118091" y="639678"/>
                    <a:pt x="1115352" y="639678"/>
                  </a:cubicBezTo>
                  <a:close/>
                  <a:moveTo>
                    <a:pt x="607171" y="635569"/>
                  </a:moveTo>
                  <a:lnTo>
                    <a:pt x="614020" y="635569"/>
                  </a:lnTo>
                  <a:cubicBezTo>
                    <a:pt x="614020" y="636939"/>
                    <a:pt x="615390" y="639678"/>
                    <a:pt x="615390" y="641048"/>
                  </a:cubicBezTo>
                  <a:cubicBezTo>
                    <a:pt x="614020" y="642418"/>
                    <a:pt x="614020" y="643788"/>
                    <a:pt x="611281" y="643788"/>
                  </a:cubicBezTo>
                  <a:cubicBezTo>
                    <a:pt x="607171" y="643788"/>
                    <a:pt x="609911" y="643788"/>
                    <a:pt x="607171" y="642418"/>
                  </a:cubicBezTo>
                  <a:cubicBezTo>
                    <a:pt x="607171" y="641048"/>
                    <a:pt x="605801" y="638309"/>
                    <a:pt x="607171" y="635569"/>
                  </a:cubicBezTo>
                  <a:close/>
                  <a:moveTo>
                    <a:pt x="279799" y="634199"/>
                  </a:moveTo>
                  <a:cubicBezTo>
                    <a:pt x="282538" y="635569"/>
                    <a:pt x="286648" y="635569"/>
                    <a:pt x="290757" y="638309"/>
                  </a:cubicBezTo>
                  <a:lnTo>
                    <a:pt x="290757" y="643788"/>
                  </a:lnTo>
                  <a:cubicBezTo>
                    <a:pt x="289387" y="645157"/>
                    <a:pt x="289387" y="645157"/>
                    <a:pt x="286648" y="645157"/>
                  </a:cubicBezTo>
                  <a:cubicBezTo>
                    <a:pt x="279799" y="645157"/>
                    <a:pt x="281169" y="639678"/>
                    <a:pt x="279799" y="634199"/>
                  </a:cubicBezTo>
                  <a:close/>
                  <a:moveTo>
                    <a:pt x="1026317" y="631459"/>
                  </a:moveTo>
                  <a:cubicBezTo>
                    <a:pt x="1027687" y="630090"/>
                    <a:pt x="1029057" y="631459"/>
                    <a:pt x="1030427" y="631459"/>
                  </a:cubicBezTo>
                  <a:cubicBezTo>
                    <a:pt x="1029057" y="632829"/>
                    <a:pt x="1029057" y="634199"/>
                    <a:pt x="1029057" y="635569"/>
                  </a:cubicBezTo>
                  <a:cubicBezTo>
                    <a:pt x="1029057" y="634199"/>
                    <a:pt x="1027687" y="631459"/>
                    <a:pt x="1026317" y="631459"/>
                  </a:cubicBezTo>
                  <a:close/>
                  <a:moveTo>
                    <a:pt x="1183840" y="628720"/>
                  </a:moveTo>
                  <a:cubicBezTo>
                    <a:pt x="1185209" y="630090"/>
                    <a:pt x="1187949" y="630090"/>
                    <a:pt x="1189319" y="631459"/>
                  </a:cubicBezTo>
                  <a:lnTo>
                    <a:pt x="1187949" y="636939"/>
                  </a:lnTo>
                  <a:cubicBezTo>
                    <a:pt x="1186579" y="635569"/>
                    <a:pt x="1183840" y="631459"/>
                    <a:pt x="1183840" y="628720"/>
                  </a:cubicBezTo>
                  <a:close/>
                  <a:moveTo>
                    <a:pt x="992073" y="628720"/>
                  </a:moveTo>
                  <a:lnTo>
                    <a:pt x="993443" y="634199"/>
                  </a:lnTo>
                  <a:cubicBezTo>
                    <a:pt x="992073" y="634199"/>
                    <a:pt x="989334" y="635569"/>
                    <a:pt x="989334" y="631459"/>
                  </a:cubicBezTo>
                  <a:cubicBezTo>
                    <a:pt x="989334" y="628720"/>
                    <a:pt x="990704" y="630090"/>
                    <a:pt x="992073" y="628720"/>
                  </a:cubicBezTo>
                  <a:close/>
                  <a:moveTo>
                    <a:pt x="668811" y="628720"/>
                  </a:moveTo>
                  <a:cubicBezTo>
                    <a:pt x="670180" y="628720"/>
                    <a:pt x="670180" y="630090"/>
                    <a:pt x="670180" y="631459"/>
                  </a:cubicBezTo>
                  <a:cubicBezTo>
                    <a:pt x="668811" y="631459"/>
                    <a:pt x="667441" y="631459"/>
                    <a:pt x="666071" y="630090"/>
                  </a:cubicBezTo>
                  <a:cubicBezTo>
                    <a:pt x="666071" y="630090"/>
                    <a:pt x="667441" y="628720"/>
                    <a:pt x="668811" y="628720"/>
                  </a:cubicBezTo>
                  <a:close/>
                  <a:moveTo>
                    <a:pt x="540053" y="621871"/>
                  </a:moveTo>
                  <a:lnTo>
                    <a:pt x="548272" y="621871"/>
                  </a:lnTo>
                  <a:cubicBezTo>
                    <a:pt x="548272" y="623241"/>
                    <a:pt x="549641" y="624611"/>
                    <a:pt x="549641" y="628720"/>
                  </a:cubicBezTo>
                  <a:lnTo>
                    <a:pt x="541423" y="630090"/>
                  </a:lnTo>
                  <a:close/>
                  <a:moveTo>
                    <a:pt x="1198222" y="619132"/>
                  </a:moveTo>
                  <a:cubicBezTo>
                    <a:pt x="1200277" y="619132"/>
                    <a:pt x="1201647" y="620502"/>
                    <a:pt x="1201647" y="620502"/>
                  </a:cubicBezTo>
                  <a:cubicBezTo>
                    <a:pt x="1201647" y="621871"/>
                    <a:pt x="1197537" y="621871"/>
                    <a:pt x="1197537" y="630090"/>
                  </a:cubicBezTo>
                  <a:cubicBezTo>
                    <a:pt x="1197537" y="630090"/>
                    <a:pt x="1196167" y="630090"/>
                    <a:pt x="1194798" y="631459"/>
                  </a:cubicBezTo>
                  <a:cubicBezTo>
                    <a:pt x="1193428" y="630090"/>
                    <a:pt x="1192058" y="627351"/>
                    <a:pt x="1190689" y="625981"/>
                  </a:cubicBezTo>
                  <a:cubicBezTo>
                    <a:pt x="1193428" y="620502"/>
                    <a:pt x="1196167" y="619132"/>
                    <a:pt x="1198222" y="619132"/>
                  </a:cubicBezTo>
                  <a:close/>
                  <a:moveTo>
                    <a:pt x="1135898" y="615023"/>
                  </a:moveTo>
                  <a:cubicBezTo>
                    <a:pt x="1134528" y="616392"/>
                    <a:pt x="1133159" y="617762"/>
                    <a:pt x="1133159" y="619132"/>
                  </a:cubicBezTo>
                  <a:cubicBezTo>
                    <a:pt x="1140007" y="620502"/>
                    <a:pt x="1137268" y="621871"/>
                    <a:pt x="1141377" y="624611"/>
                  </a:cubicBezTo>
                  <a:lnTo>
                    <a:pt x="1141377" y="620502"/>
                  </a:lnTo>
                  <a:cubicBezTo>
                    <a:pt x="1140007" y="617762"/>
                    <a:pt x="1138638" y="615023"/>
                    <a:pt x="1135898" y="615023"/>
                  </a:cubicBezTo>
                  <a:close/>
                  <a:moveTo>
                    <a:pt x="1235890" y="612283"/>
                  </a:moveTo>
                  <a:cubicBezTo>
                    <a:pt x="1237260" y="612283"/>
                    <a:pt x="1240000" y="613653"/>
                    <a:pt x="1240000" y="615023"/>
                  </a:cubicBezTo>
                  <a:cubicBezTo>
                    <a:pt x="1238630" y="615023"/>
                    <a:pt x="1237260" y="616392"/>
                    <a:pt x="1235890" y="616392"/>
                  </a:cubicBezTo>
                  <a:cubicBezTo>
                    <a:pt x="1234521" y="615023"/>
                    <a:pt x="1234521" y="613653"/>
                    <a:pt x="1235890" y="612283"/>
                  </a:cubicBezTo>
                  <a:close/>
                  <a:moveTo>
                    <a:pt x="874274" y="610913"/>
                  </a:moveTo>
                  <a:cubicBezTo>
                    <a:pt x="875644" y="610913"/>
                    <a:pt x="875644" y="612283"/>
                    <a:pt x="875644" y="613653"/>
                  </a:cubicBezTo>
                  <a:lnTo>
                    <a:pt x="871535" y="613653"/>
                  </a:lnTo>
                  <a:close/>
                  <a:moveTo>
                    <a:pt x="612650" y="609544"/>
                  </a:moveTo>
                  <a:lnTo>
                    <a:pt x="618129" y="609544"/>
                  </a:lnTo>
                  <a:lnTo>
                    <a:pt x="618129" y="613653"/>
                  </a:lnTo>
                  <a:cubicBezTo>
                    <a:pt x="616759" y="613653"/>
                    <a:pt x="614020" y="612283"/>
                    <a:pt x="612650" y="609544"/>
                  </a:cubicBezTo>
                  <a:close/>
                  <a:moveTo>
                    <a:pt x="289387" y="609544"/>
                  </a:moveTo>
                  <a:cubicBezTo>
                    <a:pt x="290757" y="610913"/>
                    <a:pt x="290757" y="609544"/>
                    <a:pt x="290757" y="612283"/>
                  </a:cubicBezTo>
                  <a:cubicBezTo>
                    <a:pt x="290757" y="616392"/>
                    <a:pt x="286648" y="615023"/>
                    <a:pt x="286648" y="617762"/>
                  </a:cubicBezTo>
                  <a:cubicBezTo>
                    <a:pt x="286648" y="621871"/>
                    <a:pt x="288018" y="623241"/>
                    <a:pt x="289387" y="625981"/>
                  </a:cubicBezTo>
                  <a:cubicBezTo>
                    <a:pt x="288018" y="627351"/>
                    <a:pt x="285278" y="628720"/>
                    <a:pt x="282538" y="628720"/>
                  </a:cubicBezTo>
                  <a:cubicBezTo>
                    <a:pt x="283908" y="623241"/>
                    <a:pt x="283908" y="616392"/>
                    <a:pt x="283908" y="612283"/>
                  </a:cubicBezTo>
                  <a:cubicBezTo>
                    <a:pt x="283908" y="609544"/>
                    <a:pt x="288018" y="609544"/>
                    <a:pt x="289387" y="609544"/>
                  </a:cubicBezTo>
                  <a:close/>
                  <a:moveTo>
                    <a:pt x="397598" y="605434"/>
                  </a:moveTo>
                  <a:cubicBezTo>
                    <a:pt x="398968" y="605434"/>
                    <a:pt x="401707" y="606804"/>
                    <a:pt x="401707" y="608174"/>
                  </a:cubicBezTo>
                  <a:cubicBezTo>
                    <a:pt x="401707" y="608174"/>
                    <a:pt x="400338" y="608174"/>
                    <a:pt x="398968" y="609544"/>
                  </a:cubicBezTo>
                  <a:cubicBezTo>
                    <a:pt x="397598" y="608174"/>
                    <a:pt x="397598" y="606804"/>
                    <a:pt x="397598" y="605434"/>
                  </a:cubicBezTo>
                  <a:close/>
                  <a:moveTo>
                    <a:pt x="1040015" y="602695"/>
                  </a:moveTo>
                  <a:cubicBezTo>
                    <a:pt x="1041385" y="602695"/>
                    <a:pt x="1042755" y="602695"/>
                    <a:pt x="1044124" y="604064"/>
                  </a:cubicBezTo>
                  <a:cubicBezTo>
                    <a:pt x="1044124" y="605434"/>
                    <a:pt x="1044124" y="606804"/>
                    <a:pt x="1040015" y="608174"/>
                  </a:cubicBezTo>
                  <a:close/>
                  <a:moveTo>
                    <a:pt x="374312" y="601325"/>
                  </a:moveTo>
                  <a:lnTo>
                    <a:pt x="377052" y="604064"/>
                  </a:lnTo>
                  <a:cubicBezTo>
                    <a:pt x="377052" y="604064"/>
                    <a:pt x="375682" y="605434"/>
                    <a:pt x="375682" y="606804"/>
                  </a:cubicBezTo>
                  <a:lnTo>
                    <a:pt x="370203" y="605434"/>
                  </a:lnTo>
                  <a:cubicBezTo>
                    <a:pt x="370203" y="604064"/>
                    <a:pt x="372943" y="601325"/>
                    <a:pt x="374312" y="601325"/>
                  </a:cubicBezTo>
                  <a:close/>
                  <a:moveTo>
                    <a:pt x="639703" y="600983"/>
                  </a:moveTo>
                  <a:cubicBezTo>
                    <a:pt x="641073" y="601325"/>
                    <a:pt x="642785" y="602695"/>
                    <a:pt x="644155" y="606804"/>
                  </a:cubicBezTo>
                  <a:cubicBezTo>
                    <a:pt x="642785" y="606804"/>
                    <a:pt x="640046" y="608174"/>
                    <a:pt x="637306" y="606804"/>
                  </a:cubicBezTo>
                  <a:cubicBezTo>
                    <a:pt x="637306" y="605434"/>
                    <a:pt x="635936" y="604064"/>
                    <a:pt x="637306" y="601325"/>
                  </a:cubicBezTo>
                  <a:cubicBezTo>
                    <a:pt x="637306" y="601325"/>
                    <a:pt x="638333" y="600640"/>
                    <a:pt x="639703" y="600983"/>
                  </a:cubicBezTo>
                  <a:close/>
                  <a:moveTo>
                    <a:pt x="1304378" y="598586"/>
                  </a:moveTo>
                  <a:lnTo>
                    <a:pt x="1309857" y="598586"/>
                  </a:lnTo>
                  <a:cubicBezTo>
                    <a:pt x="1309857" y="599955"/>
                    <a:pt x="1311227" y="602695"/>
                    <a:pt x="1311227" y="604064"/>
                  </a:cubicBezTo>
                  <a:cubicBezTo>
                    <a:pt x="1311227" y="604064"/>
                    <a:pt x="1309857" y="604064"/>
                    <a:pt x="1308488" y="605434"/>
                  </a:cubicBezTo>
                  <a:cubicBezTo>
                    <a:pt x="1307118" y="605434"/>
                    <a:pt x="1305748" y="604064"/>
                    <a:pt x="1304378" y="602695"/>
                  </a:cubicBezTo>
                  <a:close/>
                  <a:moveTo>
                    <a:pt x="278429" y="595846"/>
                  </a:moveTo>
                  <a:lnTo>
                    <a:pt x="282538" y="595846"/>
                  </a:lnTo>
                  <a:cubicBezTo>
                    <a:pt x="282538" y="597216"/>
                    <a:pt x="279799" y="598586"/>
                    <a:pt x="278429" y="602695"/>
                  </a:cubicBezTo>
                  <a:cubicBezTo>
                    <a:pt x="279799" y="602695"/>
                    <a:pt x="282538" y="602695"/>
                    <a:pt x="283908" y="601325"/>
                  </a:cubicBezTo>
                  <a:lnTo>
                    <a:pt x="286648" y="604064"/>
                  </a:lnTo>
                  <a:cubicBezTo>
                    <a:pt x="286648" y="605434"/>
                    <a:pt x="283908" y="606804"/>
                    <a:pt x="282538" y="608174"/>
                  </a:cubicBezTo>
                  <a:lnTo>
                    <a:pt x="277060" y="608174"/>
                  </a:lnTo>
                  <a:lnTo>
                    <a:pt x="274320" y="605434"/>
                  </a:lnTo>
                  <a:cubicBezTo>
                    <a:pt x="274320" y="604064"/>
                    <a:pt x="277060" y="601325"/>
                    <a:pt x="279799" y="598586"/>
                  </a:cubicBezTo>
                  <a:cubicBezTo>
                    <a:pt x="279799" y="598586"/>
                    <a:pt x="278429" y="597216"/>
                    <a:pt x="278429" y="595846"/>
                  </a:cubicBezTo>
                  <a:close/>
                  <a:moveTo>
                    <a:pt x="209941" y="595846"/>
                  </a:moveTo>
                  <a:cubicBezTo>
                    <a:pt x="208572" y="598586"/>
                    <a:pt x="208572" y="602695"/>
                    <a:pt x="207202" y="605434"/>
                  </a:cubicBezTo>
                  <a:lnTo>
                    <a:pt x="207202" y="627351"/>
                  </a:lnTo>
                  <a:cubicBezTo>
                    <a:pt x="211311" y="625981"/>
                    <a:pt x="215420" y="624611"/>
                    <a:pt x="218160" y="621871"/>
                  </a:cubicBezTo>
                  <a:cubicBezTo>
                    <a:pt x="215420" y="617762"/>
                    <a:pt x="212681" y="610913"/>
                    <a:pt x="212681" y="608174"/>
                  </a:cubicBezTo>
                  <a:cubicBezTo>
                    <a:pt x="212681" y="604064"/>
                    <a:pt x="215420" y="599955"/>
                    <a:pt x="216790" y="595846"/>
                  </a:cubicBezTo>
                  <a:close/>
                  <a:moveTo>
                    <a:pt x="611281" y="594476"/>
                  </a:moveTo>
                  <a:cubicBezTo>
                    <a:pt x="612650" y="595846"/>
                    <a:pt x="614020" y="595846"/>
                    <a:pt x="615390" y="595846"/>
                  </a:cubicBezTo>
                  <a:cubicBezTo>
                    <a:pt x="615390" y="597216"/>
                    <a:pt x="612650" y="599955"/>
                    <a:pt x="611281" y="602695"/>
                  </a:cubicBezTo>
                  <a:close/>
                  <a:moveTo>
                    <a:pt x="301715" y="594476"/>
                  </a:moveTo>
                  <a:lnTo>
                    <a:pt x="305825" y="594476"/>
                  </a:lnTo>
                  <a:lnTo>
                    <a:pt x="308564" y="597216"/>
                  </a:lnTo>
                  <a:lnTo>
                    <a:pt x="304455" y="601325"/>
                  </a:lnTo>
                  <a:lnTo>
                    <a:pt x="300345" y="601325"/>
                  </a:lnTo>
                  <a:close/>
                  <a:moveTo>
                    <a:pt x="137344" y="594476"/>
                  </a:moveTo>
                  <a:lnTo>
                    <a:pt x="141453" y="594476"/>
                  </a:lnTo>
                  <a:cubicBezTo>
                    <a:pt x="141453" y="594476"/>
                    <a:pt x="140084" y="597216"/>
                    <a:pt x="138714" y="598586"/>
                  </a:cubicBezTo>
                  <a:cubicBezTo>
                    <a:pt x="137344" y="597216"/>
                    <a:pt x="135974" y="594476"/>
                    <a:pt x="137344" y="594476"/>
                  </a:cubicBezTo>
                  <a:close/>
                  <a:moveTo>
                    <a:pt x="577036" y="593106"/>
                  </a:moveTo>
                  <a:lnTo>
                    <a:pt x="583885" y="593106"/>
                  </a:lnTo>
                  <a:lnTo>
                    <a:pt x="581146" y="595846"/>
                  </a:lnTo>
                  <a:cubicBezTo>
                    <a:pt x="579776" y="595846"/>
                    <a:pt x="578406" y="594476"/>
                    <a:pt x="577036" y="593106"/>
                  </a:cubicBezTo>
                  <a:close/>
                  <a:moveTo>
                    <a:pt x="114058" y="588997"/>
                  </a:moveTo>
                  <a:lnTo>
                    <a:pt x="119537" y="588997"/>
                  </a:lnTo>
                  <a:cubicBezTo>
                    <a:pt x="119537" y="590367"/>
                    <a:pt x="118168" y="591736"/>
                    <a:pt x="116798" y="593106"/>
                  </a:cubicBezTo>
                  <a:lnTo>
                    <a:pt x="111319" y="593106"/>
                  </a:lnTo>
                  <a:cubicBezTo>
                    <a:pt x="111319" y="591736"/>
                    <a:pt x="112688" y="590367"/>
                    <a:pt x="114058" y="588997"/>
                  </a:cubicBezTo>
                  <a:close/>
                  <a:moveTo>
                    <a:pt x="283908" y="587628"/>
                  </a:moveTo>
                  <a:cubicBezTo>
                    <a:pt x="285278" y="587628"/>
                    <a:pt x="288018" y="588997"/>
                    <a:pt x="289387" y="590367"/>
                  </a:cubicBezTo>
                  <a:cubicBezTo>
                    <a:pt x="289387" y="591736"/>
                    <a:pt x="288018" y="594476"/>
                    <a:pt x="288018" y="593106"/>
                  </a:cubicBezTo>
                  <a:cubicBezTo>
                    <a:pt x="286648" y="590367"/>
                    <a:pt x="283908" y="590367"/>
                    <a:pt x="281169" y="588997"/>
                  </a:cubicBezTo>
                  <a:cubicBezTo>
                    <a:pt x="281169" y="588997"/>
                    <a:pt x="283908" y="588997"/>
                    <a:pt x="283908" y="587628"/>
                  </a:cubicBezTo>
                  <a:close/>
                  <a:moveTo>
                    <a:pt x="1163293" y="586258"/>
                  </a:moveTo>
                  <a:lnTo>
                    <a:pt x="1170142" y="586258"/>
                  </a:lnTo>
                  <a:cubicBezTo>
                    <a:pt x="1170142" y="587628"/>
                    <a:pt x="1168772" y="590367"/>
                    <a:pt x="1167402" y="591736"/>
                  </a:cubicBezTo>
                  <a:cubicBezTo>
                    <a:pt x="1166033" y="590367"/>
                    <a:pt x="1163293" y="587628"/>
                    <a:pt x="1163293" y="586258"/>
                  </a:cubicBezTo>
                  <a:close/>
                  <a:moveTo>
                    <a:pt x="1120831" y="579409"/>
                  </a:moveTo>
                  <a:cubicBezTo>
                    <a:pt x="1119461" y="583518"/>
                    <a:pt x="1119461" y="587628"/>
                    <a:pt x="1118091" y="591736"/>
                  </a:cubicBezTo>
                  <a:cubicBezTo>
                    <a:pt x="1122201" y="593106"/>
                    <a:pt x="1127679" y="597216"/>
                    <a:pt x="1131789" y="599955"/>
                  </a:cubicBezTo>
                  <a:lnTo>
                    <a:pt x="1131789" y="579409"/>
                  </a:lnTo>
                  <a:cubicBezTo>
                    <a:pt x="1129049" y="580779"/>
                    <a:pt x="1124940" y="582148"/>
                    <a:pt x="1123570" y="584888"/>
                  </a:cubicBezTo>
                  <a:cubicBezTo>
                    <a:pt x="1122201" y="583518"/>
                    <a:pt x="1122201" y="580779"/>
                    <a:pt x="1120831" y="579409"/>
                  </a:cubicBezTo>
                  <a:close/>
                  <a:moveTo>
                    <a:pt x="300345" y="576669"/>
                  </a:moveTo>
                  <a:cubicBezTo>
                    <a:pt x="301715" y="578039"/>
                    <a:pt x="304455" y="579409"/>
                    <a:pt x="305825" y="582148"/>
                  </a:cubicBezTo>
                  <a:cubicBezTo>
                    <a:pt x="305825" y="583518"/>
                    <a:pt x="304455" y="584888"/>
                    <a:pt x="304455" y="586258"/>
                  </a:cubicBezTo>
                  <a:cubicBezTo>
                    <a:pt x="303085" y="586258"/>
                    <a:pt x="298976" y="583518"/>
                    <a:pt x="298976" y="580779"/>
                  </a:cubicBezTo>
                  <a:cubicBezTo>
                    <a:pt x="298976" y="576669"/>
                    <a:pt x="300345" y="576669"/>
                    <a:pt x="300345" y="576669"/>
                  </a:cubicBezTo>
                  <a:close/>
                  <a:moveTo>
                    <a:pt x="1172882" y="571190"/>
                  </a:moveTo>
                  <a:lnTo>
                    <a:pt x="1176991" y="571190"/>
                  </a:lnTo>
                  <a:cubicBezTo>
                    <a:pt x="1176991" y="572560"/>
                    <a:pt x="1178361" y="575299"/>
                    <a:pt x="1178361" y="576669"/>
                  </a:cubicBezTo>
                  <a:cubicBezTo>
                    <a:pt x="1178361" y="576669"/>
                    <a:pt x="1178361" y="578039"/>
                    <a:pt x="1175621" y="578039"/>
                  </a:cubicBezTo>
                  <a:cubicBezTo>
                    <a:pt x="1172882" y="578039"/>
                    <a:pt x="1171512" y="575299"/>
                    <a:pt x="1171512" y="573930"/>
                  </a:cubicBezTo>
                  <a:cubicBezTo>
                    <a:pt x="1171512" y="569821"/>
                    <a:pt x="1171512" y="572560"/>
                    <a:pt x="1172882" y="571190"/>
                  </a:cubicBezTo>
                  <a:close/>
                  <a:moveTo>
                    <a:pt x="222269" y="568451"/>
                  </a:moveTo>
                  <a:cubicBezTo>
                    <a:pt x="214050" y="567081"/>
                    <a:pt x="214050" y="573930"/>
                    <a:pt x="214050" y="578039"/>
                  </a:cubicBezTo>
                  <a:cubicBezTo>
                    <a:pt x="214050" y="578039"/>
                    <a:pt x="212681" y="584888"/>
                    <a:pt x="219530" y="584888"/>
                  </a:cubicBezTo>
                  <a:cubicBezTo>
                    <a:pt x="222269" y="584888"/>
                    <a:pt x="225009" y="580779"/>
                    <a:pt x="225009" y="579409"/>
                  </a:cubicBezTo>
                  <a:cubicBezTo>
                    <a:pt x="222269" y="575299"/>
                    <a:pt x="218160" y="575299"/>
                    <a:pt x="216790" y="572560"/>
                  </a:cubicBezTo>
                  <a:cubicBezTo>
                    <a:pt x="218160" y="571190"/>
                    <a:pt x="220899" y="569821"/>
                    <a:pt x="222269" y="568451"/>
                  </a:cubicBezTo>
                  <a:close/>
                  <a:moveTo>
                    <a:pt x="1209865" y="565711"/>
                  </a:moveTo>
                  <a:cubicBezTo>
                    <a:pt x="1209865" y="565711"/>
                    <a:pt x="1211235" y="567081"/>
                    <a:pt x="1211235" y="568451"/>
                  </a:cubicBezTo>
                  <a:cubicBezTo>
                    <a:pt x="1209865" y="568451"/>
                    <a:pt x="1207125" y="569821"/>
                    <a:pt x="1205756" y="569821"/>
                  </a:cubicBezTo>
                  <a:cubicBezTo>
                    <a:pt x="1205756" y="568451"/>
                    <a:pt x="1208495" y="565711"/>
                    <a:pt x="1209865" y="565711"/>
                  </a:cubicBezTo>
                  <a:close/>
                  <a:moveTo>
                    <a:pt x="219530" y="561602"/>
                  </a:moveTo>
                  <a:cubicBezTo>
                    <a:pt x="218160" y="561602"/>
                    <a:pt x="218160" y="562971"/>
                    <a:pt x="218160" y="564341"/>
                  </a:cubicBezTo>
                  <a:cubicBezTo>
                    <a:pt x="219530" y="564341"/>
                    <a:pt x="220899" y="564341"/>
                    <a:pt x="222269" y="562971"/>
                  </a:cubicBezTo>
                  <a:cubicBezTo>
                    <a:pt x="220899" y="561602"/>
                    <a:pt x="219530" y="561602"/>
                    <a:pt x="219530" y="561602"/>
                  </a:cubicBezTo>
                  <a:close/>
                  <a:moveTo>
                    <a:pt x="1142747" y="560232"/>
                  </a:moveTo>
                  <a:cubicBezTo>
                    <a:pt x="1140007" y="562971"/>
                    <a:pt x="1137268" y="562971"/>
                    <a:pt x="1137268" y="567081"/>
                  </a:cubicBezTo>
                  <a:cubicBezTo>
                    <a:pt x="1137268" y="569821"/>
                    <a:pt x="1138638" y="569821"/>
                    <a:pt x="1138638" y="571190"/>
                  </a:cubicBezTo>
                  <a:cubicBezTo>
                    <a:pt x="1140007" y="569821"/>
                    <a:pt x="1141377" y="568451"/>
                    <a:pt x="1142747" y="568451"/>
                  </a:cubicBezTo>
                  <a:close/>
                  <a:moveTo>
                    <a:pt x="98991" y="560232"/>
                  </a:moveTo>
                  <a:lnTo>
                    <a:pt x="104470" y="561602"/>
                  </a:lnTo>
                  <a:lnTo>
                    <a:pt x="101730" y="564341"/>
                  </a:lnTo>
                  <a:cubicBezTo>
                    <a:pt x="100361" y="562971"/>
                    <a:pt x="93512" y="560232"/>
                    <a:pt x="98991" y="560232"/>
                  </a:cubicBezTo>
                  <a:close/>
                  <a:moveTo>
                    <a:pt x="82554" y="560232"/>
                  </a:moveTo>
                  <a:cubicBezTo>
                    <a:pt x="83923" y="560232"/>
                    <a:pt x="86663" y="560232"/>
                    <a:pt x="88033" y="561602"/>
                  </a:cubicBezTo>
                  <a:lnTo>
                    <a:pt x="85293" y="564341"/>
                  </a:lnTo>
                  <a:cubicBezTo>
                    <a:pt x="83923" y="562971"/>
                    <a:pt x="82554" y="562971"/>
                    <a:pt x="82554" y="560232"/>
                  </a:cubicBezTo>
                  <a:close/>
                  <a:moveTo>
                    <a:pt x="94881" y="552014"/>
                  </a:moveTo>
                  <a:lnTo>
                    <a:pt x="100361" y="552014"/>
                  </a:lnTo>
                  <a:cubicBezTo>
                    <a:pt x="98991" y="554753"/>
                    <a:pt x="97621" y="556123"/>
                    <a:pt x="94881" y="556123"/>
                  </a:cubicBezTo>
                  <a:close/>
                  <a:moveTo>
                    <a:pt x="14066" y="549274"/>
                  </a:moveTo>
                  <a:cubicBezTo>
                    <a:pt x="14066" y="550644"/>
                    <a:pt x="15435" y="553383"/>
                    <a:pt x="15435" y="554753"/>
                  </a:cubicBezTo>
                  <a:lnTo>
                    <a:pt x="11327" y="554753"/>
                  </a:lnTo>
                  <a:cubicBezTo>
                    <a:pt x="11327" y="553383"/>
                    <a:pt x="9957" y="552014"/>
                    <a:pt x="9957" y="550644"/>
                  </a:cubicBezTo>
                  <a:cubicBezTo>
                    <a:pt x="9957" y="550644"/>
                    <a:pt x="11327" y="549274"/>
                    <a:pt x="14066" y="549274"/>
                  </a:cubicBezTo>
                  <a:close/>
                  <a:moveTo>
                    <a:pt x="329110" y="546535"/>
                  </a:moveTo>
                  <a:cubicBezTo>
                    <a:pt x="333220" y="546535"/>
                    <a:pt x="337329" y="550644"/>
                    <a:pt x="338699" y="552014"/>
                  </a:cubicBezTo>
                  <a:cubicBezTo>
                    <a:pt x="341438" y="553383"/>
                    <a:pt x="349657" y="552014"/>
                    <a:pt x="352396" y="558863"/>
                  </a:cubicBezTo>
                  <a:cubicBezTo>
                    <a:pt x="355136" y="561602"/>
                    <a:pt x="356506" y="567081"/>
                    <a:pt x="355136" y="569821"/>
                  </a:cubicBezTo>
                  <a:cubicBezTo>
                    <a:pt x="356506" y="572560"/>
                    <a:pt x="357875" y="572560"/>
                    <a:pt x="359245" y="573930"/>
                  </a:cubicBezTo>
                  <a:cubicBezTo>
                    <a:pt x="352396" y="575299"/>
                    <a:pt x="341438" y="580779"/>
                    <a:pt x="337329" y="580779"/>
                  </a:cubicBezTo>
                  <a:cubicBezTo>
                    <a:pt x="334589" y="580779"/>
                    <a:pt x="327741" y="576669"/>
                    <a:pt x="326371" y="572560"/>
                  </a:cubicBezTo>
                  <a:cubicBezTo>
                    <a:pt x="323631" y="567081"/>
                    <a:pt x="325001" y="561602"/>
                    <a:pt x="323631" y="556123"/>
                  </a:cubicBezTo>
                  <a:cubicBezTo>
                    <a:pt x="322261" y="554753"/>
                    <a:pt x="323631" y="552014"/>
                    <a:pt x="322261" y="549274"/>
                  </a:cubicBezTo>
                  <a:cubicBezTo>
                    <a:pt x="325001" y="547904"/>
                    <a:pt x="326371" y="546535"/>
                    <a:pt x="329110" y="546535"/>
                  </a:cubicBezTo>
                  <a:close/>
                  <a:moveTo>
                    <a:pt x="98991" y="545165"/>
                  </a:moveTo>
                  <a:lnTo>
                    <a:pt x="104470" y="546535"/>
                  </a:lnTo>
                  <a:cubicBezTo>
                    <a:pt x="104470" y="546535"/>
                    <a:pt x="104470" y="547904"/>
                    <a:pt x="103100" y="549274"/>
                  </a:cubicBezTo>
                  <a:cubicBezTo>
                    <a:pt x="101730" y="549274"/>
                    <a:pt x="98991" y="546535"/>
                    <a:pt x="98991" y="545165"/>
                  </a:cubicBezTo>
                  <a:close/>
                  <a:moveTo>
                    <a:pt x="30503" y="545165"/>
                  </a:moveTo>
                  <a:cubicBezTo>
                    <a:pt x="35982" y="545165"/>
                    <a:pt x="40091" y="554753"/>
                    <a:pt x="42831" y="560232"/>
                  </a:cubicBezTo>
                  <a:cubicBezTo>
                    <a:pt x="40091" y="561602"/>
                    <a:pt x="38722" y="564341"/>
                    <a:pt x="34612" y="564341"/>
                  </a:cubicBezTo>
                  <a:cubicBezTo>
                    <a:pt x="31873" y="564341"/>
                    <a:pt x="29133" y="560232"/>
                    <a:pt x="26394" y="557493"/>
                  </a:cubicBezTo>
                  <a:lnTo>
                    <a:pt x="26394" y="546535"/>
                  </a:lnTo>
                  <a:cubicBezTo>
                    <a:pt x="27763" y="546535"/>
                    <a:pt x="26394" y="545165"/>
                    <a:pt x="30503" y="545165"/>
                  </a:cubicBezTo>
                  <a:close/>
                  <a:moveTo>
                    <a:pt x="1198393" y="542254"/>
                  </a:moveTo>
                  <a:cubicBezTo>
                    <a:pt x="1198907" y="542083"/>
                    <a:pt x="1199592" y="542425"/>
                    <a:pt x="1200277" y="542425"/>
                  </a:cubicBezTo>
                  <a:lnTo>
                    <a:pt x="1201647" y="549274"/>
                  </a:lnTo>
                  <a:cubicBezTo>
                    <a:pt x="1198907" y="547904"/>
                    <a:pt x="1197537" y="547904"/>
                    <a:pt x="1197537" y="545165"/>
                  </a:cubicBezTo>
                  <a:cubicBezTo>
                    <a:pt x="1197537" y="543110"/>
                    <a:pt x="1197880" y="542425"/>
                    <a:pt x="1198393" y="542254"/>
                  </a:cubicBezTo>
                  <a:close/>
                  <a:moveTo>
                    <a:pt x="316783" y="541056"/>
                  </a:moveTo>
                  <a:lnTo>
                    <a:pt x="320892" y="541056"/>
                  </a:lnTo>
                  <a:lnTo>
                    <a:pt x="320892" y="543795"/>
                  </a:lnTo>
                  <a:lnTo>
                    <a:pt x="316783" y="543795"/>
                  </a:lnTo>
                  <a:close/>
                  <a:moveTo>
                    <a:pt x="1140007" y="535576"/>
                  </a:moveTo>
                  <a:cubicBezTo>
                    <a:pt x="1124940" y="534207"/>
                    <a:pt x="1120831" y="546535"/>
                    <a:pt x="1122201" y="556123"/>
                  </a:cubicBezTo>
                  <a:lnTo>
                    <a:pt x="1127679" y="556123"/>
                  </a:lnTo>
                  <a:cubicBezTo>
                    <a:pt x="1131789" y="556123"/>
                    <a:pt x="1137268" y="552014"/>
                    <a:pt x="1141377" y="547904"/>
                  </a:cubicBezTo>
                  <a:lnTo>
                    <a:pt x="1141377" y="542425"/>
                  </a:lnTo>
                  <a:cubicBezTo>
                    <a:pt x="1140007" y="542425"/>
                    <a:pt x="1137268" y="541056"/>
                    <a:pt x="1135898" y="539686"/>
                  </a:cubicBezTo>
                  <a:cubicBezTo>
                    <a:pt x="1138638" y="538316"/>
                    <a:pt x="1140007" y="536946"/>
                    <a:pt x="1140007" y="535576"/>
                  </a:cubicBezTo>
                  <a:close/>
                  <a:moveTo>
                    <a:pt x="1233151" y="532837"/>
                  </a:moveTo>
                  <a:cubicBezTo>
                    <a:pt x="1234521" y="532837"/>
                    <a:pt x="1234521" y="534207"/>
                    <a:pt x="1234521" y="535576"/>
                  </a:cubicBezTo>
                  <a:cubicBezTo>
                    <a:pt x="1233151" y="535576"/>
                    <a:pt x="1230412" y="536946"/>
                    <a:pt x="1229042" y="535576"/>
                  </a:cubicBezTo>
                  <a:cubicBezTo>
                    <a:pt x="1230412" y="534207"/>
                    <a:pt x="1231781" y="532837"/>
                    <a:pt x="1233151" y="532837"/>
                  </a:cubicBezTo>
                  <a:close/>
                  <a:moveTo>
                    <a:pt x="1067410" y="530098"/>
                  </a:moveTo>
                  <a:cubicBezTo>
                    <a:pt x="1067410" y="531467"/>
                    <a:pt x="1066040" y="534207"/>
                    <a:pt x="1067410" y="536946"/>
                  </a:cubicBezTo>
                  <a:cubicBezTo>
                    <a:pt x="1066040" y="538316"/>
                    <a:pt x="1063301" y="539686"/>
                    <a:pt x="1061931" y="539686"/>
                  </a:cubicBezTo>
                  <a:lnTo>
                    <a:pt x="1060561" y="532837"/>
                  </a:lnTo>
                  <a:cubicBezTo>
                    <a:pt x="1061931" y="532837"/>
                    <a:pt x="1063301" y="531467"/>
                    <a:pt x="1064671" y="532837"/>
                  </a:cubicBezTo>
                  <a:close/>
                  <a:moveTo>
                    <a:pt x="1292050" y="525988"/>
                  </a:moveTo>
                  <a:cubicBezTo>
                    <a:pt x="1292050" y="528728"/>
                    <a:pt x="1289311" y="524618"/>
                    <a:pt x="1289311" y="527358"/>
                  </a:cubicBezTo>
                  <a:cubicBezTo>
                    <a:pt x="1289311" y="524618"/>
                    <a:pt x="1290681" y="525988"/>
                    <a:pt x="1292050" y="525988"/>
                  </a:cubicBezTo>
                  <a:close/>
                  <a:moveTo>
                    <a:pt x="100361" y="524618"/>
                  </a:moveTo>
                  <a:cubicBezTo>
                    <a:pt x="101730" y="524618"/>
                    <a:pt x="103100" y="524618"/>
                    <a:pt x="104470" y="528728"/>
                  </a:cubicBezTo>
                  <a:cubicBezTo>
                    <a:pt x="101730" y="530098"/>
                    <a:pt x="98991" y="530098"/>
                    <a:pt x="96251" y="528728"/>
                  </a:cubicBezTo>
                  <a:close/>
                  <a:moveTo>
                    <a:pt x="1196167" y="520509"/>
                  </a:moveTo>
                  <a:cubicBezTo>
                    <a:pt x="1196167" y="520509"/>
                    <a:pt x="1197537" y="521879"/>
                    <a:pt x="1197537" y="523249"/>
                  </a:cubicBezTo>
                  <a:cubicBezTo>
                    <a:pt x="1197537" y="523249"/>
                    <a:pt x="1193428" y="525988"/>
                    <a:pt x="1193428" y="521879"/>
                  </a:cubicBezTo>
                  <a:cubicBezTo>
                    <a:pt x="1193428" y="519139"/>
                    <a:pt x="1194798" y="520509"/>
                    <a:pt x="1196167" y="520509"/>
                  </a:cubicBezTo>
                  <a:close/>
                  <a:moveTo>
                    <a:pt x="1035906" y="519139"/>
                  </a:moveTo>
                  <a:cubicBezTo>
                    <a:pt x="1044124" y="519139"/>
                    <a:pt x="1045494" y="525988"/>
                    <a:pt x="1045494" y="530098"/>
                  </a:cubicBezTo>
                  <a:cubicBezTo>
                    <a:pt x="1045494" y="532837"/>
                    <a:pt x="1048233" y="535576"/>
                    <a:pt x="1048233" y="539686"/>
                  </a:cubicBezTo>
                  <a:cubicBezTo>
                    <a:pt x="1048233" y="545165"/>
                    <a:pt x="1042755" y="546535"/>
                    <a:pt x="1040015" y="546535"/>
                  </a:cubicBezTo>
                  <a:cubicBezTo>
                    <a:pt x="1037275" y="546535"/>
                    <a:pt x="1035906" y="545165"/>
                    <a:pt x="1033166" y="543795"/>
                  </a:cubicBezTo>
                  <a:cubicBezTo>
                    <a:pt x="1033166" y="538316"/>
                    <a:pt x="1027687" y="530098"/>
                    <a:pt x="1027687" y="527358"/>
                  </a:cubicBezTo>
                  <a:cubicBezTo>
                    <a:pt x="1027687" y="519139"/>
                    <a:pt x="1034536" y="519139"/>
                    <a:pt x="1035906" y="519139"/>
                  </a:cubicBezTo>
                  <a:close/>
                  <a:moveTo>
                    <a:pt x="327741" y="517770"/>
                  </a:moveTo>
                  <a:cubicBezTo>
                    <a:pt x="330480" y="519139"/>
                    <a:pt x="334589" y="519139"/>
                    <a:pt x="340068" y="520509"/>
                  </a:cubicBezTo>
                  <a:cubicBezTo>
                    <a:pt x="340068" y="521879"/>
                    <a:pt x="341438" y="524618"/>
                    <a:pt x="340068" y="528728"/>
                  </a:cubicBezTo>
                  <a:cubicBezTo>
                    <a:pt x="338699" y="528728"/>
                    <a:pt x="338699" y="530098"/>
                    <a:pt x="334589" y="530098"/>
                  </a:cubicBezTo>
                  <a:cubicBezTo>
                    <a:pt x="331850" y="530098"/>
                    <a:pt x="326371" y="524618"/>
                    <a:pt x="326371" y="521879"/>
                  </a:cubicBezTo>
                  <a:cubicBezTo>
                    <a:pt x="326371" y="517770"/>
                    <a:pt x="327741" y="519139"/>
                    <a:pt x="327741" y="517770"/>
                  </a:cubicBezTo>
                  <a:close/>
                  <a:moveTo>
                    <a:pt x="1215344" y="515030"/>
                  </a:moveTo>
                  <a:lnTo>
                    <a:pt x="1219453" y="515030"/>
                  </a:lnTo>
                  <a:cubicBezTo>
                    <a:pt x="1220823" y="516400"/>
                    <a:pt x="1222193" y="516400"/>
                    <a:pt x="1222193" y="520509"/>
                  </a:cubicBezTo>
                  <a:cubicBezTo>
                    <a:pt x="1222193" y="523249"/>
                    <a:pt x="1220823" y="524618"/>
                    <a:pt x="1220823" y="524618"/>
                  </a:cubicBezTo>
                  <a:cubicBezTo>
                    <a:pt x="1219453" y="524618"/>
                    <a:pt x="1220823" y="525988"/>
                    <a:pt x="1216714" y="525988"/>
                  </a:cubicBezTo>
                  <a:cubicBezTo>
                    <a:pt x="1213974" y="525988"/>
                    <a:pt x="1212605" y="523249"/>
                    <a:pt x="1212605" y="519139"/>
                  </a:cubicBezTo>
                  <a:cubicBezTo>
                    <a:pt x="1212605" y="516400"/>
                    <a:pt x="1213974" y="516400"/>
                    <a:pt x="1215344" y="515030"/>
                  </a:cubicBezTo>
                  <a:close/>
                  <a:moveTo>
                    <a:pt x="1264655" y="510921"/>
                  </a:moveTo>
                  <a:cubicBezTo>
                    <a:pt x="1266025" y="512291"/>
                    <a:pt x="1266025" y="513660"/>
                    <a:pt x="1264655" y="515030"/>
                  </a:cubicBezTo>
                  <a:lnTo>
                    <a:pt x="1261916" y="512291"/>
                  </a:lnTo>
                  <a:cubicBezTo>
                    <a:pt x="1261916" y="512291"/>
                    <a:pt x="1263285" y="510921"/>
                    <a:pt x="1264655" y="510921"/>
                  </a:cubicBezTo>
                  <a:close/>
                  <a:moveTo>
                    <a:pt x="490742" y="508181"/>
                  </a:moveTo>
                  <a:cubicBezTo>
                    <a:pt x="490742" y="508181"/>
                    <a:pt x="492112" y="509551"/>
                    <a:pt x="492112" y="510921"/>
                  </a:cubicBezTo>
                  <a:lnTo>
                    <a:pt x="486632" y="510921"/>
                  </a:lnTo>
                  <a:cubicBezTo>
                    <a:pt x="488002" y="509551"/>
                    <a:pt x="489372" y="508181"/>
                    <a:pt x="490742" y="508181"/>
                  </a:cubicBezTo>
                  <a:close/>
                  <a:moveTo>
                    <a:pt x="1137268" y="506811"/>
                  </a:moveTo>
                  <a:cubicBezTo>
                    <a:pt x="1131789" y="509551"/>
                    <a:pt x="1133159" y="516400"/>
                    <a:pt x="1130419" y="521879"/>
                  </a:cubicBezTo>
                  <a:cubicBezTo>
                    <a:pt x="1133159" y="523249"/>
                    <a:pt x="1135898" y="523249"/>
                    <a:pt x="1138638" y="524618"/>
                  </a:cubicBezTo>
                  <a:cubicBezTo>
                    <a:pt x="1138638" y="510921"/>
                    <a:pt x="1137268" y="508181"/>
                    <a:pt x="1137268" y="506811"/>
                  </a:cubicBezTo>
                  <a:close/>
                  <a:moveTo>
                    <a:pt x="437321" y="499963"/>
                  </a:moveTo>
                  <a:lnTo>
                    <a:pt x="441431" y="499963"/>
                  </a:lnTo>
                  <a:cubicBezTo>
                    <a:pt x="441431" y="501333"/>
                    <a:pt x="441431" y="502702"/>
                    <a:pt x="440061" y="504072"/>
                  </a:cubicBezTo>
                  <a:cubicBezTo>
                    <a:pt x="438691" y="502702"/>
                    <a:pt x="437321" y="501333"/>
                    <a:pt x="437321" y="499963"/>
                  </a:cubicBezTo>
                  <a:close/>
                  <a:moveTo>
                    <a:pt x="359245" y="499963"/>
                  </a:moveTo>
                  <a:cubicBezTo>
                    <a:pt x="360615" y="501333"/>
                    <a:pt x="363354" y="499963"/>
                    <a:pt x="363354" y="504072"/>
                  </a:cubicBezTo>
                  <a:cubicBezTo>
                    <a:pt x="363354" y="506811"/>
                    <a:pt x="361984" y="508181"/>
                    <a:pt x="360615" y="509551"/>
                  </a:cubicBezTo>
                  <a:lnTo>
                    <a:pt x="355136" y="509551"/>
                  </a:lnTo>
                  <a:lnTo>
                    <a:pt x="352396" y="506811"/>
                  </a:lnTo>
                  <a:cubicBezTo>
                    <a:pt x="353766" y="504072"/>
                    <a:pt x="356506" y="501333"/>
                    <a:pt x="359245" y="499963"/>
                  </a:cubicBezTo>
                  <a:close/>
                  <a:moveTo>
                    <a:pt x="1272874" y="498593"/>
                  </a:moveTo>
                  <a:cubicBezTo>
                    <a:pt x="1274244" y="499963"/>
                    <a:pt x="1272874" y="502702"/>
                    <a:pt x="1272874" y="505442"/>
                  </a:cubicBezTo>
                  <a:cubicBezTo>
                    <a:pt x="1271504" y="505442"/>
                    <a:pt x="1271504" y="502702"/>
                    <a:pt x="1270134" y="499963"/>
                  </a:cubicBezTo>
                  <a:cubicBezTo>
                    <a:pt x="1270134" y="499963"/>
                    <a:pt x="1271504" y="498593"/>
                    <a:pt x="1272874" y="498593"/>
                  </a:cubicBezTo>
                  <a:close/>
                  <a:moveTo>
                    <a:pt x="429103" y="486265"/>
                  </a:moveTo>
                  <a:cubicBezTo>
                    <a:pt x="433212" y="486265"/>
                    <a:pt x="433212" y="487635"/>
                    <a:pt x="434582" y="487635"/>
                  </a:cubicBezTo>
                  <a:lnTo>
                    <a:pt x="434582" y="493114"/>
                  </a:lnTo>
                  <a:cubicBezTo>
                    <a:pt x="433212" y="494484"/>
                    <a:pt x="431842" y="495853"/>
                    <a:pt x="429103" y="495853"/>
                  </a:cubicBezTo>
                  <a:cubicBezTo>
                    <a:pt x="424994" y="495853"/>
                    <a:pt x="424994" y="494484"/>
                    <a:pt x="423624" y="494484"/>
                  </a:cubicBezTo>
                  <a:cubicBezTo>
                    <a:pt x="423624" y="494484"/>
                    <a:pt x="422254" y="494484"/>
                    <a:pt x="422254" y="491744"/>
                  </a:cubicBezTo>
                  <a:cubicBezTo>
                    <a:pt x="422254" y="487635"/>
                    <a:pt x="426363" y="486265"/>
                    <a:pt x="429103" y="486265"/>
                  </a:cubicBezTo>
                  <a:close/>
                  <a:moveTo>
                    <a:pt x="1205756" y="484895"/>
                  </a:moveTo>
                  <a:cubicBezTo>
                    <a:pt x="1204386" y="484895"/>
                    <a:pt x="1203016" y="483526"/>
                    <a:pt x="1203016" y="486265"/>
                  </a:cubicBezTo>
                  <a:cubicBezTo>
                    <a:pt x="1203016" y="483526"/>
                    <a:pt x="1205756" y="486265"/>
                    <a:pt x="1205756" y="484895"/>
                  </a:cubicBezTo>
                  <a:close/>
                  <a:moveTo>
                    <a:pt x="549641" y="482156"/>
                  </a:moveTo>
                  <a:cubicBezTo>
                    <a:pt x="552381" y="482156"/>
                    <a:pt x="555120" y="483526"/>
                    <a:pt x="557860" y="486265"/>
                  </a:cubicBezTo>
                  <a:lnTo>
                    <a:pt x="557860" y="490375"/>
                  </a:lnTo>
                  <a:lnTo>
                    <a:pt x="549641" y="490375"/>
                  </a:lnTo>
                  <a:cubicBezTo>
                    <a:pt x="548272" y="487635"/>
                    <a:pt x="548272" y="484895"/>
                    <a:pt x="549641" y="482156"/>
                  </a:cubicBezTo>
                  <a:close/>
                  <a:moveTo>
                    <a:pt x="1211235" y="479416"/>
                  </a:moveTo>
                  <a:lnTo>
                    <a:pt x="1216714" y="479416"/>
                  </a:lnTo>
                  <a:cubicBezTo>
                    <a:pt x="1216714" y="482156"/>
                    <a:pt x="1218084" y="486265"/>
                    <a:pt x="1216714" y="489005"/>
                  </a:cubicBezTo>
                  <a:cubicBezTo>
                    <a:pt x="1215344" y="489005"/>
                    <a:pt x="1212605" y="487635"/>
                    <a:pt x="1209865" y="486265"/>
                  </a:cubicBezTo>
                  <a:close/>
                  <a:moveTo>
                    <a:pt x="74335" y="475307"/>
                  </a:moveTo>
                  <a:cubicBezTo>
                    <a:pt x="74335" y="479416"/>
                    <a:pt x="78445" y="476677"/>
                    <a:pt x="78445" y="478047"/>
                  </a:cubicBezTo>
                  <a:cubicBezTo>
                    <a:pt x="77075" y="478047"/>
                    <a:pt x="74335" y="479416"/>
                    <a:pt x="74335" y="475307"/>
                  </a:cubicBezTo>
                  <a:close/>
                  <a:moveTo>
                    <a:pt x="349657" y="472568"/>
                  </a:moveTo>
                  <a:lnTo>
                    <a:pt x="355136" y="472568"/>
                  </a:lnTo>
                  <a:cubicBezTo>
                    <a:pt x="355136" y="472568"/>
                    <a:pt x="356506" y="473937"/>
                    <a:pt x="356506" y="476677"/>
                  </a:cubicBezTo>
                  <a:cubicBezTo>
                    <a:pt x="355136" y="476677"/>
                    <a:pt x="352396" y="478047"/>
                    <a:pt x="349657" y="476677"/>
                  </a:cubicBezTo>
                  <a:close/>
                  <a:moveTo>
                    <a:pt x="378422" y="469828"/>
                  </a:moveTo>
                  <a:cubicBezTo>
                    <a:pt x="378422" y="469828"/>
                    <a:pt x="379791" y="471198"/>
                    <a:pt x="379791" y="472568"/>
                  </a:cubicBezTo>
                  <a:lnTo>
                    <a:pt x="375682" y="472568"/>
                  </a:lnTo>
                  <a:close/>
                  <a:moveTo>
                    <a:pt x="1229042" y="467088"/>
                  </a:moveTo>
                  <a:lnTo>
                    <a:pt x="1233151" y="467088"/>
                  </a:lnTo>
                  <a:cubicBezTo>
                    <a:pt x="1233151" y="468458"/>
                    <a:pt x="1234521" y="469828"/>
                    <a:pt x="1234521" y="473937"/>
                  </a:cubicBezTo>
                  <a:cubicBezTo>
                    <a:pt x="1234521" y="476677"/>
                    <a:pt x="1229042" y="478047"/>
                    <a:pt x="1226302" y="478047"/>
                  </a:cubicBezTo>
                  <a:cubicBezTo>
                    <a:pt x="1224932" y="476677"/>
                    <a:pt x="1224932" y="476677"/>
                    <a:pt x="1224932" y="473937"/>
                  </a:cubicBezTo>
                  <a:cubicBezTo>
                    <a:pt x="1224932" y="469828"/>
                    <a:pt x="1227672" y="469828"/>
                    <a:pt x="1229042" y="467088"/>
                  </a:cubicBezTo>
                  <a:close/>
                  <a:moveTo>
                    <a:pt x="357875" y="457500"/>
                  </a:moveTo>
                  <a:lnTo>
                    <a:pt x="357875" y="465719"/>
                  </a:lnTo>
                  <a:cubicBezTo>
                    <a:pt x="356506" y="464349"/>
                    <a:pt x="355136" y="461610"/>
                    <a:pt x="352396" y="460240"/>
                  </a:cubicBezTo>
                  <a:cubicBezTo>
                    <a:pt x="353766" y="458870"/>
                    <a:pt x="356506" y="457500"/>
                    <a:pt x="357875" y="457500"/>
                  </a:cubicBezTo>
                  <a:close/>
                  <a:moveTo>
                    <a:pt x="389380" y="453391"/>
                  </a:moveTo>
                  <a:cubicBezTo>
                    <a:pt x="390749" y="453391"/>
                    <a:pt x="392119" y="453391"/>
                    <a:pt x="393489" y="454761"/>
                  </a:cubicBezTo>
                  <a:cubicBezTo>
                    <a:pt x="392119" y="457500"/>
                    <a:pt x="389380" y="457500"/>
                    <a:pt x="388010" y="457500"/>
                  </a:cubicBezTo>
                  <a:close/>
                  <a:moveTo>
                    <a:pt x="101730" y="446542"/>
                  </a:moveTo>
                  <a:cubicBezTo>
                    <a:pt x="103100" y="446542"/>
                    <a:pt x="104470" y="446542"/>
                    <a:pt x="105840" y="447912"/>
                  </a:cubicBezTo>
                  <a:cubicBezTo>
                    <a:pt x="105840" y="447912"/>
                    <a:pt x="105840" y="449282"/>
                    <a:pt x="104470" y="450651"/>
                  </a:cubicBezTo>
                  <a:cubicBezTo>
                    <a:pt x="103100" y="449282"/>
                    <a:pt x="101730" y="447912"/>
                    <a:pt x="101730" y="446542"/>
                  </a:cubicBezTo>
                  <a:close/>
                  <a:moveTo>
                    <a:pt x="1041385" y="427365"/>
                  </a:moveTo>
                  <a:cubicBezTo>
                    <a:pt x="1042755" y="427365"/>
                    <a:pt x="1044124" y="427365"/>
                    <a:pt x="1045494" y="428735"/>
                  </a:cubicBezTo>
                  <a:cubicBezTo>
                    <a:pt x="1045494" y="431475"/>
                    <a:pt x="1044124" y="431475"/>
                    <a:pt x="1044124" y="432845"/>
                  </a:cubicBezTo>
                  <a:cubicBezTo>
                    <a:pt x="1042755" y="432845"/>
                    <a:pt x="1041385" y="432845"/>
                    <a:pt x="1040015" y="431475"/>
                  </a:cubicBezTo>
                  <a:close/>
                  <a:moveTo>
                    <a:pt x="442800" y="420517"/>
                  </a:moveTo>
                  <a:lnTo>
                    <a:pt x="448279" y="421887"/>
                  </a:lnTo>
                  <a:cubicBezTo>
                    <a:pt x="446910" y="423256"/>
                    <a:pt x="445540" y="424626"/>
                    <a:pt x="442800" y="424626"/>
                  </a:cubicBezTo>
                  <a:close/>
                  <a:moveTo>
                    <a:pt x="368" y="399970"/>
                  </a:moveTo>
                  <a:lnTo>
                    <a:pt x="5847" y="401340"/>
                  </a:lnTo>
                  <a:lnTo>
                    <a:pt x="5847" y="409559"/>
                  </a:lnTo>
                  <a:lnTo>
                    <a:pt x="59" y="409559"/>
                  </a:lnTo>
                  <a:lnTo>
                    <a:pt x="62" y="409058"/>
                  </a:lnTo>
                  <a:lnTo>
                    <a:pt x="0" y="400339"/>
                  </a:lnTo>
                  <a:close/>
                  <a:moveTo>
                    <a:pt x="486632" y="364357"/>
                  </a:moveTo>
                  <a:cubicBezTo>
                    <a:pt x="488002" y="364357"/>
                    <a:pt x="490742" y="367096"/>
                    <a:pt x="493482" y="368466"/>
                  </a:cubicBezTo>
                  <a:cubicBezTo>
                    <a:pt x="492112" y="368466"/>
                    <a:pt x="489372" y="367096"/>
                    <a:pt x="486632" y="368466"/>
                  </a:cubicBezTo>
                  <a:cubicBezTo>
                    <a:pt x="485263" y="367096"/>
                    <a:pt x="485263" y="365726"/>
                    <a:pt x="486632" y="364357"/>
                  </a:cubicBezTo>
                  <a:close/>
                  <a:moveTo>
                    <a:pt x="319522" y="345180"/>
                  </a:moveTo>
                  <a:lnTo>
                    <a:pt x="325001" y="346550"/>
                  </a:lnTo>
                  <a:lnTo>
                    <a:pt x="323631" y="349289"/>
                  </a:lnTo>
                  <a:lnTo>
                    <a:pt x="319522" y="349289"/>
                  </a:lnTo>
                  <a:cubicBezTo>
                    <a:pt x="318152" y="347919"/>
                    <a:pt x="318152" y="346550"/>
                    <a:pt x="319522" y="345180"/>
                  </a:cubicBezTo>
                  <a:close/>
                  <a:moveTo>
                    <a:pt x="823593" y="319154"/>
                  </a:moveTo>
                  <a:cubicBezTo>
                    <a:pt x="823593" y="332852"/>
                    <a:pt x="822223" y="346550"/>
                    <a:pt x="820854" y="365726"/>
                  </a:cubicBezTo>
                  <a:cubicBezTo>
                    <a:pt x="833181" y="354768"/>
                    <a:pt x="842770" y="353399"/>
                    <a:pt x="842770" y="341071"/>
                  </a:cubicBezTo>
                  <a:cubicBezTo>
                    <a:pt x="842770" y="336961"/>
                    <a:pt x="829072" y="324634"/>
                    <a:pt x="823593" y="319154"/>
                  </a:cubicBezTo>
                  <a:close/>
                  <a:moveTo>
                    <a:pt x="1123570" y="146565"/>
                  </a:moveTo>
                  <a:cubicBezTo>
                    <a:pt x="1144117" y="146565"/>
                    <a:pt x="1146856" y="152044"/>
                    <a:pt x="1152335" y="176699"/>
                  </a:cubicBezTo>
                  <a:cubicBezTo>
                    <a:pt x="1152335" y="179439"/>
                    <a:pt x="1157814" y="180809"/>
                    <a:pt x="1157814" y="184918"/>
                  </a:cubicBezTo>
                  <a:cubicBezTo>
                    <a:pt x="1157814" y="187658"/>
                    <a:pt x="1149596" y="195876"/>
                    <a:pt x="1148226" y="201355"/>
                  </a:cubicBezTo>
                  <a:cubicBezTo>
                    <a:pt x="1146856" y="202725"/>
                    <a:pt x="1148226" y="205464"/>
                    <a:pt x="1148226" y="208204"/>
                  </a:cubicBezTo>
                  <a:lnTo>
                    <a:pt x="1148226" y="216423"/>
                  </a:lnTo>
                  <a:cubicBezTo>
                    <a:pt x="1157814" y="220532"/>
                    <a:pt x="1168772" y="224641"/>
                    <a:pt x="1179730" y="227381"/>
                  </a:cubicBezTo>
                  <a:cubicBezTo>
                    <a:pt x="1185209" y="228750"/>
                    <a:pt x="1194798" y="223271"/>
                    <a:pt x="1203016" y="230120"/>
                  </a:cubicBezTo>
                  <a:cubicBezTo>
                    <a:pt x="1211235" y="236969"/>
                    <a:pt x="1211235" y="245187"/>
                    <a:pt x="1215344" y="254776"/>
                  </a:cubicBezTo>
                  <a:cubicBezTo>
                    <a:pt x="1219453" y="262994"/>
                    <a:pt x="1226302" y="279431"/>
                    <a:pt x="1230412" y="289020"/>
                  </a:cubicBezTo>
                  <a:cubicBezTo>
                    <a:pt x="1233151" y="297238"/>
                    <a:pt x="1241370" y="304087"/>
                    <a:pt x="1242739" y="313675"/>
                  </a:cubicBezTo>
                  <a:cubicBezTo>
                    <a:pt x="1244109" y="317785"/>
                    <a:pt x="1241370" y="324634"/>
                    <a:pt x="1242739" y="330112"/>
                  </a:cubicBezTo>
                  <a:cubicBezTo>
                    <a:pt x="1242739" y="338331"/>
                    <a:pt x="1252327" y="389012"/>
                    <a:pt x="1252327" y="406819"/>
                  </a:cubicBezTo>
                  <a:cubicBezTo>
                    <a:pt x="1252327" y="409559"/>
                    <a:pt x="1253697" y="421887"/>
                    <a:pt x="1255067" y="430105"/>
                  </a:cubicBezTo>
                  <a:cubicBezTo>
                    <a:pt x="1255067" y="434214"/>
                    <a:pt x="1261916" y="439693"/>
                    <a:pt x="1261916" y="442433"/>
                  </a:cubicBezTo>
                  <a:cubicBezTo>
                    <a:pt x="1261916" y="449282"/>
                    <a:pt x="1249588" y="449282"/>
                    <a:pt x="1246849" y="457500"/>
                  </a:cubicBezTo>
                  <a:cubicBezTo>
                    <a:pt x="1245479" y="456130"/>
                    <a:pt x="1237260" y="441063"/>
                    <a:pt x="1237260" y="438323"/>
                  </a:cubicBezTo>
                  <a:cubicBezTo>
                    <a:pt x="1237260" y="435584"/>
                    <a:pt x="1240000" y="434214"/>
                    <a:pt x="1240000" y="430105"/>
                  </a:cubicBezTo>
                  <a:cubicBezTo>
                    <a:pt x="1240000" y="427365"/>
                    <a:pt x="1235890" y="417777"/>
                    <a:pt x="1235890" y="410928"/>
                  </a:cubicBezTo>
                  <a:lnTo>
                    <a:pt x="1235890" y="405449"/>
                  </a:lnTo>
                  <a:cubicBezTo>
                    <a:pt x="1235890" y="398600"/>
                    <a:pt x="1238630" y="389012"/>
                    <a:pt x="1235890" y="382163"/>
                  </a:cubicBezTo>
                  <a:cubicBezTo>
                    <a:pt x="1230412" y="365726"/>
                    <a:pt x="1220823" y="350659"/>
                    <a:pt x="1215344" y="334222"/>
                  </a:cubicBezTo>
                  <a:cubicBezTo>
                    <a:pt x="1211235" y="324634"/>
                    <a:pt x="1212605" y="313675"/>
                    <a:pt x="1209865" y="305457"/>
                  </a:cubicBezTo>
                  <a:cubicBezTo>
                    <a:pt x="1207125" y="295869"/>
                    <a:pt x="1200277" y="289020"/>
                    <a:pt x="1193428" y="280801"/>
                  </a:cubicBezTo>
                  <a:cubicBezTo>
                    <a:pt x="1190689" y="282171"/>
                    <a:pt x="1189319" y="286280"/>
                    <a:pt x="1189319" y="289020"/>
                  </a:cubicBezTo>
                  <a:lnTo>
                    <a:pt x="1207125" y="391752"/>
                  </a:lnTo>
                  <a:cubicBezTo>
                    <a:pt x="1207125" y="399970"/>
                    <a:pt x="1201647" y="402710"/>
                    <a:pt x="1201647" y="408189"/>
                  </a:cubicBezTo>
                  <a:cubicBezTo>
                    <a:pt x="1201647" y="410928"/>
                    <a:pt x="1204386" y="415038"/>
                    <a:pt x="1204386" y="419147"/>
                  </a:cubicBezTo>
                  <a:cubicBezTo>
                    <a:pt x="1204386" y="421887"/>
                    <a:pt x="1193428" y="431475"/>
                    <a:pt x="1193428" y="435584"/>
                  </a:cubicBezTo>
                  <a:cubicBezTo>
                    <a:pt x="1193428" y="438323"/>
                    <a:pt x="1200277" y="445172"/>
                    <a:pt x="1200277" y="449282"/>
                  </a:cubicBezTo>
                  <a:cubicBezTo>
                    <a:pt x="1200277" y="452021"/>
                    <a:pt x="1194798" y="464349"/>
                    <a:pt x="1189319" y="471198"/>
                  </a:cubicBezTo>
                  <a:cubicBezTo>
                    <a:pt x="1190689" y="472568"/>
                    <a:pt x="1194798" y="473937"/>
                    <a:pt x="1194798" y="476677"/>
                  </a:cubicBezTo>
                  <a:cubicBezTo>
                    <a:pt x="1194798" y="480786"/>
                    <a:pt x="1189319" y="483526"/>
                    <a:pt x="1189319" y="487635"/>
                  </a:cubicBezTo>
                  <a:cubicBezTo>
                    <a:pt x="1189319" y="490375"/>
                    <a:pt x="1192058" y="494484"/>
                    <a:pt x="1194798" y="497223"/>
                  </a:cubicBezTo>
                  <a:cubicBezTo>
                    <a:pt x="1196167" y="497223"/>
                    <a:pt x="1198907" y="494484"/>
                    <a:pt x="1200277" y="493114"/>
                  </a:cubicBezTo>
                  <a:lnTo>
                    <a:pt x="1203016" y="495853"/>
                  </a:lnTo>
                  <a:lnTo>
                    <a:pt x="1203016" y="501333"/>
                  </a:lnTo>
                  <a:cubicBezTo>
                    <a:pt x="1200277" y="501333"/>
                    <a:pt x="1197537" y="499963"/>
                    <a:pt x="1196167" y="497223"/>
                  </a:cubicBezTo>
                  <a:cubicBezTo>
                    <a:pt x="1189319" y="498593"/>
                    <a:pt x="1187949" y="509551"/>
                    <a:pt x="1182470" y="505442"/>
                  </a:cubicBezTo>
                  <a:cubicBezTo>
                    <a:pt x="1181100" y="513660"/>
                    <a:pt x="1179730" y="527358"/>
                    <a:pt x="1179730" y="530098"/>
                  </a:cubicBezTo>
                  <a:cubicBezTo>
                    <a:pt x="1179730" y="534207"/>
                    <a:pt x="1176991" y="530098"/>
                    <a:pt x="1175621" y="531467"/>
                  </a:cubicBezTo>
                  <a:cubicBezTo>
                    <a:pt x="1167402" y="553383"/>
                    <a:pt x="1159184" y="567081"/>
                    <a:pt x="1159184" y="588997"/>
                  </a:cubicBezTo>
                  <a:cubicBezTo>
                    <a:pt x="1159184" y="588997"/>
                    <a:pt x="1164663" y="599955"/>
                    <a:pt x="1167402" y="602695"/>
                  </a:cubicBezTo>
                  <a:cubicBezTo>
                    <a:pt x="1166033" y="602695"/>
                    <a:pt x="1164663" y="602695"/>
                    <a:pt x="1164663" y="605434"/>
                  </a:cubicBezTo>
                  <a:cubicBezTo>
                    <a:pt x="1164663" y="609544"/>
                    <a:pt x="1167402" y="613653"/>
                    <a:pt x="1168772" y="613653"/>
                  </a:cubicBezTo>
                  <a:lnTo>
                    <a:pt x="1168772" y="616392"/>
                  </a:lnTo>
                  <a:cubicBezTo>
                    <a:pt x="1168772" y="619132"/>
                    <a:pt x="1171512" y="624611"/>
                    <a:pt x="1171512" y="628720"/>
                  </a:cubicBezTo>
                  <a:cubicBezTo>
                    <a:pt x="1172882" y="634199"/>
                    <a:pt x="1171512" y="641048"/>
                    <a:pt x="1171512" y="649267"/>
                  </a:cubicBezTo>
                  <a:lnTo>
                    <a:pt x="1172749" y="649576"/>
                  </a:lnTo>
                  <a:lnTo>
                    <a:pt x="1168772" y="658855"/>
                  </a:lnTo>
                  <a:cubicBezTo>
                    <a:pt x="1168772" y="662964"/>
                    <a:pt x="1170142" y="661594"/>
                    <a:pt x="1171512" y="662964"/>
                  </a:cubicBezTo>
                  <a:cubicBezTo>
                    <a:pt x="1167402" y="664334"/>
                    <a:pt x="1161924" y="667074"/>
                    <a:pt x="1157814" y="669813"/>
                  </a:cubicBezTo>
                  <a:cubicBezTo>
                    <a:pt x="1157814" y="671183"/>
                    <a:pt x="1159184" y="673922"/>
                    <a:pt x="1160554" y="675292"/>
                  </a:cubicBezTo>
                  <a:lnTo>
                    <a:pt x="1156444" y="675292"/>
                  </a:lnTo>
                  <a:cubicBezTo>
                    <a:pt x="1156444" y="673922"/>
                    <a:pt x="1157814" y="673922"/>
                    <a:pt x="1157814" y="671183"/>
                  </a:cubicBezTo>
                  <a:cubicBezTo>
                    <a:pt x="1157814" y="667074"/>
                    <a:pt x="1152335" y="667074"/>
                    <a:pt x="1150966" y="667074"/>
                  </a:cubicBezTo>
                  <a:cubicBezTo>
                    <a:pt x="1142747" y="661594"/>
                    <a:pt x="1142747" y="653376"/>
                    <a:pt x="1140007" y="647897"/>
                  </a:cubicBezTo>
                  <a:cubicBezTo>
                    <a:pt x="1137268" y="649267"/>
                    <a:pt x="1135898" y="653376"/>
                    <a:pt x="1135898" y="656116"/>
                  </a:cubicBezTo>
                  <a:cubicBezTo>
                    <a:pt x="1133159" y="653376"/>
                    <a:pt x="1131104" y="652006"/>
                    <a:pt x="1129734" y="651835"/>
                  </a:cubicBezTo>
                  <a:lnTo>
                    <a:pt x="1127923" y="654400"/>
                  </a:lnTo>
                  <a:lnTo>
                    <a:pt x="1126310" y="650636"/>
                  </a:lnTo>
                  <a:cubicBezTo>
                    <a:pt x="1124940" y="650636"/>
                    <a:pt x="1123570" y="653376"/>
                    <a:pt x="1122201" y="654746"/>
                  </a:cubicBezTo>
                  <a:cubicBezTo>
                    <a:pt x="1119461" y="656116"/>
                    <a:pt x="1115352" y="656116"/>
                    <a:pt x="1112612" y="657485"/>
                  </a:cubicBezTo>
                  <a:lnTo>
                    <a:pt x="1112612" y="665704"/>
                  </a:lnTo>
                  <a:cubicBezTo>
                    <a:pt x="1112612" y="665704"/>
                    <a:pt x="1111243" y="667074"/>
                    <a:pt x="1115352" y="667074"/>
                  </a:cubicBezTo>
                  <a:cubicBezTo>
                    <a:pt x="1115352" y="667074"/>
                    <a:pt x="1122201" y="665704"/>
                    <a:pt x="1118091" y="661594"/>
                  </a:cubicBezTo>
                  <a:lnTo>
                    <a:pt x="1125964" y="667218"/>
                  </a:lnTo>
                  <a:lnTo>
                    <a:pt x="1123228" y="667930"/>
                  </a:lnTo>
                  <a:cubicBezTo>
                    <a:pt x="1120831" y="667759"/>
                    <a:pt x="1118776" y="667074"/>
                    <a:pt x="1116721" y="667074"/>
                  </a:cubicBezTo>
                  <a:cubicBezTo>
                    <a:pt x="1109873" y="667074"/>
                    <a:pt x="1111243" y="675292"/>
                    <a:pt x="1109873" y="678032"/>
                  </a:cubicBezTo>
                  <a:lnTo>
                    <a:pt x="1112612" y="680771"/>
                  </a:lnTo>
                  <a:cubicBezTo>
                    <a:pt x="1109873" y="683511"/>
                    <a:pt x="1109873" y="684880"/>
                    <a:pt x="1109873" y="687620"/>
                  </a:cubicBezTo>
                  <a:cubicBezTo>
                    <a:pt x="1109873" y="693099"/>
                    <a:pt x="1109873" y="695839"/>
                    <a:pt x="1118091" y="701317"/>
                  </a:cubicBezTo>
                  <a:cubicBezTo>
                    <a:pt x="1120831" y="694469"/>
                    <a:pt x="1115352" y="686250"/>
                    <a:pt x="1126310" y="684880"/>
                  </a:cubicBezTo>
                  <a:cubicBezTo>
                    <a:pt x="1127679" y="690359"/>
                    <a:pt x="1129049" y="698578"/>
                    <a:pt x="1129049" y="701317"/>
                  </a:cubicBezTo>
                  <a:cubicBezTo>
                    <a:pt x="1129049" y="705427"/>
                    <a:pt x="1126310" y="706797"/>
                    <a:pt x="1124940" y="708166"/>
                  </a:cubicBezTo>
                  <a:cubicBezTo>
                    <a:pt x="1129049" y="713645"/>
                    <a:pt x="1119461" y="727343"/>
                    <a:pt x="1119461" y="734192"/>
                  </a:cubicBezTo>
                  <a:cubicBezTo>
                    <a:pt x="1118091" y="746519"/>
                    <a:pt x="1120831" y="760217"/>
                    <a:pt x="1118091" y="773915"/>
                  </a:cubicBezTo>
                  <a:cubicBezTo>
                    <a:pt x="1116721" y="784873"/>
                    <a:pt x="1103024" y="787612"/>
                    <a:pt x="1097545" y="787612"/>
                  </a:cubicBezTo>
                  <a:cubicBezTo>
                    <a:pt x="1087956" y="787612"/>
                    <a:pt x="1085217" y="783503"/>
                    <a:pt x="1085217" y="776654"/>
                  </a:cubicBezTo>
                  <a:cubicBezTo>
                    <a:pt x="1085217" y="772545"/>
                    <a:pt x="1097545" y="728712"/>
                    <a:pt x="1097545" y="724603"/>
                  </a:cubicBezTo>
                  <a:cubicBezTo>
                    <a:pt x="1097545" y="721864"/>
                    <a:pt x="1093436" y="708166"/>
                    <a:pt x="1090696" y="699947"/>
                  </a:cubicBezTo>
                  <a:cubicBezTo>
                    <a:pt x="1090696" y="698578"/>
                    <a:pt x="1087956" y="697208"/>
                    <a:pt x="1085217" y="697208"/>
                  </a:cubicBezTo>
                  <a:cubicBezTo>
                    <a:pt x="1086587" y="695839"/>
                    <a:pt x="1090696" y="697208"/>
                    <a:pt x="1090696" y="693099"/>
                  </a:cubicBezTo>
                  <a:cubicBezTo>
                    <a:pt x="1090696" y="690359"/>
                    <a:pt x="1089326" y="688989"/>
                    <a:pt x="1087956" y="687620"/>
                  </a:cubicBezTo>
                  <a:cubicBezTo>
                    <a:pt x="1087956" y="680771"/>
                    <a:pt x="1083847" y="669813"/>
                    <a:pt x="1083847" y="665704"/>
                  </a:cubicBezTo>
                  <a:cubicBezTo>
                    <a:pt x="1083847" y="654746"/>
                    <a:pt x="1072889" y="654746"/>
                    <a:pt x="1072889" y="650636"/>
                  </a:cubicBezTo>
                  <a:cubicBezTo>
                    <a:pt x="1072889" y="646527"/>
                    <a:pt x="1076998" y="645157"/>
                    <a:pt x="1078368" y="642418"/>
                  </a:cubicBezTo>
                  <a:cubicBezTo>
                    <a:pt x="1078368" y="639678"/>
                    <a:pt x="1076998" y="635569"/>
                    <a:pt x="1076998" y="632829"/>
                  </a:cubicBezTo>
                  <a:lnTo>
                    <a:pt x="1076998" y="597216"/>
                  </a:lnTo>
                  <a:cubicBezTo>
                    <a:pt x="1078368" y="595846"/>
                    <a:pt x="1081108" y="594476"/>
                    <a:pt x="1081108" y="590367"/>
                  </a:cubicBezTo>
                  <a:cubicBezTo>
                    <a:pt x="1081108" y="587628"/>
                    <a:pt x="1078368" y="588997"/>
                    <a:pt x="1078368" y="586258"/>
                  </a:cubicBezTo>
                  <a:cubicBezTo>
                    <a:pt x="1078368" y="582148"/>
                    <a:pt x="1081108" y="580779"/>
                    <a:pt x="1081108" y="578039"/>
                  </a:cubicBezTo>
                  <a:cubicBezTo>
                    <a:pt x="1081108" y="573930"/>
                    <a:pt x="1079738" y="571190"/>
                    <a:pt x="1079738" y="536946"/>
                  </a:cubicBezTo>
                  <a:cubicBezTo>
                    <a:pt x="1078368" y="535576"/>
                    <a:pt x="1075629" y="535576"/>
                    <a:pt x="1072889" y="534207"/>
                  </a:cubicBezTo>
                  <a:lnTo>
                    <a:pt x="1072889" y="531467"/>
                  </a:lnTo>
                  <a:cubicBezTo>
                    <a:pt x="1079738" y="530098"/>
                    <a:pt x="1079738" y="528728"/>
                    <a:pt x="1079738" y="525988"/>
                  </a:cubicBezTo>
                  <a:cubicBezTo>
                    <a:pt x="1079738" y="523249"/>
                    <a:pt x="1076998" y="520509"/>
                    <a:pt x="1076998" y="519139"/>
                  </a:cubicBezTo>
                  <a:cubicBezTo>
                    <a:pt x="1078368" y="517770"/>
                    <a:pt x="1078368" y="519139"/>
                    <a:pt x="1078368" y="515030"/>
                  </a:cubicBezTo>
                  <a:cubicBezTo>
                    <a:pt x="1078368" y="512291"/>
                    <a:pt x="1071520" y="505442"/>
                    <a:pt x="1070150" y="501333"/>
                  </a:cubicBezTo>
                  <a:cubicBezTo>
                    <a:pt x="1068780" y="497223"/>
                    <a:pt x="1070150" y="491744"/>
                    <a:pt x="1070150" y="484895"/>
                  </a:cubicBezTo>
                  <a:cubicBezTo>
                    <a:pt x="1059192" y="489005"/>
                    <a:pt x="1045494" y="493114"/>
                    <a:pt x="1042755" y="493114"/>
                  </a:cubicBezTo>
                  <a:cubicBezTo>
                    <a:pt x="1035906" y="493114"/>
                    <a:pt x="1034536" y="484895"/>
                    <a:pt x="1034536" y="483526"/>
                  </a:cubicBezTo>
                  <a:cubicBezTo>
                    <a:pt x="1034536" y="480786"/>
                    <a:pt x="1035906" y="479416"/>
                    <a:pt x="1037275" y="478047"/>
                  </a:cubicBezTo>
                  <a:cubicBezTo>
                    <a:pt x="1044124" y="476677"/>
                    <a:pt x="1053713" y="472568"/>
                    <a:pt x="1056452" y="472568"/>
                  </a:cubicBezTo>
                  <a:cubicBezTo>
                    <a:pt x="1060561" y="472568"/>
                    <a:pt x="1060561" y="473937"/>
                    <a:pt x="1066040" y="480786"/>
                  </a:cubicBezTo>
                  <a:lnTo>
                    <a:pt x="1070150" y="480786"/>
                  </a:lnTo>
                  <a:cubicBezTo>
                    <a:pt x="1066040" y="480786"/>
                    <a:pt x="1070150" y="476677"/>
                    <a:pt x="1070150" y="473937"/>
                  </a:cubicBezTo>
                  <a:cubicBezTo>
                    <a:pt x="1070150" y="472568"/>
                    <a:pt x="1070150" y="469828"/>
                    <a:pt x="1071520" y="467088"/>
                  </a:cubicBezTo>
                  <a:cubicBezTo>
                    <a:pt x="1070150" y="464349"/>
                    <a:pt x="1076998" y="443803"/>
                    <a:pt x="1076998" y="439693"/>
                  </a:cubicBezTo>
                  <a:cubicBezTo>
                    <a:pt x="1076998" y="436954"/>
                    <a:pt x="1070150" y="412298"/>
                    <a:pt x="1070150" y="408189"/>
                  </a:cubicBezTo>
                  <a:cubicBezTo>
                    <a:pt x="1070150" y="405449"/>
                    <a:pt x="1079738" y="382163"/>
                    <a:pt x="1079738" y="379424"/>
                  </a:cubicBezTo>
                  <a:cubicBezTo>
                    <a:pt x="1079738" y="367096"/>
                    <a:pt x="1074259" y="347919"/>
                    <a:pt x="1070150" y="336961"/>
                  </a:cubicBezTo>
                  <a:cubicBezTo>
                    <a:pt x="1064671" y="345180"/>
                    <a:pt x="1059192" y="356138"/>
                    <a:pt x="1052343" y="365726"/>
                  </a:cubicBezTo>
                  <a:cubicBezTo>
                    <a:pt x="1031796" y="365726"/>
                    <a:pt x="1030427" y="356138"/>
                    <a:pt x="1030427" y="342440"/>
                  </a:cubicBezTo>
                  <a:lnTo>
                    <a:pt x="1030427" y="334222"/>
                  </a:lnTo>
                  <a:cubicBezTo>
                    <a:pt x="1031796" y="327373"/>
                    <a:pt x="1035906" y="319154"/>
                    <a:pt x="1035906" y="312306"/>
                  </a:cubicBezTo>
                  <a:cubicBezTo>
                    <a:pt x="1035906" y="305457"/>
                    <a:pt x="1037275" y="297238"/>
                    <a:pt x="1038645" y="290389"/>
                  </a:cubicBezTo>
                  <a:lnTo>
                    <a:pt x="1038645" y="260255"/>
                  </a:lnTo>
                  <a:cubicBezTo>
                    <a:pt x="1041385" y="252036"/>
                    <a:pt x="1042755" y="242448"/>
                    <a:pt x="1049603" y="235599"/>
                  </a:cubicBezTo>
                  <a:cubicBezTo>
                    <a:pt x="1052343" y="232859"/>
                    <a:pt x="1059192" y="235599"/>
                    <a:pt x="1064671" y="232859"/>
                  </a:cubicBezTo>
                  <a:cubicBezTo>
                    <a:pt x="1068780" y="231490"/>
                    <a:pt x="1071520" y="224641"/>
                    <a:pt x="1074259" y="220532"/>
                  </a:cubicBezTo>
                  <a:cubicBezTo>
                    <a:pt x="1076998" y="223271"/>
                    <a:pt x="1082478" y="228750"/>
                    <a:pt x="1085217" y="228750"/>
                  </a:cubicBezTo>
                  <a:cubicBezTo>
                    <a:pt x="1098915" y="228750"/>
                    <a:pt x="1104394" y="220532"/>
                    <a:pt x="1104394" y="212313"/>
                  </a:cubicBezTo>
                  <a:cubicBezTo>
                    <a:pt x="1104394" y="191767"/>
                    <a:pt x="1093436" y="201355"/>
                    <a:pt x="1093436" y="183548"/>
                  </a:cubicBezTo>
                  <a:cubicBezTo>
                    <a:pt x="1093436" y="179439"/>
                    <a:pt x="1097545" y="179439"/>
                    <a:pt x="1097545" y="171220"/>
                  </a:cubicBezTo>
                  <a:cubicBezTo>
                    <a:pt x="1104394" y="146565"/>
                    <a:pt x="1109873" y="146565"/>
                    <a:pt x="1123570" y="146565"/>
                  </a:cubicBezTo>
                  <a:close/>
                  <a:moveTo>
                    <a:pt x="720861" y="79447"/>
                  </a:moveTo>
                  <a:cubicBezTo>
                    <a:pt x="755105" y="79447"/>
                    <a:pt x="763324" y="127388"/>
                    <a:pt x="763324" y="143825"/>
                  </a:cubicBezTo>
                  <a:cubicBezTo>
                    <a:pt x="763324" y="146565"/>
                    <a:pt x="756475" y="173960"/>
                    <a:pt x="756475" y="178069"/>
                  </a:cubicBezTo>
                  <a:cubicBezTo>
                    <a:pt x="756475" y="180809"/>
                    <a:pt x="786610" y="187658"/>
                    <a:pt x="797568" y="197246"/>
                  </a:cubicBezTo>
                  <a:cubicBezTo>
                    <a:pt x="807156" y="206834"/>
                    <a:pt x="827703" y="206834"/>
                    <a:pt x="838661" y="223271"/>
                  </a:cubicBezTo>
                  <a:cubicBezTo>
                    <a:pt x="848249" y="234229"/>
                    <a:pt x="845509" y="252036"/>
                    <a:pt x="852358" y="265734"/>
                  </a:cubicBezTo>
                  <a:cubicBezTo>
                    <a:pt x="853728" y="268473"/>
                    <a:pt x="857837" y="271213"/>
                    <a:pt x="860577" y="276692"/>
                  </a:cubicBezTo>
                  <a:cubicBezTo>
                    <a:pt x="868795" y="290389"/>
                    <a:pt x="874274" y="312306"/>
                    <a:pt x="878384" y="327373"/>
                  </a:cubicBezTo>
                  <a:cubicBezTo>
                    <a:pt x="881123" y="338331"/>
                    <a:pt x="890711" y="357508"/>
                    <a:pt x="890711" y="361617"/>
                  </a:cubicBezTo>
                  <a:cubicBezTo>
                    <a:pt x="890711" y="406819"/>
                    <a:pt x="823593" y="397231"/>
                    <a:pt x="823593" y="410928"/>
                  </a:cubicBezTo>
                  <a:cubicBezTo>
                    <a:pt x="823593" y="415038"/>
                    <a:pt x="831812" y="428735"/>
                    <a:pt x="833181" y="436954"/>
                  </a:cubicBezTo>
                  <a:cubicBezTo>
                    <a:pt x="834551" y="515030"/>
                    <a:pt x="834551" y="528728"/>
                    <a:pt x="833181" y="541056"/>
                  </a:cubicBezTo>
                  <a:cubicBezTo>
                    <a:pt x="833181" y="545165"/>
                    <a:pt x="831812" y="552014"/>
                    <a:pt x="831812" y="556123"/>
                  </a:cubicBezTo>
                  <a:cubicBezTo>
                    <a:pt x="831812" y="558863"/>
                    <a:pt x="834551" y="556123"/>
                    <a:pt x="834551" y="558863"/>
                  </a:cubicBezTo>
                  <a:cubicBezTo>
                    <a:pt x="834551" y="562971"/>
                    <a:pt x="831812" y="562971"/>
                    <a:pt x="831812" y="567081"/>
                  </a:cubicBezTo>
                  <a:cubicBezTo>
                    <a:pt x="831812" y="569821"/>
                    <a:pt x="833181" y="579409"/>
                    <a:pt x="834551" y="584888"/>
                  </a:cubicBezTo>
                  <a:cubicBezTo>
                    <a:pt x="834551" y="586258"/>
                    <a:pt x="833181" y="587628"/>
                    <a:pt x="834551" y="609544"/>
                  </a:cubicBezTo>
                  <a:cubicBezTo>
                    <a:pt x="831812" y="628720"/>
                    <a:pt x="824963" y="664334"/>
                    <a:pt x="824963" y="668443"/>
                  </a:cubicBezTo>
                  <a:cubicBezTo>
                    <a:pt x="824963" y="684880"/>
                    <a:pt x="834551" y="679401"/>
                    <a:pt x="834551" y="688989"/>
                  </a:cubicBezTo>
                  <a:cubicBezTo>
                    <a:pt x="834551" y="691729"/>
                    <a:pt x="833181" y="693099"/>
                    <a:pt x="831812" y="694469"/>
                  </a:cubicBezTo>
                  <a:cubicBezTo>
                    <a:pt x="833181" y="695839"/>
                    <a:pt x="835921" y="695839"/>
                    <a:pt x="837291" y="697208"/>
                  </a:cubicBezTo>
                  <a:cubicBezTo>
                    <a:pt x="830442" y="694469"/>
                    <a:pt x="819484" y="699947"/>
                    <a:pt x="816744" y="706797"/>
                  </a:cubicBezTo>
                  <a:cubicBezTo>
                    <a:pt x="815375" y="708166"/>
                    <a:pt x="814005" y="713645"/>
                    <a:pt x="809896" y="716385"/>
                  </a:cubicBezTo>
                  <a:cubicBezTo>
                    <a:pt x="804416" y="719124"/>
                    <a:pt x="798938" y="719124"/>
                    <a:pt x="793458" y="717754"/>
                  </a:cubicBezTo>
                  <a:cubicBezTo>
                    <a:pt x="792089" y="719124"/>
                    <a:pt x="790719" y="721864"/>
                    <a:pt x="787980" y="721864"/>
                  </a:cubicBezTo>
                  <a:cubicBezTo>
                    <a:pt x="786610" y="720494"/>
                    <a:pt x="787980" y="717754"/>
                    <a:pt x="786610" y="716385"/>
                  </a:cubicBezTo>
                  <a:cubicBezTo>
                    <a:pt x="783870" y="712275"/>
                    <a:pt x="778391" y="709536"/>
                    <a:pt x="772912" y="706797"/>
                  </a:cubicBezTo>
                  <a:cubicBezTo>
                    <a:pt x="772912" y="708166"/>
                    <a:pt x="771542" y="710906"/>
                    <a:pt x="770173" y="712275"/>
                  </a:cubicBezTo>
                  <a:cubicBezTo>
                    <a:pt x="772912" y="715015"/>
                    <a:pt x="775652" y="716385"/>
                    <a:pt x="778391" y="719124"/>
                  </a:cubicBezTo>
                  <a:cubicBezTo>
                    <a:pt x="775652" y="721864"/>
                    <a:pt x="768803" y="723234"/>
                    <a:pt x="766063" y="723234"/>
                  </a:cubicBezTo>
                  <a:cubicBezTo>
                    <a:pt x="761954" y="723234"/>
                    <a:pt x="757845" y="719124"/>
                    <a:pt x="755105" y="719124"/>
                  </a:cubicBezTo>
                  <a:cubicBezTo>
                    <a:pt x="750996" y="719124"/>
                    <a:pt x="740038" y="723234"/>
                    <a:pt x="737298" y="723234"/>
                  </a:cubicBezTo>
                  <a:cubicBezTo>
                    <a:pt x="733189" y="723234"/>
                    <a:pt x="730450" y="719124"/>
                    <a:pt x="726340" y="717754"/>
                  </a:cubicBezTo>
                  <a:cubicBezTo>
                    <a:pt x="724970" y="719124"/>
                    <a:pt x="724970" y="717754"/>
                    <a:pt x="724970" y="721864"/>
                  </a:cubicBezTo>
                  <a:cubicBezTo>
                    <a:pt x="724970" y="724603"/>
                    <a:pt x="729080" y="758847"/>
                    <a:pt x="729080" y="761587"/>
                  </a:cubicBezTo>
                  <a:cubicBezTo>
                    <a:pt x="729080" y="765696"/>
                    <a:pt x="724970" y="780763"/>
                    <a:pt x="723601" y="790352"/>
                  </a:cubicBezTo>
                  <a:cubicBezTo>
                    <a:pt x="722231" y="798570"/>
                    <a:pt x="723601" y="815007"/>
                    <a:pt x="723601" y="819117"/>
                  </a:cubicBezTo>
                  <a:cubicBezTo>
                    <a:pt x="723601" y="839663"/>
                    <a:pt x="719492" y="847882"/>
                    <a:pt x="731819" y="875277"/>
                  </a:cubicBezTo>
                  <a:cubicBezTo>
                    <a:pt x="734559" y="882126"/>
                    <a:pt x="746887" y="894453"/>
                    <a:pt x="746887" y="897193"/>
                  </a:cubicBezTo>
                  <a:cubicBezTo>
                    <a:pt x="746887" y="901302"/>
                    <a:pt x="742777" y="912260"/>
                    <a:pt x="741408" y="919109"/>
                  </a:cubicBezTo>
                  <a:cubicBezTo>
                    <a:pt x="740038" y="917739"/>
                    <a:pt x="738668" y="916370"/>
                    <a:pt x="737298" y="916370"/>
                  </a:cubicBezTo>
                  <a:cubicBezTo>
                    <a:pt x="735929" y="917739"/>
                    <a:pt x="737298" y="919109"/>
                    <a:pt x="737298" y="921849"/>
                  </a:cubicBezTo>
                  <a:lnTo>
                    <a:pt x="737632" y="922984"/>
                  </a:lnTo>
                  <a:lnTo>
                    <a:pt x="731819" y="919109"/>
                  </a:lnTo>
                  <a:cubicBezTo>
                    <a:pt x="727710" y="923219"/>
                    <a:pt x="727025" y="922876"/>
                    <a:pt x="726512" y="922362"/>
                  </a:cubicBezTo>
                  <a:lnTo>
                    <a:pt x="723132" y="924120"/>
                  </a:lnTo>
                  <a:lnTo>
                    <a:pt x="720861" y="921849"/>
                  </a:lnTo>
                  <a:cubicBezTo>
                    <a:pt x="718122" y="921849"/>
                    <a:pt x="715382" y="924588"/>
                    <a:pt x="715382" y="923218"/>
                  </a:cubicBezTo>
                  <a:cubicBezTo>
                    <a:pt x="715382" y="923218"/>
                    <a:pt x="715382" y="921849"/>
                    <a:pt x="714012" y="920479"/>
                  </a:cubicBezTo>
                  <a:lnTo>
                    <a:pt x="711578" y="922914"/>
                  </a:lnTo>
                  <a:lnTo>
                    <a:pt x="712643" y="917739"/>
                  </a:lnTo>
                  <a:lnTo>
                    <a:pt x="703054" y="927328"/>
                  </a:lnTo>
                  <a:lnTo>
                    <a:pt x="703054" y="923218"/>
                  </a:lnTo>
                  <a:cubicBezTo>
                    <a:pt x="704424" y="924588"/>
                    <a:pt x="707164" y="921849"/>
                    <a:pt x="708534" y="920479"/>
                  </a:cubicBezTo>
                  <a:cubicBezTo>
                    <a:pt x="708534" y="919109"/>
                    <a:pt x="708534" y="917739"/>
                    <a:pt x="707164" y="916370"/>
                  </a:cubicBezTo>
                  <a:lnTo>
                    <a:pt x="701685" y="917739"/>
                  </a:lnTo>
                  <a:cubicBezTo>
                    <a:pt x="701685" y="919109"/>
                    <a:pt x="703054" y="920479"/>
                    <a:pt x="705794" y="919109"/>
                  </a:cubicBezTo>
                  <a:cubicBezTo>
                    <a:pt x="704424" y="919109"/>
                    <a:pt x="700315" y="917739"/>
                    <a:pt x="700315" y="924588"/>
                  </a:cubicBezTo>
                  <a:cubicBezTo>
                    <a:pt x="700315" y="924588"/>
                    <a:pt x="698945" y="923218"/>
                    <a:pt x="697575" y="923218"/>
                  </a:cubicBezTo>
                  <a:cubicBezTo>
                    <a:pt x="697575" y="921849"/>
                    <a:pt x="700315" y="917739"/>
                    <a:pt x="700315" y="916370"/>
                  </a:cubicBezTo>
                  <a:lnTo>
                    <a:pt x="694973" y="917705"/>
                  </a:lnTo>
                  <a:lnTo>
                    <a:pt x="695350" y="906268"/>
                  </a:lnTo>
                  <a:cubicBezTo>
                    <a:pt x="696891" y="900960"/>
                    <a:pt x="698945" y="896508"/>
                    <a:pt x="698945" y="895823"/>
                  </a:cubicBezTo>
                  <a:cubicBezTo>
                    <a:pt x="698945" y="891714"/>
                    <a:pt x="694836" y="873907"/>
                    <a:pt x="693466" y="862949"/>
                  </a:cubicBezTo>
                  <a:cubicBezTo>
                    <a:pt x="692096" y="857470"/>
                    <a:pt x="694836" y="846512"/>
                    <a:pt x="694836" y="843772"/>
                  </a:cubicBezTo>
                  <a:cubicBezTo>
                    <a:pt x="694836" y="839663"/>
                    <a:pt x="690727" y="820487"/>
                    <a:pt x="686617" y="808159"/>
                  </a:cubicBezTo>
                  <a:cubicBezTo>
                    <a:pt x="686617" y="806789"/>
                    <a:pt x="685247" y="804050"/>
                    <a:pt x="683878" y="802680"/>
                  </a:cubicBezTo>
                  <a:cubicBezTo>
                    <a:pt x="681138" y="802680"/>
                    <a:pt x="678399" y="804050"/>
                    <a:pt x="675659" y="802680"/>
                  </a:cubicBezTo>
                  <a:cubicBezTo>
                    <a:pt x="672920" y="801310"/>
                    <a:pt x="668811" y="795831"/>
                    <a:pt x="668811" y="793091"/>
                  </a:cubicBezTo>
                  <a:cubicBezTo>
                    <a:pt x="668811" y="784873"/>
                    <a:pt x="678399" y="784873"/>
                    <a:pt x="678399" y="782133"/>
                  </a:cubicBezTo>
                  <a:cubicBezTo>
                    <a:pt x="678399" y="778024"/>
                    <a:pt x="672920" y="771175"/>
                    <a:pt x="672920" y="768435"/>
                  </a:cubicBezTo>
                  <a:lnTo>
                    <a:pt x="672920" y="727343"/>
                  </a:lnTo>
                  <a:cubicBezTo>
                    <a:pt x="671550" y="725973"/>
                    <a:pt x="670180" y="727343"/>
                    <a:pt x="670180" y="723234"/>
                  </a:cubicBezTo>
                  <a:cubicBezTo>
                    <a:pt x="670180" y="720494"/>
                    <a:pt x="672920" y="713645"/>
                    <a:pt x="674289" y="708166"/>
                  </a:cubicBezTo>
                  <a:lnTo>
                    <a:pt x="674289" y="690359"/>
                  </a:lnTo>
                  <a:cubicBezTo>
                    <a:pt x="672920" y="688989"/>
                    <a:pt x="663331" y="690359"/>
                    <a:pt x="663331" y="686250"/>
                  </a:cubicBezTo>
                  <a:cubicBezTo>
                    <a:pt x="663331" y="682141"/>
                    <a:pt x="664701" y="679401"/>
                    <a:pt x="664701" y="675292"/>
                  </a:cubicBezTo>
                  <a:cubicBezTo>
                    <a:pt x="667441" y="675292"/>
                    <a:pt x="670180" y="676662"/>
                    <a:pt x="675659" y="675292"/>
                  </a:cubicBezTo>
                  <a:cubicBezTo>
                    <a:pt x="675659" y="668443"/>
                    <a:pt x="677029" y="657485"/>
                    <a:pt x="677029" y="654746"/>
                  </a:cubicBezTo>
                  <a:cubicBezTo>
                    <a:pt x="677029" y="650636"/>
                    <a:pt x="671550" y="650636"/>
                    <a:pt x="671550" y="647897"/>
                  </a:cubicBezTo>
                  <a:cubicBezTo>
                    <a:pt x="671550" y="643788"/>
                    <a:pt x="677029" y="639678"/>
                    <a:pt x="677029" y="635569"/>
                  </a:cubicBezTo>
                  <a:cubicBezTo>
                    <a:pt x="677029" y="632829"/>
                    <a:pt x="659222" y="601325"/>
                    <a:pt x="655113" y="584888"/>
                  </a:cubicBezTo>
                  <a:cubicBezTo>
                    <a:pt x="649634" y="568451"/>
                    <a:pt x="649634" y="550644"/>
                    <a:pt x="649634" y="534207"/>
                  </a:cubicBezTo>
                  <a:cubicBezTo>
                    <a:pt x="646894" y="508181"/>
                    <a:pt x="648264" y="501333"/>
                    <a:pt x="649634" y="494484"/>
                  </a:cubicBezTo>
                  <a:cubicBezTo>
                    <a:pt x="646894" y="493114"/>
                    <a:pt x="644155" y="494484"/>
                    <a:pt x="641415" y="491744"/>
                  </a:cubicBezTo>
                  <a:cubicBezTo>
                    <a:pt x="644155" y="490375"/>
                    <a:pt x="646894" y="490375"/>
                    <a:pt x="648264" y="487635"/>
                  </a:cubicBezTo>
                  <a:cubicBezTo>
                    <a:pt x="651004" y="467088"/>
                    <a:pt x="666071" y="446542"/>
                    <a:pt x="670180" y="425995"/>
                  </a:cubicBezTo>
                  <a:lnTo>
                    <a:pt x="670180" y="375315"/>
                  </a:lnTo>
                  <a:cubicBezTo>
                    <a:pt x="668811" y="368466"/>
                    <a:pt x="668811" y="358877"/>
                    <a:pt x="667441" y="350659"/>
                  </a:cubicBezTo>
                  <a:cubicBezTo>
                    <a:pt x="667441" y="347919"/>
                    <a:pt x="661962" y="343810"/>
                    <a:pt x="660592" y="339701"/>
                  </a:cubicBezTo>
                  <a:cubicBezTo>
                    <a:pt x="657852" y="332852"/>
                    <a:pt x="656483" y="324634"/>
                    <a:pt x="655113" y="317785"/>
                  </a:cubicBezTo>
                  <a:cubicBezTo>
                    <a:pt x="645524" y="334222"/>
                    <a:pt x="644155" y="356138"/>
                    <a:pt x="634566" y="373945"/>
                  </a:cubicBezTo>
                  <a:cubicBezTo>
                    <a:pt x="624978" y="391752"/>
                    <a:pt x="611281" y="408189"/>
                    <a:pt x="603062" y="427365"/>
                  </a:cubicBezTo>
                  <a:cubicBezTo>
                    <a:pt x="596213" y="442433"/>
                    <a:pt x="586625" y="458870"/>
                    <a:pt x="585255" y="476677"/>
                  </a:cubicBezTo>
                  <a:cubicBezTo>
                    <a:pt x="581146" y="504072"/>
                    <a:pt x="586625" y="508181"/>
                    <a:pt x="585255" y="510921"/>
                  </a:cubicBezTo>
                  <a:cubicBezTo>
                    <a:pt x="577036" y="506811"/>
                    <a:pt x="582516" y="499963"/>
                    <a:pt x="579776" y="495853"/>
                  </a:cubicBezTo>
                  <a:cubicBezTo>
                    <a:pt x="571558" y="501333"/>
                    <a:pt x="566078" y="515030"/>
                    <a:pt x="567448" y="525988"/>
                  </a:cubicBezTo>
                  <a:cubicBezTo>
                    <a:pt x="546902" y="521879"/>
                    <a:pt x="566078" y="505442"/>
                    <a:pt x="555120" y="498593"/>
                  </a:cubicBezTo>
                  <a:lnTo>
                    <a:pt x="560600" y="498593"/>
                  </a:lnTo>
                  <a:cubicBezTo>
                    <a:pt x="559230" y="483526"/>
                    <a:pt x="572927" y="461610"/>
                    <a:pt x="577036" y="447912"/>
                  </a:cubicBezTo>
                  <a:cubicBezTo>
                    <a:pt x="585255" y="419147"/>
                    <a:pt x="596213" y="383533"/>
                    <a:pt x="598953" y="356138"/>
                  </a:cubicBezTo>
                  <a:cubicBezTo>
                    <a:pt x="607171" y="294499"/>
                    <a:pt x="619499" y="317785"/>
                    <a:pt x="619499" y="272583"/>
                  </a:cubicBezTo>
                  <a:cubicBezTo>
                    <a:pt x="619499" y="269843"/>
                    <a:pt x="616759" y="256146"/>
                    <a:pt x="616759" y="253406"/>
                  </a:cubicBezTo>
                  <a:cubicBezTo>
                    <a:pt x="616759" y="249297"/>
                    <a:pt x="618129" y="241078"/>
                    <a:pt x="618129" y="234229"/>
                  </a:cubicBezTo>
                  <a:cubicBezTo>
                    <a:pt x="619499" y="228750"/>
                    <a:pt x="618129" y="216423"/>
                    <a:pt x="629087" y="210943"/>
                  </a:cubicBezTo>
                  <a:cubicBezTo>
                    <a:pt x="635936" y="206834"/>
                    <a:pt x="646894" y="205464"/>
                    <a:pt x="656483" y="204095"/>
                  </a:cubicBezTo>
                  <a:cubicBezTo>
                    <a:pt x="663331" y="202725"/>
                    <a:pt x="689357" y="187658"/>
                    <a:pt x="689357" y="183548"/>
                  </a:cubicBezTo>
                  <a:cubicBezTo>
                    <a:pt x="689357" y="179439"/>
                    <a:pt x="678399" y="168481"/>
                    <a:pt x="675659" y="160262"/>
                  </a:cubicBezTo>
                  <a:cubicBezTo>
                    <a:pt x="672920" y="152044"/>
                    <a:pt x="672920" y="136976"/>
                    <a:pt x="672920" y="132867"/>
                  </a:cubicBezTo>
                  <a:cubicBezTo>
                    <a:pt x="672920" y="104102"/>
                    <a:pt x="689357" y="79447"/>
                    <a:pt x="720861" y="79447"/>
                  </a:cubicBezTo>
                  <a:close/>
                  <a:moveTo>
                    <a:pt x="198983" y="0"/>
                  </a:moveTo>
                  <a:cubicBezTo>
                    <a:pt x="205832" y="0"/>
                    <a:pt x="208572" y="0"/>
                    <a:pt x="222269" y="5479"/>
                  </a:cubicBezTo>
                  <a:cubicBezTo>
                    <a:pt x="240076" y="13698"/>
                    <a:pt x="238706" y="34244"/>
                    <a:pt x="238706" y="43833"/>
                  </a:cubicBezTo>
                  <a:cubicBezTo>
                    <a:pt x="238706" y="47942"/>
                    <a:pt x="241446" y="52051"/>
                    <a:pt x="241446" y="56160"/>
                  </a:cubicBezTo>
                  <a:cubicBezTo>
                    <a:pt x="241446" y="58900"/>
                    <a:pt x="234597" y="75337"/>
                    <a:pt x="234597" y="79447"/>
                  </a:cubicBezTo>
                  <a:cubicBezTo>
                    <a:pt x="234597" y="84925"/>
                    <a:pt x="231857" y="89035"/>
                    <a:pt x="244185" y="91774"/>
                  </a:cubicBezTo>
                  <a:cubicBezTo>
                    <a:pt x="246925" y="93144"/>
                    <a:pt x="253774" y="91774"/>
                    <a:pt x="259253" y="93144"/>
                  </a:cubicBezTo>
                  <a:cubicBezTo>
                    <a:pt x="270211" y="94514"/>
                    <a:pt x="281169" y="99993"/>
                    <a:pt x="293497" y="104102"/>
                  </a:cubicBezTo>
                  <a:cubicBezTo>
                    <a:pt x="298976" y="106842"/>
                    <a:pt x="307194" y="101363"/>
                    <a:pt x="314043" y="108211"/>
                  </a:cubicBezTo>
                  <a:cubicBezTo>
                    <a:pt x="341438" y="135607"/>
                    <a:pt x="371573" y="176699"/>
                    <a:pt x="405817" y="199985"/>
                  </a:cubicBezTo>
                  <a:cubicBezTo>
                    <a:pt x="411296" y="204095"/>
                    <a:pt x="412666" y="215053"/>
                    <a:pt x="414035" y="223271"/>
                  </a:cubicBezTo>
                  <a:cubicBezTo>
                    <a:pt x="416775" y="238339"/>
                    <a:pt x="418145" y="269843"/>
                    <a:pt x="418145" y="272583"/>
                  </a:cubicBezTo>
                  <a:lnTo>
                    <a:pt x="415405" y="336961"/>
                  </a:lnTo>
                  <a:cubicBezTo>
                    <a:pt x="418145" y="338331"/>
                    <a:pt x="420884" y="336961"/>
                    <a:pt x="423624" y="336961"/>
                  </a:cubicBezTo>
                  <a:cubicBezTo>
                    <a:pt x="424994" y="338331"/>
                    <a:pt x="424994" y="336961"/>
                    <a:pt x="424994" y="341071"/>
                  </a:cubicBezTo>
                  <a:cubicBezTo>
                    <a:pt x="424994" y="342440"/>
                    <a:pt x="422254" y="342440"/>
                    <a:pt x="416775" y="347919"/>
                  </a:cubicBezTo>
                  <a:lnTo>
                    <a:pt x="416775" y="358877"/>
                  </a:lnTo>
                  <a:cubicBezTo>
                    <a:pt x="416775" y="389012"/>
                    <a:pt x="419514" y="375315"/>
                    <a:pt x="442800" y="406819"/>
                  </a:cubicBezTo>
                  <a:lnTo>
                    <a:pt x="438691" y="406819"/>
                  </a:lnTo>
                  <a:cubicBezTo>
                    <a:pt x="433212" y="402710"/>
                    <a:pt x="426363" y="398600"/>
                    <a:pt x="420884" y="394491"/>
                  </a:cubicBezTo>
                  <a:cubicBezTo>
                    <a:pt x="416775" y="397231"/>
                    <a:pt x="416775" y="401340"/>
                    <a:pt x="416775" y="401340"/>
                  </a:cubicBezTo>
                  <a:cubicBezTo>
                    <a:pt x="416775" y="405449"/>
                    <a:pt x="423624" y="421887"/>
                    <a:pt x="427733" y="434214"/>
                  </a:cubicBezTo>
                  <a:cubicBezTo>
                    <a:pt x="427733" y="434214"/>
                    <a:pt x="427733" y="435584"/>
                    <a:pt x="424994" y="435584"/>
                  </a:cubicBezTo>
                  <a:cubicBezTo>
                    <a:pt x="420884" y="435584"/>
                    <a:pt x="415405" y="419147"/>
                    <a:pt x="411296" y="412298"/>
                  </a:cubicBezTo>
                  <a:cubicBezTo>
                    <a:pt x="409926" y="413668"/>
                    <a:pt x="409926" y="412298"/>
                    <a:pt x="409926" y="415038"/>
                  </a:cubicBezTo>
                  <a:cubicBezTo>
                    <a:pt x="409926" y="419147"/>
                    <a:pt x="411296" y="434214"/>
                    <a:pt x="412666" y="443803"/>
                  </a:cubicBezTo>
                  <a:cubicBezTo>
                    <a:pt x="411296" y="445172"/>
                    <a:pt x="409926" y="446542"/>
                    <a:pt x="407187" y="446542"/>
                  </a:cubicBezTo>
                  <a:cubicBezTo>
                    <a:pt x="405817" y="435584"/>
                    <a:pt x="403077" y="423256"/>
                    <a:pt x="401707" y="410928"/>
                  </a:cubicBezTo>
                  <a:cubicBezTo>
                    <a:pt x="400338" y="410928"/>
                    <a:pt x="400338" y="409559"/>
                    <a:pt x="396229" y="409559"/>
                  </a:cubicBezTo>
                  <a:cubicBezTo>
                    <a:pt x="386640" y="409559"/>
                    <a:pt x="389380" y="436954"/>
                    <a:pt x="388010" y="445172"/>
                  </a:cubicBezTo>
                  <a:cubicBezTo>
                    <a:pt x="382531" y="408189"/>
                    <a:pt x="385271" y="420517"/>
                    <a:pt x="385271" y="408189"/>
                  </a:cubicBezTo>
                  <a:cubicBezTo>
                    <a:pt x="385271" y="405449"/>
                    <a:pt x="385271" y="402710"/>
                    <a:pt x="386640" y="399970"/>
                  </a:cubicBezTo>
                  <a:cubicBezTo>
                    <a:pt x="385271" y="398600"/>
                    <a:pt x="383901" y="397231"/>
                    <a:pt x="381161" y="397231"/>
                  </a:cubicBezTo>
                  <a:cubicBezTo>
                    <a:pt x="377052" y="397231"/>
                    <a:pt x="370203" y="408189"/>
                    <a:pt x="363354" y="413668"/>
                  </a:cubicBezTo>
                  <a:cubicBezTo>
                    <a:pt x="361984" y="412298"/>
                    <a:pt x="361984" y="413668"/>
                    <a:pt x="361984" y="409559"/>
                  </a:cubicBezTo>
                  <a:cubicBezTo>
                    <a:pt x="361984" y="406819"/>
                    <a:pt x="381161" y="368466"/>
                    <a:pt x="392119" y="347919"/>
                  </a:cubicBezTo>
                  <a:lnTo>
                    <a:pt x="392119" y="321894"/>
                  </a:lnTo>
                  <a:cubicBezTo>
                    <a:pt x="389380" y="293129"/>
                    <a:pt x="377052" y="260255"/>
                    <a:pt x="370203" y="230120"/>
                  </a:cubicBezTo>
                  <a:cubicBezTo>
                    <a:pt x="351026" y="223271"/>
                    <a:pt x="333220" y="204095"/>
                    <a:pt x="312673" y="190397"/>
                  </a:cubicBezTo>
                  <a:lnTo>
                    <a:pt x="312673" y="252036"/>
                  </a:lnTo>
                  <a:cubicBezTo>
                    <a:pt x="308564" y="278062"/>
                    <a:pt x="301715" y="323264"/>
                    <a:pt x="301715" y="326003"/>
                  </a:cubicBezTo>
                  <a:cubicBezTo>
                    <a:pt x="301715" y="335592"/>
                    <a:pt x="309934" y="341071"/>
                    <a:pt x="312673" y="352029"/>
                  </a:cubicBezTo>
                  <a:cubicBezTo>
                    <a:pt x="316783" y="364357"/>
                    <a:pt x="318152" y="379424"/>
                    <a:pt x="319522" y="393122"/>
                  </a:cubicBezTo>
                  <a:cubicBezTo>
                    <a:pt x="320892" y="430105"/>
                    <a:pt x="322261" y="446542"/>
                    <a:pt x="323631" y="462979"/>
                  </a:cubicBezTo>
                  <a:cubicBezTo>
                    <a:pt x="325001" y="464349"/>
                    <a:pt x="329110" y="464349"/>
                    <a:pt x="329110" y="464349"/>
                  </a:cubicBezTo>
                  <a:cubicBezTo>
                    <a:pt x="330480" y="465719"/>
                    <a:pt x="330480" y="464349"/>
                    <a:pt x="330480" y="467088"/>
                  </a:cubicBezTo>
                  <a:cubicBezTo>
                    <a:pt x="330480" y="471198"/>
                    <a:pt x="327741" y="471198"/>
                    <a:pt x="325001" y="473937"/>
                  </a:cubicBezTo>
                  <a:lnTo>
                    <a:pt x="325001" y="484895"/>
                  </a:lnTo>
                  <a:cubicBezTo>
                    <a:pt x="325001" y="487635"/>
                    <a:pt x="325001" y="494484"/>
                    <a:pt x="326371" y="498593"/>
                  </a:cubicBezTo>
                  <a:cubicBezTo>
                    <a:pt x="312673" y="515030"/>
                    <a:pt x="312673" y="534207"/>
                    <a:pt x="308564" y="554753"/>
                  </a:cubicBezTo>
                  <a:lnTo>
                    <a:pt x="312673" y="558863"/>
                  </a:lnTo>
                  <a:cubicBezTo>
                    <a:pt x="314043" y="557493"/>
                    <a:pt x="312673" y="556123"/>
                    <a:pt x="315413" y="556123"/>
                  </a:cubicBezTo>
                  <a:cubicBezTo>
                    <a:pt x="319522" y="556123"/>
                    <a:pt x="318152" y="558863"/>
                    <a:pt x="318152" y="560232"/>
                  </a:cubicBezTo>
                  <a:cubicBezTo>
                    <a:pt x="315413" y="560232"/>
                    <a:pt x="312673" y="558863"/>
                    <a:pt x="309934" y="558863"/>
                  </a:cubicBezTo>
                  <a:cubicBezTo>
                    <a:pt x="305825" y="569821"/>
                    <a:pt x="286648" y="584888"/>
                    <a:pt x="272950" y="584888"/>
                  </a:cubicBezTo>
                  <a:cubicBezTo>
                    <a:pt x="272950" y="586258"/>
                    <a:pt x="271580" y="584888"/>
                    <a:pt x="271580" y="588997"/>
                  </a:cubicBezTo>
                  <a:cubicBezTo>
                    <a:pt x="271580" y="591736"/>
                    <a:pt x="272950" y="591736"/>
                    <a:pt x="274320" y="593106"/>
                  </a:cubicBezTo>
                  <a:lnTo>
                    <a:pt x="268841" y="593106"/>
                  </a:lnTo>
                  <a:cubicBezTo>
                    <a:pt x="257883" y="605434"/>
                    <a:pt x="248295" y="630090"/>
                    <a:pt x="235967" y="630090"/>
                  </a:cubicBezTo>
                  <a:cubicBezTo>
                    <a:pt x="235967" y="630090"/>
                    <a:pt x="222269" y="625981"/>
                    <a:pt x="222269" y="628720"/>
                  </a:cubicBezTo>
                  <a:cubicBezTo>
                    <a:pt x="222269" y="632829"/>
                    <a:pt x="227748" y="652006"/>
                    <a:pt x="227748" y="656116"/>
                  </a:cubicBezTo>
                  <a:cubicBezTo>
                    <a:pt x="227748" y="668443"/>
                    <a:pt x="209941" y="664334"/>
                    <a:pt x="209941" y="669813"/>
                  </a:cubicBezTo>
                  <a:cubicBezTo>
                    <a:pt x="209941" y="672552"/>
                    <a:pt x="214050" y="723234"/>
                    <a:pt x="216790" y="749259"/>
                  </a:cubicBezTo>
                  <a:cubicBezTo>
                    <a:pt x="218160" y="769805"/>
                    <a:pt x="238706" y="779394"/>
                    <a:pt x="238706" y="798570"/>
                  </a:cubicBezTo>
                  <a:cubicBezTo>
                    <a:pt x="238706" y="802680"/>
                    <a:pt x="234597" y="801310"/>
                    <a:pt x="231857" y="810898"/>
                  </a:cubicBezTo>
                  <a:cubicBezTo>
                    <a:pt x="229118" y="817747"/>
                    <a:pt x="233227" y="828705"/>
                    <a:pt x="231857" y="836923"/>
                  </a:cubicBezTo>
                  <a:cubicBezTo>
                    <a:pt x="222269" y="842403"/>
                    <a:pt x="215420" y="846512"/>
                    <a:pt x="205832" y="846512"/>
                  </a:cubicBezTo>
                  <a:cubicBezTo>
                    <a:pt x="198983" y="846512"/>
                    <a:pt x="179807" y="842403"/>
                    <a:pt x="179807" y="834184"/>
                  </a:cubicBezTo>
                  <a:cubicBezTo>
                    <a:pt x="179807" y="827335"/>
                    <a:pt x="188025" y="820487"/>
                    <a:pt x="192134" y="813638"/>
                  </a:cubicBezTo>
                  <a:cubicBezTo>
                    <a:pt x="194874" y="809528"/>
                    <a:pt x="194874" y="805419"/>
                    <a:pt x="196244" y="801310"/>
                  </a:cubicBezTo>
                  <a:lnTo>
                    <a:pt x="196244" y="794461"/>
                  </a:lnTo>
                  <a:cubicBezTo>
                    <a:pt x="196244" y="790352"/>
                    <a:pt x="197614" y="782133"/>
                    <a:pt x="197614" y="779394"/>
                  </a:cubicBezTo>
                  <a:cubicBezTo>
                    <a:pt x="197614" y="743780"/>
                    <a:pt x="157891" y="690359"/>
                    <a:pt x="157891" y="656116"/>
                  </a:cubicBezTo>
                  <a:lnTo>
                    <a:pt x="157891" y="598586"/>
                  </a:lnTo>
                  <a:cubicBezTo>
                    <a:pt x="156521" y="597216"/>
                    <a:pt x="155151" y="595846"/>
                    <a:pt x="153781" y="595846"/>
                  </a:cubicBezTo>
                  <a:cubicBezTo>
                    <a:pt x="153781" y="594476"/>
                    <a:pt x="155151" y="594476"/>
                    <a:pt x="156521" y="593106"/>
                  </a:cubicBezTo>
                  <a:cubicBezTo>
                    <a:pt x="155151" y="588997"/>
                    <a:pt x="148302" y="583518"/>
                    <a:pt x="148302" y="580779"/>
                  </a:cubicBezTo>
                  <a:cubicBezTo>
                    <a:pt x="148302" y="576669"/>
                    <a:pt x="153781" y="572560"/>
                    <a:pt x="152411" y="568451"/>
                  </a:cubicBezTo>
                  <a:cubicBezTo>
                    <a:pt x="145563" y="573930"/>
                    <a:pt x="142823" y="573930"/>
                    <a:pt x="137344" y="573930"/>
                  </a:cubicBezTo>
                  <a:cubicBezTo>
                    <a:pt x="125016" y="573930"/>
                    <a:pt x="126386" y="565711"/>
                    <a:pt x="115428" y="567081"/>
                  </a:cubicBezTo>
                  <a:cubicBezTo>
                    <a:pt x="116798" y="565711"/>
                    <a:pt x="119537" y="565711"/>
                    <a:pt x="120907" y="564341"/>
                  </a:cubicBezTo>
                  <a:cubicBezTo>
                    <a:pt x="119537" y="562971"/>
                    <a:pt x="118168" y="561602"/>
                    <a:pt x="118168" y="558863"/>
                  </a:cubicBezTo>
                  <a:cubicBezTo>
                    <a:pt x="118168" y="550644"/>
                    <a:pt x="126386" y="547904"/>
                    <a:pt x="131865" y="542425"/>
                  </a:cubicBezTo>
                  <a:cubicBezTo>
                    <a:pt x="131865" y="542425"/>
                    <a:pt x="130495" y="543795"/>
                    <a:pt x="134604" y="543795"/>
                  </a:cubicBezTo>
                  <a:lnTo>
                    <a:pt x="140084" y="543795"/>
                  </a:lnTo>
                  <a:cubicBezTo>
                    <a:pt x="140084" y="543795"/>
                    <a:pt x="141453" y="543795"/>
                    <a:pt x="141453" y="541056"/>
                  </a:cubicBezTo>
                  <a:cubicBezTo>
                    <a:pt x="141453" y="536946"/>
                    <a:pt x="135974" y="510921"/>
                    <a:pt x="135974" y="508181"/>
                  </a:cubicBezTo>
                  <a:lnTo>
                    <a:pt x="135974" y="464349"/>
                  </a:lnTo>
                  <a:lnTo>
                    <a:pt x="127756" y="464349"/>
                  </a:lnTo>
                  <a:cubicBezTo>
                    <a:pt x="127756" y="462979"/>
                    <a:pt x="127756" y="461610"/>
                    <a:pt x="126386" y="460240"/>
                  </a:cubicBezTo>
                  <a:cubicBezTo>
                    <a:pt x="129126" y="457500"/>
                    <a:pt x="138714" y="457500"/>
                    <a:pt x="135974" y="447912"/>
                  </a:cubicBezTo>
                  <a:cubicBezTo>
                    <a:pt x="137344" y="445172"/>
                    <a:pt x="137344" y="441063"/>
                    <a:pt x="137344" y="438323"/>
                  </a:cubicBezTo>
                  <a:cubicBezTo>
                    <a:pt x="144193" y="408189"/>
                    <a:pt x="159260" y="349289"/>
                    <a:pt x="159260" y="345180"/>
                  </a:cubicBezTo>
                  <a:cubicBezTo>
                    <a:pt x="159260" y="342440"/>
                    <a:pt x="155151" y="313675"/>
                    <a:pt x="152411" y="298608"/>
                  </a:cubicBezTo>
                  <a:cubicBezTo>
                    <a:pt x="140084" y="306827"/>
                    <a:pt x="122277" y="326003"/>
                    <a:pt x="111319" y="327373"/>
                  </a:cubicBezTo>
                  <a:cubicBezTo>
                    <a:pt x="98991" y="308196"/>
                    <a:pt x="92142" y="308196"/>
                    <a:pt x="92142" y="295869"/>
                  </a:cubicBezTo>
                  <a:cubicBezTo>
                    <a:pt x="92142" y="293129"/>
                    <a:pt x="94881" y="271213"/>
                    <a:pt x="94881" y="268473"/>
                  </a:cubicBezTo>
                  <a:cubicBezTo>
                    <a:pt x="94881" y="264364"/>
                    <a:pt x="92142" y="246557"/>
                    <a:pt x="92142" y="242448"/>
                  </a:cubicBezTo>
                  <a:cubicBezTo>
                    <a:pt x="92142" y="227381"/>
                    <a:pt x="100361" y="220532"/>
                    <a:pt x="100361" y="206834"/>
                  </a:cubicBezTo>
                  <a:cubicBezTo>
                    <a:pt x="100361" y="191767"/>
                    <a:pt x="90773" y="190397"/>
                    <a:pt x="90773" y="171220"/>
                  </a:cubicBezTo>
                  <a:cubicBezTo>
                    <a:pt x="90773" y="149304"/>
                    <a:pt x="104470" y="141086"/>
                    <a:pt x="131865" y="126018"/>
                  </a:cubicBezTo>
                  <a:cubicBezTo>
                    <a:pt x="135974" y="123279"/>
                    <a:pt x="174327" y="98623"/>
                    <a:pt x="174327" y="95883"/>
                  </a:cubicBezTo>
                  <a:cubicBezTo>
                    <a:pt x="174327" y="80816"/>
                    <a:pt x="164739" y="75337"/>
                    <a:pt x="155151" y="57530"/>
                  </a:cubicBezTo>
                  <a:lnTo>
                    <a:pt x="155151" y="52051"/>
                  </a:lnTo>
                  <a:cubicBezTo>
                    <a:pt x="156521" y="50682"/>
                    <a:pt x="159260" y="50682"/>
                    <a:pt x="163369" y="50682"/>
                  </a:cubicBezTo>
                  <a:cubicBezTo>
                    <a:pt x="162000" y="23286"/>
                    <a:pt x="170218" y="0"/>
                    <a:pt x="198983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437C03B8-F144-805B-2430-485238D2E157}"/>
                </a:ext>
              </a:extLst>
            </p:cNvPr>
            <p:cNvSpPr/>
            <p:nvPr/>
          </p:nvSpPr>
          <p:spPr>
            <a:xfrm flipH="1">
              <a:off x="6371774" y="6788199"/>
              <a:ext cx="1360667" cy="905403"/>
            </a:xfrm>
            <a:custGeom>
              <a:avLst/>
              <a:gdLst>
                <a:gd name="connsiteX0" fmla="*/ 1171691 w 1453314"/>
                <a:gd name="connsiteY0" fmla="*/ 961462 h 967051"/>
                <a:gd name="connsiteX1" fmla="*/ 1175253 w 1453314"/>
                <a:gd name="connsiteY1" fmla="*/ 964311 h 967051"/>
                <a:gd name="connsiteX2" fmla="*/ 1171144 w 1453314"/>
                <a:gd name="connsiteY2" fmla="*/ 961571 h 967051"/>
                <a:gd name="connsiteX3" fmla="*/ 1150769 w 1453314"/>
                <a:gd name="connsiteY3" fmla="*/ 958661 h 967051"/>
                <a:gd name="connsiteX4" fmla="*/ 1149228 w 1453314"/>
                <a:gd name="connsiteY4" fmla="*/ 960202 h 967051"/>
                <a:gd name="connsiteX5" fmla="*/ 1153337 w 1453314"/>
                <a:gd name="connsiteY5" fmla="*/ 960202 h 967051"/>
                <a:gd name="connsiteX6" fmla="*/ 1150769 w 1453314"/>
                <a:gd name="connsiteY6" fmla="*/ 958661 h 967051"/>
                <a:gd name="connsiteX7" fmla="*/ 1328666 w 1453314"/>
                <a:gd name="connsiteY7" fmla="*/ 924588 h 967051"/>
                <a:gd name="connsiteX8" fmla="*/ 1332775 w 1453314"/>
                <a:gd name="connsiteY8" fmla="*/ 924588 h 967051"/>
                <a:gd name="connsiteX9" fmla="*/ 1334145 w 1453314"/>
                <a:gd name="connsiteY9" fmla="*/ 930067 h 967051"/>
                <a:gd name="connsiteX10" fmla="*/ 1327296 w 1453314"/>
                <a:gd name="connsiteY10" fmla="*/ 930067 h 967051"/>
                <a:gd name="connsiteX11" fmla="*/ 1338254 w 1453314"/>
                <a:gd name="connsiteY11" fmla="*/ 872537 h 967051"/>
                <a:gd name="connsiteX12" fmla="*/ 1343734 w 1453314"/>
                <a:gd name="connsiteY12" fmla="*/ 876646 h 967051"/>
                <a:gd name="connsiteX13" fmla="*/ 1336885 w 1453314"/>
                <a:gd name="connsiteY13" fmla="*/ 878016 h 967051"/>
                <a:gd name="connsiteX14" fmla="*/ 1338254 w 1453314"/>
                <a:gd name="connsiteY14" fmla="*/ 872537 h 967051"/>
                <a:gd name="connsiteX15" fmla="*/ 1388935 w 1453314"/>
                <a:gd name="connsiteY15" fmla="*/ 857470 h 967051"/>
                <a:gd name="connsiteX16" fmla="*/ 1391675 w 1453314"/>
                <a:gd name="connsiteY16" fmla="*/ 860209 h 967051"/>
                <a:gd name="connsiteX17" fmla="*/ 1384826 w 1453314"/>
                <a:gd name="connsiteY17" fmla="*/ 860209 h 967051"/>
                <a:gd name="connsiteX18" fmla="*/ 1388935 w 1453314"/>
                <a:gd name="connsiteY18" fmla="*/ 857470 h 967051"/>
                <a:gd name="connsiteX19" fmla="*/ 1349212 w 1453314"/>
                <a:gd name="connsiteY19" fmla="*/ 850621 h 967051"/>
                <a:gd name="connsiteX20" fmla="*/ 1354692 w 1453314"/>
                <a:gd name="connsiteY20" fmla="*/ 850621 h 967051"/>
                <a:gd name="connsiteX21" fmla="*/ 1353322 w 1453314"/>
                <a:gd name="connsiteY21" fmla="*/ 853360 h 967051"/>
                <a:gd name="connsiteX22" fmla="*/ 1349212 w 1453314"/>
                <a:gd name="connsiteY22" fmla="*/ 850621 h 967051"/>
                <a:gd name="connsiteX23" fmla="*/ 1302641 w 1453314"/>
                <a:gd name="connsiteY23" fmla="*/ 849251 h 967051"/>
                <a:gd name="connsiteX24" fmla="*/ 1306750 w 1453314"/>
                <a:gd name="connsiteY24" fmla="*/ 849251 h 967051"/>
                <a:gd name="connsiteX25" fmla="*/ 1309489 w 1453314"/>
                <a:gd name="connsiteY25" fmla="*/ 854730 h 967051"/>
                <a:gd name="connsiteX26" fmla="*/ 1305380 w 1453314"/>
                <a:gd name="connsiteY26" fmla="*/ 856100 h 967051"/>
                <a:gd name="connsiteX27" fmla="*/ 1299901 w 1453314"/>
                <a:gd name="connsiteY27" fmla="*/ 853360 h 967051"/>
                <a:gd name="connsiteX28" fmla="*/ 1302641 w 1453314"/>
                <a:gd name="connsiteY28" fmla="*/ 849251 h 967051"/>
                <a:gd name="connsiteX29" fmla="*/ 1388935 w 1453314"/>
                <a:gd name="connsiteY29" fmla="*/ 845142 h 967051"/>
                <a:gd name="connsiteX30" fmla="*/ 1393045 w 1453314"/>
                <a:gd name="connsiteY30" fmla="*/ 847881 h 967051"/>
                <a:gd name="connsiteX31" fmla="*/ 1388935 w 1453314"/>
                <a:gd name="connsiteY31" fmla="*/ 845142 h 967051"/>
                <a:gd name="connsiteX32" fmla="*/ 1396641 w 1453314"/>
                <a:gd name="connsiteY32" fmla="*/ 838635 h 967051"/>
                <a:gd name="connsiteX33" fmla="*/ 1399894 w 1453314"/>
                <a:gd name="connsiteY33" fmla="*/ 839663 h 967051"/>
                <a:gd name="connsiteX34" fmla="*/ 1398524 w 1453314"/>
                <a:gd name="connsiteY34" fmla="*/ 842403 h 967051"/>
                <a:gd name="connsiteX35" fmla="*/ 1394415 w 1453314"/>
                <a:gd name="connsiteY35" fmla="*/ 839663 h 967051"/>
                <a:gd name="connsiteX36" fmla="*/ 1396641 w 1453314"/>
                <a:gd name="connsiteY36" fmla="*/ 838635 h 967051"/>
                <a:gd name="connsiteX37" fmla="*/ 478046 w 1453314"/>
                <a:gd name="connsiteY37" fmla="*/ 831444 h 967051"/>
                <a:gd name="connsiteX38" fmla="*/ 483525 w 1453314"/>
                <a:gd name="connsiteY38" fmla="*/ 832814 h 967051"/>
                <a:gd name="connsiteX39" fmla="*/ 480785 w 1453314"/>
                <a:gd name="connsiteY39" fmla="*/ 836923 h 967051"/>
                <a:gd name="connsiteX40" fmla="*/ 476676 w 1453314"/>
                <a:gd name="connsiteY40" fmla="*/ 834184 h 967051"/>
                <a:gd name="connsiteX41" fmla="*/ 478046 w 1453314"/>
                <a:gd name="connsiteY41" fmla="*/ 831444 h 967051"/>
                <a:gd name="connsiteX42" fmla="*/ 1016361 w 1453314"/>
                <a:gd name="connsiteY42" fmla="*/ 820486 h 967051"/>
                <a:gd name="connsiteX43" fmla="*/ 1017731 w 1453314"/>
                <a:gd name="connsiteY43" fmla="*/ 823226 h 967051"/>
                <a:gd name="connsiteX44" fmla="*/ 1013621 w 1453314"/>
                <a:gd name="connsiteY44" fmla="*/ 821856 h 967051"/>
                <a:gd name="connsiteX45" fmla="*/ 1016361 w 1453314"/>
                <a:gd name="connsiteY45" fmla="*/ 820486 h 967051"/>
                <a:gd name="connsiteX46" fmla="*/ 1054714 w 1453314"/>
                <a:gd name="connsiteY46" fmla="*/ 809528 h 967051"/>
                <a:gd name="connsiteX47" fmla="*/ 1060193 w 1453314"/>
                <a:gd name="connsiteY47" fmla="*/ 809528 h 967051"/>
                <a:gd name="connsiteX48" fmla="*/ 1062933 w 1453314"/>
                <a:gd name="connsiteY48" fmla="*/ 815007 h 967051"/>
                <a:gd name="connsiteX49" fmla="*/ 1056084 w 1453314"/>
                <a:gd name="connsiteY49" fmla="*/ 816377 h 967051"/>
                <a:gd name="connsiteX50" fmla="*/ 1053344 w 1453314"/>
                <a:gd name="connsiteY50" fmla="*/ 812268 h 967051"/>
                <a:gd name="connsiteX51" fmla="*/ 1054714 w 1453314"/>
                <a:gd name="connsiteY51" fmla="*/ 809528 h 967051"/>
                <a:gd name="connsiteX52" fmla="*/ 1273876 w 1453314"/>
                <a:gd name="connsiteY52" fmla="*/ 802680 h 967051"/>
                <a:gd name="connsiteX53" fmla="*/ 1276615 w 1453314"/>
                <a:gd name="connsiteY53" fmla="*/ 805419 h 967051"/>
                <a:gd name="connsiteX54" fmla="*/ 1272506 w 1453314"/>
                <a:gd name="connsiteY54" fmla="*/ 805419 h 967051"/>
                <a:gd name="connsiteX55" fmla="*/ 1273876 w 1453314"/>
                <a:gd name="connsiteY55" fmla="*/ 802680 h 967051"/>
                <a:gd name="connsiteX56" fmla="*/ 1431056 w 1453314"/>
                <a:gd name="connsiteY56" fmla="*/ 792920 h 967051"/>
                <a:gd name="connsiteX57" fmla="*/ 1434138 w 1453314"/>
                <a:gd name="connsiteY57" fmla="*/ 793091 h 967051"/>
                <a:gd name="connsiteX58" fmla="*/ 1435507 w 1453314"/>
                <a:gd name="connsiteY58" fmla="*/ 799940 h 967051"/>
                <a:gd name="connsiteX59" fmla="*/ 1431398 w 1453314"/>
                <a:gd name="connsiteY59" fmla="*/ 799940 h 967051"/>
                <a:gd name="connsiteX60" fmla="*/ 1430028 w 1453314"/>
                <a:gd name="connsiteY60" fmla="*/ 795830 h 967051"/>
                <a:gd name="connsiteX61" fmla="*/ 1431056 w 1453314"/>
                <a:gd name="connsiteY61" fmla="*/ 792920 h 967051"/>
                <a:gd name="connsiteX62" fmla="*/ 468458 w 1453314"/>
                <a:gd name="connsiteY62" fmla="*/ 790352 h 967051"/>
                <a:gd name="connsiteX63" fmla="*/ 473937 w 1453314"/>
                <a:gd name="connsiteY63" fmla="*/ 790352 h 967051"/>
                <a:gd name="connsiteX64" fmla="*/ 475307 w 1453314"/>
                <a:gd name="connsiteY64" fmla="*/ 794461 h 967051"/>
                <a:gd name="connsiteX65" fmla="*/ 468458 w 1453314"/>
                <a:gd name="connsiteY65" fmla="*/ 790352 h 967051"/>
                <a:gd name="connsiteX66" fmla="*/ 1138270 w 1453314"/>
                <a:gd name="connsiteY66" fmla="*/ 787612 h 967051"/>
                <a:gd name="connsiteX67" fmla="*/ 1143749 w 1453314"/>
                <a:gd name="connsiteY67" fmla="*/ 813638 h 967051"/>
                <a:gd name="connsiteX68" fmla="*/ 1146488 w 1453314"/>
                <a:gd name="connsiteY68" fmla="*/ 823226 h 967051"/>
                <a:gd name="connsiteX69" fmla="*/ 1134160 w 1453314"/>
                <a:gd name="connsiteY69" fmla="*/ 835553 h 967051"/>
                <a:gd name="connsiteX70" fmla="*/ 1123202 w 1453314"/>
                <a:gd name="connsiteY70" fmla="*/ 815007 h 967051"/>
                <a:gd name="connsiteX71" fmla="*/ 1120463 w 1453314"/>
                <a:gd name="connsiteY71" fmla="*/ 802680 h 967051"/>
                <a:gd name="connsiteX72" fmla="*/ 1138270 w 1453314"/>
                <a:gd name="connsiteY72" fmla="*/ 787612 h 967051"/>
                <a:gd name="connsiteX73" fmla="*/ 432844 w 1453314"/>
                <a:gd name="connsiteY73" fmla="*/ 775284 h 967051"/>
                <a:gd name="connsiteX74" fmla="*/ 434214 w 1453314"/>
                <a:gd name="connsiteY74" fmla="*/ 778024 h 967051"/>
                <a:gd name="connsiteX75" fmla="*/ 430105 w 1453314"/>
                <a:gd name="connsiteY75" fmla="*/ 778024 h 967051"/>
                <a:gd name="connsiteX76" fmla="*/ 1261548 w 1453314"/>
                <a:gd name="connsiteY76" fmla="*/ 771175 h 967051"/>
                <a:gd name="connsiteX77" fmla="*/ 1262918 w 1453314"/>
                <a:gd name="connsiteY77" fmla="*/ 773915 h 967051"/>
                <a:gd name="connsiteX78" fmla="*/ 1258808 w 1453314"/>
                <a:gd name="connsiteY78" fmla="*/ 773915 h 967051"/>
                <a:gd name="connsiteX79" fmla="*/ 1338254 w 1453314"/>
                <a:gd name="connsiteY79" fmla="*/ 768435 h 967051"/>
                <a:gd name="connsiteX80" fmla="*/ 1335515 w 1453314"/>
                <a:gd name="connsiteY80" fmla="*/ 772545 h 967051"/>
                <a:gd name="connsiteX81" fmla="*/ 1332775 w 1453314"/>
                <a:gd name="connsiteY81" fmla="*/ 769805 h 967051"/>
                <a:gd name="connsiteX82" fmla="*/ 1338254 w 1453314"/>
                <a:gd name="connsiteY82" fmla="*/ 768435 h 967051"/>
                <a:gd name="connsiteX83" fmla="*/ 1138270 w 1453314"/>
                <a:gd name="connsiteY83" fmla="*/ 768435 h 967051"/>
                <a:gd name="connsiteX84" fmla="*/ 1139639 w 1453314"/>
                <a:gd name="connsiteY84" fmla="*/ 776654 h 967051"/>
                <a:gd name="connsiteX85" fmla="*/ 1132791 w 1453314"/>
                <a:gd name="connsiteY85" fmla="*/ 773915 h 967051"/>
                <a:gd name="connsiteX86" fmla="*/ 1131421 w 1453314"/>
                <a:gd name="connsiteY86" fmla="*/ 771175 h 967051"/>
                <a:gd name="connsiteX87" fmla="*/ 1138270 w 1453314"/>
                <a:gd name="connsiteY87" fmla="*/ 768435 h 967051"/>
                <a:gd name="connsiteX88" fmla="*/ 499962 w 1453314"/>
                <a:gd name="connsiteY88" fmla="*/ 768435 h 967051"/>
                <a:gd name="connsiteX89" fmla="*/ 505441 w 1453314"/>
                <a:gd name="connsiteY89" fmla="*/ 769805 h 967051"/>
                <a:gd name="connsiteX90" fmla="*/ 502579 w 1453314"/>
                <a:gd name="connsiteY90" fmla="*/ 772764 h 967051"/>
                <a:gd name="connsiteX91" fmla="*/ 498592 w 1453314"/>
                <a:gd name="connsiteY91" fmla="*/ 772545 h 967051"/>
                <a:gd name="connsiteX92" fmla="*/ 462979 w 1453314"/>
                <a:gd name="connsiteY92" fmla="*/ 768435 h 967051"/>
                <a:gd name="connsiteX93" fmla="*/ 464348 w 1453314"/>
                <a:gd name="connsiteY93" fmla="*/ 771175 h 967051"/>
                <a:gd name="connsiteX94" fmla="*/ 460239 w 1453314"/>
                <a:gd name="connsiteY94" fmla="*/ 771175 h 967051"/>
                <a:gd name="connsiteX95" fmla="*/ 1306750 w 1453314"/>
                <a:gd name="connsiteY95" fmla="*/ 764326 h 967051"/>
                <a:gd name="connsiteX96" fmla="*/ 1310859 w 1453314"/>
                <a:gd name="connsiteY96" fmla="*/ 765696 h 967051"/>
                <a:gd name="connsiteX97" fmla="*/ 1305380 w 1453314"/>
                <a:gd name="connsiteY97" fmla="*/ 769805 h 967051"/>
                <a:gd name="connsiteX98" fmla="*/ 1304011 w 1453314"/>
                <a:gd name="connsiteY98" fmla="*/ 767065 h 967051"/>
                <a:gd name="connsiteX99" fmla="*/ 1099403 w 1453314"/>
                <a:gd name="connsiteY99" fmla="*/ 761587 h 967051"/>
                <a:gd name="connsiteX100" fmla="*/ 1102656 w 1453314"/>
                <a:gd name="connsiteY100" fmla="*/ 761587 h 967051"/>
                <a:gd name="connsiteX101" fmla="*/ 1112244 w 1453314"/>
                <a:gd name="connsiteY101" fmla="*/ 767065 h 967051"/>
                <a:gd name="connsiteX102" fmla="*/ 1104026 w 1453314"/>
                <a:gd name="connsiteY102" fmla="*/ 772545 h 967051"/>
                <a:gd name="connsiteX103" fmla="*/ 1097177 w 1453314"/>
                <a:gd name="connsiteY103" fmla="*/ 765696 h 967051"/>
                <a:gd name="connsiteX104" fmla="*/ 1099403 w 1453314"/>
                <a:gd name="connsiteY104" fmla="*/ 761587 h 967051"/>
                <a:gd name="connsiteX105" fmla="*/ 1228674 w 1453314"/>
                <a:gd name="connsiteY105" fmla="*/ 756107 h 967051"/>
                <a:gd name="connsiteX106" fmla="*/ 1235523 w 1453314"/>
                <a:gd name="connsiteY106" fmla="*/ 757477 h 967051"/>
                <a:gd name="connsiteX107" fmla="*/ 1225934 w 1453314"/>
                <a:gd name="connsiteY107" fmla="*/ 762956 h 967051"/>
                <a:gd name="connsiteX108" fmla="*/ 1228674 w 1453314"/>
                <a:gd name="connsiteY108" fmla="*/ 756107 h 967051"/>
                <a:gd name="connsiteX109" fmla="*/ 1050605 w 1453314"/>
                <a:gd name="connsiteY109" fmla="*/ 756107 h 967051"/>
                <a:gd name="connsiteX110" fmla="*/ 1053344 w 1453314"/>
                <a:gd name="connsiteY110" fmla="*/ 757477 h 967051"/>
                <a:gd name="connsiteX111" fmla="*/ 1050605 w 1453314"/>
                <a:gd name="connsiteY111" fmla="*/ 760217 h 967051"/>
                <a:gd name="connsiteX112" fmla="*/ 1046496 w 1453314"/>
                <a:gd name="connsiteY112" fmla="*/ 758847 h 967051"/>
                <a:gd name="connsiteX113" fmla="*/ 1050605 w 1453314"/>
                <a:gd name="connsiteY113" fmla="*/ 756107 h 967051"/>
                <a:gd name="connsiteX114" fmla="*/ 1028689 w 1453314"/>
                <a:gd name="connsiteY114" fmla="*/ 750628 h 967051"/>
                <a:gd name="connsiteX115" fmla="*/ 1025949 w 1453314"/>
                <a:gd name="connsiteY115" fmla="*/ 754738 h 967051"/>
                <a:gd name="connsiteX116" fmla="*/ 1019101 w 1453314"/>
                <a:gd name="connsiteY116" fmla="*/ 753368 h 967051"/>
                <a:gd name="connsiteX117" fmla="*/ 1028689 w 1453314"/>
                <a:gd name="connsiteY117" fmla="*/ 750628 h 967051"/>
                <a:gd name="connsiteX118" fmla="*/ 583517 w 1453314"/>
                <a:gd name="connsiteY118" fmla="*/ 750628 h 967051"/>
                <a:gd name="connsiteX119" fmla="*/ 605434 w 1453314"/>
                <a:gd name="connsiteY119" fmla="*/ 767065 h 967051"/>
                <a:gd name="connsiteX120" fmla="*/ 594476 w 1453314"/>
                <a:gd name="connsiteY120" fmla="*/ 772545 h 967051"/>
                <a:gd name="connsiteX121" fmla="*/ 571189 w 1453314"/>
                <a:gd name="connsiteY121" fmla="*/ 765696 h 967051"/>
                <a:gd name="connsiteX122" fmla="*/ 569820 w 1453314"/>
                <a:gd name="connsiteY122" fmla="*/ 758847 h 967051"/>
                <a:gd name="connsiteX123" fmla="*/ 583517 w 1453314"/>
                <a:gd name="connsiteY123" fmla="*/ 750628 h 967051"/>
                <a:gd name="connsiteX124" fmla="*/ 851990 w 1453314"/>
                <a:gd name="connsiteY124" fmla="*/ 745150 h 967051"/>
                <a:gd name="connsiteX125" fmla="*/ 864318 w 1453314"/>
                <a:gd name="connsiteY125" fmla="*/ 754738 h 967051"/>
                <a:gd name="connsiteX126" fmla="*/ 856099 w 1453314"/>
                <a:gd name="connsiteY126" fmla="*/ 757477 h 967051"/>
                <a:gd name="connsiteX127" fmla="*/ 845141 w 1453314"/>
                <a:gd name="connsiteY127" fmla="*/ 751998 h 967051"/>
                <a:gd name="connsiteX128" fmla="*/ 851990 w 1453314"/>
                <a:gd name="connsiteY128" fmla="*/ 745150 h 967051"/>
                <a:gd name="connsiteX129" fmla="*/ 150674 w 1453314"/>
                <a:gd name="connsiteY129" fmla="*/ 742410 h 967051"/>
                <a:gd name="connsiteX130" fmla="*/ 161632 w 1453314"/>
                <a:gd name="connsiteY130" fmla="*/ 743780 h 967051"/>
                <a:gd name="connsiteX131" fmla="*/ 165741 w 1453314"/>
                <a:gd name="connsiteY131" fmla="*/ 750628 h 967051"/>
                <a:gd name="connsiteX132" fmla="*/ 160262 w 1453314"/>
                <a:gd name="connsiteY132" fmla="*/ 754738 h 967051"/>
                <a:gd name="connsiteX133" fmla="*/ 147934 w 1453314"/>
                <a:gd name="connsiteY133" fmla="*/ 751998 h 967051"/>
                <a:gd name="connsiteX134" fmla="*/ 146564 w 1453314"/>
                <a:gd name="connsiteY134" fmla="*/ 746519 h 967051"/>
                <a:gd name="connsiteX135" fmla="*/ 150674 w 1453314"/>
                <a:gd name="connsiteY135" fmla="*/ 742410 h 967051"/>
                <a:gd name="connsiteX136" fmla="*/ 1227304 w 1453314"/>
                <a:gd name="connsiteY136" fmla="*/ 736931 h 967051"/>
                <a:gd name="connsiteX137" fmla="*/ 1232783 w 1453314"/>
                <a:gd name="connsiteY137" fmla="*/ 742410 h 967051"/>
                <a:gd name="connsiteX138" fmla="*/ 1231413 w 1453314"/>
                <a:gd name="connsiteY138" fmla="*/ 746519 h 967051"/>
                <a:gd name="connsiteX139" fmla="*/ 1225934 w 1453314"/>
                <a:gd name="connsiteY139" fmla="*/ 741040 h 967051"/>
                <a:gd name="connsiteX140" fmla="*/ 1227304 w 1453314"/>
                <a:gd name="connsiteY140" fmla="*/ 736931 h 967051"/>
                <a:gd name="connsiteX141" fmla="*/ 704056 w 1453314"/>
                <a:gd name="connsiteY141" fmla="*/ 735561 h 967051"/>
                <a:gd name="connsiteX142" fmla="*/ 709535 w 1453314"/>
                <a:gd name="connsiteY142" fmla="*/ 736931 h 967051"/>
                <a:gd name="connsiteX143" fmla="*/ 706796 w 1453314"/>
                <a:gd name="connsiteY143" fmla="*/ 739670 h 967051"/>
                <a:gd name="connsiteX144" fmla="*/ 702687 w 1453314"/>
                <a:gd name="connsiteY144" fmla="*/ 739670 h 967051"/>
                <a:gd name="connsiteX145" fmla="*/ 1014991 w 1453314"/>
                <a:gd name="connsiteY145" fmla="*/ 732822 h 967051"/>
                <a:gd name="connsiteX146" fmla="*/ 1013621 w 1453314"/>
                <a:gd name="connsiteY146" fmla="*/ 735561 h 967051"/>
                <a:gd name="connsiteX147" fmla="*/ 1010882 w 1453314"/>
                <a:gd name="connsiteY147" fmla="*/ 734192 h 967051"/>
                <a:gd name="connsiteX148" fmla="*/ 1014991 w 1453314"/>
                <a:gd name="connsiteY148" fmla="*/ 732822 h 967051"/>
                <a:gd name="connsiteX149" fmla="*/ 149304 w 1453314"/>
                <a:gd name="connsiteY149" fmla="*/ 730082 h 967051"/>
                <a:gd name="connsiteX150" fmla="*/ 153413 w 1453314"/>
                <a:gd name="connsiteY150" fmla="*/ 730082 h 967051"/>
                <a:gd name="connsiteX151" fmla="*/ 149304 w 1453314"/>
                <a:gd name="connsiteY151" fmla="*/ 734192 h 967051"/>
                <a:gd name="connsiteX152" fmla="*/ 584887 w 1453314"/>
                <a:gd name="connsiteY152" fmla="*/ 727342 h 967051"/>
                <a:gd name="connsiteX153" fmla="*/ 583517 w 1453314"/>
                <a:gd name="connsiteY153" fmla="*/ 735561 h 967051"/>
                <a:gd name="connsiteX154" fmla="*/ 576669 w 1453314"/>
                <a:gd name="connsiteY154" fmla="*/ 736931 h 967051"/>
                <a:gd name="connsiteX155" fmla="*/ 573929 w 1453314"/>
                <a:gd name="connsiteY155" fmla="*/ 731452 h 967051"/>
                <a:gd name="connsiteX156" fmla="*/ 584887 w 1453314"/>
                <a:gd name="connsiteY156" fmla="*/ 727342 h 967051"/>
                <a:gd name="connsiteX157" fmla="*/ 1136900 w 1453314"/>
                <a:gd name="connsiteY157" fmla="*/ 719124 h 967051"/>
                <a:gd name="connsiteX158" fmla="*/ 1136900 w 1453314"/>
                <a:gd name="connsiteY158" fmla="*/ 723233 h 967051"/>
                <a:gd name="connsiteX159" fmla="*/ 1141009 w 1453314"/>
                <a:gd name="connsiteY159" fmla="*/ 723233 h 967051"/>
                <a:gd name="connsiteX160" fmla="*/ 1136900 w 1453314"/>
                <a:gd name="connsiteY160" fmla="*/ 719124 h 967051"/>
                <a:gd name="connsiteX161" fmla="*/ 1420440 w 1453314"/>
                <a:gd name="connsiteY161" fmla="*/ 717754 h 967051"/>
                <a:gd name="connsiteX162" fmla="*/ 1431398 w 1453314"/>
                <a:gd name="connsiteY162" fmla="*/ 728712 h 967051"/>
                <a:gd name="connsiteX163" fmla="*/ 1424549 w 1453314"/>
                <a:gd name="connsiteY163" fmla="*/ 730082 h 967051"/>
                <a:gd name="connsiteX164" fmla="*/ 1413591 w 1453314"/>
                <a:gd name="connsiteY164" fmla="*/ 724603 h 967051"/>
                <a:gd name="connsiteX165" fmla="*/ 1420440 w 1453314"/>
                <a:gd name="connsiteY165" fmla="*/ 717754 h 967051"/>
                <a:gd name="connsiteX166" fmla="*/ 1006773 w 1453314"/>
                <a:gd name="connsiteY166" fmla="*/ 717754 h 967051"/>
                <a:gd name="connsiteX167" fmla="*/ 1012252 w 1453314"/>
                <a:gd name="connsiteY167" fmla="*/ 720494 h 967051"/>
                <a:gd name="connsiteX168" fmla="*/ 1004033 w 1453314"/>
                <a:gd name="connsiteY168" fmla="*/ 720494 h 967051"/>
                <a:gd name="connsiteX169" fmla="*/ 990336 w 1453314"/>
                <a:gd name="connsiteY169" fmla="*/ 717754 h 967051"/>
                <a:gd name="connsiteX170" fmla="*/ 994445 w 1453314"/>
                <a:gd name="connsiteY170" fmla="*/ 720494 h 967051"/>
                <a:gd name="connsiteX171" fmla="*/ 987596 w 1453314"/>
                <a:gd name="connsiteY171" fmla="*/ 720494 h 967051"/>
                <a:gd name="connsiteX172" fmla="*/ 1235523 w 1453314"/>
                <a:gd name="connsiteY172" fmla="*/ 715015 h 967051"/>
                <a:gd name="connsiteX173" fmla="*/ 1246481 w 1453314"/>
                <a:gd name="connsiteY173" fmla="*/ 715015 h 967051"/>
                <a:gd name="connsiteX174" fmla="*/ 1243741 w 1453314"/>
                <a:gd name="connsiteY174" fmla="*/ 719124 h 967051"/>
                <a:gd name="connsiteX175" fmla="*/ 1235523 w 1453314"/>
                <a:gd name="connsiteY175" fmla="*/ 715015 h 967051"/>
                <a:gd name="connsiteX176" fmla="*/ 1006773 w 1453314"/>
                <a:gd name="connsiteY176" fmla="*/ 708166 h 967051"/>
                <a:gd name="connsiteX177" fmla="*/ 1008143 w 1453314"/>
                <a:gd name="connsiteY177" fmla="*/ 712275 h 967051"/>
                <a:gd name="connsiteX178" fmla="*/ 1001294 w 1453314"/>
                <a:gd name="connsiteY178" fmla="*/ 712275 h 967051"/>
                <a:gd name="connsiteX179" fmla="*/ 1006773 w 1453314"/>
                <a:gd name="connsiteY179" fmla="*/ 708166 h 967051"/>
                <a:gd name="connsiteX180" fmla="*/ 575299 w 1453314"/>
                <a:gd name="connsiteY180" fmla="*/ 705427 h 967051"/>
                <a:gd name="connsiteX181" fmla="*/ 580778 w 1453314"/>
                <a:gd name="connsiteY181" fmla="*/ 705427 h 967051"/>
                <a:gd name="connsiteX182" fmla="*/ 580778 w 1453314"/>
                <a:gd name="connsiteY182" fmla="*/ 720494 h 967051"/>
                <a:gd name="connsiteX183" fmla="*/ 578038 w 1453314"/>
                <a:gd name="connsiteY183" fmla="*/ 721864 h 967051"/>
                <a:gd name="connsiteX184" fmla="*/ 576669 w 1453314"/>
                <a:gd name="connsiteY184" fmla="*/ 717754 h 967051"/>
                <a:gd name="connsiteX185" fmla="*/ 579408 w 1453314"/>
                <a:gd name="connsiteY185" fmla="*/ 712275 h 967051"/>
                <a:gd name="connsiteX186" fmla="*/ 573929 w 1453314"/>
                <a:gd name="connsiteY186" fmla="*/ 708166 h 967051"/>
                <a:gd name="connsiteX187" fmla="*/ 575299 w 1453314"/>
                <a:gd name="connsiteY187" fmla="*/ 705427 h 967051"/>
                <a:gd name="connsiteX188" fmla="*/ 196127 w 1453314"/>
                <a:gd name="connsiteY188" fmla="*/ 705398 h 967051"/>
                <a:gd name="connsiteX189" fmla="*/ 198051 w 1453314"/>
                <a:gd name="connsiteY189" fmla="*/ 705990 h 967051"/>
                <a:gd name="connsiteX190" fmla="*/ 197245 w 1453314"/>
                <a:gd name="connsiteY190" fmla="*/ 706796 h 967051"/>
                <a:gd name="connsiteX191" fmla="*/ 179439 w 1453314"/>
                <a:gd name="connsiteY191" fmla="*/ 704057 h 967051"/>
                <a:gd name="connsiteX192" fmla="*/ 186440 w 1453314"/>
                <a:gd name="connsiteY192" fmla="*/ 704386 h 967051"/>
                <a:gd name="connsiteX193" fmla="*/ 183548 w 1453314"/>
                <a:gd name="connsiteY193" fmla="*/ 706796 h 967051"/>
                <a:gd name="connsiteX194" fmla="*/ 179439 w 1453314"/>
                <a:gd name="connsiteY194" fmla="*/ 704057 h 967051"/>
                <a:gd name="connsiteX195" fmla="*/ 1261548 w 1453314"/>
                <a:gd name="connsiteY195" fmla="*/ 702687 h 967051"/>
                <a:gd name="connsiteX196" fmla="*/ 1269766 w 1453314"/>
                <a:gd name="connsiteY196" fmla="*/ 709536 h 967051"/>
                <a:gd name="connsiteX197" fmla="*/ 1287573 w 1453314"/>
                <a:gd name="connsiteY197" fmla="*/ 731452 h 967051"/>
                <a:gd name="connsiteX198" fmla="*/ 1291683 w 1453314"/>
                <a:gd name="connsiteY198" fmla="*/ 734192 h 967051"/>
                <a:gd name="connsiteX199" fmla="*/ 1286204 w 1453314"/>
                <a:gd name="connsiteY199" fmla="*/ 732822 h 967051"/>
                <a:gd name="connsiteX200" fmla="*/ 1282094 w 1453314"/>
                <a:gd name="connsiteY200" fmla="*/ 736931 h 967051"/>
                <a:gd name="connsiteX201" fmla="*/ 1268397 w 1453314"/>
                <a:gd name="connsiteY201" fmla="*/ 741040 h 967051"/>
                <a:gd name="connsiteX202" fmla="*/ 1251960 w 1453314"/>
                <a:gd name="connsiteY202" fmla="*/ 709536 h 967051"/>
                <a:gd name="connsiteX203" fmla="*/ 1251960 w 1453314"/>
                <a:gd name="connsiteY203" fmla="*/ 705427 h 967051"/>
                <a:gd name="connsiteX204" fmla="*/ 1261548 w 1453314"/>
                <a:gd name="connsiteY204" fmla="*/ 702687 h 967051"/>
                <a:gd name="connsiteX205" fmla="*/ 1005403 w 1453314"/>
                <a:gd name="connsiteY205" fmla="*/ 702687 h 967051"/>
                <a:gd name="connsiteX206" fmla="*/ 1012252 w 1453314"/>
                <a:gd name="connsiteY206" fmla="*/ 704057 h 967051"/>
                <a:gd name="connsiteX207" fmla="*/ 1010882 w 1453314"/>
                <a:gd name="connsiteY207" fmla="*/ 706796 h 967051"/>
                <a:gd name="connsiteX208" fmla="*/ 1005403 w 1453314"/>
                <a:gd name="connsiteY208" fmla="*/ 702687 h 967051"/>
                <a:gd name="connsiteX209" fmla="*/ 326003 w 1453314"/>
                <a:gd name="connsiteY209" fmla="*/ 702687 h 967051"/>
                <a:gd name="connsiteX210" fmla="*/ 328742 w 1453314"/>
                <a:gd name="connsiteY210" fmla="*/ 705427 h 967051"/>
                <a:gd name="connsiteX211" fmla="*/ 320524 w 1453314"/>
                <a:gd name="connsiteY211" fmla="*/ 706796 h 967051"/>
                <a:gd name="connsiteX212" fmla="*/ 326003 w 1453314"/>
                <a:gd name="connsiteY212" fmla="*/ 702687 h 967051"/>
                <a:gd name="connsiteX213" fmla="*/ 475307 w 1453314"/>
                <a:gd name="connsiteY213" fmla="*/ 699947 h 967051"/>
                <a:gd name="connsiteX214" fmla="*/ 478046 w 1453314"/>
                <a:gd name="connsiteY214" fmla="*/ 702687 h 967051"/>
                <a:gd name="connsiteX215" fmla="*/ 475307 w 1453314"/>
                <a:gd name="connsiteY215" fmla="*/ 704057 h 967051"/>
                <a:gd name="connsiteX216" fmla="*/ 475307 w 1453314"/>
                <a:gd name="connsiteY216" fmla="*/ 699947 h 967051"/>
                <a:gd name="connsiteX217" fmla="*/ 191767 w 1453314"/>
                <a:gd name="connsiteY217" fmla="*/ 699947 h 967051"/>
                <a:gd name="connsiteX218" fmla="*/ 196127 w 1453314"/>
                <a:gd name="connsiteY218" fmla="*/ 705398 h 967051"/>
                <a:gd name="connsiteX219" fmla="*/ 193992 w 1453314"/>
                <a:gd name="connsiteY219" fmla="*/ 704742 h 967051"/>
                <a:gd name="connsiteX220" fmla="*/ 186440 w 1453314"/>
                <a:gd name="connsiteY220" fmla="*/ 704386 h 967051"/>
                <a:gd name="connsiteX221" fmla="*/ 1245111 w 1453314"/>
                <a:gd name="connsiteY221" fmla="*/ 697208 h 967051"/>
                <a:gd name="connsiteX222" fmla="*/ 1250590 w 1453314"/>
                <a:gd name="connsiteY222" fmla="*/ 698577 h 967051"/>
                <a:gd name="connsiteX223" fmla="*/ 1245111 w 1453314"/>
                <a:gd name="connsiteY223" fmla="*/ 699947 h 967051"/>
                <a:gd name="connsiteX224" fmla="*/ 580778 w 1453314"/>
                <a:gd name="connsiteY224" fmla="*/ 697208 h 967051"/>
                <a:gd name="connsiteX225" fmla="*/ 586257 w 1453314"/>
                <a:gd name="connsiteY225" fmla="*/ 697208 h 967051"/>
                <a:gd name="connsiteX226" fmla="*/ 588996 w 1453314"/>
                <a:gd name="connsiteY226" fmla="*/ 702687 h 967051"/>
                <a:gd name="connsiteX227" fmla="*/ 579408 w 1453314"/>
                <a:gd name="connsiteY227" fmla="*/ 701317 h 967051"/>
                <a:gd name="connsiteX228" fmla="*/ 497223 w 1453314"/>
                <a:gd name="connsiteY228" fmla="*/ 697208 h 967051"/>
                <a:gd name="connsiteX229" fmla="*/ 501332 w 1453314"/>
                <a:gd name="connsiteY229" fmla="*/ 698577 h 967051"/>
                <a:gd name="connsiteX230" fmla="*/ 498592 w 1453314"/>
                <a:gd name="connsiteY230" fmla="*/ 702687 h 967051"/>
                <a:gd name="connsiteX231" fmla="*/ 642417 w 1453314"/>
                <a:gd name="connsiteY231" fmla="*/ 691729 h 967051"/>
                <a:gd name="connsiteX232" fmla="*/ 646526 w 1453314"/>
                <a:gd name="connsiteY232" fmla="*/ 704057 h 967051"/>
                <a:gd name="connsiteX233" fmla="*/ 641047 w 1453314"/>
                <a:gd name="connsiteY233" fmla="*/ 715015 h 967051"/>
                <a:gd name="connsiteX234" fmla="*/ 649266 w 1453314"/>
                <a:gd name="connsiteY234" fmla="*/ 721864 h 967051"/>
                <a:gd name="connsiteX235" fmla="*/ 650635 w 1453314"/>
                <a:gd name="connsiteY235" fmla="*/ 699947 h 967051"/>
                <a:gd name="connsiteX236" fmla="*/ 647896 w 1453314"/>
                <a:gd name="connsiteY236" fmla="*/ 691729 h 967051"/>
                <a:gd name="connsiteX237" fmla="*/ 560231 w 1453314"/>
                <a:gd name="connsiteY237" fmla="*/ 691729 h 967051"/>
                <a:gd name="connsiteX238" fmla="*/ 565711 w 1453314"/>
                <a:gd name="connsiteY238" fmla="*/ 691729 h 967051"/>
                <a:gd name="connsiteX239" fmla="*/ 565711 w 1453314"/>
                <a:gd name="connsiteY239" fmla="*/ 697208 h 967051"/>
                <a:gd name="connsiteX240" fmla="*/ 560231 w 1453314"/>
                <a:gd name="connsiteY240" fmla="*/ 691729 h 967051"/>
                <a:gd name="connsiteX241" fmla="*/ 712275 w 1453314"/>
                <a:gd name="connsiteY241" fmla="*/ 690359 h 967051"/>
                <a:gd name="connsiteX242" fmla="*/ 715014 w 1453314"/>
                <a:gd name="connsiteY242" fmla="*/ 693099 h 967051"/>
                <a:gd name="connsiteX243" fmla="*/ 710905 w 1453314"/>
                <a:gd name="connsiteY243" fmla="*/ 693099 h 967051"/>
                <a:gd name="connsiteX244" fmla="*/ 712275 w 1453314"/>
                <a:gd name="connsiteY244" fmla="*/ 690359 h 967051"/>
                <a:gd name="connsiteX245" fmla="*/ 731451 w 1453314"/>
                <a:gd name="connsiteY245" fmla="*/ 686250 h 967051"/>
                <a:gd name="connsiteX246" fmla="*/ 738300 w 1453314"/>
                <a:gd name="connsiteY246" fmla="*/ 687620 h 967051"/>
                <a:gd name="connsiteX247" fmla="*/ 735561 w 1453314"/>
                <a:gd name="connsiteY247" fmla="*/ 690359 h 967051"/>
                <a:gd name="connsiteX248" fmla="*/ 731451 w 1453314"/>
                <a:gd name="connsiteY248" fmla="*/ 686250 h 967051"/>
                <a:gd name="connsiteX249" fmla="*/ 580778 w 1453314"/>
                <a:gd name="connsiteY249" fmla="*/ 684880 h 967051"/>
                <a:gd name="connsiteX250" fmla="*/ 576669 w 1453314"/>
                <a:gd name="connsiteY250" fmla="*/ 690359 h 967051"/>
                <a:gd name="connsiteX251" fmla="*/ 576669 w 1453314"/>
                <a:gd name="connsiteY251" fmla="*/ 686250 h 967051"/>
                <a:gd name="connsiteX252" fmla="*/ 580778 w 1453314"/>
                <a:gd name="connsiteY252" fmla="*/ 684880 h 967051"/>
                <a:gd name="connsiteX253" fmla="*/ 1368389 w 1453314"/>
                <a:gd name="connsiteY253" fmla="*/ 682141 h 967051"/>
                <a:gd name="connsiteX254" fmla="*/ 1371129 w 1453314"/>
                <a:gd name="connsiteY254" fmla="*/ 684880 h 967051"/>
                <a:gd name="connsiteX255" fmla="*/ 1368389 w 1453314"/>
                <a:gd name="connsiteY255" fmla="*/ 686250 h 967051"/>
                <a:gd name="connsiteX256" fmla="*/ 1365650 w 1453314"/>
                <a:gd name="connsiteY256" fmla="*/ 683510 h 967051"/>
                <a:gd name="connsiteX257" fmla="*/ 1368389 w 1453314"/>
                <a:gd name="connsiteY257" fmla="*/ 682141 h 967051"/>
                <a:gd name="connsiteX258" fmla="*/ 128757 w 1453314"/>
                <a:gd name="connsiteY258" fmla="*/ 682141 h 967051"/>
                <a:gd name="connsiteX259" fmla="*/ 130127 w 1453314"/>
                <a:gd name="connsiteY259" fmla="*/ 684880 h 967051"/>
                <a:gd name="connsiteX260" fmla="*/ 121909 w 1453314"/>
                <a:gd name="connsiteY260" fmla="*/ 698577 h 967051"/>
                <a:gd name="connsiteX261" fmla="*/ 113690 w 1453314"/>
                <a:gd name="connsiteY261" fmla="*/ 695838 h 967051"/>
                <a:gd name="connsiteX262" fmla="*/ 128757 w 1453314"/>
                <a:gd name="connsiteY262" fmla="*/ 682141 h 967051"/>
                <a:gd name="connsiteX263" fmla="*/ 1010882 w 1453314"/>
                <a:gd name="connsiteY263" fmla="*/ 679401 h 967051"/>
                <a:gd name="connsiteX264" fmla="*/ 1012252 w 1453314"/>
                <a:gd name="connsiteY264" fmla="*/ 684880 h 967051"/>
                <a:gd name="connsiteX265" fmla="*/ 1004033 w 1453314"/>
                <a:gd name="connsiteY265" fmla="*/ 684880 h 967051"/>
                <a:gd name="connsiteX266" fmla="*/ 1010882 w 1453314"/>
                <a:gd name="connsiteY266" fmla="*/ 679401 h 967051"/>
                <a:gd name="connsiteX267" fmla="*/ 195876 w 1453314"/>
                <a:gd name="connsiteY267" fmla="*/ 678031 h 967051"/>
                <a:gd name="connsiteX268" fmla="*/ 187657 w 1453314"/>
                <a:gd name="connsiteY268" fmla="*/ 684880 h 967051"/>
                <a:gd name="connsiteX269" fmla="*/ 191767 w 1453314"/>
                <a:gd name="connsiteY269" fmla="*/ 683510 h 967051"/>
                <a:gd name="connsiteX270" fmla="*/ 197245 w 1453314"/>
                <a:gd name="connsiteY270" fmla="*/ 688989 h 967051"/>
                <a:gd name="connsiteX271" fmla="*/ 875276 w 1453314"/>
                <a:gd name="connsiteY271" fmla="*/ 675292 h 967051"/>
                <a:gd name="connsiteX272" fmla="*/ 880755 w 1453314"/>
                <a:gd name="connsiteY272" fmla="*/ 675292 h 967051"/>
                <a:gd name="connsiteX273" fmla="*/ 883495 w 1453314"/>
                <a:gd name="connsiteY273" fmla="*/ 687620 h 967051"/>
                <a:gd name="connsiteX274" fmla="*/ 879385 w 1453314"/>
                <a:gd name="connsiteY274" fmla="*/ 691729 h 967051"/>
                <a:gd name="connsiteX275" fmla="*/ 867057 w 1453314"/>
                <a:gd name="connsiteY275" fmla="*/ 690359 h 967051"/>
                <a:gd name="connsiteX276" fmla="*/ 875276 w 1453314"/>
                <a:gd name="connsiteY276" fmla="*/ 675292 h 967051"/>
                <a:gd name="connsiteX277" fmla="*/ 565711 w 1453314"/>
                <a:gd name="connsiteY277" fmla="*/ 675292 h 967051"/>
                <a:gd name="connsiteX278" fmla="*/ 567080 w 1453314"/>
                <a:gd name="connsiteY278" fmla="*/ 680771 h 967051"/>
                <a:gd name="connsiteX279" fmla="*/ 562971 w 1453314"/>
                <a:gd name="connsiteY279" fmla="*/ 683510 h 967051"/>
                <a:gd name="connsiteX280" fmla="*/ 561601 w 1453314"/>
                <a:gd name="connsiteY280" fmla="*/ 680771 h 967051"/>
                <a:gd name="connsiteX281" fmla="*/ 565711 w 1453314"/>
                <a:gd name="connsiteY281" fmla="*/ 675292 h 967051"/>
                <a:gd name="connsiteX282" fmla="*/ 1114984 w 1453314"/>
                <a:gd name="connsiteY282" fmla="*/ 673922 h 967051"/>
                <a:gd name="connsiteX283" fmla="*/ 1110874 w 1453314"/>
                <a:gd name="connsiteY283" fmla="*/ 694469 h 967051"/>
                <a:gd name="connsiteX284" fmla="*/ 1117723 w 1453314"/>
                <a:gd name="connsiteY284" fmla="*/ 698577 h 967051"/>
                <a:gd name="connsiteX285" fmla="*/ 1106765 w 1453314"/>
                <a:gd name="connsiteY285" fmla="*/ 724603 h 967051"/>
                <a:gd name="connsiteX286" fmla="*/ 1106765 w 1453314"/>
                <a:gd name="connsiteY286" fmla="*/ 728712 h 967051"/>
                <a:gd name="connsiteX287" fmla="*/ 1114984 w 1453314"/>
                <a:gd name="connsiteY287" fmla="*/ 734192 h 967051"/>
                <a:gd name="connsiteX288" fmla="*/ 1112244 w 1453314"/>
                <a:gd name="connsiteY288" fmla="*/ 739670 h 967051"/>
                <a:gd name="connsiteX289" fmla="*/ 1117723 w 1453314"/>
                <a:gd name="connsiteY289" fmla="*/ 745150 h 967051"/>
                <a:gd name="connsiteX290" fmla="*/ 1114984 w 1453314"/>
                <a:gd name="connsiteY290" fmla="*/ 747889 h 967051"/>
                <a:gd name="connsiteX291" fmla="*/ 1119093 w 1453314"/>
                <a:gd name="connsiteY291" fmla="*/ 750628 h 967051"/>
                <a:gd name="connsiteX292" fmla="*/ 1124572 w 1453314"/>
                <a:gd name="connsiteY292" fmla="*/ 742410 h 967051"/>
                <a:gd name="connsiteX293" fmla="*/ 1117723 w 1453314"/>
                <a:gd name="connsiteY293" fmla="*/ 742410 h 967051"/>
                <a:gd name="connsiteX294" fmla="*/ 1125942 w 1453314"/>
                <a:gd name="connsiteY294" fmla="*/ 736931 h 967051"/>
                <a:gd name="connsiteX295" fmla="*/ 1136900 w 1453314"/>
                <a:gd name="connsiteY295" fmla="*/ 745150 h 967051"/>
                <a:gd name="connsiteX296" fmla="*/ 1142379 w 1453314"/>
                <a:gd name="connsiteY296" fmla="*/ 746519 h 967051"/>
                <a:gd name="connsiteX297" fmla="*/ 1143749 w 1453314"/>
                <a:gd name="connsiteY297" fmla="*/ 751998 h 967051"/>
                <a:gd name="connsiteX298" fmla="*/ 1153337 w 1453314"/>
                <a:gd name="connsiteY298" fmla="*/ 745150 h 967051"/>
                <a:gd name="connsiteX299" fmla="*/ 1156077 w 1453314"/>
                <a:gd name="connsiteY299" fmla="*/ 736931 h 967051"/>
                <a:gd name="connsiteX300" fmla="*/ 1146488 w 1453314"/>
                <a:gd name="connsiteY300" fmla="*/ 724603 h 967051"/>
                <a:gd name="connsiteX301" fmla="*/ 1146488 w 1453314"/>
                <a:gd name="connsiteY301" fmla="*/ 731452 h 967051"/>
                <a:gd name="connsiteX302" fmla="*/ 1150597 w 1453314"/>
                <a:gd name="connsiteY302" fmla="*/ 736931 h 967051"/>
                <a:gd name="connsiteX303" fmla="*/ 1147858 w 1453314"/>
                <a:gd name="connsiteY303" fmla="*/ 741040 h 967051"/>
                <a:gd name="connsiteX304" fmla="*/ 1139639 w 1453314"/>
                <a:gd name="connsiteY304" fmla="*/ 732822 h 967051"/>
                <a:gd name="connsiteX305" fmla="*/ 1134160 w 1453314"/>
                <a:gd name="connsiteY305" fmla="*/ 732822 h 967051"/>
                <a:gd name="connsiteX306" fmla="*/ 1141009 w 1453314"/>
                <a:gd name="connsiteY306" fmla="*/ 725973 h 967051"/>
                <a:gd name="connsiteX307" fmla="*/ 1120463 w 1453314"/>
                <a:gd name="connsiteY307" fmla="*/ 735561 h 967051"/>
                <a:gd name="connsiteX308" fmla="*/ 1113614 w 1453314"/>
                <a:gd name="connsiteY308" fmla="*/ 725973 h 967051"/>
                <a:gd name="connsiteX309" fmla="*/ 1138270 w 1453314"/>
                <a:gd name="connsiteY309" fmla="*/ 705427 h 967051"/>
                <a:gd name="connsiteX310" fmla="*/ 1114984 w 1453314"/>
                <a:gd name="connsiteY310" fmla="*/ 680771 h 967051"/>
                <a:gd name="connsiteX311" fmla="*/ 1114984 w 1453314"/>
                <a:gd name="connsiteY311" fmla="*/ 673922 h 967051"/>
                <a:gd name="connsiteX312" fmla="*/ 1225934 w 1453314"/>
                <a:gd name="connsiteY312" fmla="*/ 672552 h 967051"/>
                <a:gd name="connsiteX313" fmla="*/ 1227304 w 1453314"/>
                <a:gd name="connsiteY313" fmla="*/ 672552 h 967051"/>
                <a:gd name="connsiteX314" fmla="*/ 1231413 w 1453314"/>
                <a:gd name="connsiteY314" fmla="*/ 673922 h 967051"/>
                <a:gd name="connsiteX315" fmla="*/ 1228674 w 1453314"/>
                <a:gd name="connsiteY315" fmla="*/ 675292 h 967051"/>
                <a:gd name="connsiteX316" fmla="*/ 1225934 w 1453314"/>
                <a:gd name="connsiteY316" fmla="*/ 672552 h 967051"/>
                <a:gd name="connsiteX317" fmla="*/ 1257439 w 1453314"/>
                <a:gd name="connsiteY317" fmla="*/ 671182 h 967051"/>
                <a:gd name="connsiteX318" fmla="*/ 1261548 w 1453314"/>
                <a:gd name="connsiteY318" fmla="*/ 673922 h 967051"/>
                <a:gd name="connsiteX319" fmla="*/ 1271136 w 1453314"/>
                <a:gd name="connsiteY319" fmla="*/ 679401 h 967051"/>
                <a:gd name="connsiteX320" fmla="*/ 1265657 w 1453314"/>
                <a:gd name="connsiteY320" fmla="*/ 684880 h 967051"/>
                <a:gd name="connsiteX321" fmla="*/ 1256069 w 1453314"/>
                <a:gd name="connsiteY321" fmla="*/ 676662 h 967051"/>
                <a:gd name="connsiteX322" fmla="*/ 1257439 w 1453314"/>
                <a:gd name="connsiteY322" fmla="*/ 671182 h 967051"/>
                <a:gd name="connsiteX323" fmla="*/ 317784 w 1453314"/>
                <a:gd name="connsiteY323" fmla="*/ 669812 h 967051"/>
                <a:gd name="connsiteX324" fmla="*/ 323263 w 1453314"/>
                <a:gd name="connsiteY324" fmla="*/ 669812 h 967051"/>
                <a:gd name="connsiteX325" fmla="*/ 321894 w 1453314"/>
                <a:gd name="connsiteY325" fmla="*/ 672552 h 967051"/>
                <a:gd name="connsiteX326" fmla="*/ 317784 w 1453314"/>
                <a:gd name="connsiteY326" fmla="*/ 669812 h 967051"/>
                <a:gd name="connsiteX327" fmla="*/ 280801 w 1453314"/>
                <a:gd name="connsiteY327" fmla="*/ 669812 h 967051"/>
                <a:gd name="connsiteX328" fmla="*/ 286280 w 1453314"/>
                <a:gd name="connsiteY328" fmla="*/ 669812 h 967051"/>
                <a:gd name="connsiteX329" fmla="*/ 283540 w 1453314"/>
                <a:gd name="connsiteY329" fmla="*/ 673922 h 967051"/>
                <a:gd name="connsiteX330" fmla="*/ 280801 w 1453314"/>
                <a:gd name="connsiteY330" fmla="*/ 669812 h 967051"/>
                <a:gd name="connsiteX331" fmla="*/ 636938 w 1453314"/>
                <a:gd name="connsiteY331" fmla="*/ 667073 h 967051"/>
                <a:gd name="connsiteX332" fmla="*/ 642417 w 1453314"/>
                <a:gd name="connsiteY332" fmla="*/ 671182 h 967051"/>
                <a:gd name="connsiteX333" fmla="*/ 634199 w 1453314"/>
                <a:gd name="connsiteY333" fmla="*/ 678031 h 967051"/>
                <a:gd name="connsiteX334" fmla="*/ 639677 w 1453314"/>
                <a:gd name="connsiteY334" fmla="*/ 682141 h 967051"/>
                <a:gd name="connsiteX335" fmla="*/ 643787 w 1453314"/>
                <a:gd name="connsiteY335" fmla="*/ 680771 h 967051"/>
                <a:gd name="connsiteX336" fmla="*/ 645157 w 1453314"/>
                <a:gd name="connsiteY336" fmla="*/ 676662 h 967051"/>
                <a:gd name="connsiteX337" fmla="*/ 641047 w 1453314"/>
                <a:gd name="connsiteY337" fmla="*/ 667073 h 967051"/>
                <a:gd name="connsiteX338" fmla="*/ 128757 w 1453314"/>
                <a:gd name="connsiteY338" fmla="*/ 667073 h 967051"/>
                <a:gd name="connsiteX339" fmla="*/ 123279 w 1453314"/>
                <a:gd name="connsiteY339" fmla="*/ 675292 h 967051"/>
                <a:gd name="connsiteX340" fmla="*/ 123279 w 1453314"/>
                <a:gd name="connsiteY340" fmla="*/ 669812 h 967051"/>
                <a:gd name="connsiteX341" fmla="*/ 128757 w 1453314"/>
                <a:gd name="connsiteY341" fmla="*/ 667073 h 967051"/>
                <a:gd name="connsiteX342" fmla="*/ 639677 w 1453314"/>
                <a:gd name="connsiteY342" fmla="*/ 660224 h 967051"/>
                <a:gd name="connsiteX343" fmla="*/ 636938 w 1453314"/>
                <a:gd name="connsiteY343" fmla="*/ 662964 h 967051"/>
                <a:gd name="connsiteX344" fmla="*/ 639677 w 1453314"/>
                <a:gd name="connsiteY344" fmla="*/ 664334 h 967051"/>
                <a:gd name="connsiteX345" fmla="*/ 639677 w 1453314"/>
                <a:gd name="connsiteY345" fmla="*/ 660224 h 967051"/>
                <a:gd name="connsiteX346" fmla="*/ 110951 w 1453314"/>
                <a:gd name="connsiteY346" fmla="*/ 658855 h 967051"/>
                <a:gd name="connsiteX347" fmla="*/ 120539 w 1453314"/>
                <a:gd name="connsiteY347" fmla="*/ 661594 h 967051"/>
                <a:gd name="connsiteX348" fmla="*/ 121909 w 1453314"/>
                <a:gd name="connsiteY348" fmla="*/ 664334 h 967051"/>
                <a:gd name="connsiteX349" fmla="*/ 117799 w 1453314"/>
                <a:gd name="connsiteY349" fmla="*/ 669812 h 967051"/>
                <a:gd name="connsiteX350" fmla="*/ 110951 w 1453314"/>
                <a:gd name="connsiteY350" fmla="*/ 658855 h 967051"/>
                <a:gd name="connsiteX351" fmla="*/ 1376607 w 1453314"/>
                <a:gd name="connsiteY351" fmla="*/ 653376 h 967051"/>
                <a:gd name="connsiteX352" fmla="*/ 1382087 w 1453314"/>
                <a:gd name="connsiteY352" fmla="*/ 653376 h 967051"/>
                <a:gd name="connsiteX353" fmla="*/ 1380717 w 1453314"/>
                <a:gd name="connsiteY353" fmla="*/ 656115 h 967051"/>
                <a:gd name="connsiteX354" fmla="*/ 1376607 w 1453314"/>
                <a:gd name="connsiteY354" fmla="*/ 653376 h 967051"/>
                <a:gd name="connsiteX355" fmla="*/ 1288943 w 1453314"/>
                <a:gd name="connsiteY355" fmla="*/ 653376 h 967051"/>
                <a:gd name="connsiteX356" fmla="*/ 1294422 w 1453314"/>
                <a:gd name="connsiteY356" fmla="*/ 653376 h 967051"/>
                <a:gd name="connsiteX357" fmla="*/ 1295792 w 1453314"/>
                <a:gd name="connsiteY357" fmla="*/ 657485 h 967051"/>
                <a:gd name="connsiteX358" fmla="*/ 1293052 w 1453314"/>
                <a:gd name="connsiteY358" fmla="*/ 662964 h 967051"/>
                <a:gd name="connsiteX359" fmla="*/ 1286204 w 1453314"/>
                <a:gd name="connsiteY359" fmla="*/ 662964 h 967051"/>
                <a:gd name="connsiteX360" fmla="*/ 1284834 w 1453314"/>
                <a:gd name="connsiteY360" fmla="*/ 658855 h 967051"/>
                <a:gd name="connsiteX361" fmla="*/ 1288943 w 1453314"/>
                <a:gd name="connsiteY361" fmla="*/ 653376 h 967051"/>
                <a:gd name="connsiteX362" fmla="*/ 172590 w 1453314"/>
                <a:gd name="connsiteY362" fmla="*/ 653376 h 967051"/>
                <a:gd name="connsiteX363" fmla="*/ 171220 w 1453314"/>
                <a:gd name="connsiteY363" fmla="*/ 662964 h 967051"/>
                <a:gd name="connsiteX364" fmla="*/ 179439 w 1453314"/>
                <a:gd name="connsiteY364" fmla="*/ 657485 h 967051"/>
                <a:gd name="connsiteX365" fmla="*/ 176699 w 1453314"/>
                <a:gd name="connsiteY365" fmla="*/ 653376 h 967051"/>
                <a:gd name="connsiteX366" fmla="*/ 749258 w 1453314"/>
                <a:gd name="connsiteY366" fmla="*/ 652006 h 967051"/>
                <a:gd name="connsiteX367" fmla="*/ 753368 w 1453314"/>
                <a:gd name="connsiteY367" fmla="*/ 654745 h 967051"/>
                <a:gd name="connsiteX368" fmla="*/ 747888 w 1453314"/>
                <a:gd name="connsiteY368" fmla="*/ 654745 h 967051"/>
                <a:gd name="connsiteX369" fmla="*/ 72598 w 1453314"/>
                <a:gd name="connsiteY369" fmla="*/ 652006 h 967051"/>
                <a:gd name="connsiteX370" fmla="*/ 78076 w 1453314"/>
                <a:gd name="connsiteY370" fmla="*/ 652006 h 967051"/>
                <a:gd name="connsiteX371" fmla="*/ 76707 w 1453314"/>
                <a:gd name="connsiteY371" fmla="*/ 654745 h 967051"/>
                <a:gd name="connsiteX372" fmla="*/ 72598 w 1453314"/>
                <a:gd name="connsiteY372" fmla="*/ 652006 h 967051"/>
                <a:gd name="connsiteX373" fmla="*/ 1442356 w 1453314"/>
                <a:gd name="connsiteY373" fmla="*/ 649266 h 967051"/>
                <a:gd name="connsiteX374" fmla="*/ 1446465 w 1453314"/>
                <a:gd name="connsiteY374" fmla="*/ 649266 h 967051"/>
                <a:gd name="connsiteX375" fmla="*/ 1449205 w 1453314"/>
                <a:gd name="connsiteY375" fmla="*/ 653376 h 967051"/>
                <a:gd name="connsiteX376" fmla="*/ 1443726 w 1453314"/>
                <a:gd name="connsiteY376" fmla="*/ 654745 h 967051"/>
                <a:gd name="connsiteX377" fmla="*/ 1442356 w 1453314"/>
                <a:gd name="connsiteY377" fmla="*/ 649266 h 967051"/>
                <a:gd name="connsiteX378" fmla="*/ 1430028 w 1453314"/>
                <a:gd name="connsiteY378" fmla="*/ 647897 h 967051"/>
                <a:gd name="connsiteX379" fmla="*/ 1436877 w 1453314"/>
                <a:gd name="connsiteY379" fmla="*/ 653376 h 967051"/>
                <a:gd name="connsiteX380" fmla="*/ 1430028 w 1453314"/>
                <a:gd name="connsiteY380" fmla="*/ 660224 h 967051"/>
                <a:gd name="connsiteX381" fmla="*/ 1424549 w 1453314"/>
                <a:gd name="connsiteY381" fmla="*/ 653376 h 967051"/>
                <a:gd name="connsiteX382" fmla="*/ 1430028 w 1453314"/>
                <a:gd name="connsiteY382" fmla="*/ 647897 h 967051"/>
                <a:gd name="connsiteX383" fmla="*/ 745149 w 1453314"/>
                <a:gd name="connsiteY383" fmla="*/ 646527 h 967051"/>
                <a:gd name="connsiteX384" fmla="*/ 749258 w 1453314"/>
                <a:gd name="connsiteY384" fmla="*/ 647897 h 967051"/>
                <a:gd name="connsiteX385" fmla="*/ 743779 w 1453314"/>
                <a:gd name="connsiteY385" fmla="*/ 649266 h 967051"/>
                <a:gd name="connsiteX386" fmla="*/ 536946 w 1453314"/>
                <a:gd name="connsiteY386" fmla="*/ 646527 h 967051"/>
                <a:gd name="connsiteX387" fmla="*/ 545164 w 1453314"/>
                <a:gd name="connsiteY387" fmla="*/ 647897 h 967051"/>
                <a:gd name="connsiteX388" fmla="*/ 545164 w 1453314"/>
                <a:gd name="connsiteY388" fmla="*/ 654745 h 967051"/>
                <a:gd name="connsiteX389" fmla="*/ 541055 w 1453314"/>
                <a:gd name="connsiteY389" fmla="*/ 669812 h 967051"/>
                <a:gd name="connsiteX390" fmla="*/ 528727 w 1453314"/>
                <a:gd name="connsiteY390" fmla="*/ 678031 h 967051"/>
                <a:gd name="connsiteX391" fmla="*/ 512290 w 1453314"/>
                <a:gd name="connsiteY391" fmla="*/ 672552 h 967051"/>
                <a:gd name="connsiteX392" fmla="*/ 515030 w 1453314"/>
                <a:gd name="connsiteY392" fmla="*/ 669812 h 967051"/>
                <a:gd name="connsiteX393" fmla="*/ 531466 w 1453314"/>
                <a:gd name="connsiteY393" fmla="*/ 652006 h 967051"/>
                <a:gd name="connsiteX394" fmla="*/ 536946 w 1453314"/>
                <a:gd name="connsiteY394" fmla="*/ 646527 h 967051"/>
                <a:gd name="connsiteX395" fmla="*/ 1223195 w 1453314"/>
                <a:gd name="connsiteY395" fmla="*/ 645157 h 967051"/>
                <a:gd name="connsiteX396" fmla="*/ 1224565 w 1453314"/>
                <a:gd name="connsiteY396" fmla="*/ 649266 h 967051"/>
                <a:gd name="connsiteX397" fmla="*/ 1220455 w 1453314"/>
                <a:gd name="connsiteY397" fmla="*/ 646527 h 967051"/>
                <a:gd name="connsiteX398" fmla="*/ 1223195 w 1453314"/>
                <a:gd name="connsiteY398" fmla="*/ 645157 h 967051"/>
                <a:gd name="connsiteX399" fmla="*/ 268473 w 1453314"/>
                <a:gd name="connsiteY399" fmla="*/ 641048 h 967051"/>
                <a:gd name="connsiteX400" fmla="*/ 271213 w 1453314"/>
                <a:gd name="connsiteY400" fmla="*/ 641048 h 967051"/>
                <a:gd name="connsiteX401" fmla="*/ 272582 w 1453314"/>
                <a:gd name="connsiteY401" fmla="*/ 646527 h 967051"/>
                <a:gd name="connsiteX402" fmla="*/ 268473 w 1453314"/>
                <a:gd name="connsiteY402" fmla="*/ 645157 h 967051"/>
                <a:gd name="connsiteX403" fmla="*/ 1368389 w 1453314"/>
                <a:gd name="connsiteY403" fmla="*/ 636939 h 967051"/>
                <a:gd name="connsiteX404" fmla="*/ 1375238 w 1453314"/>
                <a:gd name="connsiteY404" fmla="*/ 641048 h 967051"/>
                <a:gd name="connsiteX405" fmla="*/ 1367019 w 1453314"/>
                <a:gd name="connsiteY405" fmla="*/ 647897 h 967051"/>
                <a:gd name="connsiteX406" fmla="*/ 1361540 w 1453314"/>
                <a:gd name="connsiteY406" fmla="*/ 645157 h 967051"/>
                <a:gd name="connsiteX407" fmla="*/ 1368389 w 1453314"/>
                <a:gd name="connsiteY407" fmla="*/ 636939 h 967051"/>
                <a:gd name="connsiteX408" fmla="*/ 4110 w 1453314"/>
                <a:gd name="connsiteY408" fmla="*/ 636939 h 967051"/>
                <a:gd name="connsiteX409" fmla="*/ 8219 w 1453314"/>
                <a:gd name="connsiteY409" fmla="*/ 636939 h 967051"/>
                <a:gd name="connsiteX410" fmla="*/ 8219 w 1453314"/>
                <a:gd name="connsiteY410" fmla="*/ 642417 h 967051"/>
                <a:gd name="connsiteX411" fmla="*/ 0 w 1453314"/>
                <a:gd name="connsiteY411" fmla="*/ 642417 h 967051"/>
                <a:gd name="connsiteX412" fmla="*/ 4110 w 1453314"/>
                <a:gd name="connsiteY412" fmla="*/ 636939 h 967051"/>
                <a:gd name="connsiteX413" fmla="*/ 95883 w 1453314"/>
                <a:gd name="connsiteY413" fmla="*/ 630089 h 967051"/>
                <a:gd name="connsiteX414" fmla="*/ 95883 w 1453314"/>
                <a:gd name="connsiteY414" fmla="*/ 634199 h 967051"/>
                <a:gd name="connsiteX415" fmla="*/ 93144 w 1453314"/>
                <a:gd name="connsiteY415" fmla="*/ 631459 h 967051"/>
                <a:gd name="connsiteX416" fmla="*/ 95883 w 1453314"/>
                <a:gd name="connsiteY416" fmla="*/ 630089 h 967051"/>
                <a:gd name="connsiteX417" fmla="*/ 746519 w 1453314"/>
                <a:gd name="connsiteY417" fmla="*/ 627350 h 967051"/>
                <a:gd name="connsiteX418" fmla="*/ 750628 w 1453314"/>
                <a:gd name="connsiteY418" fmla="*/ 631459 h 967051"/>
                <a:gd name="connsiteX419" fmla="*/ 746519 w 1453314"/>
                <a:gd name="connsiteY419" fmla="*/ 632829 h 967051"/>
                <a:gd name="connsiteX420" fmla="*/ 743779 w 1453314"/>
                <a:gd name="connsiteY420" fmla="*/ 630089 h 967051"/>
                <a:gd name="connsiteX421" fmla="*/ 746519 w 1453314"/>
                <a:gd name="connsiteY421" fmla="*/ 627350 h 967051"/>
                <a:gd name="connsiteX422" fmla="*/ 978008 w 1453314"/>
                <a:gd name="connsiteY422" fmla="*/ 625981 h 967051"/>
                <a:gd name="connsiteX423" fmla="*/ 984857 w 1453314"/>
                <a:gd name="connsiteY423" fmla="*/ 627350 h 967051"/>
                <a:gd name="connsiteX424" fmla="*/ 982117 w 1453314"/>
                <a:gd name="connsiteY424" fmla="*/ 628720 h 967051"/>
                <a:gd name="connsiteX425" fmla="*/ 978008 w 1453314"/>
                <a:gd name="connsiteY425" fmla="*/ 625981 h 967051"/>
                <a:gd name="connsiteX426" fmla="*/ 1305380 w 1453314"/>
                <a:gd name="connsiteY426" fmla="*/ 624611 h 967051"/>
                <a:gd name="connsiteX427" fmla="*/ 1306750 w 1453314"/>
                <a:gd name="connsiteY427" fmla="*/ 627350 h 967051"/>
                <a:gd name="connsiteX428" fmla="*/ 1302641 w 1453314"/>
                <a:gd name="connsiteY428" fmla="*/ 625981 h 967051"/>
                <a:gd name="connsiteX429" fmla="*/ 1305380 w 1453314"/>
                <a:gd name="connsiteY429" fmla="*/ 624611 h 967051"/>
                <a:gd name="connsiteX430" fmla="*/ 853360 w 1453314"/>
                <a:gd name="connsiteY430" fmla="*/ 624611 h 967051"/>
                <a:gd name="connsiteX431" fmla="*/ 857469 w 1453314"/>
                <a:gd name="connsiteY431" fmla="*/ 624611 h 967051"/>
                <a:gd name="connsiteX432" fmla="*/ 856099 w 1453314"/>
                <a:gd name="connsiteY432" fmla="*/ 628720 h 967051"/>
                <a:gd name="connsiteX433" fmla="*/ 853360 w 1453314"/>
                <a:gd name="connsiteY433" fmla="*/ 624611 h 967051"/>
                <a:gd name="connsiteX434" fmla="*/ 539685 w 1453314"/>
                <a:gd name="connsiteY434" fmla="*/ 623241 h 967051"/>
                <a:gd name="connsiteX435" fmla="*/ 541055 w 1453314"/>
                <a:gd name="connsiteY435" fmla="*/ 623241 h 967051"/>
                <a:gd name="connsiteX436" fmla="*/ 536946 w 1453314"/>
                <a:gd name="connsiteY436" fmla="*/ 631459 h 967051"/>
                <a:gd name="connsiteX437" fmla="*/ 530097 w 1453314"/>
                <a:gd name="connsiteY437" fmla="*/ 631459 h 967051"/>
                <a:gd name="connsiteX438" fmla="*/ 528727 w 1453314"/>
                <a:gd name="connsiteY438" fmla="*/ 627350 h 967051"/>
                <a:gd name="connsiteX439" fmla="*/ 539685 w 1453314"/>
                <a:gd name="connsiteY439" fmla="*/ 623241 h 967051"/>
                <a:gd name="connsiteX440" fmla="*/ 143825 w 1453314"/>
                <a:gd name="connsiteY440" fmla="*/ 623241 h 967051"/>
                <a:gd name="connsiteX441" fmla="*/ 149304 w 1453314"/>
                <a:gd name="connsiteY441" fmla="*/ 624611 h 967051"/>
                <a:gd name="connsiteX442" fmla="*/ 145195 w 1453314"/>
                <a:gd name="connsiteY442" fmla="*/ 630089 h 967051"/>
                <a:gd name="connsiteX443" fmla="*/ 142455 w 1453314"/>
                <a:gd name="connsiteY443" fmla="*/ 625981 h 967051"/>
                <a:gd name="connsiteX444" fmla="*/ 143825 w 1453314"/>
                <a:gd name="connsiteY444" fmla="*/ 623241 h 967051"/>
                <a:gd name="connsiteX445" fmla="*/ 1280724 w 1453314"/>
                <a:gd name="connsiteY445" fmla="*/ 621871 h 967051"/>
                <a:gd name="connsiteX446" fmla="*/ 1286204 w 1453314"/>
                <a:gd name="connsiteY446" fmla="*/ 621871 h 967051"/>
                <a:gd name="connsiteX447" fmla="*/ 1288943 w 1453314"/>
                <a:gd name="connsiteY447" fmla="*/ 624611 h 967051"/>
                <a:gd name="connsiteX448" fmla="*/ 1282094 w 1453314"/>
                <a:gd name="connsiteY448" fmla="*/ 628720 h 967051"/>
                <a:gd name="connsiteX449" fmla="*/ 1280724 w 1453314"/>
                <a:gd name="connsiteY449" fmla="*/ 621871 h 967051"/>
                <a:gd name="connsiteX450" fmla="*/ 1309489 w 1453314"/>
                <a:gd name="connsiteY450" fmla="*/ 620501 h 967051"/>
                <a:gd name="connsiteX451" fmla="*/ 1313599 w 1453314"/>
                <a:gd name="connsiteY451" fmla="*/ 620501 h 967051"/>
                <a:gd name="connsiteX452" fmla="*/ 1312229 w 1453314"/>
                <a:gd name="connsiteY452" fmla="*/ 623241 h 967051"/>
                <a:gd name="connsiteX453" fmla="*/ 1309489 w 1453314"/>
                <a:gd name="connsiteY453" fmla="*/ 620501 h 967051"/>
                <a:gd name="connsiteX454" fmla="*/ 180808 w 1453314"/>
                <a:gd name="connsiteY454" fmla="*/ 617762 h 967051"/>
                <a:gd name="connsiteX455" fmla="*/ 178069 w 1453314"/>
                <a:gd name="connsiteY455" fmla="*/ 635569 h 967051"/>
                <a:gd name="connsiteX456" fmla="*/ 179439 w 1453314"/>
                <a:gd name="connsiteY456" fmla="*/ 638308 h 967051"/>
                <a:gd name="connsiteX457" fmla="*/ 194506 w 1453314"/>
                <a:gd name="connsiteY457" fmla="*/ 630089 h 967051"/>
                <a:gd name="connsiteX458" fmla="*/ 193136 w 1453314"/>
                <a:gd name="connsiteY458" fmla="*/ 617762 h 967051"/>
                <a:gd name="connsiteX459" fmla="*/ 189027 w 1453314"/>
                <a:gd name="connsiteY459" fmla="*/ 623241 h 967051"/>
                <a:gd name="connsiteX460" fmla="*/ 180808 w 1453314"/>
                <a:gd name="connsiteY460" fmla="*/ 617762 h 967051"/>
                <a:gd name="connsiteX461" fmla="*/ 1260178 w 1453314"/>
                <a:gd name="connsiteY461" fmla="*/ 613652 h 967051"/>
                <a:gd name="connsiteX462" fmla="*/ 1260178 w 1453314"/>
                <a:gd name="connsiteY462" fmla="*/ 620501 h 967051"/>
                <a:gd name="connsiteX463" fmla="*/ 1254699 w 1453314"/>
                <a:gd name="connsiteY463" fmla="*/ 621871 h 967051"/>
                <a:gd name="connsiteX464" fmla="*/ 1251960 w 1453314"/>
                <a:gd name="connsiteY464" fmla="*/ 619132 h 967051"/>
                <a:gd name="connsiteX465" fmla="*/ 1251960 w 1453314"/>
                <a:gd name="connsiteY465" fmla="*/ 615022 h 967051"/>
                <a:gd name="connsiteX466" fmla="*/ 1260178 w 1453314"/>
                <a:gd name="connsiteY466" fmla="*/ 613652 h 967051"/>
                <a:gd name="connsiteX467" fmla="*/ 135606 w 1453314"/>
                <a:gd name="connsiteY467" fmla="*/ 609543 h 967051"/>
                <a:gd name="connsiteX468" fmla="*/ 139716 w 1453314"/>
                <a:gd name="connsiteY468" fmla="*/ 609543 h 967051"/>
                <a:gd name="connsiteX469" fmla="*/ 141085 w 1453314"/>
                <a:gd name="connsiteY469" fmla="*/ 612283 h 967051"/>
                <a:gd name="connsiteX470" fmla="*/ 138346 w 1453314"/>
                <a:gd name="connsiteY470" fmla="*/ 616392 h 967051"/>
                <a:gd name="connsiteX471" fmla="*/ 134237 w 1453314"/>
                <a:gd name="connsiteY471" fmla="*/ 615022 h 967051"/>
                <a:gd name="connsiteX472" fmla="*/ 1291683 w 1453314"/>
                <a:gd name="connsiteY472" fmla="*/ 606804 h 967051"/>
                <a:gd name="connsiteX473" fmla="*/ 1290313 w 1453314"/>
                <a:gd name="connsiteY473" fmla="*/ 615022 h 967051"/>
                <a:gd name="connsiteX474" fmla="*/ 1284834 w 1453314"/>
                <a:gd name="connsiteY474" fmla="*/ 609543 h 967051"/>
                <a:gd name="connsiteX475" fmla="*/ 1291683 w 1453314"/>
                <a:gd name="connsiteY475" fmla="*/ 606804 h 967051"/>
                <a:gd name="connsiteX476" fmla="*/ 510920 w 1453314"/>
                <a:gd name="connsiteY476" fmla="*/ 605434 h 967051"/>
                <a:gd name="connsiteX477" fmla="*/ 517769 w 1453314"/>
                <a:gd name="connsiteY477" fmla="*/ 608174 h 967051"/>
                <a:gd name="connsiteX478" fmla="*/ 517769 w 1453314"/>
                <a:gd name="connsiteY478" fmla="*/ 612283 h 967051"/>
                <a:gd name="connsiteX479" fmla="*/ 513660 w 1453314"/>
                <a:gd name="connsiteY479" fmla="*/ 613652 h 967051"/>
                <a:gd name="connsiteX480" fmla="*/ 509550 w 1453314"/>
                <a:gd name="connsiteY480" fmla="*/ 608174 h 967051"/>
                <a:gd name="connsiteX481" fmla="*/ 510920 w 1453314"/>
                <a:gd name="connsiteY481" fmla="*/ 605434 h 967051"/>
                <a:gd name="connsiteX482" fmla="*/ 439693 w 1453314"/>
                <a:gd name="connsiteY482" fmla="*/ 604064 h 967051"/>
                <a:gd name="connsiteX483" fmla="*/ 439693 w 1453314"/>
                <a:gd name="connsiteY483" fmla="*/ 608174 h 967051"/>
                <a:gd name="connsiteX484" fmla="*/ 436953 w 1453314"/>
                <a:gd name="connsiteY484" fmla="*/ 606804 h 967051"/>
                <a:gd name="connsiteX485" fmla="*/ 115060 w 1453314"/>
                <a:gd name="connsiteY485" fmla="*/ 602694 h 967051"/>
                <a:gd name="connsiteX486" fmla="*/ 116430 w 1453314"/>
                <a:gd name="connsiteY486" fmla="*/ 605434 h 967051"/>
                <a:gd name="connsiteX487" fmla="*/ 113690 w 1453314"/>
                <a:gd name="connsiteY487" fmla="*/ 606804 h 967051"/>
                <a:gd name="connsiteX488" fmla="*/ 115060 w 1453314"/>
                <a:gd name="connsiteY488" fmla="*/ 602694 h 967051"/>
                <a:gd name="connsiteX489" fmla="*/ 1324557 w 1453314"/>
                <a:gd name="connsiteY489" fmla="*/ 601324 h 967051"/>
                <a:gd name="connsiteX490" fmla="*/ 1328666 w 1453314"/>
                <a:gd name="connsiteY490" fmla="*/ 601324 h 967051"/>
                <a:gd name="connsiteX491" fmla="*/ 1330036 w 1453314"/>
                <a:gd name="connsiteY491" fmla="*/ 605434 h 967051"/>
                <a:gd name="connsiteX492" fmla="*/ 1323187 w 1453314"/>
                <a:gd name="connsiteY492" fmla="*/ 605434 h 967051"/>
                <a:gd name="connsiteX493" fmla="*/ 1299901 w 1453314"/>
                <a:gd name="connsiteY493" fmla="*/ 601324 h 967051"/>
                <a:gd name="connsiteX494" fmla="*/ 1297162 w 1453314"/>
                <a:gd name="connsiteY494" fmla="*/ 608174 h 967051"/>
                <a:gd name="connsiteX495" fmla="*/ 1297162 w 1453314"/>
                <a:gd name="connsiteY495" fmla="*/ 602694 h 967051"/>
                <a:gd name="connsiteX496" fmla="*/ 1299901 w 1453314"/>
                <a:gd name="connsiteY496" fmla="*/ 601324 h 967051"/>
                <a:gd name="connsiteX497" fmla="*/ 169850 w 1453314"/>
                <a:gd name="connsiteY497" fmla="*/ 598585 h 967051"/>
                <a:gd name="connsiteX498" fmla="*/ 169850 w 1453314"/>
                <a:gd name="connsiteY498" fmla="*/ 605434 h 967051"/>
                <a:gd name="connsiteX499" fmla="*/ 173960 w 1453314"/>
                <a:gd name="connsiteY499" fmla="*/ 609543 h 967051"/>
                <a:gd name="connsiteX500" fmla="*/ 175329 w 1453314"/>
                <a:gd name="connsiteY500" fmla="*/ 606804 h 967051"/>
                <a:gd name="connsiteX501" fmla="*/ 169850 w 1453314"/>
                <a:gd name="connsiteY501" fmla="*/ 598585 h 967051"/>
                <a:gd name="connsiteX502" fmla="*/ 1010882 w 1453314"/>
                <a:gd name="connsiteY502" fmla="*/ 593106 h 967051"/>
                <a:gd name="connsiteX503" fmla="*/ 1014991 w 1453314"/>
                <a:gd name="connsiteY503" fmla="*/ 595846 h 967051"/>
                <a:gd name="connsiteX504" fmla="*/ 1010882 w 1453314"/>
                <a:gd name="connsiteY504" fmla="*/ 597216 h 967051"/>
                <a:gd name="connsiteX505" fmla="*/ 1008143 w 1453314"/>
                <a:gd name="connsiteY505" fmla="*/ 594476 h 967051"/>
                <a:gd name="connsiteX506" fmla="*/ 1010882 w 1453314"/>
                <a:gd name="connsiteY506" fmla="*/ 593106 h 967051"/>
                <a:gd name="connsiteX507" fmla="*/ 445172 w 1453314"/>
                <a:gd name="connsiteY507" fmla="*/ 593106 h 967051"/>
                <a:gd name="connsiteX508" fmla="*/ 453390 w 1453314"/>
                <a:gd name="connsiteY508" fmla="*/ 593106 h 967051"/>
                <a:gd name="connsiteX509" fmla="*/ 454760 w 1453314"/>
                <a:gd name="connsiteY509" fmla="*/ 598585 h 967051"/>
                <a:gd name="connsiteX510" fmla="*/ 449281 w 1453314"/>
                <a:gd name="connsiteY510" fmla="*/ 601324 h 967051"/>
                <a:gd name="connsiteX511" fmla="*/ 443802 w 1453314"/>
                <a:gd name="connsiteY511" fmla="*/ 598585 h 967051"/>
                <a:gd name="connsiteX512" fmla="*/ 515030 w 1453314"/>
                <a:gd name="connsiteY512" fmla="*/ 580778 h 967051"/>
                <a:gd name="connsiteX513" fmla="*/ 520508 w 1453314"/>
                <a:gd name="connsiteY513" fmla="*/ 580778 h 967051"/>
                <a:gd name="connsiteX514" fmla="*/ 520508 w 1453314"/>
                <a:gd name="connsiteY514" fmla="*/ 584888 h 967051"/>
                <a:gd name="connsiteX515" fmla="*/ 515030 w 1453314"/>
                <a:gd name="connsiteY515" fmla="*/ 580778 h 967051"/>
                <a:gd name="connsiteX516" fmla="*/ 113690 w 1453314"/>
                <a:gd name="connsiteY516" fmla="*/ 580778 h 967051"/>
                <a:gd name="connsiteX517" fmla="*/ 115060 w 1453314"/>
                <a:gd name="connsiteY517" fmla="*/ 584888 h 967051"/>
                <a:gd name="connsiteX518" fmla="*/ 109581 w 1453314"/>
                <a:gd name="connsiteY518" fmla="*/ 584888 h 967051"/>
                <a:gd name="connsiteX519" fmla="*/ 113690 w 1453314"/>
                <a:gd name="connsiteY519" fmla="*/ 580778 h 967051"/>
                <a:gd name="connsiteX520" fmla="*/ 172590 w 1453314"/>
                <a:gd name="connsiteY520" fmla="*/ 573929 h 967051"/>
                <a:gd name="connsiteX521" fmla="*/ 175329 w 1453314"/>
                <a:gd name="connsiteY521" fmla="*/ 579409 h 967051"/>
                <a:gd name="connsiteX522" fmla="*/ 171220 w 1453314"/>
                <a:gd name="connsiteY522" fmla="*/ 583518 h 967051"/>
                <a:gd name="connsiteX523" fmla="*/ 182178 w 1453314"/>
                <a:gd name="connsiteY523" fmla="*/ 594476 h 967051"/>
                <a:gd name="connsiteX524" fmla="*/ 189027 w 1453314"/>
                <a:gd name="connsiteY524" fmla="*/ 594476 h 967051"/>
                <a:gd name="connsiteX525" fmla="*/ 189027 w 1453314"/>
                <a:gd name="connsiteY525" fmla="*/ 584888 h 967051"/>
                <a:gd name="connsiteX526" fmla="*/ 172590 w 1453314"/>
                <a:gd name="connsiteY526" fmla="*/ 573929 h 967051"/>
                <a:gd name="connsiteX527" fmla="*/ 78076 w 1453314"/>
                <a:gd name="connsiteY527" fmla="*/ 571190 h 967051"/>
                <a:gd name="connsiteX528" fmla="*/ 82186 w 1453314"/>
                <a:gd name="connsiteY528" fmla="*/ 572560 h 967051"/>
                <a:gd name="connsiteX529" fmla="*/ 78076 w 1453314"/>
                <a:gd name="connsiteY529" fmla="*/ 575299 h 967051"/>
                <a:gd name="connsiteX530" fmla="*/ 245187 w 1453314"/>
                <a:gd name="connsiteY530" fmla="*/ 568451 h 967051"/>
                <a:gd name="connsiteX531" fmla="*/ 252036 w 1453314"/>
                <a:gd name="connsiteY531" fmla="*/ 571190 h 967051"/>
                <a:gd name="connsiteX532" fmla="*/ 252036 w 1453314"/>
                <a:gd name="connsiteY532" fmla="*/ 576669 h 967051"/>
                <a:gd name="connsiteX533" fmla="*/ 245187 w 1453314"/>
                <a:gd name="connsiteY533" fmla="*/ 576669 h 967051"/>
                <a:gd name="connsiteX534" fmla="*/ 512290 w 1453314"/>
                <a:gd name="connsiteY534" fmla="*/ 567081 h 967051"/>
                <a:gd name="connsiteX535" fmla="*/ 517769 w 1453314"/>
                <a:gd name="connsiteY535" fmla="*/ 568451 h 967051"/>
                <a:gd name="connsiteX536" fmla="*/ 513660 w 1453314"/>
                <a:gd name="connsiteY536" fmla="*/ 573929 h 967051"/>
                <a:gd name="connsiteX537" fmla="*/ 512290 w 1453314"/>
                <a:gd name="connsiteY537" fmla="*/ 567081 h 967051"/>
                <a:gd name="connsiteX538" fmla="*/ 1384826 w 1453314"/>
                <a:gd name="connsiteY538" fmla="*/ 564341 h 967051"/>
                <a:gd name="connsiteX539" fmla="*/ 1388935 w 1453314"/>
                <a:gd name="connsiteY539" fmla="*/ 567081 h 967051"/>
                <a:gd name="connsiteX540" fmla="*/ 1383457 w 1453314"/>
                <a:gd name="connsiteY540" fmla="*/ 568451 h 967051"/>
                <a:gd name="connsiteX541" fmla="*/ 480785 w 1453314"/>
                <a:gd name="connsiteY541" fmla="*/ 564341 h 967051"/>
                <a:gd name="connsiteX542" fmla="*/ 486265 w 1453314"/>
                <a:gd name="connsiteY542" fmla="*/ 564341 h 967051"/>
                <a:gd name="connsiteX543" fmla="*/ 484895 w 1453314"/>
                <a:gd name="connsiteY543" fmla="*/ 567081 h 967051"/>
                <a:gd name="connsiteX544" fmla="*/ 480785 w 1453314"/>
                <a:gd name="connsiteY544" fmla="*/ 564341 h 967051"/>
                <a:gd name="connsiteX545" fmla="*/ 19177 w 1453314"/>
                <a:gd name="connsiteY545" fmla="*/ 564341 h 967051"/>
                <a:gd name="connsiteX546" fmla="*/ 23286 w 1453314"/>
                <a:gd name="connsiteY546" fmla="*/ 565711 h 967051"/>
                <a:gd name="connsiteX547" fmla="*/ 20547 w 1453314"/>
                <a:gd name="connsiteY547" fmla="*/ 568451 h 967051"/>
                <a:gd name="connsiteX548" fmla="*/ 19177 w 1453314"/>
                <a:gd name="connsiteY548" fmla="*/ 564341 h 967051"/>
                <a:gd name="connsiteX549" fmla="*/ 506811 w 1453314"/>
                <a:gd name="connsiteY549" fmla="*/ 562971 h 967051"/>
                <a:gd name="connsiteX550" fmla="*/ 506811 w 1453314"/>
                <a:gd name="connsiteY550" fmla="*/ 565711 h 967051"/>
                <a:gd name="connsiteX551" fmla="*/ 504071 w 1453314"/>
                <a:gd name="connsiteY551" fmla="*/ 564341 h 967051"/>
                <a:gd name="connsiteX552" fmla="*/ 506811 w 1453314"/>
                <a:gd name="connsiteY552" fmla="*/ 562971 h 967051"/>
                <a:gd name="connsiteX553" fmla="*/ 117799 w 1453314"/>
                <a:gd name="connsiteY553" fmla="*/ 558862 h 967051"/>
                <a:gd name="connsiteX554" fmla="*/ 115060 w 1453314"/>
                <a:gd name="connsiteY554" fmla="*/ 560232 h 967051"/>
                <a:gd name="connsiteX555" fmla="*/ 117799 w 1453314"/>
                <a:gd name="connsiteY555" fmla="*/ 558862 h 967051"/>
                <a:gd name="connsiteX556" fmla="*/ 275322 w 1453314"/>
                <a:gd name="connsiteY556" fmla="*/ 557492 h 967051"/>
                <a:gd name="connsiteX557" fmla="*/ 284910 w 1453314"/>
                <a:gd name="connsiteY557" fmla="*/ 564341 h 967051"/>
                <a:gd name="connsiteX558" fmla="*/ 279431 w 1453314"/>
                <a:gd name="connsiteY558" fmla="*/ 575299 h 967051"/>
                <a:gd name="connsiteX559" fmla="*/ 280801 w 1453314"/>
                <a:gd name="connsiteY559" fmla="*/ 578039 h 967051"/>
                <a:gd name="connsiteX560" fmla="*/ 271213 w 1453314"/>
                <a:gd name="connsiteY560" fmla="*/ 584888 h 967051"/>
                <a:gd name="connsiteX561" fmla="*/ 264364 w 1453314"/>
                <a:gd name="connsiteY561" fmla="*/ 578039 h 967051"/>
                <a:gd name="connsiteX562" fmla="*/ 265733 w 1453314"/>
                <a:gd name="connsiteY562" fmla="*/ 565711 h 967051"/>
                <a:gd name="connsiteX563" fmla="*/ 275322 w 1453314"/>
                <a:gd name="connsiteY563" fmla="*/ 557492 h 967051"/>
                <a:gd name="connsiteX564" fmla="*/ 1364280 w 1453314"/>
                <a:gd name="connsiteY564" fmla="*/ 554753 h 967051"/>
                <a:gd name="connsiteX565" fmla="*/ 1368389 w 1453314"/>
                <a:gd name="connsiteY565" fmla="*/ 554753 h 967051"/>
                <a:gd name="connsiteX566" fmla="*/ 1368389 w 1453314"/>
                <a:gd name="connsiteY566" fmla="*/ 557492 h 967051"/>
                <a:gd name="connsiteX567" fmla="*/ 1364280 w 1453314"/>
                <a:gd name="connsiteY567" fmla="*/ 557492 h 967051"/>
                <a:gd name="connsiteX568" fmla="*/ 91774 w 1453314"/>
                <a:gd name="connsiteY568" fmla="*/ 553383 h 967051"/>
                <a:gd name="connsiteX569" fmla="*/ 98623 w 1453314"/>
                <a:gd name="connsiteY569" fmla="*/ 553383 h 967051"/>
                <a:gd name="connsiteX570" fmla="*/ 98623 w 1453314"/>
                <a:gd name="connsiteY570" fmla="*/ 562971 h 967051"/>
                <a:gd name="connsiteX571" fmla="*/ 91774 w 1453314"/>
                <a:gd name="connsiteY571" fmla="*/ 562971 h 967051"/>
                <a:gd name="connsiteX572" fmla="*/ 91774 w 1453314"/>
                <a:gd name="connsiteY572" fmla="*/ 553383 h 967051"/>
                <a:gd name="connsiteX573" fmla="*/ 49311 w 1453314"/>
                <a:gd name="connsiteY573" fmla="*/ 549274 h 967051"/>
                <a:gd name="connsiteX574" fmla="*/ 46572 w 1453314"/>
                <a:gd name="connsiteY574" fmla="*/ 550644 h 967051"/>
                <a:gd name="connsiteX575" fmla="*/ 49311 w 1453314"/>
                <a:gd name="connsiteY575" fmla="*/ 549274 h 967051"/>
                <a:gd name="connsiteX576" fmla="*/ 178069 w 1453314"/>
                <a:gd name="connsiteY576" fmla="*/ 545164 h 967051"/>
                <a:gd name="connsiteX577" fmla="*/ 173960 w 1453314"/>
                <a:gd name="connsiteY577" fmla="*/ 562971 h 967051"/>
                <a:gd name="connsiteX578" fmla="*/ 180808 w 1453314"/>
                <a:gd name="connsiteY578" fmla="*/ 561602 h 967051"/>
                <a:gd name="connsiteX579" fmla="*/ 178069 w 1453314"/>
                <a:gd name="connsiteY579" fmla="*/ 545164 h 967051"/>
                <a:gd name="connsiteX580" fmla="*/ 38353 w 1453314"/>
                <a:gd name="connsiteY580" fmla="*/ 536946 h 967051"/>
                <a:gd name="connsiteX581" fmla="*/ 42463 w 1453314"/>
                <a:gd name="connsiteY581" fmla="*/ 538316 h 967051"/>
                <a:gd name="connsiteX582" fmla="*/ 39723 w 1453314"/>
                <a:gd name="connsiteY582" fmla="*/ 543795 h 967051"/>
                <a:gd name="connsiteX583" fmla="*/ 38353 w 1453314"/>
                <a:gd name="connsiteY583" fmla="*/ 536946 h 967051"/>
                <a:gd name="connsiteX584" fmla="*/ 32875 w 1453314"/>
                <a:gd name="connsiteY584" fmla="*/ 530097 h 967051"/>
                <a:gd name="connsiteX585" fmla="*/ 34244 w 1453314"/>
                <a:gd name="connsiteY585" fmla="*/ 534206 h 967051"/>
                <a:gd name="connsiteX586" fmla="*/ 31505 w 1453314"/>
                <a:gd name="connsiteY586" fmla="*/ 532837 h 967051"/>
                <a:gd name="connsiteX587" fmla="*/ 32875 w 1453314"/>
                <a:gd name="connsiteY587" fmla="*/ 530097 h 967051"/>
                <a:gd name="connsiteX588" fmla="*/ 95883 w 1453314"/>
                <a:gd name="connsiteY588" fmla="*/ 517769 h 967051"/>
                <a:gd name="connsiteX589" fmla="*/ 101362 w 1453314"/>
                <a:gd name="connsiteY589" fmla="*/ 517769 h 967051"/>
                <a:gd name="connsiteX590" fmla="*/ 102732 w 1453314"/>
                <a:gd name="connsiteY590" fmla="*/ 520509 h 967051"/>
                <a:gd name="connsiteX591" fmla="*/ 98623 w 1453314"/>
                <a:gd name="connsiteY591" fmla="*/ 527358 h 967051"/>
                <a:gd name="connsiteX592" fmla="*/ 95883 w 1453314"/>
                <a:gd name="connsiteY592" fmla="*/ 520509 h 967051"/>
                <a:gd name="connsiteX593" fmla="*/ 95883 w 1453314"/>
                <a:gd name="connsiteY593" fmla="*/ 519139 h 967051"/>
                <a:gd name="connsiteX594" fmla="*/ 80816 w 1453314"/>
                <a:gd name="connsiteY594" fmla="*/ 505441 h 967051"/>
                <a:gd name="connsiteX595" fmla="*/ 87665 w 1453314"/>
                <a:gd name="connsiteY595" fmla="*/ 509551 h 967051"/>
                <a:gd name="connsiteX596" fmla="*/ 87665 w 1453314"/>
                <a:gd name="connsiteY596" fmla="*/ 515030 h 967051"/>
                <a:gd name="connsiteX597" fmla="*/ 84925 w 1453314"/>
                <a:gd name="connsiteY597" fmla="*/ 516400 h 967051"/>
                <a:gd name="connsiteX598" fmla="*/ 78076 w 1453314"/>
                <a:gd name="connsiteY598" fmla="*/ 513660 h 967051"/>
                <a:gd name="connsiteX599" fmla="*/ 80816 w 1453314"/>
                <a:gd name="connsiteY599" fmla="*/ 505441 h 967051"/>
                <a:gd name="connsiteX600" fmla="*/ 1431398 w 1453314"/>
                <a:gd name="connsiteY600" fmla="*/ 504072 h 967051"/>
                <a:gd name="connsiteX601" fmla="*/ 1438247 w 1453314"/>
                <a:gd name="connsiteY601" fmla="*/ 508181 h 967051"/>
                <a:gd name="connsiteX602" fmla="*/ 1431398 w 1453314"/>
                <a:gd name="connsiteY602" fmla="*/ 508181 h 967051"/>
                <a:gd name="connsiteX603" fmla="*/ 1431398 w 1453314"/>
                <a:gd name="connsiteY603" fmla="*/ 504072 h 967051"/>
                <a:gd name="connsiteX604" fmla="*/ 395860 w 1453314"/>
                <a:gd name="connsiteY604" fmla="*/ 482156 h 967051"/>
                <a:gd name="connsiteX605" fmla="*/ 397230 w 1453314"/>
                <a:gd name="connsiteY605" fmla="*/ 484895 h 967051"/>
                <a:gd name="connsiteX606" fmla="*/ 393121 w 1453314"/>
                <a:gd name="connsiteY606" fmla="*/ 484895 h 967051"/>
                <a:gd name="connsiteX607" fmla="*/ 395860 w 1453314"/>
                <a:gd name="connsiteY607" fmla="*/ 482156 h 967051"/>
                <a:gd name="connsiteX608" fmla="*/ 1383457 w 1453314"/>
                <a:gd name="connsiteY608" fmla="*/ 475307 h 967051"/>
                <a:gd name="connsiteX609" fmla="*/ 1388935 w 1453314"/>
                <a:gd name="connsiteY609" fmla="*/ 476676 h 967051"/>
                <a:gd name="connsiteX610" fmla="*/ 1386196 w 1453314"/>
                <a:gd name="connsiteY610" fmla="*/ 482156 h 967051"/>
                <a:gd name="connsiteX611" fmla="*/ 1383457 w 1453314"/>
                <a:gd name="connsiteY611" fmla="*/ 475307 h 967051"/>
                <a:gd name="connsiteX612" fmla="*/ 1362910 w 1453314"/>
                <a:gd name="connsiteY612" fmla="*/ 472567 h 967051"/>
                <a:gd name="connsiteX613" fmla="*/ 1364280 w 1453314"/>
                <a:gd name="connsiteY613" fmla="*/ 478046 h 967051"/>
                <a:gd name="connsiteX614" fmla="*/ 1360171 w 1453314"/>
                <a:gd name="connsiteY614" fmla="*/ 483525 h 967051"/>
                <a:gd name="connsiteX615" fmla="*/ 1353322 w 1453314"/>
                <a:gd name="connsiteY615" fmla="*/ 483525 h 967051"/>
                <a:gd name="connsiteX616" fmla="*/ 1351952 w 1453314"/>
                <a:gd name="connsiteY616" fmla="*/ 480786 h 967051"/>
                <a:gd name="connsiteX617" fmla="*/ 1362910 w 1453314"/>
                <a:gd name="connsiteY617" fmla="*/ 472567 h 967051"/>
                <a:gd name="connsiteX618" fmla="*/ 268473 w 1453314"/>
                <a:gd name="connsiteY618" fmla="*/ 465718 h 967051"/>
                <a:gd name="connsiteX619" fmla="*/ 272582 w 1453314"/>
                <a:gd name="connsiteY619" fmla="*/ 467088 h 967051"/>
                <a:gd name="connsiteX620" fmla="*/ 268473 w 1453314"/>
                <a:gd name="connsiteY620" fmla="*/ 471198 h 967051"/>
                <a:gd name="connsiteX621" fmla="*/ 268473 w 1453314"/>
                <a:gd name="connsiteY621" fmla="*/ 465718 h 967051"/>
                <a:gd name="connsiteX622" fmla="*/ 545164 w 1453314"/>
                <a:gd name="connsiteY622" fmla="*/ 464348 h 967051"/>
                <a:gd name="connsiteX623" fmla="*/ 549273 w 1453314"/>
                <a:gd name="connsiteY623" fmla="*/ 464348 h 967051"/>
                <a:gd name="connsiteX624" fmla="*/ 547904 w 1453314"/>
                <a:gd name="connsiteY624" fmla="*/ 468458 h 967051"/>
                <a:gd name="connsiteX625" fmla="*/ 545164 w 1453314"/>
                <a:gd name="connsiteY625" fmla="*/ 464348 h 967051"/>
                <a:gd name="connsiteX626" fmla="*/ 1451945 w 1453314"/>
                <a:gd name="connsiteY626" fmla="*/ 450651 h 967051"/>
                <a:gd name="connsiteX627" fmla="*/ 1453314 w 1453314"/>
                <a:gd name="connsiteY627" fmla="*/ 453391 h 967051"/>
                <a:gd name="connsiteX628" fmla="*/ 1449205 w 1453314"/>
                <a:gd name="connsiteY628" fmla="*/ 452021 h 967051"/>
                <a:gd name="connsiteX629" fmla="*/ 1451945 w 1453314"/>
                <a:gd name="connsiteY629" fmla="*/ 450651 h 967051"/>
                <a:gd name="connsiteX630" fmla="*/ 1379347 w 1453314"/>
                <a:gd name="connsiteY630" fmla="*/ 347919 h 967051"/>
                <a:gd name="connsiteX631" fmla="*/ 1384826 w 1453314"/>
                <a:gd name="connsiteY631" fmla="*/ 352028 h 967051"/>
                <a:gd name="connsiteX632" fmla="*/ 1380717 w 1453314"/>
                <a:gd name="connsiteY632" fmla="*/ 353398 h 967051"/>
                <a:gd name="connsiteX633" fmla="*/ 1039647 w 1453314"/>
                <a:gd name="connsiteY633" fmla="*/ 280801 h 967051"/>
                <a:gd name="connsiteX634" fmla="*/ 1017731 w 1453314"/>
                <a:gd name="connsiteY634" fmla="*/ 308196 h 967051"/>
                <a:gd name="connsiteX635" fmla="*/ 1043756 w 1453314"/>
                <a:gd name="connsiteY635" fmla="*/ 335591 h 967051"/>
                <a:gd name="connsiteX636" fmla="*/ 187657 w 1453314"/>
                <a:gd name="connsiteY636" fmla="*/ 184918 h 967051"/>
                <a:gd name="connsiteX637" fmla="*/ 215052 w 1453314"/>
                <a:gd name="connsiteY637" fmla="*/ 216422 h 967051"/>
                <a:gd name="connsiteX638" fmla="*/ 219162 w 1453314"/>
                <a:gd name="connsiteY638" fmla="*/ 221901 h 967051"/>
                <a:gd name="connsiteX639" fmla="*/ 208204 w 1453314"/>
                <a:gd name="connsiteY639" fmla="*/ 250666 h 967051"/>
                <a:gd name="connsiteX640" fmla="*/ 226010 w 1453314"/>
                <a:gd name="connsiteY640" fmla="*/ 267103 h 967051"/>
                <a:gd name="connsiteX641" fmla="*/ 236968 w 1453314"/>
                <a:gd name="connsiteY641" fmla="*/ 258885 h 967051"/>
                <a:gd name="connsiteX642" fmla="*/ 247927 w 1453314"/>
                <a:gd name="connsiteY642" fmla="*/ 271212 h 967051"/>
                <a:gd name="connsiteX643" fmla="*/ 262994 w 1453314"/>
                <a:gd name="connsiteY643" fmla="*/ 273952 h 967051"/>
                <a:gd name="connsiteX644" fmla="*/ 273952 w 1453314"/>
                <a:gd name="connsiteY644" fmla="*/ 298608 h 967051"/>
                <a:gd name="connsiteX645" fmla="*/ 273952 w 1453314"/>
                <a:gd name="connsiteY645" fmla="*/ 328742 h 967051"/>
                <a:gd name="connsiteX646" fmla="*/ 275322 w 1453314"/>
                <a:gd name="connsiteY646" fmla="*/ 353398 h 967051"/>
                <a:gd name="connsiteX647" fmla="*/ 282171 w 1453314"/>
                <a:gd name="connsiteY647" fmla="*/ 380793 h 967051"/>
                <a:gd name="connsiteX648" fmla="*/ 260255 w 1453314"/>
                <a:gd name="connsiteY648" fmla="*/ 404079 h 967051"/>
                <a:gd name="connsiteX649" fmla="*/ 243817 w 1453314"/>
                <a:gd name="connsiteY649" fmla="*/ 375314 h 967051"/>
                <a:gd name="connsiteX650" fmla="*/ 232859 w 1453314"/>
                <a:gd name="connsiteY650" fmla="*/ 416407 h 967051"/>
                <a:gd name="connsiteX651" fmla="*/ 241078 w 1453314"/>
                <a:gd name="connsiteY651" fmla="*/ 446542 h 967051"/>
                <a:gd name="connsiteX652" fmla="*/ 235599 w 1453314"/>
                <a:gd name="connsiteY652" fmla="*/ 478046 h 967051"/>
                <a:gd name="connsiteX653" fmla="*/ 243817 w 1453314"/>
                <a:gd name="connsiteY653" fmla="*/ 519139 h 967051"/>
                <a:gd name="connsiteX654" fmla="*/ 254775 w 1453314"/>
                <a:gd name="connsiteY654" fmla="*/ 510921 h 967051"/>
                <a:gd name="connsiteX655" fmla="*/ 272582 w 1453314"/>
                <a:gd name="connsiteY655" fmla="*/ 515030 h 967051"/>
                <a:gd name="connsiteX656" fmla="*/ 278061 w 1453314"/>
                <a:gd name="connsiteY656" fmla="*/ 521879 h 967051"/>
                <a:gd name="connsiteX657" fmla="*/ 268473 w 1453314"/>
                <a:gd name="connsiteY657" fmla="*/ 531467 h 967051"/>
                <a:gd name="connsiteX658" fmla="*/ 242448 w 1453314"/>
                <a:gd name="connsiteY658" fmla="*/ 523248 h 967051"/>
                <a:gd name="connsiteX659" fmla="*/ 232859 w 1453314"/>
                <a:gd name="connsiteY659" fmla="*/ 553383 h 967051"/>
                <a:gd name="connsiteX660" fmla="*/ 238338 w 1453314"/>
                <a:gd name="connsiteY660" fmla="*/ 557492 h 967051"/>
                <a:gd name="connsiteX661" fmla="*/ 232859 w 1453314"/>
                <a:gd name="connsiteY661" fmla="*/ 558862 h 967051"/>
                <a:gd name="connsiteX662" fmla="*/ 232859 w 1453314"/>
                <a:gd name="connsiteY662" fmla="*/ 568451 h 967051"/>
                <a:gd name="connsiteX663" fmla="*/ 239708 w 1453314"/>
                <a:gd name="connsiteY663" fmla="*/ 569820 h 967051"/>
                <a:gd name="connsiteX664" fmla="*/ 238338 w 1453314"/>
                <a:gd name="connsiteY664" fmla="*/ 572560 h 967051"/>
                <a:gd name="connsiteX665" fmla="*/ 232859 w 1453314"/>
                <a:gd name="connsiteY665" fmla="*/ 575299 h 967051"/>
                <a:gd name="connsiteX666" fmla="*/ 231490 w 1453314"/>
                <a:gd name="connsiteY666" fmla="*/ 613652 h 967051"/>
                <a:gd name="connsiteX667" fmla="*/ 234229 w 1453314"/>
                <a:gd name="connsiteY667" fmla="*/ 624611 h 967051"/>
                <a:gd name="connsiteX668" fmla="*/ 231490 w 1453314"/>
                <a:gd name="connsiteY668" fmla="*/ 628720 h 967051"/>
                <a:gd name="connsiteX669" fmla="*/ 235599 w 1453314"/>
                <a:gd name="connsiteY669" fmla="*/ 635569 h 967051"/>
                <a:gd name="connsiteX670" fmla="*/ 232859 w 1453314"/>
                <a:gd name="connsiteY670" fmla="*/ 639678 h 967051"/>
                <a:gd name="connsiteX671" fmla="*/ 234229 w 1453314"/>
                <a:gd name="connsiteY671" fmla="*/ 654745 h 967051"/>
                <a:gd name="connsiteX672" fmla="*/ 234229 w 1453314"/>
                <a:gd name="connsiteY672" fmla="*/ 673922 h 967051"/>
                <a:gd name="connsiteX673" fmla="*/ 234229 w 1453314"/>
                <a:gd name="connsiteY673" fmla="*/ 682141 h 967051"/>
                <a:gd name="connsiteX674" fmla="*/ 239708 w 1453314"/>
                <a:gd name="connsiteY674" fmla="*/ 688989 h 967051"/>
                <a:gd name="connsiteX675" fmla="*/ 238338 w 1453314"/>
                <a:gd name="connsiteY675" fmla="*/ 691729 h 967051"/>
                <a:gd name="connsiteX676" fmla="*/ 230120 w 1453314"/>
                <a:gd name="connsiteY676" fmla="*/ 708166 h 967051"/>
                <a:gd name="connsiteX677" fmla="*/ 226010 w 1453314"/>
                <a:gd name="connsiteY677" fmla="*/ 712275 h 967051"/>
                <a:gd name="connsiteX678" fmla="*/ 221901 w 1453314"/>
                <a:gd name="connsiteY678" fmla="*/ 732822 h 967051"/>
                <a:gd name="connsiteX679" fmla="*/ 227380 w 1453314"/>
                <a:gd name="connsiteY679" fmla="*/ 735561 h 967051"/>
                <a:gd name="connsiteX680" fmla="*/ 220531 w 1453314"/>
                <a:gd name="connsiteY680" fmla="*/ 735561 h 967051"/>
                <a:gd name="connsiteX681" fmla="*/ 215052 w 1453314"/>
                <a:gd name="connsiteY681" fmla="*/ 762956 h 967051"/>
                <a:gd name="connsiteX682" fmla="*/ 227380 w 1453314"/>
                <a:gd name="connsiteY682" fmla="*/ 815007 h 967051"/>
                <a:gd name="connsiteX683" fmla="*/ 213683 w 1453314"/>
                <a:gd name="connsiteY683" fmla="*/ 825965 h 967051"/>
                <a:gd name="connsiteX684" fmla="*/ 191767 w 1453314"/>
                <a:gd name="connsiteY684" fmla="*/ 791721 h 967051"/>
                <a:gd name="connsiteX685" fmla="*/ 193136 w 1453314"/>
                <a:gd name="connsiteY685" fmla="*/ 780763 h 967051"/>
                <a:gd name="connsiteX686" fmla="*/ 183548 w 1453314"/>
                <a:gd name="connsiteY686" fmla="*/ 735561 h 967051"/>
                <a:gd name="connsiteX687" fmla="*/ 186287 w 1453314"/>
                <a:gd name="connsiteY687" fmla="*/ 723233 h 967051"/>
                <a:gd name="connsiteX688" fmla="*/ 193136 w 1453314"/>
                <a:gd name="connsiteY688" fmla="*/ 738300 h 967051"/>
                <a:gd name="connsiteX689" fmla="*/ 195876 w 1453314"/>
                <a:gd name="connsiteY689" fmla="*/ 739670 h 967051"/>
                <a:gd name="connsiteX690" fmla="*/ 202725 w 1453314"/>
                <a:gd name="connsiteY690" fmla="*/ 724603 h 967051"/>
                <a:gd name="connsiteX691" fmla="*/ 201355 w 1453314"/>
                <a:gd name="connsiteY691" fmla="*/ 713645 h 967051"/>
                <a:gd name="connsiteX692" fmla="*/ 199279 w 1453314"/>
                <a:gd name="connsiteY692" fmla="*/ 706368 h 967051"/>
                <a:gd name="connsiteX693" fmla="*/ 198051 w 1453314"/>
                <a:gd name="connsiteY693" fmla="*/ 705990 h 967051"/>
                <a:gd name="connsiteX694" fmla="*/ 199985 w 1453314"/>
                <a:gd name="connsiteY694" fmla="*/ 704057 h 967051"/>
                <a:gd name="connsiteX695" fmla="*/ 199985 w 1453314"/>
                <a:gd name="connsiteY695" fmla="*/ 695838 h 967051"/>
                <a:gd name="connsiteX696" fmla="*/ 187657 w 1453314"/>
                <a:gd name="connsiteY696" fmla="*/ 690359 h 967051"/>
                <a:gd name="connsiteX697" fmla="*/ 183548 w 1453314"/>
                <a:gd name="connsiteY697" fmla="*/ 690359 h 967051"/>
                <a:gd name="connsiteX698" fmla="*/ 186287 w 1453314"/>
                <a:gd name="connsiteY698" fmla="*/ 695838 h 967051"/>
                <a:gd name="connsiteX699" fmla="*/ 182178 w 1453314"/>
                <a:gd name="connsiteY699" fmla="*/ 698577 h 967051"/>
                <a:gd name="connsiteX700" fmla="*/ 184918 w 1453314"/>
                <a:gd name="connsiteY700" fmla="*/ 694469 h 967051"/>
                <a:gd name="connsiteX701" fmla="*/ 180808 w 1453314"/>
                <a:gd name="connsiteY701" fmla="*/ 691729 h 967051"/>
                <a:gd name="connsiteX702" fmla="*/ 176699 w 1453314"/>
                <a:gd name="connsiteY702" fmla="*/ 694469 h 967051"/>
                <a:gd name="connsiteX703" fmla="*/ 173960 w 1453314"/>
                <a:gd name="connsiteY703" fmla="*/ 686250 h 967051"/>
                <a:gd name="connsiteX704" fmla="*/ 169850 w 1453314"/>
                <a:gd name="connsiteY704" fmla="*/ 686250 h 967051"/>
                <a:gd name="connsiteX705" fmla="*/ 160262 w 1453314"/>
                <a:gd name="connsiteY705" fmla="*/ 705427 h 967051"/>
                <a:gd name="connsiteX706" fmla="*/ 156153 w 1453314"/>
                <a:gd name="connsiteY706" fmla="*/ 713645 h 967051"/>
                <a:gd name="connsiteX707" fmla="*/ 152044 w 1453314"/>
                <a:gd name="connsiteY707" fmla="*/ 713645 h 967051"/>
                <a:gd name="connsiteX708" fmla="*/ 154783 w 1453314"/>
                <a:gd name="connsiteY708" fmla="*/ 710905 h 967051"/>
                <a:gd name="connsiteX709" fmla="*/ 141085 w 1453314"/>
                <a:gd name="connsiteY709" fmla="*/ 701317 h 967051"/>
                <a:gd name="connsiteX710" fmla="*/ 142455 w 1453314"/>
                <a:gd name="connsiteY710" fmla="*/ 695838 h 967051"/>
                <a:gd name="connsiteX711" fmla="*/ 135606 w 1453314"/>
                <a:gd name="connsiteY711" fmla="*/ 688989 h 967051"/>
                <a:gd name="connsiteX712" fmla="*/ 141085 w 1453314"/>
                <a:gd name="connsiteY712" fmla="*/ 687620 h 967051"/>
                <a:gd name="connsiteX713" fmla="*/ 139716 w 1453314"/>
                <a:gd name="connsiteY713" fmla="*/ 672552 h 967051"/>
                <a:gd name="connsiteX714" fmla="*/ 139716 w 1453314"/>
                <a:gd name="connsiteY714" fmla="*/ 667073 h 967051"/>
                <a:gd name="connsiteX715" fmla="*/ 142455 w 1453314"/>
                <a:gd name="connsiteY715" fmla="*/ 652006 h 967051"/>
                <a:gd name="connsiteX716" fmla="*/ 147934 w 1453314"/>
                <a:gd name="connsiteY716" fmla="*/ 643787 h 967051"/>
                <a:gd name="connsiteX717" fmla="*/ 145195 w 1453314"/>
                <a:gd name="connsiteY717" fmla="*/ 641048 h 967051"/>
                <a:gd name="connsiteX718" fmla="*/ 153413 w 1453314"/>
                <a:gd name="connsiteY718" fmla="*/ 627350 h 967051"/>
                <a:gd name="connsiteX719" fmla="*/ 152044 w 1453314"/>
                <a:gd name="connsiteY719" fmla="*/ 612283 h 967051"/>
                <a:gd name="connsiteX720" fmla="*/ 136976 w 1453314"/>
                <a:gd name="connsiteY720" fmla="*/ 573929 h 967051"/>
                <a:gd name="connsiteX721" fmla="*/ 131497 w 1453314"/>
                <a:gd name="connsiteY721" fmla="*/ 569820 h 967051"/>
                <a:gd name="connsiteX722" fmla="*/ 134237 w 1453314"/>
                <a:gd name="connsiteY722" fmla="*/ 565711 h 967051"/>
                <a:gd name="connsiteX723" fmla="*/ 130127 w 1453314"/>
                <a:gd name="connsiteY723" fmla="*/ 556123 h 967051"/>
                <a:gd name="connsiteX724" fmla="*/ 131497 w 1453314"/>
                <a:gd name="connsiteY724" fmla="*/ 545164 h 967051"/>
                <a:gd name="connsiteX725" fmla="*/ 124648 w 1453314"/>
                <a:gd name="connsiteY725" fmla="*/ 543795 h 967051"/>
                <a:gd name="connsiteX726" fmla="*/ 117799 w 1453314"/>
                <a:gd name="connsiteY726" fmla="*/ 535576 h 967051"/>
                <a:gd name="connsiteX727" fmla="*/ 112321 w 1453314"/>
                <a:gd name="connsiteY727" fmla="*/ 539686 h 967051"/>
                <a:gd name="connsiteX728" fmla="*/ 108211 w 1453314"/>
                <a:gd name="connsiteY728" fmla="*/ 538316 h 967051"/>
                <a:gd name="connsiteX729" fmla="*/ 112321 w 1453314"/>
                <a:gd name="connsiteY729" fmla="*/ 531467 h 967051"/>
                <a:gd name="connsiteX730" fmla="*/ 116430 w 1453314"/>
                <a:gd name="connsiteY730" fmla="*/ 535576 h 967051"/>
                <a:gd name="connsiteX731" fmla="*/ 123279 w 1453314"/>
                <a:gd name="connsiteY731" fmla="*/ 525988 h 967051"/>
                <a:gd name="connsiteX732" fmla="*/ 119169 w 1453314"/>
                <a:gd name="connsiteY732" fmla="*/ 521879 h 967051"/>
                <a:gd name="connsiteX733" fmla="*/ 117799 w 1453314"/>
                <a:gd name="connsiteY733" fmla="*/ 515030 h 967051"/>
                <a:gd name="connsiteX734" fmla="*/ 121909 w 1453314"/>
                <a:gd name="connsiteY734" fmla="*/ 509551 h 967051"/>
                <a:gd name="connsiteX735" fmla="*/ 112321 w 1453314"/>
                <a:gd name="connsiteY735" fmla="*/ 487635 h 967051"/>
                <a:gd name="connsiteX736" fmla="*/ 119169 w 1453314"/>
                <a:gd name="connsiteY736" fmla="*/ 473937 h 967051"/>
                <a:gd name="connsiteX737" fmla="*/ 108211 w 1453314"/>
                <a:gd name="connsiteY737" fmla="*/ 460240 h 967051"/>
                <a:gd name="connsiteX738" fmla="*/ 108211 w 1453314"/>
                <a:gd name="connsiteY738" fmla="*/ 453391 h 967051"/>
                <a:gd name="connsiteX739" fmla="*/ 109581 w 1453314"/>
                <a:gd name="connsiteY739" fmla="*/ 447912 h 967051"/>
                <a:gd name="connsiteX740" fmla="*/ 105472 w 1453314"/>
                <a:gd name="connsiteY740" fmla="*/ 428735 h 967051"/>
                <a:gd name="connsiteX741" fmla="*/ 123279 w 1453314"/>
                <a:gd name="connsiteY741" fmla="*/ 327373 h 967051"/>
                <a:gd name="connsiteX742" fmla="*/ 120539 w 1453314"/>
                <a:gd name="connsiteY742" fmla="*/ 319154 h 967051"/>
                <a:gd name="connsiteX743" fmla="*/ 101362 w 1453314"/>
                <a:gd name="connsiteY743" fmla="*/ 343810 h 967051"/>
                <a:gd name="connsiteX744" fmla="*/ 97253 w 1453314"/>
                <a:gd name="connsiteY744" fmla="*/ 368465 h 967051"/>
                <a:gd name="connsiteX745" fmla="*/ 75337 w 1453314"/>
                <a:gd name="connsiteY745" fmla="*/ 420516 h 967051"/>
                <a:gd name="connsiteX746" fmla="*/ 75337 w 1453314"/>
                <a:gd name="connsiteY746" fmla="*/ 434214 h 967051"/>
                <a:gd name="connsiteX747" fmla="*/ 75337 w 1453314"/>
                <a:gd name="connsiteY747" fmla="*/ 457500 h 967051"/>
                <a:gd name="connsiteX748" fmla="*/ 71228 w 1453314"/>
                <a:gd name="connsiteY748" fmla="*/ 469828 h 967051"/>
                <a:gd name="connsiteX749" fmla="*/ 75337 w 1453314"/>
                <a:gd name="connsiteY749" fmla="*/ 478046 h 967051"/>
                <a:gd name="connsiteX750" fmla="*/ 67118 w 1453314"/>
                <a:gd name="connsiteY750" fmla="*/ 495853 h 967051"/>
                <a:gd name="connsiteX751" fmla="*/ 50681 w 1453314"/>
                <a:gd name="connsiteY751" fmla="*/ 482156 h 967051"/>
                <a:gd name="connsiteX752" fmla="*/ 56160 w 1453314"/>
                <a:gd name="connsiteY752" fmla="*/ 468458 h 967051"/>
                <a:gd name="connsiteX753" fmla="*/ 56160 w 1453314"/>
                <a:gd name="connsiteY753" fmla="*/ 461609 h 967051"/>
                <a:gd name="connsiteX754" fmla="*/ 58900 w 1453314"/>
                <a:gd name="connsiteY754" fmla="*/ 445172 h 967051"/>
                <a:gd name="connsiteX755" fmla="*/ 64379 w 1453314"/>
                <a:gd name="connsiteY755" fmla="*/ 401340 h 967051"/>
                <a:gd name="connsiteX756" fmla="*/ 67118 w 1453314"/>
                <a:gd name="connsiteY756" fmla="*/ 376684 h 967051"/>
                <a:gd name="connsiteX757" fmla="*/ 68488 w 1453314"/>
                <a:gd name="connsiteY757" fmla="*/ 354768 h 967051"/>
                <a:gd name="connsiteX758" fmla="*/ 91774 w 1453314"/>
                <a:gd name="connsiteY758" fmla="*/ 301347 h 967051"/>
                <a:gd name="connsiteX759" fmla="*/ 109581 w 1453314"/>
                <a:gd name="connsiteY759" fmla="*/ 268473 h 967051"/>
                <a:gd name="connsiteX760" fmla="*/ 132867 w 1453314"/>
                <a:gd name="connsiteY760" fmla="*/ 265734 h 967051"/>
                <a:gd name="connsiteX761" fmla="*/ 161632 w 1453314"/>
                <a:gd name="connsiteY761" fmla="*/ 256145 h 967051"/>
                <a:gd name="connsiteX762" fmla="*/ 164371 w 1453314"/>
                <a:gd name="connsiteY762" fmla="*/ 242448 h 967051"/>
                <a:gd name="connsiteX763" fmla="*/ 154783 w 1453314"/>
                <a:gd name="connsiteY763" fmla="*/ 223271 h 967051"/>
                <a:gd name="connsiteX764" fmla="*/ 160262 w 1453314"/>
                <a:gd name="connsiteY764" fmla="*/ 212313 h 967051"/>
                <a:gd name="connsiteX765" fmla="*/ 160262 w 1453314"/>
                <a:gd name="connsiteY765" fmla="*/ 208204 h 967051"/>
                <a:gd name="connsiteX766" fmla="*/ 187657 w 1453314"/>
                <a:gd name="connsiteY766" fmla="*/ 184918 h 967051"/>
                <a:gd name="connsiteX767" fmla="*/ 657484 w 1453314"/>
                <a:gd name="connsiteY767" fmla="*/ 150674 h 967051"/>
                <a:gd name="connsiteX768" fmla="*/ 686249 w 1453314"/>
                <a:gd name="connsiteY768" fmla="*/ 168481 h 967051"/>
                <a:gd name="connsiteX769" fmla="*/ 690359 w 1453314"/>
                <a:gd name="connsiteY769" fmla="*/ 193136 h 967051"/>
                <a:gd name="connsiteX770" fmla="*/ 698577 w 1453314"/>
                <a:gd name="connsiteY770" fmla="*/ 198615 h 967051"/>
                <a:gd name="connsiteX771" fmla="*/ 686249 w 1453314"/>
                <a:gd name="connsiteY771" fmla="*/ 217792 h 967051"/>
                <a:gd name="connsiteX772" fmla="*/ 679400 w 1453314"/>
                <a:gd name="connsiteY772" fmla="*/ 238338 h 967051"/>
                <a:gd name="connsiteX773" fmla="*/ 717754 w 1453314"/>
                <a:gd name="connsiteY773" fmla="*/ 264364 h 967051"/>
                <a:gd name="connsiteX774" fmla="*/ 756107 w 1453314"/>
                <a:gd name="connsiteY774" fmla="*/ 306826 h 967051"/>
                <a:gd name="connsiteX775" fmla="*/ 747888 w 1453314"/>
                <a:gd name="connsiteY775" fmla="*/ 339700 h 967051"/>
                <a:gd name="connsiteX776" fmla="*/ 756107 w 1453314"/>
                <a:gd name="connsiteY776" fmla="*/ 369835 h 967051"/>
                <a:gd name="connsiteX777" fmla="*/ 751998 w 1453314"/>
                <a:gd name="connsiteY777" fmla="*/ 390382 h 967051"/>
                <a:gd name="connsiteX778" fmla="*/ 756107 w 1453314"/>
                <a:gd name="connsiteY778" fmla="*/ 420516 h 967051"/>
                <a:gd name="connsiteX779" fmla="*/ 738300 w 1453314"/>
                <a:gd name="connsiteY779" fmla="*/ 447912 h 967051"/>
                <a:gd name="connsiteX780" fmla="*/ 699947 w 1453314"/>
                <a:gd name="connsiteY780" fmla="*/ 421886 h 967051"/>
                <a:gd name="connsiteX781" fmla="*/ 694468 w 1453314"/>
                <a:gd name="connsiteY781" fmla="*/ 462979 h 967051"/>
                <a:gd name="connsiteX782" fmla="*/ 715014 w 1453314"/>
                <a:gd name="connsiteY782" fmla="*/ 564341 h 967051"/>
                <a:gd name="connsiteX783" fmla="*/ 723233 w 1453314"/>
                <a:gd name="connsiteY783" fmla="*/ 571190 h 967051"/>
                <a:gd name="connsiteX784" fmla="*/ 715014 w 1453314"/>
                <a:gd name="connsiteY784" fmla="*/ 575299 h 967051"/>
                <a:gd name="connsiteX785" fmla="*/ 715014 w 1453314"/>
                <a:gd name="connsiteY785" fmla="*/ 615022 h 967051"/>
                <a:gd name="connsiteX786" fmla="*/ 710905 w 1453314"/>
                <a:gd name="connsiteY786" fmla="*/ 643787 h 967051"/>
                <a:gd name="connsiteX787" fmla="*/ 719123 w 1453314"/>
                <a:gd name="connsiteY787" fmla="*/ 643787 h 967051"/>
                <a:gd name="connsiteX788" fmla="*/ 731451 w 1453314"/>
                <a:gd name="connsiteY788" fmla="*/ 658855 h 967051"/>
                <a:gd name="connsiteX789" fmla="*/ 728712 w 1453314"/>
                <a:gd name="connsiteY789" fmla="*/ 662964 h 967051"/>
                <a:gd name="connsiteX790" fmla="*/ 734191 w 1453314"/>
                <a:gd name="connsiteY790" fmla="*/ 665704 h 967051"/>
                <a:gd name="connsiteX791" fmla="*/ 712275 w 1453314"/>
                <a:gd name="connsiteY791" fmla="*/ 672552 h 967051"/>
                <a:gd name="connsiteX792" fmla="*/ 701317 w 1453314"/>
                <a:gd name="connsiteY792" fmla="*/ 667073 h 967051"/>
                <a:gd name="connsiteX793" fmla="*/ 699947 w 1453314"/>
                <a:gd name="connsiteY793" fmla="*/ 669812 h 967051"/>
                <a:gd name="connsiteX794" fmla="*/ 704056 w 1453314"/>
                <a:gd name="connsiteY794" fmla="*/ 678031 h 967051"/>
                <a:gd name="connsiteX795" fmla="*/ 695838 w 1453314"/>
                <a:gd name="connsiteY795" fmla="*/ 687620 h 967051"/>
                <a:gd name="connsiteX796" fmla="*/ 698577 w 1453314"/>
                <a:gd name="connsiteY796" fmla="*/ 690359 h 967051"/>
                <a:gd name="connsiteX797" fmla="*/ 691728 w 1453314"/>
                <a:gd name="connsiteY797" fmla="*/ 764326 h 967051"/>
                <a:gd name="connsiteX798" fmla="*/ 660224 w 1453314"/>
                <a:gd name="connsiteY798" fmla="*/ 861579 h 967051"/>
                <a:gd name="connsiteX799" fmla="*/ 661594 w 1453314"/>
                <a:gd name="connsiteY799" fmla="*/ 887604 h 967051"/>
                <a:gd name="connsiteX800" fmla="*/ 675291 w 1453314"/>
                <a:gd name="connsiteY800" fmla="*/ 908151 h 967051"/>
                <a:gd name="connsiteX801" fmla="*/ 650635 w 1453314"/>
                <a:gd name="connsiteY801" fmla="*/ 920479 h 967051"/>
                <a:gd name="connsiteX802" fmla="*/ 627350 w 1453314"/>
                <a:gd name="connsiteY802" fmla="*/ 904041 h 967051"/>
                <a:gd name="connsiteX803" fmla="*/ 628719 w 1453314"/>
                <a:gd name="connsiteY803" fmla="*/ 891714 h 967051"/>
                <a:gd name="connsiteX804" fmla="*/ 623240 w 1453314"/>
                <a:gd name="connsiteY804" fmla="*/ 882125 h 967051"/>
                <a:gd name="connsiteX805" fmla="*/ 623240 w 1453314"/>
                <a:gd name="connsiteY805" fmla="*/ 873907 h 967051"/>
                <a:gd name="connsiteX806" fmla="*/ 634199 w 1453314"/>
                <a:gd name="connsiteY806" fmla="*/ 849251 h 967051"/>
                <a:gd name="connsiteX807" fmla="*/ 642417 w 1453314"/>
                <a:gd name="connsiteY807" fmla="*/ 825965 h 967051"/>
                <a:gd name="connsiteX808" fmla="*/ 642417 w 1453314"/>
                <a:gd name="connsiteY808" fmla="*/ 816377 h 967051"/>
                <a:gd name="connsiteX809" fmla="*/ 647896 w 1453314"/>
                <a:gd name="connsiteY809" fmla="*/ 765696 h 967051"/>
                <a:gd name="connsiteX810" fmla="*/ 647896 w 1453314"/>
                <a:gd name="connsiteY810" fmla="*/ 756107 h 967051"/>
                <a:gd name="connsiteX811" fmla="*/ 632829 w 1453314"/>
                <a:gd name="connsiteY811" fmla="*/ 746519 h 967051"/>
                <a:gd name="connsiteX812" fmla="*/ 636938 w 1453314"/>
                <a:gd name="connsiteY812" fmla="*/ 721864 h 967051"/>
                <a:gd name="connsiteX813" fmla="*/ 634199 w 1453314"/>
                <a:gd name="connsiteY813" fmla="*/ 720494 h 967051"/>
                <a:gd name="connsiteX814" fmla="*/ 624610 w 1453314"/>
                <a:gd name="connsiteY814" fmla="*/ 723233 h 967051"/>
                <a:gd name="connsiteX815" fmla="*/ 590366 w 1453314"/>
                <a:gd name="connsiteY815" fmla="*/ 688989 h 967051"/>
                <a:gd name="connsiteX816" fmla="*/ 593106 w 1453314"/>
                <a:gd name="connsiteY816" fmla="*/ 686250 h 967051"/>
                <a:gd name="connsiteX817" fmla="*/ 578038 w 1453314"/>
                <a:gd name="connsiteY817" fmla="*/ 678031 h 967051"/>
                <a:gd name="connsiteX818" fmla="*/ 556122 w 1453314"/>
                <a:gd name="connsiteY818" fmla="*/ 657485 h 967051"/>
                <a:gd name="connsiteX819" fmla="*/ 552013 w 1453314"/>
                <a:gd name="connsiteY819" fmla="*/ 660224 h 967051"/>
                <a:gd name="connsiteX820" fmla="*/ 549273 w 1453314"/>
                <a:gd name="connsiteY820" fmla="*/ 658855 h 967051"/>
                <a:gd name="connsiteX821" fmla="*/ 552013 w 1453314"/>
                <a:gd name="connsiteY821" fmla="*/ 656115 h 967051"/>
                <a:gd name="connsiteX822" fmla="*/ 557492 w 1453314"/>
                <a:gd name="connsiteY822" fmla="*/ 657485 h 967051"/>
                <a:gd name="connsiteX823" fmla="*/ 557492 w 1453314"/>
                <a:gd name="connsiteY823" fmla="*/ 647897 h 967051"/>
                <a:gd name="connsiteX824" fmla="*/ 539685 w 1453314"/>
                <a:gd name="connsiteY824" fmla="*/ 604064 h 967051"/>
                <a:gd name="connsiteX825" fmla="*/ 543794 w 1453314"/>
                <a:gd name="connsiteY825" fmla="*/ 590367 h 967051"/>
                <a:gd name="connsiteX826" fmla="*/ 542425 w 1453314"/>
                <a:gd name="connsiteY826" fmla="*/ 587627 h 967051"/>
                <a:gd name="connsiteX827" fmla="*/ 538315 w 1453314"/>
                <a:gd name="connsiteY827" fmla="*/ 576669 h 967051"/>
                <a:gd name="connsiteX828" fmla="*/ 538315 w 1453314"/>
                <a:gd name="connsiteY828" fmla="*/ 573929 h 967051"/>
                <a:gd name="connsiteX829" fmla="*/ 543794 w 1453314"/>
                <a:gd name="connsiteY829" fmla="*/ 571190 h 967051"/>
                <a:gd name="connsiteX830" fmla="*/ 543794 w 1453314"/>
                <a:gd name="connsiteY830" fmla="*/ 565711 h 967051"/>
                <a:gd name="connsiteX831" fmla="*/ 546534 w 1453314"/>
                <a:gd name="connsiteY831" fmla="*/ 549274 h 967051"/>
                <a:gd name="connsiteX832" fmla="*/ 547904 w 1453314"/>
                <a:gd name="connsiteY832" fmla="*/ 536946 h 967051"/>
                <a:gd name="connsiteX833" fmla="*/ 549273 w 1453314"/>
                <a:gd name="connsiteY833" fmla="*/ 525988 h 967051"/>
                <a:gd name="connsiteX834" fmla="*/ 549273 w 1453314"/>
                <a:gd name="connsiteY834" fmla="*/ 497223 h 967051"/>
                <a:gd name="connsiteX835" fmla="*/ 550643 w 1453314"/>
                <a:gd name="connsiteY835" fmla="*/ 489004 h 967051"/>
                <a:gd name="connsiteX836" fmla="*/ 564341 w 1453314"/>
                <a:gd name="connsiteY836" fmla="*/ 446542 h 967051"/>
                <a:gd name="connsiteX837" fmla="*/ 553383 w 1453314"/>
                <a:gd name="connsiteY837" fmla="*/ 376684 h 967051"/>
                <a:gd name="connsiteX838" fmla="*/ 553383 w 1453314"/>
                <a:gd name="connsiteY838" fmla="*/ 323264 h 967051"/>
                <a:gd name="connsiteX839" fmla="*/ 524618 w 1453314"/>
                <a:gd name="connsiteY839" fmla="*/ 345180 h 967051"/>
                <a:gd name="connsiteX840" fmla="*/ 501332 w 1453314"/>
                <a:gd name="connsiteY840" fmla="*/ 360247 h 967051"/>
                <a:gd name="connsiteX841" fmla="*/ 490374 w 1453314"/>
                <a:gd name="connsiteY841" fmla="*/ 397230 h 967051"/>
                <a:gd name="connsiteX842" fmla="*/ 482155 w 1453314"/>
                <a:gd name="connsiteY842" fmla="*/ 456130 h 967051"/>
                <a:gd name="connsiteX843" fmla="*/ 509550 w 1453314"/>
                <a:gd name="connsiteY843" fmla="*/ 520509 h 967051"/>
                <a:gd name="connsiteX844" fmla="*/ 509550 w 1453314"/>
                <a:gd name="connsiteY844" fmla="*/ 525988 h 967051"/>
                <a:gd name="connsiteX845" fmla="*/ 491743 w 1453314"/>
                <a:gd name="connsiteY845" fmla="*/ 510921 h 967051"/>
                <a:gd name="connsiteX846" fmla="*/ 487635 w 1453314"/>
                <a:gd name="connsiteY846" fmla="*/ 516400 h 967051"/>
                <a:gd name="connsiteX847" fmla="*/ 487635 w 1453314"/>
                <a:gd name="connsiteY847" fmla="*/ 519139 h 967051"/>
                <a:gd name="connsiteX848" fmla="*/ 489004 w 1453314"/>
                <a:gd name="connsiteY848" fmla="*/ 536946 h 967051"/>
                <a:gd name="connsiteX849" fmla="*/ 487635 w 1453314"/>
                <a:gd name="connsiteY849" fmla="*/ 553383 h 967051"/>
                <a:gd name="connsiteX850" fmla="*/ 484895 w 1453314"/>
                <a:gd name="connsiteY850" fmla="*/ 554753 h 967051"/>
                <a:gd name="connsiteX851" fmla="*/ 479416 w 1453314"/>
                <a:gd name="connsiteY851" fmla="*/ 521879 h 967051"/>
                <a:gd name="connsiteX852" fmla="*/ 465718 w 1453314"/>
                <a:gd name="connsiteY852" fmla="*/ 556123 h 967051"/>
                <a:gd name="connsiteX853" fmla="*/ 465718 w 1453314"/>
                <a:gd name="connsiteY853" fmla="*/ 524618 h 967051"/>
                <a:gd name="connsiteX854" fmla="*/ 450651 w 1453314"/>
                <a:gd name="connsiteY854" fmla="*/ 546534 h 967051"/>
                <a:gd name="connsiteX855" fmla="*/ 450651 w 1453314"/>
                <a:gd name="connsiteY855" fmla="*/ 541055 h 967051"/>
                <a:gd name="connsiteX856" fmla="*/ 460239 w 1453314"/>
                <a:gd name="connsiteY856" fmla="*/ 520509 h 967051"/>
                <a:gd name="connsiteX857" fmla="*/ 460239 w 1453314"/>
                <a:gd name="connsiteY857" fmla="*/ 510921 h 967051"/>
                <a:gd name="connsiteX858" fmla="*/ 456130 w 1453314"/>
                <a:gd name="connsiteY858" fmla="*/ 509551 h 967051"/>
                <a:gd name="connsiteX859" fmla="*/ 436953 w 1453314"/>
                <a:gd name="connsiteY859" fmla="*/ 520509 h 967051"/>
                <a:gd name="connsiteX860" fmla="*/ 460239 w 1453314"/>
                <a:gd name="connsiteY860" fmla="*/ 486265 h 967051"/>
                <a:gd name="connsiteX861" fmla="*/ 460239 w 1453314"/>
                <a:gd name="connsiteY861" fmla="*/ 478046 h 967051"/>
                <a:gd name="connsiteX862" fmla="*/ 452020 w 1453314"/>
                <a:gd name="connsiteY862" fmla="*/ 461609 h 967051"/>
                <a:gd name="connsiteX863" fmla="*/ 453390 w 1453314"/>
                <a:gd name="connsiteY863" fmla="*/ 456130 h 967051"/>
                <a:gd name="connsiteX864" fmla="*/ 460239 w 1453314"/>
                <a:gd name="connsiteY864" fmla="*/ 457500 h 967051"/>
                <a:gd name="connsiteX865" fmla="*/ 460239 w 1453314"/>
                <a:gd name="connsiteY865" fmla="*/ 364356 h 967051"/>
                <a:gd name="connsiteX866" fmla="*/ 467088 w 1453314"/>
                <a:gd name="connsiteY866" fmla="*/ 335591 h 967051"/>
                <a:gd name="connsiteX867" fmla="*/ 479416 w 1453314"/>
                <a:gd name="connsiteY867" fmla="*/ 327373 h 967051"/>
                <a:gd name="connsiteX868" fmla="*/ 535576 w 1453314"/>
                <a:gd name="connsiteY868" fmla="*/ 268473 h 967051"/>
                <a:gd name="connsiteX869" fmla="*/ 550643 w 1453314"/>
                <a:gd name="connsiteY869" fmla="*/ 250666 h 967051"/>
                <a:gd name="connsiteX870" fmla="*/ 571189 w 1453314"/>
                <a:gd name="connsiteY870" fmla="*/ 245187 h 967051"/>
                <a:gd name="connsiteX871" fmla="*/ 616392 w 1453314"/>
                <a:gd name="connsiteY871" fmla="*/ 234229 h 967051"/>
                <a:gd name="connsiteX872" fmla="*/ 625980 w 1453314"/>
                <a:gd name="connsiteY872" fmla="*/ 221901 h 967051"/>
                <a:gd name="connsiteX873" fmla="*/ 619131 w 1453314"/>
                <a:gd name="connsiteY873" fmla="*/ 199985 h 967051"/>
                <a:gd name="connsiteX874" fmla="*/ 621871 w 1453314"/>
                <a:gd name="connsiteY874" fmla="*/ 182178 h 967051"/>
                <a:gd name="connsiteX875" fmla="*/ 657484 w 1453314"/>
                <a:gd name="connsiteY875" fmla="*/ 150674 h 967051"/>
                <a:gd name="connsiteX876" fmla="*/ 1160186 w 1453314"/>
                <a:gd name="connsiteY876" fmla="*/ 0 h 967051"/>
                <a:gd name="connsiteX877" fmla="*/ 1190320 w 1453314"/>
                <a:gd name="connsiteY877" fmla="*/ 8219 h 967051"/>
                <a:gd name="connsiteX878" fmla="*/ 1217716 w 1453314"/>
                <a:gd name="connsiteY878" fmla="*/ 63009 h 967051"/>
                <a:gd name="connsiteX879" fmla="*/ 1197169 w 1453314"/>
                <a:gd name="connsiteY879" fmla="*/ 123278 h 967051"/>
                <a:gd name="connsiteX880" fmla="*/ 1236892 w 1453314"/>
                <a:gd name="connsiteY880" fmla="*/ 146564 h 967051"/>
                <a:gd name="connsiteX881" fmla="*/ 1271136 w 1453314"/>
                <a:gd name="connsiteY881" fmla="*/ 156153 h 967051"/>
                <a:gd name="connsiteX882" fmla="*/ 1277985 w 1453314"/>
                <a:gd name="connsiteY882" fmla="*/ 169850 h 967051"/>
                <a:gd name="connsiteX883" fmla="*/ 1284834 w 1453314"/>
                <a:gd name="connsiteY883" fmla="*/ 206834 h 967051"/>
                <a:gd name="connsiteX884" fmla="*/ 1280724 w 1453314"/>
                <a:gd name="connsiteY884" fmla="*/ 227380 h 967051"/>
                <a:gd name="connsiteX885" fmla="*/ 1297162 w 1453314"/>
                <a:gd name="connsiteY885" fmla="*/ 289019 h 967051"/>
                <a:gd name="connsiteX886" fmla="*/ 1310859 w 1453314"/>
                <a:gd name="connsiteY886" fmla="*/ 364356 h 967051"/>
                <a:gd name="connsiteX887" fmla="*/ 1345103 w 1453314"/>
                <a:gd name="connsiteY887" fmla="*/ 473937 h 967051"/>
                <a:gd name="connsiteX888" fmla="*/ 1349212 w 1453314"/>
                <a:gd name="connsiteY888" fmla="*/ 491744 h 967051"/>
                <a:gd name="connsiteX889" fmla="*/ 1356061 w 1453314"/>
                <a:gd name="connsiteY889" fmla="*/ 491744 h 967051"/>
                <a:gd name="connsiteX890" fmla="*/ 1350582 w 1453314"/>
                <a:gd name="connsiteY890" fmla="*/ 497223 h 967051"/>
                <a:gd name="connsiteX891" fmla="*/ 1353322 w 1453314"/>
                <a:gd name="connsiteY891" fmla="*/ 513660 h 967051"/>
                <a:gd name="connsiteX892" fmla="*/ 1342364 w 1453314"/>
                <a:gd name="connsiteY892" fmla="*/ 525988 h 967051"/>
                <a:gd name="connsiteX893" fmla="*/ 1325927 w 1453314"/>
                <a:gd name="connsiteY893" fmla="*/ 489004 h 967051"/>
                <a:gd name="connsiteX894" fmla="*/ 1324557 w 1453314"/>
                <a:gd name="connsiteY894" fmla="*/ 505441 h 967051"/>
                <a:gd name="connsiteX895" fmla="*/ 1321817 w 1453314"/>
                <a:gd name="connsiteY895" fmla="*/ 508181 h 967051"/>
                <a:gd name="connsiteX896" fmla="*/ 1319078 w 1453314"/>
                <a:gd name="connsiteY896" fmla="*/ 505441 h 967051"/>
                <a:gd name="connsiteX897" fmla="*/ 1319078 w 1453314"/>
                <a:gd name="connsiteY897" fmla="*/ 457500 h 967051"/>
                <a:gd name="connsiteX898" fmla="*/ 1258808 w 1453314"/>
                <a:gd name="connsiteY898" fmla="*/ 341070 h 967051"/>
                <a:gd name="connsiteX899" fmla="*/ 1242371 w 1453314"/>
                <a:gd name="connsiteY899" fmla="*/ 282171 h 967051"/>
                <a:gd name="connsiteX900" fmla="*/ 1239632 w 1453314"/>
                <a:gd name="connsiteY900" fmla="*/ 279431 h 967051"/>
                <a:gd name="connsiteX901" fmla="*/ 1232783 w 1453314"/>
                <a:gd name="connsiteY901" fmla="*/ 301347 h 967051"/>
                <a:gd name="connsiteX902" fmla="*/ 1224565 w 1453314"/>
                <a:gd name="connsiteY902" fmla="*/ 315045 h 967051"/>
                <a:gd name="connsiteX903" fmla="*/ 1221825 w 1453314"/>
                <a:gd name="connsiteY903" fmla="*/ 327373 h 967051"/>
                <a:gd name="connsiteX904" fmla="*/ 1220455 w 1453314"/>
                <a:gd name="connsiteY904" fmla="*/ 378054 h 967051"/>
                <a:gd name="connsiteX905" fmla="*/ 1224565 w 1453314"/>
                <a:gd name="connsiteY905" fmla="*/ 425995 h 967051"/>
                <a:gd name="connsiteX906" fmla="*/ 1231413 w 1453314"/>
                <a:gd name="connsiteY906" fmla="*/ 438323 h 967051"/>
                <a:gd name="connsiteX907" fmla="*/ 1245111 w 1453314"/>
                <a:gd name="connsiteY907" fmla="*/ 482156 h 967051"/>
                <a:gd name="connsiteX908" fmla="*/ 1254699 w 1453314"/>
                <a:gd name="connsiteY908" fmla="*/ 484895 h 967051"/>
                <a:gd name="connsiteX909" fmla="*/ 1247850 w 1453314"/>
                <a:gd name="connsiteY909" fmla="*/ 486265 h 967051"/>
                <a:gd name="connsiteX910" fmla="*/ 1246481 w 1453314"/>
                <a:gd name="connsiteY910" fmla="*/ 512290 h 967051"/>
                <a:gd name="connsiteX911" fmla="*/ 1238262 w 1453314"/>
                <a:gd name="connsiteY911" fmla="*/ 591736 h 967051"/>
                <a:gd name="connsiteX912" fmla="*/ 1212237 w 1453314"/>
                <a:gd name="connsiteY912" fmla="*/ 650636 h 967051"/>
                <a:gd name="connsiteX913" fmla="*/ 1219085 w 1453314"/>
                <a:gd name="connsiteY913" fmla="*/ 668443 h 967051"/>
                <a:gd name="connsiteX914" fmla="*/ 1213606 w 1453314"/>
                <a:gd name="connsiteY914" fmla="*/ 678031 h 967051"/>
                <a:gd name="connsiteX915" fmla="*/ 1217716 w 1453314"/>
                <a:gd name="connsiteY915" fmla="*/ 699947 h 967051"/>
                <a:gd name="connsiteX916" fmla="*/ 1225934 w 1453314"/>
                <a:gd name="connsiteY916" fmla="*/ 699947 h 967051"/>
                <a:gd name="connsiteX917" fmla="*/ 1228674 w 1453314"/>
                <a:gd name="connsiteY917" fmla="*/ 712275 h 967051"/>
                <a:gd name="connsiteX918" fmla="*/ 1214976 w 1453314"/>
                <a:gd name="connsiteY918" fmla="*/ 719124 h 967051"/>
                <a:gd name="connsiteX919" fmla="*/ 1221825 w 1453314"/>
                <a:gd name="connsiteY919" fmla="*/ 757477 h 967051"/>
                <a:gd name="connsiteX920" fmla="*/ 1217716 w 1453314"/>
                <a:gd name="connsiteY920" fmla="*/ 760217 h 967051"/>
                <a:gd name="connsiteX921" fmla="*/ 1217716 w 1453314"/>
                <a:gd name="connsiteY921" fmla="*/ 809528 h 967051"/>
                <a:gd name="connsiteX922" fmla="*/ 1210867 w 1453314"/>
                <a:gd name="connsiteY922" fmla="*/ 828705 h 967051"/>
                <a:gd name="connsiteX923" fmla="*/ 1221825 w 1453314"/>
                <a:gd name="connsiteY923" fmla="*/ 839663 h 967051"/>
                <a:gd name="connsiteX924" fmla="*/ 1213606 w 1453314"/>
                <a:gd name="connsiteY924" fmla="*/ 850621 h 967051"/>
                <a:gd name="connsiteX925" fmla="*/ 1204018 w 1453314"/>
                <a:gd name="connsiteY925" fmla="*/ 850621 h 967051"/>
                <a:gd name="connsiteX926" fmla="*/ 1193060 w 1453314"/>
                <a:gd name="connsiteY926" fmla="*/ 893083 h 967051"/>
                <a:gd name="connsiteX927" fmla="*/ 1193060 w 1453314"/>
                <a:gd name="connsiteY927" fmla="*/ 921848 h 967051"/>
                <a:gd name="connsiteX928" fmla="*/ 1187581 w 1453314"/>
                <a:gd name="connsiteY928" fmla="*/ 957462 h 967051"/>
                <a:gd name="connsiteX929" fmla="*/ 1179362 w 1453314"/>
                <a:gd name="connsiteY929" fmla="*/ 962941 h 967051"/>
                <a:gd name="connsiteX930" fmla="*/ 1177993 w 1453314"/>
                <a:gd name="connsiteY930" fmla="*/ 960202 h 967051"/>
                <a:gd name="connsiteX931" fmla="*/ 1171691 w 1453314"/>
                <a:gd name="connsiteY931" fmla="*/ 961462 h 967051"/>
                <a:gd name="connsiteX932" fmla="*/ 1168404 w 1453314"/>
                <a:gd name="connsiteY932" fmla="*/ 958832 h 967051"/>
                <a:gd name="connsiteX933" fmla="*/ 1161555 w 1453314"/>
                <a:gd name="connsiteY933" fmla="*/ 964311 h 967051"/>
                <a:gd name="connsiteX934" fmla="*/ 1164295 w 1453314"/>
                <a:gd name="connsiteY934" fmla="*/ 967051 h 967051"/>
                <a:gd name="connsiteX935" fmla="*/ 1153337 w 1453314"/>
                <a:gd name="connsiteY935" fmla="*/ 961571 h 967051"/>
                <a:gd name="connsiteX936" fmla="*/ 1147858 w 1453314"/>
                <a:gd name="connsiteY936" fmla="*/ 965681 h 967051"/>
                <a:gd name="connsiteX937" fmla="*/ 1142379 w 1453314"/>
                <a:gd name="connsiteY937" fmla="*/ 961571 h 967051"/>
                <a:gd name="connsiteX938" fmla="*/ 1142379 w 1453314"/>
                <a:gd name="connsiteY938" fmla="*/ 964311 h 967051"/>
                <a:gd name="connsiteX939" fmla="*/ 1139639 w 1453314"/>
                <a:gd name="connsiteY939" fmla="*/ 962941 h 967051"/>
                <a:gd name="connsiteX940" fmla="*/ 1139639 w 1453314"/>
                <a:gd name="connsiteY940" fmla="*/ 957462 h 967051"/>
                <a:gd name="connsiteX941" fmla="*/ 1135530 w 1453314"/>
                <a:gd name="connsiteY941" fmla="*/ 962941 h 967051"/>
                <a:gd name="connsiteX942" fmla="*/ 1131421 w 1453314"/>
                <a:gd name="connsiteY942" fmla="*/ 962941 h 967051"/>
                <a:gd name="connsiteX943" fmla="*/ 1134160 w 1453314"/>
                <a:gd name="connsiteY943" fmla="*/ 958832 h 967051"/>
                <a:gd name="connsiteX944" fmla="*/ 1131421 w 1453314"/>
                <a:gd name="connsiteY944" fmla="*/ 957462 h 967051"/>
                <a:gd name="connsiteX945" fmla="*/ 1145118 w 1453314"/>
                <a:gd name="connsiteY945" fmla="*/ 939655 h 967051"/>
                <a:gd name="connsiteX946" fmla="*/ 1157446 w 1453314"/>
                <a:gd name="connsiteY946" fmla="*/ 904041 h 967051"/>
                <a:gd name="connsiteX947" fmla="*/ 1157446 w 1453314"/>
                <a:gd name="connsiteY947" fmla="*/ 832814 h 967051"/>
                <a:gd name="connsiteX948" fmla="*/ 1151967 w 1453314"/>
                <a:gd name="connsiteY948" fmla="*/ 815007 h 967051"/>
                <a:gd name="connsiteX949" fmla="*/ 1151967 w 1453314"/>
                <a:gd name="connsiteY949" fmla="*/ 786242 h 967051"/>
                <a:gd name="connsiteX950" fmla="*/ 1154707 w 1453314"/>
                <a:gd name="connsiteY950" fmla="*/ 749259 h 967051"/>
                <a:gd name="connsiteX951" fmla="*/ 1132791 w 1453314"/>
                <a:gd name="connsiteY951" fmla="*/ 756107 h 967051"/>
                <a:gd name="connsiteX952" fmla="*/ 1120463 w 1453314"/>
                <a:gd name="connsiteY952" fmla="*/ 753368 h 967051"/>
                <a:gd name="connsiteX953" fmla="*/ 1110874 w 1453314"/>
                <a:gd name="connsiteY953" fmla="*/ 757477 h 967051"/>
                <a:gd name="connsiteX954" fmla="*/ 1095807 w 1453314"/>
                <a:gd name="connsiteY954" fmla="*/ 754738 h 967051"/>
                <a:gd name="connsiteX955" fmla="*/ 1094437 w 1453314"/>
                <a:gd name="connsiteY955" fmla="*/ 756107 h 967051"/>
                <a:gd name="connsiteX956" fmla="*/ 1094437 w 1453314"/>
                <a:gd name="connsiteY956" fmla="*/ 750628 h 967051"/>
                <a:gd name="connsiteX957" fmla="*/ 1102656 w 1453314"/>
                <a:gd name="connsiteY957" fmla="*/ 743780 h 967051"/>
                <a:gd name="connsiteX958" fmla="*/ 1097177 w 1453314"/>
                <a:gd name="connsiteY958" fmla="*/ 738300 h 967051"/>
                <a:gd name="connsiteX959" fmla="*/ 1082109 w 1453314"/>
                <a:gd name="connsiteY959" fmla="*/ 749259 h 967051"/>
                <a:gd name="connsiteX960" fmla="*/ 1084849 w 1453314"/>
                <a:gd name="connsiteY960" fmla="*/ 754738 h 967051"/>
                <a:gd name="connsiteX961" fmla="*/ 1079370 w 1453314"/>
                <a:gd name="connsiteY961" fmla="*/ 756107 h 967051"/>
                <a:gd name="connsiteX962" fmla="*/ 1076631 w 1453314"/>
                <a:gd name="connsiteY962" fmla="*/ 750628 h 967051"/>
                <a:gd name="connsiteX963" fmla="*/ 1024580 w 1453314"/>
                <a:gd name="connsiteY963" fmla="*/ 725973 h 967051"/>
                <a:gd name="connsiteX964" fmla="*/ 1030059 w 1453314"/>
                <a:gd name="connsiteY964" fmla="*/ 723233 h 967051"/>
                <a:gd name="connsiteX965" fmla="*/ 1027319 w 1453314"/>
                <a:gd name="connsiteY965" fmla="*/ 717754 h 967051"/>
                <a:gd name="connsiteX966" fmla="*/ 1039647 w 1453314"/>
                <a:gd name="connsiteY966" fmla="*/ 699947 h 967051"/>
                <a:gd name="connsiteX967" fmla="*/ 1027319 w 1453314"/>
                <a:gd name="connsiteY967" fmla="*/ 623241 h 967051"/>
                <a:gd name="connsiteX968" fmla="*/ 1027319 w 1453314"/>
                <a:gd name="connsiteY968" fmla="*/ 594476 h 967051"/>
                <a:gd name="connsiteX969" fmla="*/ 1030059 w 1453314"/>
                <a:gd name="connsiteY969" fmla="*/ 573929 h 967051"/>
                <a:gd name="connsiteX970" fmla="*/ 1028689 w 1453314"/>
                <a:gd name="connsiteY970" fmla="*/ 565711 h 967051"/>
                <a:gd name="connsiteX971" fmla="*/ 1027319 w 1453314"/>
                <a:gd name="connsiteY971" fmla="*/ 564341 h 967051"/>
                <a:gd name="connsiteX972" fmla="*/ 1030059 w 1453314"/>
                <a:gd name="connsiteY972" fmla="*/ 560232 h 967051"/>
                <a:gd name="connsiteX973" fmla="*/ 1028689 w 1453314"/>
                <a:gd name="connsiteY973" fmla="*/ 423256 h 967051"/>
                <a:gd name="connsiteX974" fmla="*/ 1030059 w 1453314"/>
                <a:gd name="connsiteY974" fmla="*/ 415037 h 967051"/>
                <a:gd name="connsiteX975" fmla="*/ 1039647 w 1453314"/>
                <a:gd name="connsiteY975" fmla="*/ 390382 h 967051"/>
                <a:gd name="connsiteX976" fmla="*/ 1027319 w 1453314"/>
                <a:gd name="connsiteY976" fmla="*/ 380793 h 967051"/>
                <a:gd name="connsiteX977" fmla="*/ 961571 w 1453314"/>
                <a:gd name="connsiteY977" fmla="*/ 331482 h 967051"/>
                <a:gd name="connsiteX978" fmla="*/ 976638 w 1453314"/>
                <a:gd name="connsiteY978" fmla="*/ 282171 h 967051"/>
                <a:gd name="connsiteX979" fmla="*/ 995815 w 1453314"/>
                <a:gd name="connsiteY979" fmla="*/ 231489 h 967051"/>
                <a:gd name="connsiteX980" fmla="*/ 1012252 w 1453314"/>
                <a:gd name="connsiteY980" fmla="*/ 193136 h 967051"/>
                <a:gd name="connsiteX981" fmla="*/ 1039647 w 1453314"/>
                <a:gd name="connsiteY981" fmla="*/ 152043 h 967051"/>
                <a:gd name="connsiteX982" fmla="*/ 1068412 w 1453314"/>
                <a:gd name="connsiteY982" fmla="*/ 139716 h 967051"/>
                <a:gd name="connsiteX983" fmla="*/ 1078000 w 1453314"/>
                <a:gd name="connsiteY983" fmla="*/ 131497 h 967051"/>
                <a:gd name="connsiteX984" fmla="*/ 1119093 w 1453314"/>
                <a:gd name="connsiteY984" fmla="*/ 116430 h 967051"/>
                <a:gd name="connsiteX985" fmla="*/ 1110874 w 1453314"/>
                <a:gd name="connsiteY985" fmla="*/ 76707 h 967051"/>
                <a:gd name="connsiteX986" fmla="*/ 1113614 w 1453314"/>
                <a:gd name="connsiteY986" fmla="*/ 54790 h 967051"/>
                <a:gd name="connsiteX987" fmla="*/ 1160186 w 1453314"/>
                <a:gd name="connsiteY987" fmla="*/ 0 h 96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</a:cxnLst>
              <a:rect l="l" t="t" r="r" b="b"/>
              <a:pathLst>
                <a:path w="1453314" h="967051">
                  <a:moveTo>
                    <a:pt x="1171691" y="961462"/>
                  </a:moveTo>
                  <a:lnTo>
                    <a:pt x="1175253" y="964311"/>
                  </a:lnTo>
                  <a:cubicBezTo>
                    <a:pt x="1173883" y="964311"/>
                    <a:pt x="1171144" y="962941"/>
                    <a:pt x="1171144" y="961571"/>
                  </a:cubicBezTo>
                  <a:close/>
                  <a:moveTo>
                    <a:pt x="1150769" y="958661"/>
                  </a:moveTo>
                  <a:cubicBezTo>
                    <a:pt x="1149913" y="958147"/>
                    <a:pt x="1149228" y="958147"/>
                    <a:pt x="1149228" y="960202"/>
                  </a:cubicBezTo>
                  <a:cubicBezTo>
                    <a:pt x="1149228" y="962941"/>
                    <a:pt x="1151967" y="961571"/>
                    <a:pt x="1153337" y="960202"/>
                  </a:cubicBezTo>
                  <a:cubicBezTo>
                    <a:pt x="1152652" y="960202"/>
                    <a:pt x="1151625" y="959174"/>
                    <a:pt x="1150769" y="958661"/>
                  </a:cubicBezTo>
                  <a:close/>
                  <a:moveTo>
                    <a:pt x="1328666" y="924588"/>
                  </a:moveTo>
                  <a:lnTo>
                    <a:pt x="1332775" y="924588"/>
                  </a:lnTo>
                  <a:cubicBezTo>
                    <a:pt x="1332775" y="925958"/>
                    <a:pt x="1334145" y="928697"/>
                    <a:pt x="1334145" y="930067"/>
                  </a:cubicBezTo>
                  <a:cubicBezTo>
                    <a:pt x="1332775" y="930067"/>
                    <a:pt x="1330036" y="931437"/>
                    <a:pt x="1327296" y="930067"/>
                  </a:cubicBezTo>
                  <a:close/>
                  <a:moveTo>
                    <a:pt x="1338254" y="872537"/>
                  </a:moveTo>
                  <a:cubicBezTo>
                    <a:pt x="1339624" y="875276"/>
                    <a:pt x="1342364" y="876646"/>
                    <a:pt x="1343734" y="876646"/>
                  </a:cubicBezTo>
                  <a:cubicBezTo>
                    <a:pt x="1342364" y="876646"/>
                    <a:pt x="1339624" y="876646"/>
                    <a:pt x="1336885" y="878016"/>
                  </a:cubicBezTo>
                  <a:cubicBezTo>
                    <a:pt x="1336885" y="876646"/>
                    <a:pt x="1338254" y="873907"/>
                    <a:pt x="1338254" y="872537"/>
                  </a:cubicBezTo>
                  <a:close/>
                  <a:moveTo>
                    <a:pt x="1388935" y="857470"/>
                  </a:moveTo>
                  <a:lnTo>
                    <a:pt x="1391675" y="860209"/>
                  </a:lnTo>
                  <a:lnTo>
                    <a:pt x="1384826" y="860209"/>
                  </a:lnTo>
                  <a:cubicBezTo>
                    <a:pt x="1386196" y="858840"/>
                    <a:pt x="1387566" y="857470"/>
                    <a:pt x="1388935" y="857470"/>
                  </a:cubicBezTo>
                  <a:close/>
                  <a:moveTo>
                    <a:pt x="1349212" y="850621"/>
                  </a:moveTo>
                  <a:cubicBezTo>
                    <a:pt x="1349212" y="847881"/>
                    <a:pt x="1353322" y="849251"/>
                    <a:pt x="1354692" y="850621"/>
                  </a:cubicBezTo>
                  <a:cubicBezTo>
                    <a:pt x="1354692" y="850621"/>
                    <a:pt x="1354692" y="851991"/>
                    <a:pt x="1353322" y="853360"/>
                  </a:cubicBezTo>
                  <a:cubicBezTo>
                    <a:pt x="1351952" y="853360"/>
                    <a:pt x="1349212" y="854730"/>
                    <a:pt x="1349212" y="850621"/>
                  </a:cubicBezTo>
                  <a:close/>
                  <a:moveTo>
                    <a:pt x="1302641" y="849251"/>
                  </a:moveTo>
                  <a:lnTo>
                    <a:pt x="1306750" y="849251"/>
                  </a:lnTo>
                  <a:cubicBezTo>
                    <a:pt x="1308120" y="850621"/>
                    <a:pt x="1309489" y="851991"/>
                    <a:pt x="1309489" y="854730"/>
                  </a:cubicBezTo>
                  <a:cubicBezTo>
                    <a:pt x="1308120" y="854730"/>
                    <a:pt x="1308120" y="856100"/>
                    <a:pt x="1305380" y="856100"/>
                  </a:cubicBezTo>
                  <a:cubicBezTo>
                    <a:pt x="1301271" y="856100"/>
                    <a:pt x="1301271" y="854730"/>
                    <a:pt x="1299901" y="853360"/>
                  </a:cubicBezTo>
                  <a:cubicBezTo>
                    <a:pt x="1299901" y="851991"/>
                    <a:pt x="1301271" y="850621"/>
                    <a:pt x="1302641" y="849251"/>
                  </a:cubicBezTo>
                  <a:close/>
                  <a:moveTo>
                    <a:pt x="1388935" y="845142"/>
                  </a:moveTo>
                  <a:cubicBezTo>
                    <a:pt x="1388935" y="849251"/>
                    <a:pt x="1393045" y="846512"/>
                    <a:pt x="1393045" y="847881"/>
                  </a:cubicBezTo>
                  <a:cubicBezTo>
                    <a:pt x="1391675" y="847881"/>
                    <a:pt x="1388935" y="849251"/>
                    <a:pt x="1388935" y="845142"/>
                  </a:cubicBezTo>
                  <a:close/>
                  <a:moveTo>
                    <a:pt x="1396641" y="838635"/>
                  </a:moveTo>
                  <a:cubicBezTo>
                    <a:pt x="1397839" y="838978"/>
                    <a:pt x="1399209" y="839663"/>
                    <a:pt x="1399894" y="839663"/>
                  </a:cubicBezTo>
                  <a:cubicBezTo>
                    <a:pt x="1399894" y="839663"/>
                    <a:pt x="1399894" y="841033"/>
                    <a:pt x="1398524" y="842403"/>
                  </a:cubicBezTo>
                  <a:cubicBezTo>
                    <a:pt x="1397154" y="842403"/>
                    <a:pt x="1394415" y="843772"/>
                    <a:pt x="1394415" y="839663"/>
                  </a:cubicBezTo>
                  <a:cubicBezTo>
                    <a:pt x="1394415" y="838293"/>
                    <a:pt x="1395442" y="838293"/>
                    <a:pt x="1396641" y="838635"/>
                  </a:cubicBezTo>
                  <a:close/>
                  <a:moveTo>
                    <a:pt x="478046" y="831444"/>
                  </a:moveTo>
                  <a:lnTo>
                    <a:pt x="483525" y="832814"/>
                  </a:lnTo>
                  <a:cubicBezTo>
                    <a:pt x="483525" y="834184"/>
                    <a:pt x="482155" y="835553"/>
                    <a:pt x="480785" y="836923"/>
                  </a:cubicBezTo>
                  <a:cubicBezTo>
                    <a:pt x="479416" y="835553"/>
                    <a:pt x="478046" y="835553"/>
                    <a:pt x="476676" y="834184"/>
                  </a:cubicBezTo>
                  <a:cubicBezTo>
                    <a:pt x="476676" y="834184"/>
                    <a:pt x="478046" y="832814"/>
                    <a:pt x="478046" y="831444"/>
                  </a:cubicBezTo>
                  <a:close/>
                  <a:moveTo>
                    <a:pt x="1016361" y="820486"/>
                  </a:moveTo>
                  <a:cubicBezTo>
                    <a:pt x="1016361" y="820486"/>
                    <a:pt x="1016361" y="821856"/>
                    <a:pt x="1017731" y="823226"/>
                  </a:cubicBezTo>
                  <a:cubicBezTo>
                    <a:pt x="1016361" y="823226"/>
                    <a:pt x="1014991" y="823226"/>
                    <a:pt x="1013621" y="821856"/>
                  </a:cubicBezTo>
                  <a:cubicBezTo>
                    <a:pt x="1013621" y="821856"/>
                    <a:pt x="1016361" y="821856"/>
                    <a:pt x="1016361" y="820486"/>
                  </a:cubicBezTo>
                  <a:close/>
                  <a:moveTo>
                    <a:pt x="1054714" y="809528"/>
                  </a:moveTo>
                  <a:lnTo>
                    <a:pt x="1060193" y="809528"/>
                  </a:lnTo>
                  <a:cubicBezTo>
                    <a:pt x="1061563" y="810898"/>
                    <a:pt x="1062933" y="812268"/>
                    <a:pt x="1062933" y="815007"/>
                  </a:cubicBezTo>
                  <a:cubicBezTo>
                    <a:pt x="1061563" y="815007"/>
                    <a:pt x="1058824" y="815007"/>
                    <a:pt x="1056084" y="816377"/>
                  </a:cubicBezTo>
                  <a:cubicBezTo>
                    <a:pt x="1054714" y="815007"/>
                    <a:pt x="1053344" y="815007"/>
                    <a:pt x="1053344" y="812268"/>
                  </a:cubicBezTo>
                  <a:cubicBezTo>
                    <a:pt x="1053344" y="808158"/>
                    <a:pt x="1054714" y="810898"/>
                    <a:pt x="1054714" y="809528"/>
                  </a:cubicBezTo>
                  <a:close/>
                  <a:moveTo>
                    <a:pt x="1273876" y="802680"/>
                  </a:moveTo>
                  <a:cubicBezTo>
                    <a:pt x="1275246" y="804049"/>
                    <a:pt x="1276615" y="804049"/>
                    <a:pt x="1276615" y="805419"/>
                  </a:cubicBezTo>
                  <a:lnTo>
                    <a:pt x="1272506" y="805419"/>
                  </a:lnTo>
                  <a:cubicBezTo>
                    <a:pt x="1272506" y="805419"/>
                    <a:pt x="1272506" y="804049"/>
                    <a:pt x="1273876" y="802680"/>
                  </a:cubicBezTo>
                  <a:close/>
                  <a:moveTo>
                    <a:pt x="1431056" y="792920"/>
                  </a:moveTo>
                  <a:cubicBezTo>
                    <a:pt x="1431741" y="792749"/>
                    <a:pt x="1432768" y="793091"/>
                    <a:pt x="1434138" y="793091"/>
                  </a:cubicBezTo>
                  <a:cubicBezTo>
                    <a:pt x="1434138" y="794461"/>
                    <a:pt x="1435507" y="795830"/>
                    <a:pt x="1435507" y="799940"/>
                  </a:cubicBezTo>
                  <a:lnTo>
                    <a:pt x="1431398" y="799940"/>
                  </a:lnTo>
                  <a:cubicBezTo>
                    <a:pt x="1431398" y="798570"/>
                    <a:pt x="1430028" y="798570"/>
                    <a:pt x="1430028" y="795830"/>
                  </a:cubicBezTo>
                  <a:cubicBezTo>
                    <a:pt x="1430028" y="793776"/>
                    <a:pt x="1430371" y="793091"/>
                    <a:pt x="1431056" y="792920"/>
                  </a:cubicBezTo>
                  <a:close/>
                  <a:moveTo>
                    <a:pt x="468458" y="790352"/>
                  </a:moveTo>
                  <a:lnTo>
                    <a:pt x="473937" y="790352"/>
                  </a:lnTo>
                  <a:cubicBezTo>
                    <a:pt x="473937" y="788982"/>
                    <a:pt x="475307" y="791721"/>
                    <a:pt x="475307" y="794461"/>
                  </a:cubicBezTo>
                  <a:cubicBezTo>
                    <a:pt x="472567" y="791721"/>
                    <a:pt x="469827" y="788982"/>
                    <a:pt x="468458" y="790352"/>
                  </a:cubicBezTo>
                  <a:close/>
                  <a:moveTo>
                    <a:pt x="1138270" y="787612"/>
                  </a:moveTo>
                  <a:cubicBezTo>
                    <a:pt x="1141009" y="787612"/>
                    <a:pt x="1143749" y="806788"/>
                    <a:pt x="1143749" y="813638"/>
                  </a:cubicBezTo>
                  <a:cubicBezTo>
                    <a:pt x="1143749" y="817747"/>
                    <a:pt x="1146488" y="820486"/>
                    <a:pt x="1146488" y="823226"/>
                  </a:cubicBezTo>
                  <a:cubicBezTo>
                    <a:pt x="1146488" y="831444"/>
                    <a:pt x="1139639" y="835553"/>
                    <a:pt x="1134160" y="835553"/>
                  </a:cubicBezTo>
                  <a:cubicBezTo>
                    <a:pt x="1120463" y="835553"/>
                    <a:pt x="1124572" y="817747"/>
                    <a:pt x="1123202" y="815007"/>
                  </a:cubicBezTo>
                  <a:cubicBezTo>
                    <a:pt x="1121832" y="810898"/>
                    <a:pt x="1120463" y="806788"/>
                    <a:pt x="1120463" y="802680"/>
                  </a:cubicBezTo>
                  <a:cubicBezTo>
                    <a:pt x="1120463" y="797200"/>
                    <a:pt x="1132791" y="787612"/>
                    <a:pt x="1138270" y="787612"/>
                  </a:cubicBezTo>
                  <a:close/>
                  <a:moveTo>
                    <a:pt x="432844" y="775284"/>
                  </a:moveTo>
                  <a:cubicBezTo>
                    <a:pt x="432844" y="775284"/>
                    <a:pt x="434214" y="776654"/>
                    <a:pt x="434214" y="778024"/>
                  </a:cubicBezTo>
                  <a:lnTo>
                    <a:pt x="430105" y="778024"/>
                  </a:lnTo>
                  <a:close/>
                  <a:moveTo>
                    <a:pt x="1261548" y="771175"/>
                  </a:moveTo>
                  <a:cubicBezTo>
                    <a:pt x="1262918" y="771175"/>
                    <a:pt x="1262918" y="772545"/>
                    <a:pt x="1262918" y="773915"/>
                  </a:cubicBezTo>
                  <a:lnTo>
                    <a:pt x="1258808" y="773915"/>
                  </a:lnTo>
                  <a:close/>
                  <a:moveTo>
                    <a:pt x="1338254" y="768435"/>
                  </a:moveTo>
                  <a:cubicBezTo>
                    <a:pt x="1338254" y="769805"/>
                    <a:pt x="1335515" y="771175"/>
                    <a:pt x="1335515" y="772545"/>
                  </a:cubicBezTo>
                  <a:lnTo>
                    <a:pt x="1332775" y="769805"/>
                  </a:lnTo>
                  <a:cubicBezTo>
                    <a:pt x="1334145" y="768435"/>
                    <a:pt x="1335515" y="767065"/>
                    <a:pt x="1338254" y="768435"/>
                  </a:cubicBezTo>
                  <a:close/>
                  <a:moveTo>
                    <a:pt x="1138270" y="768435"/>
                  </a:moveTo>
                  <a:cubicBezTo>
                    <a:pt x="1138270" y="771175"/>
                    <a:pt x="1138270" y="775284"/>
                    <a:pt x="1139639" y="776654"/>
                  </a:cubicBezTo>
                  <a:cubicBezTo>
                    <a:pt x="1138270" y="776654"/>
                    <a:pt x="1135530" y="775284"/>
                    <a:pt x="1132791" y="773915"/>
                  </a:cubicBezTo>
                  <a:cubicBezTo>
                    <a:pt x="1132791" y="773915"/>
                    <a:pt x="1132791" y="772545"/>
                    <a:pt x="1131421" y="771175"/>
                  </a:cubicBezTo>
                  <a:cubicBezTo>
                    <a:pt x="1132791" y="769805"/>
                    <a:pt x="1135530" y="768435"/>
                    <a:pt x="1138270" y="768435"/>
                  </a:cubicBezTo>
                  <a:close/>
                  <a:moveTo>
                    <a:pt x="499962" y="768435"/>
                  </a:moveTo>
                  <a:lnTo>
                    <a:pt x="505441" y="769805"/>
                  </a:lnTo>
                  <a:cubicBezTo>
                    <a:pt x="501414" y="772216"/>
                    <a:pt x="502592" y="772736"/>
                    <a:pt x="502579" y="772764"/>
                  </a:cubicBezTo>
                  <a:cubicBezTo>
                    <a:pt x="502579" y="772777"/>
                    <a:pt x="501989" y="772545"/>
                    <a:pt x="498592" y="772545"/>
                  </a:cubicBezTo>
                  <a:close/>
                  <a:moveTo>
                    <a:pt x="462979" y="768435"/>
                  </a:moveTo>
                  <a:cubicBezTo>
                    <a:pt x="462979" y="768435"/>
                    <a:pt x="464348" y="769805"/>
                    <a:pt x="464348" y="771175"/>
                  </a:cubicBezTo>
                  <a:lnTo>
                    <a:pt x="460239" y="771175"/>
                  </a:lnTo>
                  <a:close/>
                  <a:moveTo>
                    <a:pt x="1306750" y="764326"/>
                  </a:moveTo>
                  <a:cubicBezTo>
                    <a:pt x="1308120" y="764326"/>
                    <a:pt x="1309489" y="764326"/>
                    <a:pt x="1310859" y="765696"/>
                  </a:cubicBezTo>
                  <a:cubicBezTo>
                    <a:pt x="1309489" y="768435"/>
                    <a:pt x="1308120" y="769805"/>
                    <a:pt x="1305380" y="769805"/>
                  </a:cubicBezTo>
                  <a:cubicBezTo>
                    <a:pt x="1305380" y="769805"/>
                    <a:pt x="1305380" y="768435"/>
                    <a:pt x="1304011" y="767065"/>
                  </a:cubicBezTo>
                  <a:close/>
                  <a:moveTo>
                    <a:pt x="1099403" y="761587"/>
                  </a:moveTo>
                  <a:cubicBezTo>
                    <a:pt x="1100601" y="761244"/>
                    <a:pt x="1101971" y="761587"/>
                    <a:pt x="1102656" y="761587"/>
                  </a:cubicBezTo>
                  <a:cubicBezTo>
                    <a:pt x="1104026" y="761587"/>
                    <a:pt x="1109505" y="762956"/>
                    <a:pt x="1112244" y="767065"/>
                  </a:cubicBezTo>
                  <a:cubicBezTo>
                    <a:pt x="1109505" y="769805"/>
                    <a:pt x="1106765" y="772545"/>
                    <a:pt x="1104026" y="772545"/>
                  </a:cubicBezTo>
                  <a:cubicBezTo>
                    <a:pt x="1099916" y="772545"/>
                    <a:pt x="1097177" y="769805"/>
                    <a:pt x="1097177" y="765696"/>
                  </a:cubicBezTo>
                  <a:cubicBezTo>
                    <a:pt x="1097177" y="762957"/>
                    <a:pt x="1098204" y="761929"/>
                    <a:pt x="1099403" y="761587"/>
                  </a:cubicBezTo>
                  <a:close/>
                  <a:moveTo>
                    <a:pt x="1228674" y="756107"/>
                  </a:moveTo>
                  <a:cubicBezTo>
                    <a:pt x="1234153" y="756107"/>
                    <a:pt x="1234153" y="757477"/>
                    <a:pt x="1235523" y="757477"/>
                  </a:cubicBezTo>
                  <a:cubicBezTo>
                    <a:pt x="1232783" y="761587"/>
                    <a:pt x="1228674" y="762956"/>
                    <a:pt x="1225934" y="762956"/>
                  </a:cubicBezTo>
                  <a:cubicBezTo>
                    <a:pt x="1227304" y="761587"/>
                    <a:pt x="1227304" y="758847"/>
                    <a:pt x="1228674" y="756107"/>
                  </a:cubicBezTo>
                  <a:close/>
                  <a:moveTo>
                    <a:pt x="1050605" y="756107"/>
                  </a:moveTo>
                  <a:cubicBezTo>
                    <a:pt x="1050605" y="756107"/>
                    <a:pt x="1051975" y="756107"/>
                    <a:pt x="1053344" y="757477"/>
                  </a:cubicBezTo>
                  <a:lnTo>
                    <a:pt x="1050605" y="760217"/>
                  </a:lnTo>
                  <a:cubicBezTo>
                    <a:pt x="1049235" y="758847"/>
                    <a:pt x="1047866" y="758847"/>
                    <a:pt x="1046496" y="758847"/>
                  </a:cubicBezTo>
                  <a:cubicBezTo>
                    <a:pt x="1046496" y="757477"/>
                    <a:pt x="1049235" y="756107"/>
                    <a:pt x="1050605" y="756107"/>
                  </a:cubicBezTo>
                  <a:close/>
                  <a:moveTo>
                    <a:pt x="1028689" y="750628"/>
                  </a:moveTo>
                  <a:cubicBezTo>
                    <a:pt x="1028689" y="751998"/>
                    <a:pt x="1027319" y="753368"/>
                    <a:pt x="1025949" y="754738"/>
                  </a:cubicBezTo>
                  <a:lnTo>
                    <a:pt x="1019101" y="753368"/>
                  </a:lnTo>
                  <a:cubicBezTo>
                    <a:pt x="1019101" y="751998"/>
                    <a:pt x="1023210" y="749259"/>
                    <a:pt x="1028689" y="750628"/>
                  </a:cubicBezTo>
                  <a:close/>
                  <a:moveTo>
                    <a:pt x="583517" y="750628"/>
                  </a:moveTo>
                  <a:cubicBezTo>
                    <a:pt x="593106" y="750628"/>
                    <a:pt x="599954" y="749259"/>
                    <a:pt x="605434" y="767065"/>
                  </a:cubicBezTo>
                  <a:cubicBezTo>
                    <a:pt x="598585" y="767065"/>
                    <a:pt x="601324" y="772545"/>
                    <a:pt x="594476" y="772545"/>
                  </a:cubicBezTo>
                  <a:cubicBezTo>
                    <a:pt x="588996" y="772545"/>
                    <a:pt x="571189" y="767065"/>
                    <a:pt x="571189" y="765696"/>
                  </a:cubicBezTo>
                  <a:cubicBezTo>
                    <a:pt x="569820" y="764326"/>
                    <a:pt x="569820" y="761587"/>
                    <a:pt x="569820" y="758847"/>
                  </a:cubicBezTo>
                  <a:cubicBezTo>
                    <a:pt x="569820" y="747889"/>
                    <a:pt x="579408" y="750628"/>
                    <a:pt x="583517" y="750628"/>
                  </a:cubicBezTo>
                  <a:close/>
                  <a:moveTo>
                    <a:pt x="851990" y="745150"/>
                  </a:moveTo>
                  <a:cubicBezTo>
                    <a:pt x="854730" y="745150"/>
                    <a:pt x="860209" y="751998"/>
                    <a:pt x="864318" y="754738"/>
                  </a:cubicBezTo>
                  <a:cubicBezTo>
                    <a:pt x="861579" y="757477"/>
                    <a:pt x="858839" y="757477"/>
                    <a:pt x="856099" y="757477"/>
                  </a:cubicBezTo>
                  <a:cubicBezTo>
                    <a:pt x="851990" y="757477"/>
                    <a:pt x="845141" y="756107"/>
                    <a:pt x="845141" y="751998"/>
                  </a:cubicBezTo>
                  <a:cubicBezTo>
                    <a:pt x="845141" y="747889"/>
                    <a:pt x="847881" y="745150"/>
                    <a:pt x="851990" y="745150"/>
                  </a:cubicBezTo>
                  <a:close/>
                  <a:moveTo>
                    <a:pt x="150674" y="742410"/>
                  </a:moveTo>
                  <a:cubicBezTo>
                    <a:pt x="153413" y="742410"/>
                    <a:pt x="157522" y="743780"/>
                    <a:pt x="161632" y="743780"/>
                  </a:cubicBezTo>
                  <a:cubicBezTo>
                    <a:pt x="163002" y="745150"/>
                    <a:pt x="164371" y="747889"/>
                    <a:pt x="165741" y="750628"/>
                  </a:cubicBezTo>
                  <a:cubicBezTo>
                    <a:pt x="164371" y="751998"/>
                    <a:pt x="163002" y="754738"/>
                    <a:pt x="160262" y="754738"/>
                  </a:cubicBezTo>
                  <a:cubicBezTo>
                    <a:pt x="156153" y="754738"/>
                    <a:pt x="152044" y="753368"/>
                    <a:pt x="147934" y="751998"/>
                  </a:cubicBezTo>
                  <a:cubicBezTo>
                    <a:pt x="147934" y="750628"/>
                    <a:pt x="146564" y="750628"/>
                    <a:pt x="146564" y="746519"/>
                  </a:cubicBezTo>
                  <a:cubicBezTo>
                    <a:pt x="146564" y="743780"/>
                    <a:pt x="147934" y="742410"/>
                    <a:pt x="150674" y="742410"/>
                  </a:cubicBezTo>
                  <a:close/>
                  <a:moveTo>
                    <a:pt x="1227304" y="736931"/>
                  </a:moveTo>
                  <a:cubicBezTo>
                    <a:pt x="1228674" y="736931"/>
                    <a:pt x="1231413" y="739670"/>
                    <a:pt x="1232783" y="742410"/>
                  </a:cubicBezTo>
                  <a:cubicBezTo>
                    <a:pt x="1232783" y="743780"/>
                    <a:pt x="1231413" y="745150"/>
                    <a:pt x="1231413" y="746519"/>
                  </a:cubicBezTo>
                  <a:cubicBezTo>
                    <a:pt x="1230043" y="746519"/>
                    <a:pt x="1225934" y="745150"/>
                    <a:pt x="1225934" y="741040"/>
                  </a:cubicBezTo>
                  <a:cubicBezTo>
                    <a:pt x="1225934" y="738300"/>
                    <a:pt x="1227304" y="736931"/>
                    <a:pt x="1227304" y="736931"/>
                  </a:cubicBezTo>
                  <a:close/>
                  <a:moveTo>
                    <a:pt x="704056" y="735561"/>
                  </a:moveTo>
                  <a:lnTo>
                    <a:pt x="709535" y="736931"/>
                  </a:lnTo>
                  <a:cubicBezTo>
                    <a:pt x="709535" y="736931"/>
                    <a:pt x="708165" y="739670"/>
                    <a:pt x="706796" y="739670"/>
                  </a:cubicBezTo>
                  <a:lnTo>
                    <a:pt x="702687" y="739670"/>
                  </a:lnTo>
                  <a:close/>
                  <a:moveTo>
                    <a:pt x="1014991" y="732822"/>
                  </a:moveTo>
                  <a:cubicBezTo>
                    <a:pt x="1014991" y="732822"/>
                    <a:pt x="1014991" y="734192"/>
                    <a:pt x="1013621" y="735561"/>
                  </a:cubicBezTo>
                  <a:cubicBezTo>
                    <a:pt x="1013621" y="735561"/>
                    <a:pt x="1012252" y="735561"/>
                    <a:pt x="1010882" y="734192"/>
                  </a:cubicBezTo>
                  <a:cubicBezTo>
                    <a:pt x="1012252" y="734192"/>
                    <a:pt x="1013621" y="732822"/>
                    <a:pt x="1014991" y="732822"/>
                  </a:cubicBezTo>
                  <a:close/>
                  <a:moveTo>
                    <a:pt x="149304" y="730082"/>
                  </a:moveTo>
                  <a:lnTo>
                    <a:pt x="153413" y="730082"/>
                  </a:lnTo>
                  <a:cubicBezTo>
                    <a:pt x="153413" y="731452"/>
                    <a:pt x="153413" y="732822"/>
                    <a:pt x="149304" y="734192"/>
                  </a:cubicBezTo>
                  <a:close/>
                  <a:moveTo>
                    <a:pt x="584887" y="727342"/>
                  </a:moveTo>
                  <a:cubicBezTo>
                    <a:pt x="583517" y="728712"/>
                    <a:pt x="583517" y="731452"/>
                    <a:pt x="583517" y="735561"/>
                  </a:cubicBezTo>
                  <a:cubicBezTo>
                    <a:pt x="582148" y="735561"/>
                    <a:pt x="580778" y="736931"/>
                    <a:pt x="576669" y="736931"/>
                  </a:cubicBezTo>
                  <a:cubicBezTo>
                    <a:pt x="575299" y="735561"/>
                    <a:pt x="573929" y="732822"/>
                    <a:pt x="573929" y="731452"/>
                  </a:cubicBezTo>
                  <a:cubicBezTo>
                    <a:pt x="576669" y="728712"/>
                    <a:pt x="580778" y="728712"/>
                    <a:pt x="584887" y="727342"/>
                  </a:cubicBezTo>
                  <a:close/>
                  <a:moveTo>
                    <a:pt x="1136900" y="719124"/>
                  </a:moveTo>
                  <a:lnTo>
                    <a:pt x="1136900" y="723233"/>
                  </a:lnTo>
                  <a:lnTo>
                    <a:pt x="1141009" y="723233"/>
                  </a:lnTo>
                  <a:cubicBezTo>
                    <a:pt x="1141009" y="721864"/>
                    <a:pt x="1138270" y="719124"/>
                    <a:pt x="1136900" y="719124"/>
                  </a:cubicBezTo>
                  <a:close/>
                  <a:moveTo>
                    <a:pt x="1420440" y="717754"/>
                  </a:moveTo>
                  <a:cubicBezTo>
                    <a:pt x="1423180" y="717754"/>
                    <a:pt x="1427289" y="723233"/>
                    <a:pt x="1431398" y="728712"/>
                  </a:cubicBezTo>
                  <a:cubicBezTo>
                    <a:pt x="1430028" y="730082"/>
                    <a:pt x="1427289" y="730082"/>
                    <a:pt x="1424549" y="730082"/>
                  </a:cubicBezTo>
                  <a:cubicBezTo>
                    <a:pt x="1420440" y="730082"/>
                    <a:pt x="1413591" y="728712"/>
                    <a:pt x="1413591" y="724603"/>
                  </a:cubicBezTo>
                  <a:cubicBezTo>
                    <a:pt x="1413591" y="719124"/>
                    <a:pt x="1414961" y="717754"/>
                    <a:pt x="1420440" y="717754"/>
                  </a:cubicBezTo>
                  <a:close/>
                  <a:moveTo>
                    <a:pt x="1006773" y="717754"/>
                  </a:moveTo>
                  <a:cubicBezTo>
                    <a:pt x="1008143" y="717754"/>
                    <a:pt x="1010882" y="719124"/>
                    <a:pt x="1012252" y="720494"/>
                  </a:cubicBezTo>
                  <a:lnTo>
                    <a:pt x="1004033" y="720494"/>
                  </a:lnTo>
                  <a:close/>
                  <a:moveTo>
                    <a:pt x="990336" y="717754"/>
                  </a:moveTo>
                  <a:cubicBezTo>
                    <a:pt x="991705" y="717754"/>
                    <a:pt x="994445" y="719124"/>
                    <a:pt x="994445" y="720494"/>
                  </a:cubicBezTo>
                  <a:lnTo>
                    <a:pt x="987596" y="720494"/>
                  </a:lnTo>
                  <a:close/>
                  <a:moveTo>
                    <a:pt x="1235523" y="715015"/>
                  </a:moveTo>
                  <a:lnTo>
                    <a:pt x="1246481" y="715015"/>
                  </a:lnTo>
                  <a:cubicBezTo>
                    <a:pt x="1246481" y="716385"/>
                    <a:pt x="1247850" y="719124"/>
                    <a:pt x="1243741" y="719124"/>
                  </a:cubicBezTo>
                  <a:cubicBezTo>
                    <a:pt x="1241001" y="719124"/>
                    <a:pt x="1238262" y="716385"/>
                    <a:pt x="1235523" y="715015"/>
                  </a:cubicBezTo>
                  <a:close/>
                  <a:moveTo>
                    <a:pt x="1006773" y="708166"/>
                  </a:moveTo>
                  <a:cubicBezTo>
                    <a:pt x="1006773" y="709536"/>
                    <a:pt x="1008143" y="710905"/>
                    <a:pt x="1008143" y="712275"/>
                  </a:cubicBezTo>
                  <a:cubicBezTo>
                    <a:pt x="1006773" y="712275"/>
                    <a:pt x="1004033" y="713645"/>
                    <a:pt x="1001294" y="712275"/>
                  </a:cubicBezTo>
                  <a:cubicBezTo>
                    <a:pt x="1001294" y="710905"/>
                    <a:pt x="999924" y="706796"/>
                    <a:pt x="1006773" y="708166"/>
                  </a:cubicBezTo>
                  <a:close/>
                  <a:moveTo>
                    <a:pt x="575299" y="705427"/>
                  </a:moveTo>
                  <a:lnTo>
                    <a:pt x="580778" y="705427"/>
                  </a:lnTo>
                  <a:cubicBezTo>
                    <a:pt x="579408" y="709536"/>
                    <a:pt x="580778" y="715015"/>
                    <a:pt x="580778" y="720494"/>
                  </a:cubicBezTo>
                  <a:lnTo>
                    <a:pt x="578038" y="721864"/>
                  </a:lnTo>
                  <a:cubicBezTo>
                    <a:pt x="578038" y="720494"/>
                    <a:pt x="576669" y="720494"/>
                    <a:pt x="576669" y="717754"/>
                  </a:cubicBezTo>
                  <a:cubicBezTo>
                    <a:pt x="576669" y="713645"/>
                    <a:pt x="579408" y="715015"/>
                    <a:pt x="579408" y="712275"/>
                  </a:cubicBezTo>
                  <a:cubicBezTo>
                    <a:pt x="579408" y="708166"/>
                    <a:pt x="575299" y="709536"/>
                    <a:pt x="573929" y="708166"/>
                  </a:cubicBezTo>
                  <a:cubicBezTo>
                    <a:pt x="573929" y="708166"/>
                    <a:pt x="575299" y="706796"/>
                    <a:pt x="575299" y="705427"/>
                  </a:cubicBezTo>
                  <a:close/>
                  <a:moveTo>
                    <a:pt x="196127" y="705398"/>
                  </a:moveTo>
                  <a:lnTo>
                    <a:pt x="198051" y="705990"/>
                  </a:lnTo>
                  <a:lnTo>
                    <a:pt x="197245" y="706796"/>
                  </a:lnTo>
                  <a:close/>
                  <a:moveTo>
                    <a:pt x="179439" y="704057"/>
                  </a:moveTo>
                  <a:lnTo>
                    <a:pt x="186440" y="704386"/>
                  </a:lnTo>
                  <a:lnTo>
                    <a:pt x="183548" y="706796"/>
                  </a:lnTo>
                  <a:cubicBezTo>
                    <a:pt x="182178" y="705427"/>
                    <a:pt x="180808" y="704057"/>
                    <a:pt x="179439" y="704057"/>
                  </a:cubicBezTo>
                  <a:close/>
                  <a:moveTo>
                    <a:pt x="1261548" y="702687"/>
                  </a:moveTo>
                  <a:cubicBezTo>
                    <a:pt x="1264288" y="702687"/>
                    <a:pt x="1267027" y="708166"/>
                    <a:pt x="1269766" y="709536"/>
                  </a:cubicBezTo>
                  <a:cubicBezTo>
                    <a:pt x="1287573" y="712275"/>
                    <a:pt x="1286204" y="716385"/>
                    <a:pt x="1287573" y="731452"/>
                  </a:cubicBezTo>
                  <a:cubicBezTo>
                    <a:pt x="1288943" y="732822"/>
                    <a:pt x="1291683" y="732822"/>
                    <a:pt x="1291683" y="734192"/>
                  </a:cubicBezTo>
                  <a:cubicBezTo>
                    <a:pt x="1290313" y="734192"/>
                    <a:pt x="1287573" y="732822"/>
                    <a:pt x="1286204" y="732822"/>
                  </a:cubicBezTo>
                  <a:cubicBezTo>
                    <a:pt x="1284834" y="734192"/>
                    <a:pt x="1283464" y="736931"/>
                    <a:pt x="1282094" y="736931"/>
                  </a:cubicBezTo>
                  <a:cubicBezTo>
                    <a:pt x="1277985" y="739670"/>
                    <a:pt x="1272506" y="741040"/>
                    <a:pt x="1268397" y="741040"/>
                  </a:cubicBezTo>
                  <a:cubicBezTo>
                    <a:pt x="1253329" y="741040"/>
                    <a:pt x="1254699" y="715015"/>
                    <a:pt x="1251960" y="709536"/>
                  </a:cubicBezTo>
                  <a:lnTo>
                    <a:pt x="1251960" y="705427"/>
                  </a:lnTo>
                  <a:cubicBezTo>
                    <a:pt x="1254699" y="704057"/>
                    <a:pt x="1257439" y="702687"/>
                    <a:pt x="1261548" y="702687"/>
                  </a:cubicBezTo>
                  <a:close/>
                  <a:moveTo>
                    <a:pt x="1005403" y="702687"/>
                  </a:moveTo>
                  <a:cubicBezTo>
                    <a:pt x="1008143" y="701317"/>
                    <a:pt x="1010882" y="702687"/>
                    <a:pt x="1012252" y="704057"/>
                  </a:cubicBezTo>
                  <a:cubicBezTo>
                    <a:pt x="1012252" y="704057"/>
                    <a:pt x="1012252" y="705427"/>
                    <a:pt x="1010882" y="706796"/>
                  </a:cubicBezTo>
                  <a:cubicBezTo>
                    <a:pt x="1009513" y="706796"/>
                    <a:pt x="1006773" y="704057"/>
                    <a:pt x="1005403" y="702687"/>
                  </a:cubicBezTo>
                  <a:close/>
                  <a:moveTo>
                    <a:pt x="326003" y="702687"/>
                  </a:moveTo>
                  <a:lnTo>
                    <a:pt x="328742" y="705427"/>
                  </a:lnTo>
                  <a:lnTo>
                    <a:pt x="320524" y="706796"/>
                  </a:lnTo>
                  <a:cubicBezTo>
                    <a:pt x="321894" y="705427"/>
                    <a:pt x="324633" y="702687"/>
                    <a:pt x="326003" y="702687"/>
                  </a:cubicBezTo>
                  <a:close/>
                  <a:moveTo>
                    <a:pt x="475307" y="699947"/>
                  </a:moveTo>
                  <a:cubicBezTo>
                    <a:pt x="476676" y="701317"/>
                    <a:pt x="478046" y="701317"/>
                    <a:pt x="478046" y="702687"/>
                  </a:cubicBezTo>
                  <a:cubicBezTo>
                    <a:pt x="478046" y="702687"/>
                    <a:pt x="476676" y="704057"/>
                    <a:pt x="475307" y="704057"/>
                  </a:cubicBezTo>
                  <a:cubicBezTo>
                    <a:pt x="473937" y="702687"/>
                    <a:pt x="473937" y="701317"/>
                    <a:pt x="475307" y="699947"/>
                  </a:cubicBezTo>
                  <a:close/>
                  <a:moveTo>
                    <a:pt x="191767" y="699947"/>
                  </a:moveTo>
                  <a:lnTo>
                    <a:pt x="196127" y="705398"/>
                  </a:lnTo>
                  <a:lnTo>
                    <a:pt x="193992" y="704742"/>
                  </a:lnTo>
                  <a:lnTo>
                    <a:pt x="186440" y="704386"/>
                  </a:lnTo>
                  <a:close/>
                  <a:moveTo>
                    <a:pt x="1245111" y="697208"/>
                  </a:moveTo>
                  <a:lnTo>
                    <a:pt x="1250590" y="698577"/>
                  </a:lnTo>
                  <a:lnTo>
                    <a:pt x="1245111" y="699947"/>
                  </a:lnTo>
                  <a:close/>
                  <a:moveTo>
                    <a:pt x="580778" y="697208"/>
                  </a:moveTo>
                  <a:lnTo>
                    <a:pt x="586257" y="697208"/>
                  </a:lnTo>
                  <a:cubicBezTo>
                    <a:pt x="587627" y="698577"/>
                    <a:pt x="588996" y="699947"/>
                    <a:pt x="588996" y="702687"/>
                  </a:cubicBezTo>
                  <a:lnTo>
                    <a:pt x="579408" y="701317"/>
                  </a:lnTo>
                  <a:close/>
                  <a:moveTo>
                    <a:pt x="497223" y="697208"/>
                  </a:moveTo>
                  <a:cubicBezTo>
                    <a:pt x="498592" y="697208"/>
                    <a:pt x="499962" y="698577"/>
                    <a:pt x="501332" y="698577"/>
                  </a:cubicBezTo>
                  <a:cubicBezTo>
                    <a:pt x="501332" y="699947"/>
                    <a:pt x="499962" y="702687"/>
                    <a:pt x="498592" y="702687"/>
                  </a:cubicBezTo>
                  <a:close/>
                  <a:moveTo>
                    <a:pt x="642417" y="691729"/>
                  </a:moveTo>
                  <a:cubicBezTo>
                    <a:pt x="642417" y="697208"/>
                    <a:pt x="646526" y="699947"/>
                    <a:pt x="646526" y="704057"/>
                  </a:cubicBezTo>
                  <a:cubicBezTo>
                    <a:pt x="646526" y="706796"/>
                    <a:pt x="641047" y="710905"/>
                    <a:pt x="641047" y="715015"/>
                  </a:cubicBezTo>
                  <a:cubicBezTo>
                    <a:pt x="641047" y="717754"/>
                    <a:pt x="646526" y="719124"/>
                    <a:pt x="649266" y="721864"/>
                  </a:cubicBezTo>
                  <a:lnTo>
                    <a:pt x="650635" y="699947"/>
                  </a:lnTo>
                  <a:cubicBezTo>
                    <a:pt x="649266" y="697208"/>
                    <a:pt x="649266" y="694469"/>
                    <a:pt x="647896" y="691729"/>
                  </a:cubicBezTo>
                  <a:close/>
                  <a:moveTo>
                    <a:pt x="560231" y="691729"/>
                  </a:moveTo>
                  <a:lnTo>
                    <a:pt x="565711" y="691729"/>
                  </a:lnTo>
                  <a:lnTo>
                    <a:pt x="565711" y="697208"/>
                  </a:lnTo>
                  <a:cubicBezTo>
                    <a:pt x="564341" y="695838"/>
                    <a:pt x="560231" y="697208"/>
                    <a:pt x="560231" y="691729"/>
                  </a:cubicBezTo>
                  <a:close/>
                  <a:moveTo>
                    <a:pt x="712275" y="690359"/>
                  </a:moveTo>
                  <a:cubicBezTo>
                    <a:pt x="713645" y="691729"/>
                    <a:pt x="715014" y="691729"/>
                    <a:pt x="715014" y="693099"/>
                  </a:cubicBezTo>
                  <a:lnTo>
                    <a:pt x="710905" y="693099"/>
                  </a:lnTo>
                  <a:cubicBezTo>
                    <a:pt x="710905" y="693099"/>
                    <a:pt x="710905" y="691729"/>
                    <a:pt x="712275" y="690359"/>
                  </a:cubicBezTo>
                  <a:close/>
                  <a:moveTo>
                    <a:pt x="731451" y="686250"/>
                  </a:moveTo>
                  <a:lnTo>
                    <a:pt x="738300" y="687620"/>
                  </a:lnTo>
                  <a:cubicBezTo>
                    <a:pt x="738300" y="688989"/>
                    <a:pt x="738300" y="690359"/>
                    <a:pt x="735561" y="690359"/>
                  </a:cubicBezTo>
                  <a:cubicBezTo>
                    <a:pt x="731451" y="690359"/>
                    <a:pt x="731451" y="687620"/>
                    <a:pt x="731451" y="686250"/>
                  </a:cubicBezTo>
                  <a:close/>
                  <a:moveTo>
                    <a:pt x="580778" y="684880"/>
                  </a:moveTo>
                  <a:cubicBezTo>
                    <a:pt x="582148" y="686250"/>
                    <a:pt x="578038" y="688989"/>
                    <a:pt x="576669" y="690359"/>
                  </a:cubicBezTo>
                  <a:lnTo>
                    <a:pt x="576669" y="686250"/>
                  </a:lnTo>
                  <a:cubicBezTo>
                    <a:pt x="578038" y="686250"/>
                    <a:pt x="579408" y="684880"/>
                    <a:pt x="580778" y="684880"/>
                  </a:cubicBezTo>
                  <a:close/>
                  <a:moveTo>
                    <a:pt x="1368389" y="682141"/>
                  </a:moveTo>
                  <a:cubicBezTo>
                    <a:pt x="1369759" y="683510"/>
                    <a:pt x="1371129" y="683510"/>
                    <a:pt x="1371129" y="684880"/>
                  </a:cubicBezTo>
                  <a:cubicBezTo>
                    <a:pt x="1371129" y="684880"/>
                    <a:pt x="1369759" y="686250"/>
                    <a:pt x="1368389" y="686250"/>
                  </a:cubicBezTo>
                  <a:lnTo>
                    <a:pt x="1365650" y="683510"/>
                  </a:lnTo>
                  <a:cubicBezTo>
                    <a:pt x="1365650" y="683510"/>
                    <a:pt x="1367019" y="683510"/>
                    <a:pt x="1368389" y="682141"/>
                  </a:cubicBezTo>
                  <a:close/>
                  <a:moveTo>
                    <a:pt x="128757" y="682141"/>
                  </a:moveTo>
                  <a:cubicBezTo>
                    <a:pt x="130127" y="683510"/>
                    <a:pt x="130127" y="682141"/>
                    <a:pt x="130127" y="684880"/>
                  </a:cubicBezTo>
                  <a:cubicBezTo>
                    <a:pt x="130127" y="691729"/>
                    <a:pt x="128757" y="698577"/>
                    <a:pt x="121909" y="698577"/>
                  </a:cubicBezTo>
                  <a:cubicBezTo>
                    <a:pt x="117799" y="698577"/>
                    <a:pt x="116430" y="697208"/>
                    <a:pt x="113690" y="695838"/>
                  </a:cubicBezTo>
                  <a:cubicBezTo>
                    <a:pt x="123279" y="679401"/>
                    <a:pt x="119169" y="687620"/>
                    <a:pt x="128757" y="682141"/>
                  </a:cubicBezTo>
                  <a:close/>
                  <a:moveTo>
                    <a:pt x="1010882" y="679401"/>
                  </a:moveTo>
                  <a:cubicBezTo>
                    <a:pt x="1010882" y="680771"/>
                    <a:pt x="1012252" y="680771"/>
                    <a:pt x="1012252" y="684880"/>
                  </a:cubicBezTo>
                  <a:lnTo>
                    <a:pt x="1004033" y="684880"/>
                  </a:lnTo>
                  <a:cubicBezTo>
                    <a:pt x="1005403" y="682141"/>
                    <a:pt x="1004033" y="679401"/>
                    <a:pt x="1010882" y="679401"/>
                  </a:cubicBezTo>
                  <a:close/>
                  <a:moveTo>
                    <a:pt x="195876" y="678031"/>
                  </a:moveTo>
                  <a:cubicBezTo>
                    <a:pt x="191767" y="679401"/>
                    <a:pt x="189027" y="682141"/>
                    <a:pt x="187657" y="684880"/>
                  </a:cubicBezTo>
                  <a:cubicBezTo>
                    <a:pt x="190397" y="686250"/>
                    <a:pt x="190397" y="684880"/>
                    <a:pt x="191767" y="683510"/>
                  </a:cubicBezTo>
                  <a:cubicBezTo>
                    <a:pt x="193136" y="686250"/>
                    <a:pt x="194506" y="687620"/>
                    <a:pt x="197245" y="688989"/>
                  </a:cubicBezTo>
                  <a:close/>
                  <a:moveTo>
                    <a:pt x="875276" y="675292"/>
                  </a:moveTo>
                  <a:lnTo>
                    <a:pt x="880755" y="675292"/>
                  </a:lnTo>
                  <a:cubicBezTo>
                    <a:pt x="880755" y="679401"/>
                    <a:pt x="880755" y="683510"/>
                    <a:pt x="883495" y="687620"/>
                  </a:cubicBezTo>
                  <a:lnTo>
                    <a:pt x="879385" y="691729"/>
                  </a:lnTo>
                  <a:lnTo>
                    <a:pt x="867057" y="690359"/>
                  </a:lnTo>
                  <a:cubicBezTo>
                    <a:pt x="868427" y="686250"/>
                    <a:pt x="878016" y="680771"/>
                    <a:pt x="875276" y="675292"/>
                  </a:cubicBezTo>
                  <a:close/>
                  <a:moveTo>
                    <a:pt x="565711" y="675292"/>
                  </a:moveTo>
                  <a:cubicBezTo>
                    <a:pt x="565711" y="676662"/>
                    <a:pt x="567080" y="678031"/>
                    <a:pt x="567080" y="680771"/>
                  </a:cubicBezTo>
                  <a:cubicBezTo>
                    <a:pt x="565711" y="680771"/>
                    <a:pt x="564341" y="682141"/>
                    <a:pt x="562971" y="683510"/>
                  </a:cubicBezTo>
                  <a:cubicBezTo>
                    <a:pt x="562971" y="683510"/>
                    <a:pt x="561601" y="683510"/>
                    <a:pt x="561601" y="680771"/>
                  </a:cubicBezTo>
                  <a:cubicBezTo>
                    <a:pt x="561601" y="676662"/>
                    <a:pt x="562971" y="676662"/>
                    <a:pt x="565711" y="675292"/>
                  </a:cubicBezTo>
                  <a:close/>
                  <a:moveTo>
                    <a:pt x="1114984" y="673922"/>
                  </a:moveTo>
                  <a:cubicBezTo>
                    <a:pt x="1112244" y="679401"/>
                    <a:pt x="1112244" y="686250"/>
                    <a:pt x="1110874" y="694469"/>
                  </a:cubicBezTo>
                  <a:cubicBezTo>
                    <a:pt x="1113614" y="694469"/>
                    <a:pt x="1116354" y="695838"/>
                    <a:pt x="1117723" y="698577"/>
                  </a:cubicBezTo>
                  <a:cubicBezTo>
                    <a:pt x="1101286" y="698577"/>
                    <a:pt x="1112244" y="715015"/>
                    <a:pt x="1106765" y="724603"/>
                  </a:cubicBezTo>
                  <a:lnTo>
                    <a:pt x="1106765" y="728712"/>
                  </a:lnTo>
                  <a:cubicBezTo>
                    <a:pt x="1109505" y="730082"/>
                    <a:pt x="1112244" y="731452"/>
                    <a:pt x="1114984" y="734192"/>
                  </a:cubicBezTo>
                  <a:cubicBezTo>
                    <a:pt x="1113614" y="735561"/>
                    <a:pt x="1112244" y="735561"/>
                    <a:pt x="1112244" y="739670"/>
                  </a:cubicBezTo>
                  <a:cubicBezTo>
                    <a:pt x="1112244" y="742410"/>
                    <a:pt x="1116354" y="742410"/>
                    <a:pt x="1117723" y="745150"/>
                  </a:cubicBezTo>
                  <a:cubicBezTo>
                    <a:pt x="1116354" y="746519"/>
                    <a:pt x="1114984" y="745150"/>
                    <a:pt x="1114984" y="747889"/>
                  </a:cubicBezTo>
                  <a:cubicBezTo>
                    <a:pt x="1114984" y="751998"/>
                    <a:pt x="1117723" y="750628"/>
                    <a:pt x="1119093" y="750628"/>
                  </a:cubicBezTo>
                  <a:cubicBezTo>
                    <a:pt x="1120463" y="747889"/>
                    <a:pt x="1123202" y="745150"/>
                    <a:pt x="1124572" y="742410"/>
                  </a:cubicBezTo>
                  <a:cubicBezTo>
                    <a:pt x="1121832" y="742410"/>
                    <a:pt x="1119093" y="743780"/>
                    <a:pt x="1117723" y="742410"/>
                  </a:cubicBezTo>
                  <a:cubicBezTo>
                    <a:pt x="1119093" y="739670"/>
                    <a:pt x="1123202" y="736931"/>
                    <a:pt x="1125942" y="736931"/>
                  </a:cubicBezTo>
                  <a:cubicBezTo>
                    <a:pt x="1130051" y="736931"/>
                    <a:pt x="1134160" y="743780"/>
                    <a:pt x="1136900" y="745150"/>
                  </a:cubicBezTo>
                  <a:cubicBezTo>
                    <a:pt x="1138270" y="746519"/>
                    <a:pt x="1141009" y="745150"/>
                    <a:pt x="1142379" y="746519"/>
                  </a:cubicBezTo>
                  <a:cubicBezTo>
                    <a:pt x="1141009" y="747889"/>
                    <a:pt x="1141009" y="750628"/>
                    <a:pt x="1143749" y="751998"/>
                  </a:cubicBezTo>
                  <a:cubicBezTo>
                    <a:pt x="1147858" y="747889"/>
                    <a:pt x="1151967" y="746519"/>
                    <a:pt x="1153337" y="745150"/>
                  </a:cubicBezTo>
                  <a:cubicBezTo>
                    <a:pt x="1154707" y="743780"/>
                    <a:pt x="1156077" y="739670"/>
                    <a:pt x="1156077" y="736931"/>
                  </a:cubicBezTo>
                  <a:cubicBezTo>
                    <a:pt x="1156077" y="728712"/>
                    <a:pt x="1153337" y="731452"/>
                    <a:pt x="1146488" y="724603"/>
                  </a:cubicBezTo>
                  <a:lnTo>
                    <a:pt x="1146488" y="731452"/>
                  </a:lnTo>
                  <a:cubicBezTo>
                    <a:pt x="1146488" y="734192"/>
                    <a:pt x="1149228" y="735561"/>
                    <a:pt x="1150597" y="736931"/>
                  </a:cubicBezTo>
                  <a:cubicBezTo>
                    <a:pt x="1149228" y="738300"/>
                    <a:pt x="1147858" y="739670"/>
                    <a:pt x="1147858" y="741040"/>
                  </a:cubicBezTo>
                  <a:cubicBezTo>
                    <a:pt x="1143749" y="739670"/>
                    <a:pt x="1142379" y="732822"/>
                    <a:pt x="1139639" y="732822"/>
                  </a:cubicBezTo>
                  <a:cubicBezTo>
                    <a:pt x="1135530" y="732822"/>
                    <a:pt x="1135530" y="734192"/>
                    <a:pt x="1134160" y="732822"/>
                  </a:cubicBezTo>
                  <a:cubicBezTo>
                    <a:pt x="1136900" y="731452"/>
                    <a:pt x="1139639" y="728712"/>
                    <a:pt x="1141009" y="725973"/>
                  </a:cubicBezTo>
                  <a:cubicBezTo>
                    <a:pt x="1134160" y="730082"/>
                    <a:pt x="1124572" y="735561"/>
                    <a:pt x="1120463" y="735561"/>
                  </a:cubicBezTo>
                  <a:cubicBezTo>
                    <a:pt x="1117723" y="735561"/>
                    <a:pt x="1113614" y="730082"/>
                    <a:pt x="1113614" y="725973"/>
                  </a:cubicBezTo>
                  <a:cubicBezTo>
                    <a:pt x="1113614" y="710905"/>
                    <a:pt x="1134160" y="716385"/>
                    <a:pt x="1138270" y="705427"/>
                  </a:cubicBezTo>
                  <a:cubicBezTo>
                    <a:pt x="1123202" y="701317"/>
                    <a:pt x="1114984" y="691729"/>
                    <a:pt x="1114984" y="680771"/>
                  </a:cubicBezTo>
                  <a:cubicBezTo>
                    <a:pt x="1114984" y="678031"/>
                    <a:pt x="1116354" y="675292"/>
                    <a:pt x="1114984" y="673922"/>
                  </a:cubicBezTo>
                  <a:close/>
                  <a:moveTo>
                    <a:pt x="1225934" y="672552"/>
                  </a:moveTo>
                  <a:lnTo>
                    <a:pt x="1227304" y="672552"/>
                  </a:lnTo>
                  <a:cubicBezTo>
                    <a:pt x="1228674" y="672552"/>
                    <a:pt x="1230043" y="672552"/>
                    <a:pt x="1231413" y="673922"/>
                  </a:cubicBezTo>
                  <a:cubicBezTo>
                    <a:pt x="1231413" y="673922"/>
                    <a:pt x="1230043" y="676662"/>
                    <a:pt x="1228674" y="675292"/>
                  </a:cubicBezTo>
                  <a:cubicBezTo>
                    <a:pt x="1227304" y="675292"/>
                    <a:pt x="1225934" y="675292"/>
                    <a:pt x="1225934" y="672552"/>
                  </a:cubicBezTo>
                  <a:close/>
                  <a:moveTo>
                    <a:pt x="1257439" y="671182"/>
                  </a:moveTo>
                  <a:cubicBezTo>
                    <a:pt x="1258808" y="671182"/>
                    <a:pt x="1260178" y="673922"/>
                    <a:pt x="1261548" y="673922"/>
                  </a:cubicBezTo>
                  <a:cubicBezTo>
                    <a:pt x="1265657" y="672552"/>
                    <a:pt x="1271136" y="673922"/>
                    <a:pt x="1271136" y="679401"/>
                  </a:cubicBezTo>
                  <a:cubicBezTo>
                    <a:pt x="1271136" y="682141"/>
                    <a:pt x="1268397" y="684880"/>
                    <a:pt x="1265657" y="684880"/>
                  </a:cubicBezTo>
                  <a:cubicBezTo>
                    <a:pt x="1261548" y="684880"/>
                    <a:pt x="1256069" y="679401"/>
                    <a:pt x="1256069" y="676662"/>
                  </a:cubicBezTo>
                  <a:cubicBezTo>
                    <a:pt x="1256069" y="672552"/>
                    <a:pt x="1257439" y="671182"/>
                    <a:pt x="1257439" y="671182"/>
                  </a:cubicBezTo>
                  <a:close/>
                  <a:moveTo>
                    <a:pt x="317784" y="669812"/>
                  </a:moveTo>
                  <a:cubicBezTo>
                    <a:pt x="317784" y="667073"/>
                    <a:pt x="321894" y="668443"/>
                    <a:pt x="323263" y="669812"/>
                  </a:cubicBezTo>
                  <a:cubicBezTo>
                    <a:pt x="323263" y="669812"/>
                    <a:pt x="321894" y="671182"/>
                    <a:pt x="321894" y="672552"/>
                  </a:cubicBezTo>
                  <a:cubicBezTo>
                    <a:pt x="320524" y="672552"/>
                    <a:pt x="317784" y="673922"/>
                    <a:pt x="317784" y="669812"/>
                  </a:cubicBezTo>
                  <a:close/>
                  <a:moveTo>
                    <a:pt x="280801" y="669812"/>
                  </a:moveTo>
                  <a:cubicBezTo>
                    <a:pt x="282171" y="669812"/>
                    <a:pt x="284910" y="668443"/>
                    <a:pt x="286280" y="669812"/>
                  </a:cubicBezTo>
                  <a:cubicBezTo>
                    <a:pt x="284910" y="669812"/>
                    <a:pt x="283540" y="672552"/>
                    <a:pt x="283540" y="673922"/>
                  </a:cubicBezTo>
                  <a:cubicBezTo>
                    <a:pt x="283540" y="672552"/>
                    <a:pt x="282171" y="671182"/>
                    <a:pt x="280801" y="669812"/>
                  </a:cubicBezTo>
                  <a:close/>
                  <a:moveTo>
                    <a:pt x="636938" y="667073"/>
                  </a:moveTo>
                  <a:cubicBezTo>
                    <a:pt x="638308" y="668443"/>
                    <a:pt x="641047" y="669812"/>
                    <a:pt x="642417" y="671182"/>
                  </a:cubicBezTo>
                  <a:cubicBezTo>
                    <a:pt x="636938" y="673922"/>
                    <a:pt x="635568" y="675292"/>
                    <a:pt x="634199" y="678031"/>
                  </a:cubicBezTo>
                  <a:cubicBezTo>
                    <a:pt x="635568" y="679401"/>
                    <a:pt x="635568" y="682141"/>
                    <a:pt x="639677" y="682141"/>
                  </a:cubicBezTo>
                  <a:cubicBezTo>
                    <a:pt x="642417" y="682141"/>
                    <a:pt x="642417" y="680771"/>
                    <a:pt x="643787" y="680771"/>
                  </a:cubicBezTo>
                  <a:lnTo>
                    <a:pt x="645157" y="676662"/>
                  </a:lnTo>
                  <a:cubicBezTo>
                    <a:pt x="645157" y="673922"/>
                    <a:pt x="642417" y="669812"/>
                    <a:pt x="641047" y="667073"/>
                  </a:cubicBezTo>
                  <a:close/>
                  <a:moveTo>
                    <a:pt x="128757" y="667073"/>
                  </a:moveTo>
                  <a:cubicBezTo>
                    <a:pt x="127388" y="669812"/>
                    <a:pt x="126018" y="672552"/>
                    <a:pt x="123279" y="675292"/>
                  </a:cubicBezTo>
                  <a:lnTo>
                    <a:pt x="123279" y="669812"/>
                  </a:lnTo>
                  <a:cubicBezTo>
                    <a:pt x="124648" y="668443"/>
                    <a:pt x="127388" y="668443"/>
                    <a:pt x="128757" y="667073"/>
                  </a:cubicBezTo>
                  <a:close/>
                  <a:moveTo>
                    <a:pt x="639677" y="660224"/>
                  </a:moveTo>
                  <a:lnTo>
                    <a:pt x="636938" y="662964"/>
                  </a:lnTo>
                  <a:cubicBezTo>
                    <a:pt x="638308" y="664334"/>
                    <a:pt x="639677" y="664334"/>
                    <a:pt x="639677" y="664334"/>
                  </a:cubicBezTo>
                  <a:cubicBezTo>
                    <a:pt x="641047" y="661594"/>
                    <a:pt x="641047" y="661594"/>
                    <a:pt x="639677" y="660224"/>
                  </a:cubicBezTo>
                  <a:close/>
                  <a:moveTo>
                    <a:pt x="110951" y="658855"/>
                  </a:moveTo>
                  <a:cubicBezTo>
                    <a:pt x="110951" y="662964"/>
                    <a:pt x="117799" y="661594"/>
                    <a:pt x="120539" y="661594"/>
                  </a:cubicBezTo>
                  <a:cubicBezTo>
                    <a:pt x="120539" y="661594"/>
                    <a:pt x="120539" y="662964"/>
                    <a:pt x="121909" y="664334"/>
                  </a:cubicBezTo>
                  <a:cubicBezTo>
                    <a:pt x="120539" y="665704"/>
                    <a:pt x="119169" y="668443"/>
                    <a:pt x="117799" y="669812"/>
                  </a:cubicBezTo>
                  <a:cubicBezTo>
                    <a:pt x="113690" y="667073"/>
                    <a:pt x="110951" y="662964"/>
                    <a:pt x="110951" y="658855"/>
                  </a:cubicBezTo>
                  <a:close/>
                  <a:moveTo>
                    <a:pt x="1376607" y="653376"/>
                  </a:moveTo>
                  <a:cubicBezTo>
                    <a:pt x="1377977" y="652006"/>
                    <a:pt x="1380717" y="652006"/>
                    <a:pt x="1382087" y="653376"/>
                  </a:cubicBezTo>
                  <a:cubicBezTo>
                    <a:pt x="1382087" y="653376"/>
                    <a:pt x="1382087" y="654745"/>
                    <a:pt x="1380717" y="656115"/>
                  </a:cubicBezTo>
                  <a:cubicBezTo>
                    <a:pt x="1379347" y="656115"/>
                    <a:pt x="1377977" y="654745"/>
                    <a:pt x="1376607" y="653376"/>
                  </a:cubicBezTo>
                  <a:close/>
                  <a:moveTo>
                    <a:pt x="1288943" y="653376"/>
                  </a:moveTo>
                  <a:lnTo>
                    <a:pt x="1294422" y="653376"/>
                  </a:lnTo>
                  <a:cubicBezTo>
                    <a:pt x="1295792" y="654745"/>
                    <a:pt x="1295792" y="653376"/>
                    <a:pt x="1295792" y="657485"/>
                  </a:cubicBezTo>
                  <a:cubicBezTo>
                    <a:pt x="1295792" y="660224"/>
                    <a:pt x="1294422" y="661594"/>
                    <a:pt x="1293052" y="662964"/>
                  </a:cubicBezTo>
                  <a:lnTo>
                    <a:pt x="1286204" y="662964"/>
                  </a:lnTo>
                  <a:cubicBezTo>
                    <a:pt x="1286204" y="661594"/>
                    <a:pt x="1284834" y="661594"/>
                    <a:pt x="1284834" y="658855"/>
                  </a:cubicBezTo>
                  <a:cubicBezTo>
                    <a:pt x="1284834" y="654745"/>
                    <a:pt x="1287573" y="654745"/>
                    <a:pt x="1288943" y="653376"/>
                  </a:cubicBezTo>
                  <a:close/>
                  <a:moveTo>
                    <a:pt x="172590" y="653376"/>
                  </a:moveTo>
                  <a:cubicBezTo>
                    <a:pt x="172590" y="654745"/>
                    <a:pt x="171220" y="657485"/>
                    <a:pt x="171220" y="662964"/>
                  </a:cubicBezTo>
                  <a:cubicBezTo>
                    <a:pt x="173960" y="660224"/>
                    <a:pt x="175329" y="657485"/>
                    <a:pt x="179439" y="657485"/>
                  </a:cubicBezTo>
                  <a:cubicBezTo>
                    <a:pt x="178069" y="656115"/>
                    <a:pt x="176699" y="654745"/>
                    <a:pt x="176699" y="653376"/>
                  </a:cubicBezTo>
                  <a:close/>
                  <a:moveTo>
                    <a:pt x="749258" y="652006"/>
                  </a:moveTo>
                  <a:cubicBezTo>
                    <a:pt x="750628" y="652006"/>
                    <a:pt x="753368" y="653376"/>
                    <a:pt x="753368" y="654745"/>
                  </a:cubicBezTo>
                  <a:lnTo>
                    <a:pt x="747888" y="654745"/>
                  </a:lnTo>
                  <a:close/>
                  <a:moveTo>
                    <a:pt x="72598" y="652006"/>
                  </a:moveTo>
                  <a:cubicBezTo>
                    <a:pt x="72598" y="649266"/>
                    <a:pt x="76707" y="650636"/>
                    <a:pt x="78076" y="652006"/>
                  </a:cubicBezTo>
                  <a:cubicBezTo>
                    <a:pt x="78076" y="652006"/>
                    <a:pt x="78076" y="653376"/>
                    <a:pt x="76707" y="654745"/>
                  </a:cubicBezTo>
                  <a:cubicBezTo>
                    <a:pt x="75337" y="654745"/>
                    <a:pt x="72598" y="656115"/>
                    <a:pt x="72598" y="652006"/>
                  </a:cubicBezTo>
                  <a:close/>
                  <a:moveTo>
                    <a:pt x="1442356" y="649266"/>
                  </a:moveTo>
                  <a:lnTo>
                    <a:pt x="1446465" y="649266"/>
                  </a:lnTo>
                  <a:cubicBezTo>
                    <a:pt x="1447835" y="650636"/>
                    <a:pt x="1449205" y="652006"/>
                    <a:pt x="1449205" y="653376"/>
                  </a:cubicBezTo>
                  <a:lnTo>
                    <a:pt x="1443726" y="654745"/>
                  </a:lnTo>
                  <a:cubicBezTo>
                    <a:pt x="1443726" y="653376"/>
                    <a:pt x="1442356" y="650636"/>
                    <a:pt x="1442356" y="649266"/>
                  </a:cubicBezTo>
                  <a:close/>
                  <a:moveTo>
                    <a:pt x="1430028" y="647897"/>
                  </a:moveTo>
                  <a:cubicBezTo>
                    <a:pt x="1434138" y="647897"/>
                    <a:pt x="1436877" y="649266"/>
                    <a:pt x="1436877" y="653376"/>
                  </a:cubicBezTo>
                  <a:cubicBezTo>
                    <a:pt x="1436877" y="656115"/>
                    <a:pt x="1432768" y="660224"/>
                    <a:pt x="1430028" y="660224"/>
                  </a:cubicBezTo>
                  <a:cubicBezTo>
                    <a:pt x="1425919" y="660224"/>
                    <a:pt x="1424549" y="657485"/>
                    <a:pt x="1424549" y="653376"/>
                  </a:cubicBezTo>
                  <a:cubicBezTo>
                    <a:pt x="1424549" y="650636"/>
                    <a:pt x="1427289" y="647897"/>
                    <a:pt x="1430028" y="647897"/>
                  </a:cubicBezTo>
                  <a:close/>
                  <a:moveTo>
                    <a:pt x="745149" y="646527"/>
                  </a:moveTo>
                  <a:lnTo>
                    <a:pt x="749258" y="647897"/>
                  </a:lnTo>
                  <a:lnTo>
                    <a:pt x="743779" y="649266"/>
                  </a:lnTo>
                  <a:close/>
                  <a:moveTo>
                    <a:pt x="536946" y="646527"/>
                  </a:moveTo>
                  <a:cubicBezTo>
                    <a:pt x="541055" y="646527"/>
                    <a:pt x="542425" y="647897"/>
                    <a:pt x="545164" y="647897"/>
                  </a:cubicBezTo>
                  <a:lnTo>
                    <a:pt x="545164" y="654745"/>
                  </a:lnTo>
                  <a:cubicBezTo>
                    <a:pt x="536946" y="661594"/>
                    <a:pt x="542425" y="665704"/>
                    <a:pt x="541055" y="669812"/>
                  </a:cubicBezTo>
                  <a:cubicBezTo>
                    <a:pt x="538315" y="675292"/>
                    <a:pt x="534206" y="678031"/>
                    <a:pt x="528727" y="678031"/>
                  </a:cubicBezTo>
                  <a:cubicBezTo>
                    <a:pt x="525988" y="678031"/>
                    <a:pt x="517769" y="672552"/>
                    <a:pt x="512290" y="672552"/>
                  </a:cubicBezTo>
                  <a:cubicBezTo>
                    <a:pt x="512290" y="671182"/>
                    <a:pt x="515030" y="671182"/>
                    <a:pt x="515030" y="669812"/>
                  </a:cubicBezTo>
                  <a:cubicBezTo>
                    <a:pt x="510920" y="661594"/>
                    <a:pt x="523248" y="650636"/>
                    <a:pt x="531466" y="652006"/>
                  </a:cubicBezTo>
                  <a:cubicBezTo>
                    <a:pt x="532836" y="650636"/>
                    <a:pt x="534206" y="646527"/>
                    <a:pt x="536946" y="646527"/>
                  </a:cubicBezTo>
                  <a:close/>
                  <a:moveTo>
                    <a:pt x="1223195" y="645157"/>
                  </a:moveTo>
                  <a:cubicBezTo>
                    <a:pt x="1224565" y="646527"/>
                    <a:pt x="1224565" y="647897"/>
                    <a:pt x="1224565" y="649266"/>
                  </a:cubicBezTo>
                  <a:cubicBezTo>
                    <a:pt x="1223195" y="649266"/>
                    <a:pt x="1220455" y="650636"/>
                    <a:pt x="1220455" y="646527"/>
                  </a:cubicBezTo>
                  <a:cubicBezTo>
                    <a:pt x="1220455" y="643787"/>
                    <a:pt x="1221825" y="645157"/>
                    <a:pt x="1223195" y="645157"/>
                  </a:cubicBezTo>
                  <a:close/>
                  <a:moveTo>
                    <a:pt x="268473" y="641048"/>
                  </a:moveTo>
                  <a:lnTo>
                    <a:pt x="271213" y="641048"/>
                  </a:lnTo>
                  <a:lnTo>
                    <a:pt x="272582" y="646527"/>
                  </a:lnTo>
                  <a:cubicBezTo>
                    <a:pt x="271213" y="646527"/>
                    <a:pt x="269843" y="646527"/>
                    <a:pt x="268473" y="645157"/>
                  </a:cubicBezTo>
                  <a:close/>
                  <a:moveTo>
                    <a:pt x="1368389" y="636939"/>
                  </a:moveTo>
                  <a:cubicBezTo>
                    <a:pt x="1372499" y="636939"/>
                    <a:pt x="1373868" y="638308"/>
                    <a:pt x="1375238" y="641048"/>
                  </a:cubicBezTo>
                  <a:cubicBezTo>
                    <a:pt x="1372499" y="643787"/>
                    <a:pt x="1371129" y="647897"/>
                    <a:pt x="1367019" y="647897"/>
                  </a:cubicBezTo>
                  <a:cubicBezTo>
                    <a:pt x="1364280" y="647897"/>
                    <a:pt x="1362910" y="646527"/>
                    <a:pt x="1361540" y="645157"/>
                  </a:cubicBezTo>
                  <a:cubicBezTo>
                    <a:pt x="1361540" y="639678"/>
                    <a:pt x="1365650" y="636939"/>
                    <a:pt x="1368389" y="636939"/>
                  </a:cubicBezTo>
                  <a:close/>
                  <a:moveTo>
                    <a:pt x="4110" y="636939"/>
                  </a:moveTo>
                  <a:lnTo>
                    <a:pt x="8219" y="636939"/>
                  </a:lnTo>
                  <a:lnTo>
                    <a:pt x="8219" y="642417"/>
                  </a:lnTo>
                  <a:cubicBezTo>
                    <a:pt x="5479" y="643787"/>
                    <a:pt x="2740" y="643787"/>
                    <a:pt x="0" y="642417"/>
                  </a:cubicBezTo>
                  <a:cubicBezTo>
                    <a:pt x="1370" y="641048"/>
                    <a:pt x="2740" y="638308"/>
                    <a:pt x="4110" y="636939"/>
                  </a:cubicBezTo>
                  <a:close/>
                  <a:moveTo>
                    <a:pt x="95883" y="630089"/>
                  </a:moveTo>
                  <a:cubicBezTo>
                    <a:pt x="97253" y="630089"/>
                    <a:pt x="97253" y="632829"/>
                    <a:pt x="95883" y="634199"/>
                  </a:cubicBezTo>
                  <a:cubicBezTo>
                    <a:pt x="94514" y="634199"/>
                    <a:pt x="94514" y="632829"/>
                    <a:pt x="93144" y="631459"/>
                  </a:cubicBezTo>
                  <a:cubicBezTo>
                    <a:pt x="93144" y="631459"/>
                    <a:pt x="94514" y="630089"/>
                    <a:pt x="95883" y="630089"/>
                  </a:cubicBezTo>
                  <a:close/>
                  <a:moveTo>
                    <a:pt x="746519" y="627350"/>
                  </a:moveTo>
                  <a:cubicBezTo>
                    <a:pt x="747888" y="627350"/>
                    <a:pt x="750628" y="630089"/>
                    <a:pt x="750628" y="631459"/>
                  </a:cubicBezTo>
                  <a:cubicBezTo>
                    <a:pt x="749258" y="632829"/>
                    <a:pt x="747888" y="632829"/>
                    <a:pt x="746519" y="632829"/>
                  </a:cubicBezTo>
                  <a:lnTo>
                    <a:pt x="743779" y="630089"/>
                  </a:lnTo>
                  <a:cubicBezTo>
                    <a:pt x="743779" y="628720"/>
                    <a:pt x="745149" y="628720"/>
                    <a:pt x="746519" y="627350"/>
                  </a:cubicBezTo>
                  <a:close/>
                  <a:moveTo>
                    <a:pt x="978008" y="625981"/>
                  </a:moveTo>
                  <a:cubicBezTo>
                    <a:pt x="980748" y="624611"/>
                    <a:pt x="983487" y="625981"/>
                    <a:pt x="984857" y="627350"/>
                  </a:cubicBezTo>
                  <a:cubicBezTo>
                    <a:pt x="984857" y="627350"/>
                    <a:pt x="984857" y="628720"/>
                    <a:pt x="982117" y="628720"/>
                  </a:cubicBezTo>
                  <a:cubicBezTo>
                    <a:pt x="978008" y="628720"/>
                    <a:pt x="979378" y="627350"/>
                    <a:pt x="978008" y="625981"/>
                  </a:cubicBezTo>
                  <a:close/>
                  <a:moveTo>
                    <a:pt x="1305380" y="624611"/>
                  </a:moveTo>
                  <a:cubicBezTo>
                    <a:pt x="1305380" y="624611"/>
                    <a:pt x="1306750" y="625981"/>
                    <a:pt x="1306750" y="627350"/>
                  </a:cubicBezTo>
                  <a:cubicBezTo>
                    <a:pt x="1305380" y="627350"/>
                    <a:pt x="1304011" y="627350"/>
                    <a:pt x="1302641" y="625981"/>
                  </a:cubicBezTo>
                  <a:cubicBezTo>
                    <a:pt x="1302641" y="625981"/>
                    <a:pt x="1304011" y="624611"/>
                    <a:pt x="1305380" y="624611"/>
                  </a:cubicBezTo>
                  <a:close/>
                  <a:moveTo>
                    <a:pt x="853360" y="624611"/>
                  </a:moveTo>
                  <a:lnTo>
                    <a:pt x="857469" y="624611"/>
                  </a:lnTo>
                  <a:cubicBezTo>
                    <a:pt x="857469" y="625981"/>
                    <a:pt x="857469" y="627350"/>
                    <a:pt x="856099" y="628720"/>
                  </a:cubicBezTo>
                  <a:cubicBezTo>
                    <a:pt x="854730" y="628720"/>
                    <a:pt x="851990" y="627350"/>
                    <a:pt x="853360" y="624611"/>
                  </a:cubicBezTo>
                  <a:close/>
                  <a:moveTo>
                    <a:pt x="539685" y="623241"/>
                  </a:moveTo>
                  <a:lnTo>
                    <a:pt x="541055" y="623241"/>
                  </a:lnTo>
                  <a:cubicBezTo>
                    <a:pt x="541055" y="625981"/>
                    <a:pt x="538315" y="628720"/>
                    <a:pt x="536946" y="631459"/>
                  </a:cubicBezTo>
                  <a:lnTo>
                    <a:pt x="530097" y="631459"/>
                  </a:lnTo>
                  <a:cubicBezTo>
                    <a:pt x="530097" y="630089"/>
                    <a:pt x="528727" y="631459"/>
                    <a:pt x="528727" y="627350"/>
                  </a:cubicBezTo>
                  <a:cubicBezTo>
                    <a:pt x="528727" y="623241"/>
                    <a:pt x="534206" y="621871"/>
                    <a:pt x="539685" y="623241"/>
                  </a:cubicBezTo>
                  <a:close/>
                  <a:moveTo>
                    <a:pt x="143825" y="623241"/>
                  </a:moveTo>
                  <a:lnTo>
                    <a:pt x="149304" y="624611"/>
                  </a:lnTo>
                  <a:cubicBezTo>
                    <a:pt x="147934" y="627350"/>
                    <a:pt x="146564" y="628720"/>
                    <a:pt x="145195" y="630089"/>
                  </a:cubicBezTo>
                  <a:cubicBezTo>
                    <a:pt x="143825" y="628720"/>
                    <a:pt x="142455" y="628720"/>
                    <a:pt x="142455" y="625981"/>
                  </a:cubicBezTo>
                  <a:cubicBezTo>
                    <a:pt x="142455" y="621871"/>
                    <a:pt x="142455" y="624611"/>
                    <a:pt x="143825" y="623241"/>
                  </a:cubicBezTo>
                  <a:close/>
                  <a:moveTo>
                    <a:pt x="1280724" y="621871"/>
                  </a:moveTo>
                  <a:lnTo>
                    <a:pt x="1286204" y="621871"/>
                  </a:lnTo>
                  <a:lnTo>
                    <a:pt x="1288943" y="624611"/>
                  </a:lnTo>
                  <a:cubicBezTo>
                    <a:pt x="1287573" y="625981"/>
                    <a:pt x="1284834" y="627350"/>
                    <a:pt x="1282094" y="628720"/>
                  </a:cubicBezTo>
                  <a:cubicBezTo>
                    <a:pt x="1282094" y="627350"/>
                    <a:pt x="1282094" y="624611"/>
                    <a:pt x="1280724" y="621871"/>
                  </a:cubicBezTo>
                  <a:close/>
                  <a:moveTo>
                    <a:pt x="1309489" y="620501"/>
                  </a:moveTo>
                  <a:lnTo>
                    <a:pt x="1313599" y="620501"/>
                  </a:lnTo>
                  <a:cubicBezTo>
                    <a:pt x="1313599" y="620501"/>
                    <a:pt x="1313599" y="621871"/>
                    <a:pt x="1312229" y="623241"/>
                  </a:cubicBezTo>
                  <a:cubicBezTo>
                    <a:pt x="1310859" y="621871"/>
                    <a:pt x="1309489" y="621871"/>
                    <a:pt x="1309489" y="620501"/>
                  </a:cubicBezTo>
                  <a:close/>
                  <a:moveTo>
                    <a:pt x="180808" y="617762"/>
                  </a:moveTo>
                  <a:cubicBezTo>
                    <a:pt x="180808" y="623241"/>
                    <a:pt x="178069" y="631459"/>
                    <a:pt x="178069" y="635569"/>
                  </a:cubicBezTo>
                  <a:cubicBezTo>
                    <a:pt x="178069" y="638308"/>
                    <a:pt x="179439" y="638308"/>
                    <a:pt x="179439" y="638308"/>
                  </a:cubicBezTo>
                  <a:cubicBezTo>
                    <a:pt x="184918" y="635569"/>
                    <a:pt x="190397" y="631459"/>
                    <a:pt x="194506" y="630089"/>
                  </a:cubicBezTo>
                  <a:cubicBezTo>
                    <a:pt x="193136" y="625981"/>
                    <a:pt x="193136" y="621871"/>
                    <a:pt x="193136" y="617762"/>
                  </a:cubicBezTo>
                  <a:cubicBezTo>
                    <a:pt x="190397" y="619132"/>
                    <a:pt x="190397" y="621871"/>
                    <a:pt x="189027" y="623241"/>
                  </a:cubicBezTo>
                  <a:cubicBezTo>
                    <a:pt x="187657" y="620501"/>
                    <a:pt x="183548" y="619132"/>
                    <a:pt x="180808" y="617762"/>
                  </a:cubicBezTo>
                  <a:close/>
                  <a:moveTo>
                    <a:pt x="1260178" y="613652"/>
                  </a:moveTo>
                  <a:lnTo>
                    <a:pt x="1260178" y="620501"/>
                  </a:lnTo>
                  <a:cubicBezTo>
                    <a:pt x="1258808" y="620501"/>
                    <a:pt x="1256069" y="621871"/>
                    <a:pt x="1254699" y="621871"/>
                  </a:cubicBezTo>
                  <a:lnTo>
                    <a:pt x="1251960" y="619132"/>
                  </a:lnTo>
                  <a:lnTo>
                    <a:pt x="1251960" y="615022"/>
                  </a:lnTo>
                  <a:cubicBezTo>
                    <a:pt x="1253329" y="615022"/>
                    <a:pt x="1254699" y="613652"/>
                    <a:pt x="1260178" y="613652"/>
                  </a:cubicBezTo>
                  <a:close/>
                  <a:moveTo>
                    <a:pt x="135606" y="609543"/>
                  </a:moveTo>
                  <a:lnTo>
                    <a:pt x="139716" y="609543"/>
                  </a:lnTo>
                  <a:cubicBezTo>
                    <a:pt x="139716" y="609543"/>
                    <a:pt x="139716" y="610913"/>
                    <a:pt x="141085" y="612283"/>
                  </a:cubicBezTo>
                  <a:cubicBezTo>
                    <a:pt x="139716" y="613652"/>
                    <a:pt x="139716" y="615022"/>
                    <a:pt x="138346" y="616392"/>
                  </a:cubicBezTo>
                  <a:cubicBezTo>
                    <a:pt x="136976" y="616392"/>
                    <a:pt x="135606" y="616392"/>
                    <a:pt x="134237" y="615022"/>
                  </a:cubicBezTo>
                  <a:close/>
                  <a:moveTo>
                    <a:pt x="1291683" y="606804"/>
                  </a:moveTo>
                  <a:cubicBezTo>
                    <a:pt x="1290313" y="609543"/>
                    <a:pt x="1290313" y="612283"/>
                    <a:pt x="1290313" y="615022"/>
                  </a:cubicBezTo>
                  <a:cubicBezTo>
                    <a:pt x="1288943" y="613652"/>
                    <a:pt x="1287573" y="610913"/>
                    <a:pt x="1284834" y="609543"/>
                  </a:cubicBezTo>
                  <a:cubicBezTo>
                    <a:pt x="1286204" y="606804"/>
                    <a:pt x="1288943" y="606804"/>
                    <a:pt x="1291683" y="606804"/>
                  </a:cubicBezTo>
                  <a:close/>
                  <a:moveTo>
                    <a:pt x="510920" y="605434"/>
                  </a:moveTo>
                  <a:cubicBezTo>
                    <a:pt x="512290" y="605434"/>
                    <a:pt x="515030" y="606804"/>
                    <a:pt x="517769" y="608174"/>
                  </a:cubicBezTo>
                  <a:lnTo>
                    <a:pt x="517769" y="612283"/>
                  </a:lnTo>
                  <a:cubicBezTo>
                    <a:pt x="516399" y="613652"/>
                    <a:pt x="517769" y="613652"/>
                    <a:pt x="513660" y="613652"/>
                  </a:cubicBezTo>
                  <a:cubicBezTo>
                    <a:pt x="510920" y="613652"/>
                    <a:pt x="509550" y="612283"/>
                    <a:pt x="509550" y="608174"/>
                  </a:cubicBezTo>
                  <a:cubicBezTo>
                    <a:pt x="509550" y="605434"/>
                    <a:pt x="509550" y="606804"/>
                    <a:pt x="510920" y="605434"/>
                  </a:cubicBezTo>
                  <a:close/>
                  <a:moveTo>
                    <a:pt x="439693" y="604064"/>
                  </a:moveTo>
                  <a:cubicBezTo>
                    <a:pt x="441062" y="605434"/>
                    <a:pt x="441062" y="605434"/>
                    <a:pt x="439693" y="608174"/>
                  </a:cubicBezTo>
                  <a:cubicBezTo>
                    <a:pt x="439693" y="608174"/>
                    <a:pt x="438323" y="608174"/>
                    <a:pt x="436953" y="606804"/>
                  </a:cubicBezTo>
                  <a:close/>
                  <a:moveTo>
                    <a:pt x="115060" y="602694"/>
                  </a:moveTo>
                  <a:cubicBezTo>
                    <a:pt x="115060" y="602694"/>
                    <a:pt x="116430" y="604064"/>
                    <a:pt x="116430" y="605434"/>
                  </a:cubicBezTo>
                  <a:cubicBezTo>
                    <a:pt x="116430" y="605434"/>
                    <a:pt x="115060" y="606804"/>
                    <a:pt x="113690" y="606804"/>
                  </a:cubicBezTo>
                  <a:cubicBezTo>
                    <a:pt x="113690" y="606804"/>
                    <a:pt x="113690" y="602694"/>
                    <a:pt x="115060" y="602694"/>
                  </a:cubicBezTo>
                  <a:close/>
                  <a:moveTo>
                    <a:pt x="1324557" y="601324"/>
                  </a:moveTo>
                  <a:lnTo>
                    <a:pt x="1328666" y="601324"/>
                  </a:lnTo>
                  <a:cubicBezTo>
                    <a:pt x="1328666" y="602694"/>
                    <a:pt x="1330036" y="604064"/>
                    <a:pt x="1330036" y="605434"/>
                  </a:cubicBezTo>
                  <a:cubicBezTo>
                    <a:pt x="1328666" y="605434"/>
                    <a:pt x="1325927" y="606804"/>
                    <a:pt x="1323187" y="605434"/>
                  </a:cubicBezTo>
                  <a:close/>
                  <a:moveTo>
                    <a:pt x="1299901" y="601324"/>
                  </a:moveTo>
                  <a:cubicBezTo>
                    <a:pt x="1299901" y="605434"/>
                    <a:pt x="1297162" y="605434"/>
                    <a:pt x="1297162" y="608174"/>
                  </a:cubicBezTo>
                  <a:lnTo>
                    <a:pt x="1297162" y="602694"/>
                  </a:lnTo>
                  <a:cubicBezTo>
                    <a:pt x="1297162" y="602694"/>
                    <a:pt x="1298531" y="601324"/>
                    <a:pt x="1299901" y="601324"/>
                  </a:cubicBezTo>
                  <a:close/>
                  <a:moveTo>
                    <a:pt x="169850" y="598585"/>
                  </a:moveTo>
                  <a:lnTo>
                    <a:pt x="169850" y="605434"/>
                  </a:lnTo>
                  <a:lnTo>
                    <a:pt x="173960" y="609543"/>
                  </a:lnTo>
                  <a:cubicBezTo>
                    <a:pt x="173960" y="608174"/>
                    <a:pt x="175329" y="606804"/>
                    <a:pt x="175329" y="606804"/>
                  </a:cubicBezTo>
                  <a:cubicBezTo>
                    <a:pt x="175329" y="604064"/>
                    <a:pt x="172590" y="601324"/>
                    <a:pt x="169850" y="598585"/>
                  </a:cubicBezTo>
                  <a:close/>
                  <a:moveTo>
                    <a:pt x="1010882" y="593106"/>
                  </a:moveTo>
                  <a:cubicBezTo>
                    <a:pt x="1012252" y="594476"/>
                    <a:pt x="1013621" y="594476"/>
                    <a:pt x="1014991" y="595846"/>
                  </a:cubicBezTo>
                  <a:cubicBezTo>
                    <a:pt x="1013621" y="597216"/>
                    <a:pt x="1012252" y="597216"/>
                    <a:pt x="1010882" y="597216"/>
                  </a:cubicBezTo>
                  <a:lnTo>
                    <a:pt x="1008143" y="594476"/>
                  </a:lnTo>
                  <a:cubicBezTo>
                    <a:pt x="1008143" y="594476"/>
                    <a:pt x="1010882" y="594476"/>
                    <a:pt x="1010882" y="593106"/>
                  </a:cubicBezTo>
                  <a:close/>
                  <a:moveTo>
                    <a:pt x="445172" y="593106"/>
                  </a:moveTo>
                  <a:lnTo>
                    <a:pt x="453390" y="593106"/>
                  </a:lnTo>
                  <a:cubicBezTo>
                    <a:pt x="453390" y="594476"/>
                    <a:pt x="454760" y="597216"/>
                    <a:pt x="454760" y="598585"/>
                  </a:cubicBezTo>
                  <a:cubicBezTo>
                    <a:pt x="453390" y="599955"/>
                    <a:pt x="452020" y="601324"/>
                    <a:pt x="449281" y="601324"/>
                  </a:cubicBezTo>
                  <a:cubicBezTo>
                    <a:pt x="445172" y="601324"/>
                    <a:pt x="445172" y="599955"/>
                    <a:pt x="443802" y="598585"/>
                  </a:cubicBezTo>
                  <a:close/>
                  <a:moveTo>
                    <a:pt x="515030" y="580778"/>
                  </a:moveTo>
                  <a:lnTo>
                    <a:pt x="520508" y="580778"/>
                  </a:lnTo>
                  <a:lnTo>
                    <a:pt x="520508" y="584888"/>
                  </a:lnTo>
                  <a:cubicBezTo>
                    <a:pt x="519139" y="584888"/>
                    <a:pt x="516399" y="583518"/>
                    <a:pt x="515030" y="580778"/>
                  </a:cubicBezTo>
                  <a:close/>
                  <a:moveTo>
                    <a:pt x="113690" y="580778"/>
                  </a:moveTo>
                  <a:cubicBezTo>
                    <a:pt x="115060" y="582148"/>
                    <a:pt x="115060" y="583518"/>
                    <a:pt x="115060" y="584888"/>
                  </a:cubicBezTo>
                  <a:cubicBezTo>
                    <a:pt x="113690" y="586257"/>
                    <a:pt x="109581" y="582148"/>
                    <a:pt x="109581" y="584888"/>
                  </a:cubicBezTo>
                  <a:cubicBezTo>
                    <a:pt x="109581" y="582148"/>
                    <a:pt x="112321" y="580778"/>
                    <a:pt x="113690" y="580778"/>
                  </a:cubicBezTo>
                  <a:close/>
                  <a:moveTo>
                    <a:pt x="172590" y="573929"/>
                  </a:moveTo>
                  <a:cubicBezTo>
                    <a:pt x="172590" y="576669"/>
                    <a:pt x="175329" y="578039"/>
                    <a:pt x="175329" y="579409"/>
                  </a:cubicBezTo>
                  <a:cubicBezTo>
                    <a:pt x="172590" y="580778"/>
                    <a:pt x="171220" y="579409"/>
                    <a:pt x="171220" y="583518"/>
                  </a:cubicBezTo>
                  <a:cubicBezTo>
                    <a:pt x="171220" y="586257"/>
                    <a:pt x="179439" y="591736"/>
                    <a:pt x="182178" y="594476"/>
                  </a:cubicBezTo>
                  <a:lnTo>
                    <a:pt x="189027" y="594476"/>
                  </a:lnTo>
                  <a:lnTo>
                    <a:pt x="189027" y="584888"/>
                  </a:lnTo>
                  <a:cubicBezTo>
                    <a:pt x="189027" y="573929"/>
                    <a:pt x="179439" y="575299"/>
                    <a:pt x="172590" y="573929"/>
                  </a:cubicBezTo>
                  <a:close/>
                  <a:moveTo>
                    <a:pt x="78076" y="571190"/>
                  </a:moveTo>
                  <a:cubicBezTo>
                    <a:pt x="79446" y="571190"/>
                    <a:pt x="80816" y="571190"/>
                    <a:pt x="82186" y="572560"/>
                  </a:cubicBezTo>
                  <a:cubicBezTo>
                    <a:pt x="82186" y="572560"/>
                    <a:pt x="82186" y="573929"/>
                    <a:pt x="78076" y="575299"/>
                  </a:cubicBezTo>
                  <a:close/>
                  <a:moveTo>
                    <a:pt x="245187" y="568451"/>
                  </a:moveTo>
                  <a:cubicBezTo>
                    <a:pt x="246557" y="569820"/>
                    <a:pt x="249296" y="569820"/>
                    <a:pt x="252036" y="571190"/>
                  </a:cubicBezTo>
                  <a:lnTo>
                    <a:pt x="252036" y="576669"/>
                  </a:lnTo>
                  <a:cubicBezTo>
                    <a:pt x="250666" y="578039"/>
                    <a:pt x="247927" y="578039"/>
                    <a:pt x="245187" y="576669"/>
                  </a:cubicBezTo>
                  <a:close/>
                  <a:moveTo>
                    <a:pt x="512290" y="567081"/>
                  </a:moveTo>
                  <a:lnTo>
                    <a:pt x="517769" y="568451"/>
                  </a:lnTo>
                  <a:cubicBezTo>
                    <a:pt x="516399" y="569820"/>
                    <a:pt x="515030" y="572560"/>
                    <a:pt x="513660" y="573929"/>
                  </a:cubicBezTo>
                  <a:cubicBezTo>
                    <a:pt x="513660" y="572560"/>
                    <a:pt x="513660" y="569820"/>
                    <a:pt x="512290" y="567081"/>
                  </a:cubicBezTo>
                  <a:close/>
                  <a:moveTo>
                    <a:pt x="1384826" y="564341"/>
                  </a:moveTo>
                  <a:cubicBezTo>
                    <a:pt x="1386196" y="564341"/>
                    <a:pt x="1388935" y="565711"/>
                    <a:pt x="1388935" y="567081"/>
                  </a:cubicBezTo>
                  <a:lnTo>
                    <a:pt x="1383457" y="568451"/>
                  </a:lnTo>
                  <a:close/>
                  <a:moveTo>
                    <a:pt x="480785" y="564341"/>
                  </a:moveTo>
                  <a:cubicBezTo>
                    <a:pt x="480785" y="561602"/>
                    <a:pt x="484895" y="562971"/>
                    <a:pt x="486265" y="564341"/>
                  </a:cubicBezTo>
                  <a:cubicBezTo>
                    <a:pt x="486265" y="564341"/>
                    <a:pt x="486265" y="565711"/>
                    <a:pt x="484895" y="567081"/>
                  </a:cubicBezTo>
                  <a:cubicBezTo>
                    <a:pt x="483525" y="567081"/>
                    <a:pt x="480785" y="568451"/>
                    <a:pt x="480785" y="564341"/>
                  </a:cubicBezTo>
                  <a:close/>
                  <a:moveTo>
                    <a:pt x="19177" y="564341"/>
                  </a:moveTo>
                  <a:cubicBezTo>
                    <a:pt x="20547" y="564341"/>
                    <a:pt x="21916" y="564341"/>
                    <a:pt x="23286" y="565711"/>
                  </a:cubicBezTo>
                  <a:lnTo>
                    <a:pt x="20547" y="568451"/>
                  </a:lnTo>
                  <a:cubicBezTo>
                    <a:pt x="20547" y="567081"/>
                    <a:pt x="19177" y="565711"/>
                    <a:pt x="19177" y="564341"/>
                  </a:cubicBezTo>
                  <a:close/>
                  <a:moveTo>
                    <a:pt x="506811" y="562971"/>
                  </a:moveTo>
                  <a:lnTo>
                    <a:pt x="506811" y="565711"/>
                  </a:lnTo>
                  <a:cubicBezTo>
                    <a:pt x="506811" y="562971"/>
                    <a:pt x="505441" y="564341"/>
                    <a:pt x="504071" y="564341"/>
                  </a:cubicBezTo>
                  <a:cubicBezTo>
                    <a:pt x="504071" y="564341"/>
                    <a:pt x="505441" y="562971"/>
                    <a:pt x="506811" y="562971"/>
                  </a:cubicBezTo>
                  <a:close/>
                  <a:moveTo>
                    <a:pt x="117799" y="558862"/>
                  </a:moveTo>
                  <a:cubicBezTo>
                    <a:pt x="117799" y="561602"/>
                    <a:pt x="115060" y="557492"/>
                    <a:pt x="115060" y="560232"/>
                  </a:cubicBezTo>
                  <a:cubicBezTo>
                    <a:pt x="115060" y="557492"/>
                    <a:pt x="116430" y="558862"/>
                    <a:pt x="117799" y="558862"/>
                  </a:cubicBezTo>
                  <a:close/>
                  <a:moveTo>
                    <a:pt x="275322" y="557492"/>
                  </a:moveTo>
                  <a:cubicBezTo>
                    <a:pt x="279431" y="557492"/>
                    <a:pt x="284910" y="561602"/>
                    <a:pt x="284910" y="564341"/>
                  </a:cubicBezTo>
                  <a:cubicBezTo>
                    <a:pt x="284910" y="568451"/>
                    <a:pt x="282171" y="572560"/>
                    <a:pt x="279431" y="575299"/>
                  </a:cubicBezTo>
                  <a:cubicBezTo>
                    <a:pt x="279431" y="576669"/>
                    <a:pt x="280801" y="575299"/>
                    <a:pt x="280801" y="578039"/>
                  </a:cubicBezTo>
                  <a:cubicBezTo>
                    <a:pt x="280801" y="583518"/>
                    <a:pt x="272582" y="584888"/>
                    <a:pt x="271213" y="584888"/>
                  </a:cubicBezTo>
                  <a:cubicBezTo>
                    <a:pt x="265733" y="584888"/>
                    <a:pt x="264364" y="583518"/>
                    <a:pt x="264364" y="578039"/>
                  </a:cubicBezTo>
                  <a:cubicBezTo>
                    <a:pt x="264364" y="573929"/>
                    <a:pt x="265733" y="568451"/>
                    <a:pt x="265733" y="565711"/>
                  </a:cubicBezTo>
                  <a:cubicBezTo>
                    <a:pt x="265733" y="557492"/>
                    <a:pt x="273952" y="557492"/>
                    <a:pt x="275322" y="557492"/>
                  </a:cubicBezTo>
                  <a:close/>
                  <a:moveTo>
                    <a:pt x="1364280" y="554753"/>
                  </a:moveTo>
                  <a:lnTo>
                    <a:pt x="1368389" y="554753"/>
                  </a:lnTo>
                  <a:lnTo>
                    <a:pt x="1368389" y="557492"/>
                  </a:lnTo>
                  <a:lnTo>
                    <a:pt x="1364280" y="557492"/>
                  </a:lnTo>
                  <a:close/>
                  <a:moveTo>
                    <a:pt x="91774" y="553383"/>
                  </a:moveTo>
                  <a:lnTo>
                    <a:pt x="98623" y="553383"/>
                  </a:lnTo>
                  <a:cubicBezTo>
                    <a:pt x="98623" y="556123"/>
                    <a:pt x="99993" y="557492"/>
                    <a:pt x="98623" y="562971"/>
                  </a:cubicBezTo>
                  <a:cubicBezTo>
                    <a:pt x="97253" y="562971"/>
                    <a:pt x="94514" y="564341"/>
                    <a:pt x="91774" y="562971"/>
                  </a:cubicBezTo>
                  <a:cubicBezTo>
                    <a:pt x="91774" y="560232"/>
                    <a:pt x="90404" y="557492"/>
                    <a:pt x="91774" y="553383"/>
                  </a:cubicBezTo>
                  <a:close/>
                  <a:moveTo>
                    <a:pt x="49311" y="549274"/>
                  </a:moveTo>
                  <a:cubicBezTo>
                    <a:pt x="47942" y="549274"/>
                    <a:pt x="46572" y="547904"/>
                    <a:pt x="46572" y="550644"/>
                  </a:cubicBezTo>
                  <a:cubicBezTo>
                    <a:pt x="46572" y="547904"/>
                    <a:pt x="49311" y="550644"/>
                    <a:pt x="49311" y="549274"/>
                  </a:cubicBezTo>
                  <a:close/>
                  <a:moveTo>
                    <a:pt x="178069" y="545164"/>
                  </a:moveTo>
                  <a:cubicBezTo>
                    <a:pt x="175329" y="546534"/>
                    <a:pt x="173960" y="549274"/>
                    <a:pt x="173960" y="562971"/>
                  </a:cubicBezTo>
                  <a:cubicBezTo>
                    <a:pt x="175329" y="561602"/>
                    <a:pt x="179439" y="561602"/>
                    <a:pt x="180808" y="561602"/>
                  </a:cubicBezTo>
                  <a:cubicBezTo>
                    <a:pt x="179439" y="553383"/>
                    <a:pt x="178069" y="549274"/>
                    <a:pt x="178069" y="545164"/>
                  </a:cubicBezTo>
                  <a:close/>
                  <a:moveTo>
                    <a:pt x="38353" y="536946"/>
                  </a:moveTo>
                  <a:cubicBezTo>
                    <a:pt x="39723" y="536946"/>
                    <a:pt x="41093" y="536946"/>
                    <a:pt x="42463" y="538316"/>
                  </a:cubicBezTo>
                  <a:cubicBezTo>
                    <a:pt x="41093" y="539686"/>
                    <a:pt x="41093" y="542425"/>
                    <a:pt x="39723" y="543795"/>
                  </a:cubicBezTo>
                  <a:cubicBezTo>
                    <a:pt x="39723" y="542425"/>
                    <a:pt x="38353" y="541055"/>
                    <a:pt x="38353" y="536946"/>
                  </a:cubicBezTo>
                  <a:close/>
                  <a:moveTo>
                    <a:pt x="32875" y="530097"/>
                  </a:moveTo>
                  <a:cubicBezTo>
                    <a:pt x="34244" y="531467"/>
                    <a:pt x="34244" y="532837"/>
                    <a:pt x="34244" y="534206"/>
                  </a:cubicBezTo>
                  <a:cubicBezTo>
                    <a:pt x="34244" y="534206"/>
                    <a:pt x="32875" y="534206"/>
                    <a:pt x="31505" y="532837"/>
                  </a:cubicBezTo>
                  <a:cubicBezTo>
                    <a:pt x="31505" y="532837"/>
                    <a:pt x="31505" y="531467"/>
                    <a:pt x="32875" y="530097"/>
                  </a:cubicBezTo>
                  <a:close/>
                  <a:moveTo>
                    <a:pt x="95883" y="517769"/>
                  </a:moveTo>
                  <a:lnTo>
                    <a:pt x="101362" y="517769"/>
                  </a:lnTo>
                  <a:cubicBezTo>
                    <a:pt x="102732" y="519139"/>
                    <a:pt x="102732" y="517769"/>
                    <a:pt x="102732" y="520509"/>
                  </a:cubicBezTo>
                  <a:cubicBezTo>
                    <a:pt x="102732" y="524618"/>
                    <a:pt x="101362" y="525988"/>
                    <a:pt x="98623" y="527358"/>
                  </a:cubicBezTo>
                  <a:cubicBezTo>
                    <a:pt x="95883" y="525988"/>
                    <a:pt x="95883" y="523248"/>
                    <a:pt x="95883" y="520509"/>
                  </a:cubicBezTo>
                  <a:lnTo>
                    <a:pt x="95883" y="519139"/>
                  </a:lnTo>
                  <a:close/>
                  <a:moveTo>
                    <a:pt x="80816" y="505441"/>
                  </a:moveTo>
                  <a:cubicBezTo>
                    <a:pt x="82186" y="505441"/>
                    <a:pt x="84925" y="508181"/>
                    <a:pt x="87665" y="509551"/>
                  </a:cubicBezTo>
                  <a:lnTo>
                    <a:pt x="87665" y="515030"/>
                  </a:lnTo>
                  <a:cubicBezTo>
                    <a:pt x="87665" y="515030"/>
                    <a:pt x="87665" y="516400"/>
                    <a:pt x="84925" y="516400"/>
                  </a:cubicBezTo>
                  <a:cubicBezTo>
                    <a:pt x="80816" y="516400"/>
                    <a:pt x="80816" y="513660"/>
                    <a:pt x="78076" y="513660"/>
                  </a:cubicBezTo>
                  <a:cubicBezTo>
                    <a:pt x="79446" y="510921"/>
                    <a:pt x="79446" y="508181"/>
                    <a:pt x="80816" y="505441"/>
                  </a:cubicBezTo>
                  <a:close/>
                  <a:moveTo>
                    <a:pt x="1431398" y="504072"/>
                  </a:moveTo>
                  <a:cubicBezTo>
                    <a:pt x="1434138" y="504072"/>
                    <a:pt x="1436877" y="506811"/>
                    <a:pt x="1438247" y="508181"/>
                  </a:cubicBezTo>
                  <a:lnTo>
                    <a:pt x="1431398" y="508181"/>
                  </a:lnTo>
                  <a:cubicBezTo>
                    <a:pt x="1430028" y="506811"/>
                    <a:pt x="1430028" y="505441"/>
                    <a:pt x="1431398" y="504072"/>
                  </a:cubicBezTo>
                  <a:close/>
                  <a:moveTo>
                    <a:pt x="395860" y="482156"/>
                  </a:moveTo>
                  <a:cubicBezTo>
                    <a:pt x="397230" y="482156"/>
                    <a:pt x="397230" y="483525"/>
                    <a:pt x="397230" y="484895"/>
                  </a:cubicBezTo>
                  <a:lnTo>
                    <a:pt x="393121" y="484895"/>
                  </a:lnTo>
                  <a:cubicBezTo>
                    <a:pt x="394491" y="483525"/>
                    <a:pt x="394491" y="482156"/>
                    <a:pt x="395860" y="482156"/>
                  </a:cubicBezTo>
                  <a:close/>
                  <a:moveTo>
                    <a:pt x="1383457" y="475307"/>
                  </a:moveTo>
                  <a:lnTo>
                    <a:pt x="1388935" y="476676"/>
                  </a:lnTo>
                  <a:cubicBezTo>
                    <a:pt x="1388935" y="478046"/>
                    <a:pt x="1387566" y="480786"/>
                    <a:pt x="1386196" y="482156"/>
                  </a:cubicBezTo>
                  <a:cubicBezTo>
                    <a:pt x="1384826" y="480786"/>
                    <a:pt x="1380717" y="480786"/>
                    <a:pt x="1383457" y="475307"/>
                  </a:cubicBezTo>
                  <a:close/>
                  <a:moveTo>
                    <a:pt x="1362910" y="472567"/>
                  </a:moveTo>
                  <a:cubicBezTo>
                    <a:pt x="1362910" y="473937"/>
                    <a:pt x="1364280" y="473937"/>
                    <a:pt x="1364280" y="478046"/>
                  </a:cubicBezTo>
                  <a:cubicBezTo>
                    <a:pt x="1364280" y="480786"/>
                    <a:pt x="1362910" y="482156"/>
                    <a:pt x="1360171" y="483525"/>
                  </a:cubicBezTo>
                  <a:lnTo>
                    <a:pt x="1353322" y="483525"/>
                  </a:lnTo>
                  <a:cubicBezTo>
                    <a:pt x="1353322" y="483525"/>
                    <a:pt x="1351952" y="483525"/>
                    <a:pt x="1351952" y="480786"/>
                  </a:cubicBezTo>
                  <a:cubicBezTo>
                    <a:pt x="1351952" y="475307"/>
                    <a:pt x="1357431" y="472567"/>
                    <a:pt x="1362910" y="472567"/>
                  </a:cubicBezTo>
                  <a:close/>
                  <a:moveTo>
                    <a:pt x="268473" y="465718"/>
                  </a:moveTo>
                  <a:cubicBezTo>
                    <a:pt x="269843" y="465718"/>
                    <a:pt x="271213" y="465718"/>
                    <a:pt x="272582" y="467088"/>
                  </a:cubicBezTo>
                  <a:cubicBezTo>
                    <a:pt x="272582" y="469828"/>
                    <a:pt x="271213" y="469828"/>
                    <a:pt x="268473" y="471198"/>
                  </a:cubicBezTo>
                  <a:cubicBezTo>
                    <a:pt x="268473" y="469828"/>
                    <a:pt x="267103" y="467088"/>
                    <a:pt x="268473" y="465718"/>
                  </a:cubicBezTo>
                  <a:close/>
                  <a:moveTo>
                    <a:pt x="545164" y="464348"/>
                  </a:moveTo>
                  <a:lnTo>
                    <a:pt x="549273" y="464348"/>
                  </a:lnTo>
                  <a:cubicBezTo>
                    <a:pt x="549273" y="465718"/>
                    <a:pt x="549273" y="467088"/>
                    <a:pt x="547904" y="468458"/>
                  </a:cubicBezTo>
                  <a:cubicBezTo>
                    <a:pt x="546534" y="468458"/>
                    <a:pt x="543794" y="467088"/>
                    <a:pt x="545164" y="464348"/>
                  </a:cubicBezTo>
                  <a:close/>
                  <a:moveTo>
                    <a:pt x="1451945" y="450651"/>
                  </a:moveTo>
                  <a:cubicBezTo>
                    <a:pt x="1453314" y="450651"/>
                    <a:pt x="1453314" y="452021"/>
                    <a:pt x="1453314" y="453391"/>
                  </a:cubicBezTo>
                  <a:cubicBezTo>
                    <a:pt x="1451945" y="453391"/>
                    <a:pt x="1450575" y="453391"/>
                    <a:pt x="1449205" y="452021"/>
                  </a:cubicBezTo>
                  <a:cubicBezTo>
                    <a:pt x="1449205" y="452021"/>
                    <a:pt x="1450575" y="450651"/>
                    <a:pt x="1451945" y="450651"/>
                  </a:cubicBezTo>
                  <a:close/>
                  <a:moveTo>
                    <a:pt x="1379347" y="347919"/>
                  </a:moveTo>
                  <a:cubicBezTo>
                    <a:pt x="1380717" y="347919"/>
                    <a:pt x="1383457" y="349289"/>
                    <a:pt x="1384826" y="352028"/>
                  </a:cubicBezTo>
                  <a:cubicBezTo>
                    <a:pt x="1383457" y="353398"/>
                    <a:pt x="1382087" y="353398"/>
                    <a:pt x="1380717" y="353398"/>
                  </a:cubicBezTo>
                  <a:close/>
                  <a:moveTo>
                    <a:pt x="1039647" y="280801"/>
                  </a:moveTo>
                  <a:cubicBezTo>
                    <a:pt x="1031428" y="289019"/>
                    <a:pt x="1017731" y="299977"/>
                    <a:pt x="1017731" y="308196"/>
                  </a:cubicBezTo>
                  <a:cubicBezTo>
                    <a:pt x="1017731" y="320524"/>
                    <a:pt x="1031428" y="326003"/>
                    <a:pt x="1043756" y="335591"/>
                  </a:cubicBezTo>
                  <a:close/>
                  <a:moveTo>
                    <a:pt x="187657" y="184918"/>
                  </a:moveTo>
                  <a:cubicBezTo>
                    <a:pt x="205464" y="184918"/>
                    <a:pt x="210943" y="191766"/>
                    <a:pt x="215052" y="216422"/>
                  </a:cubicBezTo>
                  <a:cubicBezTo>
                    <a:pt x="216422" y="217792"/>
                    <a:pt x="219162" y="217792"/>
                    <a:pt x="219162" y="221901"/>
                  </a:cubicBezTo>
                  <a:cubicBezTo>
                    <a:pt x="219162" y="239708"/>
                    <a:pt x="208204" y="230120"/>
                    <a:pt x="208204" y="250666"/>
                  </a:cubicBezTo>
                  <a:cubicBezTo>
                    <a:pt x="208204" y="260254"/>
                    <a:pt x="216422" y="267103"/>
                    <a:pt x="226010" y="267103"/>
                  </a:cubicBezTo>
                  <a:cubicBezTo>
                    <a:pt x="230120" y="267103"/>
                    <a:pt x="230120" y="264364"/>
                    <a:pt x="236968" y="258885"/>
                  </a:cubicBezTo>
                  <a:cubicBezTo>
                    <a:pt x="239708" y="261624"/>
                    <a:pt x="242448" y="268473"/>
                    <a:pt x="247927" y="271212"/>
                  </a:cubicBezTo>
                  <a:cubicBezTo>
                    <a:pt x="250666" y="273952"/>
                    <a:pt x="258885" y="269843"/>
                    <a:pt x="262994" y="273952"/>
                  </a:cubicBezTo>
                  <a:cubicBezTo>
                    <a:pt x="269843" y="279431"/>
                    <a:pt x="273952" y="294499"/>
                    <a:pt x="273952" y="298608"/>
                  </a:cubicBezTo>
                  <a:lnTo>
                    <a:pt x="273952" y="328742"/>
                  </a:lnTo>
                  <a:cubicBezTo>
                    <a:pt x="275322" y="336961"/>
                    <a:pt x="272582" y="345180"/>
                    <a:pt x="275322" y="353398"/>
                  </a:cubicBezTo>
                  <a:cubicBezTo>
                    <a:pt x="279431" y="367096"/>
                    <a:pt x="282171" y="369835"/>
                    <a:pt x="282171" y="380793"/>
                  </a:cubicBezTo>
                  <a:cubicBezTo>
                    <a:pt x="282171" y="393121"/>
                    <a:pt x="279431" y="404079"/>
                    <a:pt x="260255" y="404079"/>
                  </a:cubicBezTo>
                  <a:cubicBezTo>
                    <a:pt x="253406" y="394491"/>
                    <a:pt x="247927" y="384903"/>
                    <a:pt x="243817" y="375314"/>
                  </a:cubicBezTo>
                  <a:cubicBezTo>
                    <a:pt x="236968" y="384903"/>
                    <a:pt x="232859" y="404079"/>
                    <a:pt x="232859" y="416407"/>
                  </a:cubicBezTo>
                  <a:cubicBezTo>
                    <a:pt x="232859" y="420516"/>
                    <a:pt x="241078" y="443802"/>
                    <a:pt x="241078" y="446542"/>
                  </a:cubicBezTo>
                  <a:cubicBezTo>
                    <a:pt x="241078" y="450651"/>
                    <a:pt x="235599" y="473937"/>
                    <a:pt x="235599" y="478046"/>
                  </a:cubicBezTo>
                  <a:cubicBezTo>
                    <a:pt x="235599" y="480786"/>
                    <a:pt x="241078" y="505441"/>
                    <a:pt x="243817" y="519139"/>
                  </a:cubicBezTo>
                  <a:cubicBezTo>
                    <a:pt x="247927" y="516400"/>
                    <a:pt x="252036" y="510921"/>
                    <a:pt x="254775" y="510921"/>
                  </a:cubicBezTo>
                  <a:cubicBezTo>
                    <a:pt x="258885" y="510921"/>
                    <a:pt x="267103" y="513660"/>
                    <a:pt x="272582" y="515030"/>
                  </a:cubicBezTo>
                  <a:cubicBezTo>
                    <a:pt x="275322" y="516400"/>
                    <a:pt x="278061" y="519139"/>
                    <a:pt x="278061" y="521879"/>
                  </a:cubicBezTo>
                  <a:cubicBezTo>
                    <a:pt x="278061" y="528728"/>
                    <a:pt x="269843" y="531467"/>
                    <a:pt x="268473" y="531467"/>
                  </a:cubicBezTo>
                  <a:cubicBezTo>
                    <a:pt x="264364" y="531467"/>
                    <a:pt x="252036" y="527358"/>
                    <a:pt x="242448" y="523248"/>
                  </a:cubicBezTo>
                  <a:cubicBezTo>
                    <a:pt x="242448" y="530097"/>
                    <a:pt x="242448" y="545164"/>
                    <a:pt x="232859" y="553383"/>
                  </a:cubicBezTo>
                  <a:cubicBezTo>
                    <a:pt x="232859" y="554753"/>
                    <a:pt x="235599" y="557492"/>
                    <a:pt x="238338" y="557492"/>
                  </a:cubicBezTo>
                  <a:cubicBezTo>
                    <a:pt x="236968" y="558862"/>
                    <a:pt x="235599" y="558862"/>
                    <a:pt x="232859" y="558862"/>
                  </a:cubicBezTo>
                  <a:lnTo>
                    <a:pt x="232859" y="568451"/>
                  </a:lnTo>
                  <a:cubicBezTo>
                    <a:pt x="234229" y="568451"/>
                    <a:pt x="238338" y="569820"/>
                    <a:pt x="239708" y="569820"/>
                  </a:cubicBezTo>
                  <a:cubicBezTo>
                    <a:pt x="239708" y="569820"/>
                    <a:pt x="239708" y="571190"/>
                    <a:pt x="238338" y="572560"/>
                  </a:cubicBezTo>
                  <a:cubicBezTo>
                    <a:pt x="238338" y="573929"/>
                    <a:pt x="235599" y="573929"/>
                    <a:pt x="232859" y="575299"/>
                  </a:cubicBezTo>
                  <a:cubicBezTo>
                    <a:pt x="232859" y="605434"/>
                    <a:pt x="231490" y="610913"/>
                    <a:pt x="231490" y="613652"/>
                  </a:cubicBezTo>
                  <a:cubicBezTo>
                    <a:pt x="231490" y="617762"/>
                    <a:pt x="234229" y="620501"/>
                    <a:pt x="234229" y="624611"/>
                  </a:cubicBezTo>
                  <a:cubicBezTo>
                    <a:pt x="234229" y="627350"/>
                    <a:pt x="231490" y="625981"/>
                    <a:pt x="231490" y="628720"/>
                  </a:cubicBezTo>
                  <a:cubicBezTo>
                    <a:pt x="231490" y="632829"/>
                    <a:pt x="235599" y="632829"/>
                    <a:pt x="235599" y="635569"/>
                  </a:cubicBezTo>
                  <a:cubicBezTo>
                    <a:pt x="235599" y="639678"/>
                    <a:pt x="232859" y="635569"/>
                    <a:pt x="232859" y="639678"/>
                  </a:cubicBezTo>
                  <a:cubicBezTo>
                    <a:pt x="232859" y="642417"/>
                    <a:pt x="234229" y="649266"/>
                    <a:pt x="234229" y="654745"/>
                  </a:cubicBezTo>
                  <a:cubicBezTo>
                    <a:pt x="235599" y="660224"/>
                    <a:pt x="234229" y="669812"/>
                    <a:pt x="234229" y="673922"/>
                  </a:cubicBezTo>
                  <a:lnTo>
                    <a:pt x="234229" y="682141"/>
                  </a:lnTo>
                  <a:cubicBezTo>
                    <a:pt x="236968" y="683510"/>
                    <a:pt x="239708" y="684880"/>
                    <a:pt x="239708" y="688989"/>
                  </a:cubicBezTo>
                  <a:cubicBezTo>
                    <a:pt x="239708" y="691729"/>
                    <a:pt x="239708" y="691729"/>
                    <a:pt x="238338" y="691729"/>
                  </a:cubicBezTo>
                  <a:cubicBezTo>
                    <a:pt x="221901" y="695838"/>
                    <a:pt x="230120" y="702687"/>
                    <a:pt x="230120" y="708166"/>
                  </a:cubicBezTo>
                  <a:cubicBezTo>
                    <a:pt x="230120" y="710905"/>
                    <a:pt x="227380" y="710905"/>
                    <a:pt x="226010" y="712275"/>
                  </a:cubicBezTo>
                  <a:cubicBezTo>
                    <a:pt x="224641" y="719124"/>
                    <a:pt x="224641" y="725973"/>
                    <a:pt x="221901" y="732822"/>
                  </a:cubicBezTo>
                  <a:cubicBezTo>
                    <a:pt x="223271" y="734192"/>
                    <a:pt x="226010" y="734192"/>
                    <a:pt x="227380" y="735561"/>
                  </a:cubicBezTo>
                  <a:lnTo>
                    <a:pt x="220531" y="735561"/>
                  </a:lnTo>
                  <a:cubicBezTo>
                    <a:pt x="219162" y="745150"/>
                    <a:pt x="215052" y="760217"/>
                    <a:pt x="215052" y="762956"/>
                  </a:cubicBezTo>
                  <a:cubicBezTo>
                    <a:pt x="215052" y="767065"/>
                    <a:pt x="227380" y="812268"/>
                    <a:pt x="227380" y="815007"/>
                  </a:cubicBezTo>
                  <a:cubicBezTo>
                    <a:pt x="227380" y="825965"/>
                    <a:pt x="216422" y="825965"/>
                    <a:pt x="213683" y="825965"/>
                  </a:cubicBezTo>
                  <a:cubicBezTo>
                    <a:pt x="194506" y="825965"/>
                    <a:pt x="190397" y="812268"/>
                    <a:pt x="191767" y="791721"/>
                  </a:cubicBezTo>
                  <a:cubicBezTo>
                    <a:pt x="191767" y="788982"/>
                    <a:pt x="191767" y="784872"/>
                    <a:pt x="193136" y="780763"/>
                  </a:cubicBezTo>
                  <a:cubicBezTo>
                    <a:pt x="189027" y="765696"/>
                    <a:pt x="183548" y="739670"/>
                    <a:pt x="183548" y="735561"/>
                  </a:cubicBezTo>
                  <a:cubicBezTo>
                    <a:pt x="183548" y="732822"/>
                    <a:pt x="183548" y="723233"/>
                    <a:pt x="186287" y="723233"/>
                  </a:cubicBezTo>
                  <a:cubicBezTo>
                    <a:pt x="195876" y="723233"/>
                    <a:pt x="193136" y="735561"/>
                    <a:pt x="193136" y="738300"/>
                  </a:cubicBezTo>
                  <a:cubicBezTo>
                    <a:pt x="193136" y="738300"/>
                    <a:pt x="191767" y="739670"/>
                    <a:pt x="195876" y="739670"/>
                  </a:cubicBezTo>
                  <a:cubicBezTo>
                    <a:pt x="201355" y="739670"/>
                    <a:pt x="202725" y="725973"/>
                    <a:pt x="202725" y="724603"/>
                  </a:cubicBezTo>
                  <a:cubicBezTo>
                    <a:pt x="202725" y="721864"/>
                    <a:pt x="201355" y="716385"/>
                    <a:pt x="201355" y="713645"/>
                  </a:cubicBezTo>
                  <a:cubicBezTo>
                    <a:pt x="201355" y="709878"/>
                    <a:pt x="200584" y="707652"/>
                    <a:pt x="199279" y="706368"/>
                  </a:cubicBezTo>
                  <a:lnTo>
                    <a:pt x="198051" y="705990"/>
                  </a:lnTo>
                  <a:lnTo>
                    <a:pt x="199985" y="704057"/>
                  </a:lnTo>
                  <a:lnTo>
                    <a:pt x="199985" y="695838"/>
                  </a:lnTo>
                  <a:cubicBezTo>
                    <a:pt x="198615" y="694469"/>
                    <a:pt x="186287" y="694469"/>
                    <a:pt x="187657" y="690359"/>
                  </a:cubicBezTo>
                  <a:cubicBezTo>
                    <a:pt x="187657" y="688989"/>
                    <a:pt x="183548" y="687620"/>
                    <a:pt x="183548" y="690359"/>
                  </a:cubicBezTo>
                  <a:cubicBezTo>
                    <a:pt x="183548" y="694469"/>
                    <a:pt x="184918" y="694469"/>
                    <a:pt x="186287" y="695838"/>
                  </a:cubicBezTo>
                  <a:cubicBezTo>
                    <a:pt x="184918" y="695838"/>
                    <a:pt x="183548" y="698577"/>
                    <a:pt x="182178" y="698577"/>
                  </a:cubicBezTo>
                  <a:cubicBezTo>
                    <a:pt x="182178" y="697208"/>
                    <a:pt x="183548" y="695838"/>
                    <a:pt x="184918" y="694469"/>
                  </a:cubicBezTo>
                  <a:cubicBezTo>
                    <a:pt x="183548" y="693099"/>
                    <a:pt x="184918" y="691729"/>
                    <a:pt x="180808" y="691729"/>
                  </a:cubicBezTo>
                  <a:cubicBezTo>
                    <a:pt x="178069" y="691729"/>
                    <a:pt x="178069" y="694469"/>
                    <a:pt x="176699" y="694469"/>
                  </a:cubicBezTo>
                  <a:cubicBezTo>
                    <a:pt x="176699" y="691729"/>
                    <a:pt x="175329" y="688989"/>
                    <a:pt x="173960" y="686250"/>
                  </a:cubicBezTo>
                  <a:lnTo>
                    <a:pt x="169850" y="686250"/>
                  </a:lnTo>
                  <a:cubicBezTo>
                    <a:pt x="169850" y="691729"/>
                    <a:pt x="163002" y="704057"/>
                    <a:pt x="160262" y="705427"/>
                  </a:cubicBezTo>
                  <a:cubicBezTo>
                    <a:pt x="156153" y="706796"/>
                    <a:pt x="154783" y="708166"/>
                    <a:pt x="156153" y="713645"/>
                  </a:cubicBezTo>
                  <a:lnTo>
                    <a:pt x="152044" y="713645"/>
                  </a:lnTo>
                  <a:cubicBezTo>
                    <a:pt x="152044" y="712275"/>
                    <a:pt x="153413" y="712275"/>
                    <a:pt x="154783" y="710905"/>
                  </a:cubicBezTo>
                  <a:cubicBezTo>
                    <a:pt x="152044" y="706796"/>
                    <a:pt x="146564" y="704057"/>
                    <a:pt x="141085" y="701317"/>
                  </a:cubicBezTo>
                  <a:cubicBezTo>
                    <a:pt x="142455" y="699947"/>
                    <a:pt x="142455" y="699947"/>
                    <a:pt x="142455" y="695838"/>
                  </a:cubicBezTo>
                  <a:cubicBezTo>
                    <a:pt x="142455" y="691729"/>
                    <a:pt x="141085" y="687620"/>
                    <a:pt x="135606" y="688989"/>
                  </a:cubicBezTo>
                  <a:cubicBezTo>
                    <a:pt x="135606" y="687620"/>
                    <a:pt x="138346" y="687620"/>
                    <a:pt x="141085" y="687620"/>
                  </a:cubicBezTo>
                  <a:cubicBezTo>
                    <a:pt x="141085" y="683510"/>
                    <a:pt x="139716" y="676662"/>
                    <a:pt x="139716" y="672552"/>
                  </a:cubicBezTo>
                  <a:lnTo>
                    <a:pt x="139716" y="667073"/>
                  </a:lnTo>
                  <a:cubicBezTo>
                    <a:pt x="141085" y="662964"/>
                    <a:pt x="142455" y="657485"/>
                    <a:pt x="142455" y="652006"/>
                  </a:cubicBezTo>
                  <a:cubicBezTo>
                    <a:pt x="145195" y="650636"/>
                    <a:pt x="147934" y="646527"/>
                    <a:pt x="147934" y="643787"/>
                  </a:cubicBezTo>
                  <a:cubicBezTo>
                    <a:pt x="147934" y="639678"/>
                    <a:pt x="146564" y="641048"/>
                    <a:pt x="145195" y="641048"/>
                  </a:cubicBezTo>
                  <a:cubicBezTo>
                    <a:pt x="147934" y="638308"/>
                    <a:pt x="153413" y="628720"/>
                    <a:pt x="153413" y="627350"/>
                  </a:cubicBezTo>
                  <a:cubicBezTo>
                    <a:pt x="153413" y="624611"/>
                    <a:pt x="152044" y="616392"/>
                    <a:pt x="152044" y="612283"/>
                  </a:cubicBezTo>
                  <a:cubicBezTo>
                    <a:pt x="152044" y="609543"/>
                    <a:pt x="139716" y="586257"/>
                    <a:pt x="136976" y="573929"/>
                  </a:cubicBezTo>
                  <a:cubicBezTo>
                    <a:pt x="134237" y="562971"/>
                    <a:pt x="141085" y="568451"/>
                    <a:pt x="131497" y="569820"/>
                  </a:cubicBezTo>
                  <a:cubicBezTo>
                    <a:pt x="132867" y="568451"/>
                    <a:pt x="134237" y="568451"/>
                    <a:pt x="134237" y="565711"/>
                  </a:cubicBezTo>
                  <a:cubicBezTo>
                    <a:pt x="134237" y="561602"/>
                    <a:pt x="131497" y="558862"/>
                    <a:pt x="130127" y="556123"/>
                  </a:cubicBezTo>
                  <a:cubicBezTo>
                    <a:pt x="130127" y="553383"/>
                    <a:pt x="131497" y="549274"/>
                    <a:pt x="131497" y="545164"/>
                  </a:cubicBezTo>
                  <a:cubicBezTo>
                    <a:pt x="130127" y="543795"/>
                    <a:pt x="127388" y="543795"/>
                    <a:pt x="124648" y="543795"/>
                  </a:cubicBezTo>
                  <a:cubicBezTo>
                    <a:pt x="123279" y="542425"/>
                    <a:pt x="120539" y="538316"/>
                    <a:pt x="117799" y="535576"/>
                  </a:cubicBezTo>
                  <a:cubicBezTo>
                    <a:pt x="116430" y="535576"/>
                    <a:pt x="115060" y="538316"/>
                    <a:pt x="112321" y="539686"/>
                  </a:cubicBezTo>
                  <a:cubicBezTo>
                    <a:pt x="110951" y="539686"/>
                    <a:pt x="109581" y="539686"/>
                    <a:pt x="108211" y="538316"/>
                  </a:cubicBezTo>
                  <a:cubicBezTo>
                    <a:pt x="109581" y="536946"/>
                    <a:pt x="109581" y="534206"/>
                    <a:pt x="112321" y="531467"/>
                  </a:cubicBezTo>
                  <a:lnTo>
                    <a:pt x="116430" y="535576"/>
                  </a:lnTo>
                  <a:cubicBezTo>
                    <a:pt x="119169" y="534206"/>
                    <a:pt x="123279" y="528728"/>
                    <a:pt x="123279" y="525988"/>
                  </a:cubicBezTo>
                  <a:cubicBezTo>
                    <a:pt x="123279" y="521879"/>
                    <a:pt x="120539" y="523248"/>
                    <a:pt x="119169" y="521879"/>
                  </a:cubicBezTo>
                  <a:cubicBezTo>
                    <a:pt x="119169" y="520509"/>
                    <a:pt x="117799" y="519139"/>
                    <a:pt x="117799" y="515030"/>
                  </a:cubicBezTo>
                  <a:cubicBezTo>
                    <a:pt x="117799" y="512290"/>
                    <a:pt x="121909" y="512290"/>
                    <a:pt x="121909" y="509551"/>
                  </a:cubicBezTo>
                  <a:cubicBezTo>
                    <a:pt x="121909" y="505441"/>
                    <a:pt x="112321" y="490374"/>
                    <a:pt x="112321" y="487635"/>
                  </a:cubicBezTo>
                  <a:cubicBezTo>
                    <a:pt x="112321" y="483525"/>
                    <a:pt x="119169" y="478046"/>
                    <a:pt x="119169" y="473937"/>
                  </a:cubicBezTo>
                  <a:cubicBezTo>
                    <a:pt x="119169" y="471198"/>
                    <a:pt x="110951" y="464348"/>
                    <a:pt x="108211" y="460240"/>
                  </a:cubicBezTo>
                  <a:cubicBezTo>
                    <a:pt x="106841" y="458870"/>
                    <a:pt x="108211" y="456130"/>
                    <a:pt x="108211" y="453391"/>
                  </a:cubicBezTo>
                  <a:cubicBezTo>
                    <a:pt x="109581" y="452021"/>
                    <a:pt x="109581" y="452021"/>
                    <a:pt x="109581" y="447912"/>
                  </a:cubicBezTo>
                  <a:cubicBezTo>
                    <a:pt x="109581" y="445172"/>
                    <a:pt x="105472" y="435584"/>
                    <a:pt x="105472" y="428735"/>
                  </a:cubicBezTo>
                  <a:lnTo>
                    <a:pt x="123279" y="327373"/>
                  </a:lnTo>
                  <a:cubicBezTo>
                    <a:pt x="121909" y="324633"/>
                    <a:pt x="121909" y="321894"/>
                    <a:pt x="120539" y="319154"/>
                  </a:cubicBezTo>
                  <a:cubicBezTo>
                    <a:pt x="110951" y="323264"/>
                    <a:pt x="102732" y="336961"/>
                    <a:pt x="101362" y="343810"/>
                  </a:cubicBezTo>
                  <a:cubicBezTo>
                    <a:pt x="98623" y="350659"/>
                    <a:pt x="99993" y="360247"/>
                    <a:pt x="97253" y="368465"/>
                  </a:cubicBezTo>
                  <a:cubicBezTo>
                    <a:pt x="91774" y="384903"/>
                    <a:pt x="83556" y="401340"/>
                    <a:pt x="75337" y="420516"/>
                  </a:cubicBezTo>
                  <a:cubicBezTo>
                    <a:pt x="73967" y="423256"/>
                    <a:pt x="75337" y="430105"/>
                    <a:pt x="75337" y="434214"/>
                  </a:cubicBezTo>
                  <a:cubicBezTo>
                    <a:pt x="75337" y="441063"/>
                    <a:pt x="76707" y="449281"/>
                    <a:pt x="75337" y="457500"/>
                  </a:cubicBezTo>
                  <a:cubicBezTo>
                    <a:pt x="75337" y="461609"/>
                    <a:pt x="71228" y="465718"/>
                    <a:pt x="71228" y="469828"/>
                  </a:cubicBezTo>
                  <a:cubicBezTo>
                    <a:pt x="71228" y="472567"/>
                    <a:pt x="75337" y="473937"/>
                    <a:pt x="75337" y="478046"/>
                  </a:cubicBezTo>
                  <a:cubicBezTo>
                    <a:pt x="75337" y="480786"/>
                    <a:pt x="71228" y="490374"/>
                    <a:pt x="67118" y="495853"/>
                  </a:cubicBezTo>
                  <a:cubicBezTo>
                    <a:pt x="63009" y="490374"/>
                    <a:pt x="50681" y="484895"/>
                    <a:pt x="50681" y="482156"/>
                  </a:cubicBezTo>
                  <a:cubicBezTo>
                    <a:pt x="50681" y="478046"/>
                    <a:pt x="54791" y="472567"/>
                    <a:pt x="56160" y="468458"/>
                  </a:cubicBezTo>
                  <a:cubicBezTo>
                    <a:pt x="57530" y="467088"/>
                    <a:pt x="56160" y="464348"/>
                    <a:pt x="56160" y="461609"/>
                  </a:cubicBezTo>
                  <a:cubicBezTo>
                    <a:pt x="57530" y="456130"/>
                    <a:pt x="58900" y="450651"/>
                    <a:pt x="58900" y="445172"/>
                  </a:cubicBezTo>
                  <a:cubicBezTo>
                    <a:pt x="60270" y="430105"/>
                    <a:pt x="65749" y="415037"/>
                    <a:pt x="64379" y="401340"/>
                  </a:cubicBezTo>
                  <a:cubicBezTo>
                    <a:pt x="65749" y="393121"/>
                    <a:pt x="65749" y="384903"/>
                    <a:pt x="67118" y="376684"/>
                  </a:cubicBezTo>
                  <a:cubicBezTo>
                    <a:pt x="68488" y="369835"/>
                    <a:pt x="68488" y="357507"/>
                    <a:pt x="68488" y="354768"/>
                  </a:cubicBezTo>
                  <a:cubicBezTo>
                    <a:pt x="68488" y="350659"/>
                    <a:pt x="83556" y="319154"/>
                    <a:pt x="91774" y="301347"/>
                  </a:cubicBezTo>
                  <a:cubicBezTo>
                    <a:pt x="97253" y="289019"/>
                    <a:pt x="98623" y="278061"/>
                    <a:pt x="109581" y="268473"/>
                  </a:cubicBezTo>
                  <a:cubicBezTo>
                    <a:pt x="113690" y="262994"/>
                    <a:pt x="124648" y="267103"/>
                    <a:pt x="132867" y="265734"/>
                  </a:cubicBezTo>
                  <a:cubicBezTo>
                    <a:pt x="142455" y="264364"/>
                    <a:pt x="153413" y="258885"/>
                    <a:pt x="161632" y="256145"/>
                  </a:cubicBezTo>
                  <a:cubicBezTo>
                    <a:pt x="163002" y="252036"/>
                    <a:pt x="164371" y="246557"/>
                    <a:pt x="164371" y="242448"/>
                  </a:cubicBezTo>
                  <a:cubicBezTo>
                    <a:pt x="164371" y="239708"/>
                    <a:pt x="154783" y="226011"/>
                    <a:pt x="154783" y="223271"/>
                  </a:cubicBezTo>
                  <a:cubicBezTo>
                    <a:pt x="154783" y="219162"/>
                    <a:pt x="158892" y="216422"/>
                    <a:pt x="160262" y="212313"/>
                  </a:cubicBezTo>
                  <a:lnTo>
                    <a:pt x="160262" y="208204"/>
                  </a:lnTo>
                  <a:cubicBezTo>
                    <a:pt x="164371" y="184918"/>
                    <a:pt x="175329" y="184918"/>
                    <a:pt x="187657" y="184918"/>
                  </a:cubicBezTo>
                  <a:close/>
                  <a:moveTo>
                    <a:pt x="657484" y="150674"/>
                  </a:moveTo>
                  <a:cubicBezTo>
                    <a:pt x="668442" y="150674"/>
                    <a:pt x="679400" y="152043"/>
                    <a:pt x="686249" y="168481"/>
                  </a:cubicBezTo>
                  <a:cubicBezTo>
                    <a:pt x="690359" y="175329"/>
                    <a:pt x="687619" y="184918"/>
                    <a:pt x="690359" y="193136"/>
                  </a:cubicBezTo>
                  <a:cubicBezTo>
                    <a:pt x="690359" y="195876"/>
                    <a:pt x="698577" y="195876"/>
                    <a:pt x="698577" y="198615"/>
                  </a:cubicBezTo>
                  <a:cubicBezTo>
                    <a:pt x="698577" y="201355"/>
                    <a:pt x="687619" y="215052"/>
                    <a:pt x="686249" y="217792"/>
                  </a:cubicBezTo>
                  <a:cubicBezTo>
                    <a:pt x="682140" y="223271"/>
                    <a:pt x="679400" y="234229"/>
                    <a:pt x="679400" y="238338"/>
                  </a:cubicBezTo>
                  <a:cubicBezTo>
                    <a:pt x="679400" y="241078"/>
                    <a:pt x="702687" y="257515"/>
                    <a:pt x="717754" y="264364"/>
                  </a:cubicBezTo>
                  <a:cubicBezTo>
                    <a:pt x="739670" y="276692"/>
                    <a:pt x="756107" y="286280"/>
                    <a:pt x="756107" y="306826"/>
                  </a:cubicBezTo>
                  <a:cubicBezTo>
                    <a:pt x="756107" y="309566"/>
                    <a:pt x="747888" y="335591"/>
                    <a:pt x="747888" y="339700"/>
                  </a:cubicBezTo>
                  <a:cubicBezTo>
                    <a:pt x="747888" y="352028"/>
                    <a:pt x="756107" y="358877"/>
                    <a:pt x="756107" y="369835"/>
                  </a:cubicBezTo>
                  <a:cubicBezTo>
                    <a:pt x="756107" y="373945"/>
                    <a:pt x="751998" y="386272"/>
                    <a:pt x="751998" y="390382"/>
                  </a:cubicBezTo>
                  <a:cubicBezTo>
                    <a:pt x="751998" y="393121"/>
                    <a:pt x="756107" y="416407"/>
                    <a:pt x="756107" y="420516"/>
                  </a:cubicBezTo>
                  <a:cubicBezTo>
                    <a:pt x="756107" y="423256"/>
                    <a:pt x="742410" y="439693"/>
                    <a:pt x="738300" y="447912"/>
                  </a:cubicBezTo>
                  <a:cubicBezTo>
                    <a:pt x="727342" y="449281"/>
                    <a:pt x="710905" y="428735"/>
                    <a:pt x="699947" y="421886"/>
                  </a:cubicBezTo>
                  <a:cubicBezTo>
                    <a:pt x="698577" y="435584"/>
                    <a:pt x="694468" y="460240"/>
                    <a:pt x="694468" y="462979"/>
                  </a:cubicBezTo>
                  <a:cubicBezTo>
                    <a:pt x="694468" y="467088"/>
                    <a:pt x="709535" y="531467"/>
                    <a:pt x="715014" y="564341"/>
                  </a:cubicBezTo>
                  <a:cubicBezTo>
                    <a:pt x="717754" y="567081"/>
                    <a:pt x="720493" y="560232"/>
                    <a:pt x="723233" y="571190"/>
                  </a:cubicBezTo>
                  <a:cubicBezTo>
                    <a:pt x="720493" y="572560"/>
                    <a:pt x="717754" y="572560"/>
                    <a:pt x="715014" y="575299"/>
                  </a:cubicBezTo>
                  <a:lnTo>
                    <a:pt x="715014" y="615022"/>
                  </a:lnTo>
                  <a:cubicBezTo>
                    <a:pt x="713645" y="623241"/>
                    <a:pt x="712275" y="631459"/>
                    <a:pt x="710905" y="643787"/>
                  </a:cubicBezTo>
                  <a:cubicBezTo>
                    <a:pt x="713645" y="645157"/>
                    <a:pt x="716384" y="645157"/>
                    <a:pt x="719123" y="643787"/>
                  </a:cubicBezTo>
                  <a:cubicBezTo>
                    <a:pt x="724603" y="650636"/>
                    <a:pt x="731451" y="650636"/>
                    <a:pt x="731451" y="658855"/>
                  </a:cubicBezTo>
                  <a:cubicBezTo>
                    <a:pt x="731451" y="662964"/>
                    <a:pt x="730082" y="661594"/>
                    <a:pt x="728712" y="662964"/>
                  </a:cubicBezTo>
                  <a:cubicBezTo>
                    <a:pt x="730082" y="664334"/>
                    <a:pt x="732821" y="665704"/>
                    <a:pt x="734191" y="665704"/>
                  </a:cubicBezTo>
                  <a:cubicBezTo>
                    <a:pt x="727342" y="667073"/>
                    <a:pt x="716384" y="672552"/>
                    <a:pt x="712275" y="672552"/>
                  </a:cubicBezTo>
                  <a:cubicBezTo>
                    <a:pt x="709535" y="672552"/>
                    <a:pt x="705426" y="669812"/>
                    <a:pt x="701317" y="667073"/>
                  </a:cubicBezTo>
                  <a:cubicBezTo>
                    <a:pt x="701317" y="667073"/>
                    <a:pt x="699947" y="665704"/>
                    <a:pt x="699947" y="669812"/>
                  </a:cubicBezTo>
                  <a:cubicBezTo>
                    <a:pt x="699947" y="672552"/>
                    <a:pt x="704056" y="675292"/>
                    <a:pt x="704056" y="678031"/>
                  </a:cubicBezTo>
                  <a:cubicBezTo>
                    <a:pt x="704056" y="682141"/>
                    <a:pt x="699947" y="683510"/>
                    <a:pt x="695838" y="687620"/>
                  </a:cubicBezTo>
                  <a:cubicBezTo>
                    <a:pt x="695838" y="688989"/>
                    <a:pt x="697207" y="690359"/>
                    <a:pt x="698577" y="690359"/>
                  </a:cubicBezTo>
                  <a:cubicBezTo>
                    <a:pt x="688989" y="715015"/>
                    <a:pt x="699947" y="739670"/>
                    <a:pt x="691728" y="764326"/>
                  </a:cubicBezTo>
                  <a:cubicBezTo>
                    <a:pt x="679400" y="801310"/>
                    <a:pt x="660224" y="828705"/>
                    <a:pt x="660224" y="861579"/>
                  </a:cubicBezTo>
                  <a:cubicBezTo>
                    <a:pt x="660224" y="865688"/>
                    <a:pt x="658854" y="879386"/>
                    <a:pt x="661594" y="887604"/>
                  </a:cubicBezTo>
                  <a:cubicBezTo>
                    <a:pt x="665703" y="898563"/>
                    <a:pt x="675291" y="902672"/>
                    <a:pt x="675291" y="908151"/>
                  </a:cubicBezTo>
                  <a:cubicBezTo>
                    <a:pt x="675291" y="916369"/>
                    <a:pt x="653375" y="920479"/>
                    <a:pt x="650635" y="920479"/>
                  </a:cubicBezTo>
                  <a:cubicBezTo>
                    <a:pt x="643787" y="920479"/>
                    <a:pt x="621871" y="915000"/>
                    <a:pt x="627350" y="904041"/>
                  </a:cubicBezTo>
                  <a:cubicBezTo>
                    <a:pt x="627350" y="899932"/>
                    <a:pt x="628719" y="895823"/>
                    <a:pt x="628719" y="891714"/>
                  </a:cubicBezTo>
                  <a:cubicBezTo>
                    <a:pt x="628719" y="884865"/>
                    <a:pt x="624610" y="886235"/>
                    <a:pt x="623240" y="882125"/>
                  </a:cubicBezTo>
                  <a:cubicBezTo>
                    <a:pt x="621871" y="879386"/>
                    <a:pt x="623240" y="878016"/>
                    <a:pt x="623240" y="873907"/>
                  </a:cubicBezTo>
                  <a:cubicBezTo>
                    <a:pt x="623240" y="860209"/>
                    <a:pt x="624610" y="865688"/>
                    <a:pt x="634199" y="849251"/>
                  </a:cubicBezTo>
                  <a:cubicBezTo>
                    <a:pt x="638308" y="842403"/>
                    <a:pt x="641047" y="834184"/>
                    <a:pt x="642417" y="825965"/>
                  </a:cubicBezTo>
                  <a:lnTo>
                    <a:pt x="642417" y="816377"/>
                  </a:lnTo>
                  <a:cubicBezTo>
                    <a:pt x="643787" y="799940"/>
                    <a:pt x="645157" y="782133"/>
                    <a:pt x="647896" y="765696"/>
                  </a:cubicBezTo>
                  <a:lnTo>
                    <a:pt x="647896" y="756107"/>
                  </a:lnTo>
                  <a:cubicBezTo>
                    <a:pt x="639677" y="756107"/>
                    <a:pt x="632829" y="754738"/>
                    <a:pt x="632829" y="746519"/>
                  </a:cubicBezTo>
                  <a:cubicBezTo>
                    <a:pt x="632829" y="743780"/>
                    <a:pt x="634199" y="730082"/>
                    <a:pt x="636938" y="721864"/>
                  </a:cubicBezTo>
                  <a:cubicBezTo>
                    <a:pt x="636938" y="721864"/>
                    <a:pt x="636938" y="720494"/>
                    <a:pt x="634199" y="720494"/>
                  </a:cubicBezTo>
                  <a:cubicBezTo>
                    <a:pt x="630089" y="720494"/>
                    <a:pt x="627350" y="723233"/>
                    <a:pt x="624610" y="723233"/>
                  </a:cubicBezTo>
                  <a:cubicBezTo>
                    <a:pt x="609543" y="723233"/>
                    <a:pt x="605434" y="691729"/>
                    <a:pt x="590366" y="688989"/>
                  </a:cubicBezTo>
                  <a:lnTo>
                    <a:pt x="593106" y="686250"/>
                  </a:lnTo>
                  <a:cubicBezTo>
                    <a:pt x="588996" y="682141"/>
                    <a:pt x="582148" y="680771"/>
                    <a:pt x="578038" y="678031"/>
                  </a:cubicBezTo>
                  <a:cubicBezTo>
                    <a:pt x="567080" y="672552"/>
                    <a:pt x="556122" y="657485"/>
                    <a:pt x="556122" y="657485"/>
                  </a:cubicBezTo>
                  <a:cubicBezTo>
                    <a:pt x="552013" y="657485"/>
                    <a:pt x="552013" y="658855"/>
                    <a:pt x="552013" y="660224"/>
                  </a:cubicBezTo>
                  <a:cubicBezTo>
                    <a:pt x="552013" y="660224"/>
                    <a:pt x="550643" y="660224"/>
                    <a:pt x="549273" y="658855"/>
                  </a:cubicBezTo>
                  <a:lnTo>
                    <a:pt x="552013" y="656115"/>
                  </a:lnTo>
                  <a:cubicBezTo>
                    <a:pt x="553383" y="657485"/>
                    <a:pt x="554753" y="657485"/>
                    <a:pt x="557492" y="657485"/>
                  </a:cubicBezTo>
                  <a:lnTo>
                    <a:pt x="557492" y="647897"/>
                  </a:lnTo>
                  <a:cubicBezTo>
                    <a:pt x="550643" y="634199"/>
                    <a:pt x="554753" y="612283"/>
                    <a:pt x="539685" y="604064"/>
                  </a:cubicBezTo>
                  <a:cubicBezTo>
                    <a:pt x="543794" y="599955"/>
                    <a:pt x="543794" y="594476"/>
                    <a:pt x="543794" y="590367"/>
                  </a:cubicBezTo>
                  <a:cubicBezTo>
                    <a:pt x="543794" y="587627"/>
                    <a:pt x="542425" y="588997"/>
                    <a:pt x="542425" y="587627"/>
                  </a:cubicBezTo>
                  <a:cubicBezTo>
                    <a:pt x="543794" y="583518"/>
                    <a:pt x="543794" y="578039"/>
                    <a:pt x="538315" y="576669"/>
                  </a:cubicBezTo>
                  <a:lnTo>
                    <a:pt x="538315" y="573929"/>
                  </a:lnTo>
                  <a:cubicBezTo>
                    <a:pt x="539685" y="572560"/>
                    <a:pt x="541055" y="573929"/>
                    <a:pt x="543794" y="571190"/>
                  </a:cubicBezTo>
                  <a:cubicBezTo>
                    <a:pt x="545164" y="569820"/>
                    <a:pt x="543794" y="567081"/>
                    <a:pt x="543794" y="565711"/>
                  </a:cubicBezTo>
                  <a:cubicBezTo>
                    <a:pt x="545164" y="560232"/>
                    <a:pt x="546534" y="554753"/>
                    <a:pt x="546534" y="549274"/>
                  </a:cubicBezTo>
                  <a:cubicBezTo>
                    <a:pt x="546534" y="545164"/>
                    <a:pt x="547904" y="541055"/>
                    <a:pt x="547904" y="536946"/>
                  </a:cubicBezTo>
                  <a:cubicBezTo>
                    <a:pt x="547904" y="534206"/>
                    <a:pt x="547904" y="530097"/>
                    <a:pt x="549273" y="525988"/>
                  </a:cubicBezTo>
                  <a:lnTo>
                    <a:pt x="549273" y="497223"/>
                  </a:lnTo>
                  <a:cubicBezTo>
                    <a:pt x="549273" y="493114"/>
                    <a:pt x="550643" y="491744"/>
                    <a:pt x="550643" y="489004"/>
                  </a:cubicBezTo>
                  <a:cubicBezTo>
                    <a:pt x="547904" y="476676"/>
                    <a:pt x="562971" y="457500"/>
                    <a:pt x="564341" y="446542"/>
                  </a:cubicBezTo>
                  <a:lnTo>
                    <a:pt x="553383" y="376684"/>
                  </a:lnTo>
                  <a:lnTo>
                    <a:pt x="553383" y="323264"/>
                  </a:lnTo>
                  <a:cubicBezTo>
                    <a:pt x="543794" y="331482"/>
                    <a:pt x="534206" y="338331"/>
                    <a:pt x="524618" y="345180"/>
                  </a:cubicBezTo>
                  <a:cubicBezTo>
                    <a:pt x="517769" y="350659"/>
                    <a:pt x="505441" y="352028"/>
                    <a:pt x="501332" y="360247"/>
                  </a:cubicBezTo>
                  <a:cubicBezTo>
                    <a:pt x="494483" y="369835"/>
                    <a:pt x="493113" y="384903"/>
                    <a:pt x="490374" y="397230"/>
                  </a:cubicBezTo>
                  <a:cubicBezTo>
                    <a:pt x="484895" y="415037"/>
                    <a:pt x="482155" y="453391"/>
                    <a:pt x="482155" y="456130"/>
                  </a:cubicBezTo>
                  <a:cubicBezTo>
                    <a:pt x="482155" y="472567"/>
                    <a:pt x="504071" y="509551"/>
                    <a:pt x="509550" y="520509"/>
                  </a:cubicBezTo>
                  <a:lnTo>
                    <a:pt x="509550" y="525988"/>
                  </a:lnTo>
                  <a:cubicBezTo>
                    <a:pt x="502702" y="521879"/>
                    <a:pt x="495853" y="510921"/>
                    <a:pt x="491743" y="510921"/>
                  </a:cubicBezTo>
                  <a:cubicBezTo>
                    <a:pt x="489004" y="510921"/>
                    <a:pt x="487635" y="512290"/>
                    <a:pt x="487635" y="516400"/>
                  </a:cubicBezTo>
                  <a:lnTo>
                    <a:pt x="487635" y="519139"/>
                  </a:lnTo>
                  <a:cubicBezTo>
                    <a:pt x="489004" y="520509"/>
                    <a:pt x="489004" y="523248"/>
                    <a:pt x="489004" y="536946"/>
                  </a:cubicBezTo>
                  <a:cubicBezTo>
                    <a:pt x="489004" y="545164"/>
                    <a:pt x="490374" y="547904"/>
                    <a:pt x="487635" y="553383"/>
                  </a:cubicBezTo>
                  <a:lnTo>
                    <a:pt x="484895" y="554753"/>
                  </a:lnTo>
                  <a:cubicBezTo>
                    <a:pt x="484895" y="543795"/>
                    <a:pt x="484895" y="532837"/>
                    <a:pt x="479416" y="521879"/>
                  </a:cubicBezTo>
                  <a:cubicBezTo>
                    <a:pt x="467088" y="528728"/>
                    <a:pt x="473937" y="543795"/>
                    <a:pt x="465718" y="556123"/>
                  </a:cubicBezTo>
                  <a:lnTo>
                    <a:pt x="465718" y="524618"/>
                  </a:lnTo>
                  <a:cubicBezTo>
                    <a:pt x="457500" y="527358"/>
                    <a:pt x="460239" y="538316"/>
                    <a:pt x="450651" y="546534"/>
                  </a:cubicBezTo>
                  <a:lnTo>
                    <a:pt x="450651" y="541055"/>
                  </a:lnTo>
                  <a:cubicBezTo>
                    <a:pt x="453390" y="534206"/>
                    <a:pt x="456130" y="527358"/>
                    <a:pt x="460239" y="520509"/>
                  </a:cubicBezTo>
                  <a:lnTo>
                    <a:pt x="460239" y="510921"/>
                  </a:lnTo>
                  <a:cubicBezTo>
                    <a:pt x="458870" y="510921"/>
                    <a:pt x="458870" y="509551"/>
                    <a:pt x="456130" y="509551"/>
                  </a:cubicBezTo>
                  <a:cubicBezTo>
                    <a:pt x="452020" y="509551"/>
                    <a:pt x="443802" y="517769"/>
                    <a:pt x="436953" y="520509"/>
                  </a:cubicBezTo>
                  <a:cubicBezTo>
                    <a:pt x="443802" y="506811"/>
                    <a:pt x="461609" y="497223"/>
                    <a:pt x="460239" y="486265"/>
                  </a:cubicBezTo>
                  <a:lnTo>
                    <a:pt x="460239" y="478046"/>
                  </a:lnTo>
                  <a:cubicBezTo>
                    <a:pt x="460239" y="469828"/>
                    <a:pt x="458870" y="464348"/>
                    <a:pt x="452020" y="461609"/>
                  </a:cubicBezTo>
                  <a:cubicBezTo>
                    <a:pt x="452020" y="460240"/>
                    <a:pt x="453390" y="457500"/>
                    <a:pt x="453390" y="456130"/>
                  </a:cubicBezTo>
                  <a:cubicBezTo>
                    <a:pt x="454760" y="456130"/>
                    <a:pt x="457500" y="457500"/>
                    <a:pt x="460239" y="457500"/>
                  </a:cubicBezTo>
                  <a:lnTo>
                    <a:pt x="460239" y="364356"/>
                  </a:lnTo>
                  <a:cubicBezTo>
                    <a:pt x="461609" y="354768"/>
                    <a:pt x="462979" y="343810"/>
                    <a:pt x="467088" y="335591"/>
                  </a:cubicBezTo>
                  <a:cubicBezTo>
                    <a:pt x="469827" y="330112"/>
                    <a:pt x="475307" y="330112"/>
                    <a:pt x="479416" y="327373"/>
                  </a:cubicBezTo>
                  <a:cubicBezTo>
                    <a:pt x="498592" y="308196"/>
                    <a:pt x="517769" y="287650"/>
                    <a:pt x="535576" y="268473"/>
                  </a:cubicBezTo>
                  <a:cubicBezTo>
                    <a:pt x="539685" y="262994"/>
                    <a:pt x="543794" y="254776"/>
                    <a:pt x="550643" y="250666"/>
                  </a:cubicBezTo>
                  <a:cubicBezTo>
                    <a:pt x="556122" y="245187"/>
                    <a:pt x="564341" y="247927"/>
                    <a:pt x="571189" y="245187"/>
                  </a:cubicBezTo>
                  <a:cubicBezTo>
                    <a:pt x="586257" y="241078"/>
                    <a:pt x="601324" y="236969"/>
                    <a:pt x="616392" y="234229"/>
                  </a:cubicBezTo>
                  <a:cubicBezTo>
                    <a:pt x="627350" y="232859"/>
                    <a:pt x="625980" y="227380"/>
                    <a:pt x="625980" y="221901"/>
                  </a:cubicBezTo>
                  <a:cubicBezTo>
                    <a:pt x="625980" y="219162"/>
                    <a:pt x="619131" y="202724"/>
                    <a:pt x="619131" y="199985"/>
                  </a:cubicBezTo>
                  <a:cubicBezTo>
                    <a:pt x="619131" y="195876"/>
                    <a:pt x="621871" y="187657"/>
                    <a:pt x="621871" y="182178"/>
                  </a:cubicBezTo>
                  <a:cubicBezTo>
                    <a:pt x="616392" y="161632"/>
                    <a:pt x="642417" y="150674"/>
                    <a:pt x="657484" y="150674"/>
                  </a:cubicBezTo>
                  <a:close/>
                  <a:moveTo>
                    <a:pt x="1160186" y="0"/>
                  </a:moveTo>
                  <a:cubicBezTo>
                    <a:pt x="1171144" y="0"/>
                    <a:pt x="1179362" y="4109"/>
                    <a:pt x="1190320" y="8219"/>
                  </a:cubicBezTo>
                  <a:cubicBezTo>
                    <a:pt x="1214976" y="19177"/>
                    <a:pt x="1217716" y="47942"/>
                    <a:pt x="1217716" y="63009"/>
                  </a:cubicBezTo>
                  <a:cubicBezTo>
                    <a:pt x="1217716" y="86295"/>
                    <a:pt x="1214976" y="97253"/>
                    <a:pt x="1197169" y="123278"/>
                  </a:cubicBezTo>
                  <a:cubicBezTo>
                    <a:pt x="1208127" y="130127"/>
                    <a:pt x="1223195" y="143825"/>
                    <a:pt x="1236892" y="146564"/>
                  </a:cubicBezTo>
                  <a:cubicBezTo>
                    <a:pt x="1245111" y="149304"/>
                    <a:pt x="1262918" y="147934"/>
                    <a:pt x="1271136" y="156153"/>
                  </a:cubicBezTo>
                  <a:cubicBezTo>
                    <a:pt x="1275246" y="158892"/>
                    <a:pt x="1277985" y="165741"/>
                    <a:pt x="1277985" y="169850"/>
                  </a:cubicBezTo>
                  <a:cubicBezTo>
                    <a:pt x="1280724" y="182178"/>
                    <a:pt x="1284834" y="204094"/>
                    <a:pt x="1284834" y="206834"/>
                  </a:cubicBezTo>
                  <a:cubicBezTo>
                    <a:pt x="1284834" y="210943"/>
                    <a:pt x="1280724" y="224641"/>
                    <a:pt x="1280724" y="227380"/>
                  </a:cubicBezTo>
                  <a:cubicBezTo>
                    <a:pt x="1280724" y="246557"/>
                    <a:pt x="1288943" y="265734"/>
                    <a:pt x="1297162" y="289019"/>
                  </a:cubicBezTo>
                  <a:cubicBezTo>
                    <a:pt x="1306750" y="312305"/>
                    <a:pt x="1304011" y="339700"/>
                    <a:pt x="1310859" y="364356"/>
                  </a:cubicBezTo>
                  <a:cubicBezTo>
                    <a:pt x="1319078" y="398600"/>
                    <a:pt x="1327296" y="436953"/>
                    <a:pt x="1345103" y="473937"/>
                  </a:cubicBezTo>
                  <a:cubicBezTo>
                    <a:pt x="1347843" y="478046"/>
                    <a:pt x="1349212" y="486265"/>
                    <a:pt x="1349212" y="491744"/>
                  </a:cubicBezTo>
                  <a:cubicBezTo>
                    <a:pt x="1350582" y="493114"/>
                    <a:pt x="1353322" y="491744"/>
                    <a:pt x="1356061" y="491744"/>
                  </a:cubicBezTo>
                  <a:cubicBezTo>
                    <a:pt x="1354692" y="494483"/>
                    <a:pt x="1350582" y="493114"/>
                    <a:pt x="1350582" y="497223"/>
                  </a:cubicBezTo>
                  <a:cubicBezTo>
                    <a:pt x="1350582" y="499963"/>
                    <a:pt x="1353322" y="510921"/>
                    <a:pt x="1353322" y="513660"/>
                  </a:cubicBezTo>
                  <a:cubicBezTo>
                    <a:pt x="1353322" y="517769"/>
                    <a:pt x="1346473" y="523248"/>
                    <a:pt x="1342364" y="525988"/>
                  </a:cubicBezTo>
                  <a:cubicBezTo>
                    <a:pt x="1338254" y="513660"/>
                    <a:pt x="1338254" y="501332"/>
                    <a:pt x="1325927" y="489004"/>
                  </a:cubicBezTo>
                  <a:cubicBezTo>
                    <a:pt x="1325927" y="494483"/>
                    <a:pt x="1324557" y="499963"/>
                    <a:pt x="1324557" y="505441"/>
                  </a:cubicBezTo>
                  <a:lnTo>
                    <a:pt x="1321817" y="508181"/>
                  </a:lnTo>
                  <a:cubicBezTo>
                    <a:pt x="1321817" y="508181"/>
                    <a:pt x="1319078" y="509551"/>
                    <a:pt x="1319078" y="505441"/>
                  </a:cubicBezTo>
                  <a:lnTo>
                    <a:pt x="1319078" y="457500"/>
                  </a:lnTo>
                  <a:cubicBezTo>
                    <a:pt x="1305380" y="420516"/>
                    <a:pt x="1280724" y="382163"/>
                    <a:pt x="1258808" y="341070"/>
                  </a:cubicBezTo>
                  <a:cubicBezTo>
                    <a:pt x="1249220" y="323264"/>
                    <a:pt x="1246481" y="302717"/>
                    <a:pt x="1242371" y="282171"/>
                  </a:cubicBezTo>
                  <a:cubicBezTo>
                    <a:pt x="1241001" y="282171"/>
                    <a:pt x="1241001" y="280801"/>
                    <a:pt x="1239632" y="279431"/>
                  </a:cubicBezTo>
                  <a:cubicBezTo>
                    <a:pt x="1236892" y="286280"/>
                    <a:pt x="1235523" y="294499"/>
                    <a:pt x="1232783" y="301347"/>
                  </a:cubicBezTo>
                  <a:cubicBezTo>
                    <a:pt x="1231413" y="305457"/>
                    <a:pt x="1227304" y="309566"/>
                    <a:pt x="1224565" y="315045"/>
                  </a:cubicBezTo>
                  <a:cubicBezTo>
                    <a:pt x="1221825" y="317784"/>
                    <a:pt x="1223195" y="323264"/>
                    <a:pt x="1221825" y="327373"/>
                  </a:cubicBezTo>
                  <a:lnTo>
                    <a:pt x="1220455" y="378054"/>
                  </a:lnTo>
                  <a:cubicBezTo>
                    <a:pt x="1220455" y="393121"/>
                    <a:pt x="1219085" y="409558"/>
                    <a:pt x="1224565" y="425995"/>
                  </a:cubicBezTo>
                  <a:cubicBezTo>
                    <a:pt x="1225934" y="430105"/>
                    <a:pt x="1230043" y="434214"/>
                    <a:pt x="1231413" y="438323"/>
                  </a:cubicBezTo>
                  <a:cubicBezTo>
                    <a:pt x="1236892" y="450651"/>
                    <a:pt x="1243741" y="467088"/>
                    <a:pt x="1245111" y="482156"/>
                  </a:cubicBezTo>
                  <a:cubicBezTo>
                    <a:pt x="1247850" y="482156"/>
                    <a:pt x="1251960" y="482156"/>
                    <a:pt x="1254699" y="484895"/>
                  </a:cubicBezTo>
                  <a:cubicBezTo>
                    <a:pt x="1253329" y="484895"/>
                    <a:pt x="1250590" y="486265"/>
                    <a:pt x="1247850" y="486265"/>
                  </a:cubicBezTo>
                  <a:cubicBezTo>
                    <a:pt x="1246481" y="487635"/>
                    <a:pt x="1246481" y="490374"/>
                    <a:pt x="1246481" y="512290"/>
                  </a:cubicBezTo>
                  <a:cubicBezTo>
                    <a:pt x="1245111" y="538316"/>
                    <a:pt x="1245111" y="565711"/>
                    <a:pt x="1238262" y="591736"/>
                  </a:cubicBezTo>
                  <a:cubicBezTo>
                    <a:pt x="1234153" y="610913"/>
                    <a:pt x="1212237" y="646527"/>
                    <a:pt x="1212237" y="650636"/>
                  </a:cubicBezTo>
                  <a:cubicBezTo>
                    <a:pt x="1212237" y="657485"/>
                    <a:pt x="1219085" y="661594"/>
                    <a:pt x="1219085" y="668443"/>
                  </a:cubicBezTo>
                  <a:cubicBezTo>
                    <a:pt x="1219085" y="675292"/>
                    <a:pt x="1213606" y="669812"/>
                    <a:pt x="1213606" y="678031"/>
                  </a:cubicBezTo>
                  <a:cubicBezTo>
                    <a:pt x="1213606" y="684880"/>
                    <a:pt x="1213606" y="697208"/>
                    <a:pt x="1217716" y="699947"/>
                  </a:cubicBezTo>
                  <a:cubicBezTo>
                    <a:pt x="1220455" y="701317"/>
                    <a:pt x="1223195" y="699947"/>
                    <a:pt x="1225934" y="699947"/>
                  </a:cubicBezTo>
                  <a:cubicBezTo>
                    <a:pt x="1227304" y="704057"/>
                    <a:pt x="1228674" y="709536"/>
                    <a:pt x="1228674" y="712275"/>
                  </a:cubicBezTo>
                  <a:cubicBezTo>
                    <a:pt x="1228674" y="721864"/>
                    <a:pt x="1214976" y="715015"/>
                    <a:pt x="1214976" y="719124"/>
                  </a:cubicBezTo>
                  <a:cubicBezTo>
                    <a:pt x="1214976" y="731452"/>
                    <a:pt x="1214976" y="750628"/>
                    <a:pt x="1221825" y="757477"/>
                  </a:cubicBezTo>
                  <a:cubicBezTo>
                    <a:pt x="1221825" y="758847"/>
                    <a:pt x="1219085" y="758847"/>
                    <a:pt x="1217716" y="760217"/>
                  </a:cubicBezTo>
                  <a:lnTo>
                    <a:pt x="1217716" y="809528"/>
                  </a:lnTo>
                  <a:cubicBezTo>
                    <a:pt x="1216346" y="816377"/>
                    <a:pt x="1214976" y="821856"/>
                    <a:pt x="1210867" y="828705"/>
                  </a:cubicBezTo>
                  <a:cubicBezTo>
                    <a:pt x="1220455" y="823226"/>
                    <a:pt x="1221825" y="835553"/>
                    <a:pt x="1221825" y="839663"/>
                  </a:cubicBezTo>
                  <a:cubicBezTo>
                    <a:pt x="1221825" y="842403"/>
                    <a:pt x="1223195" y="847881"/>
                    <a:pt x="1213606" y="850621"/>
                  </a:cubicBezTo>
                  <a:cubicBezTo>
                    <a:pt x="1210867" y="851991"/>
                    <a:pt x="1206758" y="850621"/>
                    <a:pt x="1204018" y="850621"/>
                  </a:cubicBezTo>
                  <a:cubicBezTo>
                    <a:pt x="1199909" y="864318"/>
                    <a:pt x="1193060" y="888974"/>
                    <a:pt x="1193060" y="893083"/>
                  </a:cubicBezTo>
                  <a:lnTo>
                    <a:pt x="1193060" y="921848"/>
                  </a:lnTo>
                  <a:cubicBezTo>
                    <a:pt x="1191690" y="934176"/>
                    <a:pt x="1187581" y="953353"/>
                    <a:pt x="1187581" y="957462"/>
                  </a:cubicBezTo>
                  <a:cubicBezTo>
                    <a:pt x="1187581" y="960202"/>
                    <a:pt x="1183472" y="962941"/>
                    <a:pt x="1179362" y="962941"/>
                  </a:cubicBezTo>
                  <a:cubicBezTo>
                    <a:pt x="1176623" y="962941"/>
                    <a:pt x="1179362" y="961571"/>
                    <a:pt x="1177993" y="960202"/>
                  </a:cubicBezTo>
                  <a:lnTo>
                    <a:pt x="1171691" y="961462"/>
                  </a:lnTo>
                  <a:lnTo>
                    <a:pt x="1168404" y="958832"/>
                  </a:lnTo>
                  <a:cubicBezTo>
                    <a:pt x="1165665" y="961571"/>
                    <a:pt x="1164295" y="962941"/>
                    <a:pt x="1161555" y="964311"/>
                  </a:cubicBezTo>
                  <a:cubicBezTo>
                    <a:pt x="1162925" y="965681"/>
                    <a:pt x="1164295" y="965681"/>
                    <a:pt x="1164295" y="967051"/>
                  </a:cubicBezTo>
                  <a:cubicBezTo>
                    <a:pt x="1161555" y="964311"/>
                    <a:pt x="1157446" y="961571"/>
                    <a:pt x="1153337" y="961571"/>
                  </a:cubicBezTo>
                  <a:cubicBezTo>
                    <a:pt x="1150597" y="961571"/>
                    <a:pt x="1149228" y="962941"/>
                    <a:pt x="1147858" y="965681"/>
                  </a:cubicBezTo>
                  <a:cubicBezTo>
                    <a:pt x="1149228" y="964311"/>
                    <a:pt x="1143749" y="961571"/>
                    <a:pt x="1142379" y="961571"/>
                  </a:cubicBezTo>
                  <a:cubicBezTo>
                    <a:pt x="1139639" y="961571"/>
                    <a:pt x="1141009" y="962941"/>
                    <a:pt x="1142379" y="964311"/>
                  </a:cubicBezTo>
                  <a:cubicBezTo>
                    <a:pt x="1142379" y="964311"/>
                    <a:pt x="1141009" y="962941"/>
                    <a:pt x="1139639" y="962941"/>
                  </a:cubicBezTo>
                  <a:cubicBezTo>
                    <a:pt x="1139639" y="961571"/>
                    <a:pt x="1141009" y="960202"/>
                    <a:pt x="1139639" y="957462"/>
                  </a:cubicBezTo>
                  <a:cubicBezTo>
                    <a:pt x="1138270" y="958832"/>
                    <a:pt x="1135530" y="960202"/>
                    <a:pt x="1135530" y="962941"/>
                  </a:cubicBezTo>
                  <a:lnTo>
                    <a:pt x="1131421" y="962941"/>
                  </a:lnTo>
                  <a:cubicBezTo>
                    <a:pt x="1131421" y="961571"/>
                    <a:pt x="1134160" y="961571"/>
                    <a:pt x="1134160" y="958832"/>
                  </a:cubicBezTo>
                  <a:cubicBezTo>
                    <a:pt x="1134160" y="954723"/>
                    <a:pt x="1131421" y="960202"/>
                    <a:pt x="1131421" y="957462"/>
                  </a:cubicBezTo>
                  <a:cubicBezTo>
                    <a:pt x="1131421" y="953353"/>
                    <a:pt x="1142379" y="945134"/>
                    <a:pt x="1145118" y="939655"/>
                  </a:cubicBezTo>
                  <a:cubicBezTo>
                    <a:pt x="1150597" y="928697"/>
                    <a:pt x="1153337" y="916369"/>
                    <a:pt x="1157446" y="904041"/>
                  </a:cubicBezTo>
                  <a:lnTo>
                    <a:pt x="1157446" y="832814"/>
                  </a:lnTo>
                  <a:cubicBezTo>
                    <a:pt x="1156077" y="828705"/>
                    <a:pt x="1151967" y="817747"/>
                    <a:pt x="1151967" y="815007"/>
                  </a:cubicBezTo>
                  <a:lnTo>
                    <a:pt x="1151967" y="786242"/>
                  </a:lnTo>
                  <a:cubicBezTo>
                    <a:pt x="1151967" y="773915"/>
                    <a:pt x="1154707" y="773915"/>
                    <a:pt x="1154707" y="749259"/>
                  </a:cubicBezTo>
                  <a:cubicBezTo>
                    <a:pt x="1149228" y="751998"/>
                    <a:pt x="1136900" y="756107"/>
                    <a:pt x="1132791" y="756107"/>
                  </a:cubicBezTo>
                  <a:cubicBezTo>
                    <a:pt x="1130051" y="756107"/>
                    <a:pt x="1123202" y="753368"/>
                    <a:pt x="1120463" y="753368"/>
                  </a:cubicBezTo>
                  <a:cubicBezTo>
                    <a:pt x="1116354" y="753368"/>
                    <a:pt x="1113614" y="757477"/>
                    <a:pt x="1110874" y="757477"/>
                  </a:cubicBezTo>
                  <a:cubicBezTo>
                    <a:pt x="1106765" y="757477"/>
                    <a:pt x="1101286" y="756107"/>
                    <a:pt x="1095807" y="754738"/>
                  </a:cubicBezTo>
                  <a:lnTo>
                    <a:pt x="1094437" y="756107"/>
                  </a:lnTo>
                  <a:lnTo>
                    <a:pt x="1094437" y="750628"/>
                  </a:lnTo>
                  <a:cubicBezTo>
                    <a:pt x="1097177" y="749259"/>
                    <a:pt x="1099916" y="746519"/>
                    <a:pt x="1102656" y="743780"/>
                  </a:cubicBezTo>
                  <a:cubicBezTo>
                    <a:pt x="1101286" y="741040"/>
                    <a:pt x="1099916" y="738300"/>
                    <a:pt x="1097177" y="738300"/>
                  </a:cubicBezTo>
                  <a:cubicBezTo>
                    <a:pt x="1093067" y="738300"/>
                    <a:pt x="1082109" y="745150"/>
                    <a:pt x="1082109" y="749259"/>
                  </a:cubicBezTo>
                  <a:cubicBezTo>
                    <a:pt x="1082109" y="751998"/>
                    <a:pt x="1084849" y="751998"/>
                    <a:pt x="1084849" y="754738"/>
                  </a:cubicBezTo>
                  <a:cubicBezTo>
                    <a:pt x="1083479" y="754738"/>
                    <a:pt x="1083479" y="756107"/>
                    <a:pt x="1079370" y="756107"/>
                  </a:cubicBezTo>
                  <a:cubicBezTo>
                    <a:pt x="1076631" y="756107"/>
                    <a:pt x="1078000" y="751998"/>
                    <a:pt x="1076631" y="750628"/>
                  </a:cubicBezTo>
                  <a:cubicBezTo>
                    <a:pt x="1051975" y="762956"/>
                    <a:pt x="1045126" y="721864"/>
                    <a:pt x="1024580" y="725973"/>
                  </a:cubicBezTo>
                  <a:cubicBezTo>
                    <a:pt x="1024580" y="724603"/>
                    <a:pt x="1027319" y="724603"/>
                    <a:pt x="1030059" y="723233"/>
                  </a:cubicBezTo>
                  <a:cubicBezTo>
                    <a:pt x="1030059" y="721864"/>
                    <a:pt x="1027319" y="721864"/>
                    <a:pt x="1027319" y="717754"/>
                  </a:cubicBezTo>
                  <a:cubicBezTo>
                    <a:pt x="1027319" y="708166"/>
                    <a:pt x="1039647" y="705427"/>
                    <a:pt x="1039647" y="699947"/>
                  </a:cubicBezTo>
                  <a:cubicBezTo>
                    <a:pt x="1039647" y="695838"/>
                    <a:pt x="1031428" y="649266"/>
                    <a:pt x="1027319" y="623241"/>
                  </a:cubicBezTo>
                  <a:cubicBezTo>
                    <a:pt x="1028689" y="597216"/>
                    <a:pt x="1027319" y="595846"/>
                    <a:pt x="1027319" y="594476"/>
                  </a:cubicBezTo>
                  <a:cubicBezTo>
                    <a:pt x="1028689" y="587627"/>
                    <a:pt x="1030059" y="578039"/>
                    <a:pt x="1030059" y="573929"/>
                  </a:cubicBezTo>
                  <a:cubicBezTo>
                    <a:pt x="1030059" y="571190"/>
                    <a:pt x="1030059" y="568451"/>
                    <a:pt x="1028689" y="565711"/>
                  </a:cubicBezTo>
                  <a:cubicBezTo>
                    <a:pt x="1028689" y="565711"/>
                    <a:pt x="1027319" y="567081"/>
                    <a:pt x="1027319" y="564341"/>
                  </a:cubicBezTo>
                  <a:cubicBezTo>
                    <a:pt x="1027319" y="560232"/>
                    <a:pt x="1030059" y="562971"/>
                    <a:pt x="1030059" y="560232"/>
                  </a:cubicBezTo>
                  <a:lnTo>
                    <a:pt x="1028689" y="423256"/>
                  </a:lnTo>
                  <a:cubicBezTo>
                    <a:pt x="1030059" y="420516"/>
                    <a:pt x="1030059" y="417777"/>
                    <a:pt x="1030059" y="415037"/>
                  </a:cubicBezTo>
                  <a:cubicBezTo>
                    <a:pt x="1032798" y="406819"/>
                    <a:pt x="1039647" y="394491"/>
                    <a:pt x="1039647" y="390382"/>
                  </a:cubicBezTo>
                  <a:cubicBezTo>
                    <a:pt x="1039647" y="387642"/>
                    <a:pt x="1031428" y="380793"/>
                    <a:pt x="1027319" y="380793"/>
                  </a:cubicBezTo>
                  <a:cubicBezTo>
                    <a:pt x="993075" y="378054"/>
                    <a:pt x="961571" y="364356"/>
                    <a:pt x="961571" y="331482"/>
                  </a:cubicBezTo>
                  <a:cubicBezTo>
                    <a:pt x="961571" y="327373"/>
                    <a:pt x="972529" y="298608"/>
                    <a:pt x="976638" y="282171"/>
                  </a:cubicBezTo>
                  <a:cubicBezTo>
                    <a:pt x="978008" y="267103"/>
                    <a:pt x="984857" y="243817"/>
                    <a:pt x="995815" y="231489"/>
                  </a:cubicBezTo>
                  <a:cubicBezTo>
                    <a:pt x="1005403" y="217792"/>
                    <a:pt x="1012252" y="202724"/>
                    <a:pt x="1012252" y="193136"/>
                  </a:cubicBezTo>
                  <a:cubicBezTo>
                    <a:pt x="1012252" y="180808"/>
                    <a:pt x="1021840" y="160262"/>
                    <a:pt x="1039647" y="152043"/>
                  </a:cubicBezTo>
                  <a:cubicBezTo>
                    <a:pt x="1047866" y="147934"/>
                    <a:pt x="1058824" y="145195"/>
                    <a:pt x="1068412" y="139716"/>
                  </a:cubicBezTo>
                  <a:cubicBezTo>
                    <a:pt x="1071151" y="138346"/>
                    <a:pt x="1073891" y="132867"/>
                    <a:pt x="1078000" y="131497"/>
                  </a:cubicBezTo>
                  <a:cubicBezTo>
                    <a:pt x="1090328" y="124648"/>
                    <a:pt x="1119093" y="119169"/>
                    <a:pt x="1119093" y="116430"/>
                  </a:cubicBezTo>
                  <a:cubicBezTo>
                    <a:pt x="1119093" y="112320"/>
                    <a:pt x="1110874" y="79446"/>
                    <a:pt x="1110874" y="76707"/>
                  </a:cubicBezTo>
                  <a:cubicBezTo>
                    <a:pt x="1110874" y="72597"/>
                    <a:pt x="1113614" y="60270"/>
                    <a:pt x="1113614" y="54790"/>
                  </a:cubicBezTo>
                  <a:cubicBezTo>
                    <a:pt x="1117723" y="23286"/>
                    <a:pt x="1131421" y="0"/>
                    <a:pt x="1160186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0" name="Freeform 8">
              <a:extLst>
                <a:ext uri="{FF2B5EF4-FFF2-40B4-BE49-F238E27FC236}">
                  <a16:creationId xmlns:a16="http://schemas.microsoft.com/office/drawing/2014/main" id="{CB6E07FD-246B-5E86-5BF0-54C269013D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4726" y="6451596"/>
              <a:ext cx="965908" cy="1242006"/>
            </a:xfrm>
            <a:custGeom>
              <a:avLst/>
              <a:gdLst>
                <a:gd name="T0" fmla="*/ 221 w 475"/>
                <a:gd name="T1" fmla="*/ 63 h 609"/>
                <a:gd name="T2" fmla="*/ 260 w 475"/>
                <a:gd name="T3" fmla="*/ 91 h 609"/>
                <a:gd name="T4" fmla="*/ 260 w 475"/>
                <a:gd name="T5" fmla="*/ 106 h 609"/>
                <a:gd name="T6" fmla="*/ 245 w 475"/>
                <a:gd name="T7" fmla="*/ 125 h 609"/>
                <a:gd name="T8" fmla="*/ 260 w 475"/>
                <a:gd name="T9" fmla="*/ 136 h 609"/>
                <a:gd name="T10" fmla="*/ 362 w 475"/>
                <a:gd name="T11" fmla="*/ 143 h 609"/>
                <a:gd name="T12" fmla="*/ 422 w 475"/>
                <a:gd name="T13" fmla="*/ 105 h 609"/>
                <a:gd name="T14" fmla="*/ 452 w 475"/>
                <a:gd name="T15" fmla="*/ 96 h 609"/>
                <a:gd name="T16" fmla="*/ 452 w 475"/>
                <a:gd name="T17" fmla="*/ 104 h 609"/>
                <a:gd name="T18" fmla="*/ 451 w 475"/>
                <a:gd name="T19" fmla="*/ 118 h 609"/>
                <a:gd name="T20" fmla="*/ 435 w 475"/>
                <a:gd name="T21" fmla="*/ 121 h 609"/>
                <a:gd name="T22" fmla="*/ 423 w 475"/>
                <a:gd name="T23" fmla="*/ 124 h 609"/>
                <a:gd name="T24" fmla="*/ 404 w 475"/>
                <a:gd name="T25" fmla="*/ 144 h 609"/>
                <a:gd name="T26" fmla="*/ 373 w 475"/>
                <a:gd name="T27" fmla="*/ 166 h 609"/>
                <a:gd name="T28" fmla="*/ 343 w 475"/>
                <a:gd name="T29" fmla="*/ 168 h 609"/>
                <a:gd name="T30" fmla="*/ 283 w 475"/>
                <a:gd name="T31" fmla="*/ 170 h 609"/>
                <a:gd name="T32" fmla="*/ 281 w 475"/>
                <a:gd name="T33" fmla="*/ 207 h 609"/>
                <a:gd name="T34" fmla="*/ 280 w 475"/>
                <a:gd name="T35" fmla="*/ 285 h 609"/>
                <a:gd name="T36" fmla="*/ 280 w 475"/>
                <a:gd name="T37" fmla="*/ 337 h 609"/>
                <a:gd name="T38" fmla="*/ 273 w 475"/>
                <a:gd name="T39" fmla="*/ 348 h 609"/>
                <a:gd name="T40" fmla="*/ 256 w 475"/>
                <a:gd name="T41" fmla="*/ 444 h 609"/>
                <a:gd name="T42" fmla="*/ 236 w 475"/>
                <a:gd name="T43" fmla="*/ 430 h 609"/>
                <a:gd name="T44" fmla="*/ 232 w 475"/>
                <a:gd name="T45" fmla="*/ 410 h 609"/>
                <a:gd name="T46" fmla="*/ 227 w 475"/>
                <a:gd name="T47" fmla="*/ 391 h 609"/>
                <a:gd name="T48" fmla="*/ 220 w 475"/>
                <a:gd name="T49" fmla="*/ 415 h 609"/>
                <a:gd name="T50" fmla="*/ 220 w 475"/>
                <a:gd name="T51" fmla="*/ 445 h 609"/>
                <a:gd name="T52" fmla="*/ 220 w 475"/>
                <a:gd name="T53" fmla="*/ 477 h 609"/>
                <a:gd name="T54" fmla="*/ 214 w 475"/>
                <a:gd name="T55" fmla="*/ 556 h 609"/>
                <a:gd name="T56" fmla="*/ 226 w 475"/>
                <a:gd name="T57" fmla="*/ 581 h 609"/>
                <a:gd name="T58" fmla="*/ 228 w 475"/>
                <a:gd name="T59" fmla="*/ 598 h 609"/>
                <a:gd name="T60" fmla="*/ 195 w 475"/>
                <a:gd name="T61" fmla="*/ 602 h 609"/>
                <a:gd name="T62" fmla="*/ 195 w 475"/>
                <a:gd name="T63" fmla="*/ 588 h 609"/>
                <a:gd name="T64" fmla="*/ 194 w 475"/>
                <a:gd name="T65" fmla="*/ 573 h 609"/>
                <a:gd name="T66" fmla="*/ 194 w 475"/>
                <a:gd name="T67" fmla="*/ 561 h 609"/>
                <a:gd name="T68" fmla="*/ 186 w 475"/>
                <a:gd name="T69" fmla="*/ 478 h 609"/>
                <a:gd name="T70" fmla="*/ 191 w 475"/>
                <a:gd name="T71" fmla="*/ 428 h 609"/>
                <a:gd name="T72" fmla="*/ 176 w 475"/>
                <a:gd name="T73" fmla="*/ 347 h 609"/>
                <a:gd name="T74" fmla="*/ 158 w 475"/>
                <a:gd name="T75" fmla="*/ 343 h 609"/>
                <a:gd name="T76" fmla="*/ 160 w 475"/>
                <a:gd name="T77" fmla="*/ 308 h 609"/>
                <a:gd name="T78" fmla="*/ 177 w 475"/>
                <a:gd name="T79" fmla="*/ 280 h 609"/>
                <a:gd name="T80" fmla="*/ 181 w 475"/>
                <a:gd name="T81" fmla="*/ 270 h 609"/>
                <a:gd name="T82" fmla="*/ 170 w 475"/>
                <a:gd name="T83" fmla="*/ 225 h 609"/>
                <a:gd name="T84" fmla="*/ 172 w 475"/>
                <a:gd name="T85" fmla="*/ 180 h 609"/>
                <a:gd name="T86" fmla="*/ 98 w 475"/>
                <a:gd name="T87" fmla="*/ 132 h 609"/>
                <a:gd name="T88" fmla="*/ 81 w 475"/>
                <a:gd name="T89" fmla="*/ 120 h 609"/>
                <a:gd name="T90" fmla="*/ 31 w 475"/>
                <a:gd name="T91" fmla="*/ 57 h 609"/>
                <a:gd name="T92" fmla="*/ 5 w 475"/>
                <a:gd name="T93" fmla="*/ 35 h 609"/>
                <a:gd name="T94" fmla="*/ 7 w 475"/>
                <a:gd name="T95" fmla="*/ 26 h 609"/>
                <a:gd name="T96" fmla="*/ 11 w 475"/>
                <a:gd name="T97" fmla="*/ 20 h 609"/>
                <a:gd name="T98" fmla="*/ 10 w 475"/>
                <a:gd name="T99" fmla="*/ 9 h 609"/>
                <a:gd name="T100" fmla="*/ 47 w 475"/>
                <a:gd name="T101" fmla="*/ 53 h 609"/>
                <a:gd name="T102" fmla="*/ 102 w 475"/>
                <a:gd name="T103" fmla="*/ 109 h 609"/>
                <a:gd name="T104" fmla="*/ 191 w 475"/>
                <a:gd name="T105" fmla="*/ 135 h 609"/>
                <a:gd name="T106" fmla="*/ 207 w 475"/>
                <a:gd name="T107" fmla="*/ 119 h 609"/>
                <a:gd name="T108" fmla="*/ 201 w 475"/>
                <a:gd name="T109" fmla="*/ 105 h 609"/>
                <a:gd name="T110" fmla="*/ 205 w 475"/>
                <a:gd name="T111" fmla="*/ 93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75" h="609">
                  <a:moveTo>
                    <a:pt x="206" y="91"/>
                  </a:moveTo>
                  <a:cubicBezTo>
                    <a:pt x="206" y="91"/>
                    <a:pt x="210" y="68"/>
                    <a:pt x="221" y="63"/>
                  </a:cubicBezTo>
                  <a:cubicBezTo>
                    <a:pt x="221" y="63"/>
                    <a:pt x="239" y="50"/>
                    <a:pt x="254" y="70"/>
                  </a:cubicBezTo>
                  <a:cubicBezTo>
                    <a:pt x="254" y="70"/>
                    <a:pt x="262" y="78"/>
                    <a:pt x="260" y="91"/>
                  </a:cubicBezTo>
                  <a:cubicBezTo>
                    <a:pt x="260" y="91"/>
                    <a:pt x="259" y="97"/>
                    <a:pt x="259" y="97"/>
                  </a:cubicBezTo>
                  <a:cubicBezTo>
                    <a:pt x="266" y="95"/>
                    <a:pt x="262" y="104"/>
                    <a:pt x="260" y="106"/>
                  </a:cubicBezTo>
                  <a:cubicBezTo>
                    <a:pt x="257" y="110"/>
                    <a:pt x="257" y="110"/>
                    <a:pt x="255" y="109"/>
                  </a:cubicBezTo>
                  <a:cubicBezTo>
                    <a:pt x="255" y="109"/>
                    <a:pt x="247" y="119"/>
                    <a:pt x="245" y="125"/>
                  </a:cubicBezTo>
                  <a:cubicBezTo>
                    <a:pt x="244" y="131"/>
                    <a:pt x="247" y="132"/>
                    <a:pt x="247" y="132"/>
                  </a:cubicBezTo>
                  <a:cubicBezTo>
                    <a:pt x="247" y="132"/>
                    <a:pt x="254" y="132"/>
                    <a:pt x="260" y="136"/>
                  </a:cubicBezTo>
                  <a:cubicBezTo>
                    <a:pt x="265" y="140"/>
                    <a:pt x="288" y="133"/>
                    <a:pt x="299" y="140"/>
                  </a:cubicBezTo>
                  <a:cubicBezTo>
                    <a:pt x="310" y="146"/>
                    <a:pt x="358" y="143"/>
                    <a:pt x="362" y="143"/>
                  </a:cubicBezTo>
                  <a:cubicBezTo>
                    <a:pt x="366" y="143"/>
                    <a:pt x="396" y="122"/>
                    <a:pt x="396" y="122"/>
                  </a:cubicBezTo>
                  <a:cubicBezTo>
                    <a:pt x="396" y="122"/>
                    <a:pt x="418" y="109"/>
                    <a:pt x="422" y="105"/>
                  </a:cubicBezTo>
                  <a:cubicBezTo>
                    <a:pt x="425" y="102"/>
                    <a:pt x="475" y="78"/>
                    <a:pt x="471" y="87"/>
                  </a:cubicBezTo>
                  <a:cubicBezTo>
                    <a:pt x="471" y="87"/>
                    <a:pt x="454" y="96"/>
                    <a:pt x="452" y="96"/>
                  </a:cubicBezTo>
                  <a:cubicBezTo>
                    <a:pt x="451" y="96"/>
                    <a:pt x="455" y="98"/>
                    <a:pt x="455" y="100"/>
                  </a:cubicBezTo>
                  <a:cubicBezTo>
                    <a:pt x="455" y="102"/>
                    <a:pt x="451" y="103"/>
                    <a:pt x="452" y="104"/>
                  </a:cubicBezTo>
                  <a:cubicBezTo>
                    <a:pt x="459" y="108"/>
                    <a:pt x="452" y="109"/>
                    <a:pt x="454" y="110"/>
                  </a:cubicBezTo>
                  <a:cubicBezTo>
                    <a:pt x="460" y="115"/>
                    <a:pt x="451" y="118"/>
                    <a:pt x="451" y="118"/>
                  </a:cubicBezTo>
                  <a:cubicBezTo>
                    <a:pt x="451" y="118"/>
                    <a:pt x="444" y="120"/>
                    <a:pt x="442" y="120"/>
                  </a:cubicBezTo>
                  <a:cubicBezTo>
                    <a:pt x="440" y="120"/>
                    <a:pt x="435" y="121"/>
                    <a:pt x="435" y="121"/>
                  </a:cubicBezTo>
                  <a:cubicBezTo>
                    <a:pt x="435" y="121"/>
                    <a:pt x="433" y="122"/>
                    <a:pt x="430" y="122"/>
                  </a:cubicBezTo>
                  <a:cubicBezTo>
                    <a:pt x="427" y="123"/>
                    <a:pt x="423" y="124"/>
                    <a:pt x="423" y="124"/>
                  </a:cubicBezTo>
                  <a:cubicBezTo>
                    <a:pt x="423" y="124"/>
                    <a:pt x="423" y="124"/>
                    <a:pt x="421" y="127"/>
                  </a:cubicBezTo>
                  <a:cubicBezTo>
                    <a:pt x="418" y="129"/>
                    <a:pt x="408" y="141"/>
                    <a:pt x="404" y="144"/>
                  </a:cubicBezTo>
                  <a:cubicBezTo>
                    <a:pt x="400" y="148"/>
                    <a:pt x="383" y="159"/>
                    <a:pt x="383" y="159"/>
                  </a:cubicBezTo>
                  <a:cubicBezTo>
                    <a:pt x="383" y="159"/>
                    <a:pt x="377" y="163"/>
                    <a:pt x="373" y="166"/>
                  </a:cubicBezTo>
                  <a:cubicBezTo>
                    <a:pt x="371" y="167"/>
                    <a:pt x="372" y="169"/>
                    <a:pt x="359" y="167"/>
                  </a:cubicBezTo>
                  <a:cubicBezTo>
                    <a:pt x="356" y="167"/>
                    <a:pt x="343" y="168"/>
                    <a:pt x="343" y="168"/>
                  </a:cubicBezTo>
                  <a:cubicBezTo>
                    <a:pt x="343" y="168"/>
                    <a:pt x="320" y="178"/>
                    <a:pt x="291" y="166"/>
                  </a:cubicBezTo>
                  <a:cubicBezTo>
                    <a:pt x="291" y="166"/>
                    <a:pt x="283" y="165"/>
                    <a:pt x="283" y="170"/>
                  </a:cubicBezTo>
                  <a:cubicBezTo>
                    <a:pt x="282" y="175"/>
                    <a:pt x="280" y="181"/>
                    <a:pt x="279" y="188"/>
                  </a:cubicBezTo>
                  <a:cubicBezTo>
                    <a:pt x="277" y="194"/>
                    <a:pt x="281" y="207"/>
                    <a:pt x="281" y="207"/>
                  </a:cubicBezTo>
                  <a:cubicBezTo>
                    <a:pt x="281" y="207"/>
                    <a:pt x="266" y="263"/>
                    <a:pt x="266" y="267"/>
                  </a:cubicBezTo>
                  <a:cubicBezTo>
                    <a:pt x="265" y="271"/>
                    <a:pt x="279" y="282"/>
                    <a:pt x="280" y="285"/>
                  </a:cubicBezTo>
                  <a:cubicBezTo>
                    <a:pt x="280" y="289"/>
                    <a:pt x="281" y="314"/>
                    <a:pt x="281" y="314"/>
                  </a:cubicBezTo>
                  <a:cubicBezTo>
                    <a:pt x="281" y="314"/>
                    <a:pt x="277" y="334"/>
                    <a:pt x="280" y="337"/>
                  </a:cubicBezTo>
                  <a:cubicBezTo>
                    <a:pt x="280" y="337"/>
                    <a:pt x="282" y="339"/>
                    <a:pt x="278" y="342"/>
                  </a:cubicBezTo>
                  <a:cubicBezTo>
                    <a:pt x="273" y="346"/>
                    <a:pt x="273" y="348"/>
                    <a:pt x="273" y="348"/>
                  </a:cubicBezTo>
                  <a:cubicBezTo>
                    <a:pt x="273" y="348"/>
                    <a:pt x="274" y="378"/>
                    <a:pt x="272" y="388"/>
                  </a:cubicBezTo>
                  <a:cubicBezTo>
                    <a:pt x="270" y="398"/>
                    <a:pt x="267" y="442"/>
                    <a:pt x="256" y="444"/>
                  </a:cubicBezTo>
                  <a:cubicBezTo>
                    <a:pt x="256" y="444"/>
                    <a:pt x="247" y="446"/>
                    <a:pt x="241" y="438"/>
                  </a:cubicBezTo>
                  <a:cubicBezTo>
                    <a:pt x="241" y="438"/>
                    <a:pt x="235" y="433"/>
                    <a:pt x="236" y="430"/>
                  </a:cubicBezTo>
                  <a:cubicBezTo>
                    <a:pt x="236" y="426"/>
                    <a:pt x="236" y="426"/>
                    <a:pt x="236" y="426"/>
                  </a:cubicBezTo>
                  <a:cubicBezTo>
                    <a:pt x="236" y="426"/>
                    <a:pt x="231" y="415"/>
                    <a:pt x="232" y="410"/>
                  </a:cubicBezTo>
                  <a:cubicBezTo>
                    <a:pt x="231" y="395"/>
                    <a:pt x="231" y="395"/>
                    <a:pt x="231" y="395"/>
                  </a:cubicBezTo>
                  <a:cubicBezTo>
                    <a:pt x="231" y="395"/>
                    <a:pt x="228" y="393"/>
                    <a:pt x="227" y="391"/>
                  </a:cubicBezTo>
                  <a:cubicBezTo>
                    <a:pt x="226" y="389"/>
                    <a:pt x="225" y="385"/>
                    <a:pt x="225" y="385"/>
                  </a:cubicBezTo>
                  <a:cubicBezTo>
                    <a:pt x="225" y="385"/>
                    <a:pt x="219" y="410"/>
                    <a:pt x="220" y="415"/>
                  </a:cubicBezTo>
                  <a:cubicBezTo>
                    <a:pt x="221" y="420"/>
                    <a:pt x="220" y="431"/>
                    <a:pt x="220" y="431"/>
                  </a:cubicBezTo>
                  <a:cubicBezTo>
                    <a:pt x="220" y="431"/>
                    <a:pt x="223" y="439"/>
                    <a:pt x="220" y="445"/>
                  </a:cubicBezTo>
                  <a:cubicBezTo>
                    <a:pt x="218" y="450"/>
                    <a:pt x="217" y="457"/>
                    <a:pt x="217" y="457"/>
                  </a:cubicBezTo>
                  <a:cubicBezTo>
                    <a:pt x="217" y="457"/>
                    <a:pt x="222" y="470"/>
                    <a:pt x="220" y="477"/>
                  </a:cubicBezTo>
                  <a:cubicBezTo>
                    <a:pt x="219" y="484"/>
                    <a:pt x="214" y="513"/>
                    <a:pt x="214" y="513"/>
                  </a:cubicBezTo>
                  <a:cubicBezTo>
                    <a:pt x="214" y="513"/>
                    <a:pt x="213" y="553"/>
                    <a:pt x="214" y="556"/>
                  </a:cubicBezTo>
                  <a:cubicBezTo>
                    <a:pt x="216" y="559"/>
                    <a:pt x="224" y="567"/>
                    <a:pt x="223" y="571"/>
                  </a:cubicBezTo>
                  <a:cubicBezTo>
                    <a:pt x="222" y="575"/>
                    <a:pt x="225" y="577"/>
                    <a:pt x="226" y="581"/>
                  </a:cubicBezTo>
                  <a:cubicBezTo>
                    <a:pt x="228" y="584"/>
                    <a:pt x="225" y="591"/>
                    <a:pt x="225" y="591"/>
                  </a:cubicBezTo>
                  <a:cubicBezTo>
                    <a:pt x="225" y="591"/>
                    <a:pt x="231" y="597"/>
                    <a:pt x="228" y="598"/>
                  </a:cubicBezTo>
                  <a:cubicBezTo>
                    <a:pt x="226" y="599"/>
                    <a:pt x="208" y="605"/>
                    <a:pt x="206" y="607"/>
                  </a:cubicBezTo>
                  <a:cubicBezTo>
                    <a:pt x="203" y="609"/>
                    <a:pt x="196" y="605"/>
                    <a:pt x="195" y="602"/>
                  </a:cubicBezTo>
                  <a:cubicBezTo>
                    <a:pt x="194" y="600"/>
                    <a:pt x="196" y="595"/>
                    <a:pt x="195" y="593"/>
                  </a:cubicBezTo>
                  <a:cubicBezTo>
                    <a:pt x="194" y="591"/>
                    <a:pt x="195" y="588"/>
                    <a:pt x="195" y="588"/>
                  </a:cubicBezTo>
                  <a:cubicBezTo>
                    <a:pt x="194" y="581"/>
                    <a:pt x="194" y="581"/>
                    <a:pt x="194" y="581"/>
                  </a:cubicBezTo>
                  <a:cubicBezTo>
                    <a:pt x="194" y="573"/>
                    <a:pt x="194" y="573"/>
                    <a:pt x="194" y="573"/>
                  </a:cubicBezTo>
                  <a:cubicBezTo>
                    <a:pt x="194" y="573"/>
                    <a:pt x="196" y="571"/>
                    <a:pt x="194" y="568"/>
                  </a:cubicBezTo>
                  <a:cubicBezTo>
                    <a:pt x="192" y="565"/>
                    <a:pt x="194" y="561"/>
                    <a:pt x="194" y="561"/>
                  </a:cubicBezTo>
                  <a:cubicBezTo>
                    <a:pt x="196" y="558"/>
                    <a:pt x="196" y="558"/>
                    <a:pt x="196" y="558"/>
                  </a:cubicBezTo>
                  <a:cubicBezTo>
                    <a:pt x="196" y="558"/>
                    <a:pt x="186" y="484"/>
                    <a:pt x="186" y="478"/>
                  </a:cubicBezTo>
                  <a:cubicBezTo>
                    <a:pt x="187" y="471"/>
                    <a:pt x="187" y="453"/>
                    <a:pt x="190" y="453"/>
                  </a:cubicBezTo>
                  <a:cubicBezTo>
                    <a:pt x="192" y="453"/>
                    <a:pt x="192" y="432"/>
                    <a:pt x="191" y="428"/>
                  </a:cubicBezTo>
                  <a:cubicBezTo>
                    <a:pt x="191" y="424"/>
                    <a:pt x="189" y="422"/>
                    <a:pt x="187" y="417"/>
                  </a:cubicBezTo>
                  <a:cubicBezTo>
                    <a:pt x="185" y="412"/>
                    <a:pt x="173" y="376"/>
                    <a:pt x="176" y="347"/>
                  </a:cubicBezTo>
                  <a:cubicBezTo>
                    <a:pt x="177" y="336"/>
                    <a:pt x="175" y="356"/>
                    <a:pt x="166" y="344"/>
                  </a:cubicBezTo>
                  <a:cubicBezTo>
                    <a:pt x="163" y="340"/>
                    <a:pt x="158" y="343"/>
                    <a:pt x="158" y="343"/>
                  </a:cubicBezTo>
                  <a:cubicBezTo>
                    <a:pt x="158" y="343"/>
                    <a:pt x="141" y="347"/>
                    <a:pt x="155" y="329"/>
                  </a:cubicBezTo>
                  <a:cubicBezTo>
                    <a:pt x="159" y="323"/>
                    <a:pt x="160" y="310"/>
                    <a:pt x="160" y="308"/>
                  </a:cubicBezTo>
                  <a:cubicBezTo>
                    <a:pt x="160" y="306"/>
                    <a:pt x="163" y="306"/>
                    <a:pt x="163" y="306"/>
                  </a:cubicBezTo>
                  <a:cubicBezTo>
                    <a:pt x="163" y="306"/>
                    <a:pt x="174" y="280"/>
                    <a:pt x="177" y="280"/>
                  </a:cubicBezTo>
                  <a:cubicBezTo>
                    <a:pt x="180" y="280"/>
                    <a:pt x="183" y="275"/>
                    <a:pt x="183" y="275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76" y="263"/>
                    <a:pt x="173" y="260"/>
                  </a:cubicBezTo>
                  <a:cubicBezTo>
                    <a:pt x="170" y="256"/>
                    <a:pt x="170" y="225"/>
                    <a:pt x="170" y="225"/>
                  </a:cubicBezTo>
                  <a:cubicBezTo>
                    <a:pt x="170" y="196"/>
                    <a:pt x="170" y="196"/>
                    <a:pt x="170" y="196"/>
                  </a:cubicBezTo>
                  <a:cubicBezTo>
                    <a:pt x="170" y="196"/>
                    <a:pt x="172" y="182"/>
                    <a:pt x="172" y="180"/>
                  </a:cubicBezTo>
                  <a:cubicBezTo>
                    <a:pt x="172" y="178"/>
                    <a:pt x="162" y="159"/>
                    <a:pt x="159" y="157"/>
                  </a:cubicBezTo>
                  <a:cubicBezTo>
                    <a:pt x="156" y="155"/>
                    <a:pt x="121" y="154"/>
                    <a:pt x="98" y="132"/>
                  </a:cubicBezTo>
                  <a:cubicBezTo>
                    <a:pt x="98" y="132"/>
                    <a:pt x="94" y="131"/>
                    <a:pt x="87" y="128"/>
                  </a:cubicBezTo>
                  <a:cubicBezTo>
                    <a:pt x="86" y="128"/>
                    <a:pt x="82" y="121"/>
                    <a:pt x="81" y="120"/>
                  </a:cubicBezTo>
                  <a:cubicBezTo>
                    <a:pt x="64" y="111"/>
                    <a:pt x="43" y="86"/>
                    <a:pt x="36" y="64"/>
                  </a:cubicBezTo>
                  <a:cubicBezTo>
                    <a:pt x="36" y="64"/>
                    <a:pt x="32" y="57"/>
                    <a:pt x="31" y="57"/>
                  </a:cubicBezTo>
                  <a:cubicBezTo>
                    <a:pt x="30" y="57"/>
                    <a:pt x="17" y="52"/>
                    <a:pt x="14" y="50"/>
                  </a:cubicBezTo>
                  <a:cubicBezTo>
                    <a:pt x="7" y="46"/>
                    <a:pt x="1" y="38"/>
                    <a:pt x="5" y="35"/>
                  </a:cubicBezTo>
                  <a:cubicBezTo>
                    <a:pt x="6" y="34"/>
                    <a:pt x="3" y="31"/>
                    <a:pt x="5" y="28"/>
                  </a:cubicBezTo>
                  <a:cubicBezTo>
                    <a:pt x="5" y="27"/>
                    <a:pt x="6" y="27"/>
                    <a:pt x="7" y="26"/>
                  </a:cubicBezTo>
                  <a:cubicBezTo>
                    <a:pt x="7" y="25"/>
                    <a:pt x="7" y="22"/>
                    <a:pt x="7" y="20"/>
                  </a:cubicBezTo>
                  <a:cubicBezTo>
                    <a:pt x="8" y="18"/>
                    <a:pt x="11" y="19"/>
                    <a:pt x="11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2" y="0"/>
                    <a:pt x="10" y="9"/>
                  </a:cubicBezTo>
                  <a:cubicBezTo>
                    <a:pt x="14" y="12"/>
                    <a:pt x="23" y="19"/>
                    <a:pt x="30" y="28"/>
                  </a:cubicBezTo>
                  <a:cubicBezTo>
                    <a:pt x="39" y="39"/>
                    <a:pt x="47" y="53"/>
                    <a:pt x="47" y="53"/>
                  </a:cubicBezTo>
                  <a:cubicBezTo>
                    <a:pt x="47" y="53"/>
                    <a:pt x="63" y="66"/>
                    <a:pt x="75" y="78"/>
                  </a:cubicBezTo>
                  <a:cubicBezTo>
                    <a:pt x="90" y="93"/>
                    <a:pt x="101" y="108"/>
                    <a:pt x="102" y="109"/>
                  </a:cubicBezTo>
                  <a:cubicBezTo>
                    <a:pt x="106" y="112"/>
                    <a:pt x="116" y="111"/>
                    <a:pt x="151" y="126"/>
                  </a:cubicBezTo>
                  <a:cubicBezTo>
                    <a:pt x="154" y="128"/>
                    <a:pt x="163" y="122"/>
                    <a:pt x="191" y="135"/>
                  </a:cubicBezTo>
                  <a:cubicBezTo>
                    <a:pt x="191" y="135"/>
                    <a:pt x="199" y="131"/>
                    <a:pt x="206" y="128"/>
                  </a:cubicBezTo>
                  <a:cubicBezTo>
                    <a:pt x="210" y="126"/>
                    <a:pt x="207" y="119"/>
                    <a:pt x="207" y="119"/>
                  </a:cubicBezTo>
                  <a:cubicBezTo>
                    <a:pt x="207" y="119"/>
                    <a:pt x="206" y="109"/>
                    <a:pt x="204" y="108"/>
                  </a:cubicBezTo>
                  <a:cubicBezTo>
                    <a:pt x="204" y="108"/>
                    <a:pt x="201" y="105"/>
                    <a:pt x="201" y="105"/>
                  </a:cubicBezTo>
                  <a:cubicBezTo>
                    <a:pt x="201" y="105"/>
                    <a:pt x="199" y="94"/>
                    <a:pt x="201" y="93"/>
                  </a:cubicBezTo>
                  <a:cubicBezTo>
                    <a:pt x="203" y="92"/>
                    <a:pt x="205" y="93"/>
                    <a:pt x="205" y="93"/>
                  </a:cubicBezTo>
                  <a:lnTo>
                    <a:pt x="206" y="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345550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>
            <a:extLst>
              <a:ext uri="{FF2B5EF4-FFF2-40B4-BE49-F238E27FC236}">
                <a16:creationId xmlns:a16="http://schemas.microsoft.com/office/drawing/2014/main" id="{004F04AA-A369-C0CF-5EEA-E796DE55D9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33" b="16633"/>
          <a:stretch/>
        </p:blipFill>
        <p:spPr>
          <a:xfrm>
            <a:off x="4762352" y="2006304"/>
            <a:ext cx="2667296" cy="2667296"/>
          </a:xfrm>
          <a:custGeom>
            <a:avLst/>
            <a:gdLst>
              <a:gd name="connsiteX0" fmla="*/ 1333648 w 2667296"/>
              <a:gd name="connsiteY0" fmla="*/ 0 h 2667296"/>
              <a:gd name="connsiteX1" fmla="*/ 2667296 w 2667296"/>
              <a:gd name="connsiteY1" fmla="*/ 1333648 h 2667296"/>
              <a:gd name="connsiteX2" fmla="*/ 1333648 w 2667296"/>
              <a:gd name="connsiteY2" fmla="*/ 2667296 h 2667296"/>
              <a:gd name="connsiteX3" fmla="*/ 0 w 2667296"/>
              <a:gd name="connsiteY3" fmla="*/ 1333648 h 2667296"/>
              <a:gd name="connsiteX4" fmla="*/ 1333648 w 2667296"/>
              <a:gd name="connsiteY4" fmla="*/ 0 h 2667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67296" h="2667296">
                <a:moveTo>
                  <a:pt x="1333648" y="0"/>
                </a:moveTo>
                <a:cubicBezTo>
                  <a:pt x="2070201" y="0"/>
                  <a:pt x="2667296" y="597095"/>
                  <a:pt x="2667296" y="1333648"/>
                </a:cubicBezTo>
                <a:cubicBezTo>
                  <a:pt x="2667296" y="2070201"/>
                  <a:pt x="2070201" y="2667296"/>
                  <a:pt x="1333648" y="2667296"/>
                </a:cubicBezTo>
                <a:cubicBezTo>
                  <a:pt x="597095" y="2667296"/>
                  <a:pt x="0" y="2070201"/>
                  <a:pt x="0" y="1333648"/>
                </a:cubicBezTo>
                <a:cubicBezTo>
                  <a:pt x="0" y="597095"/>
                  <a:pt x="597095" y="0"/>
                  <a:pt x="1333648" y="0"/>
                </a:cubicBezTo>
                <a:close/>
              </a:path>
            </a:pathLst>
          </a:custGeom>
        </p:spPr>
      </p:pic>
      <p:sp>
        <p:nvSpPr>
          <p:cNvPr id="32" name="AutoShape 126"/>
          <p:cNvSpPr>
            <a:spLocks noChangeArrowheads="1"/>
          </p:cNvSpPr>
          <p:nvPr/>
        </p:nvSpPr>
        <p:spPr bwMode="auto">
          <a:xfrm>
            <a:off x="3587228" y="1826079"/>
            <a:ext cx="4037692" cy="4037692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3499" y="14850"/>
                </a:moveTo>
                <a:cubicBezTo>
                  <a:pt x="9772" y="14850"/>
                  <a:pt x="6749" y="11827"/>
                  <a:pt x="6749" y="8100"/>
                </a:cubicBezTo>
                <a:cubicBezTo>
                  <a:pt x="6749" y="4372"/>
                  <a:pt x="9772" y="1350"/>
                  <a:pt x="13499" y="1350"/>
                </a:cubicBezTo>
                <a:cubicBezTo>
                  <a:pt x="17227" y="1350"/>
                  <a:pt x="20249" y="4372"/>
                  <a:pt x="20249" y="8100"/>
                </a:cubicBezTo>
                <a:cubicBezTo>
                  <a:pt x="20249" y="11827"/>
                  <a:pt x="17227" y="14850"/>
                  <a:pt x="13499" y="14850"/>
                </a:cubicBezTo>
                <a:moveTo>
                  <a:pt x="3236" y="20042"/>
                </a:moveTo>
                <a:cubicBezTo>
                  <a:pt x="3019" y="20266"/>
                  <a:pt x="2718" y="20408"/>
                  <a:pt x="2382" y="20408"/>
                </a:cubicBezTo>
                <a:cubicBezTo>
                  <a:pt x="1724" y="20408"/>
                  <a:pt x="1191" y="19875"/>
                  <a:pt x="1191" y="19218"/>
                </a:cubicBezTo>
                <a:cubicBezTo>
                  <a:pt x="1191" y="18881"/>
                  <a:pt x="1332" y="18580"/>
                  <a:pt x="1557" y="18363"/>
                </a:cubicBezTo>
                <a:lnTo>
                  <a:pt x="1551" y="18358"/>
                </a:lnTo>
                <a:lnTo>
                  <a:pt x="6996" y="12913"/>
                </a:lnTo>
                <a:cubicBezTo>
                  <a:pt x="7472" y="13555"/>
                  <a:pt x="8039" y="14122"/>
                  <a:pt x="8680" y="14599"/>
                </a:cubicBezTo>
                <a:cubicBezTo>
                  <a:pt x="8680" y="14599"/>
                  <a:pt x="3236" y="20042"/>
                  <a:pt x="3236" y="20042"/>
                </a:cubicBezTo>
                <a:close/>
                <a:moveTo>
                  <a:pt x="13499" y="0"/>
                </a:moveTo>
                <a:cubicBezTo>
                  <a:pt x="9026" y="0"/>
                  <a:pt x="5399" y="3626"/>
                  <a:pt x="5399" y="8100"/>
                </a:cubicBezTo>
                <a:cubicBezTo>
                  <a:pt x="5399" y="9467"/>
                  <a:pt x="5742" y="10754"/>
                  <a:pt x="6341" y="11884"/>
                </a:cubicBezTo>
                <a:lnTo>
                  <a:pt x="709" y="17515"/>
                </a:lnTo>
                <a:lnTo>
                  <a:pt x="713" y="17520"/>
                </a:lnTo>
                <a:cubicBezTo>
                  <a:pt x="274" y="17953"/>
                  <a:pt x="0" y="18552"/>
                  <a:pt x="0" y="19218"/>
                </a:cubicBezTo>
                <a:cubicBezTo>
                  <a:pt x="0" y="20533"/>
                  <a:pt x="1066" y="21599"/>
                  <a:pt x="2382" y="21599"/>
                </a:cubicBezTo>
                <a:cubicBezTo>
                  <a:pt x="3047" y="21599"/>
                  <a:pt x="3647" y="21326"/>
                  <a:pt x="4079" y="20885"/>
                </a:cubicBezTo>
                <a:lnTo>
                  <a:pt x="4078" y="20884"/>
                </a:lnTo>
                <a:lnTo>
                  <a:pt x="9708" y="15255"/>
                </a:lnTo>
                <a:cubicBezTo>
                  <a:pt x="10839" y="15856"/>
                  <a:pt x="12128" y="16200"/>
                  <a:pt x="13499" y="16200"/>
                </a:cubicBezTo>
                <a:cubicBezTo>
                  <a:pt x="17973" y="16200"/>
                  <a:pt x="21600" y="12573"/>
                  <a:pt x="21600" y="8100"/>
                </a:cubicBezTo>
                <a:cubicBezTo>
                  <a:pt x="21600" y="3626"/>
                  <a:pt x="17973" y="0"/>
                  <a:pt x="13499" y="0"/>
                </a:cubicBezTo>
              </a:path>
            </a:pathLst>
          </a:custGeom>
          <a:solidFill>
            <a:srgbClr val="0169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38100" tIns="38100" rIns="38100" bIns="38100" anchor="ctr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F708777-3815-350A-0FFF-731A165B0560}"/>
              </a:ext>
            </a:extLst>
          </p:cNvPr>
          <p:cNvSpPr txBox="1"/>
          <p:nvPr/>
        </p:nvSpPr>
        <p:spPr>
          <a:xfrm>
            <a:off x="220947" y="7222"/>
            <a:ext cx="117371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0169FC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5400" dirty="0">
              <a:gradFill>
                <a:gsLst>
                  <a:gs pos="0">
                    <a:srgbClr val="0169FC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C737C635-83BA-C29F-8A72-DE910EC34A9C}"/>
              </a:ext>
            </a:extLst>
          </p:cNvPr>
          <p:cNvSpPr txBox="1"/>
          <p:nvPr/>
        </p:nvSpPr>
        <p:spPr>
          <a:xfrm>
            <a:off x="1594959" y="253606"/>
            <a:ext cx="287544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>
                  <a:gsLst>
                    <a:gs pos="0">
                      <a:srgbClr val="1B90FE"/>
                    </a:gs>
                    <a:gs pos="70000">
                      <a:srgbClr val="0169FC"/>
                    </a:gs>
                  </a:gsLst>
                  <a:lin ang="5400000" scaled="1"/>
                </a:gradFill>
              </a:rPr>
              <a:t>添加标题文本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0EB7701C-DE77-D747-4E72-892AC8A9228B}"/>
              </a:ext>
            </a:extLst>
          </p:cNvPr>
          <p:cNvGrpSpPr/>
          <p:nvPr/>
        </p:nvGrpSpPr>
        <p:grpSpPr>
          <a:xfrm>
            <a:off x="7972652" y="1636972"/>
            <a:ext cx="2639491" cy="1247584"/>
            <a:chOff x="838614" y="2151587"/>
            <a:chExt cx="2639491" cy="1247584"/>
          </a:xfrm>
        </p:grpSpPr>
        <p:sp>
          <p:nvSpPr>
            <p:cNvPr id="49" name="文本框 66">
              <a:extLst>
                <a:ext uri="{FF2B5EF4-FFF2-40B4-BE49-F238E27FC236}">
                  <a16:creationId xmlns:a16="http://schemas.microsoft.com/office/drawing/2014/main" id="{FE5EF104-3142-4C3F-32AD-CE43170535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615" y="2502515"/>
              <a:ext cx="2639490" cy="896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B5D71E4C-D681-A460-1404-0985E2EB3B12}"/>
                </a:ext>
              </a:extLst>
            </p:cNvPr>
            <p:cNvSpPr txBox="1"/>
            <p:nvPr/>
          </p:nvSpPr>
          <p:spPr>
            <a:xfrm>
              <a:off x="838614" y="2151587"/>
              <a:ext cx="15749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EDD7ADB5-755E-FA5D-E5DF-85B502957D6F}"/>
              </a:ext>
            </a:extLst>
          </p:cNvPr>
          <p:cNvGrpSpPr/>
          <p:nvPr/>
        </p:nvGrpSpPr>
        <p:grpSpPr>
          <a:xfrm>
            <a:off x="1712934" y="1636972"/>
            <a:ext cx="2639491" cy="1247584"/>
            <a:chOff x="838615" y="2151587"/>
            <a:chExt cx="2639491" cy="1247584"/>
          </a:xfrm>
        </p:grpSpPr>
        <p:sp>
          <p:nvSpPr>
            <p:cNvPr id="52" name="文本框 66">
              <a:extLst>
                <a:ext uri="{FF2B5EF4-FFF2-40B4-BE49-F238E27FC236}">
                  <a16:creationId xmlns:a16="http://schemas.microsoft.com/office/drawing/2014/main" id="{4E9DC756-12D8-779A-5F90-A428A2BC698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615" y="2502515"/>
              <a:ext cx="2639490" cy="896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4CB4568C-D2AF-695A-897E-22C0602936BF}"/>
                </a:ext>
              </a:extLst>
            </p:cNvPr>
            <p:cNvSpPr txBox="1"/>
            <p:nvPr/>
          </p:nvSpPr>
          <p:spPr>
            <a:xfrm>
              <a:off x="1903162" y="2151587"/>
              <a:ext cx="15749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00814A24-9993-7DD1-BDCB-82D69C87FAC2}"/>
              </a:ext>
            </a:extLst>
          </p:cNvPr>
          <p:cNvGrpSpPr/>
          <p:nvPr/>
        </p:nvGrpSpPr>
        <p:grpSpPr>
          <a:xfrm>
            <a:off x="7624920" y="4002800"/>
            <a:ext cx="2639491" cy="1247584"/>
            <a:chOff x="838614" y="2151587"/>
            <a:chExt cx="2639491" cy="1247584"/>
          </a:xfrm>
        </p:grpSpPr>
        <p:sp>
          <p:nvSpPr>
            <p:cNvPr id="55" name="文本框 66">
              <a:extLst>
                <a:ext uri="{FF2B5EF4-FFF2-40B4-BE49-F238E27FC236}">
                  <a16:creationId xmlns:a16="http://schemas.microsoft.com/office/drawing/2014/main" id="{EE19B5CE-0F70-AD8E-47D7-A2B75B2D7D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615" y="2502515"/>
              <a:ext cx="2639490" cy="896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1E77093E-2375-8665-E73C-5E46BBBE62A4}"/>
                </a:ext>
              </a:extLst>
            </p:cNvPr>
            <p:cNvSpPr txBox="1"/>
            <p:nvPr/>
          </p:nvSpPr>
          <p:spPr>
            <a:xfrm>
              <a:off x="838614" y="2151587"/>
              <a:ext cx="15749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36C9FF66-FBA1-7745-26C1-E6BEFC797750}"/>
              </a:ext>
            </a:extLst>
          </p:cNvPr>
          <p:cNvGrpSpPr/>
          <p:nvPr/>
        </p:nvGrpSpPr>
        <p:grpSpPr>
          <a:xfrm>
            <a:off x="692538" y="4002800"/>
            <a:ext cx="2639491" cy="1247584"/>
            <a:chOff x="838615" y="2151587"/>
            <a:chExt cx="2639491" cy="1247584"/>
          </a:xfrm>
        </p:grpSpPr>
        <p:sp>
          <p:nvSpPr>
            <p:cNvPr id="58" name="文本框 66">
              <a:extLst>
                <a:ext uri="{FF2B5EF4-FFF2-40B4-BE49-F238E27FC236}">
                  <a16:creationId xmlns:a16="http://schemas.microsoft.com/office/drawing/2014/main" id="{4B70CA74-AA26-2A32-3BCC-70ADB3F3FD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615" y="2502515"/>
              <a:ext cx="2639490" cy="896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6B8160DB-D5D1-EA72-4F58-FBCEB2DEFFCB}"/>
                </a:ext>
              </a:extLst>
            </p:cNvPr>
            <p:cNvSpPr txBox="1"/>
            <p:nvPr/>
          </p:nvSpPr>
          <p:spPr>
            <a:xfrm>
              <a:off x="1903162" y="2151587"/>
              <a:ext cx="15749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135278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74"/>
          <p:cNvGrpSpPr/>
          <p:nvPr/>
        </p:nvGrpSpPr>
        <p:grpSpPr>
          <a:xfrm>
            <a:off x="2170532" y="1873903"/>
            <a:ext cx="1228949" cy="3456420"/>
            <a:chOff x="1634044" y="1304396"/>
            <a:chExt cx="921712" cy="2592315"/>
          </a:xfrm>
        </p:grpSpPr>
        <p:sp>
          <p:nvSpPr>
            <p:cNvPr id="6" name="Rounded Rectangle 38"/>
            <p:cNvSpPr/>
            <p:nvPr/>
          </p:nvSpPr>
          <p:spPr>
            <a:xfrm>
              <a:off x="1634044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rgbClr val="0169F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en-US" sz="3556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7" name="Group 46"/>
            <p:cNvGrpSpPr/>
            <p:nvPr/>
          </p:nvGrpSpPr>
          <p:grpSpPr>
            <a:xfrm>
              <a:off x="1703480" y="3032606"/>
              <a:ext cx="782840" cy="782838"/>
              <a:chOff x="1703480" y="3032606"/>
              <a:chExt cx="782840" cy="782838"/>
            </a:xfrm>
          </p:grpSpPr>
          <p:sp>
            <p:nvSpPr>
              <p:cNvPr id="11" name="Oval 44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377">
                  <a:defRPr/>
                </a:pPr>
                <a:endParaRPr lang="en-US" sz="1867" kern="0" dirty="0">
                  <a:solidFill>
                    <a:srgbClr val="44546A">
                      <a:lumMod val="75000"/>
                    </a:srgb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Oval 45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 cap="flat" cmpd="sng" algn="ctr">
                <a:solidFill>
                  <a:srgbClr val="FFFFFF"/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377">
                  <a:defRPr/>
                </a:pPr>
                <a:endParaRPr lang="en-US" sz="1867" kern="0" dirty="0">
                  <a:solidFill>
                    <a:srgbClr val="E7E6E6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Group 61"/>
            <p:cNvGrpSpPr/>
            <p:nvPr/>
          </p:nvGrpSpPr>
          <p:grpSpPr>
            <a:xfrm>
              <a:off x="1794215" y="1477217"/>
              <a:ext cx="601367" cy="2108391"/>
              <a:chOff x="1794215" y="1477217"/>
              <a:chExt cx="601367" cy="2108391"/>
            </a:xfrm>
          </p:grpSpPr>
          <p:sp>
            <p:nvSpPr>
              <p:cNvPr id="9" name="Text Placeholder 3"/>
              <p:cNvSpPr txBox="1">
                <a:spLocks/>
              </p:cNvSpPr>
              <p:nvPr/>
            </p:nvSpPr>
            <p:spPr>
              <a:xfrm>
                <a:off x="1907297" y="3262443"/>
                <a:ext cx="375205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40">
                  <a:spcBef>
                    <a:spcPct val="20000"/>
                  </a:spcBef>
                  <a:defRPr/>
                </a:pPr>
                <a:r>
                  <a:rPr lang="zh-CN" altLang="en-US" sz="1400" b="1" kern="0" dirty="0">
                    <a:solidFill>
                      <a:srgbClr val="000000">
                        <a:lumMod val="75000"/>
                        <a:lumOff val="25000"/>
                      </a:srgbClr>
                    </a:solidFill>
                    <a:cs typeface="+mn-ea"/>
                    <a:sym typeface="+mn-lt"/>
                  </a:rPr>
                  <a:t>添加标题</a:t>
                </a:r>
                <a:endParaRPr lang="en-US" sz="1400" b="1" kern="0" dirty="0">
                  <a:solidFill>
                    <a:srgbClr val="000000">
                      <a:lumMod val="75000"/>
                      <a:lumOff val="25000"/>
                    </a:srgb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Rectangle 60"/>
              <p:cNvSpPr/>
              <p:nvPr/>
            </p:nvSpPr>
            <p:spPr>
              <a:xfrm>
                <a:off x="1794215" y="1477217"/>
                <a:ext cx="601367" cy="3462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40">
                  <a:spcBef>
                    <a:spcPct val="20000"/>
                  </a:spcBef>
                  <a:defRPr/>
                </a:pPr>
                <a:r>
                  <a:rPr lang="en-US" sz="2400" b="1" kern="0" dirty="0">
                    <a:solidFill>
                      <a:srgbClr val="FFFFFF"/>
                    </a:solidFill>
                    <a:cs typeface="+mn-ea"/>
                    <a:sym typeface="+mn-lt"/>
                  </a:rPr>
                  <a:t>90%</a:t>
                </a:r>
              </a:p>
            </p:txBody>
          </p:sp>
        </p:grpSp>
      </p:grpSp>
      <p:grpSp>
        <p:nvGrpSpPr>
          <p:cNvPr id="13" name="Group 75"/>
          <p:cNvGrpSpPr/>
          <p:nvPr/>
        </p:nvGrpSpPr>
        <p:grpSpPr>
          <a:xfrm>
            <a:off x="3821932" y="2411568"/>
            <a:ext cx="1228949" cy="2918755"/>
            <a:chOff x="2872594" y="1707645"/>
            <a:chExt cx="921712" cy="2189066"/>
          </a:xfrm>
        </p:grpSpPr>
        <p:sp>
          <p:nvSpPr>
            <p:cNvPr id="14" name="Rounded Rectangle 40"/>
            <p:cNvSpPr/>
            <p:nvPr/>
          </p:nvSpPr>
          <p:spPr>
            <a:xfrm>
              <a:off x="2872594" y="1707645"/>
              <a:ext cx="921712" cy="2189066"/>
            </a:xfrm>
            <a:prstGeom prst="roundRect">
              <a:avLst>
                <a:gd name="adj" fmla="val 50000"/>
              </a:avLst>
            </a:prstGeom>
            <a:solidFill>
              <a:srgbClr val="27BAF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en-US" sz="3556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15" name="Group 47"/>
            <p:cNvGrpSpPr/>
            <p:nvPr/>
          </p:nvGrpSpPr>
          <p:grpSpPr>
            <a:xfrm>
              <a:off x="2942030" y="3032606"/>
              <a:ext cx="782840" cy="782838"/>
              <a:chOff x="1703480" y="3032606"/>
              <a:chExt cx="782840" cy="782838"/>
            </a:xfrm>
          </p:grpSpPr>
          <p:sp>
            <p:nvSpPr>
              <p:cNvPr id="19" name="Oval 48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377">
                  <a:defRPr/>
                </a:pPr>
                <a:endParaRPr lang="en-US" sz="1867" kern="0" dirty="0">
                  <a:solidFill>
                    <a:srgbClr val="E7E6E6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Oval 49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 cap="flat" cmpd="sng" algn="ctr">
                <a:solidFill>
                  <a:srgbClr val="FFFFFF"/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377">
                  <a:defRPr/>
                </a:pPr>
                <a:endParaRPr lang="en-US" sz="1867" kern="0" dirty="0">
                  <a:solidFill>
                    <a:srgbClr val="E7E6E6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Group 62"/>
            <p:cNvGrpSpPr/>
            <p:nvPr/>
          </p:nvGrpSpPr>
          <p:grpSpPr>
            <a:xfrm>
              <a:off x="3027480" y="1825998"/>
              <a:ext cx="601367" cy="1759609"/>
              <a:chOff x="1794215" y="1750267"/>
              <a:chExt cx="601367" cy="1759609"/>
            </a:xfrm>
          </p:grpSpPr>
          <p:sp>
            <p:nvSpPr>
              <p:cNvPr id="17" name="Text Placeholder 3"/>
              <p:cNvSpPr txBox="1">
                <a:spLocks/>
              </p:cNvSpPr>
              <p:nvPr/>
            </p:nvSpPr>
            <p:spPr>
              <a:xfrm>
                <a:off x="1911900" y="3186711"/>
                <a:ext cx="381193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40">
                  <a:spcBef>
                    <a:spcPct val="20000"/>
                  </a:spcBef>
                  <a:defRPr/>
                </a:pPr>
                <a:r>
                  <a:rPr lang="zh-CN" altLang="en-US" sz="1400" b="1" kern="0" dirty="0">
                    <a:solidFill>
                      <a:srgbClr val="000000">
                        <a:lumMod val="75000"/>
                        <a:lumOff val="25000"/>
                      </a:srgbClr>
                    </a:solidFill>
                    <a:cs typeface="+mn-ea"/>
                    <a:sym typeface="+mn-lt"/>
                  </a:rPr>
                  <a:t>添加标题</a:t>
                </a:r>
                <a:endParaRPr lang="en-US" altLang="zh-CN" sz="1400" b="1" kern="0" dirty="0">
                  <a:solidFill>
                    <a:srgbClr val="000000">
                      <a:lumMod val="75000"/>
                      <a:lumOff val="25000"/>
                    </a:srgb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Rectangle 64"/>
              <p:cNvSpPr/>
              <p:nvPr/>
            </p:nvSpPr>
            <p:spPr>
              <a:xfrm>
                <a:off x="1794215" y="1750267"/>
                <a:ext cx="601367" cy="3462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40">
                  <a:spcBef>
                    <a:spcPct val="20000"/>
                  </a:spcBef>
                  <a:defRPr/>
                </a:pPr>
                <a:r>
                  <a:rPr lang="en-US" sz="2400" b="1" kern="0" dirty="0">
                    <a:solidFill>
                      <a:srgbClr val="FFFFFF"/>
                    </a:solidFill>
                    <a:cs typeface="+mn-ea"/>
                    <a:sym typeface="+mn-lt"/>
                  </a:rPr>
                  <a:t>80%</a:t>
                </a:r>
              </a:p>
            </p:txBody>
          </p:sp>
        </p:grpSp>
      </p:grpSp>
      <p:grpSp>
        <p:nvGrpSpPr>
          <p:cNvPr id="21" name="Group 76"/>
          <p:cNvGrpSpPr/>
          <p:nvPr/>
        </p:nvGrpSpPr>
        <p:grpSpPr>
          <a:xfrm>
            <a:off x="5473329" y="1105810"/>
            <a:ext cx="1228948" cy="4224513"/>
            <a:chOff x="4106521" y="728326"/>
            <a:chExt cx="921712" cy="3168385"/>
          </a:xfrm>
        </p:grpSpPr>
        <p:sp>
          <p:nvSpPr>
            <p:cNvPr id="22" name="Rounded Rectangle 41"/>
            <p:cNvSpPr/>
            <p:nvPr/>
          </p:nvSpPr>
          <p:spPr>
            <a:xfrm>
              <a:off x="4106521" y="728326"/>
              <a:ext cx="921712" cy="3168385"/>
            </a:xfrm>
            <a:prstGeom prst="roundRect">
              <a:avLst>
                <a:gd name="adj" fmla="val 50000"/>
              </a:avLst>
            </a:prstGeom>
            <a:solidFill>
              <a:srgbClr val="0169F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en-US" sz="3556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23" name="Group 50"/>
            <p:cNvGrpSpPr/>
            <p:nvPr/>
          </p:nvGrpSpPr>
          <p:grpSpPr>
            <a:xfrm>
              <a:off x="4175957" y="3032606"/>
              <a:ext cx="782840" cy="782838"/>
              <a:chOff x="1703480" y="3032606"/>
              <a:chExt cx="782840" cy="782838"/>
            </a:xfrm>
          </p:grpSpPr>
          <p:sp>
            <p:nvSpPr>
              <p:cNvPr id="27" name="Oval 51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377">
                  <a:defRPr/>
                </a:pPr>
                <a:endParaRPr lang="en-US" sz="1867" kern="0" dirty="0">
                  <a:solidFill>
                    <a:srgbClr val="5D910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Oval 52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 cap="flat" cmpd="sng" algn="ctr">
                <a:solidFill>
                  <a:srgbClr val="FFFFFF"/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377">
                  <a:defRPr/>
                </a:pPr>
                <a:endParaRPr lang="en-US" sz="1867" kern="0" dirty="0">
                  <a:solidFill>
                    <a:srgbClr val="FF3F3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Group 65"/>
            <p:cNvGrpSpPr/>
            <p:nvPr/>
          </p:nvGrpSpPr>
          <p:grpSpPr>
            <a:xfrm>
              <a:off x="4200062" y="958754"/>
              <a:ext cx="737221" cy="2626852"/>
              <a:chOff x="1731825" y="1174197"/>
              <a:chExt cx="737221" cy="2626852"/>
            </a:xfrm>
          </p:grpSpPr>
          <p:sp>
            <p:nvSpPr>
              <p:cNvPr id="25" name="Text Placeholder 3"/>
              <p:cNvSpPr txBox="1">
                <a:spLocks/>
              </p:cNvSpPr>
              <p:nvPr/>
            </p:nvSpPr>
            <p:spPr>
              <a:xfrm>
                <a:off x="1924450" y="3477884"/>
                <a:ext cx="349379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40">
                  <a:spcBef>
                    <a:spcPct val="20000"/>
                  </a:spcBef>
                  <a:defRPr/>
                </a:pPr>
                <a:r>
                  <a:rPr lang="zh-CN" altLang="en-US" sz="1400" b="1" kern="0" dirty="0">
                    <a:solidFill>
                      <a:srgbClr val="000000">
                        <a:lumMod val="75000"/>
                        <a:lumOff val="25000"/>
                      </a:srgbClr>
                    </a:solidFill>
                    <a:cs typeface="+mn-ea"/>
                    <a:sym typeface="+mn-lt"/>
                  </a:rPr>
                  <a:t>添加标题</a:t>
                </a:r>
                <a:endParaRPr lang="en-US" altLang="zh-CN" sz="1400" b="1" kern="0" dirty="0">
                  <a:solidFill>
                    <a:srgbClr val="000000">
                      <a:lumMod val="75000"/>
                      <a:lumOff val="25000"/>
                    </a:srgb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Rectangle 67"/>
              <p:cNvSpPr/>
              <p:nvPr/>
            </p:nvSpPr>
            <p:spPr>
              <a:xfrm>
                <a:off x="1731825" y="1174197"/>
                <a:ext cx="737221" cy="3462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40">
                  <a:spcBef>
                    <a:spcPct val="20000"/>
                  </a:spcBef>
                  <a:defRPr/>
                </a:pPr>
                <a:r>
                  <a:rPr lang="en-US" sz="2400" b="1" kern="0" dirty="0">
                    <a:solidFill>
                      <a:srgbClr val="FFFFFF"/>
                    </a:solidFill>
                    <a:cs typeface="+mn-ea"/>
                    <a:sym typeface="+mn-lt"/>
                  </a:rPr>
                  <a:t>100%</a:t>
                </a:r>
              </a:p>
            </p:txBody>
          </p:sp>
        </p:grpSp>
      </p:grpSp>
      <p:grpSp>
        <p:nvGrpSpPr>
          <p:cNvPr id="29" name="Group 79"/>
          <p:cNvGrpSpPr/>
          <p:nvPr/>
        </p:nvGrpSpPr>
        <p:grpSpPr>
          <a:xfrm>
            <a:off x="8776132" y="1873903"/>
            <a:ext cx="1228949" cy="3456420"/>
            <a:chOff x="6588245" y="1304396"/>
            <a:chExt cx="921712" cy="2592315"/>
          </a:xfrm>
        </p:grpSpPr>
        <p:sp>
          <p:nvSpPr>
            <p:cNvPr id="30" name="Rounded Rectangle 43"/>
            <p:cNvSpPr/>
            <p:nvPr/>
          </p:nvSpPr>
          <p:spPr>
            <a:xfrm>
              <a:off x="6588245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rgbClr val="0169F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en-US" sz="3556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31" name="Group 56"/>
            <p:cNvGrpSpPr/>
            <p:nvPr/>
          </p:nvGrpSpPr>
          <p:grpSpPr>
            <a:xfrm>
              <a:off x="6657681" y="3032606"/>
              <a:ext cx="782840" cy="782838"/>
              <a:chOff x="1703480" y="3032606"/>
              <a:chExt cx="782840" cy="782838"/>
            </a:xfrm>
          </p:grpSpPr>
          <p:sp>
            <p:nvSpPr>
              <p:cNvPr id="35" name="Oval 57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377">
                  <a:defRPr/>
                </a:pPr>
                <a:endParaRPr lang="en-US" sz="1867" kern="0" dirty="0">
                  <a:solidFill>
                    <a:srgbClr val="916B0C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Oval 58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 cap="flat" cmpd="sng" algn="ctr">
                <a:solidFill>
                  <a:srgbClr val="FFFFFF"/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377">
                  <a:defRPr/>
                </a:pPr>
                <a:endParaRPr lang="en-US" sz="1867" kern="0" dirty="0">
                  <a:solidFill>
                    <a:srgbClr val="00B0F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2" name="Group 68"/>
            <p:cNvGrpSpPr/>
            <p:nvPr/>
          </p:nvGrpSpPr>
          <p:grpSpPr>
            <a:xfrm>
              <a:off x="6743132" y="1477217"/>
              <a:ext cx="601367" cy="2108389"/>
              <a:chOff x="1794216" y="1477217"/>
              <a:chExt cx="601367" cy="2108389"/>
            </a:xfrm>
          </p:grpSpPr>
          <p:sp>
            <p:nvSpPr>
              <p:cNvPr id="33" name="Text Placeholder 3"/>
              <p:cNvSpPr txBox="1">
                <a:spLocks/>
              </p:cNvSpPr>
              <p:nvPr/>
            </p:nvSpPr>
            <p:spPr>
              <a:xfrm>
                <a:off x="1950645" y="3262441"/>
                <a:ext cx="299080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40">
                  <a:spcBef>
                    <a:spcPct val="20000"/>
                  </a:spcBef>
                  <a:defRPr/>
                </a:pPr>
                <a:r>
                  <a:rPr lang="zh-CN" altLang="en-US" sz="1400" b="1" kern="0" dirty="0">
                    <a:solidFill>
                      <a:srgbClr val="000000">
                        <a:lumMod val="75000"/>
                        <a:lumOff val="25000"/>
                      </a:srgbClr>
                    </a:solidFill>
                    <a:cs typeface="+mn-ea"/>
                    <a:sym typeface="+mn-lt"/>
                  </a:rPr>
                  <a:t>添加标题</a:t>
                </a:r>
                <a:endParaRPr lang="en-US" altLang="zh-CN" sz="1400" b="1" kern="0" dirty="0">
                  <a:solidFill>
                    <a:srgbClr val="000000">
                      <a:lumMod val="75000"/>
                      <a:lumOff val="25000"/>
                    </a:srgb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Rectangle 70"/>
              <p:cNvSpPr/>
              <p:nvPr/>
            </p:nvSpPr>
            <p:spPr>
              <a:xfrm>
                <a:off x="1794216" y="1477217"/>
                <a:ext cx="601367" cy="3462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40">
                  <a:spcBef>
                    <a:spcPct val="20000"/>
                  </a:spcBef>
                  <a:defRPr/>
                </a:pPr>
                <a:r>
                  <a:rPr lang="en-US" sz="2400" b="1" kern="0" dirty="0">
                    <a:solidFill>
                      <a:srgbClr val="FFFFFF"/>
                    </a:solidFill>
                    <a:cs typeface="+mn-ea"/>
                    <a:sym typeface="+mn-lt"/>
                  </a:rPr>
                  <a:t>90%</a:t>
                </a:r>
              </a:p>
            </p:txBody>
          </p:sp>
        </p:grpSp>
      </p:grpSp>
      <p:grpSp>
        <p:nvGrpSpPr>
          <p:cNvPr id="37" name="Group 78"/>
          <p:cNvGrpSpPr/>
          <p:nvPr/>
        </p:nvGrpSpPr>
        <p:grpSpPr>
          <a:xfrm>
            <a:off x="7124732" y="2641996"/>
            <a:ext cx="1228949" cy="2663083"/>
            <a:chOff x="5349694" y="1880466"/>
            <a:chExt cx="921712" cy="1997312"/>
          </a:xfrm>
        </p:grpSpPr>
        <p:sp>
          <p:nvSpPr>
            <p:cNvPr id="38" name="Rounded Rectangle 42"/>
            <p:cNvSpPr/>
            <p:nvPr/>
          </p:nvSpPr>
          <p:spPr>
            <a:xfrm>
              <a:off x="5349694" y="1880466"/>
              <a:ext cx="921712" cy="1997312"/>
            </a:xfrm>
            <a:prstGeom prst="roundRect">
              <a:avLst>
                <a:gd name="adj" fmla="val 50000"/>
              </a:avLst>
            </a:prstGeom>
            <a:solidFill>
              <a:srgbClr val="27BAF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en-US" sz="3556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39" name="Group 77"/>
            <p:cNvGrpSpPr/>
            <p:nvPr/>
          </p:nvGrpSpPr>
          <p:grpSpPr>
            <a:xfrm>
              <a:off x="5419130" y="1960262"/>
              <a:ext cx="782840" cy="1840285"/>
              <a:chOff x="5419130" y="1960262"/>
              <a:chExt cx="782840" cy="1840285"/>
            </a:xfrm>
          </p:grpSpPr>
          <p:grpSp>
            <p:nvGrpSpPr>
              <p:cNvPr id="40" name="Group 53"/>
              <p:cNvGrpSpPr/>
              <p:nvPr/>
            </p:nvGrpSpPr>
            <p:grpSpPr>
              <a:xfrm>
                <a:off x="5419130" y="3017709"/>
                <a:ext cx="782840" cy="782838"/>
                <a:chOff x="1703480" y="3032606"/>
                <a:chExt cx="782840" cy="782838"/>
              </a:xfrm>
            </p:grpSpPr>
            <p:sp>
              <p:nvSpPr>
                <p:cNvPr id="44" name="Oval 54"/>
                <p:cNvSpPr/>
                <p:nvPr/>
              </p:nvSpPr>
              <p:spPr>
                <a:xfrm>
                  <a:off x="1758217" y="3087343"/>
                  <a:ext cx="673367" cy="673365"/>
                </a:xfrm>
                <a:prstGeom prst="ellipse">
                  <a:avLst/>
                </a:prstGeom>
                <a:solidFill>
                  <a:srgbClr val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914377">
                    <a:defRPr/>
                  </a:pPr>
                  <a:endParaRPr lang="en-US" sz="1867" kern="0" dirty="0">
                    <a:solidFill>
                      <a:srgbClr val="98C052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Oval 55"/>
                <p:cNvSpPr/>
                <p:nvPr/>
              </p:nvSpPr>
              <p:spPr>
                <a:xfrm>
                  <a:off x="1703480" y="3032606"/>
                  <a:ext cx="782840" cy="782838"/>
                </a:xfrm>
                <a:prstGeom prst="ellipse">
                  <a:avLst/>
                </a:prstGeom>
                <a:noFill/>
                <a:ln w="19050" cap="flat" cmpd="sng" algn="ctr">
                  <a:solidFill>
                    <a:srgbClr val="FFFFFF"/>
                  </a:solidFill>
                  <a:prstDash val="sysDot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914377">
                    <a:defRPr/>
                  </a:pPr>
                  <a:endParaRPr lang="en-US" sz="1867" kern="0" dirty="0">
                    <a:solidFill>
                      <a:srgbClr val="FFC000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1" name="Group 71"/>
              <p:cNvGrpSpPr/>
              <p:nvPr/>
            </p:nvGrpSpPr>
            <p:grpSpPr>
              <a:xfrm>
                <a:off x="5507701" y="1960262"/>
                <a:ext cx="601367" cy="1610450"/>
                <a:chOff x="1794215" y="1865481"/>
                <a:chExt cx="601367" cy="1610450"/>
              </a:xfrm>
            </p:grpSpPr>
            <p:sp>
              <p:nvSpPr>
                <p:cNvPr id="42" name="Text Placeholder 3"/>
                <p:cNvSpPr txBox="1">
                  <a:spLocks/>
                </p:cNvSpPr>
                <p:nvPr/>
              </p:nvSpPr>
              <p:spPr>
                <a:xfrm>
                  <a:off x="1953286" y="3152766"/>
                  <a:ext cx="283226" cy="323165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spAutoFit/>
                </a:bodyPr>
                <a:lstStyle>
                  <a:lvl1pPr marL="0" indent="0" algn="ctr">
                    <a:buNone/>
                    <a:defRPr sz="16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defRPr>
                  </a:lvl1pPr>
                  <a:lvl2pPr marL="457200" indent="0">
                    <a:buNone/>
                    <a:defRPr sz="1200"/>
                  </a:lvl2pPr>
                  <a:lvl3pPr marL="914400" indent="0">
                    <a:buNone/>
                    <a:defRPr sz="1000"/>
                  </a:lvl3pPr>
                  <a:lvl4pPr marL="1371600" indent="0">
                    <a:buNone/>
                    <a:defRPr sz="900"/>
                  </a:lvl4pPr>
                  <a:lvl5pPr marL="1828800" indent="0">
                    <a:buNone/>
                    <a:defRPr sz="900"/>
                  </a:lvl5pPr>
                  <a:lvl6pPr marL="2286000" indent="0">
                    <a:buNone/>
                    <a:defRPr sz="900"/>
                  </a:lvl6pPr>
                  <a:lvl7pPr marL="2743200" indent="0">
                    <a:buNone/>
                    <a:defRPr sz="900"/>
                  </a:lvl7pPr>
                  <a:lvl8pPr marL="3200400" indent="0">
                    <a:buNone/>
                    <a:defRPr sz="900"/>
                  </a:lvl8pPr>
                  <a:lvl9pPr marL="3657600" indent="0">
                    <a:buNone/>
                    <a:defRPr sz="900"/>
                  </a:lvl9pPr>
                </a:lstStyle>
                <a:p>
                  <a:pPr defTabSz="1219140">
                    <a:spcBef>
                      <a:spcPct val="20000"/>
                    </a:spcBef>
                    <a:defRPr/>
                  </a:pPr>
                  <a:r>
                    <a:rPr lang="zh-CN" altLang="en-US" sz="1400" b="1" kern="0" dirty="0">
                      <a:solidFill>
                        <a:srgbClr val="000000">
                          <a:lumMod val="75000"/>
                          <a:lumOff val="25000"/>
                        </a:srgbClr>
                      </a:solidFill>
                      <a:cs typeface="+mn-ea"/>
                      <a:sym typeface="+mn-lt"/>
                    </a:rPr>
                    <a:t>添加标题</a:t>
                  </a:r>
                  <a:endParaRPr lang="en-US" altLang="zh-CN" sz="1400" b="1" kern="0" dirty="0">
                    <a:solidFill>
                      <a:srgbClr val="000000">
                        <a:lumMod val="75000"/>
                        <a:lumOff val="25000"/>
                      </a:srgb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Rectangle 73"/>
                <p:cNvSpPr/>
                <p:nvPr/>
              </p:nvSpPr>
              <p:spPr>
                <a:xfrm>
                  <a:off x="1794215" y="1865481"/>
                  <a:ext cx="601367" cy="34624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 defTabSz="1219140">
                    <a:spcBef>
                      <a:spcPct val="20000"/>
                    </a:spcBef>
                    <a:defRPr/>
                  </a:pPr>
                  <a:r>
                    <a:rPr lang="en-US" sz="2400" b="1" kern="0" dirty="0">
                      <a:solidFill>
                        <a:srgbClr val="FFFFFF"/>
                      </a:solidFill>
                      <a:cs typeface="+mn-ea"/>
                      <a:sym typeface="+mn-lt"/>
                    </a:rPr>
                    <a:t>70%</a:t>
                  </a:r>
                </a:p>
              </p:txBody>
            </p:sp>
          </p:grpSp>
        </p:grpSp>
      </p:grpSp>
      <p:sp>
        <p:nvSpPr>
          <p:cNvPr id="47" name="文本框 13"/>
          <p:cNvSpPr txBox="1"/>
          <p:nvPr/>
        </p:nvSpPr>
        <p:spPr>
          <a:xfrm>
            <a:off x="2263112" y="2929389"/>
            <a:ext cx="1072669" cy="57245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defTabSz="914377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300" kern="0" dirty="0">
                <a:solidFill>
                  <a:srgbClr val="FFFFFF">
                    <a:lumMod val="95000"/>
                  </a:srgbClr>
                </a:solidFill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48" name="文本框 13"/>
          <p:cNvSpPr txBox="1"/>
          <p:nvPr/>
        </p:nvSpPr>
        <p:spPr>
          <a:xfrm>
            <a:off x="3900071" y="3327568"/>
            <a:ext cx="1058228" cy="57245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defTabSz="914377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300" kern="0" dirty="0">
                <a:solidFill>
                  <a:srgbClr val="FFFFFF">
                    <a:lumMod val="95000"/>
                  </a:srgbClr>
                </a:solidFill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49" name="文本框 13"/>
          <p:cNvSpPr txBox="1"/>
          <p:nvPr/>
        </p:nvSpPr>
        <p:spPr>
          <a:xfrm>
            <a:off x="8862400" y="2929389"/>
            <a:ext cx="1072669" cy="57245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defTabSz="914377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300" kern="0" dirty="0">
                <a:solidFill>
                  <a:srgbClr val="FFFFFF">
                    <a:lumMod val="95000"/>
                  </a:srgbClr>
                </a:solidFill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50" name="文本框 13"/>
          <p:cNvSpPr txBox="1"/>
          <p:nvPr/>
        </p:nvSpPr>
        <p:spPr>
          <a:xfrm>
            <a:off x="7222051" y="3327568"/>
            <a:ext cx="1058228" cy="57245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defTabSz="914377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300" kern="0" dirty="0">
                <a:solidFill>
                  <a:srgbClr val="FFFFFF">
                    <a:lumMod val="95000"/>
                  </a:srgbClr>
                </a:solidFill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51" name="文本框 13"/>
          <p:cNvSpPr txBox="1"/>
          <p:nvPr/>
        </p:nvSpPr>
        <p:spPr>
          <a:xfrm>
            <a:off x="5554058" y="2190056"/>
            <a:ext cx="1058228" cy="55860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defTabSz="914377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300" kern="0" dirty="0">
                <a:solidFill>
                  <a:srgbClr val="FFFFFF">
                    <a:lumMod val="95000"/>
                  </a:srgbClr>
                </a:solidFill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A24FF45E-7E75-21EA-013D-3F374B952261}"/>
              </a:ext>
            </a:extLst>
          </p:cNvPr>
          <p:cNvSpPr txBox="1"/>
          <p:nvPr/>
        </p:nvSpPr>
        <p:spPr>
          <a:xfrm>
            <a:off x="220947" y="7222"/>
            <a:ext cx="117371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0169FC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5400" dirty="0">
              <a:gradFill>
                <a:gsLst>
                  <a:gs pos="0">
                    <a:srgbClr val="0169FC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63616186-392F-4082-B0FB-4115991A8A83}"/>
              </a:ext>
            </a:extLst>
          </p:cNvPr>
          <p:cNvSpPr txBox="1"/>
          <p:nvPr/>
        </p:nvSpPr>
        <p:spPr>
          <a:xfrm>
            <a:off x="1594959" y="253606"/>
            <a:ext cx="287544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>
                  <a:gsLst>
                    <a:gs pos="0">
                      <a:srgbClr val="1B90FE"/>
                    </a:gs>
                    <a:gs pos="70000">
                      <a:srgbClr val="0169FC"/>
                    </a:gs>
                  </a:gsLst>
                  <a:lin ang="5400000" scaled="1"/>
                </a:gradFill>
              </a:rPr>
              <a:t>添加标题文本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5E8CC72D-682D-5757-E34B-83573EFED89E}"/>
              </a:ext>
            </a:extLst>
          </p:cNvPr>
          <p:cNvSpPr txBox="1"/>
          <p:nvPr/>
        </p:nvSpPr>
        <p:spPr>
          <a:xfrm>
            <a:off x="1255486" y="5626854"/>
            <a:ext cx="9508856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42218920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2"/>
          <p:cNvSpPr>
            <a:spLocks/>
          </p:cNvSpPr>
          <p:nvPr/>
        </p:nvSpPr>
        <p:spPr bwMode="auto">
          <a:xfrm>
            <a:off x="1683881" y="1558187"/>
            <a:ext cx="550479" cy="1101352"/>
          </a:xfrm>
          <a:custGeom>
            <a:avLst/>
            <a:gdLst>
              <a:gd name="T0" fmla="*/ 776 w 776"/>
              <a:gd name="T1" fmla="*/ 1553 h 1553"/>
              <a:gd name="T2" fmla="*/ 0 w 776"/>
              <a:gd name="T3" fmla="*/ 777 h 1553"/>
              <a:gd name="T4" fmla="*/ 776 w 776"/>
              <a:gd name="T5" fmla="*/ 0 h 1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76" h="1553">
                <a:moveTo>
                  <a:pt x="776" y="1553"/>
                </a:moveTo>
                <a:cubicBezTo>
                  <a:pt x="348" y="1553"/>
                  <a:pt x="0" y="1205"/>
                  <a:pt x="0" y="777"/>
                </a:cubicBezTo>
                <a:cubicBezTo>
                  <a:pt x="0" y="348"/>
                  <a:pt x="348" y="0"/>
                  <a:pt x="776" y="0"/>
                </a:cubicBezTo>
              </a:path>
            </a:pathLst>
          </a:custGeom>
          <a:noFill/>
          <a:ln w="12700" cap="flat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17" tIns="60959" rIns="121917" bIns="6095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5" name="Oval 13"/>
          <p:cNvSpPr>
            <a:spLocks noChangeArrowheads="1"/>
          </p:cNvSpPr>
          <p:nvPr/>
        </p:nvSpPr>
        <p:spPr bwMode="auto">
          <a:xfrm>
            <a:off x="1786713" y="1655009"/>
            <a:ext cx="895283" cy="901659"/>
          </a:xfrm>
          <a:prstGeom prst="ellipse">
            <a:avLst/>
          </a:prstGeom>
          <a:solidFill>
            <a:srgbClr val="0169FC"/>
          </a:solidFill>
          <a:ln w="12700">
            <a:noFill/>
            <a:round/>
            <a:headEnd/>
            <a:tailEnd/>
          </a:ln>
        </p:spPr>
        <p:txBody>
          <a:bodyPr vert="horz" wrap="square" lIns="121917" tIns="60959" rIns="121917" bIns="6095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6" name="Line 14"/>
          <p:cNvSpPr>
            <a:spLocks noChangeShapeType="1"/>
          </p:cNvSpPr>
          <p:nvPr/>
        </p:nvSpPr>
        <p:spPr bwMode="auto">
          <a:xfrm>
            <a:off x="2234354" y="1558185"/>
            <a:ext cx="8057535" cy="0"/>
          </a:xfrm>
          <a:prstGeom prst="line">
            <a:avLst/>
          </a:prstGeom>
          <a:noFill/>
          <a:ln w="12700" cap="flat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17" tIns="60959" rIns="121917" bIns="6095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7" name="Line 15"/>
          <p:cNvSpPr>
            <a:spLocks noChangeShapeType="1"/>
          </p:cNvSpPr>
          <p:nvPr/>
        </p:nvSpPr>
        <p:spPr bwMode="auto">
          <a:xfrm>
            <a:off x="2234354" y="2659539"/>
            <a:ext cx="8057535" cy="0"/>
          </a:xfrm>
          <a:prstGeom prst="line">
            <a:avLst/>
          </a:prstGeom>
          <a:noFill/>
          <a:ln w="12700" cap="flat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17" tIns="60959" rIns="121917" bIns="6095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8" name="Freeform 16"/>
          <p:cNvSpPr>
            <a:spLocks/>
          </p:cNvSpPr>
          <p:nvPr/>
        </p:nvSpPr>
        <p:spPr bwMode="auto">
          <a:xfrm>
            <a:off x="10291890" y="2659538"/>
            <a:ext cx="550479" cy="1107407"/>
          </a:xfrm>
          <a:custGeom>
            <a:avLst/>
            <a:gdLst>
              <a:gd name="T0" fmla="*/ 0 w 776"/>
              <a:gd name="T1" fmla="*/ 0 h 1553"/>
              <a:gd name="T2" fmla="*/ 776 w 776"/>
              <a:gd name="T3" fmla="*/ 776 h 1553"/>
              <a:gd name="T4" fmla="*/ 0 w 776"/>
              <a:gd name="T5" fmla="*/ 1553 h 1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76" h="1553">
                <a:moveTo>
                  <a:pt x="0" y="0"/>
                </a:moveTo>
                <a:cubicBezTo>
                  <a:pt x="428" y="0"/>
                  <a:pt x="776" y="348"/>
                  <a:pt x="776" y="776"/>
                </a:cubicBezTo>
                <a:cubicBezTo>
                  <a:pt x="776" y="1205"/>
                  <a:pt x="428" y="1553"/>
                  <a:pt x="0" y="1553"/>
                </a:cubicBezTo>
              </a:path>
            </a:pathLst>
          </a:custGeom>
          <a:noFill/>
          <a:ln w="12700" cap="flat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17" tIns="60959" rIns="121917" bIns="6095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9" name="Oval 17"/>
          <p:cNvSpPr>
            <a:spLocks noChangeArrowheads="1"/>
          </p:cNvSpPr>
          <p:nvPr/>
        </p:nvSpPr>
        <p:spPr bwMode="auto">
          <a:xfrm>
            <a:off x="9844248" y="2762411"/>
            <a:ext cx="901333" cy="901659"/>
          </a:xfrm>
          <a:prstGeom prst="ellipse">
            <a:avLst/>
          </a:prstGeom>
          <a:solidFill>
            <a:srgbClr val="27BAFD"/>
          </a:solidFill>
          <a:ln w="12700">
            <a:noFill/>
            <a:round/>
            <a:headEnd/>
            <a:tailEnd/>
          </a:ln>
        </p:spPr>
        <p:txBody>
          <a:bodyPr vert="horz" wrap="square" lIns="121917" tIns="60959" rIns="121917" bIns="6095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0" name="Line 18"/>
          <p:cNvSpPr>
            <a:spLocks noChangeShapeType="1"/>
          </p:cNvSpPr>
          <p:nvPr/>
        </p:nvSpPr>
        <p:spPr bwMode="auto">
          <a:xfrm flipH="1">
            <a:off x="2234354" y="3766941"/>
            <a:ext cx="8057535" cy="0"/>
          </a:xfrm>
          <a:prstGeom prst="line">
            <a:avLst/>
          </a:prstGeom>
          <a:noFill/>
          <a:ln w="12700" cap="flat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17" tIns="60959" rIns="121917" bIns="6095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1" name="Freeform 19"/>
          <p:cNvSpPr>
            <a:spLocks/>
          </p:cNvSpPr>
          <p:nvPr/>
        </p:nvSpPr>
        <p:spPr bwMode="auto">
          <a:xfrm>
            <a:off x="1683881" y="3766943"/>
            <a:ext cx="550479" cy="1101352"/>
          </a:xfrm>
          <a:custGeom>
            <a:avLst/>
            <a:gdLst>
              <a:gd name="T0" fmla="*/ 776 w 776"/>
              <a:gd name="T1" fmla="*/ 1553 h 1553"/>
              <a:gd name="T2" fmla="*/ 0 w 776"/>
              <a:gd name="T3" fmla="*/ 776 h 1553"/>
              <a:gd name="T4" fmla="*/ 776 w 776"/>
              <a:gd name="T5" fmla="*/ 0 h 1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76" h="1553">
                <a:moveTo>
                  <a:pt x="776" y="1553"/>
                </a:moveTo>
                <a:cubicBezTo>
                  <a:pt x="348" y="1553"/>
                  <a:pt x="0" y="1205"/>
                  <a:pt x="0" y="776"/>
                </a:cubicBezTo>
                <a:cubicBezTo>
                  <a:pt x="0" y="348"/>
                  <a:pt x="348" y="0"/>
                  <a:pt x="776" y="0"/>
                </a:cubicBezTo>
              </a:path>
            </a:pathLst>
          </a:custGeom>
          <a:noFill/>
          <a:ln w="12700" cap="flat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17" tIns="60959" rIns="121917" bIns="6095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2" name="Oval 20"/>
          <p:cNvSpPr>
            <a:spLocks noChangeArrowheads="1"/>
          </p:cNvSpPr>
          <p:nvPr/>
        </p:nvSpPr>
        <p:spPr bwMode="auto">
          <a:xfrm>
            <a:off x="1786713" y="3863763"/>
            <a:ext cx="895283" cy="901659"/>
          </a:xfrm>
          <a:prstGeom prst="ellipse">
            <a:avLst/>
          </a:prstGeom>
          <a:solidFill>
            <a:srgbClr val="27BAFD"/>
          </a:solidFill>
          <a:ln w="12700">
            <a:noFill/>
            <a:round/>
            <a:headEnd/>
            <a:tailEnd/>
          </a:ln>
        </p:spPr>
        <p:txBody>
          <a:bodyPr vert="horz" wrap="square" lIns="121917" tIns="60959" rIns="121917" bIns="6095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3" name="Line 21"/>
          <p:cNvSpPr>
            <a:spLocks noChangeShapeType="1"/>
          </p:cNvSpPr>
          <p:nvPr/>
        </p:nvSpPr>
        <p:spPr bwMode="auto">
          <a:xfrm>
            <a:off x="2234354" y="4868293"/>
            <a:ext cx="8057535" cy="0"/>
          </a:xfrm>
          <a:prstGeom prst="line">
            <a:avLst/>
          </a:prstGeom>
          <a:noFill/>
          <a:ln w="12700" cap="flat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17" tIns="60959" rIns="121917" bIns="6095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4" name="Freeform 22"/>
          <p:cNvSpPr>
            <a:spLocks/>
          </p:cNvSpPr>
          <p:nvPr/>
        </p:nvSpPr>
        <p:spPr bwMode="auto">
          <a:xfrm>
            <a:off x="10291890" y="4868294"/>
            <a:ext cx="550479" cy="1107407"/>
          </a:xfrm>
          <a:custGeom>
            <a:avLst/>
            <a:gdLst>
              <a:gd name="T0" fmla="*/ 0 w 776"/>
              <a:gd name="T1" fmla="*/ 0 h 1553"/>
              <a:gd name="T2" fmla="*/ 776 w 776"/>
              <a:gd name="T3" fmla="*/ 776 h 1553"/>
              <a:gd name="T4" fmla="*/ 0 w 776"/>
              <a:gd name="T5" fmla="*/ 1553 h 1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76" h="1553">
                <a:moveTo>
                  <a:pt x="0" y="0"/>
                </a:moveTo>
                <a:cubicBezTo>
                  <a:pt x="428" y="0"/>
                  <a:pt x="776" y="347"/>
                  <a:pt x="776" y="776"/>
                </a:cubicBezTo>
                <a:cubicBezTo>
                  <a:pt x="776" y="1205"/>
                  <a:pt x="428" y="1553"/>
                  <a:pt x="0" y="1553"/>
                </a:cubicBezTo>
              </a:path>
            </a:pathLst>
          </a:custGeom>
          <a:noFill/>
          <a:ln w="12700" cap="flat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17" tIns="60959" rIns="121917" bIns="6095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5" name="Oval 23"/>
          <p:cNvSpPr>
            <a:spLocks noChangeArrowheads="1"/>
          </p:cNvSpPr>
          <p:nvPr/>
        </p:nvSpPr>
        <p:spPr bwMode="auto">
          <a:xfrm>
            <a:off x="9844248" y="4971169"/>
            <a:ext cx="901333" cy="901659"/>
          </a:xfrm>
          <a:prstGeom prst="ellipse">
            <a:avLst/>
          </a:prstGeom>
          <a:solidFill>
            <a:srgbClr val="0169FC"/>
          </a:solidFill>
          <a:ln w="12700">
            <a:noFill/>
            <a:round/>
            <a:headEnd/>
            <a:tailEnd/>
          </a:ln>
        </p:spPr>
        <p:txBody>
          <a:bodyPr vert="horz" wrap="square" lIns="121917" tIns="60959" rIns="121917" bIns="6095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6" name="Line 24"/>
          <p:cNvSpPr>
            <a:spLocks noChangeShapeType="1"/>
          </p:cNvSpPr>
          <p:nvPr/>
        </p:nvSpPr>
        <p:spPr bwMode="auto">
          <a:xfrm flipH="1">
            <a:off x="2236195" y="5978115"/>
            <a:ext cx="8057535" cy="0"/>
          </a:xfrm>
          <a:prstGeom prst="line">
            <a:avLst/>
          </a:prstGeom>
          <a:noFill/>
          <a:ln w="12700" cap="flat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17" tIns="60959" rIns="121917" bIns="6095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022410" y="1744844"/>
            <a:ext cx="452915" cy="661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300" kern="0" dirty="0">
                <a:solidFill>
                  <a:sysClr val="window" lastClr="FFFFFF"/>
                </a:solidFill>
                <a:cs typeface="+mn-ea"/>
                <a:sym typeface="+mn-lt"/>
              </a:rPr>
              <a:t>A</a:t>
            </a:r>
            <a:endParaRPr lang="zh-CN" altLang="en-US" sz="43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103289" y="2861346"/>
            <a:ext cx="452915" cy="661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300" kern="0" dirty="0">
                <a:solidFill>
                  <a:sysClr val="window" lastClr="FFFFFF"/>
                </a:solidFill>
                <a:cs typeface="+mn-ea"/>
                <a:sym typeface="+mn-lt"/>
              </a:rPr>
              <a:t>B</a:t>
            </a:r>
            <a:endParaRPr lang="zh-CN" altLang="en-US" sz="43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991934" y="3983328"/>
            <a:ext cx="452915" cy="661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300" kern="0" dirty="0">
                <a:solidFill>
                  <a:sysClr val="window" lastClr="FFFFFF"/>
                </a:solidFill>
                <a:cs typeface="+mn-ea"/>
                <a:sym typeface="+mn-lt"/>
              </a:rPr>
              <a:t>C</a:t>
            </a:r>
            <a:endParaRPr lang="zh-CN" altLang="en-US" sz="43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103289" y="5080320"/>
            <a:ext cx="452915" cy="661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300" kern="0" dirty="0">
                <a:solidFill>
                  <a:sysClr val="window" lastClr="FFFFFF"/>
                </a:solidFill>
                <a:cs typeface="+mn-ea"/>
                <a:sym typeface="+mn-lt"/>
              </a:rPr>
              <a:t>D </a:t>
            </a:r>
            <a:endParaRPr lang="zh-CN" altLang="en-US" sz="43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25B74F25-C549-3554-09A7-9664C96F4992}"/>
              </a:ext>
            </a:extLst>
          </p:cNvPr>
          <p:cNvSpPr txBox="1"/>
          <p:nvPr/>
        </p:nvSpPr>
        <p:spPr>
          <a:xfrm>
            <a:off x="220947" y="7222"/>
            <a:ext cx="117371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0169FC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5400" dirty="0">
              <a:gradFill>
                <a:gsLst>
                  <a:gs pos="0">
                    <a:srgbClr val="0169FC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B63D917-50A6-A286-CDCD-9B61337D673A}"/>
              </a:ext>
            </a:extLst>
          </p:cNvPr>
          <p:cNvSpPr txBox="1"/>
          <p:nvPr/>
        </p:nvSpPr>
        <p:spPr>
          <a:xfrm>
            <a:off x="1594959" y="253606"/>
            <a:ext cx="287544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>
                  <a:gsLst>
                    <a:gs pos="0">
                      <a:srgbClr val="1B90FE"/>
                    </a:gs>
                    <a:gs pos="70000">
                      <a:srgbClr val="0169FC"/>
                    </a:gs>
                  </a:gsLst>
                  <a:lin ang="5400000" scaled="1"/>
                </a:gradFill>
              </a:rPr>
              <a:t>添加标题文本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05E10A0-FB08-30D4-0B23-53479F5F92E0}"/>
              </a:ext>
            </a:extLst>
          </p:cNvPr>
          <p:cNvGrpSpPr/>
          <p:nvPr/>
        </p:nvGrpSpPr>
        <p:grpSpPr>
          <a:xfrm>
            <a:off x="2917693" y="1764514"/>
            <a:ext cx="7638511" cy="693586"/>
            <a:chOff x="838614" y="2151587"/>
            <a:chExt cx="7638511" cy="693586"/>
          </a:xfrm>
        </p:grpSpPr>
        <p:sp>
          <p:nvSpPr>
            <p:cNvPr id="32" name="文本框 66">
              <a:extLst>
                <a:ext uri="{FF2B5EF4-FFF2-40B4-BE49-F238E27FC236}">
                  <a16:creationId xmlns:a16="http://schemas.microsoft.com/office/drawing/2014/main" id="{0AD15C50-69A8-8CC2-AE1E-AE217AF57F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614" y="2502515"/>
              <a:ext cx="7638511" cy="342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DE19A8E4-2525-A858-DAA7-87336358A13E}"/>
                </a:ext>
              </a:extLst>
            </p:cNvPr>
            <p:cNvSpPr txBox="1"/>
            <p:nvPr/>
          </p:nvSpPr>
          <p:spPr>
            <a:xfrm>
              <a:off x="838614" y="2151587"/>
              <a:ext cx="15749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370DDB2-E676-A300-2882-35EE2AA4A28B}"/>
              </a:ext>
            </a:extLst>
          </p:cNvPr>
          <p:cNvGrpSpPr/>
          <p:nvPr/>
        </p:nvGrpSpPr>
        <p:grpSpPr>
          <a:xfrm>
            <a:off x="2917693" y="3965909"/>
            <a:ext cx="7638511" cy="693586"/>
            <a:chOff x="838614" y="2151587"/>
            <a:chExt cx="7638511" cy="693586"/>
          </a:xfrm>
        </p:grpSpPr>
        <p:sp>
          <p:nvSpPr>
            <p:cNvPr id="35" name="文本框 66">
              <a:extLst>
                <a:ext uri="{FF2B5EF4-FFF2-40B4-BE49-F238E27FC236}">
                  <a16:creationId xmlns:a16="http://schemas.microsoft.com/office/drawing/2014/main" id="{07C282AE-7429-33DA-E48C-25E63B725C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614" y="2502515"/>
              <a:ext cx="7638511" cy="342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8130418-704A-1247-7950-DB39921B8F73}"/>
                </a:ext>
              </a:extLst>
            </p:cNvPr>
            <p:cNvSpPr txBox="1"/>
            <p:nvPr/>
          </p:nvSpPr>
          <p:spPr>
            <a:xfrm>
              <a:off x="838614" y="2151587"/>
              <a:ext cx="15749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72B44159-2721-7BAC-F0C4-9461E7B8DEAA}"/>
              </a:ext>
            </a:extLst>
          </p:cNvPr>
          <p:cNvGrpSpPr/>
          <p:nvPr/>
        </p:nvGrpSpPr>
        <p:grpSpPr>
          <a:xfrm>
            <a:off x="2180275" y="2856088"/>
            <a:ext cx="7638511" cy="693586"/>
            <a:chOff x="838614" y="2151587"/>
            <a:chExt cx="7638511" cy="693586"/>
          </a:xfrm>
        </p:grpSpPr>
        <p:sp>
          <p:nvSpPr>
            <p:cNvPr id="38" name="文本框 66">
              <a:extLst>
                <a:ext uri="{FF2B5EF4-FFF2-40B4-BE49-F238E27FC236}">
                  <a16:creationId xmlns:a16="http://schemas.microsoft.com/office/drawing/2014/main" id="{7C58CAF9-70E9-089C-31D2-50A38FB542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614" y="2502515"/>
              <a:ext cx="7638511" cy="342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AF4BC4C-6A17-98C4-8C20-36E743609AED}"/>
                </a:ext>
              </a:extLst>
            </p:cNvPr>
            <p:cNvSpPr txBox="1"/>
            <p:nvPr/>
          </p:nvSpPr>
          <p:spPr>
            <a:xfrm>
              <a:off x="6541079" y="2151587"/>
              <a:ext cx="15749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C7DBBC81-6F47-4DDE-52BF-B650969E88B1}"/>
              </a:ext>
            </a:extLst>
          </p:cNvPr>
          <p:cNvGrpSpPr/>
          <p:nvPr/>
        </p:nvGrpSpPr>
        <p:grpSpPr>
          <a:xfrm>
            <a:off x="2180275" y="5089799"/>
            <a:ext cx="7638511" cy="693586"/>
            <a:chOff x="838614" y="2151587"/>
            <a:chExt cx="7638511" cy="693586"/>
          </a:xfrm>
        </p:grpSpPr>
        <p:sp>
          <p:nvSpPr>
            <p:cNvPr id="41" name="文本框 66">
              <a:extLst>
                <a:ext uri="{FF2B5EF4-FFF2-40B4-BE49-F238E27FC236}">
                  <a16:creationId xmlns:a16="http://schemas.microsoft.com/office/drawing/2014/main" id="{4E797A62-4570-9D50-5DD1-95C38A4650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614" y="2502515"/>
              <a:ext cx="7638511" cy="342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5BD5C08F-FE56-2220-982C-B4C46C7DEB44}"/>
                </a:ext>
              </a:extLst>
            </p:cNvPr>
            <p:cNvSpPr txBox="1"/>
            <p:nvPr/>
          </p:nvSpPr>
          <p:spPr>
            <a:xfrm>
              <a:off x="6541079" y="2151587"/>
              <a:ext cx="15749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432347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矩形: 圆角 68">
            <a:extLst>
              <a:ext uri="{FF2B5EF4-FFF2-40B4-BE49-F238E27FC236}">
                <a16:creationId xmlns:a16="http://schemas.microsoft.com/office/drawing/2014/main" id="{CC1F5C97-BE26-20E0-6A83-4F4627E8EBD3}"/>
              </a:ext>
            </a:extLst>
          </p:cNvPr>
          <p:cNvSpPr/>
          <p:nvPr/>
        </p:nvSpPr>
        <p:spPr>
          <a:xfrm rot="2700000">
            <a:off x="543332" y="-1751614"/>
            <a:ext cx="623107" cy="409851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9000">
                <a:srgbClr val="27BAFD">
                  <a:alpha val="0"/>
                </a:srgbClr>
              </a:gs>
              <a:gs pos="100000">
                <a:srgbClr val="0169FC">
                  <a:alpha val="22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1BC0574F-9E12-79EC-801E-1A65C2D5FFAD}"/>
              </a:ext>
            </a:extLst>
          </p:cNvPr>
          <p:cNvGrpSpPr/>
          <p:nvPr/>
        </p:nvGrpSpPr>
        <p:grpSpPr>
          <a:xfrm>
            <a:off x="1504610" y="4001405"/>
            <a:ext cx="5248241" cy="2071968"/>
            <a:chOff x="4459978" y="6451596"/>
            <a:chExt cx="3272463" cy="1291945"/>
          </a:xfrm>
          <a:gradFill>
            <a:gsLst>
              <a:gs pos="100000">
                <a:schemeClr val="bg1">
                  <a:lumMod val="50000"/>
                  <a:alpha val="62000"/>
                </a:schemeClr>
              </a:gs>
              <a:gs pos="0">
                <a:schemeClr val="bg1">
                  <a:lumMod val="50000"/>
                  <a:alpha val="0"/>
                </a:schemeClr>
              </a:gs>
            </a:gsLst>
            <a:lin ang="5400000" scaled="1"/>
          </a:gradFill>
          <a:scene3d>
            <a:camera prst="orthographicFront">
              <a:rot lat="2666121" lon="19525901" rev="20092126"/>
            </a:camera>
            <a:lightRig rig="threePt" dir="t"/>
          </a:scene3d>
        </p:grpSpPr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003FAF6D-A5BE-85E1-3FDE-57418E4FD518}"/>
                </a:ext>
              </a:extLst>
            </p:cNvPr>
            <p:cNvSpPr/>
            <p:nvPr/>
          </p:nvSpPr>
          <p:spPr>
            <a:xfrm flipH="1">
              <a:off x="4459978" y="6816213"/>
              <a:ext cx="1311228" cy="927328"/>
            </a:xfrm>
            <a:custGeom>
              <a:avLst/>
              <a:gdLst>
                <a:gd name="connsiteX0" fmla="*/ 723132 w 1311227"/>
                <a:gd name="connsiteY0" fmla="*/ 924120 h 927328"/>
                <a:gd name="connsiteX1" fmla="*/ 724970 w 1311227"/>
                <a:gd name="connsiteY1" fmla="*/ 925958 h 927328"/>
                <a:gd name="connsiteX2" fmla="*/ 722231 w 1311227"/>
                <a:gd name="connsiteY2" fmla="*/ 924588 h 927328"/>
                <a:gd name="connsiteX3" fmla="*/ 737632 w 1311227"/>
                <a:gd name="connsiteY3" fmla="*/ 922984 h 927328"/>
                <a:gd name="connsiteX4" fmla="*/ 740038 w 1311227"/>
                <a:gd name="connsiteY4" fmla="*/ 924588 h 927328"/>
                <a:gd name="connsiteX5" fmla="*/ 738155 w 1311227"/>
                <a:gd name="connsiteY5" fmla="*/ 924760 h 927328"/>
                <a:gd name="connsiteX6" fmla="*/ 711578 w 1311227"/>
                <a:gd name="connsiteY6" fmla="*/ 922914 h 927328"/>
                <a:gd name="connsiteX7" fmla="*/ 711445 w 1311227"/>
                <a:gd name="connsiteY7" fmla="*/ 923561 h 927328"/>
                <a:gd name="connsiteX8" fmla="*/ 707164 w 1311227"/>
                <a:gd name="connsiteY8" fmla="*/ 927328 h 927328"/>
                <a:gd name="connsiteX9" fmla="*/ 694973 w 1311227"/>
                <a:gd name="connsiteY9" fmla="*/ 917705 h 927328"/>
                <a:gd name="connsiteX10" fmla="*/ 694836 w 1311227"/>
                <a:gd name="connsiteY10" fmla="*/ 921849 h 927328"/>
                <a:gd name="connsiteX11" fmla="*/ 694836 w 1311227"/>
                <a:gd name="connsiteY11" fmla="*/ 917739 h 927328"/>
                <a:gd name="connsiteX12" fmla="*/ 575667 w 1311227"/>
                <a:gd name="connsiteY12" fmla="*/ 867058 h 927328"/>
                <a:gd name="connsiteX13" fmla="*/ 579776 w 1311227"/>
                <a:gd name="connsiteY13" fmla="*/ 869798 h 927328"/>
                <a:gd name="connsiteX14" fmla="*/ 574297 w 1311227"/>
                <a:gd name="connsiteY14" fmla="*/ 871168 h 927328"/>
                <a:gd name="connsiteX15" fmla="*/ 571558 w 1311227"/>
                <a:gd name="connsiteY15" fmla="*/ 824596 h 927328"/>
                <a:gd name="connsiteX16" fmla="*/ 571558 w 1311227"/>
                <a:gd name="connsiteY16" fmla="*/ 828705 h 927328"/>
                <a:gd name="connsiteX17" fmla="*/ 570775 w 1311227"/>
                <a:gd name="connsiteY17" fmla="*/ 824791 h 927328"/>
                <a:gd name="connsiteX18" fmla="*/ 570188 w 1311227"/>
                <a:gd name="connsiteY18" fmla="*/ 821856 h 927328"/>
                <a:gd name="connsiteX19" fmla="*/ 570775 w 1311227"/>
                <a:gd name="connsiteY19" fmla="*/ 824791 h 927328"/>
                <a:gd name="connsiteX20" fmla="*/ 566078 w 1311227"/>
                <a:gd name="connsiteY20" fmla="*/ 825965 h 927328"/>
                <a:gd name="connsiteX21" fmla="*/ 570188 w 1311227"/>
                <a:gd name="connsiteY21" fmla="*/ 821856 h 927328"/>
                <a:gd name="connsiteX22" fmla="*/ 527725 w 1311227"/>
                <a:gd name="connsiteY22" fmla="*/ 809528 h 927328"/>
                <a:gd name="connsiteX23" fmla="*/ 530465 w 1311227"/>
                <a:gd name="connsiteY23" fmla="*/ 810898 h 927328"/>
                <a:gd name="connsiteX24" fmla="*/ 526355 w 1311227"/>
                <a:gd name="connsiteY24" fmla="*/ 812268 h 927328"/>
                <a:gd name="connsiteX25" fmla="*/ 527725 w 1311227"/>
                <a:gd name="connsiteY25" fmla="*/ 809528 h 927328"/>
                <a:gd name="connsiteX26" fmla="*/ 597583 w 1311227"/>
                <a:gd name="connsiteY26" fmla="*/ 801310 h 927328"/>
                <a:gd name="connsiteX27" fmla="*/ 603062 w 1311227"/>
                <a:gd name="connsiteY27" fmla="*/ 805419 h 927328"/>
                <a:gd name="connsiteX28" fmla="*/ 594843 w 1311227"/>
                <a:gd name="connsiteY28" fmla="*/ 805419 h 927328"/>
                <a:gd name="connsiteX29" fmla="*/ 597583 w 1311227"/>
                <a:gd name="connsiteY29" fmla="*/ 801310 h 927328"/>
                <a:gd name="connsiteX30" fmla="*/ 807156 w 1311227"/>
                <a:gd name="connsiteY30" fmla="*/ 768435 h 927328"/>
                <a:gd name="connsiteX31" fmla="*/ 812635 w 1311227"/>
                <a:gd name="connsiteY31" fmla="*/ 769805 h 927328"/>
                <a:gd name="connsiteX32" fmla="*/ 808526 w 1311227"/>
                <a:gd name="connsiteY32" fmla="*/ 773915 h 927328"/>
                <a:gd name="connsiteX33" fmla="*/ 804416 w 1311227"/>
                <a:gd name="connsiteY33" fmla="*/ 771175 h 927328"/>
                <a:gd name="connsiteX34" fmla="*/ 740038 w 1311227"/>
                <a:gd name="connsiteY34" fmla="*/ 749259 h 927328"/>
                <a:gd name="connsiteX35" fmla="*/ 755105 w 1311227"/>
                <a:gd name="connsiteY35" fmla="*/ 761587 h 927328"/>
                <a:gd name="connsiteX36" fmla="*/ 750996 w 1311227"/>
                <a:gd name="connsiteY36" fmla="*/ 775285 h 927328"/>
                <a:gd name="connsiteX37" fmla="*/ 750996 w 1311227"/>
                <a:gd name="connsiteY37" fmla="*/ 784873 h 927328"/>
                <a:gd name="connsiteX38" fmla="*/ 744147 w 1311227"/>
                <a:gd name="connsiteY38" fmla="*/ 790352 h 927328"/>
                <a:gd name="connsiteX39" fmla="*/ 733189 w 1311227"/>
                <a:gd name="connsiteY39" fmla="*/ 779394 h 927328"/>
                <a:gd name="connsiteX40" fmla="*/ 734559 w 1311227"/>
                <a:gd name="connsiteY40" fmla="*/ 773915 h 927328"/>
                <a:gd name="connsiteX41" fmla="*/ 734559 w 1311227"/>
                <a:gd name="connsiteY41" fmla="*/ 764327 h 927328"/>
                <a:gd name="connsiteX42" fmla="*/ 740038 w 1311227"/>
                <a:gd name="connsiteY42" fmla="*/ 749259 h 927328"/>
                <a:gd name="connsiteX43" fmla="*/ 396229 w 1311227"/>
                <a:gd name="connsiteY43" fmla="*/ 747889 h 927328"/>
                <a:gd name="connsiteX44" fmla="*/ 398968 w 1311227"/>
                <a:gd name="connsiteY44" fmla="*/ 751999 h 927328"/>
                <a:gd name="connsiteX45" fmla="*/ 392119 w 1311227"/>
                <a:gd name="connsiteY45" fmla="*/ 754738 h 927328"/>
                <a:gd name="connsiteX46" fmla="*/ 390749 w 1311227"/>
                <a:gd name="connsiteY46" fmla="*/ 750629 h 927328"/>
                <a:gd name="connsiteX47" fmla="*/ 396229 w 1311227"/>
                <a:gd name="connsiteY47" fmla="*/ 747889 h 927328"/>
                <a:gd name="connsiteX48" fmla="*/ 741408 w 1311227"/>
                <a:gd name="connsiteY48" fmla="*/ 734192 h 927328"/>
                <a:gd name="connsiteX49" fmla="*/ 745517 w 1311227"/>
                <a:gd name="connsiteY49" fmla="*/ 735562 h 927328"/>
                <a:gd name="connsiteX50" fmla="*/ 738668 w 1311227"/>
                <a:gd name="connsiteY50" fmla="*/ 739671 h 927328"/>
                <a:gd name="connsiteX51" fmla="*/ 741408 w 1311227"/>
                <a:gd name="connsiteY51" fmla="*/ 734192 h 927328"/>
                <a:gd name="connsiteX52" fmla="*/ 572927 w 1311227"/>
                <a:gd name="connsiteY52" fmla="*/ 732822 h 927328"/>
                <a:gd name="connsiteX53" fmla="*/ 574297 w 1311227"/>
                <a:gd name="connsiteY53" fmla="*/ 735562 h 927328"/>
                <a:gd name="connsiteX54" fmla="*/ 570188 w 1311227"/>
                <a:gd name="connsiteY54" fmla="*/ 735562 h 927328"/>
                <a:gd name="connsiteX55" fmla="*/ 594843 w 1311227"/>
                <a:gd name="connsiteY55" fmla="*/ 730082 h 927328"/>
                <a:gd name="connsiteX56" fmla="*/ 598953 w 1311227"/>
                <a:gd name="connsiteY56" fmla="*/ 731452 h 927328"/>
                <a:gd name="connsiteX57" fmla="*/ 597583 w 1311227"/>
                <a:gd name="connsiteY57" fmla="*/ 734192 h 927328"/>
                <a:gd name="connsiteX58" fmla="*/ 594843 w 1311227"/>
                <a:gd name="connsiteY58" fmla="*/ 730082 h 927328"/>
                <a:gd name="connsiteX59" fmla="*/ 767433 w 1311227"/>
                <a:gd name="connsiteY59" fmla="*/ 727343 h 927328"/>
                <a:gd name="connsiteX60" fmla="*/ 774282 w 1311227"/>
                <a:gd name="connsiteY60" fmla="*/ 727343 h 927328"/>
                <a:gd name="connsiteX61" fmla="*/ 774282 w 1311227"/>
                <a:gd name="connsiteY61" fmla="*/ 735562 h 927328"/>
                <a:gd name="connsiteX62" fmla="*/ 770173 w 1311227"/>
                <a:gd name="connsiteY62" fmla="*/ 736931 h 927328"/>
                <a:gd name="connsiteX63" fmla="*/ 763324 w 1311227"/>
                <a:gd name="connsiteY63" fmla="*/ 732822 h 927328"/>
                <a:gd name="connsiteX64" fmla="*/ 767433 w 1311227"/>
                <a:gd name="connsiteY64" fmla="*/ 727343 h 927328"/>
                <a:gd name="connsiteX65" fmla="*/ 812635 w 1311227"/>
                <a:gd name="connsiteY65" fmla="*/ 723234 h 927328"/>
                <a:gd name="connsiteX66" fmla="*/ 818114 w 1311227"/>
                <a:gd name="connsiteY66" fmla="*/ 724603 h 927328"/>
                <a:gd name="connsiteX67" fmla="*/ 815375 w 1311227"/>
                <a:gd name="connsiteY67" fmla="*/ 725973 h 927328"/>
                <a:gd name="connsiteX68" fmla="*/ 659222 w 1311227"/>
                <a:gd name="connsiteY68" fmla="*/ 723234 h 927328"/>
                <a:gd name="connsiteX69" fmla="*/ 664701 w 1311227"/>
                <a:gd name="connsiteY69" fmla="*/ 724603 h 927328"/>
                <a:gd name="connsiteX70" fmla="*/ 664701 w 1311227"/>
                <a:gd name="connsiteY70" fmla="*/ 728712 h 927328"/>
                <a:gd name="connsiteX71" fmla="*/ 659222 w 1311227"/>
                <a:gd name="connsiteY71" fmla="*/ 723234 h 927328"/>
                <a:gd name="connsiteX72" fmla="*/ 834551 w 1311227"/>
                <a:gd name="connsiteY72" fmla="*/ 717754 h 927328"/>
                <a:gd name="connsiteX73" fmla="*/ 841400 w 1311227"/>
                <a:gd name="connsiteY73" fmla="*/ 719124 h 927328"/>
                <a:gd name="connsiteX74" fmla="*/ 838661 w 1311227"/>
                <a:gd name="connsiteY74" fmla="*/ 721864 h 927328"/>
                <a:gd name="connsiteX75" fmla="*/ 834551 w 1311227"/>
                <a:gd name="connsiteY75" fmla="*/ 717754 h 927328"/>
                <a:gd name="connsiteX76" fmla="*/ 983855 w 1311227"/>
                <a:gd name="connsiteY76" fmla="*/ 713645 h 927328"/>
                <a:gd name="connsiteX77" fmla="*/ 990704 w 1311227"/>
                <a:gd name="connsiteY77" fmla="*/ 719124 h 927328"/>
                <a:gd name="connsiteX78" fmla="*/ 981115 w 1311227"/>
                <a:gd name="connsiteY78" fmla="*/ 723234 h 927328"/>
                <a:gd name="connsiteX79" fmla="*/ 974267 w 1311227"/>
                <a:gd name="connsiteY79" fmla="*/ 721864 h 927328"/>
                <a:gd name="connsiteX80" fmla="*/ 983855 w 1311227"/>
                <a:gd name="connsiteY80" fmla="*/ 713645 h 927328"/>
                <a:gd name="connsiteX81" fmla="*/ 664701 w 1311227"/>
                <a:gd name="connsiteY81" fmla="*/ 706797 h 927328"/>
                <a:gd name="connsiteX82" fmla="*/ 666071 w 1311227"/>
                <a:gd name="connsiteY82" fmla="*/ 709536 h 927328"/>
                <a:gd name="connsiteX83" fmla="*/ 660592 w 1311227"/>
                <a:gd name="connsiteY83" fmla="*/ 713645 h 927328"/>
                <a:gd name="connsiteX84" fmla="*/ 660592 w 1311227"/>
                <a:gd name="connsiteY84" fmla="*/ 709536 h 927328"/>
                <a:gd name="connsiteX85" fmla="*/ 664701 w 1311227"/>
                <a:gd name="connsiteY85" fmla="*/ 706797 h 927328"/>
                <a:gd name="connsiteX86" fmla="*/ 1160554 w 1311227"/>
                <a:gd name="connsiteY86" fmla="*/ 704057 h 927328"/>
                <a:gd name="connsiteX87" fmla="*/ 1166033 w 1311227"/>
                <a:gd name="connsiteY87" fmla="*/ 708166 h 927328"/>
                <a:gd name="connsiteX88" fmla="*/ 1152335 w 1311227"/>
                <a:gd name="connsiteY88" fmla="*/ 716385 h 927328"/>
                <a:gd name="connsiteX89" fmla="*/ 1146856 w 1311227"/>
                <a:gd name="connsiteY89" fmla="*/ 712275 h 927328"/>
                <a:gd name="connsiteX90" fmla="*/ 1150966 w 1311227"/>
                <a:gd name="connsiteY90" fmla="*/ 705427 h 927328"/>
                <a:gd name="connsiteX91" fmla="*/ 1160554 w 1311227"/>
                <a:gd name="connsiteY91" fmla="*/ 704057 h 927328"/>
                <a:gd name="connsiteX92" fmla="*/ 401707 w 1311227"/>
                <a:gd name="connsiteY92" fmla="*/ 699947 h 927328"/>
                <a:gd name="connsiteX93" fmla="*/ 401707 w 1311227"/>
                <a:gd name="connsiteY93" fmla="*/ 704057 h 927328"/>
                <a:gd name="connsiteX94" fmla="*/ 407187 w 1311227"/>
                <a:gd name="connsiteY94" fmla="*/ 704057 h 927328"/>
                <a:gd name="connsiteX95" fmla="*/ 400338 w 1311227"/>
                <a:gd name="connsiteY95" fmla="*/ 708166 h 927328"/>
                <a:gd name="connsiteX96" fmla="*/ 401707 w 1311227"/>
                <a:gd name="connsiteY96" fmla="*/ 699947 h 927328"/>
                <a:gd name="connsiteX97" fmla="*/ 1157814 w 1311227"/>
                <a:gd name="connsiteY97" fmla="*/ 690359 h 927328"/>
                <a:gd name="connsiteX98" fmla="*/ 1163293 w 1311227"/>
                <a:gd name="connsiteY98" fmla="*/ 693099 h 927328"/>
                <a:gd name="connsiteX99" fmla="*/ 1161924 w 1311227"/>
                <a:gd name="connsiteY99" fmla="*/ 695839 h 927328"/>
                <a:gd name="connsiteX100" fmla="*/ 1157814 w 1311227"/>
                <a:gd name="connsiteY100" fmla="*/ 690359 h 927328"/>
                <a:gd name="connsiteX101" fmla="*/ 864686 w 1311227"/>
                <a:gd name="connsiteY101" fmla="*/ 690359 h 927328"/>
                <a:gd name="connsiteX102" fmla="*/ 868795 w 1311227"/>
                <a:gd name="connsiteY102" fmla="*/ 693099 h 927328"/>
                <a:gd name="connsiteX103" fmla="*/ 866056 w 1311227"/>
                <a:gd name="connsiteY103" fmla="*/ 694469 h 927328"/>
                <a:gd name="connsiteX104" fmla="*/ 864686 w 1311227"/>
                <a:gd name="connsiteY104" fmla="*/ 690359 h 927328"/>
                <a:gd name="connsiteX105" fmla="*/ 849619 w 1311227"/>
                <a:gd name="connsiteY105" fmla="*/ 690359 h 927328"/>
                <a:gd name="connsiteX106" fmla="*/ 853728 w 1311227"/>
                <a:gd name="connsiteY106" fmla="*/ 693099 h 927328"/>
                <a:gd name="connsiteX107" fmla="*/ 848249 w 1311227"/>
                <a:gd name="connsiteY107" fmla="*/ 693099 h 927328"/>
                <a:gd name="connsiteX108" fmla="*/ 444170 w 1311227"/>
                <a:gd name="connsiteY108" fmla="*/ 688989 h 927328"/>
                <a:gd name="connsiteX109" fmla="*/ 449649 w 1311227"/>
                <a:gd name="connsiteY109" fmla="*/ 688989 h 927328"/>
                <a:gd name="connsiteX110" fmla="*/ 448279 w 1311227"/>
                <a:gd name="connsiteY110" fmla="*/ 691729 h 927328"/>
                <a:gd name="connsiteX111" fmla="*/ 444170 w 1311227"/>
                <a:gd name="connsiteY111" fmla="*/ 688989 h 927328"/>
                <a:gd name="connsiteX112" fmla="*/ 649634 w 1311227"/>
                <a:gd name="connsiteY112" fmla="*/ 687620 h 927328"/>
                <a:gd name="connsiteX113" fmla="*/ 656483 w 1311227"/>
                <a:gd name="connsiteY113" fmla="*/ 688989 h 927328"/>
                <a:gd name="connsiteX114" fmla="*/ 648264 w 1311227"/>
                <a:gd name="connsiteY114" fmla="*/ 690359 h 927328"/>
                <a:gd name="connsiteX115" fmla="*/ 855098 w 1311227"/>
                <a:gd name="connsiteY115" fmla="*/ 682141 h 927328"/>
                <a:gd name="connsiteX116" fmla="*/ 856468 w 1311227"/>
                <a:gd name="connsiteY116" fmla="*/ 684880 h 927328"/>
                <a:gd name="connsiteX117" fmla="*/ 850988 w 1311227"/>
                <a:gd name="connsiteY117" fmla="*/ 684880 h 927328"/>
                <a:gd name="connsiteX118" fmla="*/ 855098 w 1311227"/>
                <a:gd name="connsiteY118" fmla="*/ 682141 h 927328"/>
                <a:gd name="connsiteX119" fmla="*/ 412666 w 1311227"/>
                <a:gd name="connsiteY119" fmla="*/ 679401 h 927328"/>
                <a:gd name="connsiteX120" fmla="*/ 416775 w 1311227"/>
                <a:gd name="connsiteY120" fmla="*/ 680771 h 927328"/>
                <a:gd name="connsiteX121" fmla="*/ 415405 w 1311227"/>
                <a:gd name="connsiteY121" fmla="*/ 683511 h 927328"/>
                <a:gd name="connsiteX122" fmla="*/ 411296 w 1311227"/>
                <a:gd name="connsiteY122" fmla="*/ 682141 h 927328"/>
                <a:gd name="connsiteX123" fmla="*/ 412666 w 1311227"/>
                <a:gd name="connsiteY123" fmla="*/ 679401 h 927328"/>
                <a:gd name="connsiteX124" fmla="*/ 368833 w 1311227"/>
                <a:gd name="connsiteY124" fmla="*/ 679401 h 927328"/>
                <a:gd name="connsiteX125" fmla="*/ 372943 w 1311227"/>
                <a:gd name="connsiteY125" fmla="*/ 679401 h 927328"/>
                <a:gd name="connsiteX126" fmla="*/ 375682 w 1311227"/>
                <a:gd name="connsiteY126" fmla="*/ 684880 h 927328"/>
                <a:gd name="connsiteX127" fmla="*/ 367464 w 1311227"/>
                <a:gd name="connsiteY127" fmla="*/ 684880 h 927328"/>
                <a:gd name="connsiteX128" fmla="*/ 366094 w 1311227"/>
                <a:gd name="connsiteY128" fmla="*/ 682141 h 927328"/>
                <a:gd name="connsiteX129" fmla="*/ 643470 w 1311227"/>
                <a:gd name="connsiteY129" fmla="*/ 677860 h 927328"/>
                <a:gd name="connsiteX130" fmla="*/ 644155 w 1311227"/>
                <a:gd name="connsiteY130" fmla="*/ 680771 h 927328"/>
                <a:gd name="connsiteX131" fmla="*/ 640046 w 1311227"/>
                <a:gd name="connsiteY131" fmla="*/ 688989 h 927328"/>
                <a:gd name="connsiteX132" fmla="*/ 638676 w 1311227"/>
                <a:gd name="connsiteY132" fmla="*/ 701317 h 927328"/>
                <a:gd name="connsiteX133" fmla="*/ 629087 w 1311227"/>
                <a:gd name="connsiteY133" fmla="*/ 709536 h 927328"/>
                <a:gd name="connsiteX134" fmla="*/ 614020 w 1311227"/>
                <a:gd name="connsiteY134" fmla="*/ 702687 h 927328"/>
                <a:gd name="connsiteX135" fmla="*/ 609911 w 1311227"/>
                <a:gd name="connsiteY135" fmla="*/ 704057 h 927328"/>
                <a:gd name="connsiteX136" fmla="*/ 612650 w 1311227"/>
                <a:gd name="connsiteY136" fmla="*/ 699947 h 927328"/>
                <a:gd name="connsiteX137" fmla="*/ 615390 w 1311227"/>
                <a:gd name="connsiteY137" fmla="*/ 688989 h 927328"/>
                <a:gd name="connsiteX138" fmla="*/ 634566 w 1311227"/>
                <a:gd name="connsiteY138" fmla="*/ 678032 h 927328"/>
                <a:gd name="connsiteX139" fmla="*/ 642785 w 1311227"/>
                <a:gd name="connsiteY139" fmla="*/ 678032 h 927328"/>
                <a:gd name="connsiteX140" fmla="*/ 643470 w 1311227"/>
                <a:gd name="connsiteY140" fmla="*/ 677860 h 927328"/>
                <a:gd name="connsiteX141" fmla="*/ 646894 w 1311227"/>
                <a:gd name="connsiteY141" fmla="*/ 672552 h 927328"/>
                <a:gd name="connsiteX142" fmla="*/ 649634 w 1311227"/>
                <a:gd name="connsiteY142" fmla="*/ 673922 h 927328"/>
                <a:gd name="connsiteX143" fmla="*/ 645524 w 1311227"/>
                <a:gd name="connsiteY143" fmla="*/ 675292 h 927328"/>
                <a:gd name="connsiteX144" fmla="*/ 646894 w 1311227"/>
                <a:gd name="connsiteY144" fmla="*/ 672552 h 927328"/>
                <a:gd name="connsiteX145" fmla="*/ 1131789 w 1311227"/>
                <a:gd name="connsiteY145" fmla="*/ 665704 h 927328"/>
                <a:gd name="connsiteX146" fmla="*/ 1127679 w 1311227"/>
                <a:gd name="connsiteY146" fmla="*/ 668443 h 927328"/>
                <a:gd name="connsiteX147" fmla="*/ 1125964 w 1311227"/>
                <a:gd name="connsiteY147" fmla="*/ 667218 h 927328"/>
                <a:gd name="connsiteX148" fmla="*/ 985225 w 1311227"/>
                <a:gd name="connsiteY148" fmla="*/ 664334 h 927328"/>
                <a:gd name="connsiteX149" fmla="*/ 989334 w 1311227"/>
                <a:gd name="connsiteY149" fmla="*/ 664334 h 927328"/>
                <a:gd name="connsiteX150" fmla="*/ 992073 w 1311227"/>
                <a:gd name="connsiteY150" fmla="*/ 668443 h 927328"/>
                <a:gd name="connsiteX151" fmla="*/ 985225 w 1311227"/>
                <a:gd name="connsiteY151" fmla="*/ 668443 h 927328"/>
                <a:gd name="connsiteX152" fmla="*/ 985225 w 1311227"/>
                <a:gd name="connsiteY152" fmla="*/ 664334 h 927328"/>
                <a:gd name="connsiteX153" fmla="*/ 9957 w 1311227"/>
                <a:gd name="connsiteY153" fmla="*/ 661594 h 927328"/>
                <a:gd name="connsiteX154" fmla="*/ 15435 w 1311227"/>
                <a:gd name="connsiteY154" fmla="*/ 662964 h 927328"/>
                <a:gd name="connsiteX155" fmla="*/ 14066 w 1311227"/>
                <a:gd name="connsiteY155" fmla="*/ 665704 h 927328"/>
                <a:gd name="connsiteX156" fmla="*/ 8587 w 1311227"/>
                <a:gd name="connsiteY156" fmla="*/ 665704 h 927328"/>
                <a:gd name="connsiteX157" fmla="*/ 279799 w 1311227"/>
                <a:gd name="connsiteY157" fmla="*/ 660224 h 927328"/>
                <a:gd name="connsiteX158" fmla="*/ 296236 w 1311227"/>
                <a:gd name="connsiteY158" fmla="*/ 669813 h 927328"/>
                <a:gd name="connsiteX159" fmla="*/ 288018 w 1311227"/>
                <a:gd name="connsiteY159" fmla="*/ 680771 h 927328"/>
                <a:gd name="connsiteX160" fmla="*/ 279799 w 1311227"/>
                <a:gd name="connsiteY160" fmla="*/ 680771 h 927328"/>
                <a:gd name="connsiteX161" fmla="*/ 268841 w 1311227"/>
                <a:gd name="connsiteY161" fmla="*/ 684880 h 927328"/>
                <a:gd name="connsiteX162" fmla="*/ 266102 w 1311227"/>
                <a:gd name="connsiteY162" fmla="*/ 683511 h 927328"/>
                <a:gd name="connsiteX163" fmla="*/ 256513 w 1311227"/>
                <a:gd name="connsiteY163" fmla="*/ 678032 h 927328"/>
                <a:gd name="connsiteX164" fmla="*/ 279799 w 1311227"/>
                <a:gd name="connsiteY164" fmla="*/ 660224 h 927328"/>
                <a:gd name="connsiteX165" fmla="*/ 849619 w 1311227"/>
                <a:gd name="connsiteY165" fmla="*/ 657485 h 927328"/>
                <a:gd name="connsiteX166" fmla="*/ 855098 w 1311227"/>
                <a:gd name="connsiteY166" fmla="*/ 661594 h 927328"/>
                <a:gd name="connsiteX167" fmla="*/ 850988 w 1311227"/>
                <a:gd name="connsiteY167" fmla="*/ 662964 h 927328"/>
                <a:gd name="connsiteX168" fmla="*/ 846879 w 1311227"/>
                <a:gd name="connsiteY168" fmla="*/ 660224 h 927328"/>
                <a:gd name="connsiteX169" fmla="*/ 960569 w 1311227"/>
                <a:gd name="connsiteY169" fmla="*/ 654746 h 927328"/>
                <a:gd name="connsiteX170" fmla="*/ 964678 w 1311227"/>
                <a:gd name="connsiteY170" fmla="*/ 654746 h 927328"/>
                <a:gd name="connsiteX171" fmla="*/ 963309 w 1311227"/>
                <a:gd name="connsiteY171" fmla="*/ 658855 h 927328"/>
                <a:gd name="connsiteX172" fmla="*/ 960569 w 1311227"/>
                <a:gd name="connsiteY172" fmla="*/ 654746 h 927328"/>
                <a:gd name="connsiteX173" fmla="*/ 1127923 w 1311227"/>
                <a:gd name="connsiteY173" fmla="*/ 654400 h 927328"/>
                <a:gd name="connsiteX174" fmla="*/ 1130419 w 1311227"/>
                <a:gd name="connsiteY174" fmla="*/ 660224 h 927328"/>
                <a:gd name="connsiteX175" fmla="*/ 1127679 w 1311227"/>
                <a:gd name="connsiteY175" fmla="*/ 654746 h 927328"/>
                <a:gd name="connsiteX176" fmla="*/ 760584 w 1311227"/>
                <a:gd name="connsiteY176" fmla="*/ 652006 h 927328"/>
                <a:gd name="connsiteX177" fmla="*/ 759215 w 1311227"/>
                <a:gd name="connsiteY177" fmla="*/ 660224 h 927328"/>
                <a:gd name="connsiteX178" fmla="*/ 741408 w 1311227"/>
                <a:gd name="connsiteY178" fmla="*/ 678032 h 927328"/>
                <a:gd name="connsiteX179" fmla="*/ 742777 w 1311227"/>
                <a:gd name="connsiteY179" fmla="*/ 684880 h 927328"/>
                <a:gd name="connsiteX180" fmla="*/ 761954 w 1311227"/>
                <a:gd name="connsiteY180" fmla="*/ 695839 h 927328"/>
                <a:gd name="connsiteX181" fmla="*/ 755105 w 1311227"/>
                <a:gd name="connsiteY181" fmla="*/ 705427 h 927328"/>
                <a:gd name="connsiteX182" fmla="*/ 738668 w 1311227"/>
                <a:gd name="connsiteY182" fmla="*/ 697208 h 927328"/>
                <a:gd name="connsiteX183" fmla="*/ 742777 w 1311227"/>
                <a:gd name="connsiteY183" fmla="*/ 702687 h 927328"/>
                <a:gd name="connsiteX184" fmla="*/ 740038 w 1311227"/>
                <a:gd name="connsiteY184" fmla="*/ 704057 h 927328"/>
                <a:gd name="connsiteX185" fmla="*/ 733189 w 1311227"/>
                <a:gd name="connsiteY185" fmla="*/ 709536 h 927328"/>
                <a:gd name="connsiteX186" fmla="*/ 730450 w 1311227"/>
                <a:gd name="connsiteY186" fmla="*/ 706797 h 927328"/>
                <a:gd name="connsiteX187" fmla="*/ 733189 w 1311227"/>
                <a:gd name="connsiteY187" fmla="*/ 695839 h 927328"/>
                <a:gd name="connsiteX188" fmla="*/ 724970 w 1311227"/>
                <a:gd name="connsiteY188" fmla="*/ 705427 h 927328"/>
                <a:gd name="connsiteX189" fmla="*/ 726340 w 1311227"/>
                <a:gd name="connsiteY189" fmla="*/ 715015 h 927328"/>
                <a:gd name="connsiteX190" fmla="*/ 738668 w 1311227"/>
                <a:gd name="connsiteY190" fmla="*/ 719124 h 927328"/>
                <a:gd name="connsiteX191" fmla="*/ 737298 w 1311227"/>
                <a:gd name="connsiteY191" fmla="*/ 715015 h 927328"/>
                <a:gd name="connsiteX192" fmla="*/ 749626 w 1311227"/>
                <a:gd name="connsiteY192" fmla="*/ 706797 h 927328"/>
                <a:gd name="connsiteX193" fmla="*/ 756475 w 1311227"/>
                <a:gd name="connsiteY193" fmla="*/ 712275 h 927328"/>
                <a:gd name="connsiteX194" fmla="*/ 752366 w 1311227"/>
                <a:gd name="connsiteY194" fmla="*/ 712275 h 927328"/>
                <a:gd name="connsiteX195" fmla="*/ 757845 w 1311227"/>
                <a:gd name="connsiteY195" fmla="*/ 719124 h 927328"/>
                <a:gd name="connsiteX196" fmla="*/ 760584 w 1311227"/>
                <a:gd name="connsiteY196" fmla="*/ 716385 h 927328"/>
                <a:gd name="connsiteX197" fmla="*/ 757845 w 1311227"/>
                <a:gd name="connsiteY197" fmla="*/ 712275 h 927328"/>
                <a:gd name="connsiteX198" fmla="*/ 760584 w 1311227"/>
                <a:gd name="connsiteY198" fmla="*/ 709536 h 927328"/>
                <a:gd name="connsiteX199" fmla="*/ 767433 w 1311227"/>
                <a:gd name="connsiteY199" fmla="*/ 698578 h 927328"/>
                <a:gd name="connsiteX200" fmla="*/ 764693 w 1311227"/>
                <a:gd name="connsiteY200" fmla="*/ 675292 h 927328"/>
                <a:gd name="connsiteX201" fmla="*/ 757845 w 1311227"/>
                <a:gd name="connsiteY201" fmla="*/ 673922 h 927328"/>
                <a:gd name="connsiteX202" fmla="*/ 763324 w 1311227"/>
                <a:gd name="connsiteY202" fmla="*/ 667074 h 927328"/>
                <a:gd name="connsiteX203" fmla="*/ 760584 w 1311227"/>
                <a:gd name="connsiteY203" fmla="*/ 652006 h 927328"/>
                <a:gd name="connsiteX204" fmla="*/ 660592 w 1311227"/>
                <a:gd name="connsiteY204" fmla="*/ 652006 h 927328"/>
                <a:gd name="connsiteX205" fmla="*/ 666071 w 1311227"/>
                <a:gd name="connsiteY205" fmla="*/ 653376 h 927328"/>
                <a:gd name="connsiteX206" fmla="*/ 661962 w 1311227"/>
                <a:gd name="connsiteY206" fmla="*/ 654746 h 927328"/>
                <a:gd name="connsiteX207" fmla="*/ 660592 w 1311227"/>
                <a:gd name="connsiteY207" fmla="*/ 652006 h 927328"/>
                <a:gd name="connsiteX208" fmla="*/ 638676 w 1311227"/>
                <a:gd name="connsiteY208" fmla="*/ 650636 h 927328"/>
                <a:gd name="connsiteX209" fmla="*/ 640046 w 1311227"/>
                <a:gd name="connsiteY209" fmla="*/ 654746 h 927328"/>
                <a:gd name="connsiteX210" fmla="*/ 634566 w 1311227"/>
                <a:gd name="connsiteY210" fmla="*/ 661594 h 927328"/>
                <a:gd name="connsiteX211" fmla="*/ 627718 w 1311227"/>
                <a:gd name="connsiteY211" fmla="*/ 660224 h 927328"/>
                <a:gd name="connsiteX212" fmla="*/ 627718 w 1311227"/>
                <a:gd name="connsiteY212" fmla="*/ 654746 h 927328"/>
                <a:gd name="connsiteX213" fmla="*/ 638676 w 1311227"/>
                <a:gd name="connsiteY213" fmla="*/ 650636 h 927328"/>
                <a:gd name="connsiteX214" fmla="*/ 1172882 w 1311227"/>
                <a:gd name="connsiteY214" fmla="*/ 649267 h 927328"/>
                <a:gd name="connsiteX215" fmla="*/ 1176991 w 1311227"/>
                <a:gd name="connsiteY215" fmla="*/ 650636 h 927328"/>
                <a:gd name="connsiteX216" fmla="*/ 1172749 w 1311227"/>
                <a:gd name="connsiteY216" fmla="*/ 649576 h 927328"/>
                <a:gd name="connsiteX217" fmla="*/ 1183840 w 1311227"/>
                <a:gd name="connsiteY217" fmla="*/ 643788 h 927328"/>
                <a:gd name="connsiteX218" fmla="*/ 1198907 w 1311227"/>
                <a:gd name="connsiteY218" fmla="*/ 657485 h 927328"/>
                <a:gd name="connsiteX219" fmla="*/ 1190689 w 1311227"/>
                <a:gd name="connsiteY219" fmla="*/ 660224 h 927328"/>
                <a:gd name="connsiteX220" fmla="*/ 1181100 w 1311227"/>
                <a:gd name="connsiteY220" fmla="*/ 645157 h 927328"/>
                <a:gd name="connsiteX221" fmla="*/ 142823 w 1311227"/>
                <a:gd name="connsiteY221" fmla="*/ 642418 h 927328"/>
                <a:gd name="connsiteX222" fmla="*/ 149672 w 1311227"/>
                <a:gd name="connsiteY222" fmla="*/ 643788 h 927328"/>
                <a:gd name="connsiteX223" fmla="*/ 151042 w 1311227"/>
                <a:gd name="connsiteY223" fmla="*/ 646527 h 927328"/>
                <a:gd name="connsiteX224" fmla="*/ 144193 w 1311227"/>
                <a:gd name="connsiteY224" fmla="*/ 649267 h 927328"/>
                <a:gd name="connsiteX225" fmla="*/ 1115352 w 1311227"/>
                <a:gd name="connsiteY225" fmla="*/ 639678 h 927328"/>
                <a:gd name="connsiteX226" fmla="*/ 1115352 w 1311227"/>
                <a:gd name="connsiteY226" fmla="*/ 649267 h 927328"/>
                <a:gd name="connsiteX227" fmla="*/ 1119461 w 1311227"/>
                <a:gd name="connsiteY227" fmla="*/ 649267 h 927328"/>
                <a:gd name="connsiteX228" fmla="*/ 1119461 w 1311227"/>
                <a:gd name="connsiteY228" fmla="*/ 645157 h 927328"/>
                <a:gd name="connsiteX229" fmla="*/ 1122201 w 1311227"/>
                <a:gd name="connsiteY229" fmla="*/ 647897 h 927328"/>
                <a:gd name="connsiteX230" fmla="*/ 1124940 w 1311227"/>
                <a:gd name="connsiteY230" fmla="*/ 643788 h 927328"/>
                <a:gd name="connsiteX231" fmla="*/ 1115352 w 1311227"/>
                <a:gd name="connsiteY231" fmla="*/ 639678 h 927328"/>
                <a:gd name="connsiteX232" fmla="*/ 607171 w 1311227"/>
                <a:gd name="connsiteY232" fmla="*/ 635569 h 927328"/>
                <a:gd name="connsiteX233" fmla="*/ 614020 w 1311227"/>
                <a:gd name="connsiteY233" fmla="*/ 635569 h 927328"/>
                <a:gd name="connsiteX234" fmla="*/ 615390 w 1311227"/>
                <a:gd name="connsiteY234" fmla="*/ 641048 h 927328"/>
                <a:gd name="connsiteX235" fmla="*/ 611281 w 1311227"/>
                <a:gd name="connsiteY235" fmla="*/ 643788 h 927328"/>
                <a:gd name="connsiteX236" fmla="*/ 607171 w 1311227"/>
                <a:gd name="connsiteY236" fmla="*/ 642418 h 927328"/>
                <a:gd name="connsiteX237" fmla="*/ 607171 w 1311227"/>
                <a:gd name="connsiteY237" fmla="*/ 635569 h 927328"/>
                <a:gd name="connsiteX238" fmla="*/ 279799 w 1311227"/>
                <a:gd name="connsiteY238" fmla="*/ 634199 h 927328"/>
                <a:gd name="connsiteX239" fmla="*/ 290757 w 1311227"/>
                <a:gd name="connsiteY239" fmla="*/ 638309 h 927328"/>
                <a:gd name="connsiteX240" fmla="*/ 290757 w 1311227"/>
                <a:gd name="connsiteY240" fmla="*/ 643788 h 927328"/>
                <a:gd name="connsiteX241" fmla="*/ 286648 w 1311227"/>
                <a:gd name="connsiteY241" fmla="*/ 645157 h 927328"/>
                <a:gd name="connsiteX242" fmla="*/ 279799 w 1311227"/>
                <a:gd name="connsiteY242" fmla="*/ 634199 h 927328"/>
                <a:gd name="connsiteX243" fmla="*/ 1026317 w 1311227"/>
                <a:gd name="connsiteY243" fmla="*/ 631459 h 927328"/>
                <a:gd name="connsiteX244" fmla="*/ 1030427 w 1311227"/>
                <a:gd name="connsiteY244" fmla="*/ 631459 h 927328"/>
                <a:gd name="connsiteX245" fmla="*/ 1029057 w 1311227"/>
                <a:gd name="connsiteY245" fmla="*/ 635569 h 927328"/>
                <a:gd name="connsiteX246" fmla="*/ 1026317 w 1311227"/>
                <a:gd name="connsiteY246" fmla="*/ 631459 h 927328"/>
                <a:gd name="connsiteX247" fmla="*/ 1183840 w 1311227"/>
                <a:gd name="connsiteY247" fmla="*/ 628720 h 927328"/>
                <a:gd name="connsiteX248" fmla="*/ 1189319 w 1311227"/>
                <a:gd name="connsiteY248" fmla="*/ 631459 h 927328"/>
                <a:gd name="connsiteX249" fmla="*/ 1187949 w 1311227"/>
                <a:gd name="connsiteY249" fmla="*/ 636939 h 927328"/>
                <a:gd name="connsiteX250" fmla="*/ 1183840 w 1311227"/>
                <a:gd name="connsiteY250" fmla="*/ 628720 h 927328"/>
                <a:gd name="connsiteX251" fmla="*/ 992073 w 1311227"/>
                <a:gd name="connsiteY251" fmla="*/ 628720 h 927328"/>
                <a:gd name="connsiteX252" fmla="*/ 993443 w 1311227"/>
                <a:gd name="connsiteY252" fmla="*/ 634199 h 927328"/>
                <a:gd name="connsiteX253" fmla="*/ 989334 w 1311227"/>
                <a:gd name="connsiteY253" fmla="*/ 631459 h 927328"/>
                <a:gd name="connsiteX254" fmla="*/ 992073 w 1311227"/>
                <a:gd name="connsiteY254" fmla="*/ 628720 h 927328"/>
                <a:gd name="connsiteX255" fmla="*/ 668811 w 1311227"/>
                <a:gd name="connsiteY255" fmla="*/ 628720 h 927328"/>
                <a:gd name="connsiteX256" fmla="*/ 670180 w 1311227"/>
                <a:gd name="connsiteY256" fmla="*/ 631459 h 927328"/>
                <a:gd name="connsiteX257" fmla="*/ 666071 w 1311227"/>
                <a:gd name="connsiteY257" fmla="*/ 630090 h 927328"/>
                <a:gd name="connsiteX258" fmla="*/ 668811 w 1311227"/>
                <a:gd name="connsiteY258" fmla="*/ 628720 h 927328"/>
                <a:gd name="connsiteX259" fmla="*/ 540053 w 1311227"/>
                <a:gd name="connsiteY259" fmla="*/ 621871 h 927328"/>
                <a:gd name="connsiteX260" fmla="*/ 548272 w 1311227"/>
                <a:gd name="connsiteY260" fmla="*/ 621871 h 927328"/>
                <a:gd name="connsiteX261" fmla="*/ 549641 w 1311227"/>
                <a:gd name="connsiteY261" fmla="*/ 628720 h 927328"/>
                <a:gd name="connsiteX262" fmla="*/ 541423 w 1311227"/>
                <a:gd name="connsiteY262" fmla="*/ 630090 h 927328"/>
                <a:gd name="connsiteX263" fmla="*/ 1198222 w 1311227"/>
                <a:gd name="connsiteY263" fmla="*/ 619132 h 927328"/>
                <a:gd name="connsiteX264" fmla="*/ 1201647 w 1311227"/>
                <a:gd name="connsiteY264" fmla="*/ 620502 h 927328"/>
                <a:gd name="connsiteX265" fmla="*/ 1197537 w 1311227"/>
                <a:gd name="connsiteY265" fmla="*/ 630090 h 927328"/>
                <a:gd name="connsiteX266" fmla="*/ 1194798 w 1311227"/>
                <a:gd name="connsiteY266" fmla="*/ 631459 h 927328"/>
                <a:gd name="connsiteX267" fmla="*/ 1190689 w 1311227"/>
                <a:gd name="connsiteY267" fmla="*/ 625981 h 927328"/>
                <a:gd name="connsiteX268" fmla="*/ 1198222 w 1311227"/>
                <a:gd name="connsiteY268" fmla="*/ 619132 h 927328"/>
                <a:gd name="connsiteX269" fmla="*/ 1135898 w 1311227"/>
                <a:gd name="connsiteY269" fmla="*/ 615023 h 927328"/>
                <a:gd name="connsiteX270" fmla="*/ 1133159 w 1311227"/>
                <a:gd name="connsiteY270" fmla="*/ 619132 h 927328"/>
                <a:gd name="connsiteX271" fmla="*/ 1141377 w 1311227"/>
                <a:gd name="connsiteY271" fmla="*/ 624611 h 927328"/>
                <a:gd name="connsiteX272" fmla="*/ 1141377 w 1311227"/>
                <a:gd name="connsiteY272" fmla="*/ 620502 h 927328"/>
                <a:gd name="connsiteX273" fmla="*/ 1135898 w 1311227"/>
                <a:gd name="connsiteY273" fmla="*/ 615023 h 927328"/>
                <a:gd name="connsiteX274" fmla="*/ 1235890 w 1311227"/>
                <a:gd name="connsiteY274" fmla="*/ 612283 h 927328"/>
                <a:gd name="connsiteX275" fmla="*/ 1240000 w 1311227"/>
                <a:gd name="connsiteY275" fmla="*/ 615023 h 927328"/>
                <a:gd name="connsiteX276" fmla="*/ 1235890 w 1311227"/>
                <a:gd name="connsiteY276" fmla="*/ 616392 h 927328"/>
                <a:gd name="connsiteX277" fmla="*/ 1235890 w 1311227"/>
                <a:gd name="connsiteY277" fmla="*/ 612283 h 927328"/>
                <a:gd name="connsiteX278" fmla="*/ 874274 w 1311227"/>
                <a:gd name="connsiteY278" fmla="*/ 610913 h 927328"/>
                <a:gd name="connsiteX279" fmla="*/ 875644 w 1311227"/>
                <a:gd name="connsiteY279" fmla="*/ 613653 h 927328"/>
                <a:gd name="connsiteX280" fmla="*/ 871535 w 1311227"/>
                <a:gd name="connsiteY280" fmla="*/ 613653 h 927328"/>
                <a:gd name="connsiteX281" fmla="*/ 612650 w 1311227"/>
                <a:gd name="connsiteY281" fmla="*/ 609544 h 927328"/>
                <a:gd name="connsiteX282" fmla="*/ 618129 w 1311227"/>
                <a:gd name="connsiteY282" fmla="*/ 609544 h 927328"/>
                <a:gd name="connsiteX283" fmla="*/ 618129 w 1311227"/>
                <a:gd name="connsiteY283" fmla="*/ 613653 h 927328"/>
                <a:gd name="connsiteX284" fmla="*/ 612650 w 1311227"/>
                <a:gd name="connsiteY284" fmla="*/ 609544 h 927328"/>
                <a:gd name="connsiteX285" fmla="*/ 289387 w 1311227"/>
                <a:gd name="connsiteY285" fmla="*/ 609544 h 927328"/>
                <a:gd name="connsiteX286" fmla="*/ 290757 w 1311227"/>
                <a:gd name="connsiteY286" fmla="*/ 612283 h 927328"/>
                <a:gd name="connsiteX287" fmla="*/ 286648 w 1311227"/>
                <a:gd name="connsiteY287" fmla="*/ 617762 h 927328"/>
                <a:gd name="connsiteX288" fmla="*/ 289387 w 1311227"/>
                <a:gd name="connsiteY288" fmla="*/ 625981 h 927328"/>
                <a:gd name="connsiteX289" fmla="*/ 282538 w 1311227"/>
                <a:gd name="connsiteY289" fmla="*/ 628720 h 927328"/>
                <a:gd name="connsiteX290" fmla="*/ 283908 w 1311227"/>
                <a:gd name="connsiteY290" fmla="*/ 612283 h 927328"/>
                <a:gd name="connsiteX291" fmla="*/ 289387 w 1311227"/>
                <a:gd name="connsiteY291" fmla="*/ 609544 h 927328"/>
                <a:gd name="connsiteX292" fmla="*/ 397598 w 1311227"/>
                <a:gd name="connsiteY292" fmla="*/ 605434 h 927328"/>
                <a:gd name="connsiteX293" fmla="*/ 401707 w 1311227"/>
                <a:gd name="connsiteY293" fmla="*/ 608174 h 927328"/>
                <a:gd name="connsiteX294" fmla="*/ 398968 w 1311227"/>
                <a:gd name="connsiteY294" fmla="*/ 609544 h 927328"/>
                <a:gd name="connsiteX295" fmla="*/ 397598 w 1311227"/>
                <a:gd name="connsiteY295" fmla="*/ 605434 h 927328"/>
                <a:gd name="connsiteX296" fmla="*/ 1040015 w 1311227"/>
                <a:gd name="connsiteY296" fmla="*/ 602695 h 927328"/>
                <a:gd name="connsiteX297" fmla="*/ 1044124 w 1311227"/>
                <a:gd name="connsiteY297" fmla="*/ 604064 h 927328"/>
                <a:gd name="connsiteX298" fmla="*/ 1040015 w 1311227"/>
                <a:gd name="connsiteY298" fmla="*/ 608174 h 927328"/>
                <a:gd name="connsiteX299" fmla="*/ 374312 w 1311227"/>
                <a:gd name="connsiteY299" fmla="*/ 601325 h 927328"/>
                <a:gd name="connsiteX300" fmla="*/ 377052 w 1311227"/>
                <a:gd name="connsiteY300" fmla="*/ 604064 h 927328"/>
                <a:gd name="connsiteX301" fmla="*/ 375682 w 1311227"/>
                <a:gd name="connsiteY301" fmla="*/ 606804 h 927328"/>
                <a:gd name="connsiteX302" fmla="*/ 370203 w 1311227"/>
                <a:gd name="connsiteY302" fmla="*/ 605434 h 927328"/>
                <a:gd name="connsiteX303" fmla="*/ 374312 w 1311227"/>
                <a:gd name="connsiteY303" fmla="*/ 601325 h 927328"/>
                <a:gd name="connsiteX304" fmla="*/ 639703 w 1311227"/>
                <a:gd name="connsiteY304" fmla="*/ 600983 h 927328"/>
                <a:gd name="connsiteX305" fmla="*/ 644155 w 1311227"/>
                <a:gd name="connsiteY305" fmla="*/ 606804 h 927328"/>
                <a:gd name="connsiteX306" fmla="*/ 637306 w 1311227"/>
                <a:gd name="connsiteY306" fmla="*/ 606804 h 927328"/>
                <a:gd name="connsiteX307" fmla="*/ 637306 w 1311227"/>
                <a:gd name="connsiteY307" fmla="*/ 601325 h 927328"/>
                <a:gd name="connsiteX308" fmla="*/ 639703 w 1311227"/>
                <a:gd name="connsiteY308" fmla="*/ 600983 h 927328"/>
                <a:gd name="connsiteX309" fmla="*/ 1304378 w 1311227"/>
                <a:gd name="connsiteY309" fmla="*/ 598586 h 927328"/>
                <a:gd name="connsiteX310" fmla="*/ 1309857 w 1311227"/>
                <a:gd name="connsiteY310" fmla="*/ 598586 h 927328"/>
                <a:gd name="connsiteX311" fmla="*/ 1311227 w 1311227"/>
                <a:gd name="connsiteY311" fmla="*/ 604064 h 927328"/>
                <a:gd name="connsiteX312" fmla="*/ 1308488 w 1311227"/>
                <a:gd name="connsiteY312" fmla="*/ 605434 h 927328"/>
                <a:gd name="connsiteX313" fmla="*/ 1304378 w 1311227"/>
                <a:gd name="connsiteY313" fmla="*/ 602695 h 927328"/>
                <a:gd name="connsiteX314" fmla="*/ 278429 w 1311227"/>
                <a:gd name="connsiteY314" fmla="*/ 595846 h 927328"/>
                <a:gd name="connsiteX315" fmla="*/ 282538 w 1311227"/>
                <a:gd name="connsiteY315" fmla="*/ 595846 h 927328"/>
                <a:gd name="connsiteX316" fmla="*/ 278429 w 1311227"/>
                <a:gd name="connsiteY316" fmla="*/ 602695 h 927328"/>
                <a:gd name="connsiteX317" fmla="*/ 283908 w 1311227"/>
                <a:gd name="connsiteY317" fmla="*/ 601325 h 927328"/>
                <a:gd name="connsiteX318" fmla="*/ 286648 w 1311227"/>
                <a:gd name="connsiteY318" fmla="*/ 604064 h 927328"/>
                <a:gd name="connsiteX319" fmla="*/ 282538 w 1311227"/>
                <a:gd name="connsiteY319" fmla="*/ 608174 h 927328"/>
                <a:gd name="connsiteX320" fmla="*/ 277060 w 1311227"/>
                <a:gd name="connsiteY320" fmla="*/ 608174 h 927328"/>
                <a:gd name="connsiteX321" fmla="*/ 274320 w 1311227"/>
                <a:gd name="connsiteY321" fmla="*/ 605434 h 927328"/>
                <a:gd name="connsiteX322" fmla="*/ 279799 w 1311227"/>
                <a:gd name="connsiteY322" fmla="*/ 598586 h 927328"/>
                <a:gd name="connsiteX323" fmla="*/ 278429 w 1311227"/>
                <a:gd name="connsiteY323" fmla="*/ 595846 h 927328"/>
                <a:gd name="connsiteX324" fmla="*/ 209941 w 1311227"/>
                <a:gd name="connsiteY324" fmla="*/ 595846 h 927328"/>
                <a:gd name="connsiteX325" fmla="*/ 207202 w 1311227"/>
                <a:gd name="connsiteY325" fmla="*/ 605434 h 927328"/>
                <a:gd name="connsiteX326" fmla="*/ 207202 w 1311227"/>
                <a:gd name="connsiteY326" fmla="*/ 627351 h 927328"/>
                <a:gd name="connsiteX327" fmla="*/ 218160 w 1311227"/>
                <a:gd name="connsiteY327" fmla="*/ 621871 h 927328"/>
                <a:gd name="connsiteX328" fmla="*/ 212681 w 1311227"/>
                <a:gd name="connsiteY328" fmla="*/ 608174 h 927328"/>
                <a:gd name="connsiteX329" fmla="*/ 216790 w 1311227"/>
                <a:gd name="connsiteY329" fmla="*/ 595846 h 927328"/>
                <a:gd name="connsiteX330" fmla="*/ 611281 w 1311227"/>
                <a:gd name="connsiteY330" fmla="*/ 594476 h 927328"/>
                <a:gd name="connsiteX331" fmla="*/ 615390 w 1311227"/>
                <a:gd name="connsiteY331" fmla="*/ 595846 h 927328"/>
                <a:gd name="connsiteX332" fmla="*/ 611281 w 1311227"/>
                <a:gd name="connsiteY332" fmla="*/ 602695 h 927328"/>
                <a:gd name="connsiteX333" fmla="*/ 301715 w 1311227"/>
                <a:gd name="connsiteY333" fmla="*/ 594476 h 927328"/>
                <a:gd name="connsiteX334" fmla="*/ 305825 w 1311227"/>
                <a:gd name="connsiteY334" fmla="*/ 594476 h 927328"/>
                <a:gd name="connsiteX335" fmla="*/ 308564 w 1311227"/>
                <a:gd name="connsiteY335" fmla="*/ 597216 h 927328"/>
                <a:gd name="connsiteX336" fmla="*/ 304455 w 1311227"/>
                <a:gd name="connsiteY336" fmla="*/ 601325 h 927328"/>
                <a:gd name="connsiteX337" fmla="*/ 300345 w 1311227"/>
                <a:gd name="connsiteY337" fmla="*/ 601325 h 927328"/>
                <a:gd name="connsiteX338" fmla="*/ 137344 w 1311227"/>
                <a:gd name="connsiteY338" fmla="*/ 594476 h 927328"/>
                <a:gd name="connsiteX339" fmla="*/ 141453 w 1311227"/>
                <a:gd name="connsiteY339" fmla="*/ 594476 h 927328"/>
                <a:gd name="connsiteX340" fmla="*/ 138714 w 1311227"/>
                <a:gd name="connsiteY340" fmla="*/ 598586 h 927328"/>
                <a:gd name="connsiteX341" fmla="*/ 137344 w 1311227"/>
                <a:gd name="connsiteY341" fmla="*/ 594476 h 927328"/>
                <a:gd name="connsiteX342" fmla="*/ 577036 w 1311227"/>
                <a:gd name="connsiteY342" fmla="*/ 593106 h 927328"/>
                <a:gd name="connsiteX343" fmla="*/ 583885 w 1311227"/>
                <a:gd name="connsiteY343" fmla="*/ 593106 h 927328"/>
                <a:gd name="connsiteX344" fmla="*/ 581146 w 1311227"/>
                <a:gd name="connsiteY344" fmla="*/ 595846 h 927328"/>
                <a:gd name="connsiteX345" fmla="*/ 577036 w 1311227"/>
                <a:gd name="connsiteY345" fmla="*/ 593106 h 927328"/>
                <a:gd name="connsiteX346" fmla="*/ 114058 w 1311227"/>
                <a:gd name="connsiteY346" fmla="*/ 588997 h 927328"/>
                <a:gd name="connsiteX347" fmla="*/ 119537 w 1311227"/>
                <a:gd name="connsiteY347" fmla="*/ 588997 h 927328"/>
                <a:gd name="connsiteX348" fmla="*/ 116798 w 1311227"/>
                <a:gd name="connsiteY348" fmla="*/ 593106 h 927328"/>
                <a:gd name="connsiteX349" fmla="*/ 111319 w 1311227"/>
                <a:gd name="connsiteY349" fmla="*/ 593106 h 927328"/>
                <a:gd name="connsiteX350" fmla="*/ 114058 w 1311227"/>
                <a:gd name="connsiteY350" fmla="*/ 588997 h 927328"/>
                <a:gd name="connsiteX351" fmla="*/ 283908 w 1311227"/>
                <a:gd name="connsiteY351" fmla="*/ 587628 h 927328"/>
                <a:gd name="connsiteX352" fmla="*/ 289387 w 1311227"/>
                <a:gd name="connsiteY352" fmla="*/ 590367 h 927328"/>
                <a:gd name="connsiteX353" fmla="*/ 288018 w 1311227"/>
                <a:gd name="connsiteY353" fmla="*/ 593106 h 927328"/>
                <a:gd name="connsiteX354" fmla="*/ 281169 w 1311227"/>
                <a:gd name="connsiteY354" fmla="*/ 588997 h 927328"/>
                <a:gd name="connsiteX355" fmla="*/ 283908 w 1311227"/>
                <a:gd name="connsiteY355" fmla="*/ 587628 h 927328"/>
                <a:gd name="connsiteX356" fmla="*/ 1163293 w 1311227"/>
                <a:gd name="connsiteY356" fmla="*/ 586258 h 927328"/>
                <a:gd name="connsiteX357" fmla="*/ 1170142 w 1311227"/>
                <a:gd name="connsiteY357" fmla="*/ 586258 h 927328"/>
                <a:gd name="connsiteX358" fmla="*/ 1167402 w 1311227"/>
                <a:gd name="connsiteY358" fmla="*/ 591736 h 927328"/>
                <a:gd name="connsiteX359" fmla="*/ 1163293 w 1311227"/>
                <a:gd name="connsiteY359" fmla="*/ 586258 h 927328"/>
                <a:gd name="connsiteX360" fmla="*/ 1120831 w 1311227"/>
                <a:gd name="connsiteY360" fmla="*/ 579409 h 927328"/>
                <a:gd name="connsiteX361" fmla="*/ 1118091 w 1311227"/>
                <a:gd name="connsiteY361" fmla="*/ 591736 h 927328"/>
                <a:gd name="connsiteX362" fmla="*/ 1131789 w 1311227"/>
                <a:gd name="connsiteY362" fmla="*/ 599955 h 927328"/>
                <a:gd name="connsiteX363" fmla="*/ 1131789 w 1311227"/>
                <a:gd name="connsiteY363" fmla="*/ 579409 h 927328"/>
                <a:gd name="connsiteX364" fmla="*/ 1123570 w 1311227"/>
                <a:gd name="connsiteY364" fmla="*/ 584888 h 927328"/>
                <a:gd name="connsiteX365" fmla="*/ 1120831 w 1311227"/>
                <a:gd name="connsiteY365" fmla="*/ 579409 h 927328"/>
                <a:gd name="connsiteX366" fmla="*/ 300345 w 1311227"/>
                <a:gd name="connsiteY366" fmla="*/ 576669 h 927328"/>
                <a:gd name="connsiteX367" fmla="*/ 305825 w 1311227"/>
                <a:gd name="connsiteY367" fmla="*/ 582148 h 927328"/>
                <a:gd name="connsiteX368" fmla="*/ 304455 w 1311227"/>
                <a:gd name="connsiteY368" fmla="*/ 586258 h 927328"/>
                <a:gd name="connsiteX369" fmla="*/ 298976 w 1311227"/>
                <a:gd name="connsiteY369" fmla="*/ 580779 h 927328"/>
                <a:gd name="connsiteX370" fmla="*/ 300345 w 1311227"/>
                <a:gd name="connsiteY370" fmla="*/ 576669 h 927328"/>
                <a:gd name="connsiteX371" fmla="*/ 1172882 w 1311227"/>
                <a:gd name="connsiteY371" fmla="*/ 571190 h 927328"/>
                <a:gd name="connsiteX372" fmla="*/ 1176991 w 1311227"/>
                <a:gd name="connsiteY372" fmla="*/ 571190 h 927328"/>
                <a:gd name="connsiteX373" fmla="*/ 1178361 w 1311227"/>
                <a:gd name="connsiteY373" fmla="*/ 576669 h 927328"/>
                <a:gd name="connsiteX374" fmla="*/ 1175621 w 1311227"/>
                <a:gd name="connsiteY374" fmla="*/ 578039 h 927328"/>
                <a:gd name="connsiteX375" fmla="*/ 1171512 w 1311227"/>
                <a:gd name="connsiteY375" fmla="*/ 573930 h 927328"/>
                <a:gd name="connsiteX376" fmla="*/ 1172882 w 1311227"/>
                <a:gd name="connsiteY376" fmla="*/ 571190 h 927328"/>
                <a:gd name="connsiteX377" fmla="*/ 222269 w 1311227"/>
                <a:gd name="connsiteY377" fmla="*/ 568451 h 927328"/>
                <a:gd name="connsiteX378" fmla="*/ 214050 w 1311227"/>
                <a:gd name="connsiteY378" fmla="*/ 578039 h 927328"/>
                <a:gd name="connsiteX379" fmla="*/ 219530 w 1311227"/>
                <a:gd name="connsiteY379" fmla="*/ 584888 h 927328"/>
                <a:gd name="connsiteX380" fmla="*/ 225009 w 1311227"/>
                <a:gd name="connsiteY380" fmla="*/ 579409 h 927328"/>
                <a:gd name="connsiteX381" fmla="*/ 216790 w 1311227"/>
                <a:gd name="connsiteY381" fmla="*/ 572560 h 927328"/>
                <a:gd name="connsiteX382" fmla="*/ 222269 w 1311227"/>
                <a:gd name="connsiteY382" fmla="*/ 568451 h 927328"/>
                <a:gd name="connsiteX383" fmla="*/ 1209865 w 1311227"/>
                <a:gd name="connsiteY383" fmla="*/ 565711 h 927328"/>
                <a:gd name="connsiteX384" fmla="*/ 1211235 w 1311227"/>
                <a:gd name="connsiteY384" fmla="*/ 568451 h 927328"/>
                <a:gd name="connsiteX385" fmla="*/ 1205756 w 1311227"/>
                <a:gd name="connsiteY385" fmla="*/ 569821 h 927328"/>
                <a:gd name="connsiteX386" fmla="*/ 1209865 w 1311227"/>
                <a:gd name="connsiteY386" fmla="*/ 565711 h 927328"/>
                <a:gd name="connsiteX387" fmla="*/ 219530 w 1311227"/>
                <a:gd name="connsiteY387" fmla="*/ 561602 h 927328"/>
                <a:gd name="connsiteX388" fmla="*/ 218160 w 1311227"/>
                <a:gd name="connsiteY388" fmla="*/ 564341 h 927328"/>
                <a:gd name="connsiteX389" fmla="*/ 222269 w 1311227"/>
                <a:gd name="connsiteY389" fmla="*/ 562971 h 927328"/>
                <a:gd name="connsiteX390" fmla="*/ 219530 w 1311227"/>
                <a:gd name="connsiteY390" fmla="*/ 561602 h 927328"/>
                <a:gd name="connsiteX391" fmla="*/ 1142747 w 1311227"/>
                <a:gd name="connsiteY391" fmla="*/ 560232 h 927328"/>
                <a:gd name="connsiteX392" fmla="*/ 1137268 w 1311227"/>
                <a:gd name="connsiteY392" fmla="*/ 567081 h 927328"/>
                <a:gd name="connsiteX393" fmla="*/ 1138638 w 1311227"/>
                <a:gd name="connsiteY393" fmla="*/ 571190 h 927328"/>
                <a:gd name="connsiteX394" fmla="*/ 1142747 w 1311227"/>
                <a:gd name="connsiteY394" fmla="*/ 568451 h 927328"/>
                <a:gd name="connsiteX395" fmla="*/ 98991 w 1311227"/>
                <a:gd name="connsiteY395" fmla="*/ 560232 h 927328"/>
                <a:gd name="connsiteX396" fmla="*/ 104470 w 1311227"/>
                <a:gd name="connsiteY396" fmla="*/ 561602 h 927328"/>
                <a:gd name="connsiteX397" fmla="*/ 101730 w 1311227"/>
                <a:gd name="connsiteY397" fmla="*/ 564341 h 927328"/>
                <a:gd name="connsiteX398" fmla="*/ 98991 w 1311227"/>
                <a:gd name="connsiteY398" fmla="*/ 560232 h 927328"/>
                <a:gd name="connsiteX399" fmla="*/ 82554 w 1311227"/>
                <a:gd name="connsiteY399" fmla="*/ 560232 h 927328"/>
                <a:gd name="connsiteX400" fmla="*/ 88033 w 1311227"/>
                <a:gd name="connsiteY400" fmla="*/ 561602 h 927328"/>
                <a:gd name="connsiteX401" fmla="*/ 85293 w 1311227"/>
                <a:gd name="connsiteY401" fmla="*/ 564341 h 927328"/>
                <a:gd name="connsiteX402" fmla="*/ 82554 w 1311227"/>
                <a:gd name="connsiteY402" fmla="*/ 560232 h 927328"/>
                <a:gd name="connsiteX403" fmla="*/ 94881 w 1311227"/>
                <a:gd name="connsiteY403" fmla="*/ 552014 h 927328"/>
                <a:gd name="connsiteX404" fmla="*/ 100361 w 1311227"/>
                <a:gd name="connsiteY404" fmla="*/ 552014 h 927328"/>
                <a:gd name="connsiteX405" fmla="*/ 94881 w 1311227"/>
                <a:gd name="connsiteY405" fmla="*/ 556123 h 927328"/>
                <a:gd name="connsiteX406" fmla="*/ 14066 w 1311227"/>
                <a:gd name="connsiteY406" fmla="*/ 549274 h 927328"/>
                <a:gd name="connsiteX407" fmla="*/ 15435 w 1311227"/>
                <a:gd name="connsiteY407" fmla="*/ 554753 h 927328"/>
                <a:gd name="connsiteX408" fmla="*/ 11327 w 1311227"/>
                <a:gd name="connsiteY408" fmla="*/ 554753 h 927328"/>
                <a:gd name="connsiteX409" fmla="*/ 9957 w 1311227"/>
                <a:gd name="connsiteY409" fmla="*/ 550644 h 927328"/>
                <a:gd name="connsiteX410" fmla="*/ 14066 w 1311227"/>
                <a:gd name="connsiteY410" fmla="*/ 549274 h 927328"/>
                <a:gd name="connsiteX411" fmla="*/ 329110 w 1311227"/>
                <a:gd name="connsiteY411" fmla="*/ 546535 h 927328"/>
                <a:gd name="connsiteX412" fmla="*/ 338699 w 1311227"/>
                <a:gd name="connsiteY412" fmla="*/ 552014 h 927328"/>
                <a:gd name="connsiteX413" fmla="*/ 352396 w 1311227"/>
                <a:gd name="connsiteY413" fmla="*/ 558863 h 927328"/>
                <a:gd name="connsiteX414" fmla="*/ 355136 w 1311227"/>
                <a:gd name="connsiteY414" fmla="*/ 569821 h 927328"/>
                <a:gd name="connsiteX415" fmla="*/ 359245 w 1311227"/>
                <a:gd name="connsiteY415" fmla="*/ 573930 h 927328"/>
                <a:gd name="connsiteX416" fmla="*/ 337329 w 1311227"/>
                <a:gd name="connsiteY416" fmla="*/ 580779 h 927328"/>
                <a:gd name="connsiteX417" fmla="*/ 326371 w 1311227"/>
                <a:gd name="connsiteY417" fmla="*/ 572560 h 927328"/>
                <a:gd name="connsiteX418" fmla="*/ 323631 w 1311227"/>
                <a:gd name="connsiteY418" fmla="*/ 556123 h 927328"/>
                <a:gd name="connsiteX419" fmla="*/ 322261 w 1311227"/>
                <a:gd name="connsiteY419" fmla="*/ 549274 h 927328"/>
                <a:gd name="connsiteX420" fmla="*/ 329110 w 1311227"/>
                <a:gd name="connsiteY420" fmla="*/ 546535 h 927328"/>
                <a:gd name="connsiteX421" fmla="*/ 98991 w 1311227"/>
                <a:gd name="connsiteY421" fmla="*/ 545165 h 927328"/>
                <a:gd name="connsiteX422" fmla="*/ 104470 w 1311227"/>
                <a:gd name="connsiteY422" fmla="*/ 546535 h 927328"/>
                <a:gd name="connsiteX423" fmla="*/ 103100 w 1311227"/>
                <a:gd name="connsiteY423" fmla="*/ 549274 h 927328"/>
                <a:gd name="connsiteX424" fmla="*/ 98991 w 1311227"/>
                <a:gd name="connsiteY424" fmla="*/ 545165 h 927328"/>
                <a:gd name="connsiteX425" fmla="*/ 30503 w 1311227"/>
                <a:gd name="connsiteY425" fmla="*/ 545165 h 927328"/>
                <a:gd name="connsiteX426" fmla="*/ 42831 w 1311227"/>
                <a:gd name="connsiteY426" fmla="*/ 560232 h 927328"/>
                <a:gd name="connsiteX427" fmla="*/ 34612 w 1311227"/>
                <a:gd name="connsiteY427" fmla="*/ 564341 h 927328"/>
                <a:gd name="connsiteX428" fmla="*/ 26394 w 1311227"/>
                <a:gd name="connsiteY428" fmla="*/ 557493 h 927328"/>
                <a:gd name="connsiteX429" fmla="*/ 26394 w 1311227"/>
                <a:gd name="connsiteY429" fmla="*/ 546535 h 927328"/>
                <a:gd name="connsiteX430" fmla="*/ 30503 w 1311227"/>
                <a:gd name="connsiteY430" fmla="*/ 545165 h 927328"/>
                <a:gd name="connsiteX431" fmla="*/ 1198393 w 1311227"/>
                <a:gd name="connsiteY431" fmla="*/ 542254 h 927328"/>
                <a:gd name="connsiteX432" fmla="*/ 1200277 w 1311227"/>
                <a:gd name="connsiteY432" fmla="*/ 542425 h 927328"/>
                <a:gd name="connsiteX433" fmla="*/ 1201647 w 1311227"/>
                <a:gd name="connsiteY433" fmla="*/ 549274 h 927328"/>
                <a:gd name="connsiteX434" fmla="*/ 1197537 w 1311227"/>
                <a:gd name="connsiteY434" fmla="*/ 545165 h 927328"/>
                <a:gd name="connsiteX435" fmla="*/ 1198393 w 1311227"/>
                <a:gd name="connsiteY435" fmla="*/ 542254 h 927328"/>
                <a:gd name="connsiteX436" fmla="*/ 316783 w 1311227"/>
                <a:gd name="connsiteY436" fmla="*/ 541056 h 927328"/>
                <a:gd name="connsiteX437" fmla="*/ 320892 w 1311227"/>
                <a:gd name="connsiteY437" fmla="*/ 541056 h 927328"/>
                <a:gd name="connsiteX438" fmla="*/ 320892 w 1311227"/>
                <a:gd name="connsiteY438" fmla="*/ 543795 h 927328"/>
                <a:gd name="connsiteX439" fmla="*/ 316783 w 1311227"/>
                <a:gd name="connsiteY439" fmla="*/ 543795 h 927328"/>
                <a:gd name="connsiteX440" fmla="*/ 1140007 w 1311227"/>
                <a:gd name="connsiteY440" fmla="*/ 535576 h 927328"/>
                <a:gd name="connsiteX441" fmla="*/ 1122201 w 1311227"/>
                <a:gd name="connsiteY441" fmla="*/ 556123 h 927328"/>
                <a:gd name="connsiteX442" fmla="*/ 1127679 w 1311227"/>
                <a:gd name="connsiteY442" fmla="*/ 556123 h 927328"/>
                <a:gd name="connsiteX443" fmla="*/ 1141377 w 1311227"/>
                <a:gd name="connsiteY443" fmla="*/ 547904 h 927328"/>
                <a:gd name="connsiteX444" fmla="*/ 1141377 w 1311227"/>
                <a:gd name="connsiteY444" fmla="*/ 542425 h 927328"/>
                <a:gd name="connsiteX445" fmla="*/ 1135898 w 1311227"/>
                <a:gd name="connsiteY445" fmla="*/ 539686 h 927328"/>
                <a:gd name="connsiteX446" fmla="*/ 1140007 w 1311227"/>
                <a:gd name="connsiteY446" fmla="*/ 535576 h 927328"/>
                <a:gd name="connsiteX447" fmla="*/ 1233151 w 1311227"/>
                <a:gd name="connsiteY447" fmla="*/ 532837 h 927328"/>
                <a:gd name="connsiteX448" fmla="*/ 1234521 w 1311227"/>
                <a:gd name="connsiteY448" fmla="*/ 535576 h 927328"/>
                <a:gd name="connsiteX449" fmla="*/ 1229042 w 1311227"/>
                <a:gd name="connsiteY449" fmla="*/ 535576 h 927328"/>
                <a:gd name="connsiteX450" fmla="*/ 1233151 w 1311227"/>
                <a:gd name="connsiteY450" fmla="*/ 532837 h 927328"/>
                <a:gd name="connsiteX451" fmla="*/ 1067410 w 1311227"/>
                <a:gd name="connsiteY451" fmla="*/ 530098 h 927328"/>
                <a:gd name="connsiteX452" fmla="*/ 1067410 w 1311227"/>
                <a:gd name="connsiteY452" fmla="*/ 536946 h 927328"/>
                <a:gd name="connsiteX453" fmla="*/ 1061931 w 1311227"/>
                <a:gd name="connsiteY453" fmla="*/ 539686 h 927328"/>
                <a:gd name="connsiteX454" fmla="*/ 1060561 w 1311227"/>
                <a:gd name="connsiteY454" fmla="*/ 532837 h 927328"/>
                <a:gd name="connsiteX455" fmla="*/ 1064671 w 1311227"/>
                <a:gd name="connsiteY455" fmla="*/ 532837 h 927328"/>
                <a:gd name="connsiteX456" fmla="*/ 1292050 w 1311227"/>
                <a:gd name="connsiteY456" fmla="*/ 525988 h 927328"/>
                <a:gd name="connsiteX457" fmla="*/ 1289311 w 1311227"/>
                <a:gd name="connsiteY457" fmla="*/ 527358 h 927328"/>
                <a:gd name="connsiteX458" fmla="*/ 1292050 w 1311227"/>
                <a:gd name="connsiteY458" fmla="*/ 525988 h 927328"/>
                <a:gd name="connsiteX459" fmla="*/ 100361 w 1311227"/>
                <a:gd name="connsiteY459" fmla="*/ 524618 h 927328"/>
                <a:gd name="connsiteX460" fmla="*/ 104470 w 1311227"/>
                <a:gd name="connsiteY460" fmla="*/ 528728 h 927328"/>
                <a:gd name="connsiteX461" fmla="*/ 96251 w 1311227"/>
                <a:gd name="connsiteY461" fmla="*/ 528728 h 927328"/>
                <a:gd name="connsiteX462" fmla="*/ 1196167 w 1311227"/>
                <a:gd name="connsiteY462" fmla="*/ 520509 h 927328"/>
                <a:gd name="connsiteX463" fmla="*/ 1197537 w 1311227"/>
                <a:gd name="connsiteY463" fmla="*/ 523249 h 927328"/>
                <a:gd name="connsiteX464" fmla="*/ 1193428 w 1311227"/>
                <a:gd name="connsiteY464" fmla="*/ 521879 h 927328"/>
                <a:gd name="connsiteX465" fmla="*/ 1196167 w 1311227"/>
                <a:gd name="connsiteY465" fmla="*/ 520509 h 927328"/>
                <a:gd name="connsiteX466" fmla="*/ 1035906 w 1311227"/>
                <a:gd name="connsiteY466" fmla="*/ 519139 h 927328"/>
                <a:gd name="connsiteX467" fmla="*/ 1045494 w 1311227"/>
                <a:gd name="connsiteY467" fmla="*/ 530098 h 927328"/>
                <a:gd name="connsiteX468" fmla="*/ 1048233 w 1311227"/>
                <a:gd name="connsiteY468" fmla="*/ 539686 h 927328"/>
                <a:gd name="connsiteX469" fmla="*/ 1040015 w 1311227"/>
                <a:gd name="connsiteY469" fmla="*/ 546535 h 927328"/>
                <a:gd name="connsiteX470" fmla="*/ 1033166 w 1311227"/>
                <a:gd name="connsiteY470" fmla="*/ 543795 h 927328"/>
                <a:gd name="connsiteX471" fmla="*/ 1027687 w 1311227"/>
                <a:gd name="connsiteY471" fmla="*/ 527358 h 927328"/>
                <a:gd name="connsiteX472" fmla="*/ 1035906 w 1311227"/>
                <a:gd name="connsiteY472" fmla="*/ 519139 h 927328"/>
                <a:gd name="connsiteX473" fmla="*/ 327741 w 1311227"/>
                <a:gd name="connsiteY473" fmla="*/ 517770 h 927328"/>
                <a:gd name="connsiteX474" fmla="*/ 340068 w 1311227"/>
                <a:gd name="connsiteY474" fmla="*/ 520509 h 927328"/>
                <a:gd name="connsiteX475" fmla="*/ 340068 w 1311227"/>
                <a:gd name="connsiteY475" fmla="*/ 528728 h 927328"/>
                <a:gd name="connsiteX476" fmla="*/ 334589 w 1311227"/>
                <a:gd name="connsiteY476" fmla="*/ 530098 h 927328"/>
                <a:gd name="connsiteX477" fmla="*/ 326371 w 1311227"/>
                <a:gd name="connsiteY477" fmla="*/ 521879 h 927328"/>
                <a:gd name="connsiteX478" fmla="*/ 327741 w 1311227"/>
                <a:gd name="connsiteY478" fmla="*/ 517770 h 927328"/>
                <a:gd name="connsiteX479" fmla="*/ 1215344 w 1311227"/>
                <a:gd name="connsiteY479" fmla="*/ 515030 h 927328"/>
                <a:gd name="connsiteX480" fmla="*/ 1219453 w 1311227"/>
                <a:gd name="connsiteY480" fmla="*/ 515030 h 927328"/>
                <a:gd name="connsiteX481" fmla="*/ 1222193 w 1311227"/>
                <a:gd name="connsiteY481" fmla="*/ 520509 h 927328"/>
                <a:gd name="connsiteX482" fmla="*/ 1220823 w 1311227"/>
                <a:gd name="connsiteY482" fmla="*/ 524618 h 927328"/>
                <a:gd name="connsiteX483" fmla="*/ 1216714 w 1311227"/>
                <a:gd name="connsiteY483" fmla="*/ 525988 h 927328"/>
                <a:gd name="connsiteX484" fmla="*/ 1212605 w 1311227"/>
                <a:gd name="connsiteY484" fmla="*/ 519139 h 927328"/>
                <a:gd name="connsiteX485" fmla="*/ 1215344 w 1311227"/>
                <a:gd name="connsiteY485" fmla="*/ 515030 h 927328"/>
                <a:gd name="connsiteX486" fmla="*/ 1264655 w 1311227"/>
                <a:gd name="connsiteY486" fmla="*/ 510921 h 927328"/>
                <a:gd name="connsiteX487" fmla="*/ 1264655 w 1311227"/>
                <a:gd name="connsiteY487" fmla="*/ 515030 h 927328"/>
                <a:gd name="connsiteX488" fmla="*/ 1261916 w 1311227"/>
                <a:gd name="connsiteY488" fmla="*/ 512291 h 927328"/>
                <a:gd name="connsiteX489" fmla="*/ 1264655 w 1311227"/>
                <a:gd name="connsiteY489" fmla="*/ 510921 h 927328"/>
                <a:gd name="connsiteX490" fmla="*/ 490742 w 1311227"/>
                <a:gd name="connsiteY490" fmla="*/ 508181 h 927328"/>
                <a:gd name="connsiteX491" fmla="*/ 492112 w 1311227"/>
                <a:gd name="connsiteY491" fmla="*/ 510921 h 927328"/>
                <a:gd name="connsiteX492" fmla="*/ 486632 w 1311227"/>
                <a:gd name="connsiteY492" fmla="*/ 510921 h 927328"/>
                <a:gd name="connsiteX493" fmla="*/ 490742 w 1311227"/>
                <a:gd name="connsiteY493" fmla="*/ 508181 h 927328"/>
                <a:gd name="connsiteX494" fmla="*/ 1137268 w 1311227"/>
                <a:gd name="connsiteY494" fmla="*/ 506811 h 927328"/>
                <a:gd name="connsiteX495" fmla="*/ 1130419 w 1311227"/>
                <a:gd name="connsiteY495" fmla="*/ 521879 h 927328"/>
                <a:gd name="connsiteX496" fmla="*/ 1138638 w 1311227"/>
                <a:gd name="connsiteY496" fmla="*/ 524618 h 927328"/>
                <a:gd name="connsiteX497" fmla="*/ 1137268 w 1311227"/>
                <a:gd name="connsiteY497" fmla="*/ 506811 h 927328"/>
                <a:gd name="connsiteX498" fmla="*/ 437321 w 1311227"/>
                <a:gd name="connsiteY498" fmla="*/ 499963 h 927328"/>
                <a:gd name="connsiteX499" fmla="*/ 441431 w 1311227"/>
                <a:gd name="connsiteY499" fmla="*/ 499963 h 927328"/>
                <a:gd name="connsiteX500" fmla="*/ 440061 w 1311227"/>
                <a:gd name="connsiteY500" fmla="*/ 504072 h 927328"/>
                <a:gd name="connsiteX501" fmla="*/ 437321 w 1311227"/>
                <a:gd name="connsiteY501" fmla="*/ 499963 h 927328"/>
                <a:gd name="connsiteX502" fmla="*/ 359245 w 1311227"/>
                <a:gd name="connsiteY502" fmla="*/ 499963 h 927328"/>
                <a:gd name="connsiteX503" fmla="*/ 363354 w 1311227"/>
                <a:gd name="connsiteY503" fmla="*/ 504072 h 927328"/>
                <a:gd name="connsiteX504" fmla="*/ 360615 w 1311227"/>
                <a:gd name="connsiteY504" fmla="*/ 509551 h 927328"/>
                <a:gd name="connsiteX505" fmla="*/ 355136 w 1311227"/>
                <a:gd name="connsiteY505" fmla="*/ 509551 h 927328"/>
                <a:gd name="connsiteX506" fmla="*/ 352396 w 1311227"/>
                <a:gd name="connsiteY506" fmla="*/ 506811 h 927328"/>
                <a:gd name="connsiteX507" fmla="*/ 359245 w 1311227"/>
                <a:gd name="connsiteY507" fmla="*/ 499963 h 927328"/>
                <a:gd name="connsiteX508" fmla="*/ 1272874 w 1311227"/>
                <a:gd name="connsiteY508" fmla="*/ 498593 h 927328"/>
                <a:gd name="connsiteX509" fmla="*/ 1272874 w 1311227"/>
                <a:gd name="connsiteY509" fmla="*/ 505442 h 927328"/>
                <a:gd name="connsiteX510" fmla="*/ 1270134 w 1311227"/>
                <a:gd name="connsiteY510" fmla="*/ 499963 h 927328"/>
                <a:gd name="connsiteX511" fmla="*/ 1272874 w 1311227"/>
                <a:gd name="connsiteY511" fmla="*/ 498593 h 927328"/>
                <a:gd name="connsiteX512" fmla="*/ 429103 w 1311227"/>
                <a:gd name="connsiteY512" fmla="*/ 486265 h 927328"/>
                <a:gd name="connsiteX513" fmla="*/ 434582 w 1311227"/>
                <a:gd name="connsiteY513" fmla="*/ 487635 h 927328"/>
                <a:gd name="connsiteX514" fmla="*/ 434582 w 1311227"/>
                <a:gd name="connsiteY514" fmla="*/ 493114 h 927328"/>
                <a:gd name="connsiteX515" fmla="*/ 429103 w 1311227"/>
                <a:gd name="connsiteY515" fmla="*/ 495853 h 927328"/>
                <a:gd name="connsiteX516" fmla="*/ 423624 w 1311227"/>
                <a:gd name="connsiteY516" fmla="*/ 494484 h 927328"/>
                <a:gd name="connsiteX517" fmla="*/ 422254 w 1311227"/>
                <a:gd name="connsiteY517" fmla="*/ 491744 h 927328"/>
                <a:gd name="connsiteX518" fmla="*/ 429103 w 1311227"/>
                <a:gd name="connsiteY518" fmla="*/ 486265 h 927328"/>
                <a:gd name="connsiteX519" fmla="*/ 1205756 w 1311227"/>
                <a:gd name="connsiteY519" fmla="*/ 484895 h 927328"/>
                <a:gd name="connsiteX520" fmla="*/ 1203016 w 1311227"/>
                <a:gd name="connsiteY520" fmla="*/ 486265 h 927328"/>
                <a:gd name="connsiteX521" fmla="*/ 1205756 w 1311227"/>
                <a:gd name="connsiteY521" fmla="*/ 484895 h 927328"/>
                <a:gd name="connsiteX522" fmla="*/ 549641 w 1311227"/>
                <a:gd name="connsiteY522" fmla="*/ 482156 h 927328"/>
                <a:gd name="connsiteX523" fmla="*/ 557860 w 1311227"/>
                <a:gd name="connsiteY523" fmla="*/ 486265 h 927328"/>
                <a:gd name="connsiteX524" fmla="*/ 557860 w 1311227"/>
                <a:gd name="connsiteY524" fmla="*/ 490375 h 927328"/>
                <a:gd name="connsiteX525" fmla="*/ 549641 w 1311227"/>
                <a:gd name="connsiteY525" fmla="*/ 490375 h 927328"/>
                <a:gd name="connsiteX526" fmla="*/ 549641 w 1311227"/>
                <a:gd name="connsiteY526" fmla="*/ 482156 h 927328"/>
                <a:gd name="connsiteX527" fmla="*/ 1211235 w 1311227"/>
                <a:gd name="connsiteY527" fmla="*/ 479416 h 927328"/>
                <a:gd name="connsiteX528" fmla="*/ 1216714 w 1311227"/>
                <a:gd name="connsiteY528" fmla="*/ 479416 h 927328"/>
                <a:gd name="connsiteX529" fmla="*/ 1216714 w 1311227"/>
                <a:gd name="connsiteY529" fmla="*/ 489005 h 927328"/>
                <a:gd name="connsiteX530" fmla="*/ 1209865 w 1311227"/>
                <a:gd name="connsiteY530" fmla="*/ 486265 h 927328"/>
                <a:gd name="connsiteX531" fmla="*/ 74335 w 1311227"/>
                <a:gd name="connsiteY531" fmla="*/ 475307 h 927328"/>
                <a:gd name="connsiteX532" fmla="*/ 78445 w 1311227"/>
                <a:gd name="connsiteY532" fmla="*/ 478047 h 927328"/>
                <a:gd name="connsiteX533" fmla="*/ 74335 w 1311227"/>
                <a:gd name="connsiteY533" fmla="*/ 475307 h 927328"/>
                <a:gd name="connsiteX534" fmla="*/ 349657 w 1311227"/>
                <a:gd name="connsiteY534" fmla="*/ 472568 h 927328"/>
                <a:gd name="connsiteX535" fmla="*/ 355136 w 1311227"/>
                <a:gd name="connsiteY535" fmla="*/ 472568 h 927328"/>
                <a:gd name="connsiteX536" fmla="*/ 356506 w 1311227"/>
                <a:gd name="connsiteY536" fmla="*/ 476677 h 927328"/>
                <a:gd name="connsiteX537" fmla="*/ 349657 w 1311227"/>
                <a:gd name="connsiteY537" fmla="*/ 476677 h 927328"/>
                <a:gd name="connsiteX538" fmla="*/ 378422 w 1311227"/>
                <a:gd name="connsiteY538" fmla="*/ 469828 h 927328"/>
                <a:gd name="connsiteX539" fmla="*/ 379791 w 1311227"/>
                <a:gd name="connsiteY539" fmla="*/ 472568 h 927328"/>
                <a:gd name="connsiteX540" fmla="*/ 375682 w 1311227"/>
                <a:gd name="connsiteY540" fmla="*/ 472568 h 927328"/>
                <a:gd name="connsiteX541" fmla="*/ 1229042 w 1311227"/>
                <a:gd name="connsiteY541" fmla="*/ 467088 h 927328"/>
                <a:gd name="connsiteX542" fmla="*/ 1233151 w 1311227"/>
                <a:gd name="connsiteY542" fmla="*/ 467088 h 927328"/>
                <a:gd name="connsiteX543" fmla="*/ 1234521 w 1311227"/>
                <a:gd name="connsiteY543" fmla="*/ 473937 h 927328"/>
                <a:gd name="connsiteX544" fmla="*/ 1226302 w 1311227"/>
                <a:gd name="connsiteY544" fmla="*/ 478047 h 927328"/>
                <a:gd name="connsiteX545" fmla="*/ 1224932 w 1311227"/>
                <a:gd name="connsiteY545" fmla="*/ 473937 h 927328"/>
                <a:gd name="connsiteX546" fmla="*/ 1229042 w 1311227"/>
                <a:gd name="connsiteY546" fmla="*/ 467088 h 927328"/>
                <a:gd name="connsiteX547" fmla="*/ 357875 w 1311227"/>
                <a:gd name="connsiteY547" fmla="*/ 457500 h 927328"/>
                <a:gd name="connsiteX548" fmla="*/ 357875 w 1311227"/>
                <a:gd name="connsiteY548" fmla="*/ 465719 h 927328"/>
                <a:gd name="connsiteX549" fmla="*/ 352396 w 1311227"/>
                <a:gd name="connsiteY549" fmla="*/ 460240 h 927328"/>
                <a:gd name="connsiteX550" fmla="*/ 357875 w 1311227"/>
                <a:gd name="connsiteY550" fmla="*/ 457500 h 927328"/>
                <a:gd name="connsiteX551" fmla="*/ 389380 w 1311227"/>
                <a:gd name="connsiteY551" fmla="*/ 453391 h 927328"/>
                <a:gd name="connsiteX552" fmla="*/ 393489 w 1311227"/>
                <a:gd name="connsiteY552" fmla="*/ 454761 h 927328"/>
                <a:gd name="connsiteX553" fmla="*/ 388010 w 1311227"/>
                <a:gd name="connsiteY553" fmla="*/ 457500 h 927328"/>
                <a:gd name="connsiteX554" fmla="*/ 101730 w 1311227"/>
                <a:gd name="connsiteY554" fmla="*/ 446542 h 927328"/>
                <a:gd name="connsiteX555" fmla="*/ 105840 w 1311227"/>
                <a:gd name="connsiteY555" fmla="*/ 447912 h 927328"/>
                <a:gd name="connsiteX556" fmla="*/ 104470 w 1311227"/>
                <a:gd name="connsiteY556" fmla="*/ 450651 h 927328"/>
                <a:gd name="connsiteX557" fmla="*/ 101730 w 1311227"/>
                <a:gd name="connsiteY557" fmla="*/ 446542 h 927328"/>
                <a:gd name="connsiteX558" fmla="*/ 1041385 w 1311227"/>
                <a:gd name="connsiteY558" fmla="*/ 427365 h 927328"/>
                <a:gd name="connsiteX559" fmla="*/ 1045494 w 1311227"/>
                <a:gd name="connsiteY559" fmla="*/ 428735 h 927328"/>
                <a:gd name="connsiteX560" fmla="*/ 1044124 w 1311227"/>
                <a:gd name="connsiteY560" fmla="*/ 432845 h 927328"/>
                <a:gd name="connsiteX561" fmla="*/ 1040015 w 1311227"/>
                <a:gd name="connsiteY561" fmla="*/ 431475 h 927328"/>
                <a:gd name="connsiteX562" fmla="*/ 442800 w 1311227"/>
                <a:gd name="connsiteY562" fmla="*/ 420517 h 927328"/>
                <a:gd name="connsiteX563" fmla="*/ 448279 w 1311227"/>
                <a:gd name="connsiteY563" fmla="*/ 421887 h 927328"/>
                <a:gd name="connsiteX564" fmla="*/ 442800 w 1311227"/>
                <a:gd name="connsiteY564" fmla="*/ 424626 h 927328"/>
                <a:gd name="connsiteX565" fmla="*/ 368 w 1311227"/>
                <a:gd name="connsiteY565" fmla="*/ 399970 h 927328"/>
                <a:gd name="connsiteX566" fmla="*/ 5847 w 1311227"/>
                <a:gd name="connsiteY566" fmla="*/ 401340 h 927328"/>
                <a:gd name="connsiteX567" fmla="*/ 5847 w 1311227"/>
                <a:gd name="connsiteY567" fmla="*/ 409559 h 927328"/>
                <a:gd name="connsiteX568" fmla="*/ 59 w 1311227"/>
                <a:gd name="connsiteY568" fmla="*/ 409559 h 927328"/>
                <a:gd name="connsiteX569" fmla="*/ 62 w 1311227"/>
                <a:gd name="connsiteY569" fmla="*/ 409058 h 927328"/>
                <a:gd name="connsiteX570" fmla="*/ 0 w 1311227"/>
                <a:gd name="connsiteY570" fmla="*/ 400339 h 927328"/>
                <a:gd name="connsiteX571" fmla="*/ 486632 w 1311227"/>
                <a:gd name="connsiteY571" fmla="*/ 364357 h 927328"/>
                <a:gd name="connsiteX572" fmla="*/ 493482 w 1311227"/>
                <a:gd name="connsiteY572" fmla="*/ 368466 h 927328"/>
                <a:gd name="connsiteX573" fmla="*/ 486632 w 1311227"/>
                <a:gd name="connsiteY573" fmla="*/ 368466 h 927328"/>
                <a:gd name="connsiteX574" fmla="*/ 486632 w 1311227"/>
                <a:gd name="connsiteY574" fmla="*/ 364357 h 927328"/>
                <a:gd name="connsiteX575" fmla="*/ 319522 w 1311227"/>
                <a:gd name="connsiteY575" fmla="*/ 345180 h 927328"/>
                <a:gd name="connsiteX576" fmla="*/ 325001 w 1311227"/>
                <a:gd name="connsiteY576" fmla="*/ 346550 h 927328"/>
                <a:gd name="connsiteX577" fmla="*/ 323631 w 1311227"/>
                <a:gd name="connsiteY577" fmla="*/ 349289 h 927328"/>
                <a:gd name="connsiteX578" fmla="*/ 319522 w 1311227"/>
                <a:gd name="connsiteY578" fmla="*/ 349289 h 927328"/>
                <a:gd name="connsiteX579" fmla="*/ 319522 w 1311227"/>
                <a:gd name="connsiteY579" fmla="*/ 345180 h 927328"/>
                <a:gd name="connsiteX580" fmla="*/ 823593 w 1311227"/>
                <a:gd name="connsiteY580" fmla="*/ 319154 h 927328"/>
                <a:gd name="connsiteX581" fmla="*/ 820854 w 1311227"/>
                <a:gd name="connsiteY581" fmla="*/ 365726 h 927328"/>
                <a:gd name="connsiteX582" fmla="*/ 842770 w 1311227"/>
                <a:gd name="connsiteY582" fmla="*/ 341071 h 927328"/>
                <a:gd name="connsiteX583" fmla="*/ 823593 w 1311227"/>
                <a:gd name="connsiteY583" fmla="*/ 319154 h 927328"/>
                <a:gd name="connsiteX584" fmla="*/ 1123570 w 1311227"/>
                <a:gd name="connsiteY584" fmla="*/ 146565 h 927328"/>
                <a:gd name="connsiteX585" fmla="*/ 1152335 w 1311227"/>
                <a:gd name="connsiteY585" fmla="*/ 176699 h 927328"/>
                <a:gd name="connsiteX586" fmla="*/ 1157814 w 1311227"/>
                <a:gd name="connsiteY586" fmla="*/ 184918 h 927328"/>
                <a:gd name="connsiteX587" fmla="*/ 1148226 w 1311227"/>
                <a:gd name="connsiteY587" fmla="*/ 201355 h 927328"/>
                <a:gd name="connsiteX588" fmla="*/ 1148226 w 1311227"/>
                <a:gd name="connsiteY588" fmla="*/ 208204 h 927328"/>
                <a:gd name="connsiteX589" fmla="*/ 1148226 w 1311227"/>
                <a:gd name="connsiteY589" fmla="*/ 216423 h 927328"/>
                <a:gd name="connsiteX590" fmla="*/ 1179730 w 1311227"/>
                <a:gd name="connsiteY590" fmla="*/ 227381 h 927328"/>
                <a:gd name="connsiteX591" fmla="*/ 1203016 w 1311227"/>
                <a:gd name="connsiteY591" fmla="*/ 230120 h 927328"/>
                <a:gd name="connsiteX592" fmla="*/ 1215344 w 1311227"/>
                <a:gd name="connsiteY592" fmla="*/ 254776 h 927328"/>
                <a:gd name="connsiteX593" fmla="*/ 1230412 w 1311227"/>
                <a:gd name="connsiteY593" fmla="*/ 289020 h 927328"/>
                <a:gd name="connsiteX594" fmla="*/ 1242739 w 1311227"/>
                <a:gd name="connsiteY594" fmla="*/ 313675 h 927328"/>
                <a:gd name="connsiteX595" fmla="*/ 1242739 w 1311227"/>
                <a:gd name="connsiteY595" fmla="*/ 330112 h 927328"/>
                <a:gd name="connsiteX596" fmla="*/ 1252327 w 1311227"/>
                <a:gd name="connsiteY596" fmla="*/ 406819 h 927328"/>
                <a:gd name="connsiteX597" fmla="*/ 1255067 w 1311227"/>
                <a:gd name="connsiteY597" fmla="*/ 430105 h 927328"/>
                <a:gd name="connsiteX598" fmla="*/ 1261916 w 1311227"/>
                <a:gd name="connsiteY598" fmla="*/ 442433 h 927328"/>
                <a:gd name="connsiteX599" fmla="*/ 1246849 w 1311227"/>
                <a:gd name="connsiteY599" fmla="*/ 457500 h 927328"/>
                <a:gd name="connsiteX600" fmla="*/ 1237260 w 1311227"/>
                <a:gd name="connsiteY600" fmla="*/ 438323 h 927328"/>
                <a:gd name="connsiteX601" fmla="*/ 1240000 w 1311227"/>
                <a:gd name="connsiteY601" fmla="*/ 430105 h 927328"/>
                <a:gd name="connsiteX602" fmla="*/ 1235890 w 1311227"/>
                <a:gd name="connsiteY602" fmla="*/ 410928 h 927328"/>
                <a:gd name="connsiteX603" fmla="*/ 1235890 w 1311227"/>
                <a:gd name="connsiteY603" fmla="*/ 405449 h 927328"/>
                <a:gd name="connsiteX604" fmla="*/ 1235890 w 1311227"/>
                <a:gd name="connsiteY604" fmla="*/ 382163 h 927328"/>
                <a:gd name="connsiteX605" fmla="*/ 1215344 w 1311227"/>
                <a:gd name="connsiteY605" fmla="*/ 334222 h 927328"/>
                <a:gd name="connsiteX606" fmla="*/ 1209865 w 1311227"/>
                <a:gd name="connsiteY606" fmla="*/ 305457 h 927328"/>
                <a:gd name="connsiteX607" fmla="*/ 1193428 w 1311227"/>
                <a:gd name="connsiteY607" fmla="*/ 280801 h 927328"/>
                <a:gd name="connsiteX608" fmla="*/ 1189319 w 1311227"/>
                <a:gd name="connsiteY608" fmla="*/ 289020 h 927328"/>
                <a:gd name="connsiteX609" fmla="*/ 1207125 w 1311227"/>
                <a:gd name="connsiteY609" fmla="*/ 391752 h 927328"/>
                <a:gd name="connsiteX610" fmla="*/ 1201647 w 1311227"/>
                <a:gd name="connsiteY610" fmla="*/ 408189 h 927328"/>
                <a:gd name="connsiteX611" fmla="*/ 1204386 w 1311227"/>
                <a:gd name="connsiteY611" fmla="*/ 419147 h 927328"/>
                <a:gd name="connsiteX612" fmla="*/ 1193428 w 1311227"/>
                <a:gd name="connsiteY612" fmla="*/ 435584 h 927328"/>
                <a:gd name="connsiteX613" fmla="*/ 1200277 w 1311227"/>
                <a:gd name="connsiteY613" fmla="*/ 449282 h 927328"/>
                <a:gd name="connsiteX614" fmla="*/ 1189319 w 1311227"/>
                <a:gd name="connsiteY614" fmla="*/ 471198 h 927328"/>
                <a:gd name="connsiteX615" fmla="*/ 1194798 w 1311227"/>
                <a:gd name="connsiteY615" fmla="*/ 476677 h 927328"/>
                <a:gd name="connsiteX616" fmla="*/ 1189319 w 1311227"/>
                <a:gd name="connsiteY616" fmla="*/ 487635 h 927328"/>
                <a:gd name="connsiteX617" fmla="*/ 1194798 w 1311227"/>
                <a:gd name="connsiteY617" fmla="*/ 497223 h 927328"/>
                <a:gd name="connsiteX618" fmla="*/ 1200277 w 1311227"/>
                <a:gd name="connsiteY618" fmla="*/ 493114 h 927328"/>
                <a:gd name="connsiteX619" fmla="*/ 1203016 w 1311227"/>
                <a:gd name="connsiteY619" fmla="*/ 495853 h 927328"/>
                <a:gd name="connsiteX620" fmla="*/ 1203016 w 1311227"/>
                <a:gd name="connsiteY620" fmla="*/ 501333 h 927328"/>
                <a:gd name="connsiteX621" fmla="*/ 1196167 w 1311227"/>
                <a:gd name="connsiteY621" fmla="*/ 497223 h 927328"/>
                <a:gd name="connsiteX622" fmla="*/ 1182470 w 1311227"/>
                <a:gd name="connsiteY622" fmla="*/ 505442 h 927328"/>
                <a:gd name="connsiteX623" fmla="*/ 1179730 w 1311227"/>
                <a:gd name="connsiteY623" fmla="*/ 530098 h 927328"/>
                <a:gd name="connsiteX624" fmla="*/ 1175621 w 1311227"/>
                <a:gd name="connsiteY624" fmla="*/ 531467 h 927328"/>
                <a:gd name="connsiteX625" fmla="*/ 1159184 w 1311227"/>
                <a:gd name="connsiteY625" fmla="*/ 588997 h 927328"/>
                <a:gd name="connsiteX626" fmla="*/ 1167402 w 1311227"/>
                <a:gd name="connsiteY626" fmla="*/ 602695 h 927328"/>
                <a:gd name="connsiteX627" fmla="*/ 1164663 w 1311227"/>
                <a:gd name="connsiteY627" fmla="*/ 605434 h 927328"/>
                <a:gd name="connsiteX628" fmla="*/ 1168772 w 1311227"/>
                <a:gd name="connsiteY628" fmla="*/ 613653 h 927328"/>
                <a:gd name="connsiteX629" fmla="*/ 1168772 w 1311227"/>
                <a:gd name="connsiteY629" fmla="*/ 616392 h 927328"/>
                <a:gd name="connsiteX630" fmla="*/ 1171512 w 1311227"/>
                <a:gd name="connsiteY630" fmla="*/ 628720 h 927328"/>
                <a:gd name="connsiteX631" fmla="*/ 1171512 w 1311227"/>
                <a:gd name="connsiteY631" fmla="*/ 649267 h 927328"/>
                <a:gd name="connsiteX632" fmla="*/ 1172749 w 1311227"/>
                <a:gd name="connsiteY632" fmla="*/ 649576 h 927328"/>
                <a:gd name="connsiteX633" fmla="*/ 1168772 w 1311227"/>
                <a:gd name="connsiteY633" fmla="*/ 658855 h 927328"/>
                <a:gd name="connsiteX634" fmla="*/ 1171512 w 1311227"/>
                <a:gd name="connsiteY634" fmla="*/ 662964 h 927328"/>
                <a:gd name="connsiteX635" fmla="*/ 1157814 w 1311227"/>
                <a:gd name="connsiteY635" fmla="*/ 669813 h 927328"/>
                <a:gd name="connsiteX636" fmla="*/ 1160554 w 1311227"/>
                <a:gd name="connsiteY636" fmla="*/ 675292 h 927328"/>
                <a:gd name="connsiteX637" fmla="*/ 1156444 w 1311227"/>
                <a:gd name="connsiteY637" fmla="*/ 675292 h 927328"/>
                <a:gd name="connsiteX638" fmla="*/ 1157814 w 1311227"/>
                <a:gd name="connsiteY638" fmla="*/ 671183 h 927328"/>
                <a:gd name="connsiteX639" fmla="*/ 1150966 w 1311227"/>
                <a:gd name="connsiteY639" fmla="*/ 667074 h 927328"/>
                <a:gd name="connsiteX640" fmla="*/ 1140007 w 1311227"/>
                <a:gd name="connsiteY640" fmla="*/ 647897 h 927328"/>
                <a:gd name="connsiteX641" fmla="*/ 1135898 w 1311227"/>
                <a:gd name="connsiteY641" fmla="*/ 656116 h 927328"/>
                <a:gd name="connsiteX642" fmla="*/ 1129734 w 1311227"/>
                <a:gd name="connsiteY642" fmla="*/ 651835 h 927328"/>
                <a:gd name="connsiteX643" fmla="*/ 1127923 w 1311227"/>
                <a:gd name="connsiteY643" fmla="*/ 654400 h 927328"/>
                <a:gd name="connsiteX644" fmla="*/ 1126310 w 1311227"/>
                <a:gd name="connsiteY644" fmla="*/ 650636 h 927328"/>
                <a:gd name="connsiteX645" fmla="*/ 1122201 w 1311227"/>
                <a:gd name="connsiteY645" fmla="*/ 654746 h 927328"/>
                <a:gd name="connsiteX646" fmla="*/ 1112612 w 1311227"/>
                <a:gd name="connsiteY646" fmla="*/ 657485 h 927328"/>
                <a:gd name="connsiteX647" fmla="*/ 1112612 w 1311227"/>
                <a:gd name="connsiteY647" fmla="*/ 665704 h 927328"/>
                <a:gd name="connsiteX648" fmla="*/ 1115352 w 1311227"/>
                <a:gd name="connsiteY648" fmla="*/ 667074 h 927328"/>
                <a:gd name="connsiteX649" fmla="*/ 1118091 w 1311227"/>
                <a:gd name="connsiteY649" fmla="*/ 661594 h 927328"/>
                <a:gd name="connsiteX650" fmla="*/ 1125964 w 1311227"/>
                <a:gd name="connsiteY650" fmla="*/ 667218 h 927328"/>
                <a:gd name="connsiteX651" fmla="*/ 1123228 w 1311227"/>
                <a:gd name="connsiteY651" fmla="*/ 667930 h 927328"/>
                <a:gd name="connsiteX652" fmla="*/ 1116721 w 1311227"/>
                <a:gd name="connsiteY652" fmla="*/ 667074 h 927328"/>
                <a:gd name="connsiteX653" fmla="*/ 1109873 w 1311227"/>
                <a:gd name="connsiteY653" fmla="*/ 678032 h 927328"/>
                <a:gd name="connsiteX654" fmla="*/ 1112612 w 1311227"/>
                <a:gd name="connsiteY654" fmla="*/ 680771 h 927328"/>
                <a:gd name="connsiteX655" fmla="*/ 1109873 w 1311227"/>
                <a:gd name="connsiteY655" fmla="*/ 687620 h 927328"/>
                <a:gd name="connsiteX656" fmla="*/ 1118091 w 1311227"/>
                <a:gd name="connsiteY656" fmla="*/ 701317 h 927328"/>
                <a:gd name="connsiteX657" fmla="*/ 1126310 w 1311227"/>
                <a:gd name="connsiteY657" fmla="*/ 684880 h 927328"/>
                <a:gd name="connsiteX658" fmla="*/ 1129049 w 1311227"/>
                <a:gd name="connsiteY658" fmla="*/ 701317 h 927328"/>
                <a:gd name="connsiteX659" fmla="*/ 1124940 w 1311227"/>
                <a:gd name="connsiteY659" fmla="*/ 708166 h 927328"/>
                <a:gd name="connsiteX660" fmla="*/ 1119461 w 1311227"/>
                <a:gd name="connsiteY660" fmla="*/ 734192 h 927328"/>
                <a:gd name="connsiteX661" fmla="*/ 1118091 w 1311227"/>
                <a:gd name="connsiteY661" fmla="*/ 773915 h 927328"/>
                <a:gd name="connsiteX662" fmla="*/ 1097545 w 1311227"/>
                <a:gd name="connsiteY662" fmla="*/ 787612 h 927328"/>
                <a:gd name="connsiteX663" fmla="*/ 1085217 w 1311227"/>
                <a:gd name="connsiteY663" fmla="*/ 776654 h 927328"/>
                <a:gd name="connsiteX664" fmla="*/ 1097545 w 1311227"/>
                <a:gd name="connsiteY664" fmla="*/ 724603 h 927328"/>
                <a:gd name="connsiteX665" fmla="*/ 1090696 w 1311227"/>
                <a:gd name="connsiteY665" fmla="*/ 699947 h 927328"/>
                <a:gd name="connsiteX666" fmla="*/ 1085217 w 1311227"/>
                <a:gd name="connsiteY666" fmla="*/ 697208 h 927328"/>
                <a:gd name="connsiteX667" fmla="*/ 1090696 w 1311227"/>
                <a:gd name="connsiteY667" fmla="*/ 693099 h 927328"/>
                <a:gd name="connsiteX668" fmla="*/ 1087956 w 1311227"/>
                <a:gd name="connsiteY668" fmla="*/ 687620 h 927328"/>
                <a:gd name="connsiteX669" fmla="*/ 1083847 w 1311227"/>
                <a:gd name="connsiteY669" fmla="*/ 665704 h 927328"/>
                <a:gd name="connsiteX670" fmla="*/ 1072889 w 1311227"/>
                <a:gd name="connsiteY670" fmla="*/ 650636 h 927328"/>
                <a:gd name="connsiteX671" fmla="*/ 1078368 w 1311227"/>
                <a:gd name="connsiteY671" fmla="*/ 642418 h 927328"/>
                <a:gd name="connsiteX672" fmla="*/ 1076998 w 1311227"/>
                <a:gd name="connsiteY672" fmla="*/ 632829 h 927328"/>
                <a:gd name="connsiteX673" fmla="*/ 1076998 w 1311227"/>
                <a:gd name="connsiteY673" fmla="*/ 597216 h 927328"/>
                <a:gd name="connsiteX674" fmla="*/ 1081108 w 1311227"/>
                <a:gd name="connsiteY674" fmla="*/ 590367 h 927328"/>
                <a:gd name="connsiteX675" fmla="*/ 1078368 w 1311227"/>
                <a:gd name="connsiteY675" fmla="*/ 586258 h 927328"/>
                <a:gd name="connsiteX676" fmla="*/ 1081108 w 1311227"/>
                <a:gd name="connsiteY676" fmla="*/ 578039 h 927328"/>
                <a:gd name="connsiteX677" fmla="*/ 1079738 w 1311227"/>
                <a:gd name="connsiteY677" fmla="*/ 536946 h 927328"/>
                <a:gd name="connsiteX678" fmla="*/ 1072889 w 1311227"/>
                <a:gd name="connsiteY678" fmla="*/ 534207 h 927328"/>
                <a:gd name="connsiteX679" fmla="*/ 1072889 w 1311227"/>
                <a:gd name="connsiteY679" fmla="*/ 531467 h 927328"/>
                <a:gd name="connsiteX680" fmla="*/ 1079738 w 1311227"/>
                <a:gd name="connsiteY680" fmla="*/ 525988 h 927328"/>
                <a:gd name="connsiteX681" fmla="*/ 1076998 w 1311227"/>
                <a:gd name="connsiteY681" fmla="*/ 519139 h 927328"/>
                <a:gd name="connsiteX682" fmla="*/ 1078368 w 1311227"/>
                <a:gd name="connsiteY682" fmla="*/ 515030 h 927328"/>
                <a:gd name="connsiteX683" fmla="*/ 1070150 w 1311227"/>
                <a:gd name="connsiteY683" fmla="*/ 501333 h 927328"/>
                <a:gd name="connsiteX684" fmla="*/ 1070150 w 1311227"/>
                <a:gd name="connsiteY684" fmla="*/ 484895 h 927328"/>
                <a:gd name="connsiteX685" fmla="*/ 1042755 w 1311227"/>
                <a:gd name="connsiteY685" fmla="*/ 493114 h 927328"/>
                <a:gd name="connsiteX686" fmla="*/ 1034536 w 1311227"/>
                <a:gd name="connsiteY686" fmla="*/ 483526 h 927328"/>
                <a:gd name="connsiteX687" fmla="*/ 1037275 w 1311227"/>
                <a:gd name="connsiteY687" fmla="*/ 478047 h 927328"/>
                <a:gd name="connsiteX688" fmla="*/ 1056452 w 1311227"/>
                <a:gd name="connsiteY688" fmla="*/ 472568 h 927328"/>
                <a:gd name="connsiteX689" fmla="*/ 1066040 w 1311227"/>
                <a:gd name="connsiteY689" fmla="*/ 480786 h 927328"/>
                <a:gd name="connsiteX690" fmla="*/ 1070150 w 1311227"/>
                <a:gd name="connsiteY690" fmla="*/ 480786 h 927328"/>
                <a:gd name="connsiteX691" fmla="*/ 1070150 w 1311227"/>
                <a:gd name="connsiteY691" fmla="*/ 473937 h 927328"/>
                <a:gd name="connsiteX692" fmla="*/ 1071520 w 1311227"/>
                <a:gd name="connsiteY692" fmla="*/ 467088 h 927328"/>
                <a:gd name="connsiteX693" fmla="*/ 1076998 w 1311227"/>
                <a:gd name="connsiteY693" fmla="*/ 439693 h 927328"/>
                <a:gd name="connsiteX694" fmla="*/ 1070150 w 1311227"/>
                <a:gd name="connsiteY694" fmla="*/ 408189 h 927328"/>
                <a:gd name="connsiteX695" fmla="*/ 1079738 w 1311227"/>
                <a:gd name="connsiteY695" fmla="*/ 379424 h 927328"/>
                <a:gd name="connsiteX696" fmla="*/ 1070150 w 1311227"/>
                <a:gd name="connsiteY696" fmla="*/ 336961 h 927328"/>
                <a:gd name="connsiteX697" fmla="*/ 1052343 w 1311227"/>
                <a:gd name="connsiteY697" fmla="*/ 365726 h 927328"/>
                <a:gd name="connsiteX698" fmla="*/ 1030427 w 1311227"/>
                <a:gd name="connsiteY698" fmla="*/ 342440 h 927328"/>
                <a:gd name="connsiteX699" fmla="*/ 1030427 w 1311227"/>
                <a:gd name="connsiteY699" fmla="*/ 334222 h 927328"/>
                <a:gd name="connsiteX700" fmla="*/ 1035906 w 1311227"/>
                <a:gd name="connsiteY700" fmla="*/ 312306 h 927328"/>
                <a:gd name="connsiteX701" fmla="*/ 1038645 w 1311227"/>
                <a:gd name="connsiteY701" fmla="*/ 290389 h 927328"/>
                <a:gd name="connsiteX702" fmla="*/ 1038645 w 1311227"/>
                <a:gd name="connsiteY702" fmla="*/ 260255 h 927328"/>
                <a:gd name="connsiteX703" fmla="*/ 1049603 w 1311227"/>
                <a:gd name="connsiteY703" fmla="*/ 235599 h 927328"/>
                <a:gd name="connsiteX704" fmla="*/ 1064671 w 1311227"/>
                <a:gd name="connsiteY704" fmla="*/ 232859 h 927328"/>
                <a:gd name="connsiteX705" fmla="*/ 1074259 w 1311227"/>
                <a:gd name="connsiteY705" fmla="*/ 220532 h 927328"/>
                <a:gd name="connsiteX706" fmla="*/ 1085217 w 1311227"/>
                <a:gd name="connsiteY706" fmla="*/ 228750 h 927328"/>
                <a:gd name="connsiteX707" fmla="*/ 1104394 w 1311227"/>
                <a:gd name="connsiteY707" fmla="*/ 212313 h 927328"/>
                <a:gd name="connsiteX708" fmla="*/ 1093436 w 1311227"/>
                <a:gd name="connsiteY708" fmla="*/ 183548 h 927328"/>
                <a:gd name="connsiteX709" fmla="*/ 1097545 w 1311227"/>
                <a:gd name="connsiteY709" fmla="*/ 171220 h 927328"/>
                <a:gd name="connsiteX710" fmla="*/ 1123570 w 1311227"/>
                <a:gd name="connsiteY710" fmla="*/ 146565 h 927328"/>
                <a:gd name="connsiteX711" fmla="*/ 720861 w 1311227"/>
                <a:gd name="connsiteY711" fmla="*/ 79447 h 927328"/>
                <a:gd name="connsiteX712" fmla="*/ 763324 w 1311227"/>
                <a:gd name="connsiteY712" fmla="*/ 143825 h 927328"/>
                <a:gd name="connsiteX713" fmla="*/ 756475 w 1311227"/>
                <a:gd name="connsiteY713" fmla="*/ 178069 h 927328"/>
                <a:gd name="connsiteX714" fmla="*/ 797568 w 1311227"/>
                <a:gd name="connsiteY714" fmla="*/ 197246 h 927328"/>
                <a:gd name="connsiteX715" fmla="*/ 838661 w 1311227"/>
                <a:gd name="connsiteY715" fmla="*/ 223271 h 927328"/>
                <a:gd name="connsiteX716" fmla="*/ 852358 w 1311227"/>
                <a:gd name="connsiteY716" fmla="*/ 265734 h 927328"/>
                <a:gd name="connsiteX717" fmla="*/ 860577 w 1311227"/>
                <a:gd name="connsiteY717" fmla="*/ 276692 h 927328"/>
                <a:gd name="connsiteX718" fmla="*/ 878384 w 1311227"/>
                <a:gd name="connsiteY718" fmla="*/ 327373 h 927328"/>
                <a:gd name="connsiteX719" fmla="*/ 890711 w 1311227"/>
                <a:gd name="connsiteY719" fmla="*/ 361617 h 927328"/>
                <a:gd name="connsiteX720" fmla="*/ 823593 w 1311227"/>
                <a:gd name="connsiteY720" fmla="*/ 410928 h 927328"/>
                <a:gd name="connsiteX721" fmla="*/ 833181 w 1311227"/>
                <a:gd name="connsiteY721" fmla="*/ 436954 h 927328"/>
                <a:gd name="connsiteX722" fmla="*/ 833181 w 1311227"/>
                <a:gd name="connsiteY722" fmla="*/ 541056 h 927328"/>
                <a:gd name="connsiteX723" fmla="*/ 831812 w 1311227"/>
                <a:gd name="connsiteY723" fmla="*/ 556123 h 927328"/>
                <a:gd name="connsiteX724" fmla="*/ 834551 w 1311227"/>
                <a:gd name="connsiteY724" fmla="*/ 558863 h 927328"/>
                <a:gd name="connsiteX725" fmla="*/ 831812 w 1311227"/>
                <a:gd name="connsiteY725" fmla="*/ 567081 h 927328"/>
                <a:gd name="connsiteX726" fmla="*/ 834551 w 1311227"/>
                <a:gd name="connsiteY726" fmla="*/ 584888 h 927328"/>
                <a:gd name="connsiteX727" fmla="*/ 834551 w 1311227"/>
                <a:gd name="connsiteY727" fmla="*/ 609544 h 927328"/>
                <a:gd name="connsiteX728" fmla="*/ 824963 w 1311227"/>
                <a:gd name="connsiteY728" fmla="*/ 668443 h 927328"/>
                <a:gd name="connsiteX729" fmla="*/ 834551 w 1311227"/>
                <a:gd name="connsiteY729" fmla="*/ 688989 h 927328"/>
                <a:gd name="connsiteX730" fmla="*/ 831812 w 1311227"/>
                <a:gd name="connsiteY730" fmla="*/ 694469 h 927328"/>
                <a:gd name="connsiteX731" fmla="*/ 837291 w 1311227"/>
                <a:gd name="connsiteY731" fmla="*/ 697208 h 927328"/>
                <a:gd name="connsiteX732" fmla="*/ 816744 w 1311227"/>
                <a:gd name="connsiteY732" fmla="*/ 706797 h 927328"/>
                <a:gd name="connsiteX733" fmla="*/ 809896 w 1311227"/>
                <a:gd name="connsiteY733" fmla="*/ 716385 h 927328"/>
                <a:gd name="connsiteX734" fmla="*/ 793458 w 1311227"/>
                <a:gd name="connsiteY734" fmla="*/ 717754 h 927328"/>
                <a:gd name="connsiteX735" fmla="*/ 787980 w 1311227"/>
                <a:gd name="connsiteY735" fmla="*/ 721864 h 927328"/>
                <a:gd name="connsiteX736" fmla="*/ 786610 w 1311227"/>
                <a:gd name="connsiteY736" fmla="*/ 716385 h 927328"/>
                <a:gd name="connsiteX737" fmla="*/ 772912 w 1311227"/>
                <a:gd name="connsiteY737" fmla="*/ 706797 h 927328"/>
                <a:gd name="connsiteX738" fmla="*/ 770173 w 1311227"/>
                <a:gd name="connsiteY738" fmla="*/ 712275 h 927328"/>
                <a:gd name="connsiteX739" fmla="*/ 778391 w 1311227"/>
                <a:gd name="connsiteY739" fmla="*/ 719124 h 927328"/>
                <a:gd name="connsiteX740" fmla="*/ 766063 w 1311227"/>
                <a:gd name="connsiteY740" fmla="*/ 723234 h 927328"/>
                <a:gd name="connsiteX741" fmla="*/ 755105 w 1311227"/>
                <a:gd name="connsiteY741" fmla="*/ 719124 h 927328"/>
                <a:gd name="connsiteX742" fmla="*/ 737298 w 1311227"/>
                <a:gd name="connsiteY742" fmla="*/ 723234 h 927328"/>
                <a:gd name="connsiteX743" fmla="*/ 726340 w 1311227"/>
                <a:gd name="connsiteY743" fmla="*/ 717754 h 927328"/>
                <a:gd name="connsiteX744" fmla="*/ 724970 w 1311227"/>
                <a:gd name="connsiteY744" fmla="*/ 721864 h 927328"/>
                <a:gd name="connsiteX745" fmla="*/ 729080 w 1311227"/>
                <a:gd name="connsiteY745" fmla="*/ 761587 h 927328"/>
                <a:gd name="connsiteX746" fmla="*/ 723601 w 1311227"/>
                <a:gd name="connsiteY746" fmla="*/ 790352 h 927328"/>
                <a:gd name="connsiteX747" fmla="*/ 723601 w 1311227"/>
                <a:gd name="connsiteY747" fmla="*/ 819117 h 927328"/>
                <a:gd name="connsiteX748" fmla="*/ 731819 w 1311227"/>
                <a:gd name="connsiteY748" fmla="*/ 875277 h 927328"/>
                <a:gd name="connsiteX749" fmla="*/ 746887 w 1311227"/>
                <a:gd name="connsiteY749" fmla="*/ 897193 h 927328"/>
                <a:gd name="connsiteX750" fmla="*/ 741408 w 1311227"/>
                <a:gd name="connsiteY750" fmla="*/ 919109 h 927328"/>
                <a:gd name="connsiteX751" fmla="*/ 737298 w 1311227"/>
                <a:gd name="connsiteY751" fmla="*/ 916370 h 927328"/>
                <a:gd name="connsiteX752" fmla="*/ 737298 w 1311227"/>
                <a:gd name="connsiteY752" fmla="*/ 921849 h 927328"/>
                <a:gd name="connsiteX753" fmla="*/ 737632 w 1311227"/>
                <a:gd name="connsiteY753" fmla="*/ 922984 h 927328"/>
                <a:gd name="connsiteX754" fmla="*/ 731819 w 1311227"/>
                <a:gd name="connsiteY754" fmla="*/ 919109 h 927328"/>
                <a:gd name="connsiteX755" fmla="*/ 726512 w 1311227"/>
                <a:gd name="connsiteY755" fmla="*/ 922362 h 927328"/>
                <a:gd name="connsiteX756" fmla="*/ 723132 w 1311227"/>
                <a:gd name="connsiteY756" fmla="*/ 924120 h 927328"/>
                <a:gd name="connsiteX757" fmla="*/ 720861 w 1311227"/>
                <a:gd name="connsiteY757" fmla="*/ 921849 h 927328"/>
                <a:gd name="connsiteX758" fmla="*/ 715382 w 1311227"/>
                <a:gd name="connsiteY758" fmla="*/ 923218 h 927328"/>
                <a:gd name="connsiteX759" fmla="*/ 714012 w 1311227"/>
                <a:gd name="connsiteY759" fmla="*/ 920479 h 927328"/>
                <a:gd name="connsiteX760" fmla="*/ 711578 w 1311227"/>
                <a:gd name="connsiteY760" fmla="*/ 922914 h 927328"/>
                <a:gd name="connsiteX761" fmla="*/ 712643 w 1311227"/>
                <a:gd name="connsiteY761" fmla="*/ 917739 h 927328"/>
                <a:gd name="connsiteX762" fmla="*/ 703054 w 1311227"/>
                <a:gd name="connsiteY762" fmla="*/ 927328 h 927328"/>
                <a:gd name="connsiteX763" fmla="*/ 703054 w 1311227"/>
                <a:gd name="connsiteY763" fmla="*/ 923218 h 927328"/>
                <a:gd name="connsiteX764" fmla="*/ 708534 w 1311227"/>
                <a:gd name="connsiteY764" fmla="*/ 920479 h 927328"/>
                <a:gd name="connsiteX765" fmla="*/ 707164 w 1311227"/>
                <a:gd name="connsiteY765" fmla="*/ 916370 h 927328"/>
                <a:gd name="connsiteX766" fmla="*/ 701685 w 1311227"/>
                <a:gd name="connsiteY766" fmla="*/ 917739 h 927328"/>
                <a:gd name="connsiteX767" fmla="*/ 705794 w 1311227"/>
                <a:gd name="connsiteY767" fmla="*/ 919109 h 927328"/>
                <a:gd name="connsiteX768" fmla="*/ 700315 w 1311227"/>
                <a:gd name="connsiteY768" fmla="*/ 924588 h 927328"/>
                <a:gd name="connsiteX769" fmla="*/ 697575 w 1311227"/>
                <a:gd name="connsiteY769" fmla="*/ 923218 h 927328"/>
                <a:gd name="connsiteX770" fmla="*/ 700315 w 1311227"/>
                <a:gd name="connsiteY770" fmla="*/ 916370 h 927328"/>
                <a:gd name="connsiteX771" fmla="*/ 694973 w 1311227"/>
                <a:gd name="connsiteY771" fmla="*/ 917705 h 927328"/>
                <a:gd name="connsiteX772" fmla="*/ 695350 w 1311227"/>
                <a:gd name="connsiteY772" fmla="*/ 906268 h 927328"/>
                <a:gd name="connsiteX773" fmla="*/ 698945 w 1311227"/>
                <a:gd name="connsiteY773" fmla="*/ 895823 h 927328"/>
                <a:gd name="connsiteX774" fmla="*/ 693466 w 1311227"/>
                <a:gd name="connsiteY774" fmla="*/ 862949 h 927328"/>
                <a:gd name="connsiteX775" fmla="*/ 694836 w 1311227"/>
                <a:gd name="connsiteY775" fmla="*/ 843772 h 927328"/>
                <a:gd name="connsiteX776" fmla="*/ 686617 w 1311227"/>
                <a:gd name="connsiteY776" fmla="*/ 808159 h 927328"/>
                <a:gd name="connsiteX777" fmla="*/ 683878 w 1311227"/>
                <a:gd name="connsiteY777" fmla="*/ 802680 h 927328"/>
                <a:gd name="connsiteX778" fmla="*/ 675659 w 1311227"/>
                <a:gd name="connsiteY778" fmla="*/ 802680 h 927328"/>
                <a:gd name="connsiteX779" fmla="*/ 668811 w 1311227"/>
                <a:gd name="connsiteY779" fmla="*/ 793091 h 927328"/>
                <a:gd name="connsiteX780" fmla="*/ 678399 w 1311227"/>
                <a:gd name="connsiteY780" fmla="*/ 782133 h 927328"/>
                <a:gd name="connsiteX781" fmla="*/ 672920 w 1311227"/>
                <a:gd name="connsiteY781" fmla="*/ 768435 h 927328"/>
                <a:gd name="connsiteX782" fmla="*/ 672920 w 1311227"/>
                <a:gd name="connsiteY782" fmla="*/ 727343 h 927328"/>
                <a:gd name="connsiteX783" fmla="*/ 670180 w 1311227"/>
                <a:gd name="connsiteY783" fmla="*/ 723234 h 927328"/>
                <a:gd name="connsiteX784" fmla="*/ 674289 w 1311227"/>
                <a:gd name="connsiteY784" fmla="*/ 708166 h 927328"/>
                <a:gd name="connsiteX785" fmla="*/ 674289 w 1311227"/>
                <a:gd name="connsiteY785" fmla="*/ 690359 h 927328"/>
                <a:gd name="connsiteX786" fmla="*/ 663331 w 1311227"/>
                <a:gd name="connsiteY786" fmla="*/ 686250 h 927328"/>
                <a:gd name="connsiteX787" fmla="*/ 664701 w 1311227"/>
                <a:gd name="connsiteY787" fmla="*/ 675292 h 927328"/>
                <a:gd name="connsiteX788" fmla="*/ 675659 w 1311227"/>
                <a:gd name="connsiteY788" fmla="*/ 675292 h 927328"/>
                <a:gd name="connsiteX789" fmla="*/ 677029 w 1311227"/>
                <a:gd name="connsiteY789" fmla="*/ 654746 h 927328"/>
                <a:gd name="connsiteX790" fmla="*/ 671550 w 1311227"/>
                <a:gd name="connsiteY790" fmla="*/ 647897 h 927328"/>
                <a:gd name="connsiteX791" fmla="*/ 677029 w 1311227"/>
                <a:gd name="connsiteY791" fmla="*/ 635569 h 927328"/>
                <a:gd name="connsiteX792" fmla="*/ 655113 w 1311227"/>
                <a:gd name="connsiteY792" fmla="*/ 584888 h 927328"/>
                <a:gd name="connsiteX793" fmla="*/ 649634 w 1311227"/>
                <a:gd name="connsiteY793" fmla="*/ 534207 h 927328"/>
                <a:gd name="connsiteX794" fmla="*/ 649634 w 1311227"/>
                <a:gd name="connsiteY794" fmla="*/ 494484 h 927328"/>
                <a:gd name="connsiteX795" fmla="*/ 641415 w 1311227"/>
                <a:gd name="connsiteY795" fmla="*/ 491744 h 927328"/>
                <a:gd name="connsiteX796" fmla="*/ 648264 w 1311227"/>
                <a:gd name="connsiteY796" fmla="*/ 487635 h 927328"/>
                <a:gd name="connsiteX797" fmla="*/ 670180 w 1311227"/>
                <a:gd name="connsiteY797" fmla="*/ 425995 h 927328"/>
                <a:gd name="connsiteX798" fmla="*/ 670180 w 1311227"/>
                <a:gd name="connsiteY798" fmla="*/ 375315 h 927328"/>
                <a:gd name="connsiteX799" fmla="*/ 667441 w 1311227"/>
                <a:gd name="connsiteY799" fmla="*/ 350659 h 927328"/>
                <a:gd name="connsiteX800" fmla="*/ 660592 w 1311227"/>
                <a:gd name="connsiteY800" fmla="*/ 339701 h 927328"/>
                <a:gd name="connsiteX801" fmla="*/ 655113 w 1311227"/>
                <a:gd name="connsiteY801" fmla="*/ 317785 h 927328"/>
                <a:gd name="connsiteX802" fmla="*/ 634566 w 1311227"/>
                <a:gd name="connsiteY802" fmla="*/ 373945 h 927328"/>
                <a:gd name="connsiteX803" fmla="*/ 603062 w 1311227"/>
                <a:gd name="connsiteY803" fmla="*/ 427365 h 927328"/>
                <a:gd name="connsiteX804" fmla="*/ 585255 w 1311227"/>
                <a:gd name="connsiteY804" fmla="*/ 476677 h 927328"/>
                <a:gd name="connsiteX805" fmla="*/ 585255 w 1311227"/>
                <a:gd name="connsiteY805" fmla="*/ 510921 h 927328"/>
                <a:gd name="connsiteX806" fmla="*/ 579776 w 1311227"/>
                <a:gd name="connsiteY806" fmla="*/ 495853 h 927328"/>
                <a:gd name="connsiteX807" fmla="*/ 567448 w 1311227"/>
                <a:gd name="connsiteY807" fmla="*/ 525988 h 927328"/>
                <a:gd name="connsiteX808" fmla="*/ 555120 w 1311227"/>
                <a:gd name="connsiteY808" fmla="*/ 498593 h 927328"/>
                <a:gd name="connsiteX809" fmla="*/ 560600 w 1311227"/>
                <a:gd name="connsiteY809" fmla="*/ 498593 h 927328"/>
                <a:gd name="connsiteX810" fmla="*/ 577036 w 1311227"/>
                <a:gd name="connsiteY810" fmla="*/ 447912 h 927328"/>
                <a:gd name="connsiteX811" fmla="*/ 598953 w 1311227"/>
                <a:gd name="connsiteY811" fmla="*/ 356138 h 927328"/>
                <a:gd name="connsiteX812" fmla="*/ 619499 w 1311227"/>
                <a:gd name="connsiteY812" fmla="*/ 272583 h 927328"/>
                <a:gd name="connsiteX813" fmla="*/ 616759 w 1311227"/>
                <a:gd name="connsiteY813" fmla="*/ 253406 h 927328"/>
                <a:gd name="connsiteX814" fmla="*/ 618129 w 1311227"/>
                <a:gd name="connsiteY814" fmla="*/ 234229 h 927328"/>
                <a:gd name="connsiteX815" fmla="*/ 629087 w 1311227"/>
                <a:gd name="connsiteY815" fmla="*/ 210943 h 927328"/>
                <a:gd name="connsiteX816" fmla="*/ 656483 w 1311227"/>
                <a:gd name="connsiteY816" fmla="*/ 204095 h 927328"/>
                <a:gd name="connsiteX817" fmla="*/ 689357 w 1311227"/>
                <a:gd name="connsiteY817" fmla="*/ 183548 h 927328"/>
                <a:gd name="connsiteX818" fmla="*/ 675659 w 1311227"/>
                <a:gd name="connsiteY818" fmla="*/ 160262 h 927328"/>
                <a:gd name="connsiteX819" fmla="*/ 672920 w 1311227"/>
                <a:gd name="connsiteY819" fmla="*/ 132867 h 927328"/>
                <a:gd name="connsiteX820" fmla="*/ 720861 w 1311227"/>
                <a:gd name="connsiteY820" fmla="*/ 79447 h 927328"/>
                <a:gd name="connsiteX821" fmla="*/ 198983 w 1311227"/>
                <a:gd name="connsiteY821" fmla="*/ 0 h 927328"/>
                <a:gd name="connsiteX822" fmla="*/ 222269 w 1311227"/>
                <a:gd name="connsiteY822" fmla="*/ 5479 h 927328"/>
                <a:gd name="connsiteX823" fmla="*/ 238706 w 1311227"/>
                <a:gd name="connsiteY823" fmla="*/ 43833 h 927328"/>
                <a:gd name="connsiteX824" fmla="*/ 241446 w 1311227"/>
                <a:gd name="connsiteY824" fmla="*/ 56160 h 927328"/>
                <a:gd name="connsiteX825" fmla="*/ 234597 w 1311227"/>
                <a:gd name="connsiteY825" fmla="*/ 79447 h 927328"/>
                <a:gd name="connsiteX826" fmla="*/ 244185 w 1311227"/>
                <a:gd name="connsiteY826" fmla="*/ 91774 h 927328"/>
                <a:gd name="connsiteX827" fmla="*/ 259253 w 1311227"/>
                <a:gd name="connsiteY827" fmla="*/ 93144 h 927328"/>
                <a:gd name="connsiteX828" fmla="*/ 293497 w 1311227"/>
                <a:gd name="connsiteY828" fmla="*/ 104102 h 927328"/>
                <a:gd name="connsiteX829" fmla="*/ 314043 w 1311227"/>
                <a:gd name="connsiteY829" fmla="*/ 108211 h 927328"/>
                <a:gd name="connsiteX830" fmla="*/ 405817 w 1311227"/>
                <a:gd name="connsiteY830" fmla="*/ 199985 h 927328"/>
                <a:gd name="connsiteX831" fmla="*/ 414035 w 1311227"/>
                <a:gd name="connsiteY831" fmla="*/ 223271 h 927328"/>
                <a:gd name="connsiteX832" fmla="*/ 418145 w 1311227"/>
                <a:gd name="connsiteY832" fmla="*/ 272583 h 927328"/>
                <a:gd name="connsiteX833" fmla="*/ 415405 w 1311227"/>
                <a:gd name="connsiteY833" fmla="*/ 336961 h 927328"/>
                <a:gd name="connsiteX834" fmla="*/ 423624 w 1311227"/>
                <a:gd name="connsiteY834" fmla="*/ 336961 h 927328"/>
                <a:gd name="connsiteX835" fmla="*/ 424994 w 1311227"/>
                <a:gd name="connsiteY835" fmla="*/ 341071 h 927328"/>
                <a:gd name="connsiteX836" fmla="*/ 416775 w 1311227"/>
                <a:gd name="connsiteY836" fmla="*/ 347919 h 927328"/>
                <a:gd name="connsiteX837" fmla="*/ 416775 w 1311227"/>
                <a:gd name="connsiteY837" fmla="*/ 358877 h 927328"/>
                <a:gd name="connsiteX838" fmla="*/ 442800 w 1311227"/>
                <a:gd name="connsiteY838" fmla="*/ 406819 h 927328"/>
                <a:gd name="connsiteX839" fmla="*/ 438691 w 1311227"/>
                <a:gd name="connsiteY839" fmla="*/ 406819 h 927328"/>
                <a:gd name="connsiteX840" fmla="*/ 420884 w 1311227"/>
                <a:gd name="connsiteY840" fmla="*/ 394491 h 927328"/>
                <a:gd name="connsiteX841" fmla="*/ 416775 w 1311227"/>
                <a:gd name="connsiteY841" fmla="*/ 401340 h 927328"/>
                <a:gd name="connsiteX842" fmla="*/ 427733 w 1311227"/>
                <a:gd name="connsiteY842" fmla="*/ 434214 h 927328"/>
                <a:gd name="connsiteX843" fmla="*/ 424994 w 1311227"/>
                <a:gd name="connsiteY843" fmla="*/ 435584 h 927328"/>
                <a:gd name="connsiteX844" fmla="*/ 411296 w 1311227"/>
                <a:gd name="connsiteY844" fmla="*/ 412298 h 927328"/>
                <a:gd name="connsiteX845" fmla="*/ 409926 w 1311227"/>
                <a:gd name="connsiteY845" fmla="*/ 415038 h 927328"/>
                <a:gd name="connsiteX846" fmla="*/ 412666 w 1311227"/>
                <a:gd name="connsiteY846" fmla="*/ 443803 h 927328"/>
                <a:gd name="connsiteX847" fmla="*/ 407187 w 1311227"/>
                <a:gd name="connsiteY847" fmla="*/ 446542 h 927328"/>
                <a:gd name="connsiteX848" fmla="*/ 401707 w 1311227"/>
                <a:gd name="connsiteY848" fmla="*/ 410928 h 927328"/>
                <a:gd name="connsiteX849" fmla="*/ 396229 w 1311227"/>
                <a:gd name="connsiteY849" fmla="*/ 409559 h 927328"/>
                <a:gd name="connsiteX850" fmla="*/ 388010 w 1311227"/>
                <a:gd name="connsiteY850" fmla="*/ 445172 h 927328"/>
                <a:gd name="connsiteX851" fmla="*/ 385271 w 1311227"/>
                <a:gd name="connsiteY851" fmla="*/ 408189 h 927328"/>
                <a:gd name="connsiteX852" fmla="*/ 386640 w 1311227"/>
                <a:gd name="connsiteY852" fmla="*/ 399970 h 927328"/>
                <a:gd name="connsiteX853" fmla="*/ 381161 w 1311227"/>
                <a:gd name="connsiteY853" fmla="*/ 397231 h 927328"/>
                <a:gd name="connsiteX854" fmla="*/ 363354 w 1311227"/>
                <a:gd name="connsiteY854" fmla="*/ 413668 h 927328"/>
                <a:gd name="connsiteX855" fmla="*/ 361984 w 1311227"/>
                <a:gd name="connsiteY855" fmla="*/ 409559 h 927328"/>
                <a:gd name="connsiteX856" fmla="*/ 392119 w 1311227"/>
                <a:gd name="connsiteY856" fmla="*/ 347919 h 927328"/>
                <a:gd name="connsiteX857" fmla="*/ 392119 w 1311227"/>
                <a:gd name="connsiteY857" fmla="*/ 321894 h 927328"/>
                <a:gd name="connsiteX858" fmla="*/ 370203 w 1311227"/>
                <a:gd name="connsiteY858" fmla="*/ 230120 h 927328"/>
                <a:gd name="connsiteX859" fmla="*/ 312673 w 1311227"/>
                <a:gd name="connsiteY859" fmla="*/ 190397 h 927328"/>
                <a:gd name="connsiteX860" fmla="*/ 312673 w 1311227"/>
                <a:gd name="connsiteY860" fmla="*/ 252036 h 927328"/>
                <a:gd name="connsiteX861" fmla="*/ 301715 w 1311227"/>
                <a:gd name="connsiteY861" fmla="*/ 326003 h 927328"/>
                <a:gd name="connsiteX862" fmla="*/ 312673 w 1311227"/>
                <a:gd name="connsiteY862" fmla="*/ 352029 h 927328"/>
                <a:gd name="connsiteX863" fmla="*/ 319522 w 1311227"/>
                <a:gd name="connsiteY863" fmla="*/ 393122 h 927328"/>
                <a:gd name="connsiteX864" fmla="*/ 323631 w 1311227"/>
                <a:gd name="connsiteY864" fmla="*/ 462979 h 927328"/>
                <a:gd name="connsiteX865" fmla="*/ 329110 w 1311227"/>
                <a:gd name="connsiteY865" fmla="*/ 464349 h 927328"/>
                <a:gd name="connsiteX866" fmla="*/ 330480 w 1311227"/>
                <a:gd name="connsiteY866" fmla="*/ 467088 h 927328"/>
                <a:gd name="connsiteX867" fmla="*/ 325001 w 1311227"/>
                <a:gd name="connsiteY867" fmla="*/ 473937 h 927328"/>
                <a:gd name="connsiteX868" fmla="*/ 325001 w 1311227"/>
                <a:gd name="connsiteY868" fmla="*/ 484895 h 927328"/>
                <a:gd name="connsiteX869" fmla="*/ 326371 w 1311227"/>
                <a:gd name="connsiteY869" fmla="*/ 498593 h 927328"/>
                <a:gd name="connsiteX870" fmla="*/ 308564 w 1311227"/>
                <a:gd name="connsiteY870" fmla="*/ 554753 h 927328"/>
                <a:gd name="connsiteX871" fmla="*/ 312673 w 1311227"/>
                <a:gd name="connsiteY871" fmla="*/ 558863 h 927328"/>
                <a:gd name="connsiteX872" fmla="*/ 315413 w 1311227"/>
                <a:gd name="connsiteY872" fmla="*/ 556123 h 927328"/>
                <a:gd name="connsiteX873" fmla="*/ 318152 w 1311227"/>
                <a:gd name="connsiteY873" fmla="*/ 560232 h 927328"/>
                <a:gd name="connsiteX874" fmla="*/ 309934 w 1311227"/>
                <a:gd name="connsiteY874" fmla="*/ 558863 h 927328"/>
                <a:gd name="connsiteX875" fmla="*/ 272950 w 1311227"/>
                <a:gd name="connsiteY875" fmla="*/ 584888 h 927328"/>
                <a:gd name="connsiteX876" fmla="*/ 271580 w 1311227"/>
                <a:gd name="connsiteY876" fmla="*/ 588997 h 927328"/>
                <a:gd name="connsiteX877" fmla="*/ 274320 w 1311227"/>
                <a:gd name="connsiteY877" fmla="*/ 593106 h 927328"/>
                <a:gd name="connsiteX878" fmla="*/ 268841 w 1311227"/>
                <a:gd name="connsiteY878" fmla="*/ 593106 h 927328"/>
                <a:gd name="connsiteX879" fmla="*/ 235967 w 1311227"/>
                <a:gd name="connsiteY879" fmla="*/ 630090 h 927328"/>
                <a:gd name="connsiteX880" fmla="*/ 222269 w 1311227"/>
                <a:gd name="connsiteY880" fmla="*/ 628720 h 927328"/>
                <a:gd name="connsiteX881" fmla="*/ 227748 w 1311227"/>
                <a:gd name="connsiteY881" fmla="*/ 656116 h 927328"/>
                <a:gd name="connsiteX882" fmla="*/ 209941 w 1311227"/>
                <a:gd name="connsiteY882" fmla="*/ 669813 h 927328"/>
                <a:gd name="connsiteX883" fmla="*/ 216790 w 1311227"/>
                <a:gd name="connsiteY883" fmla="*/ 749259 h 927328"/>
                <a:gd name="connsiteX884" fmla="*/ 238706 w 1311227"/>
                <a:gd name="connsiteY884" fmla="*/ 798570 h 927328"/>
                <a:gd name="connsiteX885" fmla="*/ 231857 w 1311227"/>
                <a:gd name="connsiteY885" fmla="*/ 810898 h 927328"/>
                <a:gd name="connsiteX886" fmla="*/ 231857 w 1311227"/>
                <a:gd name="connsiteY886" fmla="*/ 836923 h 927328"/>
                <a:gd name="connsiteX887" fmla="*/ 205832 w 1311227"/>
                <a:gd name="connsiteY887" fmla="*/ 846512 h 927328"/>
                <a:gd name="connsiteX888" fmla="*/ 179807 w 1311227"/>
                <a:gd name="connsiteY888" fmla="*/ 834184 h 927328"/>
                <a:gd name="connsiteX889" fmla="*/ 192134 w 1311227"/>
                <a:gd name="connsiteY889" fmla="*/ 813638 h 927328"/>
                <a:gd name="connsiteX890" fmla="*/ 196244 w 1311227"/>
                <a:gd name="connsiteY890" fmla="*/ 801310 h 927328"/>
                <a:gd name="connsiteX891" fmla="*/ 196244 w 1311227"/>
                <a:gd name="connsiteY891" fmla="*/ 794461 h 927328"/>
                <a:gd name="connsiteX892" fmla="*/ 197614 w 1311227"/>
                <a:gd name="connsiteY892" fmla="*/ 779394 h 927328"/>
                <a:gd name="connsiteX893" fmla="*/ 157891 w 1311227"/>
                <a:gd name="connsiteY893" fmla="*/ 656116 h 927328"/>
                <a:gd name="connsiteX894" fmla="*/ 157891 w 1311227"/>
                <a:gd name="connsiteY894" fmla="*/ 598586 h 927328"/>
                <a:gd name="connsiteX895" fmla="*/ 153781 w 1311227"/>
                <a:gd name="connsiteY895" fmla="*/ 595846 h 927328"/>
                <a:gd name="connsiteX896" fmla="*/ 156521 w 1311227"/>
                <a:gd name="connsiteY896" fmla="*/ 593106 h 927328"/>
                <a:gd name="connsiteX897" fmla="*/ 148302 w 1311227"/>
                <a:gd name="connsiteY897" fmla="*/ 580779 h 927328"/>
                <a:gd name="connsiteX898" fmla="*/ 152411 w 1311227"/>
                <a:gd name="connsiteY898" fmla="*/ 568451 h 927328"/>
                <a:gd name="connsiteX899" fmla="*/ 137344 w 1311227"/>
                <a:gd name="connsiteY899" fmla="*/ 573930 h 927328"/>
                <a:gd name="connsiteX900" fmla="*/ 115428 w 1311227"/>
                <a:gd name="connsiteY900" fmla="*/ 567081 h 927328"/>
                <a:gd name="connsiteX901" fmla="*/ 120907 w 1311227"/>
                <a:gd name="connsiteY901" fmla="*/ 564341 h 927328"/>
                <a:gd name="connsiteX902" fmla="*/ 118168 w 1311227"/>
                <a:gd name="connsiteY902" fmla="*/ 558863 h 927328"/>
                <a:gd name="connsiteX903" fmla="*/ 131865 w 1311227"/>
                <a:gd name="connsiteY903" fmla="*/ 542425 h 927328"/>
                <a:gd name="connsiteX904" fmla="*/ 134604 w 1311227"/>
                <a:gd name="connsiteY904" fmla="*/ 543795 h 927328"/>
                <a:gd name="connsiteX905" fmla="*/ 140084 w 1311227"/>
                <a:gd name="connsiteY905" fmla="*/ 543795 h 927328"/>
                <a:gd name="connsiteX906" fmla="*/ 141453 w 1311227"/>
                <a:gd name="connsiteY906" fmla="*/ 541056 h 927328"/>
                <a:gd name="connsiteX907" fmla="*/ 135974 w 1311227"/>
                <a:gd name="connsiteY907" fmla="*/ 508181 h 927328"/>
                <a:gd name="connsiteX908" fmla="*/ 135974 w 1311227"/>
                <a:gd name="connsiteY908" fmla="*/ 464349 h 927328"/>
                <a:gd name="connsiteX909" fmla="*/ 127756 w 1311227"/>
                <a:gd name="connsiteY909" fmla="*/ 464349 h 927328"/>
                <a:gd name="connsiteX910" fmla="*/ 126386 w 1311227"/>
                <a:gd name="connsiteY910" fmla="*/ 460240 h 927328"/>
                <a:gd name="connsiteX911" fmla="*/ 135974 w 1311227"/>
                <a:gd name="connsiteY911" fmla="*/ 447912 h 927328"/>
                <a:gd name="connsiteX912" fmla="*/ 137344 w 1311227"/>
                <a:gd name="connsiteY912" fmla="*/ 438323 h 927328"/>
                <a:gd name="connsiteX913" fmla="*/ 159260 w 1311227"/>
                <a:gd name="connsiteY913" fmla="*/ 345180 h 927328"/>
                <a:gd name="connsiteX914" fmla="*/ 152411 w 1311227"/>
                <a:gd name="connsiteY914" fmla="*/ 298608 h 927328"/>
                <a:gd name="connsiteX915" fmla="*/ 111319 w 1311227"/>
                <a:gd name="connsiteY915" fmla="*/ 327373 h 927328"/>
                <a:gd name="connsiteX916" fmla="*/ 92142 w 1311227"/>
                <a:gd name="connsiteY916" fmla="*/ 295869 h 927328"/>
                <a:gd name="connsiteX917" fmla="*/ 94881 w 1311227"/>
                <a:gd name="connsiteY917" fmla="*/ 268473 h 927328"/>
                <a:gd name="connsiteX918" fmla="*/ 92142 w 1311227"/>
                <a:gd name="connsiteY918" fmla="*/ 242448 h 927328"/>
                <a:gd name="connsiteX919" fmla="*/ 100361 w 1311227"/>
                <a:gd name="connsiteY919" fmla="*/ 206834 h 927328"/>
                <a:gd name="connsiteX920" fmla="*/ 90773 w 1311227"/>
                <a:gd name="connsiteY920" fmla="*/ 171220 h 927328"/>
                <a:gd name="connsiteX921" fmla="*/ 131865 w 1311227"/>
                <a:gd name="connsiteY921" fmla="*/ 126018 h 927328"/>
                <a:gd name="connsiteX922" fmla="*/ 174327 w 1311227"/>
                <a:gd name="connsiteY922" fmla="*/ 95883 h 927328"/>
                <a:gd name="connsiteX923" fmla="*/ 155151 w 1311227"/>
                <a:gd name="connsiteY923" fmla="*/ 57530 h 927328"/>
                <a:gd name="connsiteX924" fmla="*/ 155151 w 1311227"/>
                <a:gd name="connsiteY924" fmla="*/ 52051 h 927328"/>
                <a:gd name="connsiteX925" fmla="*/ 163369 w 1311227"/>
                <a:gd name="connsiteY925" fmla="*/ 50682 h 927328"/>
                <a:gd name="connsiteX926" fmla="*/ 198983 w 1311227"/>
                <a:gd name="connsiteY926" fmla="*/ 0 h 927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</a:cxnLst>
              <a:rect l="l" t="t" r="r" b="b"/>
              <a:pathLst>
                <a:path w="1311227" h="927328">
                  <a:moveTo>
                    <a:pt x="723132" y="924120"/>
                  </a:moveTo>
                  <a:lnTo>
                    <a:pt x="724970" y="925958"/>
                  </a:lnTo>
                  <a:cubicBezTo>
                    <a:pt x="723601" y="925958"/>
                    <a:pt x="722231" y="924588"/>
                    <a:pt x="722231" y="924588"/>
                  </a:cubicBezTo>
                  <a:close/>
                  <a:moveTo>
                    <a:pt x="737632" y="922984"/>
                  </a:moveTo>
                  <a:lnTo>
                    <a:pt x="740038" y="924588"/>
                  </a:lnTo>
                  <a:cubicBezTo>
                    <a:pt x="739353" y="924588"/>
                    <a:pt x="738668" y="924931"/>
                    <a:pt x="738155" y="924760"/>
                  </a:cubicBezTo>
                  <a:close/>
                  <a:moveTo>
                    <a:pt x="711578" y="922914"/>
                  </a:moveTo>
                  <a:lnTo>
                    <a:pt x="711445" y="923561"/>
                  </a:lnTo>
                  <a:cubicBezTo>
                    <a:pt x="710588" y="924588"/>
                    <a:pt x="709218" y="925273"/>
                    <a:pt x="707164" y="927328"/>
                  </a:cubicBezTo>
                  <a:close/>
                  <a:moveTo>
                    <a:pt x="694973" y="917705"/>
                  </a:moveTo>
                  <a:lnTo>
                    <a:pt x="694836" y="921849"/>
                  </a:lnTo>
                  <a:cubicBezTo>
                    <a:pt x="693466" y="920479"/>
                    <a:pt x="693466" y="919109"/>
                    <a:pt x="694836" y="917739"/>
                  </a:cubicBezTo>
                  <a:close/>
                  <a:moveTo>
                    <a:pt x="575667" y="867058"/>
                  </a:moveTo>
                  <a:cubicBezTo>
                    <a:pt x="577036" y="867058"/>
                    <a:pt x="579776" y="868428"/>
                    <a:pt x="579776" y="869798"/>
                  </a:cubicBezTo>
                  <a:lnTo>
                    <a:pt x="574297" y="871168"/>
                  </a:lnTo>
                  <a:close/>
                  <a:moveTo>
                    <a:pt x="571558" y="824596"/>
                  </a:moveTo>
                  <a:lnTo>
                    <a:pt x="571558" y="828705"/>
                  </a:lnTo>
                  <a:lnTo>
                    <a:pt x="570775" y="824791"/>
                  </a:lnTo>
                  <a:close/>
                  <a:moveTo>
                    <a:pt x="570188" y="821856"/>
                  </a:moveTo>
                  <a:lnTo>
                    <a:pt x="570775" y="824791"/>
                  </a:lnTo>
                  <a:lnTo>
                    <a:pt x="566078" y="825965"/>
                  </a:lnTo>
                  <a:cubicBezTo>
                    <a:pt x="566078" y="824596"/>
                    <a:pt x="568818" y="824596"/>
                    <a:pt x="570188" y="821856"/>
                  </a:cubicBezTo>
                  <a:close/>
                  <a:moveTo>
                    <a:pt x="527725" y="809528"/>
                  </a:moveTo>
                  <a:cubicBezTo>
                    <a:pt x="527725" y="809528"/>
                    <a:pt x="529095" y="809528"/>
                    <a:pt x="530465" y="810898"/>
                  </a:cubicBezTo>
                  <a:cubicBezTo>
                    <a:pt x="529095" y="812268"/>
                    <a:pt x="527725" y="812268"/>
                    <a:pt x="526355" y="812268"/>
                  </a:cubicBezTo>
                  <a:cubicBezTo>
                    <a:pt x="526355" y="810898"/>
                    <a:pt x="526355" y="809528"/>
                    <a:pt x="527725" y="809528"/>
                  </a:cubicBezTo>
                  <a:close/>
                  <a:moveTo>
                    <a:pt x="597583" y="801310"/>
                  </a:moveTo>
                  <a:cubicBezTo>
                    <a:pt x="598953" y="801310"/>
                    <a:pt x="601692" y="802680"/>
                    <a:pt x="603062" y="805419"/>
                  </a:cubicBezTo>
                  <a:lnTo>
                    <a:pt x="594843" y="805419"/>
                  </a:lnTo>
                  <a:cubicBezTo>
                    <a:pt x="596213" y="804050"/>
                    <a:pt x="596213" y="802680"/>
                    <a:pt x="597583" y="801310"/>
                  </a:cubicBezTo>
                  <a:close/>
                  <a:moveTo>
                    <a:pt x="807156" y="768435"/>
                  </a:moveTo>
                  <a:lnTo>
                    <a:pt x="812635" y="769805"/>
                  </a:lnTo>
                  <a:cubicBezTo>
                    <a:pt x="811265" y="772545"/>
                    <a:pt x="812635" y="773915"/>
                    <a:pt x="808526" y="773915"/>
                  </a:cubicBezTo>
                  <a:cubicBezTo>
                    <a:pt x="805786" y="773915"/>
                    <a:pt x="805786" y="772545"/>
                    <a:pt x="804416" y="771175"/>
                  </a:cubicBezTo>
                  <a:close/>
                  <a:moveTo>
                    <a:pt x="740038" y="749259"/>
                  </a:moveTo>
                  <a:cubicBezTo>
                    <a:pt x="744147" y="754738"/>
                    <a:pt x="755105" y="753368"/>
                    <a:pt x="755105" y="761587"/>
                  </a:cubicBezTo>
                  <a:cubicBezTo>
                    <a:pt x="755105" y="765696"/>
                    <a:pt x="752366" y="769805"/>
                    <a:pt x="750996" y="775285"/>
                  </a:cubicBezTo>
                  <a:cubicBezTo>
                    <a:pt x="750996" y="778024"/>
                    <a:pt x="752366" y="782133"/>
                    <a:pt x="750996" y="784873"/>
                  </a:cubicBezTo>
                  <a:cubicBezTo>
                    <a:pt x="749626" y="787612"/>
                    <a:pt x="746887" y="790352"/>
                    <a:pt x="744147" y="790352"/>
                  </a:cubicBezTo>
                  <a:cubicBezTo>
                    <a:pt x="737298" y="790352"/>
                    <a:pt x="733189" y="784873"/>
                    <a:pt x="733189" y="779394"/>
                  </a:cubicBezTo>
                  <a:cubicBezTo>
                    <a:pt x="733189" y="776654"/>
                    <a:pt x="734559" y="775285"/>
                    <a:pt x="734559" y="773915"/>
                  </a:cubicBezTo>
                  <a:cubicBezTo>
                    <a:pt x="735929" y="771175"/>
                    <a:pt x="734559" y="767066"/>
                    <a:pt x="734559" y="764327"/>
                  </a:cubicBezTo>
                  <a:cubicBezTo>
                    <a:pt x="734559" y="760217"/>
                    <a:pt x="737298" y="754738"/>
                    <a:pt x="740038" y="749259"/>
                  </a:cubicBezTo>
                  <a:close/>
                  <a:moveTo>
                    <a:pt x="396229" y="747889"/>
                  </a:moveTo>
                  <a:cubicBezTo>
                    <a:pt x="396229" y="749259"/>
                    <a:pt x="397598" y="750629"/>
                    <a:pt x="398968" y="751999"/>
                  </a:cubicBezTo>
                  <a:cubicBezTo>
                    <a:pt x="397598" y="753368"/>
                    <a:pt x="394859" y="754738"/>
                    <a:pt x="392119" y="754738"/>
                  </a:cubicBezTo>
                  <a:cubicBezTo>
                    <a:pt x="392119" y="753368"/>
                    <a:pt x="390749" y="754738"/>
                    <a:pt x="390749" y="750629"/>
                  </a:cubicBezTo>
                  <a:cubicBezTo>
                    <a:pt x="390749" y="747889"/>
                    <a:pt x="393489" y="747889"/>
                    <a:pt x="396229" y="747889"/>
                  </a:cubicBezTo>
                  <a:close/>
                  <a:moveTo>
                    <a:pt x="741408" y="734192"/>
                  </a:moveTo>
                  <a:cubicBezTo>
                    <a:pt x="742777" y="734192"/>
                    <a:pt x="744147" y="734192"/>
                    <a:pt x="745517" y="735562"/>
                  </a:cubicBezTo>
                  <a:cubicBezTo>
                    <a:pt x="744147" y="738301"/>
                    <a:pt x="741408" y="739671"/>
                    <a:pt x="738668" y="739671"/>
                  </a:cubicBezTo>
                  <a:cubicBezTo>
                    <a:pt x="740038" y="738301"/>
                    <a:pt x="740038" y="734192"/>
                    <a:pt x="741408" y="734192"/>
                  </a:cubicBezTo>
                  <a:close/>
                  <a:moveTo>
                    <a:pt x="572927" y="732822"/>
                  </a:moveTo>
                  <a:cubicBezTo>
                    <a:pt x="572927" y="732822"/>
                    <a:pt x="574297" y="734192"/>
                    <a:pt x="574297" y="735562"/>
                  </a:cubicBezTo>
                  <a:lnTo>
                    <a:pt x="570188" y="735562"/>
                  </a:lnTo>
                  <a:close/>
                  <a:moveTo>
                    <a:pt x="594843" y="730082"/>
                  </a:moveTo>
                  <a:cubicBezTo>
                    <a:pt x="596213" y="730082"/>
                    <a:pt x="597583" y="730082"/>
                    <a:pt x="598953" y="731452"/>
                  </a:cubicBezTo>
                  <a:cubicBezTo>
                    <a:pt x="598953" y="731452"/>
                    <a:pt x="598953" y="732822"/>
                    <a:pt x="597583" y="734192"/>
                  </a:cubicBezTo>
                  <a:cubicBezTo>
                    <a:pt x="594843" y="732822"/>
                    <a:pt x="593474" y="731452"/>
                    <a:pt x="594843" y="730082"/>
                  </a:cubicBezTo>
                  <a:close/>
                  <a:moveTo>
                    <a:pt x="767433" y="727343"/>
                  </a:moveTo>
                  <a:lnTo>
                    <a:pt x="774282" y="727343"/>
                  </a:lnTo>
                  <a:cubicBezTo>
                    <a:pt x="774282" y="728712"/>
                    <a:pt x="775652" y="730082"/>
                    <a:pt x="774282" y="735562"/>
                  </a:cubicBezTo>
                  <a:cubicBezTo>
                    <a:pt x="772912" y="735562"/>
                    <a:pt x="772912" y="736931"/>
                    <a:pt x="770173" y="736931"/>
                  </a:cubicBezTo>
                  <a:cubicBezTo>
                    <a:pt x="766063" y="736931"/>
                    <a:pt x="766063" y="735562"/>
                    <a:pt x="763324" y="732822"/>
                  </a:cubicBezTo>
                  <a:cubicBezTo>
                    <a:pt x="763324" y="731452"/>
                    <a:pt x="764693" y="728712"/>
                    <a:pt x="767433" y="727343"/>
                  </a:cubicBezTo>
                  <a:close/>
                  <a:moveTo>
                    <a:pt x="812635" y="723234"/>
                  </a:moveTo>
                  <a:lnTo>
                    <a:pt x="818114" y="724603"/>
                  </a:lnTo>
                  <a:cubicBezTo>
                    <a:pt x="818114" y="724603"/>
                    <a:pt x="816744" y="724603"/>
                    <a:pt x="815375" y="725973"/>
                  </a:cubicBezTo>
                  <a:close/>
                  <a:moveTo>
                    <a:pt x="659222" y="723234"/>
                  </a:moveTo>
                  <a:lnTo>
                    <a:pt x="664701" y="724603"/>
                  </a:lnTo>
                  <a:lnTo>
                    <a:pt x="664701" y="728712"/>
                  </a:lnTo>
                  <a:cubicBezTo>
                    <a:pt x="663331" y="727343"/>
                    <a:pt x="659222" y="728712"/>
                    <a:pt x="659222" y="723234"/>
                  </a:cubicBezTo>
                  <a:close/>
                  <a:moveTo>
                    <a:pt x="834551" y="717754"/>
                  </a:moveTo>
                  <a:cubicBezTo>
                    <a:pt x="838661" y="717754"/>
                    <a:pt x="840030" y="719124"/>
                    <a:pt x="841400" y="719124"/>
                  </a:cubicBezTo>
                  <a:cubicBezTo>
                    <a:pt x="841400" y="720494"/>
                    <a:pt x="841400" y="721864"/>
                    <a:pt x="838661" y="721864"/>
                  </a:cubicBezTo>
                  <a:cubicBezTo>
                    <a:pt x="834551" y="721864"/>
                    <a:pt x="834551" y="719124"/>
                    <a:pt x="834551" y="717754"/>
                  </a:cubicBezTo>
                  <a:close/>
                  <a:moveTo>
                    <a:pt x="983855" y="713645"/>
                  </a:moveTo>
                  <a:cubicBezTo>
                    <a:pt x="986595" y="713645"/>
                    <a:pt x="989334" y="716385"/>
                    <a:pt x="990704" y="719124"/>
                  </a:cubicBezTo>
                  <a:cubicBezTo>
                    <a:pt x="987964" y="721864"/>
                    <a:pt x="983855" y="723234"/>
                    <a:pt x="981115" y="723234"/>
                  </a:cubicBezTo>
                  <a:cubicBezTo>
                    <a:pt x="977006" y="723234"/>
                    <a:pt x="977006" y="723234"/>
                    <a:pt x="974267" y="721864"/>
                  </a:cubicBezTo>
                  <a:cubicBezTo>
                    <a:pt x="977006" y="719124"/>
                    <a:pt x="979745" y="713645"/>
                    <a:pt x="983855" y="713645"/>
                  </a:cubicBezTo>
                  <a:close/>
                  <a:moveTo>
                    <a:pt x="664701" y="706797"/>
                  </a:moveTo>
                  <a:cubicBezTo>
                    <a:pt x="664701" y="706797"/>
                    <a:pt x="664701" y="708166"/>
                    <a:pt x="666071" y="709536"/>
                  </a:cubicBezTo>
                  <a:cubicBezTo>
                    <a:pt x="664701" y="710906"/>
                    <a:pt x="663331" y="713645"/>
                    <a:pt x="660592" y="713645"/>
                  </a:cubicBezTo>
                  <a:lnTo>
                    <a:pt x="660592" y="709536"/>
                  </a:lnTo>
                  <a:cubicBezTo>
                    <a:pt x="661962" y="708166"/>
                    <a:pt x="663331" y="706797"/>
                    <a:pt x="664701" y="706797"/>
                  </a:cubicBezTo>
                  <a:close/>
                  <a:moveTo>
                    <a:pt x="1160554" y="704057"/>
                  </a:moveTo>
                  <a:cubicBezTo>
                    <a:pt x="1164663" y="704057"/>
                    <a:pt x="1166033" y="705427"/>
                    <a:pt x="1166033" y="708166"/>
                  </a:cubicBezTo>
                  <a:cubicBezTo>
                    <a:pt x="1166033" y="713645"/>
                    <a:pt x="1155075" y="716385"/>
                    <a:pt x="1152335" y="716385"/>
                  </a:cubicBezTo>
                  <a:cubicBezTo>
                    <a:pt x="1148226" y="716385"/>
                    <a:pt x="1148226" y="713645"/>
                    <a:pt x="1146856" y="712275"/>
                  </a:cubicBezTo>
                  <a:cubicBezTo>
                    <a:pt x="1146856" y="710906"/>
                    <a:pt x="1148226" y="708166"/>
                    <a:pt x="1150966" y="705427"/>
                  </a:cubicBezTo>
                  <a:cubicBezTo>
                    <a:pt x="1153705" y="705427"/>
                    <a:pt x="1157814" y="704057"/>
                    <a:pt x="1160554" y="704057"/>
                  </a:cubicBezTo>
                  <a:close/>
                  <a:moveTo>
                    <a:pt x="401707" y="699947"/>
                  </a:moveTo>
                  <a:lnTo>
                    <a:pt x="401707" y="704057"/>
                  </a:lnTo>
                  <a:lnTo>
                    <a:pt x="407187" y="704057"/>
                  </a:lnTo>
                  <a:cubicBezTo>
                    <a:pt x="405817" y="704057"/>
                    <a:pt x="401707" y="704057"/>
                    <a:pt x="400338" y="708166"/>
                  </a:cubicBezTo>
                  <a:cubicBezTo>
                    <a:pt x="400338" y="705427"/>
                    <a:pt x="401707" y="702687"/>
                    <a:pt x="401707" y="699947"/>
                  </a:cubicBezTo>
                  <a:close/>
                  <a:moveTo>
                    <a:pt x="1157814" y="690359"/>
                  </a:moveTo>
                  <a:cubicBezTo>
                    <a:pt x="1159184" y="691729"/>
                    <a:pt x="1161924" y="691729"/>
                    <a:pt x="1163293" y="693099"/>
                  </a:cubicBezTo>
                  <a:cubicBezTo>
                    <a:pt x="1163293" y="693099"/>
                    <a:pt x="1163293" y="694469"/>
                    <a:pt x="1161924" y="695839"/>
                  </a:cubicBezTo>
                  <a:cubicBezTo>
                    <a:pt x="1160554" y="695839"/>
                    <a:pt x="1159184" y="693099"/>
                    <a:pt x="1157814" y="690359"/>
                  </a:cubicBezTo>
                  <a:close/>
                  <a:moveTo>
                    <a:pt x="864686" y="690359"/>
                  </a:moveTo>
                  <a:cubicBezTo>
                    <a:pt x="866056" y="690359"/>
                    <a:pt x="868795" y="691729"/>
                    <a:pt x="868795" y="693099"/>
                  </a:cubicBezTo>
                  <a:cubicBezTo>
                    <a:pt x="868795" y="693099"/>
                    <a:pt x="867426" y="693099"/>
                    <a:pt x="866056" y="694469"/>
                  </a:cubicBezTo>
                  <a:cubicBezTo>
                    <a:pt x="864686" y="693099"/>
                    <a:pt x="863316" y="690359"/>
                    <a:pt x="864686" y="690359"/>
                  </a:cubicBezTo>
                  <a:close/>
                  <a:moveTo>
                    <a:pt x="849619" y="690359"/>
                  </a:moveTo>
                  <a:cubicBezTo>
                    <a:pt x="850988" y="690359"/>
                    <a:pt x="853728" y="691729"/>
                    <a:pt x="853728" y="693099"/>
                  </a:cubicBezTo>
                  <a:lnTo>
                    <a:pt x="848249" y="693099"/>
                  </a:lnTo>
                  <a:close/>
                  <a:moveTo>
                    <a:pt x="444170" y="688989"/>
                  </a:moveTo>
                  <a:cubicBezTo>
                    <a:pt x="445540" y="687620"/>
                    <a:pt x="448279" y="687620"/>
                    <a:pt x="449649" y="688989"/>
                  </a:cubicBezTo>
                  <a:cubicBezTo>
                    <a:pt x="449649" y="688989"/>
                    <a:pt x="449649" y="690359"/>
                    <a:pt x="448279" y="691729"/>
                  </a:cubicBezTo>
                  <a:cubicBezTo>
                    <a:pt x="446910" y="691729"/>
                    <a:pt x="445540" y="690359"/>
                    <a:pt x="444170" y="688989"/>
                  </a:cubicBezTo>
                  <a:close/>
                  <a:moveTo>
                    <a:pt x="649634" y="687620"/>
                  </a:moveTo>
                  <a:lnTo>
                    <a:pt x="656483" y="688989"/>
                  </a:lnTo>
                  <a:cubicBezTo>
                    <a:pt x="655113" y="688989"/>
                    <a:pt x="652373" y="690359"/>
                    <a:pt x="648264" y="690359"/>
                  </a:cubicBezTo>
                  <a:close/>
                  <a:moveTo>
                    <a:pt x="855098" y="682141"/>
                  </a:moveTo>
                  <a:cubicBezTo>
                    <a:pt x="855098" y="682141"/>
                    <a:pt x="856468" y="683511"/>
                    <a:pt x="856468" y="684880"/>
                  </a:cubicBezTo>
                  <a:cubicBezTo>
                    <a:pt x="855098" y="686250"/>
                    <a:pt x="852358" y="684880"/>
                    <a:pt x="850988" y="684880"/>
                  </a:cubicBezTo>
                  <a:cubicBezTo>
                    <a:pt x="852358" y="683511"/>
                    <a:pt x="853728" y="682141"/>
                    <a:pt x="855098" y="682141"/>
                  </a:cubicBezTo>
                  <a:close/>
                  <a:moveTo>
                    <a:pt x="412666" y="679401"/>
                  </a:moveTo>
                  <a:cubicBezTo>
                    <a:pt x="414035" y="679401"/>
                    <a:pt x="415405" y="679401"/>
                    <a:pt x="416775" y="680771"/>
                  </a:cubicBezTo>
                  <a:cubicBezTo>
                    <a:pt x="416775" y="680771"/>
                    <a:pt x="416775" y="682141"/>
                    <a:pt x="415405" y="683511"/>
                  </a:cubicBezTo>
                  <a:cubicBezTo>
                    <a:pt x="414035" y="683511"/>
                    <a:pt x="412666" y="683511"/>
                    <a:pt x="411296" y="682141"/>
                  </a:cubicBezTo>
                  <a:cubicBezTo>
                    <a:pt x="411296" y="682141"/>
                    <a:pt x="412666" y="680771"/>
                    <a:pt x="412666" y="679401"/>
                  </a:cubicBezTo>
                  <a:close/>
                  <a:moveTo>
                    <a:pt x="368833" y="679401"/>
                  </a:moveTo>
                  <a:lnTo>
                    <a:pt x="372943" y="679401"/>
                  </a:lnTo>
                  <a:cubicBezTo>
                    <a:pt x="374312" y="680771"/>
                    <a:pt x="375682" y="682141"/>
                    <a:pt x="375682" y="684880"/>
                  </a:cubicBezTo>
                  <a:lnTo>
                    <a:pt x="367464" y="684880"/>
                  </a:lnTo>
                  <a:cubicBezTo>
                    <a:pt x="367464" y="684880"/>
                    <a:pt x="367464" y="683511"/>
                    <a:pt x="366094" y="682141"/>
                  </a:cubicBezTo>
                  <a:close/>
                  <a:moveTo>
                    <a:pt x="643470" y="677860"/>
                  </a:moveTo>
                  <a:cubicBezTo>
                    <a:pt x="643813" y="678032"/>
                    <a:pt x="644155" y="678716"/>
                    <a:pt x="644155" y="680771"/>
                  </a:cubicBezTo>
                  <a:cubicBezTo>
                    <a:pt x="644155" y="683511"/>
                    <a:pt x="641415" y="686250"/>
                    <a:pt x="640046" y="688989"/>
                  </a:cubicBezTo>
                  <a:cubicBezTo>
                    <a:pt x="638676" y="691729"/>
                    <a:pt x="640046" y="697208"/>
                    <a:pt x="638676" y="701317"/>
                  </a:cubicBezTo>
                  <a:cubicBezTo>
                    <a:pt x="637306" y="705427"/>
                    <a:pt x="634566" y="709536"/>
                    <a:pt x="629087" y="709536"/>
                  </a:cubicBezTo>
                  <a:cubicBezTo>
                    <a:pt x="622239" y="709536"/>
                    <a:pt x="618129" y="706797"/>
                    <a:pt x="614020" y="702687"/>
                  </a:cubicBezTo>
                  <a:cubicBezTo>
                    <a:pt x="612650" y="702687"/>
                    <a:pt x="611281" y="704057"/>
                    <a:pt x="609911" y="704057"/>
                  </a:cubicBezTo>
                  <a:cubicBezTo>
                    <a:pt x="609911" y="702687"/>
                    <a:pt x="612650" y="702687"/>
                    <a:pt x="612650" y="699947"/>
                  </a:cubicBezTo>
                  <a:cubicBezTo>
                    <a:pt x="612650" y="697208"/>
                    <a:pt x="612650" y="691729"/>
                    <a:pt x="615390" y="688989"/>
                  </a:cubicBezTo>
                  <a:cubicBezTo>
                    <a:pt x="620869" y="680771"/>
                    <a:pt x="627718" y="688989"/>
                    <a:pt x="634566" y="678032"/>
                  </a:cubicBezTo>
                  <a:lnTo>
                    <a:pt x="642785" y="678032"/>
                  </a:lnTo>
                  <a:cubicBezTo>
                    <a:pt x="642785" y="678032"/>
                    <a:pt x="643128" y="677689"/>
                    <a:pt x="643470" y="677860"/>
                  </a:cubicBezTo>
                  <a:close/>
                  <a:moveTo>
                    <a:pt x="646894" y="672552"/>
                  </a:moveTo>
                  <a:cubicBezTo>
                    <a:pt x="646894" y="672552"/>
                    <a:pt x="648264" y="672552"/>
                    <a:pt x="649634" y="673922"/>
                  </a:cubicBezTo>
                  <a:cubicBezTo>
                    <a:pt x="648264" y="675292"/>
                    <a:pt x="646894" y="675292"/>
                    <a:pt x="645524" y="675292"/>
                  </a:cubicBezTo>
                  <a:cubicBezTo>
                    <a:pt x="645524" y="673922"/>
                    <a:pt x="645524" y="672552"/>
                    <a:pt x="646894" y="672552"/>
                  </a:cubicBezTo>
                  <a:close/>
                  <a:moveTo>
                    <a:pt x="1131789" y="665704"/>
                  </a:moveTo>
                  <a:cubicBezTo>
                    <a:pt x="1130419" y="665704"/>
                    <a:pt x="1129049" y="667074"/>
                    <a:pt x="1127679" y="668443"/>
                  </a:cubicBezTo>
                  <a:lnTo>
                    <a:pt x="1125964" y="667218"/>
                  </a:lnTo>
                  <a:close/>
                  <a:moveTo>
                    <a:pt x="985225" y="664334"/>
                  </a:moveTo>
                  <a:lnTo>
                    <a:pt x="989334" y="664334"/>
                  </a:lnTo>
                  <a:cubicBezTo>
                    <a:pt x="989334" y="665704"/>
                    <a:pt x="990704" y="667074"/>
                    <a:pt x="992073" y="668443"/>
                  </a:cubicBezTo>
                  <a:lnTo>
                    <a:pt x="985225" y="668443"/>
                  </a:lnTo>
                  <a:cubicBezTo>
                    <a:pt x="983855" y="667074"/>
                    <a:pt x="983855" y="665704"/>
                    <a:pt x="985225" y="664334"/>
                  </a:cubicBezTo>
                  <a:close/>
                  <a:moveTo>
                    <a:pt x="9957" y="661594"/>
                  </a:moveTo>
                  <a:lnTo>
                    <a:pt x="15435" y="662964"/>
                  </a:lnTo>
                  <a:lnTo>
                    <a:pt x="14066" y="665704"/>
                  </a:lnTo>
                  <a:cubicBezTo>
                    <a:pt x="12696" y="667074"/>
                    <a:pt x="9957" y="665704"/>
                    <a:pt x="8587" y="665704"/>
                  </a:cubicBezTo>
                  <a:close/>
                  <a:moveTo>
                    <a:pt x="279799" y="660224"/>
                  </a:moveTo>
                  <a:cubicBezTo>
                    <a:pt x="286648" y="660224"/>
                    <a:pt x="296236" y="657485"/>
                    <a:pt x="296236" y="669813"/>
                  </a:cubicBezTo>
                  <a:cubicBezTo>
                    <a:pt x="296236" y="671183"/>
                    <a:pt x="292127" y="679401"/>
                    <a:pt x="288018" y="680771"/>
                  </a:cubicBezTo>
                  <a:cubicBezTo>
                    <a:pt x="285278" y="682141"/>
                    <a:pt x="282538" y="679401"/>
                    <a:pt x="279799" y="680771"/>
                  </a:cubicBezTo>
                  <a:cubicBezTo>
                    <a:pt x="275690" y="680771"/>
                    <a:pt x="272950" y="684880"/>
                    <a:pt x="268841" y="684880"/>
                  </a:cubicBezTo>
                  <a:cubicBezTo>
                    <a:pt x="266102" y="684880"/>
                    <a:pt x="267471" y="684880"/>
                    <a:pt x="266102" y="683511"/>
                  </a:cubicBezTo>
                  <a:cubicBezTo>
                    <a:pt x="261992" y="680771"/>
                    <a:pt x="260622" y="678032"/>
                    <a:pt x="256513" y="678032"/>
                  </a:cubicBezTo>
                  <a:cubicBezTo>
                    <a:pt x="263362" y="656116"/>
                    <a:pt x="267471" y="660224"/>
                    <a:pt x="279799" y="660224"/>
                  </a:cubicBezTo>
                  <a:close/>
                  <a:moveTo>
                    <a:pt x="849619" y="657485"/>
                  </a:moveTo>
                  <a:cubicBezTo>
                    <a:pt x="850988" y="657485"/>
                    <a:pt x="853728" y="658855"/>
                    <a:pt x="855098" y="661594"/>
                  </a:cubicBezTo>
                  <a:cubicBezTo>
                    <a:pt x="853728" y="661594"/>
                    <a:pt x="855098" y="662964"/>
                    <a:pt x="850988" y="662964"/>
                  </a:cubicBezTo>
                  <a:cubicBezTo>
                    <a:pt x="848249" y="662964"/>
                    <a:pt x="848249" y="661594"/>
                    <a:pt x="846879" y="660224"/>
                  </a:cubicBezTo>
                  <a:close/>
                  <a:moveTo>
                    <a:pt x="960569" y="654746"/>
                  </a:moveTo>
                  <a:lnTo>
                    <a:pt x="964678" y="654746"/>
                  </a:lnTo>
                  <a:cubicBezTo>
                    <a:pt x="964678" y="657485"/>
                    <a:pt x="963309" y="657485"/>
                    <a:pt x="963309" y="658855"/>
                  </a:cubicBezTo>
                  <a:cubicBezTo>
                    <a:pt x="961939" y="658855"/>
                    <a:pt x="959199" y="657485"/>
                    <a:pt x="960569" y="654746"/>
                  </a:cubicBezTo>
                  <a:close/>
                  <a:moveTo>
                    <a:pt x="1127923" y="654400"/>
                  </a:moveTo>
                  <a:lnTo>
                    <a:pt x="1130419" y="660224"/>
                  </a:lnTo>
                  <a:cubicBezTo>
                    <a:pt x="1130419" y="658855"/>
                    <a:pt x="1127679" y="658855"/>
                    <a:pt x="1127679" y="654746"/>
                  </a:cubicBezTo>
                  <a:close/>
                  <a:moveTo>
                    <a:pt x="760584" y="652006"/>
                  </a:moveTo>
                  <a:lnTo>
                    <a:pt x="759215" y="660224"/>
                  </a:lnTo>
                  <a:cubicBezTo>
                    <a:pt x="761954" y="665704"/>
                    <a:pt x="746887" y="680771"/>
                    <a:pt x="741408" y="678032"/>
                  </a:cubicBezTo>
                  <a:cubicBezTo>
                    <a:pt x="741408" y="682141"/>
                    <a:pt x="742777" y="683511"/>
                    <a:pt x="742777" y="684880"/>
                  </a:cubicBezTo>
                  <a:cubicBezTo>
                    <a:pt x="746887" y="684880"/>
                    <a:pt x="761954" y="687620"/>
                    <a:pt x="761954" y="695839"/>
                  </a:cubicBezTo>
                  <a:cubicBezTo>
                    <a:pt x="761954" y="699947"/>
                    <a:pt x="757845" y="705427"/>
                    <a:pt x="755105" y="705427"/>
                  </a:cubicBezTo>
                  <a:cubicBezTo>
                    <a:pt x="750996" y="705427"/>
                    <a:pt x="744147" y="701317"/>
                    <a:pt x="738668" y="697208"/>
                  </a:cubicBezTo>
                  <a:cubicBezTo>
                    <a:pt x="738668" y="699947"/>
                    <a:pt x="741408" y="701317"/>
                    <a:pt x="742777" y="702687"/>
                  </a:cubicBezTo>
                  <a:cubicBezTo>
                    <a:pt x="741408" y="704057"/>
                    <a:pt x="740038" y="704057"/>
                    <a:pt x="740038" y="704057"/>
                  </a:cubicBezTo>
                  <a:cubicBezTo>
                    <a:pt x="737298" y="704057"/>
                    <a:pt x="735929" y="708166"/>
                    <a:pt x="733189" y="709536"/>
                  </a:cubicBezTo>
                  <a:lnTo>
                    <a:pt x="730450" y="706797"/>
                  </a:lnTo>
                  <a:cubicBezTo>
                    <a:pt x="731819" y="704057"/>
                    <a:pt x="733189" y="701317"/>
                    <a:pt x="733189" y="695839"/>
                  </a:cubicBezTo>
                  <a:cubicBezTo>
                    <a:pt x="730450" y="698578"/>
                    <a:pt x="724970" y="701317"/>
                    <a:pt x="724970" y="705427"/>
                  </a:cubicBezTo>
                  <a:cubicBezTo>
                    <a:pt x="724970" y="708166"/>
                    <a:pt x="726340" y="712275"/>
                    <a:pt x="726340" y="715015"/>
                  </a:cubicBezTo>
                  <a:cubicBezTo>
                    <a:pt x="731819" y="715015"/>
                    <a:pt x="734559" y="716385"/>
                    <a:pt x="738668" y="719124"/>
                  </a:cubicBezTo>
                  <a:cubicBezTo>
                    <a:pt x="738668" y="717754"/>
                    <a:pt x="737298" y="716385"/>
                    <a:pt x="737298" y="715015"/>
                  </a:cubicBezTo>
                  <a:cubicBezTo>
                    <a:pt x="742777" y="712275"/>
                    <a:pt x="746887" y="706797"/>
                    <a:pt x="749626" y="706797"/>
                  </a:cubicBezTo>
                  <a:cubicBezTo>
                    <a:pt x="750996" y="706797"/>
                    <a:pt x="756475" y="706797"/>
                    <a:pt x="756475" y="712275"/>
                  </a:cubicBezTo>
                  <a:cubicBezTo>
                    <a:pt x="755105" y="710906"/>
                    <a:pt x="752366" y="710906"/>
                    <a:pt x="752366" y="712275"/>
                  </a:cubicBezTo>
                  <a:cubicBezTo>
                    <a:pt x="755105" y="715015"/>
                    <a:pt x="756475" y="717754"/>
                    <a:pt x="757845" y="719124"/>
                  </a:cubicBezTo>
                  <a:lnTo>
                    <a:pt x="760584" y="716385"/>
                  </a:lnTo>
                  <a:cubicBezTo>
                    <a:pt x="760584" y="715015"/>
                    <a:pt x="757845" y="716385"/>
                    <a:pt x="757845" y="712275"/>
                  </a:cubicBezTo>
                  <a:cubicBezTo>
                    <a:pt x="757845" y="709536"/>
                    <a:pt x="760584" y="710906"/>
                    <a:pt x="760584" y="709536"/>
                  </a:cubicBezTo>
                  <a:cubicBezTo>
                    <a:pt x="761954" y="706797"/>
                    <a:pt x="759215" y="699947"/>
                    <a:pt x="767433" y="698578"/>
                  </a:cubicBezTo>
                  <a:cubicBezTo>
                    <a:pt x="761954" y="690359"/>
                    <a:pt x="764693" y="680771"/>
                    <a:pt x="764693" y="675292"/>
                  </a:cubicBezTo>
                  <a:cubicBezTo>
                    <a:pt x="761954" y="675292"/>
                    <a:pt x="759215" y="675292"/>
                    <a:pt x="757845" y="673922"/>
                  </a:cubicBezTo>
                  <a:cubicBezTo>
                    <a:pt x="763324" y="668443"/>
                    <a:pt x="763324" y="671183"/>
                    <a:pt x="763324" y="667074"/>
                  </a:cubicBezTo>
                  <a:cubicBezTo>
                    <a:pt x="763324" y="662964"/>
                    <a:pt x="761954" y="656116"/>
                    <a:pt x="760584" y="652006"/>
                  </a:cubicBezTo>
                  <a:close/>
                  <a:moveTo>
                    <a:pt x="660592" y="652006"/>
                  </a:moveTo>
                  <a:cubicBezTo>
                    <a:pt x="661962" y="652006"/>
                    <a:pt x="664701" y="652006"/>
                    <a:pt x="666071" y="653376"/>
                  </a:cubicBezTo>
                  <a:cubicBezTo>
                    <a:pt x="664701" y="653376"/>
                    <a:pt x="663331" y="654746"/>
                    <a:pt x="661962" y="654746"/>
                  </a:cubicBezTo>
                  <a:cubicBezTo>
                    <a:pt x="661962" y="654746"/>
                    <a:pt x="660592" y="654746"/>
                    <a:pt x="660592" y="652006"/>
                  </a:cubicBezTo>
                  <a:close/>
                  <a:moveTo>
                    <a:pt x="638676" y="650636"/>
                  </a:moveTo>
                  <a:cubicBezTo>
                    <a:pt x="638676" y="652006"/>
                    <a:pt x="640046" y="650636"/>
                    <a:pt x="640046" y="654746"/>
                  </a:cubicBezTo>
                  <a:cubicBezTo>
                    <a:pt x="640046" y="657485"/>
                    <a:pt x="637306" y="658855"/>
                    <a:pt x="634566" y="661594"/>
                  </a:cubicBezTo>
                  <a:lnTo>
                    <a:pt x="627718" y="660224"/>
                  </a:lnTo>
                  <a:lnTo>
                    <a:pt x="627718" y="654746"/>
                  </a:lnTo>
                  <a:cubicBezTo>
                    <a:pt x="630457" y="653376"/>
                    <a:pt x="634566" y="653376"/>
                    <a:pt x="638676" y="650636"/>
                  </a:cubicBezTo>
                  <a:close/>
                  <a:moveTo>
                    <a:pt x="1172882" y="649267"/>
                  </a:moveTo>
                  <a:cubicBezTo>
                    <a:pt x="1174251" y="649267"/>
                    <a:pt x="1175621" y="649267"/>
                    <a:pt x="1176991" y="650636"/>
                  </a:cubicBezTo>
                  <a:lnTo>
                    <a:pt x="1172749" y="649576"/>
                  </a:lnTo>
                  <a:close/>
                  <a:moveTo>
                    <a:pt x="1183840" y="643788"/>
                  </a:moveTo>
                  <a:cubicBezTo>
                    <a:pt x="1189319" y="645157"/>
                    <a:pt x="1193428" y="647897"/>
                    <a:pt x="1198907" y="657485"/>
                  </a:cubicBezTo>
                  <a:cubicBezTo>
                    <a:pt x="1196167" y="658855"/>
                    <a:pt x="1193428" y="660224"/>
                    <a:pt x="1190689" y="660224"/>
                  </a:cubicBezTo>
                  <a:cubicBezTo>
                    <a:pt x="1182470" y="660224"/>
                    <a:pt x="1185209" y="654746"/>
                    <a:pt x="1181100" y="645157"/>
                  </a:cubicBezTo>
                  <a:close/>
                  <a:moveTo>
                    <a:pt x="142823" y="642418"/>
                  </a:moveTo>
                  <a:cubicBezTo>
                    <a:pt x="144193" y="642418"/>
                    <a:pt x="146932" y="642418"/>
                    <a:pt x="149672" y="643788"/>
                  </a:cubicBezTo>
                  <a:cubicBezTo>
                    <a:pt x="149672" y="643788"/>
                    <a:pt x="149672" y="645157"/>
                    <a:pt x="151042" y="646527"/>
                  </a:cubicBezTo>
                  <a:cubicBezTo>
                    <a:pt x="149672" y="647897"/>
                    <a:pt x="146932" y="649267"/>
                    <a:pt x="144193" y="649267"/>
                  </a:cubicBezTo>
                  <a:close/>
                  <a:moveTo>
                    <a:pt x="1115352" y="639678"/>
                  </a:moveTo>
                  <a:lnTo>
                    <a:pt x="1115352" y="649267"/>
                  </a:lnTo>
                  <a:lnTo>
                    <a:pt x="1119461" y="649267"/>
                  </a:lnTo>
                  <a:cubicBezTo>
                    <a:pt x="1119461" y="647897"/>
                    <a:pt x="1118091" y="646527"/>
                    <a:pt x="1119461" y="645157"/>
                  </a:cubicBezTo>
                  <a:cubicBezTo>
                    <a:pt x="1120831" y="646527"/>
                    <a:pt x="1119461" y="647897"/>
                    <a:pt x="1122201" y="647897"/>
                  </a:cubicBezTo>
                  <a:cubicBezTo>
                    <a:pt x="1126310" y="647897"/>
                    <a:pt x="1124940" y="645157"/>
                    <a:pt x="1124940" y="643788"/>
                  </a:cubicBezTo>
                  <a:cubicBezTo>
                    <a:pt x="1120831" y="642418"/>
                    <a:pt x="1118091" y="639678"/>
                    <a:pt x="1115352" y="639678"/>
                  </a:cubicBezTo>
                  <a:close/>
                  <a:moveTo>
                    <a:pt x="607171" y="635569"/>
                  </a:moveTo>
                  <a:lnTo>
                    <a:pt x="614020" y="635569"/>
                  </a:lnTo>
                  <a:cubicBezTo>
                    <a:pt x="614020" y="636939"/>
                    <a:pt x="615390" y="639678"/>
                    <a:pt x="615390" y="641048"/>
                  </a:cubicBezTo>
                  <a:cubicBezTo>
                    <a:pt x="614020" y="642418"/>
                    <a:pt x="614020" y="643788"/>
                    <a:pt x="611281" y="643788"/>
                  </a:cubicBezTo>
                  <a:cubicBezTo>
                    <a:pt x="607171" y="643788"/>
                    <a:pt x="609911" y="643788"/>
                    <a:pt x="607171" y="642418"/>
                  </a:cubicBezTo>
                  <a:cubicBezTo>
                    <a:pt x="607171" y="641048"/>
                    <a:pt x="605801" y="638309"/>
                    <a:pt x="607171" y="635569"/>
                  </a:cubicBezTo>
                  <a:close/>
                  <a:moveTo>
                    <a:pt x="279799" y="634199"/>
                  </a:moveTo>
                  <a:cubicBezTo>
                    <a:pt x="282538" y="635569"/>
                    <a:pt x="286648" y="635569"/>
                    <a:pt x="290757" y="638309"/>
                  </a:cubicBezTo>
                  <a:lnTo>
                    <a:pt x="290757" y="643788"/>
                  </a:lnTo>
                  <a:cubicBezTo>
                    <a:pt x="289387" y="645157"/>
                    <a:pt x="289387" y="645157"/>
                    <a:pt x="286648" y="645157"/>
                  </a:cubicBezTo>
                  <a:cubicBezTo>
                    <a:pt x="279799" y="645157"/>
                    <a:pt x="281169" y="639678"/>
                    <a:pt x="279799" y="634199"/>
                  </a:cubicBezTo>
                  <a:close/>
                  <a:moveTo>
                    <a:pt x="1026317" y="631459"/>
                  </a:moveTo>
                  <a:cubicBezTo>
                    <a:pt x="1027687" y="630090"/>
                    <a:pt x="1029057" y="631459"/>
                    <a:pt x="1030427" y="631459"/>
                  </a:cubicBezTo>
                  <a:cubicBezTo>
                    <a:pt x="1029057" y="632829"/>
                    <a:pt x="1029057" y="634199"/>
                    <a:pt x="1029057" y="635569"/>
                  </a:cubicBezTo>
                  <a:cubicBezTo>
                    <a:pt x="1029057" y="634199"/>
                    <a:pt x="1027687" y="631459"/>
                    <a:pt x="1026317" y="631459"/>
                  </a:cubicBezTo>
                  <a:close/>
                  <a:moveTo>
                    <a:pt x="1183840" y="628720"/>
                  </a:moveTo>
                  <a:cubicBezTo>
                    <a:pt x="1185209" y="630090"/>
                    <a:pt x="1187949" y="630090"/>
                    <a:pt x="1189319" y="631459"/>
                  </a:cubicBezTo>
                  <a:lnTo>
                    <a:pt x="1187949" y="636939"/>
                  </a:lnTo>
                  <a:cubicBezTo>
                    <a:pt x="1186579" y="635569"/>
                    <a:pt x="1183840" y="631459"/>
                    <a:pt x="1183840" y="628720"/>
                  </a:cubicBezTo>
                  <a:close/>
                  <a:moveTo>
                    <a:pt x="992073" y="628720"/>
                  </a:moveTo>
                  <a:lnTo>
                    <a:pt x="993443" y="634199"/>
                  </a:lnTo>
                  <a:cubicBezTo>
                    <a:pt x="992073" y="634199"/>
                    <a:pt x="989334" y="635569"/>
                    <a:pt x="989334" y="631459"/>
                  </a:cubicBezTo>
                  <a:cubicBezTo>
                    <a:pt x="989334" y="628720"/>
                    <a:pt x="990704" y="630090"/>
                    <a:pt x="992073" y="628720"/>
                  </a:cubicBezTo>
                  <a:close/>
                  <a:moveTo>
                    <a:pt x="668811" y="628720"/>
                  </a:moveTo>
                  <a:cubicBezTo>
                    <a:pt x="670180" y="628720"/>
                    <a:pt x="670180" y="630090"/>
                    <a:pt x="670180" y="631459"/>
                  </a:cubicBezTo>
                  <a:cubicBezTo>
                    <a:pt x="668811" y="631459"/>
                    <a:pt x="667441" y="631459"/>
                    <a:pt x="666071" y="630090"/>
                  </a:cubicBezTo>
                  <a:cubicBezTo>
                    <a:pt x="666071" y="630090"/>
                    <a:pt x="667441" y="628720"/>
                    <a:pt x="668811" y="628720"/>
                  </a:cubicBezTo>
                  <a:close/>
                  <a:moveTo>
                    <a:pt x="540053" y="621871"/>
                  </a:moveTo>
                  <a:lnTo>
                    <a:pt x="548272" y="621871"/>
                  </a:lnTo>
                  <a:cubicBezTo>
                    <a:pt x="548272" y="623241"/>
                    <a:pt x="549641" y="624611"/>
                    <a:pt x="549641" y="628720"/>
                  </a:cubicBezTo>
                  <a:lnTo>
                    <a:pt x="541423" y="630090"/>
                  </a:lnTo>
                  <a:close/>
                  <a:moveTo>
                    <a:pt x="1198222" y="619132"/>
                  </a:moveTo>
                  <a:cubicBezTo>
                    <a:pt x="1200277" y="619132"/>
                    <a:pt x="1201647" y="620502"/>
                    <a:pt x="1201647" y="620502"/>
                  </a:cubicBezTo>
                  <a:cubicBezTo>
                    <a:pt x="1201647" y="621871"/>
                    <a:pt x="1197537" y="621871"/>
                    <a:pt x="1197537" y="630090"/>
                  </a:cubicBezTo>
                  <a:cubicBezTo>
                    <a:pt x="1197537" y="630090"/>
                    <a:pt x="1196167" y="630090"/>
                    <a:pt x="1194798" y="631459"/>
                  </a:cubicBezTo>
                  <a:cubicBezTo>
                    <a:pt x="1193428" y="630090"/>
                    <a:pt x="1192058" y="627351"/>
                    <a:pt x="1190689" y="625981"/>
                  </a:cubicBezTo>
                  <a:cubicBezTo>
                    <a:pt x="1193428" y="620502"/>
                    <a:pt x="1196167" y="619132"/>
                    <a:pt x="1198222" y="619132"/>
                  </a:cubicBezTo>
                  <a:close/>
                  <a:moveTo>
                    <a:pt x="1135898" y="615023"/>
                  </a:moveTo>
                  <a:cubicBezTo>
                    <a:pt x="1134528" y="616392"/>
                    <a:pt x="1133159" y="617762"/>
                    <a:pt x="1133159" y="619132"/>
                  </a:cubicBezTo>
                  <a:cubicBezTo>
                    <a:pt x="1140007" y="620502"/>
                    <a:pt x="1137268" y="621871"/>
                    <a:pt x="1141377" y="624611"/>
                  </a:cubicBezTo>
                  <a:lnTo>
                    <a:pt x="1141377" y="620502"/>
                  </a:lnTo>
                  <a:cubicBezTo>
                    <a:pt x="1140007" y="617762"/>
                    <a:pt x="1138638" y="615023"/>
                    <a:pt x="1135898" y="615023"/>
                  </a:cubicBezTo>
                  <a:close/>
                  <a:moveTo>
                    <a:pt x="1235890" y="612283"/>
                  </a:moveTo>
                  <a:cubicBezTo>
                    <a:pt x="1237260" y="612283"/>
                    <a:pt x="1240000" y="613653"/>
                    <a:pt x="1240000" y="615023"/>
                  </a:cubicBezTo>
                  <a:cubicBezTo>
                    <a:pt x="1238630" y="615023"/>
                    <a:pt x="1237260" y="616392"/>
                    <a:pt x="1235890" y="616392"/>
                  </a:cubicBezTo>
                  <a:cubicBezTo>
                    <a:pt x="1234521" y="615023"/>
                    <a:pt x="1234521" y="613653"/>
                    <a:pt x="1235890" y="612283"/>
                  </a:cubicBezTo>
                  <a:close/>
                  <a:moveTo>
                    <a:pt x="874274" y="610913"/>
                  </a:moveTo>
                  <a:cubicBezTo>
                    <a:pt x="875644" y="610913"/>
                    <a:pt x="875644" y="612283"/>
                    <a:pt x="875644" y="613653"/>
                  </a:cubicBezTo>
                  <a:lnTo>
                    <a:pt x="871535" y="613653"/>
                  </a:lnTo>
                  <a:close/>
                  <a:moveTo>
                    <a:pt x="612650" y="609544"/>
                  </a:moveTo>
                  <a:lnTo>
                    <a:pt x="618129" y="609544"/>
                  </a:lnTo>
                  <a:lnTo>
                    <a:pt x="618129" y="613653"/>
                  </a:lnTo>
                  <a:cubicBezTo>
                    <a:pt x="616759" y="613653"/>
                    <a:pt x="614020" y="612283"/>
                    <a:pt x="612650" y="609544"/>
                  </a:cubicBezTo>
                  <a:close/>
                  <a:moveTo>
                    <a:pt x="289387" y="609544"/>
                  </a:moveTo>
                  <a:cubicBezTo>
                    <a:pt x="290757" y="610913"/>
                    <a:pt x="290757" y="609544"/>
                    <a:pt x="290757" y="612283"/>
                  </a:cubicBezTo>
                  <a:cubicBezTo>
                    <a:pt x="290757" y="616392"/>
                    <a:pt x="286648" y="615023"/>
                    <a:pt x="286648" y="617762"/>
                  </a:cubicBezTo>
                  <a:cubicBezTo>
                    <a:pt x="286648" y="621871"/>
                    <a:pt x="288018" y="623241"/>
                    <a:pt x="289387" y="625981"/>
                  </a:cubicBezTo>
                  <a:cubicBezTo>
                    <a:pt x="288018" y="627351"/>
                    <a:pt x="285278" y="628720"/>
                    <a:pt x="282538" y="628720"/>
                  </a:cubicBezTo>
                  <a:cubicBezTo>
                    <a:pt x="283908" y="623241"/>
                    <a:pt x="283908" y="616392"/>
                    <a:pt x="283908" y="612283"/>
                  </a:cubicBezTo>
                  <a:cubicBezTo>
                    <a:pt x="283908" y="609544"/>
                    <a:pt x="288018" y="609544"/>
                    <a:pt x="289387" y="609544"/>
                  </a:cubicBezTo>
                  <a:close/>
                  <a:moveTo>
                    <a:pt x="397598" y="605434"/>
                  </a:moveTo>
                  <a:cubicBezTo>
                    <a:pt x="398968" y="605434"/>
                    <a:pt x="401707" y="606804"/>
                    <a:pt x="401707" y="608174"/>
                  </a:cubicBezTo>
                  <a:cubicBezTo>
                    <a:pt x="401707" y="608174"/>
                    <a:pt x="400338" y="608174"/>
                    <a:pt x="398968" y="609544"/>
                  </a:cubicBezTo>
                  <a:cubicBezTo>
                    <a:pt x="397598" y="608174"/>
                    <a:pt x="397598" y="606804"/>
                    <a:pt x="397598" y="605434"/>
                  </a:cubicBezTo>
                  <a:close/>
                  <a:moveTo>
                    <a:pt x="1040015" y="602695"/>
                  </a:moveTo>
                  <a:cubicBezTo>
                    <a:pt x="1041385" y="602695"/>
                    <a:pt x="1042755" y="602695"/>
                    <a:pt x="1044124" y="604064"/>
                  </a:cubicBezTo>
                  <a:cubicBezTo>
                    <a:pt x="1044124" y="605434"/>
                    <a:pt x="1044124" y="606804"/>
                    <a:pt x="1040015" y="608174"/>
                  </a:cubicBezTo>
                  <a:close/>
                  <a:moveTo>
                    <a:pt x="374312" y="601325"/>
                  </a:moveTo>
                  <a:lnTo>
                    <a:pt x="377052" y="604064"/>
                  </a:lnTo>
                  <a:cubicBezTo>
                    <a:pt x="377052" y="604064"/>
                    <a:pt x="375682" y="605434"/>
                    <a:pt x="375682" y="606804"/>
                  </a:cubicBezTo>
                  <a:lnTo>
                    <a:pt x="370203" y="605434"/>
                  </a:lnTo>
                  <a:cubicBezTo>
                    <a:pt x="370203" y="604064"/>
                    <a:pt x="372943" y="601325"/>
                    <a:pt x="374312" y="601325"/>
                  </a:cubicBezTo>
                  <a:close/>
                  <a:moveTo>
                    <a:pt x="639703" y="600983"/>
                  </a:moveTo>
                  <a:cubicBezTo>
                    <a:pt x="641073" y="601325"/>
                    <a:pt x="642785" y="602695"/>
                    <a:pt x="644155" y="606804"/>
                  </a:cubicBezTo>
                  <a:cubicBezTo>
                    <a:pt x="642785" y="606804"/>
                    <a:pt x="640046" y="608174"/>
                    <a:pt x="637306" y="606804"/>
                  </a:cubicBezTo>
                  <a:cubicBezTo>
                    <a:pt x="637306" y="605434"/>
                    <a:pt x="635936" y="604064"/>
                    <a:pt x="637306" y="601325"/>
                  </a:cubicBezTo>
                  <a:cubicBezTo>
                    <a:pt x="637306" y="601325"/>
                    <a:pt x="638333" y="600640"/>
                    <a:pt x="639703" y="600983"/>
                  </a:cubicBezTo>
                  <a:close/>
                  <a:moveTo>
                    <a:pt x="1304378" y="598586"/>
                  </a:moveTo>
                  <a:lnTo>
                    <a:pt x="1309857" y="598586"/>
                  </a:lnTo>
                  <a:cubicBezTo>
                    <a:pt x="1309857" y="599955"/>
                    <a:pt x="1311227" y="602695"/>
                    <a:pt x="1311227" y="604064"/>
                  </a:cubicBezTo>
                  <a:cubicBezTo>
                    <a:pt x="1311227" y="604064"/>
                    <a:pt x="1309857" y="604064"/>
                    <a:pt x="1308488" y="605434"/>
                  </a:cubicBezTo>
                  <a:cubicBezTo>
                    <a:pt x="1307118" y="605434"/>
                    <a:pt x="1305748" y="604064"/>
                    <a:pt x="1304378" y="602695"/>
                  </a:cubicBezTo>
                  <a:close/>
                  <a:moveTo>
                    <a:pt x="278429" y="595846"/>
                  </a:moveTo>
                  <a:lnTo>
                    <a:pt x="282538" y="595846"/>
                  </a:lnTo>
                  <a:cubicBezTo>
                    <a:pt x="282538" y="597216"/>
                    <a:pt x="279799" y="598586"/>
                    <a:pt x="278429" y="602695"/>
                  </a:cubicBezTo>
                  <a:cubicBezTo>
                    <a:pt x="279799" y="602695"/>
                    <a:pt x="282538" y="602695"/>
                    <a:pt x="283908" y="601325"/>
                  </a:cubicBezTo>
                  <a:lnTo>
                    <a:pt x="286648" y="604064"/>
                  </a:lnTo>
                  <a:cubicBezTo>
                    <a:pt x="286648" y="605434"/>
                    <a:pt x="283908" y="606804"/>
                    <a:pt x="282538" y="608174"/>
                  </a:cubicBezTo>
                  <a:lnTo>
                    <a:pt x="277060" y="608174"/>
                  </a:lnTo>
                  <a:lnTo>
                    <a:pt x="274320" y="605434"/>
                  </a:lnTo>
                  <a:cubicBezTo>
                    <a:pt x="274320" y="604064"/>
                    <a:pt x="277060" y="601325"/>
                    <a:pt x="279799" y="598586"/>
                  </a:cubicBezTo>
                  <a:cubicBezTo>
                    <a:pt x="279799" y="598586"/>
                    <a:pt x="278429" y="597216"/>
                    <a:pt x="278429" y="595846"/>
                  </a:cubicBezTo>
                  <a:close/>
                  <a:moveTo>
                    <a:pt x="209941" y="595846"/>
                  </a:moveTo>
                  <a:cubicBezTo>
                    <a:pt x="208572" y="598586"/>
                    <a:pt x="208572" y="602695"/>
                    <a:pt x="207202" y="605434"/>
                  </a:cubicBezTo>
                  <a:lnTo>
                    <a:pt x="207202" y="627351"/>
                  </a:lnTo>
                  <a:cubicBezTo>
                    <a:pt x="211311" y="625981"/>
                    <a:pt x="215420" y="624611"/>
                    <a:pt x="218160" y="621871"/>
                  </a:cubicBezTo>
                  <a:cubicBezTo>
                    <a:pt x="215420" y="617762"/>
                    <a:pt x="212681" y="610913"/>
                    <a:pt x="212681" y="608174"/>
                  </a:cubicBezTo>
                  <a:cubicBezTo>
                    <a:pt x="212681" y="604064"/>
                    <a:pt x="215420" y="599955"/>
                    <a:pt x="216790" y="595846"/>
                  </a:cubicBezTo>
                  <a:close/>
                  <a:moveTo>
                    <a:pt x="611281" y="594476"/>
                  </a:moveTo>
                  <a:cubicBezTo>
                    <a:pt x="612650" y="595846"/>
                    <a:pt x="614020" y="595846"/>
                    <a:pt x="615390" y="595846"/>
                  </a:cubicBezTo>
                  <a:cubicBezTo>
                    <a:pt x="615390" y="597216"/>
                    <a:pt x="612650" y="599955"/>
                    <a:pt x="611281" y="602695"/>
                  </a:cubicBezTo>
                  <a:close/>
                  <a:moveTo>
                    <a:pt x="301715" y="594476"/>
                  </a:moveTo>
                  <a:lnTo>
                    <a:pt x="305825" y="594476"/>
                  </a:lnTo>
                  <a:lnTo>
                    <a:pt x="308564" y="597216"/>
                  </a:lnTo>
                  <a:lnTo>
                    <a:pt x="304455" y="601325"/>
                  </a:lnTo>
                  <a:lnTo>
                    <a:pt x="300345" y="601325"/>
                  </a:lnTo>
                  <a:close/>
                  <a:moveTo>
                    <a:pt x="137344" y="594476"/>
                  </a:moveTo>
                  <a:lnTo>
                    <a:pt x="141453" y="594476"/>
                  </a:lnTo>
                  <a:cubicBezTo>
                    <a:pt x="141453" y="594476"/>
                    <a:pt x="140084" y="597216"/>
                    <a:pt x="138714" y="598586"/>
                  </a:cubicBezTo>
                  <a:cubicBezTo>
                    <a:pt x="137344" y="597216"/>
                    <a:pt x="135974" y="594476"/>
                    <a:pt x="137344" y="594476"/>
                  </a:cubicBezTo>
                  <a:close/>
                  <a:moveTo>
                    <a:pt x="577036" y="593106"/>
                  </a:moveTo>
                  <a:lnTo>
                    <a:pt x="583885" y="593106"/>
                  </a:lnTo>
                  <a:lnTo>
                    <a:pt x="581146" y="595846"/>
                  </a:lnTo>
                  <a:cubicBezTo>
                    <a:pt x="579776" y="595846"/>
                    <a:pt x="578406" y="594476"/>
                    <a:pt x="577036" y="593106"/>
                  </a:cubicBezTo>
                  <a:close/>
                  <a:moveTo>
                    <a:pt x="114058" y="588997"/>
                  </a:moveTo>
                  <a:lnTo>
                    <a:pt x="119537" y="588997"/>
                  </a:lnTo>
                  <a:cubicBezTo>
                    <a:pt x="119537" y="590367"/>
                    <a:pt x="118168" y="591736"/>
                    <a:pt x="116798" y="593106"/>
                  </a:cubicBezTo>
                  <a:lnTo>
                    <a:pt x="111319" y="593106"/>
                  </a:lnTo>
                  <a:cubicBezTo>
                    <a:pt x="111319" y="591736"/>
                    <a:pt x="112688" y="590367"/>
                    <a:pt x="114058" y="588997"/>
                  </a:cubicBezTo>
                  <a:close/>
                  <a:moveTo>
                    <a:pt x="283908" y="587628"/>
                  </a:moveTo>
                  <a:cubicBezTo>
                    <a:pt x="285278" y="587628"/>
                    <a:pt x="288018" y="588997"/>
                    <a:pt x="289387" y="590367"/>
                  </a:cubicBezTo>
                  <a:cubicBezTo>
                    <a:pt x="289387" y="591736"/>
                    <a:pt x="288018" y="594476"/>
                    <a:pt x="288018" y="593106"/>
                  </a:cubicBezTo>
                  <a:cubicBezTo>
                    <a:pt x="286648" y="590367"/>
                    <a:pt x="283908" y="590367"/>
                    <a:pt x="281169" y="588997"/>
                  </a:cubicBezTo>
                  <a:cubicBezTo>
                    <a:pt x="281169" y="588997"/>
                    <a:pt x="283908" y="588997"/>
                    <a:pt x="283908" y="587628"/>
                  </a:cubicBezTo>
                  <a:close/>
                  <a:moveTo>
                    <a:pt x="1163293" y="586258"/>
                  </a:moveTo>
                  <a:lnTo>
                    <a:pt x="1170142" y="586258"/>
                  </a:lnTo>
                  <a:cubicBezTo>
                    <a:pt x="1170142" y="587628"/>
                    <a:pt x="1168772" y="590367"/>
                    <a:pt x="1167402" y="591736"/>
                  </a:cubicBezTo>
                  <a:cubicBezTo>
                    <a:pt x="1166033" y="590367"/>
                    <a:pt x="1163293" y="587628"/>
                    <a:pt x="1163293" y="586258"/>
                  </a:cubicBezTo>
                  <a:close/>
                  <a:moveTo>
                    <a:pt x="1120831" y="579409"/>
                  </a:moveTo>
                  <a:cubicBezTo>
                    <a:pt x="1119461" y="583518"/>
                    <a:pt x="1119461" y="587628"/>
                    <a:pt x="1118091" y="591736"/>
                  </a:cubicBezTo>
                  <a:cubicBezTo>
                    <a:pt x="1122201" y="593106"/>
                    <a:pt x="1127679" y="597216"/>
                    <a:pt x="1131789" y="599955"/>
                  </a:cubicBezTo>
                  <a:lnTo>
                    <a:pt x="1131789" y="579409"/>
                  </a:lnTo>
                  <a:cubicBezTo>
                    <a:pt x="1129049" y="580779"/>
                    <a:pt x="1124940" y="582148"/>
                    <a:pt x="1123570" y="584888"/>
                  </a:cubicBezTo>
                  <a:cubicBezTo>
                    <a:pt x="1122201" y="583518"/>
                    <a:pt x="1122201" y="580779"/>
                    <a:pt x="1120831" y="579409"/>
                  </a:cubicBezTo>
                  <a:close/>
                  <a:moveTo>
                    <a:pt x="300345" y="576669"/>
                  </a:moveTo>
                  <a:cubicBezTo>
                    <a:pt x="301715" y="578039"/>
                    <a:pt x="304455" y="579409"/>
                    <a:pt x="305825" y="582148"/>
                  </a:cubicBezTo>
                  <a:cubicBezTo>
                    <a:pt x="305825" y="583518"/>
                    <a:pt x="304455" y="584888"/>
                    <a:pt x="304455" y="586258"/>
                  </a:cubicBezTo>
                  <a:cubicBezTo>
                    <a:pt x="303085" y="586258"/>
                    <a:pt x="298976" y="583518"/>
                    <a:pt x="298976" y="580779"/>
                  </a:cubicBezTo>
                  <a:cubicBezTo>
                    <a:pt x="298976" y="576669"/>
                    <a:pt x="300345" y="576669"/>
                    <a:pt x="300345" y="576669"/>
                  </a:cubicBezTo>
                  <a:close/>
                  <a:moveTo>
                    <a:pt x="1172882" y="571190"/>
                  </a:moveTo>
                  <a:lnTo>
                    <a:pt x="1176991" y="571190"/>
                  </a:lnTo>
                  <a:cubicBezTo>
                    <a:pt x="1176991" y="572560"/>
                    <a:pt x="1178361" y="575299"/>
                    <a:pt x="1178361" y="576669"/>
                  </a:cubicBezTo>
                  <a:cubicBezTo>
                    <a:pt x="1178361" y="576669"/>
                    <a:pt x="1178361" y="578039"/>
                    <a:pt x="1175621" y="578039"/>
                  </a:cubicBezTo>
                  <a:cubicBezTo>
                    <a:pt x="1172882" y="578039"/>
                    <a:pt x="1171512" y="575299"/>
                    <a:pt x="1171512" y="573930"/>
                  </a:cubicBezTo>
                  <a:cubicBezTo>
                    <a:pt x="1171512" y="569821"/>
                    <a:pt x="1171512" y="572560"/>
                    <a:pt x="1172882" y="571190"/>
                  </a:cubicBezTo>
                  <a:close/>
                  <a:moveTo>
                    <a:pt x="222269" y="568451"/>
                  </a:moveTo>
                  <a:cubicBezTo>
                    <a:pt x="214050" y="567081"/>
                    <a:pt x="214050" y="573930"/>
                    <a:pt x="214050" y="578039"/>
                  </a:cubicBezTo>
                  <a:cubicBezTo>
                    <a:pt x="214050" y="578039"/>
                    <a:pt x="212681" y="584888"/>
                    <a:pt x="219530" y="584888"/>
                  </a:cubicBezTo>
                  <a:cubicBezTo>
                    <a:pt x="222269" y="584888"/>
                    <a:pt x="225009" y="580779"/>
                    <a:pt x="225009" y="579409"/>
                  </a:cubicBezTo>
                  <a:cubicBezTo>
                    <a:pt x="222269" y="575299"/>
                    <a:pt x="218160" y="575299"/>
                    <a:pt x="216790" y="572560"/>
                  </a:cubicBezTo>
                  <a:cubicBezTo>
                    <a:pt x="218160" y="571190"/>
                    <a:pt x="220899" y="569821"/>
                    <a:pt x="222269" y="568451"/>
                  </a:cubicBezTo>
                  <a:close/>
                  <a:moveTo>
                    <a:pt x="1209865" y="565711"/>
                  </a:moveTo>
                  <a:cubicBezTo>
                    <a:pt x="1209865" y="565711"/>
                    <a:pt x="1211235" y="567081"/>
                    <a:pt x="1211235" y="568451"/>
                  </a:cubicBezTo>
                  <a:cubicBezTo>
                    <a:pt x="1209865" y="568451"/>
                    <a:pt x="1207125" y="569821"/>
                    <a:pt x="1205756" y="569821"/>
                  </a:cubicBezTo>
                  <a:cubicBezTo>
                    <a:pt x="1205756" y="568451"/>
                    <a:pt x="1208495" y="565711"/>
                    <a:pt x="1209865" y="565711"/>
                  </a:cubicBezTo>
                  <a:close/>
                  <a:moveTo>
                    <a:pt x="219530" y="561602"/>
                  </a:moveTo>
                  <a:cubicBezTo>
                    <a:pt x="218160" y="561602"/>
                    <a:pt x="218160" y="562971"/>
                    <a:pt x="218160" y="564341"/>
                  </a:cubicBezTo>
                  <a:cubicBezTo>
                    <a:pt x="219530" y="564341"/>
                    <a:pt x="220899" y="564341"/>
                    <a:pt x="222269" y="562971"/>
                  </a:cubicBezTo>
                  <a:cubicBezTo>
                    <a:pt x="220899" y="561602"/>
                    <a:pt x="219530" y="561602"/>
                    <a:pt x="219530" y="561602"/>
                  </a:cubicBezTo>
                  <a:close/>
                  <a:moveTo>
                    <a:pt x="1142747" y="560232"/>
                  </a:moveTo>
                  <a:cubicBezTo>
                    <a:pt x="1140007" y="562971"/>
                    <a:pt x="1137268" y="562971"/>
                    <a:pt x="1137268" y="567081"/>
                  </a:cubicBezTo>
                  <a:cubicBezTo>
                    <a:pt x="1137268" y="569821"/>
                    <a:pt x="1138638" y="569821"/>
                    <a:pt x="1138638" y="571190"/>
                  </a:cubicBezTo>
                  <a:cubicBezTo>
                    <a:pt x="1140007" y="569821"/>
                    <a:pt x="1141377" y="568451"/>
                    <a:pt x="1142747" y="568451"/>
                  </a:cubicBezTo>
                  <a:close/>
                  <a:moveTo>
                    <a:pt x="98991" y="560232"/>
                  </a:moveTo>
                  <a:lnTo>
                    <a:pt x="104470" y="561602"/>
                  </a:lnTo>
                  <a:lnTo>
                    <a:pt x="101730" y="564341"/>
                  </a:lnTo>
                  <a:cubicBezTo>
                    <a:pt x="100361" y="562971"/>
                    <a:pt x="93512" y="560232"/>
                    <a:pt x="98991" y="560232"/>
                  </a:cubicBezTo>
                  <a:close/>
                  <a:moveTo>
                    <a:pt x="82554" y="560232"/>
                  </a:moveTo>
                  <a:cubicBezTo>
                    <a:pt x="83923" y="560232"/>
                    <a:pt x="86663" y="560232"/>
                    <a:pt x="88033" y="561602"/>
                  </a:cubicBezTo>
                  <a:lnTo>
                    <a:pt x="85293" y="564341"/>
                  </a:lnTo>
                  <a:cubicBezTo>
                    <a:pt x="83923" y="562971"/>
                    <a:pt x="82554" y="562971"/>
                    <a:pt x="82554" y="560232"/>
                  </a:cubicBezTo>
                  <a:close/>
                  <a:moveTo>
                    <a:pt x="94881" y="552014"/>
                  </a:moveTo>
                  <a:lnTo>
                    <a:pt x="100361" y="552014"/>
                  </a:lnTo>
                  <a:cubicBezTo>
                    <a:pt x="98991" y="554753"/>
                    <a:pt x="97621" y="556123"/>
                    <a:pt x="94881" y="556123"/>
                  </a:cubicBezTo>
                  <a:close/>
                  <a:moveTo>
                    <a:pt x="14066" y="549274"/>
                  </a:moveTo>
                  <a:cubicBezTo>
                    <a:pt x="14066" y="550644"/>
                    <a:pt x="15435" y="553383"/>
                    <a:pt x="15435" y="554753"/>
                  </a:cubicBezTo>
                  <a:lnTo>
                    <a:pt x="11327" y="554753"/>
                  </a:lnTo>
                  <a:cubicBezTo>
                    <a:pt x="11327" y="553383"/>
                    <a:pt x="9957" y="552014"/>
                    <a:pt x="9957" y="550644"/>
                  </a:cubicBezTo>
                  <a:cubicBezTo>
                    <a:pt x="9957" y="550644"/>
                    <a:pt x="11327" y="549274"/>
                    <a:pt x="14066" y="549274"/>
                  </a:cubicBezTo>
                  <a:close/>
                  <a:moveTo>
                    <a:pt x="329110" y="546535"/>
                  </a:moveTo>
                  <a:cubicBezTo>
                    <a:pt x="333220" y="546535"/>
                    <a:pt x="337329" y="550644"/>
                    <a:pt x="338699" y="552014"/>
                  </a:cubicBezTo>
                  <a:cubicBezTo>
                    <a:pt x="341438" y="553383"/>
                    <a:pt x="349657" y="552014"/>
                    <a:pt x="352396" y="558863"/>
                  </a:cubicBezTo>
                  <a:cubicBezTo>
                    <a:pt x="355136" y="561602"/>
                    <a:pt x="356506" y="567081"/>
                    <a:pt x="355136" y="569821"/>
                  </a:cubicBezTo>
                  <a:cubicBezTo>
                    <a:pt x="356506" y="572560"/>
                    <a:pt x="357875" y="572560"/>
                    <a:pt x="359245" y="573930"/>
                  </a:cubicBezTo>
                  <a:cubicBezTo>
                    <a:pt x="352396" y="575299"/>
                    <a:pt x="341438" y="580779"/>
                    <a:pt x="337329" y="580779"/>
                  </a:cubicBezTo>
                  <a:cubicBezTo>
                    <a:pt x="334589" y="580779"/>
                    <a:pt x="327741" y="576669"/>
                    <a:pt x="326371" y="572560"/>
                  </a:cubicBezTo>
                  <a:cubicBezTo>
                    <a:pt x="323631" y="567081"/>
                    <a:pt x="325001" y="561602"/>
                    <a:pt x="323631" y="556123"/>
                  </a:cubicBezTo>
                  <a:cubicBezTo>
                    <a:pt x="322261" y="554753"/>
                    <a:pt x="323631" y="552014"/>
                    <a:pt x="322261" y="549274"/>
                  </a:cubicBezTo>
                  <a:cubicBezTo>
                    <a:pt x="325001" y="547904"/>
                    <a:pt x="326371" y="546535"/>
                    <a:pt x="329110" y="546535"/>
                  </a:cubicBezTo>
                  <a:close/>
                  <a:moveTo>
                    <a:pt x="98991" y="545165"/>
                  </a:moveTo>
                  <a:lnTo>
                    <a:pt x="104470" y="546535"/>
                  </a:lnTo>
                  <a:cubicBezTo>
                    <a:pt x="104470" y="546535"/>
                    <a:pt x="104470" y="547904"/>
                    <a:pt x="103100" y="549274"/>
                  </a:cubicBezTo>
                  <a:cubicBezTo>
                    <a:pt x="101730" y="549274"/>
                    <a:pt x="98991" y="546535"/>
                    <a:pt x="98991" y="545165"/>
                  </a:cubicBezTo>
                  <a:close/>
                  <a:moveTo>
                    <a:pt x="30503" y="545165"/>
                  </a:moveTo>
                  <a:cubicBezTo>
                    <a:pt x="35982" y="545165"/>
                    <a:pt x="40091" y="554753"/>
                    <a:pt x="42831" y="560232"/>
                  </a:cubicBezTo>
                  <a:cubicBezTo>
                    <a:pt x="40091" y="561602"/>
                    <a:pt x="38722" y="564341"/>
                    <a:pt x="34612" y="564341"/>
                  </a:cubicBezTo>
                  <a:cubicBezTo>
                    <a:pt x="31873" y="564341"/>
                    <a:pt x="29133" y="560232"/>
                    <a:pt x="26394" y="557493"/>
                  </a:cubicBezTo>
                  <a:lnTo>
                    <a:pt x="26394" y="546535"/>
                  </a:lnTo>
                  <a:cubicBezTo>
                    <a:pt x="27763" y="546535"/>
                    <a:pt x="26394" y="545165"/>
                    <a:pt x="30503" y="545165"/>
                  </a:cubicBezTo>
                  <a:close/>
                  <a:moveTo>
                    <a:pt x="1198393" y="542254"/>
                  </a:moveTo>
                  <a:cubicBezTo>
                    <a:pt x="1198907" y="542083"/>
                    <a:pt x="1199592" y="542425"/>
                    <a:pt x="1200277" y="542425"/>
                  </a:cubicBezTo>
                  <a:lnTo>
                    <a:pt x="1201647" y="549274"/>
                  </a:lnTo>
                  <a:cubicBezTo>
                    <a:pt x="1198907" y="547904"/>
                    <a:pt x="1197537" y="547904"/>
                    <a:pt x="1197537" y="545165"/>
                  </a:cubicBezTo>
                  <a:cubicBezTo>
                    <a:pt x="1197537" y="543110"/>
                    <a:pt x="1197880" y="542425"/>
                    <a:pt x="1198393" y="542254"/>
                  </a:cubicBezTo>
                  <a:close/>
                  <a:moveTo>
                    <a:pt x="316783" y="541056"/>
                  </a:moveTo>
                  <a:lnTo>
                    <a:pt x="320892" y="541056"/>
                  </a:lnTo>
                  <a:lnTo>
                    <a:pt x="320892" y="543795"/>
                  </a:lnTo>
                  <a:lnTo>
                    <a:pt x="316783" y="543795"/>
                  </a:lnTo>
                  <a:close/>
                  <a:moveTo>
                    <a:pt x="1140007" y="535576"/>
                  </a:moveTo>
                  <a:cubicBezTo>
                    <a:pt x="1124940" y="534207"/>
                    <a:pt x="1120831" y="546535"/>
                    <a:pt x="1122201" y="556123"/>
                  </a:cubicBezTo>
                  <a:lnTo>
                    <a:pt x="1127679" y="556123"/>
                  </a:lnTo>
                  <a:cubicBezTo>
                    <a:pt x="1131789" y="556123"/>
                    <a:pt x="1137268" y="552014"/>
                    <a:pt x="1141377" y="547904"/>
                  </a:cubicBezTo>
                  <a:lnTo>
                    <a:pt x="1141377" y="542425"/>
                  </a:lnTo>
                  <a:cubicBezTo>
                    <a:pt x="1140007" y="542425"/>
                    <a:pt x="1137268" y="541056"/>
                    <a:pt x="1135898" y="539686"/>
                  </a:cubicBezTo>
                  <a:cubicBezTo>
                    <a:pt x="1138638" y="538316"/>
                    <a:pt x="1140007" y="536946"/>
                    <a:pt x="1140007" y="535576"/>
                  </a:cubicBezTo>
                  <a:close/>
                  <a:moveTo>
                    <a:pt x="1233151" y="532837"/>
                  </a:moveTo>
                  <a:cubicBezTo>
                    <a:pt x="1234521" y="532837"/>
                    <a:pt x="1234521" y="534207"/>
                    <a:pt x="1234521" y="535576"/>
                  </a:cubicBezTo>
                  <a:cubicBezTo>
                    <a:pt x="1233151" y="535576"/>
                    <a:pt x="1230412" y="536946"/>
                    <a:pt x="1229042" y="535576"/>
                  </a:cubicBezTo>
                  <a:cubicBezTo>
                    <a:pt x="1230412" y="534207"/>
                    <a:pt x="1231781" y="532837"/>
                    <a:pt x="1233151" y="532837"/>
                  </a:cubicBezTo>
                  <a:close/>
                  <a:moveTo>
                    <a:pt x="1067410" y="530098"/>
                  </a:moveTo>
                  <a:cubicBezTo>
                    <a:pt x="1067410" y="531467"/>
                    <a:pt x="1066040" y="534207"/>
                    <a:pt x="1067410" y="536946"/>
                  </a:cubicBezTo>
                  <a:cubicBezTo>
                    <a:pt x="1066040" y="538316"/>
                    <a:pt x="1063301" y="539686"/>
                    <a:pt x="1061931" y="539686"/>
                  </a:cubicBezTo>
                  <a:lnTo>
                    <a:pt x="1060561" y="532837"/>
                  </a:lnTo>
                  <a:cubicBezTo>
                    <a:pt x="1061931" y="532837"/>
                    <a:pt x="1063301" y="531467"/>
                    <a:pt x="1064671" y="532837"/>
                  </a:cubicBezTo>
                  <a:close/>
                  <a:moveTo>
                    <a:pt x="1292050" y="525988"/>
                  </a:moveTo>
                  <a:cubicBezTo>
                    <a:pt x="1292050" y="528728"/>
                    <a:pt x="1289311" y="524618"/>
                    <a:pt x="1289311" y="527358"/>
                  </a:cubicBezTo>
                  <a:cubicBezTo>
                    <a:pt x="1289311" y="524618"/>
                    <a:pt x="1290681" y="525988"/>
                    <a:pt x="1292050" y="525988"/>
                  </a:cubicBezTo>
                  <a:close/>
                  <a:moveTo>
                    <a:pt x="100361" y="524618"/>
                  </a:moveTo>
                  <a:cubicBezTo>
                    <a:pt x="101730" y="524618"/>
                    <a:pt x="103100" y="524618"/>
                    <a:pt x="104470" y="528728"/>
                  </a:cubicBezTo>
                  <a:cubicBezTo>
                    <a:pt x="101730" y="530098"/>
                    <a:pt x="98991" y="530098"/>
                    <a:pt x="96251" y="528728"/>
                  </a:cubicBezTo>
                  <a:close/>
                  <a:moveTo>
                    <a:pt x="1196167" y="520509"/>
                  </a:moveTo>
                  <a:cubicBezTo>
                    <a:pt x="1196167" y="520509"/>
                    <a:pt x="1197537" y="521879"/>
                    <a:pt x="1197537" y="523249"/>
                  </a:cubicBezTo>
                  <a:cubicBezTo>
                    <a:pt x="1197537" y="523249"/>
                    <a:pt x="1193428" y="525988"/>
                    <a:pt x="1193428" y="521879"/>
                  </a:cubicBezTo>
                  <a:cubicBezTo>
                    <a:pt x="1193428" y="519139"/>
                    <a:pt x="1194798" y="520509"/>
                    <a:pt x="1196167" y="520509"/>
                  </a:cubicBezTo>
                  <a:close/>
                  <a:moveTo>
                    <a:pt x="1035906" y="519139"/>
                  </a:moveTo>
                  <a:cubicBezTo>
                    <a:pt x="1044124" y="519139"/>
                    <a:pt x="1045494" y="525988"/>
                    <a:pt x="1045494" y="530098"/>
                  </a:cubicBezTo>
                  <a:cubicBezTo>
                    <a:pt x="1045494" y="532837"/>
                    <a:pt x="1048233" y="535576"/>
                    <a:pt x="1048233" y="539686"/>
                  </a:cubicBezTo>
                  <a:cubicBezTo>
                    <a:pt x="1048233" y="545165"/>
                    <a:pt x="1042755" y="546535"/>
                    <a:pt x="1040015" y="546535"/>
                  </a:cubicBezTo>
                  <a:cubicBezTo>
                    <a:pt x="1037275" y="546535"/>
                    <a:pt x="1035906" y="545165"/>
                    <a:pt x="1033166" y="543795"/>
                  </a:cubicBezTo>
                  <a:cubicBezTo>
                    <a:pt x="1033166" y="538316"/>
                    <a:pt x="1027687" y="530098"/>
                    <a:pt x="1027687" y="527358"/>
                  </a:cubicBezTo>
                  <a:cubicBezTo>
                    <a:pt x="1027687" y="519139"/>
                    <a:pt x="1034536" y="519139"/>
                    <a:pt x="1035906" y="519139"/>
                  </a:cubicBezTo>
                  <a:close/>
                  <a:moveTo>
                    <a:pt x="327741" y="517770"/>
                  </a:moveTo>
                  <a:cubicBezTo>
                    <a:pt x="330480" y="519139"/>
                    <a:pt x="334589" y="519139"/>
                    <a:pt x="340068" y="520509"/>
                  </a:cubicBezTo>
                  <a:cubicBezTo>
                    <a:pt x="340068" y="521879"/>
                    <a:pt x="341438" y="524618"/>
                    <a:pt x="340068" y="528728"/>
                  </a:cubicBezTo>
                  <a:cubicBezTo>
                    <a:pt x="338699" y="528728"/>
                    <a:pt x="338699" y="530098"/>
                    <a:pt x="334589" y="530098"/>
                  </a:cubicBezTo>
                  <a:cubicBezTo>
                    <a:pt x="331850" y="530098"/>
                    <a:pt x="326371" y="524618"/>
                    <a:pt x="326371" y="521879"/>
                  </a:cubicBezTo>
                  <a:cubicBezTo>
                    <a:pt x="326371" y="517770"/>
                    <a:pt x="327741" y="519139"/>
                    <a:pt x="327741" y="517770"/>
                  </a:cubicBezTo>
                  <a:close/>
                  <a:moveTo>
                    <a:pt x="1215344" y="515030"/>
                  </a:moveTo>
                  <a:lnTo>
                    <a:pt x="1219453" y="515030"/>
                  </a:lnTo>
                  <a:cubicBezTo>
                    <a:pt x="1220823" y="516400"/>
                    <a:pt x="1222193" y="516400"/>
                    <a:pt x="1222193" y="520509"/>
                  </a:cubicBezTo>
                  <a:cubicBezTo>
                    <a:pt x="1222193" y="523249"/>
                    <a:pt x="1220823" y="524618"/>
                    <a:pt x="1220823" y="524618"/>
                  </a:cubicBezTo>
                  <a:cubicBezTo>
                    <a:pt x="1219453" y="524618"/>
                    <a:pt x="1220823" y="525988"/>
                    <a:pt x="1216714" y="525988"/>
                  </a:cubicBezTo>
                  <a:cubicBezTo>
                    <a:pt x="1213974" y="525988"/>
                    <a:pt x="1212605" y="523249"/>
                    <a:pt x="1212605" y="519139"/>
                  </a:cubicBezTo>
                  <a:cubicBezTo>
                    <a:pt x="1212605" y="516400"/>
                    <a:pt x="1213974" y="516400"/>
                    <a:pt x="1215344" y="515030"/>
                  </a:cubicBezTo>
                  <a:close/>
                  <a:moveTo>
                    <a:pt x="1264655" y="510921"/>
                  </a:moveTo>
                  <a:cubicBezTo>
                    <a:pt x="1266025" y="512291"/>
                    <a:pt x="1266025" y="513660"/>
                    <a:pt x="1264655" y="515030"/>
                  </a:cubicBezTo>
                  <a:lnTo>
                    <a:pt x="1261916" y="512291"/>
                  </a:lnTo>
                  <a:cubicBezTo>
                    <a:pt x="1261916" y="512291"/>
                    <a:pt x="1263285" y="510921"/>
                    <a:pt x="1264655" y="510921"/>
                  </a:cubicBezTo>
                  <a:close/>
                  <a:moveTo>
                    <a:pt x="490742" y="508181"/>
                  </a:moveTo>
                  <a:cubicBezTo>
                    <a:pt x="490742" y="508181"/>
                    <a:pt x="492112" y="509551"/>
                    <a:pt x="492112" y="510921"/>
                  </a:cubicBezTo>
                  <a:lnTo>
                    <a:pt x="486632" y="510921"/>
                  </a:lnTo>
                  <a:cubicBezTo>
                    <a:pt x="488002" y="509551"/>
                    <a:pt x="489372" y="508181"/>
                    <a:pt x="490742" y="508181"/>
                  </a:cubicBezTo>
                  <a:close/>
                  <a:moveTo>
                    <a:pt x="1137268" y="506811"/>
                  </a:moveTo>
                  <a:cubicBezTo>
                    <a:pt x="1131789" y="509551"/>
                    <a:pt x="1133159" y="516400"/>
                    <a:pt x="1130419" y="521879"/>
                  </a:cubicBezTo>
                  <a:cubicBezTo>
                    <a:pt x="1133159" y="523249"/>
                    <a:pt x="1135898" y="523249"/>
                    <a:pt x="1138638" y="524618"/>
                  </a:cubicBezTo>
                  <a:cubicBezTo>
                    <a:pt x="1138638" y="510921"/>
                    <a:pt x="1137268" y="508181"/>
                    <a:pt x="1137268" y="506811"/>
                  </a:cubicBezTo>
                  <a:close/>
                  <a:moveTo>
                    <a:pt x="437321" y="499963"/>
                  </a:moveTo>
                  <a:lnTo>
                    <a:pt x="441431" y="499963"/>
                  </a:lnTo>
                  <a:cubicBezTo>
                    <a:pt x="441431" y="501333"/>
                    <a:pt x="441431" y="502702"/>
                    <a:pt x="440061" y="504072"/>
                  </a:cubicBezTo>
                  <a:cubicBezTo>
                    <a:pt x="438691" y="502702"/>
                    <a:pt x="437321" y="501333"/>
                    <a:pt x="437321" y="499963"/>
                  </a:cubicBezTo>
                  <a:close/>
                  <a:moveTo>
                    <a:pt x="359245" y="499963"/>
                  </a:moveTo>
                  <a:cubicBezTo>
                    <a:pt x="360615" y="501333"/>
                    <a:pt x="363354" y="499963"/>
                    <a:pt x="363354" y="504072"/>
                  </a:cubicBezTo>
                  <a:cubicBezTo>
                    <a:pt x="363354" y="506811"/>
                    <a:pt x="361984" y="508181"/>
                    <a:pt x="360615" y="509551"/>
                  </a:cubicBezTo>
                  <a:lnTo>
                    <a:pt x="355136" y="509551"/>
                  </a:lnTo>
                  <a:lnTo>
                    <a:pt x="352396" y="506811"/>
                  </a:lnTo>
                  <a:cubicBezTo>
                    <a:pt x="353766" y="504072"/>
                    <a:pt x="356506" y="501333"/>
                    <a:pt x="359245" y="499963"/>
                  </a:cubicBezTo>
                  <a:close/>
                  <a:moveTo>
                    <a:pt x="1272874" y="498593"/>
                  </a:moveTo>
                  <a:cubicBezTo>
                    <a:pt x="1274244" y="499963"/>
                    <a:pt x="1272874" y="502702"/>
                    <a:pt x="1272874" y="505442"/>
                  </a:cubicBezTo>
                  <a:cubicBezTo>
                    <a:pt x="1271504" y="505442"/>
                    <a:pt x="1271504" y="502702"/>
                    <a:pt x="1270134" y="499963"/>
                  </a:cubicBezTo>
                  <a:cubicBezTo>
                    <a:pt x="1270134" y="499963"/>
                    <a:pt x="1271504" y="498593"/>
                    <a:pt x="1272874" y="498593"/>
                  </a:cubicBezTo>
                  <a:close/>
                  <a:moveTo>
                    <a:pt x="429103" y="486265"/>
                  </a:moveTo>
                  <a:cubicBezTo>
                    <a:pt x="433212" y="486265"/>
                    <a:pt x="433212" y="487635"/>
                    <a:pt x="434582" y="487635"/>
                  </a:cubicBezTo>
                  <a:lnTo>
                    <a:pt x="434582" y="493114"/>
                  </a:lnTo>
                  <a:cubicBezTo>
                    <a:pt x="433212" y="494484"/>
                    <a:pt x="431842" y="495853"/>
                    <a:pt x="429103" y="495853"/>
                  </a:cubicBezTo>
                  <a:cubicBezTo>
                    <a:pt x="424994" y="495853"/>
                    <a:pt x="424994" y="494484"/>
                    <a:pt x="423624" y="494484"/>
                  </a:cubicBezTo>
                  <a:cubicBezTo>
                    <a:pt x="423624" y="494484"/>
                    <a:pt x="422254" y="494484"/>
                    <a:pt x="422254" y="491744"/>
                  </a:cubicBezTo>
                  <a:cubicBezTo>
                    <a:pt x="422254" y="487635"/>
                    <a:pt x="426363" y="486265"/>
                    <a:pt x="429103" y="486265"/>
                  </a:cubicBezTo>
                  <a:close/>
                  <a:moveTo>
                    <a:pt x="1205756" y="484895"/>
                  </a:moveTo>
                  <a:cubicBezTo>
                    <a:pt x="1204386" y="484895"/>
                    <a:pt x="1203016" y="483526"/>
                    <a:pt x="1203016" y="486265"/>
                  </a:cubicBezTo>
                  <a:cubicBezTo>
                    <a:pt x="1203016" y="483526"/>
                    <a:pt x="1205756" y="486265"/>
                    <a:pt x="1205756" y="484895"/>
                  </a:cubicBezTo>
                  <a:close/>
                  <a:moveTo>
                    <a:pt x="549641" y="482156"/>
                  </a:moveTo>
                  <a:cubicBezTo>
                    <a:pt x="552381" y="482156"/>
                    <a:pt x="555120" y="483526"/>
                    <a:pt x="557860" y="486265"/>
                  </a:cubicBezTo>
                  <a:lnTo>
                    <a:pt x="557860" y="490375"/>
                  </a:lnTo>
                  <a:lnTo>
                    <a:pt x="549641" y="490375"/>
                  </a:lnTo>
                  <a:cubicBezTo>
                    <a:pt x="548272" y="487635"/>
                    <a:pt x="548272" y="484895"/>
                    <a:pt x="549641" y="482156"/>
                  </a:cubicBezTo>
                  <a:close/>
                  <a:moveTo>
                    <a:pt x="1211235" y="479416"/>
                  </a:moveTo>
                  <a:lnTo>
                    <a:pt x="1216714" y="479416"/>
                  </a:lnTo>
                  <a:cubicBezTo>
                    <a:pt x="1216714" y="482156"/>
                    <a:pt x="1218084" y="486265"/>
                    <a:pt x="1216714" y="489005"/>
                  </a:cubicBezTo>
                  <a:cubicBezTo>
                    <a:pt x="1215344" y="489005"/>
                    <a:pt x="1212605" y="487635"/>
                    <a:pt x="1209865" y="486265"/>
                  </a:cubicBezTo>
                  <a:close/>
                  <a:moveTo>
                    <a:pt x="74335" y="475307"/>
                  </a:moveTo>
                  <a:cubicBezTo>
                    <a:pt x="74335" y="479416"/>
                    <a:pt x="78445" y="476677"/>
                    <a:pt x="78445" y="478047"/>
                  </a:cubicBezTo>
                  <a:cubicBezTo>
                    <a:pt x="77075" y="478047"/>
                    <a:pt x="74335" y="479416"/>
                    <a:pt x="74335" y="475307"/>
                  </a:cubicBezTo>
                  <a:close/>
                  <a:moveTo>
                    <a:pt x="349657" y="472568"/>
                  </a:moveTo>
                  <a:lnTo>
                    <a:pt x="355136" y="472568"/>
                  </a:lnTo>
                  <a:cubicBezTo>
                    <a:pt x="355136" y="472568"/>
                    <a:pt x="356506" y="473937"/>
                    <a:pt x="356506" y="476677"/>
                  </a:cubicBezTo>
                  <a:cubicBezTo>
                    <a:pt x="355136" y="476677"/>
                    <a:pt x="352396" y="478047"/>
                    <a:pt x="349657" y="476677"/>
                  </a:cubicBezTo>
                  <a:close/>
                  <a:moveTo>
                    <a:pt x="378422" y="469828"/>
                  </a:moveTo>
                  <a:cubicBezTo>
                    <a:pt x="378422" y="469828"/>
                    <a:pt x="379791" y="471198"/>
                    <a:pt x="379791" y="472568"/>
                  </a:cubicBezTo>
                  <a:lnTo>
                    <a:pt x="375682" y="472568"/>
                  </a:lnTo>
                  <a:close/>
                  <a:moveTo>
                    <a:pt x="1229042" y="467088"/>
                  </a:moveTo>
                  <a:lnTo>
                    <a:pt x="1233151" y="467088"/>
                  </a:lnTo>
                  <a:cubicBezTo>
                    <a:pt x="1233151" y="468458"/>
                    <a:pt x="1234521" y="469828"/>
                    <a:pt x="1234521" y="473937"/>
                  </a:cubicBezTo>
                  <a:cubicBezTo>
                    <a:pt x="1234521" y="476677"/>
                    <a:pt x="1229042" y="478047"/>
                    <a:pt x="1226302" y="478047"/>
                  </a:cubicBezTo>
                  <a:cubicBezTo>
                    <a:pt x="1224932" y="476677"/>
                    <a:pt x="1224932" y="476677"/>
                    <a:pt x="1224932" y="473937"/>
                  </a:cubicBezTo>
                  <a:cubicBezTo>
                    <a:pt x="1224932" y="469828"/>
                    <a:pt x="1227672" y="469828"/>
                    <a:pt x="1229042" y="467088"/>
                  </a:cubicBezTo>
                  <a:close/>
                  <a:moveTo>
                    <a:pt x="357875" y="457500"/>
                  </a:moveTo>
                  <a:lnTo>
                    <a:pt x="357875" y="465719"/>
                  </a:lnTo>
                  <a:cubicBezTo>
                    <a:pt x="356506" y="464349"/>
                    <a:pt x="355136" y="461610"/>
                    <a:pt x="352396" y="460240"/>
                  </a:cubicBezTo>
                  <a:cubicBezTo>
                    <a:pt x="353766" y="458870"/>
                    <a:pt x="356506" y="457500"/>
                    <a:pt x="357875" y="457500"/>
                  </a:cubicBezTo>
                  <a:close/>
                  <a:moveTo>
                    <a:pt x="389380" y="453391"/>
                  </a:moveTo>
                  <a:cubicBezTo>
                    <a:pt x="390749" y="453391"/>
                    <a:pt x="392119" y="453391"/>
                    <a:pt x="393489" y="454761"/>
                  </a:cubicBezTo>
                  <a:cubicBezTo>
                    <a:pt x="392119" y="457500"/>
                    <a:pt x="389380" y="457500"/>
                    <a:pt x="388010" y="457500"/>
                  </a:cubicBezTo>
                  <a:close/>
                  <a:moveTo>
                    <a:pt x="101730" y="446542"/>
                  </a:moveTo>
                  <a:cubicBezTo>
                    <a:pt x="103100" y="446542"/>
                    <a:pt x="104470" y="446542"/>
                    <a:pt x="105840" y="447912"/>
                  </a:cubicBezTo>
                  <a:cubicBezTo>
                    <a:pt x="105840" y="447912"/>
                    <a:pt x="105840" y="449282"/>
                    <a:pt x="104470" y="450651"/>
                  </a:cubicBezTo>
                  <a:cubicBezTo>
                    <a:pt x="103100" y="449282"/>
                    <a:pt x="101730" y="447912"/>
                    <a:pt x="101730" y="446542"/>
                  </a:cubicBezTo>
                  <a:close/>
                  <a:moveTo>
                    <a:pt x="1041385" y="427365"/>
                  </a:moveTo>
                  <a:cubicBezTo>
                    <a:pt x="1042755" y="427365"/>
                    <a:pt x="1044124" y="427365"/>
                    <a:pt x="1045494" y="428735"/>
                  </a:cubicBezTo>
                  <a:cubicBezTo>
                    <a:pt x="1045494" y="431475"/>
                    <a:pt x="1044124" y="431475"/>
                    <a:pt x="1044124" y="432845"/>
                  </a:cubicBezTo>
                  <a:cubicBezTo>
                    <a:pt x="1042755" y="432845"/>
                    <a:pt x="1041385" y="432845"/>
                    <a:pt x="1040015" y="431475"/>
                  </a:cubicBezTo>
                  <a:close/>
                  <a:moveTo>
                    <a:pt x="442800" y="420517"/>
                  </a:moveTo>
                  <a:lnTo>
                    <a:pt x="448279" y="421887"/>
                  </a:lnTo>
                  <a:cubicBezTo>
                    <a:pt x="446910" y="423256"/>
                    <a:pt x="445540" y="424626"/>
                    <a:pt x="442800" y="424626"/>
                  </a:cubicBezTo>
                  <a:close/>
                  <a:moveTo>
                    <a:pt x="368" y="399970"/>
                  </a:moveTo>
                  <a:lnTo>
                    <a:pt x="5847" y="401340"/>
                  </a:lnTo>
                  <a:lnTo>
                    <a:pt x="5847" y="409559"/>
                  </a:lnTo>
                  <a:lnTo>
                    <a:pt x="59" y="409559"/>
                  </a:lnTo>
                  <a:lnTo>
                    <a:pt x="62" y="409058"/>
                  </a:lnTo>
                  <a:lnTo>
                    <a:pt x="0" y="400339"/>
                  </a:lnTo>
                  <a:close/>
                  <a:moveTo>
                    <a:pt x="486632" y="364357"/>
                  </a:moveTo>
                  <a:cubicBezTo>
                    <a:pt x="488002" y="364357"/>
                    <a:pt x="490742" y="367096"/>
                    <a:pt x="493482" y="368466"/>
                  </a:cubicBezTo>
                  <a:cubicBezTo>
                    <a:pt x="492112" y="368466"/>
                    <a:pt x="489372" y="367096"/>
                    <a:pt x="486632" y="368466"/>
                  </a:cubicBezTo>
                  <a:cubicBezTo>
                    <a:pt x="485263" y="367096"/>
                    <a:pt x="485263" y="365726"/>
                    <a:pt x="486632" y="364357"/>
                  </a:cubicBezTo>
                  <a:close/>
                  <a:moveTo>
                    <a:pt x="319522" y="345180"/>
                  </a:moveTo>
                  <a:lnTo>
                    <a:pt x="325001" y="346550"/>
                  </a:lnTo>
                  <a:lnTo>
                    <a:pt x="323631" y="349289"/>
                  </a:lnTo>
                  <a:lnTo>
                    <a:pt x="319522" y="349289"/>
                  </a:lnTo>
                  <a:cubicBezTo>
                    <a:pt x="318152" y="347919"/>
                    <a:pt x="318152" y="346550"/>
                    <a:pt x="319522" y="345180"/>
                  </a:cubicBezTo>
                  <a:close/>
                  <a:moveTo>
                    <a:pt x="823593" y="319154"/>
                  </a:moveTo>
                  <a:cubicBezTo>
                    <a:pt x="823593" y="332852"/>
                    <a:pt x="822223" y="346550"/>
                    <a:pt x="820854" y="365726"/>
                  </a:cubicBezTo>
                  <a:cubicBezTo>
                    <a:pt x="833181" y="354768"/>
                    <a:pt x="842770" y="353399"/>
                    <a:pt x="842770" y="341071"/>
                  </a:cubicBezTo>
                  <a:cubicBezTo>
                    <a:pt x="842770" y="336961"/>
                    <a:pt x="829072" y="324634"/>
                    <a:pt x="823593" y="319154"/>
                  </a:cubicBezTo>
                  <a:close/>
                  <a:moveTo>
                    <a:pt x="1123570" y="146565"/>
                  </a:moveTo>
                  <a:cubicBezTo>
                    <a:pt x="1144117" y="146565"/>
                    <a:pt x="1146856" y="152044"/>
                    <a:pt x="1152335" y="176699"/>
                  </a:cubicBezTo>
                  <a:cubicBezTo>
                    <a:pt x="1152335" y="179439"/>
                    <a:pt x="1157814" y="180809"/>
                    <a:pt x="1157814" y="184918"/>
                  </a:cubicBezTo>
                  <a:cubicBezTo>
                    <a:pt x="1157814" y="187658"/>
                    <a:pt x="1149596" y="195876"/>
                    <a:pt x="1148226" y="201355"/>
                  </a:cubicBezTo>
                  <a:cubicBezTo>
                    <a:pt x="1146856" y="202725"/>
                    <a:pt x="1148226" y="205464"/>
                    <a:pt x="1148226" y="208204"/>
                  </a:cubicBezTo>
                  <a:lnTo>
                    <a:pt x="1148226" y="216423"/>
                  </a:lnTo>
                  <a:cubicBezTo>
                    <a:pt x="1157814" y="220532"/>
                    <a:pt x="1168772" y="224641"/>
                    <a:pt x="1179730" y="227381"/>
                  </a:cubicBezTo>
                  <a:cubicBezTo>
                    <a:pt x="1185209" y="228750"/>
                    <a:pt x="1194798" y="223271"/>
                    <a:pt x="1203016" y="230120"/>
                  </a:cubicBezTo>
                  <a:cubicBezTo>
                    <a:pt x="1211235" y="236969"/>
                    <a:pt x="1211235" y="245187"/>
                    <a:pt x="1215344" y="254776"/>
                  </a:cubicBezTo>
                  <a:cubicBezTo>
                    <a:pt x="1219453" y="262994"/>
                    <a:pt x="1226302" y="279431"/>
                    <a:pt x="1230412" y="289020"/>
                  </a:cubicBezTo>
                  <a:cubicBezTo>
                    <a:pt x="1233151" y="297238"/>
                    <a:pt x="1241370" y="304087"/>
                    <a:pt x="1242739" y="313675"/>
                  </a:cubicBezTo>
                  <a:cubicBezTo>
                    <a:pt x="1244109" y="317785"/>
                    <a:pt x="1241370" y="324634"/>
                    <a:pt x="1242739" y="330112"/>
                  </a:cubicBezTo>
                  <a:cubicBezTo>
                    <a:pt x="1242739" y="338331"/>
                    <a:pt x="1252327" y="389012"/>
                    <a:pt x="1252327" y="406819"/>
                  </a:cubicBezTo>
                  <a:cubicBezTo>
                    <a:pt x="1252327" y="409559"/>
                    <a:pt x="1253697" y="421887"/>
                    <a:pt x="1255067" y="430105"/>
                  </a:cubicBezTo>
                  <a:cubicBezTo>
                    <a:pt x="1255067" y="434214"/>
                    <a:pt x="1261916" y="439693"/>
                    <a:pt x="1261916" y="442433"/>
                  </a:cubicBezTo>
                  <a:cubicBezTo>
                    <a:pt x="1261916" y="449282"/>
                    <a:pt x="1249588" y="449282"/>
                    <a:pt x="1246849" y="457500"/>
                  </a:cubicBezTo>
                  <a:cubicBezTo>
                    <a:pt x="1245479" y="456130"/>
                    <a:pt x="1237260" y="441063"/>
                    <a:pt x="1237260" y="438323"/>
                  </a:cubicBezTo>
                  <a:cubicBezTo>
                    <a:pt x="1237260" y="435584"/>
                    <a:pt x="1240000" y="434214"/>
                    <a:pt x="1240000" y="430105"/>
                  </a:cubicBezTo>
                  <a:cubicBezTo>
                    <a:pt x="1240000" y="427365"/>
                    <a:pt x="1235890" y="417777"/>
                    <a:pt x="1235890" y="410928"/>
                  </a:cubicBezTo>
                  <a:lnTo>
                    <a:pt x="1235890" y="405449"/>
                  </a:lnTo>
                  <a:cubicBezTo>
                    <a:pt x="1235890" y="398600"/>
                    <a:pt x="1238630" y="389012"/>
                    <a:pt x="1235890" y="382163"/>
                  </a:cubicBezTo>
                  <a:cubicBezTo>
                    <a:pt x="1230412" y="365726"/>
                    <a:pt x="1220823" y="350659"/>
                    <a:pt x="1215344" y="334222"/>
                  </a:cubicBezTo>
                  <a:cubicBezTo>
                    <a:pt x="1211235" y="324634"/>
                    <a:pt x="1212605" y="313675"/>
                    <a:pt x="1209865" y="305457"/>
                  </a:cubicBezTo>
                  <a:cubicBezTo>
                    <a:pt x="1207125" y="295869"/>
                    <a:pt x="1200277" y="289020"/>
                    <a:pt x="1193428" y="280801"/>
                  </a:cubicBezTo>
                  <a:cubicBezTo>
                    <a:pt x="1190689" y="282171"/>
                    <a:pt x="1189319" y="286280"/>
                    <a:pt x="1189319" y="289020"/>
                  </a:cubicBezTo>
                  <a:lnTo>
                    <a:pt x="1207125" y="391752"/>
                  </a:lnTo>
                  <a:cubicBezTo>
                    <a:pt x="1207125" y="399970"/>
                    <a:pt x="1201647" y="402710"/>
                    <a:pt x="1201647" y="408189"/>
                  </a:cubicBezTo>
                  <a:cubicBezTo>
                    <a:pt x="1201647" y="410928"/>
                    <a:pt x="1204386" y="415038"/>
                    <a:pt x="1204386" y="419147"/>
                  </a:cubicBezTo>
                  <a:cubicBezTo>
                    <a:pt x="1204386" y="421887"/>
                    <a:pt x="1193428" y="431475"/>
                    <a:pt x="1193428" y="435584"/>
                  </a:cubicBezTo>
                  <a:cubicBezTo>
                    <a:pt x="1193428" y="438323"/>
                    <a:pt x="1200277" y="445172"/>
                    <a:pt x="1200277" y="449282"/>
                  </a:cubicBezTo>
                  <a:cubicBezTo>
                    <a:pt x="1200277" y="452021"/>
                    <a:pt x="1194798" y="464349"/>
                    <a:pt x="1189319" y="471198"/>
                  </a:cubicBezTo>
                  <a:cubicBezTo>
                    <a:pt x="1190689" y="472568"/>
                    <a:pt x="1194798" y="473937"/>
                    <a:pt x="1194798" y="476677"/>
                  </a:cubicBezTo>
                  <a:cubicBezTo>
                    <a:pt x="1194798" y="480786"/>
                    <a:pt x="1189319" y="483526"/>
                    <a:pt x="1189319" y="487635"/>
                  </a:cubicBezTo>
                  <a:cubicBezTo>
                    <a:pt x="1189319" y="490375"/>
                    <a:pt x="1192058" y="494484"/>
                    <a:pt x="1194798" y="497223"/>
                  </a:cubicBezTo>
                  <a:cubicBezTo>
                    <a:pt x="1196167" y="497223"/>
                    <a:pt x="1198907" y="494484"/>
                    <a:pt x="1200277" y="493114"/>
                  </a:cubicBezTo>
                  <a:lnTo>
                    <a:pt x="1203016" y="495853"/>
                  </a:lnTo>
                  <a:lnTo>
                    <a:pt x="1203016" y="501333"/>
                  </a:lnTo>
                  <a:cubicBezTo>
                    <a:pt x="1200277" y="501333"/>
                    <a:pt x="1197537" y="499963"/>
                    <a:pt x="1196167" y="497223"/>
                  </a:cubicBezTo>
                  <a:cubicBezTo>
                    <a:pt x="1189319" y="498593"/>
                    <a:pt x="1187949" y="509551"/>
                    <a:pt x="1182470" y="505442"/>
                  </a:cubicBezTo>
                  <a:cubicBezTo>
                    <a:pt x="1181100" y="513660"/>
                    <a:pt x="1179730" y="527358"/>
                    <a:pt x="1179730" y="530098"/>
                  </a:cubicBezTo>
                  <a:cubicBezTo>
                    <a:pt x="1179730" y="534207"/>
                    <a:pt x="1176991" y="530098"/>
                    <a:pt x="1175621" y="531467"/>
                  </a:cubicBezTo>
                  <a:cubicBezTo>
                    <a:pt x="1167402" y="553383"/>
                    <a:pt x="1159184" y="567081"/>
                    <a:pt x="1159184" y="588997"/>
                  </a:cubicBezTo>
                  <a:cubicBezTo>
                    <a:pt x="1159184" y="588997"/>
                    <a:pt x="1164663" y="599955"/>
                    <a:pt x="1167402" y="602695"/>
                  </a:cubicBezTo>
                  <a:cubicBezTo>
                    <a:pt x="1166033" y="602695"/>
                    <a:pt x="1164663" y="602695"/>
                    <a:pt x="1164663" y="605434"/>
                  </a:cubicBezTo>
                  <a:cubicBezTo>
                    <a:pt x="1164663" y="609544"/>
                    <a:pt x="1167402" y="613653"/>
                    <a:pt x="1168772" y="613653"/>
                  </a:cubicBezTo>
                  <a:lnTo>
                    <a:pt x="1168772" y="616392"/>
                  </a:lnTo>
                  <a:cubicBezTo>
                    <a:pt x="1168772" y="619132"/>
                    <a:pt x="1171512" y="624611"/>
                    <a:pt x="1171512" y="628720"/>
                  </a:cubicBezTo>
                  <a:cubicBezTo>
                    <a:pt x="1172882" y="634199"/>
                    <a:pt x="1171512" y="641048"/>
                    <a:pt x="1171512" y="649267"/>
                  </a:cubicBezTo>
                  <a:lnTo>
                    <a:pt x="1172749" y="649576"/>
                  </a:lnTo>
                  <a:lnTo>
                    <a:pt x="1168772" y="658855"/>
                  </a:lnTo>
                  <a:cubicBezTo>
                    <a:pt x="1168772" y="662964"/>
                    <a:pt x="1170142" y="661594"/>
                    <a:pt x="1171512" y="662964"/>
                  </a:cubicBezTo>
                  <a:cubicBezTo>
                    <a:pt x="1167402" y="664334"/>
                    <a:pt x="1161924" y="667074"/>
                    <a:pt x="1157814" y="669813"/>
                  </a:cubicBezTo>
                  <a:cubicBezTo>
                    <a:pt x="1157814" y="671183"/>
                    <a:pt x="1159184" y="673922"/>
                    <a:pt x="1160554" y="675292"/>
                  </a:cubicBezTo>
                  <a:lnTo>
                    <a:pt x="1156444" y="675292"/>
                  </a:lnTo>
                  <a:cubicBezTo>
                    <a:pt x="1156444" y="673922"/>
                    <a:pt x="1157814" y="673922"/>
                    <a:pt x="1157814" y="671183"/>
                  </a:cubicBezTo>
                  <a:cubicBezTo>
                    <a:pt x="1157814" y="667074"/>
                    <a:pt x="1152335" y="667074"/>
                    <a:pt x="1150966" y="667074"/>
                  </a:cubicBezTo>
                  <a:cubicBezTo>
                    <a:pt x="1142747" y="661594"/>
                    <a:pt x="1142747" y="653376"/>
                    <a:pt x="1140007" y="647897"/>
                  </a:cubicBezTo>
                  <a:cubicBezTo>
                    <a:pt x="1137268" y="649267"/>
                    <a:pt x="1135898" y="653376"/>
                    <a:pt x="1135898" y="656116"/>
                  </a:cubicBezTo>
                  <a:cubicBezTo>
                    <a:pt x="1133159" y="653376"/>
                    <a:pt x="1131104" y="652006"/>
                    <a:pt x="1129734" y="651835"/>
                  </a:cubicBezTo>
                  <a:lnTo>
                    <a:pt x="1127923" y="654400"/>
                  </a:lnTo>
                  <a:lnTo>
                    <a:pt x="1126310" y="650636"/>
                  </a:lnTo>
                  <a:cubicBezTo>
                    <a:pt x="1124940" y="650636"/>
                    <a:pt x="1123570" y="653376"/>
                    <a:pt x="1122201" y="654746"/>
                  </a:cubicBezTo>
                  <a:cubicBezTo>
                    <a:pt x="1119461" y="656116"/>
                    <a:pt x="1115352" y="656116"/>
                    <a:pt x="1112612" y="657485"/>
                  </a:cubicBezTo>
                  <a:lnTo>
                    <a:pt x="1112612" y="665704"/>
                  </a:lnTo>
                  <a:cubicBezTo>
                    <a:pt x="1112612" y="665704"/>
                    <a:pt x="1111243" y="667074"/>
                    <a:pt x="1115352" y="667074"/>
                  </a:cubicBezTo>
                  <a:cubicBezTo>
                    <a:pt x="1115352" y="667074"/>
                    <a:pt x="1122201" y="665704"/>
                    <a:pt x="1118091" y="661594"/>
                  </a:cubicBezTo>
                  <a:lnTo>
                    <a:pt x="1125964" y="667218"/>
                  </a:lnTo>
                  <a:lnTo>
                    <a:pt x="1123228" y="667930"/>
                  </a:lnTo>
                  <a:cubicBezTo>
                    <a:pt x="1120831" y="667759"/>
                    <a:pt x="1118776" y="667074"/>
                    <a:pt x="1116721" y="667074"/>
                  </a:cubicBezTo>
                  <a:cubicBezTo>
                    <a:pt x="1109873" y="667074"/>
                    <a:pt x="1111243" y="675292"/>
                    <a:pt x="1109873" y="678032"/>
                  </a:cubicBezTo>
                  <a:lnTo>
                    <a:pt x="1112612" y="680771"/>
                  </a:lnTo>
                  <a:cubicBezTo>
                    <a:pt x="1109873" y="683511"/>
                    <a:pt x="1109873" y="684880"/>
                    <a:pt x="1109873" y="687620"/>
                  </a:cubicBezTo>
                  <a:cubicBezTo>
                    <a:pt x="1109873" y="693099"/>
                    <a:pt x="1109873" y="695839"/>
                    <a:pt x="1118091" y="701317"/>
                  </a:cubicBezTo>
                  <a:cubicBezTo>
                    <a:pt x="1120831" y="694469"/>
                    <a:pt x="1115352" y="686250"/>
                    <a:pt x="1126310" y="684880"/>
                  </a:cubicBezTo>
                  <a:cubicBezTo>
                    <a:pt x="1127679" y="690359"/>
                    <a:pt x="1129049" y="698578"/>
                    <a:pt x="1129049" y="701317"/>
                  </a:cubicBezTo>
                  <a:cubicBezTo>
                    <a:pt x="1129049" y="705427"/>
                    <a:pt x="1126310" y="706797"/>
                    <a:pt x="1124940" y="708166"/>
                  </a:cubicBezTo>
                  <a:cubicBezTo>
                    <a:pt x="1129049" y="713645"/>
                    <a:pt x="1119461" y="727343"/>
                    <a:pt x="1119461" y="734192"/>
                  </a:cubicBezTo>
                  <a:cubicBezTo>
                    <a:pt x="1118091" y="746519"/>
                    <a:pt x="1120831" y="760217"/>
                    <a:pt x="1118091" y="773915"/>
                  </a:cubicBezTo>
                  <a:cubicBezTo>
                    <a:pt x="1116721" y="784873"/>
                    <a:pt x="1103024" y="787612"/>
                    <a:pt x="1097545" y="787612"/>
                  </a:cubicBezTo>
                  <a:cubicBezTo>
                    <a:pt x="1087956" y="787612"/>
                    <a:pt x="1085217" y="783503"/>
                    <a:pt x="1085217" y="776654"/>
                  </a:cubicBezTo>
                  <a:cubicBezTo>
                    <a:pt x="1085217" y="772545"/>
                    <a:pt x="1097545" y="728712"/>
                    <a:pt x="1097545" y="724603"/>
                  </a:cubicBezTo>
                  <a:cubicBezTo>
                    <a:pt x="1097545" y="721864"/>
                    <a:pt x="1093436" y="708166"/>
                    <a:pt x="1090696" y="699947"/>
                  </a:cubicBezTo>
                  <a:cubicBezTo>
                    <a:pt x="1090696" y="698578"/>
                    <a:pt x="1087956" y="697208"/>
                    <a:pt x="1085217" y="697208"/>
                  </a:cubicBezTo>
                  <a:cubicBezTo>
                    <a:pt x="1086587" y="695839"/>
                    <a:pt x="1090696" y="697208"/>
                    <a:pt x="1090696" y="693099"/>
                  </a:cubicBezTo>
                  <a:cubicBezTo>
                    <a:pt x="1090696" y="690359"/>
                    <a:pt x="1089326" y="688989"/>
                    <a:pt x="1087956" y="687620"/>
                  </a:cubicBezTo>
                  <a:cubicBezTo>
                    <a:pt x="1087956" y="680771"/>
                    <a:pt x="1083847" y="669813"/>
                    <a:pt x="1083847" y="665704"/>
                  </a:cubicBezTo>
                  <a:cubicBezTo>
                    <a:pt x="1083847" y="654746"/>
                    <a:pt x="1072889" y="654746"/>
                    <a:pt x="1072889" y="650636"/>
                  </a:cubicBezTo>
                  <a:cubicBezTo>
                    <a:pt x="1072889" y="646527"/>
                    <a:pt x="1076998" y="645157"/>
                    <a:pt x="1078368" y="642418"/>
                  </a:cubicBezTo>
                  <a:cubicBezTo>
                    <a:pt x="1078368" y="639678"/>
                    <a:pt x="1076998" y="635569"/>
                    <a:pt x="1076998" y="632829"/>
                  </a:cubicBezTo>
                  <a:lnTo>
                    <a:pt x="1076998" y="597216"/>
                  </a:lnTo>
                  <a:cubicBezTo>
                    <a:pt x="1078368" y="595846"/>
                    <a:pt x="1081108" y="594476"/>
                    <a:pt x="1081108" y="590367"/>
                  </a:cubicBezTo>
                  <a:cubicBezTo>
                    <a:pt x="1081108" y="587628"/>
                    <a:pt x="1078368" y="588997"/>
                    <a:pt x="1078368" y="586258"/>
                  </a:cubicBezTo>
                  <a:cubicBezTo>
                    <a:pt x="1078368" y="582148"/>
                    <a:pt x="1081108" y="580779"/>
                    <a:pt x="1081108" y="578039"/>
                  </a:cubicBezTo>
                  <a:cubicBezTo>
                    <a:pt x="1081108" y="573930"/>
                    <a:pt x="1079738" y="571190"/>
                    <a:pt x="1079738" y="536946"/>
                  </a:cubicBezTo>
                  <a:cubicBezTo>
                    <a:pt x="1078368" y="535576"/>
                    <a:pt x="1075629" y="535576"/>
                    <a:pt x="1072889" y="534207"/>
                  </a:cubicBezTo>
                  <a:lnTo>
                    <a:pt x="1072889" y="531467"/>
                  </a:lnTo>
                  <a:cubicBezTo>
                    <a:pt x="1079738" y="530098"/>
                    <a:pt x="1079738" y="528728"/>
                    <a:pt x="1079738" y="525988"/>
                  </a:cubicBezTo>
                  <a:cubicBezTo>
                    <a:pt x="1079738" y="523249"/>
                    <a:pt x="1076998" y="520509"/>
                    <a:pt x="1076998" y="519139"/>
                  </a:cubicBezTo>
                  <a:cubicBezTo>
                    <a:pt x="1078368" y="517770"/>
                    <a:pt x="1078368" y="519139"/>
                    <a:pt x="1078368" y="515030"/>
                  </a:cubicBezTo>
                  <a:cubicBezTo>
                    <a:pt x="1078368" y="512291"/>
                    <a:pt x="1071520" y="505442"/>
                    <a:pt x="1070150" y="501333"/>
                  </a:cubicBezTo>
                  <a:cubicBezTo>
                    <a:pt x="1068780" y="497223"/>
                    <a:pt x="1070150" y="491744"/>
                    <a:pt x="1070150" y="484895"/>
                  </a:cubicBezTo>
                  <a:cubicBezTo>
                    <a:pt x="1059192" y="489005"/>
                    <a:pt x="1045494" y="493114"/>
                    <a:pt x="1042755" y="493114"/>
                  </a:cubicBezTo>
                  <a:cubicBezTo>
                    <a:pt x="1035906" y="493114"/>
                    <a:pt x="1034536" y="484895"/>
                    <a:pt x="1034536" y="483526"/>
                  </a:cubicBezTo>
                  <a:cubicBezTo>
                    <a:pt x="1034536" y="480786"/>
                    <a:pt x="1035906" y="479416"/>
                    <a:pt x="1037275" y="478047"/>
                  </a:cubicBezTo>
                  <a:cubicBezTo>
                    <a:pt x="1044124" y="476677"/>
                    <a:pt x="1053713" y="472568"/>
                    <a:pt x="1056452" y="472568"/>
                  </a:cubicBezTo>
                  <a:cubicBezTo>
                    <a:pt x="1060561" y="472568"/>
                    <a:pt x="1060561" y="473937"/>
                    <a:pt x="1066040" y="480786"/>
                  </a:cubicBezTo>
                  <a:lnTo>
                    <a:pt x="1070150" y="480786"/>
                  </a:lnTo>
                  <a:cubicBezTo>
                    <a:pt x="1066040" y="480786"/>
                    <a:pt x="1070150" y="476677"/>
                    <a:pt x="1070150" y="473937"/>
                  </a:cubicBezTo>
                  <a:cubicBezTo>
                    <a:pt x="1070150" y="472568"/>
                    <a:pt x="1070150" y="469828"/>
                    <a:pt x="1071520" y="467088"/>
                  </a:cubicBezTo>
                  <a:cubicBezTo>
                    <a:pt x="1070150" y="464349"/>
                    <a:pt x="1076998" y="443803"/>
                    <a:pt x="1076998" y="439693"/>
                  </a:cubicBezTo>
                  <a:cubicBezTo>
                    <a:pt x="1076998" y="436954"/>
                    <a:pt x="1070150" y="412298"/>
                    <a:pt x="1070150" y="408189"/>
                  </a:cubicBezTo>
                  <a:cubicBezTo>
                    <a:pt x="1070150" y="405449"/>
                    <a:pt x="1079738" y="382163"/>
                    <a:pt x="1079738" y="379424"/>
                  </a:cubicBezTo>
                  <a:cubicBezTo>
                    <a:pt x="1079738" y="367096"/>
                    <a:pt x="1074259" y="347919"/>
                    <a:pt x="1070150" y="336961"/>
                  </a:cubicBezTo>
                  <a:cubicBezTo>
                    <a:pt x="1064671" y="345180"/>
                    <a:pt x="1059192" y="356138"/>
                    <a:pt x="1052343" y="365726"/>
                  </a:cubicBezTo>
                  <a:cubicBezTo>
                    <a:pt x="1031796" y="365726"/>
                    <a:pt x="1030427" y="356138"/>
                    <a:pt x="1030427" y="342440"/>
                  </a:cubicBezTo>
                  <a:lnTo>
                    <a:pt x="1030427" y="334222"/>
                  </a:lnTo>
                  <a:cubicBezTo>
                    <a:pt x="1031796" y="327373"/>
                    <a:pt x="1035906" y="319154"/>
                    <a:pt x="1035906" y="312306"/>
                  </a:cubicBezTo>
                  <a:cubicBezTo>
                    <a:pt x="1035906" y="305457"/>
                    <a:pt x="1037275" y="297238"/>
                    <a:pt x="1038645" y="290389"/>
                  </a:cubicBezTo>
                  <a:lnTo>
                    <a:pt x="1038645" y="260255"/>
                  </a:lnTo>
                  <a:cubicBezTo>
                    <a:pt x="1041385" y="252036"/>
                    <a:pt x="1042755" y="242448"/>
                    <a:pt x="1049603" y="235599"/>
                  </a:cubicBezTo>
                  <a:cubicBezTo>
                    <a:pt x="1052343" y="232859"/>
                    <a:pt x="1059192" y="235599"/>
                    <a:pt x="1064671" y="232859"/>
                  </a:cubicBezTo>
                  <a:cubicBezTo>
                    <a:pt x="1068780" y="231490"/>
                    <a:pt x="1071520" y="224641"/>
                    <a:pt x="1074259" y="220532"/>
                  </a:cubicBezTo>
                  <a:cubicBezTo>
                    <a:pt x="1076998" y="223271"/>
                    <a:pt x="1082478" y="228750"/>
                    <a:pt x="1085217" y="228750"/>
                  </a:cubicBezTo>
                  <a:cubicBezTo>
                    <a:pt x="1098915" y="228750"/>
                    <a:pt x="1104394" y="220532"/>
                    <a:pt x="1104394" y="212313"/>
                  </a:cubicBezTo>
                  <a:cubicBezTo>
                    <a:pt x="1104394" y="191767"/>
                    <a:pt x="1093436" y="201355"/>
                    <a:pt x="1093436" y="183548"/>
                  </a:cubicBezTo>
                  <a:cubicBezTo>
                    <a:pt x="1093436" y="179439"/>
                    <a:pt x="1097545" y="179439"/>
                    <a:pt x="1097545" y="171220"/>
                  </a:cubicBezTo>
                  <a:cubicBezTo>
                    <a:pt x="1104394" y="146565"/>
                    <a:pt x="1109873" y="146565"/>
                    <a:pt x="1123570" y="146565"/>
                  </a:cubicBezTo>
                  <a:close/>
                  <a:moveTo>
                    <a:pt x="720861" y="79447"/>
                  </a:moveTo>
                  <a:cubicBezTo>
                    <a:pt x="755105" y="79447"/>
                    <a:pt x="763324" y="127388"/>
                    <a:pt x="763324" y="143825"/>
                  </a:cubicBezTo>
                  <a:cubicBezTo>
                    <a:pt x="763324" y="146565"/>
                    <a:pt x="756475" y="173960"/>
                    <a:pt x="756475" y="178069"/>
                  </a:cubicBezTo>
                  <a:cubicBezTo>
                    <a:pt x="756475" y="180809"/>
                    <a:pt x="786610" y="187658"/>
                    <a:pt x="797568" y="197246"/>
                  </a:cubicBezTo>
                  <a:cubicBezTo>
                    <a:pt x="807156" y="206834"/>
                    <a:pt x="827703" y="206834"/>
                    <a:pt x="838661" y="223271"/>
                  </a:cubicBezTo>
                  <a:cubicBezTo>
                    <a:pt x="848249" y="234229"/>
                    <a:pt x="845509" y="252036"/>
                    <a:pt x="852358" y="265734"/>
                  </a:cubicBezTo>
                  <a:cubicBezTo>
                    <a:pt x="853728" y="268473"/>
                    <a:pt x="857837" y="271213"/>
                    <a:pt x="860577" y="276692"/>
                  </a:cubicBezTo>
                  <a:cubicBezTo>
                    <a:pt x="868795" y="290389"/>
                    <a:pt x="874274" y="312306"/>
                    <a:pt x="878384" y="327373"/>
                  </a:cubicBezTo>
                  <a:cubicBezTo>
                    <a:pt x="881123" y="338331"/>
                    <a:pt x="890711" y="357508"/>
                    <a:pt x="890711" y="361617"/>
                  </a:cubicBezTo>
                  <a:cubicBezTo>
                    <a:pt x="890711" y="406819"/>
                    <a:pt x="823593" y="397231"/>
                    <a:pt x="823593" y="410928"/>
                  </a:cubicBezTo>
                  <a:cubicBezTo>
                    <a:pt x="823593" y="415038"/>
                    <a:pt x="831812" y="428735"/>
                    <a:pt x="833181" y="436954"/>
                  </a:cubicBezTo>
                  <a:cubicBezTo>
                    <a:pt x="834551" y="515030"/>
                    <a:pt x="834551" y="528728"/>
                    <a:pt x="833181" y="541056"/>
                  </a:cubicBezTo>
                  <a:cubicBezTo>
                    <a:pt x="833181" y="545165"/>
                    <a:pt x="831812" y="552014"/>
                    <a:pt x="831812" y="556123"/>
                  </a:cubicBezTo>
                  <a:cubicBezTo>
                    <a:pt x="831812" y="558863"/>
                    <a:pt x="834551" y="556123"/>
                    <a:pt x="834551" y="558863"/>
                  </a:cubicBezTo>
                  <a:cubicBezTo>
                    <a:pt x="834551" y="562971"/>
                    <a:pt x="831812" y="562971"/>
                    <a:pt x="831812" y="567081"/>
                  </a:cubicBezTo>
                  <a:cubicBezTo>
                    <a:pt x="831812" y="569821"/>
                    <a:pt x="833181" y="579409"/>
                    <a:pt x="834551" y="584888"/>
                  </a:cubicBezTo>
                  <a:cubicBezTo>
                    <a:pt x="834551" y="586258"/>
                    <a:pt x="833181" y="587628"/>
                    <a:pt x="834551" y="609544"/>
                  </a:cubicBezTo>
                  <a:cubicBezTo>
                    <a:pt x="831812" y="628720"/>
                    <a:pt x="824963" y="664334"/>
                    <a:pt x="824963" y="668443"/>
                  </a:cubicBezTo>
                  <a:cubicBezTo>
                    <a:pt x="824963" y="684880"/>
                    <a:pt x="834551" y="679401"/>
                    <a:pt x="834551" y="688989"/>
                  </a:cubicBezTo>
                  <a:cubicBezTo>
                    <a:pt x="834551" y="691729"/>
                    <a:pt x="833181" y="693099"/>
                    <a:pt x="831812" y="694469"/>
                  </a:cubicBezTo>
                  <a:cubicBezTo>
                    <a:pt x="833181" y="695839"/>
                    <a:pt x="835921" y="695839"/>
                    <a:pt x="837291" y="697208"/>
                  </a:cubicBezTo>
                  <a:cubicBezTo>
                    <a:pt x="830442" y="694469"/>
                    <a:pt x="819484" y="699947"/>
                    <a:pt x="816744" y="706797"/>
                  </a:cubicBezTo>
                  <a:cubicBezTo>
                    <a:pt x="815375" y="708166"/>
                    <a:pt x="814005" y="713645"/>
                    <a:pt x="809896" y="716385"/>
                  </a:cubicBezTo>
                  <a:cubicBezTo>
                    <a:pt x="804416" y="719124"/>
                    <a:pt x="798938" y="719124"/>
                    <a:pt x="793458" y="717754"/>
                  </a:cubicBezTo>
                  <a:cubicBezTo>
                    <a:pt x="792089" y="719124"/>
                    <a:pt x="790719" y="721864"/>
                    <a:pt x="787980" y="721864"/>
                  </a:cubicBezTo>
                  <a:cubicBezTo>
                    <a:pt x="786610" y="720494"/>
                    <a:pt x="787980" y="717754"/>
                    <a:pt x="786610" y="716385"/>
                  </a:cubicBezTo>
                  <a:cubicBezTo>
                    <a:pt x="783870" y="712275"/>
                    <a:pt x="778391" y="709536"/>
                    <a:pt x="772912" y="706797"/>
                  </a:cubicBezTo>
                  <a:cubicBezTo>
                    <a:pt x="772912" y="708166"/>
                    <a:pt x="771542" y="710906"/>
                    <a:pt x="770173" y="712275"/>
                  </a:cubicBezTo>
                  <a:cubicBezTo>
                    <a:pt x="772912" y="715015"/>
                    <a:pt x="775652" y="716385"/>
                    <a:pt x="778391" y="719124"/>
                  </a:cubicBezTo>
                  <a:cubicBezTo>
                    <a:pt x="775652" y="721864"/>
                    <a:pt x="768803" y="723234"/>
                    <a:pt x="766063" y="723234"/>
                  </a:cubicBezTo>
                  <a:cubicBezTo>
                    <a:pt x="761954" y="723234"/>
                    <a:pt x="757845" y="719124"/>
                    <a:pt x="755105" y="719124"/>
                  </a:cubicBezTo>
                  <a:cubicBezTo>
                    <a:pt x="750996" y="719124"/>
                    <a:pt x="740038" y="723234"/>
                    <a:pt x="737298" y="723234"/>
                  </a:cubicBezTo>
                  <a:cubicBezTo>
                    <a:pt x="733189" y="723234"/>
                    <a:pt x="730450" y="719124"/>
                    <a:pt x="726340" y="717754"/>
                  </a:cubicBezTo>
                  <a:cubicBezTo>
                    <a:pt x="724970" y="719124"/>
                    <a:pt x="724970" y="717754"/>
                    <a:pt x="724970" y="721864"/>
                  </a:cubicBezTo>
                  <a:cubicBezTo>
                    <a:pt x="724970" y="724603"/>
                    <a:pt x="729080" y="758847"/>
                    <a:pt x="729080" y="761587"/>
                  </a:cubicBezTo>
                  <a:cubicBezTo>
                    <a:pt x="729080" y="765696"/>
                    <a:pt x="724970" y="780763"/>
                    <a:pt x="723601" y="790352"/>
                  </a:cubicBezTo>
                  <a:cubicBezTo>
                    <a:pt x="722231" y="798570"/>
                    <a:pt x="723601" y="815007"/>
                    <a:pt x="723601" y="819117"/>
                  </a:cubicBezTo>
                  <a:cubicBezTo>
                    <a:pt x="723601" y="839663"/>
                    <a:pt x="719492" y="847882"/>
                    <a:pt x="731819" y="875277"/>
                  </a:cubicBezTo>
                  <a:cubicBezTo>
                    <a:pt x="734559" y="882126"/>
                    <a:pt x="746887" y="894453"/>
                    <a:pt x="746887" y="897193"/>
                  </a:cubicBezTo>
                  <a:cubicBezTo>
                    <a:pt x="746887" y="901302"/>
                    <a:pt x="742777" y="912260"/>
                    <a:pt x="741408" y="919109"/>
                  </a:cubicBezTo>
                  <a:cubicBezTo>
                    <a:pt x="740038" y="917739"/>
                    <a:pt x="738668" y="916370"/>
                    <a:pt x="737298" y="916370"/>
                  </a:cubicBezTo>
                  <a:cubicBezTo>
                    <a:pt x="735929" y="917739"/>
                    <a:pt x="737298" y="919109"/>
                    <a:pt x="737298" y="921849"/>
                  </a:cubicBezTo>
                  <a:lnTo>
                    <a:pt x="737632" y="922984"/>
                  </a:lnTo>
                  <a:lnTo>
                    <a:pt x="731819" y="919109"/>
                  </a:lnTo>
                  <a:cubicBezTo>
                    <a:pt x="727710" y="923219"/>
                    <a:pt x="727025" y="922876"/>
                    <a:pt x="726512" y="922362"/>
                  </a:cubicBezTo>
                  <a:lnTo>
                    <a:pt x="723132" y="924120"/>
                  </a:lnTo>
                  <a:lnTo>
                    <a:pt x="720861" y="921849"/>
                  </a:lnTo>
                  <a:cubicBezTo>
                    <a:pt x="718122" y="921849"/>
                    <a:pt x="715382" y="924588"/>
                    <a:pt x="715382" y="923218"/>
                  </a:cubicBezTo>
                  <a:cubicBezTo>
                    <a:pt x="715382" y="923218"/>
                    <a:pt x="715382" y="921849"/>
                    <a:pt x="714012" y="920479"/>
                  </a:cubicBezTo>
                  <a:lnTo>
                    <a:pt x="711578" y="922914"/>
                  </a:lnTo>
                  <a:lnTo>
                    <a:pt x="712643" y="917739"/>
                  </a:lnTo>
                  <a:lnTo>
                    <a:pt x="703054" y="927328"/>
                  </a:lnTo>
                  <a:lnTo>
                    <a:pt x="703054" y="923218"/>
                  </a:lnTo>
                  <a:cubicBezTo>
                    <a:pt x="704424" y="924588"/>
                    <a:pt x="707164" y="921849"/>
                    <a:pt x="708534" y="920479"/>
                  </a:cubicBezTo>
                  <a:cubicBezTo>
                    <a:pt x="708534" y="919109"/>
                    <a:pt x="708534" y="917739"/>
                    <a:pt x="707164" y="916370"/>
                  </a:cubicBezTo>
                  <a:lnTo>
                    <a:pt x="701685" y="917739"/>
                  </a:lnTo>
                  <a:cubicBezTo>
                    <a:pt x="701685" y="919109"/>
                    <a:pt x="703054" y="920479"/>
                    <a:pt x="705794" y="919109"/>
                  </a:cubicBezTo>
                  <a:cubicBezTo>
                    <a:pt x="704424" y="919109"/>
                    <a:pt x="700315" y="917739"/>
                    <a:pt x="700315" y="924588"/>
                  </a:cubicBezTo>
                  <a:cubicBezTo>
                    <a:pt x="700315" y="924588"/>
                    <a:pt x="698945" y="923218"/>
                    <a:pt x="697575" y="923218"/>
                  </a:cubicBezTo>
                  <a:cubicBezTo>
                    <a:pt x="697575" y="921849"/>
                    <a:pt x="700315" y="917739"/>
                    <a:pt x="700315" y="916370"/>
                  </a:cubicBezTo>
                  <a:lnTo>
                    <a:pt x="694973" y="917705"/>
                  </a:lnTo>
                  <a:lnTo>
                    <a:pt x="695350" y="906268"/>
                  </a:lnTo>
                  <a:cubicBezTo>
                    <a:pt x="696891" y="900960"/>
                    <a:pt x="698945" y="896508"/>
                    <a:pt x="698945" y="895823"/>
                  </a:cubicBezTo>
                  <a:cubicBezTo>
                    <a:pt x="698945" y="891714"/>
                    <a:pt x="694836" y="873907"/>
                    <a:pt x="693466" y="862949"/>
                  </a:cubicBezTo>
                  <a:cubicBezTo>
                    <a:pt x="692096" y="857470"/>
                    <a:pt x="694836" y="846512"/>
                    <a:pt x="694836" y="843772"/>
                  </a:cubicBezTo>
                  <a:cubicBezTo>
                    <a:pt x="694836" y="839663"/>
                    <a:pt x="690727" y="820487"/>
                    <a:pt x="686617" y="808159"/>
                  </a:cubicBezTo>
                  <a:cubicBezTo>
                    <a:pt x="686617" y="806789"/>
                    <a:pt x="685247" y="804050"/>
                    <a:pt x="683878" y="802680"/>
                  </a:cubicBezTo>
                  <a:cubicBezTo>
                    <a:pt x="681138" y="802680"/>
                    <a:pt x="678399" y="804050"/>
                    <a:pt x="675659" y="802680"/>
                  </a:cubicBezTo>
                  <a:cubicBezTo>
                    <a:pt x="672920" y="801310"/>
                    <a:pt x="668811" y="795831"/>
                    <a:pt x="668811" y="793091"/>
                  </a:cubicBezTo>
                  <a:cubicBezTo>
                    <a:pt x="668811" y="784873"/>
                    <a:pt x="678399" y="784873"/>
                    <a:pt x="678399" y="782133"/>
                  </a:cubicBezTo>
                  <a:cubicBezTo>
                    <a:pt x="678399" y="778024"/>
                    <a:pt x="672920" y="771175"/>
                    <a:pt x="672920" y="768435"/>
                  </a:cubicBezTo>
                  <a:lnTo>
                    <a:pt x="672920" y="727343"/>
                  </a:lnTo>
                  <a:cubicBezTo>
                    <a:pt x="671550" y="725973"/>
                    <a:pt x="670180" y="727343"/>
                    <a:pt x="670180" y="723234"/>
                  </a:cubicBezTo>
                  <a:cubicBezTo>
                    <a:pt x="670180" y="720494"/>
                    <a:pt x="672920" y="713645"/>
                    <a:pt x="674289" y="708166"/>
                  </a:cubicBezTo>
                  <a:lnTo>
                    <a:pt x="674289" y="690359"/>
                  </a:lnTo>
                  <a:cubicBezTo>
                    <a:pt x="672920" y="688989"/>
                    <a:pt x="663331" y="690359"/>
                    <a:pt x="663331" y="686250"/>
                  </a:cubicBezTo>
                  <a:cubicBezTo>
                    <a:pt x="663331" y="682141"/>
                    <a:pt x="664701" y="679401"/>
                    <a:pt x="664701" y="675292"/>
                  </a:cubicBezTo>
                  <a:cubicBezTo>
                    <a:pt x="667441" y="675292"/>
                    <a:pt x="670180" y="676662"/>
                    <a:pt x="675659" y="675292"/>
                  </a:cubicBezTo>
                  <a:cubicBezTo>
                    <a:pt x="675659" y="668443"/>
                    <a:pt x="677029" y="657485"/>
                    <a:pt x="677029" y="654746"/>
                  </a:cubicBezTo>
                  <a:cubicBezTo>
                    <a:pt x="677029" y="650636"/>
                    <a:pt x="671550" y="650636"/>
                    <a:pt x="671550" y="647897"/>
                  </a:cubicBezTo>
                  <a:cubicBezTo>
                    <a:pt x="671550" y="643788"/>
                    <a:pt x="677029" y="639678"/>
                    <a:pt x="677029" y="635569"/>
                  </a:cubicBezTo>
                  <a:cubicBezTo>
                    <a:pt x="677029" y="632829"/>
                    <a:pt x="659222" y="601325"/>
                    <a:pt x="655113" y="584888"/>
                  </a:cubicBezTo>
                  <a:cubicBezTo>
                    <a:pt x="649634" y="568451"/>
                    <a:pt x="649634" y="550644"/>
                    <a:pt x="649634" y="534207"/>
                  </a:cubicBezTo>
                  <a:cubicBezTo>
                    <a:pt x="646894" y="508181"/>
                    <a:pt x="648264" y="501333"/>
                    <a:pt x="649634" y="494484"/>
                  </a:cubicBezTo>
                  <a:cubicBezTo>
                    <a:pt x="646894" y="493114"/>
                    <a:pt x="644155" y="494484"/>
                    <a:pt x="641415" y="491744"/>
                  </a:cubicBezTo>
                  <a:cubicBezTo>
                    <a:pt x="644155" y="490375"/>
                    <a:pt x="646894" y="490375"/>
                    <a:pt x="648264" y="487635"/>
                  </a:cubicBezTo>
                  <a:cubicBezTo>
                    <a:pt x="651004" y="467088"/>
                    <a:pt x="666071" y="446542"/>
                    <a:pt x="670180" y="425995"/>
                  </a:cubicBezTo>
                  <a:lnTo>
                    <a:pt x="670180" y="375315"/>
                  </a:lnTo>
                  <a:cubicBezTo>
                    <a:pt x="668811" y="368466"/>
                    <a:pt x="668811" y="358877"/>
                    <a:pt x="667441" y="350659"/>
                  </a:cubicBezTo>
                  <a:cubicBezTo>
                    <a:pt x="667441" y="347919"/>
                    <a:pt x="661962" y="343810"/>
                    <a:pt x="660592" y="339701"/>
                  </a:cubicBezTo>
                  <a:cubicBezTo>
                    <a:pt x="657852" y="332852"/>
                    <a:pt x="656483" y="324634"/>
                    <a:pt x="655113" y="317785"/>
                  </a:cubicBezTo>
                  <a:cubicBezTo>
                    <a:pt x="645524" y="334222"/>
                    <a:pt x="644155" y="356138"/>
                    <a:pt x="634566" y="373945"/>
                  </a:cubicBezTo>
                  <a:cubicBezTo>
                    <a:pt x="624978" y="391752"/>
                    <a:pt x="611281" y="408189"/>
                    <a:pt x="603062" y="427365"/>
                  </a:cubicBezTo>
                  <a:cubicBezTo>
                    <a:pt x="596213" y="442433"/>
                    <a:pt x="586625" y="458870"/>
                    <a:pt x="585255" y="476677"/>
                  </a:cubicBezTo>
                  <a:cubicBezTo>
                    <a:pt x="581146" y="504072"/>
                    <a:pt x="586625" y="508181"/>
                    <a:pt x="585255" y="510921"/>
                  </a:cubicBezTo>
                  <a:cubicBezTo>
                    <a:pt x="577036" y="506811"/>
                    <a:pt x="582516" y="499963"/>
                    <a:pt x="579776" y="495853"/>
                  </a:cubicBezTo>
                  <a:cubicBezTo>
                    <a:pt x="571558" y="501333"/>
                    <a:pt x="566078" y="515030"/>
                    <a:pt x="567448" y="525988"/>
                  </a:cubicBezTo>
                  <a:cubicBezTo>
                    <a:pt x="546902" y="521879"/>
                    <a:pt x="566078" y="505442"/>
                    <a:pt x="555120" y="498593"/>
                  </a:cubicBezTo>
                  <a:lnTo>
                    <a:pt x="560600" y="498593"/>
                  </a:lnTo>
                  <a:cubicBezTo>
                    <a:pt x="559230" y="483526"/>
                    <a:pt x="572927" y="461610"/>
                    <a:pt x="577036" y="447912"/>
                  </a:cubicBezTo>
                  <a:cubicBezTo>
                    <a:pt x="585255" y="419147"/>
                    <a:pt x="596213" y="383533"/>
                    <a:pt x="598953" y="356138"/>
                  </a:cubicBezTo>
                  <a:cubicBezTo>
                    <a:pt x="607171" y="294499"/>
                    <a:pt x="619499" y="317785"/>
                    <a:pt x="619499" y="272583"/>
                  </a:cubicBezTo>
                  <a:cubicBezTo>
                    <a:pt x="619499" y="269843"/>
                    <a:pt x="616759" y="256146"/>
                    <a:pt x="616759" y="253406"/>
                  </a:cubicBezTo>
                  <a:cubicBezTo>
                    <a:pt x="616759" y="249297"/>
                    <a:pt x="618129" y="241078"/>
                    <a:pt x="618129" y="234229"/>
                  </a:cubicBezTo>
                  <a:cubicBezTo>
                    <a:pt x="619499" y="228750"/>
                    <a:pt x="618129" y="216423"/>
                    <a:pt x="629087" y="210943"/>
                  </a:cubicBezTo>
                  <a:cubicBezTo>
                    <a:pt x="635936" y="206834"/>
                    <a:pt x="646894" y="205464"/>
                    <a:pt x="656483" y="204095"/>
                  </a:cubicBezTo>
                  <a:cubicBezTo>
                    <a:pt x="663331" y="202725"/>
                    <a:pt x="689357" y="187658"/>
                    <a:pt x="689357" y="183548"/>
                  </a:cubicBezTo>
                  <a:cubicBezTo>
                    <a:pt x="689357" y="179439"/>
                    <a:pt x="678399" y="168481"/>
                    <a:pt x="675659" y="160262"/>
                  </a:cubicBezTo>
                  <a:cubicBezTo>
                    <a:pt x="672920" y="152044"/>
                    <a:pt x="672920" y="136976"/>
                    <a:pt x="672920" y="132867"/>
                  </a:cubicBezTo>
                  <a:cubicBezTo>
                    <a:pt x="672920" y="104102"/>
                    <a:pt x="689357" y="79447"/>
                    <a:pt x="720861" y="79447"/>
                  </a:cubicBezTo>
                  <a:close/>
                  <a:moveTo>
                    <a:pt x="198983" y="0"/>
                  </a:moveTo>
                  <a:cubicBezTo>
                    <a:pt x="205832" y="0"/>
                    <a:pt x="208572" y="0"/>
                    <a:pt x="222269" y="5479"/>
                  </a:cubicBezTo>
                  <a:cubicBezTo>
                    <a:pt x="240076" y="13698"/>
                    <a:pt x="238706" y="34244"/>
                    <a:pt x="238706" y="43833"/>
                  </a:cubicBezTo>
                  <a:cubicBezTo>
                    <a:pt x="238706" y="47942"/>
                    <a:pt x="241446" y="52051"/>
                    <a:pt x="241446" y="56160"/>
                  </a:cubicBezTo>
                  <a:cubicBezTo>
                    <a:pt x="241446" y="58900"/>
                    <a:pt x="234597" y="75337"/>
                    <a:pt x="234597" y="79447"/>
                  </a:cubicBezTo>
                  <a:cubicBezTo>
                    <a:pt x="234597" y="84925"/>
                    <a:pt x="231857" y="89035"/>
                    <a:pt x="244185" y="91774"/>
                  </a:cubicBezTo>
                  <a:cubicBezTo>
                    <a:pt x="246925" y="93144"/>
                    <a:pt x="253774" y="91774"/>
                    <a:pt x="259253" y="93144"/>
                  </a:cubicBezTo>
                  <a:cubicBezTo>
                    <a:pt x="270211" y="94514"/>
                    <a:pt x="281169" y="99993"/>
                    <a:pt x="293497" y="104102"/>
                  </a:cubicBezTo>
                  <a:cubicBezTo>
                    <a:pt x="298976" y="106842"/>
                    <a:pt x="307194" y="101363"/>
                    <a:pt x="314043" y="108211"/>
                  </a:cubicBezTo>
                  <a:cubicBezTo>
                    <a:pt x="341438" y="135607"/>
                    <a:pt x="371573" y="176699"/>
                    <a:pt x="405817" y="199985"/>
                  </a:cubicBezTo>
                  <a:cubicBezTo>
                    <a:pt x="411296" y="204095"/>
                    <a:pt x="412666" y="215053"/>
                    <a:pt x="414035" y="223271"/>
                  </a:cubicBezTo>
                  <a:cubicBezTo>
                    <a:pt x="416775" y="238339"/>
                    <a:pt x="418145" y="269843"/>
                    <a:pt x="418145" y="272583"/>
                  </a:cubicBezTo>
                  <a:lnTo>
                    <a:pt x="415405" y="336961"/>
                  </a:lnTo>
                  <a:cubicBezTo>
                    <a:pt x="418145" y="338331"/>
                    <a:pt x="420884" y="336961"/>
                    <a:pt x="423624" y="336961"/>
                  </a:cubicBezTo>
                  <a:cubicBezTo>
                    <a:pt x="424994" y="338331"/>
                    <a:pt x="424994" y="336961"/>
                    <a:pt x="424994" y="341071"/>
                  </a:cubicBezTo>
                  <a:cubicBezTo>
                    <a:pt x="424994" y="342440"/>
                    <a:pt x="422254" y="342440"/>
                    <a:pt x="416775" y="347919"/>
                  </a:cubicBezTo>
                  <a:lnTo>
                    <a:pt x="416775" y="358877"/>
                  </a:lnTo>
                  <a:cubicBezTo>
                    <a:pt x="416775" y="389012"/>
                    <a:pt x="419514" y="375315"/>
                    <a:pt x="442800" y="406819"/>
                  </a:cubicBezTo>
                  <a:lnTo>
                    <a:pt x="438691" y="406819"/>
                  </a:lnTo>
                  <a:cubicBezTo>
                    <a:pt x="433212" y="402710"/>
                    <a:pt x="426363" y="398600"/>
                    <a:pt x="420884" y="394491"/>
                  </a:cubicBezTo>
                  <a:cubicBezTo>
                    <a:pt x="416775" y="397231"/>
                    <a:pt x="416775" y="401340"/>
                    <a:pt x="416775" y="401340"/>
                  </a:cubicBezTo>
                  <a:cubicBezTo>
                    <a:pt x="416775" y="405449"/>
                    <a:pt x="423624" y="421887"/>
                    <a:pt x="427733" y="434214"/>
                  </a:cubicBezTo>
                  <a:cubicBezTo>
                    <a:pt x="427733" y="434214"/>
                    <a:pt x="427733" y="435584"/>
                    <a:pt x="424994" y="435584"/>
                  </a:cubicBezTo>
                  <a:cubicBezTo>
                    <a:pt x="420884" y="435584"/>
                    <a:pt x="415405" y="419147"/>
                    <a:pt x="411296" y="412298"/>
                  </a:cubicBezTo>
                  <a:cubicBezTo>
                    <a:pt x="409926" y="413668"/>
                    <a:pt x="409926" y="412298"/>
                    <a:pt x="409926" y="415038"/>
                  </a:cubicBezTo>
                  <a:cubicBezTo>
                    <a:pt x="409926" y="419147"/>
                    <a:pt x="411296" y="434214"/>
                    <a:pt x="412666" y="443803"/>
                  </a:cubicBezTo>
                  <a:cubicBezTo>
                    <a:pt x="411296" y="445172"/>
                    <a:pt x="409926" y="446542"/>
                    <a:pt x="407187" y="446542"/>
                  </a:cubicBezTo>
                  <a:cubicBezTo>
                    <a:pt x="405817" y="435584"/>
                    <a:pt x="403077" y="423256"/>
                    <a:pt x="401707" y="410928"/>
                  </a:cubicBezTo>
                  <a:cubicBezTo>
                    <a:pt x="400338" y="410928"/>
                    <a:pt x="400338" y="409559"/>
                    <a:pt x="396229" y="409559"/>
                  </a:cubicBezTo>
                  <a:cubicBezTo>
                    <a:pt x="386640" y="409559"/>
                    <a:pt x="389380" y="436954"/>
                    <a:pt x="388010" y="445172"/>
                  </a:cubicBezTo>
                  <a:cubicBezTo>
                    <a:pt x="382531" y="408189"/>
                    <a:pt x="385271" y="420517"/>
                    <a:pt x="385271" y="408189"/>
                  </a:cubicBezTo>
                  <a:cubicBezTo>
                    <a:pt x="385271" y="405449"/>
                    <a:pt x="385271" y="402710"/>
                    <a:pt x="386640" y="399970"/>
                  </a:cubicBezTo>
                  <a:cubicBezTo>
                    <a:pt x="385271" y="398600"/>
                    <a:pt x="383901" y="397231"/>
                    <a:pt x="381161" y="397231"/>
                  </a:cubicBezTo>
                  <a:cubicBezTo>
                    <a:pt x="377052" y="397231"/>
                    <a:pt x="370203" y="408189"/>
                    <a:pt x="363354" y="413668"/>
                  </a:cubicBezTo>
                  <a:cubicBezTo>
                    <a:pt x="361984" y="412298"/>
                    <a:pt x="361984" y="413668"/>
                    <a:pt x="361984" y="409559"/>
                  </a:cubicBezTo>
                  <a:cubicBezTo>
                    <a:pt x="361984" y="406819"/>
                    <a:pt x="381161" y="368466"/>
                    <a:pt x="392119" y="347919"/>
                  </a:cubicBezTo>
                  <a:lnTo>
                    <a:pt x="392119" y="321894"/>
                  </a:lnTo>
                  <a:cubicBezTo>
                    <a:pt x="389380" y="293129"/>
                    <a:pt x="377052" y="260255"/>
                    <a:pt x="370203" y="230120"/>
                  </a:cubicBezTo>
                  <a:cubicBezTo>
                    <a:pt x="351026" y="223271"/>
                    <a:pt x="333220" y="204095"/>
                    <a:pt x="312673" y="190397"/>
                  </a:cubicBezTo>
                  <a:lnTo>
                    <a:pt x="312673" y="252036"/>
                  </a:lnTo>
                  <a:cubicBezTo>
                    <a:pt x="308564" y="278062"/>
                    <a:pt x="301715" y="323264"/>
                    <a:pt x="301715" y="326003"/>
                  </a:cubicBezTo>
                  <a:cubicBezTo>
                    <a:pt x="301715" y="335592"/>
                    <a:pt x="309934" y="341071"/>
                    <a:pt x="312673" y="352029"/>
                  </a:cubicBezTo>
                  <a:cubicBezTo>
                    <a:pt x="316783" y="364357"/>
                    <a:pt x="318152" y="379424"/>
                    <a:pt x="319522" y="393122"/>
                  </a:cubicBezTo>
                  <a:cubicBezTo>
                    <a:pt x="320892" y="430105"/>
                    <a:pt x="322261" y="446542"/>
                    <a:pt x="323631" y="462979"/>
                  </a:cubicBezTo>
                  <a:cubicBezTo>
                    <a:pt x="325001" y="464349"/>
                    <a:pt x="329110" y="464349"/>
                    <a:pt x="329110" y="464349"/>
                  </a:cubicBezTo>
                  <a:cubicBezTo>
                    <a:pt x="330480" y="465719"/>
                    <a:pt x="330480" y="464349"/>
                    <a:pt x="330480" y="467088"/>
                  </a:cubicBezTo>
                  <a:cubicBezTo>
                    <a:pt x="330480" y="471198"/>
                    <a:pt x="327741" y="471198"/>
                    <a:pt x="325001" y="473937"/>
                  </a:cubicBezTo>
                  <a:lnTo>
                    <a:pt x="325001" y="484895"/>
                  </a:lnTo>
                  <a:cubicBezTo>
                    <a:pt x="325001" y="487635"/>
                    <a:pt x="325001" y="494484"/>
                    <a:pt x="326371" y="498593"/>
                  </a:cubicBezTo>
                  <a:cubicBezTo>
                    <a:pt x="312673" y="515030"/>
                    <a:pt x="312673" y="534207"/>
                    <a:pt x="308564" y="554753"/>
                  </a:cubicBezTo>
                  <a:lnTo>
                    <a:pt x="312673" y="558863"/>
                  </a:lnTo>
                  <a:cubicBezTo>
                    <a:pt x="314043" y="557493"/>
                    <a:pt x="312673" y="556123"/>
                    <a:pt x="315413" y="556123"/>
                  </a:cubicBezTo>
                  <a:cubicBezTo>
                    <a:pt x="319522" y="556123"/>
                    <a:pt x="318152" y="558863"/>
                    <a:pt x="318152" y="560232"/>
                  </a:cubicBezTo>
                  <a:cubicBezTo>
                    <a:pt x="315413" y="560232"/>
                    <a:pt x="312673" y="558863"/>
                    <a:pt x="309934" y="558863"/>
                  </a:cubicBezTo>
                  <a:cubicBezTo>
                    <a:pt x="305825" y="569821"/>
                    <a:pt x="286648" y="584888"/>
                    <a:pt x="272950" y="584888"/>
                  </a:cubicBezTo>
                  <a:cubicBezTo>
                    <a:pt x="272950" y="586258"/>
                    <a:pt x="271580" y="584888"/>
                    <a:pt x="271580" y="588997"/>
                  </a:cubicBezTo>
                  <a:cubicBezTo>
                    <a:pt x="271580" y="591736"/>
                    <a:pt x="272950" y="591736"/>
                    <a:pt x="274320" y="593106"/>
                  </a:cubicBezTo>
                  <a:lnTo>
                    <a:pt x="268841" y="593106"/>
                  </a:lnTo>
                  <a:cubicBezTo>
                    <a:pt x="257883" y="605434"/>
                    <a:pt x="248295" y="630090"/>
                    <a:pt x="235967" y="630090"/>
                  </a:cubicBezTo>
                  <a:cubicBezTo>
                    <a:pt x="235967" y="630090"/>
                    <a:pt x="222269" y="625981"/>
                    <a:pt x="222269" y="628720"/>
                  </a:cubicBezTo>
                  <a:cubicBezTo>
                    <a:pt x="222269" y="632829"/>
                    <a:pt x="227748" y="652006"/>
                    <a:pt x="227748" y="656116"/>
                  </a:cubicBezTo>
                  <a:cubicBezTo>
                    <a:pt x="227748" y="668443"/>
                    <a:pt x="209941" y="664334"/>
                    <a:pt x="209941" y="669813"/>
                  </a:cubicBezTo>
                  <a:cubicBezTo>
                    <a:pt x="209941" y="672552"/>
                    <a:pt x="214050" y="723234"/>
                    <a:pt x="216790" y="749259"/>
                  </a:cubicBezTo>
                  <a:cubicBezTo>
                    <a:pt x="218160" y="769805"/>
                    <a:pt x="238706" y="779394"/>
                    <a:pt x="238706" y="798570"/>
                  </a:cubicBezTo>
                  <a:cubicBezTo>
                    <a:pt x="238706" y="802680"/>
                    <a:pt x="234597" y="801310"/>
                    <a:pt x="231857" y="810898"/>
                  </a:cubicBezTo>
                  <a:cubicBezTo>
                    <a:pt x="229118" y="817747"/>
                    <a:pt x="233227" y="828705"/>
                    <a:pt x="231857" y="836923"/>
                  </a:cubicBezTo>
                  <a:cubicBezTo>
                    <a:pt x="222269" y="842403"/>
                    <a:pt x="215420" y="846512"/>
                    <a:pt x="205832" y="846512"/>
                  </a:cubicBezTo>
                  <a:cubicBezTo>
                    <a:pt x="198983" y="846512"/>
                    <a:pt x="179807" y="842403"/>
                    <a:pt x="179807" y="834184"/>
                  </a:cubicBezTo>
                  <a:cubicBezTo>
                    <a:pt x="179807" y="827335"/>
                    <a:pt x="188025" y="820487"/>
                    <a:pt x="192134" y="813638"/>
                  </a:cubicBezTo>
                  <a:cubicBezTo>
                    <a:pt x="194874" y="809528"/>
                    <a:pt x="194874" y="805419"/>
                    <a:pt x="196244" y="801310"/>
                  </a:cubicBezTo>
                  <a:lnTo>
                    <a:pt x="196244" y="794461"/>
                  </a:lnTo>
                  <a:cubicBezTo>
                    <a:pt x="196244" y="790352"/>
                    <a:pt x="197614" y="782133"/>
                    <a:pt x="197614" y="779394"/>
                  </a:cubicBezTo>
                  <a:cubicBezTo>
                    <a:pt x="197614" y="743780"/>
                    <a:pt x="157891" y="690359"/>
                    <a:pt x="157891" y="656116"/>
                  </a:cubicBezTo>
                  <a:lnTo>
                    <a:pt x="157891" y="598586"/>
                  </a:lnTo>
                  <a:cubicBezTo>
                    <a:pt x="156521" y="597216"/>
                    <a:pt x="155151" y="595846"/>
                    <a:pt x="153781" y="595846"/>
                  </a:cubicBezTo>
                  <a:cubicBezTo>
                    <a:pt x="153781" y="594476"/>
                    <a:pt x="155151" y="594476"/>
                    <a:pt x="156521" y="593106"/>
                  </a:cubicBezTo>
                  <a:cubicBezTo>
                    <a:pt x="155151" y="588997"/>
                    <a:pt x="148302" y="583518"/>
                    <a:pt x="148302" y="580779"/>
                  </a:cubicBezTo>
                  <a:cubicBezTo>
                    <a:pt x="148302" y="576669"/>
                    <a:pt x="153781" y="572560"/>
                    <a:pt x="152411" y="568451"/>
                  </a:cubicBezTo>
                  <a:cubicBezTo>
                    <a:pt x="145563" y="573930"/>
                    <a:pt x="142823" y="573930"/>
                    <a:pt x="137344" y="573930"/>
                  </a:cubicBezTo>
                  <a:cubicBezTo>
                    <a:pt x="125016" y="573930"/>
                    <a:pt x="126386" y="565711"/>
                    <a:pt x="115428" y="567081"/>
                  </a:cubicBezTo>
                  <a:cubicBezTo>
                    <a:pt x="116798" y="565711"/>
                    <a:pt x="119537" y="565711"/>
                    <a:pt x="120907" y="564341"/>
                  </a:cubicBezTo>
                  <a:cubicBezTo>
                    <a:pt x="119537" y="562971"/>
                    <a:pt x="118168" y="561602"/>
                    <a:pt x="118168" y="558863"/>
                  </a:cubicBezTo>
                  <a:cubicBezTo>
                    <a:pt x="118168" y="550644"/>
                    <a:pt x="126386" y="547904"/>
                    <a:pt x="131865" y="542425"/>
                  </a:cubicBezTo>
                  <a:cubicBezTo>
                    <a:pt x="131865" y="542425"/>
                    <a:pt x="130495" y="543795"/>
                    <a:pt x="134604" y="543795"/>
                  </a:cubicBezTo>
                  <a:lnTo>
                    <a:pt x="140084" y="543795"/>
                  </a:lnTo>
                  <a:cubicBezTo>
                    <a:pt x="140084" y="543795"/>
                    <a:pt x="141453" y="543795"/>
                    <a:pt x="141453" y="541056"/>
                  </a:cubicBezTo>
                  <a:cubicBezTo>
                    <a:pt x="141453" y="536946"/>
                    <a:pt x="135974" y="510921"/>
                    <a:pt x="135974" y="508181"/>
                  </a:cubicBezTo>
                  <a:lnTo>
                    <a:pt x="135974" y="464349"/>
                  </a:lnTo>
                  <a:lnTo>
                    <a:pt x="127756" y="464349"/>
                  </a:lnTo>
                  <a:cubicBezTo>
                    <a:pt x="127756" y="462979"/>
                    <a:pt x="127756" y="461610"/>
                    <a:pt x="126386" y="460240"/>
                  </a:cubicBezTo>
                  <a:cubicBezTo>
                    <a:pt x="129126" y="457500"/>
                    <a:pt x="138714" y="457500"/>
                    <a:pt x="135974" y="447912"/>
                  </a:cubicBezTo>
                  <a:cubicBezTo>
                    <a:pt x="137344" y="445172"/>
                    <a:pt x="137344" y="441063"/>
                    <a:pt x="137344" y="438323"/>
                  </a:cubicBezTo>
                  <a:cubicBezTo>
                    <a:pt x="144193" y="408189"/>
                    <a:pt x="159260" y="349289"/>
                    <a:pt x="159260" y="345180"/>
                  </a:cubicBezTo>
                  <a:cubicBezTo>
                    <a:pt x="159260" y="342440"/>
                    <a:pt x="155151" y="313675"/>
                    <a:pt x="152411" y="298608"/>
                  </a:cubicBezTo>
                  <a:cubicBezTo>
                    <a:pt x="140084" y="306827"/>
                    <a:pt x="122277" y="326003"/>
                    <a:pt x="111319" y="327373"/>
                  </a:cubicBezTo>
                  <a:cubicBezTo>
                    <a:pt x="98991" y="308196"/>
                    <a:pt x="92142" y="308196"/>
                    <a:pt x="92142" y="295869"/>
                  </a:cubicBezTo>
                  <a:cubicBezTo>
                    <a:pt x="92142" y="293129"/>
                    <a:pt x="94881" y="271213"/>
                    <a:pt x="94881" y="268473"/>
                  </a:cubicBezTo>
                  <a:cubicBezTo>
                    <a:pt x="94881" y="264364"/>
                    <a:pt x="92142" y="246557"/>
                    <a:pt x="92142" y="242448"/>
                  </a:cubicBezTo>
                  <a:cubicBezTo>
                    <a:pt x="92142" y="227381"/>
                    <a:pt x="100361" y="220532"/>
                    <a:pt x="100361" y="206834"/>
                  </a:cubicBezTo>
                  <a:cubicBezTo>
                    <a:pt x="100361" y="191767"/>
                    <a:pt x="90773" y="190397"/>
                    <a:pt x="90773" y="171220"/>
                  </a:cubicBezTo>
                  <a:cubicBezTo>
                    <a:pt x="90773" y="149304"/>
                    <a:pt x="104470" y="141086"/>
                    <a:pt x="131865" y="126018"/>
                  </a:cubicBezTo>
                  <a:cubicBezTo>
                    <a:pt x="135974" y="123279"/>
                    <a:pt x="174327" y="98623"/>
                    <a:pt x="174327" y="95883"/>
                  </a:cubicBezTo>
                  <a:cubicBezTo>
                    <a:pt x="174327" y="80816"/>
                    <a:pt x="164739" y="75337"/>
                    <a:pt x="155151" y="57530"/>
                  </a:cubicBezTo>
                  <a:lnTo>
                    <a:pt x="155151" y="52051"/>
                  </a:lnTo>
                  <a:cubicBezTo>
                    <a:pt x="156521" y="50682"/>
                    <a:pt x="159260" y="50682"/>
                    <a:pt x="163369" y="50682"/>
                  </a:cubicBezTo>
                  <a:cubicBezTo>
                    <a:pt x="162000" y="23286"/>
                    <a:pt x="170218" y="0"/>
                    <a:pt x="198983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83F90CB1-B9CC-B4B1-1294-99D78995FED9}"/>
                </a:ext>
              </a:extLst>
            </p:cNvPr>
            <p:cNvSpPr/>
            <p:nvPr/>
          </p:nvSpPr>
          <p:spPr>
            <a:xfrm flipH="1">
              <a:off x="6371774" y="6788199"/>
              <a:ext cx="1360667" cy="905403"/>
            </a:xfrm>
            <a:custGeom>
              <a:avLst/>
              <a:gdLst>
                <a:gd name="connsiteX0" fmla="*/ 1171691 w 1453314"/>
                <a:gd name="connsiteY0" fmla="*/ 961462 h 967051"/>
                <a:gd name="connsiteX1" fmla="*/ 1175253 w 1453314"/>
                <a:gd name="connsiteY1" fmla="*/ 964311 h 967051"/>
                <a:gd name="connsiteX2" fmla="*/ 1171144 w 1453314"/>
                <a:gd name="connsiteY2" fmla="*/ 961571 h 967051"/>
                <a:gd name="connsiteX3" fmla="*/ 1150769 w 1453314"/>
                <a:gd name="connsiteY3" fmla="*/ 958661 h 967051"/>
                <a:gd name="connsiteX4" fmla="*/ 1149228 w 1453314"/>
                <a:gd name="connsiteY4" fmla="*/ 960202 h 967051"/>
                <a:gd name="connsiteX5" fmla="*/ 1153337 w 1453314"/>
                <a:gd name="connsiteY5" fmla="*/ 960202 h 967051"/>
                <a:gd name="connsiteX6" fmla="*/ 1150769 w 1453314"/>
                <a:gd name="connsiteY6" fmla="*/ 958661 h 967051"/>
                <a:gd name="connsiteX7" fmla="*/ 1328666 w 1453314"/>
                <a:gd name="connsiteY7" fmla="*/ 924588 h 967051"/>
                <a:gd name="connsiteX8" fmla="*/ 1332775 w 1453314"/>
                <a:gd name="connsiteY8" fmla="*/ 924588 h 967051"/>
                <a:gd name="connsiteX9" fmla="*/ 1334145 w 1453314"/>
                <a:gd name="connsiteY9" fmla="*/ 930067 h 967051"/>
                <a:gd name="connsiteX10" fmla="*/ 1327296 w 1453314"/>
                <a:gd name="connsiteY10" fmla="*/ 930067 h 967051"/>
                <a:gd name="connsiteX11" fmla="*/ 1338254 w 1453314"/>
                <a:gd name="connsiteY11" fmla="*/ 872537 h 967051"/>
                <a:gd name="connsiteX12" fmla="*/ 1343734 w 1453314"/>
                <a:gd name="connsiteY12" fmla="*/ 876646 h 967051"/>
                <a:gd name="connsiteX13" fmla="*/ 1336885 w 1453314"/>
                <a:gd name="connsiteY13" fmla="*/ 878016 h 967051"/>
                <a:gd name="connsiteX14" fmla="*/ 1338254 w 1453314"/>
                <a:gd name="connsiteY14" fmla="*/ 872537 h 967051"/>
                <a:gd name="connsiteX15" fmla="*/ 1388935 w 1453314"/>
                <a:gd name="connsiteY15" fmla="*/ 857470 h 967051"/>
                <a:gd name="connsiteX16" fmla="*/ 1391675 w 1453314"/>
                <a:gd name="connsiteY16" fmla="*/ 860209 h 967051"/>
                <a:gd name="connsiteX17" fmla="*/ 1384826 w 1453314"/>
                <a:gd name="connsiteY17" fmla="*/ 860209 h 967051"/>
                <a:gd name="connsiteX18" fmla="*/ 1388935 w 1453314"/>
                <a:gd name="connsiteY18" fmla="*/ 857470 h 967051"/>
                <a:gd name="connsiteX19" fmla="*/ 1349212 w 1453314"/>
                <a:gd name="connsiteY19" fmla="*/ 850621 h 967051"/>
                <a:gd name="connsiteX20" fmla="*/ 1354692 w 1453314"/>
                <a:gd name="connsiteY20" fmla="*/ 850621 h 967051"/>
                <a:gd name="connsiteX21" fmla="*/ 1353322 w 1453314"/>
                <a:gd name="connsiteY21" fmla="*/ 853360 h 967051"/>
                <a:gd name="connsiteX22" fmla="*/ 1349212 w 1453314"/>
                <a:gd name="connsiteY22" fmla="*/ 850621 h 967051"/>
                <a:gd name="connsiteX23" fmla="*/ 1302641 w 1453314"/>
                <a:gd name="connsiteY23" fmla="*/ 849251 h 967051"/>
                <a:gd name="connsiteX24" fmla="*/ 1306750 w 1453314"/>
                <a:gd name="connsiteY24" fmla="*/ 849251 h 967051"/>
                <a:gd name="connsiteX25" fmla="*/ 1309489 w 1453314"/>
                <a:gd name="connsiteY25" fmla="*/ 854730 h 967051"/>
                <a:gd name="connsiteX26" fmla="*/ 1305380 w 1453314"/>
                <a:gd name="connsiteY26" fmla="*/ 856100 h 967051"/>
                <a:gd name="connsiteX27" fmla="*/ 1299901 w 1453314"/>
                <a:gd name="connsiteY27" fmla="*/ 853360 h 967051"/>
                <a:gd name="connsiteX28" fmla="*/ 1302641 w 1453314"/>
                <a:gd name="connsiteY28" fmla="*/ 849251 h 967051"/>
                <a:gd name="connsiteX29" fmla="*/ 1388935 w 1453314"/>
                <a:gd name="connsiteY29" fmla="*/ 845142 h 967051"/>
                <a:gd name="connsiteX30" fmla="*/ 1393045 w 1453314"/>
                <a:gd name="connsiteY30" fmla="*/ 847881 h 967051"/>
                <a:gd name="connsiteX31" fmla="*/ 1388935 w 1453314"/>
                <a:gd name="connsiteY31" fmla="*/ 845142 h 967051"/>
                <a:gd name="connsiteX32" fmla="*/ 1396641 w 1453314"/>
                <a:gd name="connsiteY32" fmla="*/ 838635 h 967051"/>
                <a:gd name="connsiteX33" fmla="*/ 1399894 w 1453314"/>
                <a:gd name="connsiteY33" fmla="*/ 839663 h 967051"/>
                <a:gd name="connsiteX34" fmla="*/ 1398524 w 1453314"/>
                <a:gd name="connsiteY34" fmla="*/ 842403 h 967051"/>
                <a:gd name="connsiteX35" fmla="*/ 1394415 w 1453314"/>
                <a:gd name="connsiteY35" fmla="*/ 839663 h 967051"/>
                <a:gd name="connsiteX36" fmla="*/ 1396641 w 1453314"/>
                <a:gd name="connsiteY36" fmla="*/ 838635 h 967051"/>
                <a:gd name="connsiteX37" fmla="*/ 478046 w 1453314"/>
                <a:gd name="connsiteY37" fmla="*/ 831444 h 967051"/>
                <a:gd name="connsiteX38" fmla="*/ 483525 w 1453314"/>
                <a:gd name="connsiteY38" fmla="*/ 832814 h 967051"/>
                <a:gd name="connsiteX39" fmla="*/ 480785 w 1453314"/>
                <a:gd name="connsiteY39" fmla="*/ 836923 h 967051"/>
                <a:gd name="connsiteX40" fmla="*/ 476676 w 1453314"/>
                <a:gd name="connsiteY40" fmla="*/ 834184 h 967051"/>
                <a:gd name="connsiteX41" fmla="*/ 478046 w 1453314"/>
                <a:gd name="connsiteY41" fmla="*/ 831444 h 967051"/>
                <a:gd name="connsiteX42" fmla="*/ 1016361 w 1453314"/>
                <a:gd name="connsiteY42" fmla="*/ 820486 h 967051"/>
                <a:gd name="connsiteX43" fmla="*/ 1017731 w 1453314"/>
                <a:gd name="connsiteY43" fmla="*/ 823226 h 967051"/>
                <a:gd name="connsiteX44" fmla="*/ 1013621 w 1453314"/>
                <a:gd name="connsiteY44" fmla="*/ 821856 h 967051"/>
                <a:gd name="connsiteX45" fmla="*/ 1016361 w 1453314"/>
                <a:gd name="connsiteY45" fmla="*/ 820486 h 967051"/>
                <a:gd name="connsiteX46" fmla="*/ 1054714 w 1453314"/>
                <a:gd name="connsiteY46" fmla="*/ 809528 h 967051"/>
                <a:gd name="connsiteX47" fmla="*/ 1060193 w 1453314"/>
                <a:gd name="connsiteY47" fmla="*/ 809528 h 967051"/>
                <a:gd name="connsiteX48" fmla="*/ 1062933 w 1453314"/>
                <a:gd name="connsiteY48" fmla="*/ 815007 h 967051"/>
                <a:gd name="connsiteX49" fmla="*/ 1056084 w 1453314"/>
                <a:gd name="connsiteY49" fmla="*/ 816377 h 967051"/>
                <a:gd name="connsiteX50" fmla="*/ 1053344 w 1453314"/>
                <a:gd name="connsiteY50" fmla="*/ 812268 h 967051"/>
                <a:gd name="connsiteX51" fmla="*/ 1054714 w 1453314"/>
                <a:gd name="connsiteY51" fmla="*/ 809528 h 967051"/>
                <a:gd name="connsiteX52" fmla="*/ 1273876 w 1453314"/>
                <a:gd name="connsiteY52" fmla="*/ 802680 h 967051"/>
                <a:gd name="connsiteX53" fmla="*/ 1276615 w 1453314"/>
                <a:gd name="connsiteY53" fmla="*/ 805419 h 967051"/>
                <a:gd name="connsiteX54" fmla="*/ 1272506 w 1453314"/>
                <a:gd name="connsiteY54" fmla="*/ 805419 h 967051"/>
                <a:gd name="connsiteX55" fmla="*/ 1273876 w 1453314"/>
                <a:gd name="connsiteY55" fmla="*/ 802680 h 967051"/>
                <a:gd name="connsiteX56" fmla="*/ 1431056 w 1453314"/>
                <a:gd name="connsiteY56" fmla="*/ 792920 h 967051"/>
                <a:gd name="connsiteX57" fmla="*/ 1434138 w 1453314"/>
                <a:gd name="connsiteY57" fmla="*/ 793091 h 967051"/>
                <a:gd name="connsiteX58" fmla="*/ 1435507 w 1453314"/>
                <a:gd name="connsiteY58" fmla="*/ 799940 h 967051"/>
                <a:gd name="connsiteX59" fmla="*/ 1431398 w 1453314"/>
                <a:gd name="connsiteY59" fmla="*/ 799940 h 967051"/>
                <a:gd name="connsiteX60" fmla="*/ 1430028 w 1453314"/>
                <a:gd name="connsiteY60" fmla="*/ 795830 h 967051"/>
                <a:gd name="connsiteX61" fmla="*/ 1431056 w 1453314"/>
                <a:gd name="connsiteY61" fmla="*/ 792920 h 967051"/>
                <a:gd name="connsiteX62" fmla="*/ 468458 w 1453314"/>
                <a:gd name="connsiteY62" fmla="*/ 790352 h 967051"/>
                <a:gd name="connsiteX63" fmla="*/ 473937 w 1453314"/>
                <a:gd name="connsiteY63" fmla="*/ 790352 h 967051"/>
                <a:gd name="connsiteX64" fmla="*/ 475307 w 1453314"/>
                <a:gd name="connsiteY64" fmla="*/ 794461 h 967051"/>
                <a:gd name="connsiteX65" fmla="*/ 468458 w 1453314"/>
                <a:gd name="connsiteY65" fmla="*/ 790352 h 967051"/>
                <a:gd name="connsiteX66" fmla="*/ 1138270 w 1453314"/>
                <a:gd name="connsiteY66" fmla="*/ 787612 h 967051"/>
                <a:gd name="connsiteX67" fmla="*/ 1143749 w 1453314"/>
                <a:gd name="connsiteY67" fmla="*/ 813638 h 967051"/>
                <a:gd name="connsiteX68" fmla="*/ 1146488 w 1453314"/>
                <a:gd name="connsiteY68" fmla="*/ 823226 h 967051"/>
                <a:gd name="connsiteX69" fmla="*/ 1134160 w 1453314"/>
                <a:gd name="connsiteY69" fmla="*/ 835553 h 967051"/>
                <a:gd name="connsiteX70" fmla="*/ 1123202 w 1453314"/>
                <a:gd name="connsiteY70" fmla="*/ 815007 h 967051"/>
                <a:gd name="connsiteX71" fmla="*/ 1120463 w 1453314"/>
                <a:gd name="connsiteY71" fmla="*/ 802680 h 967051"/>
                <a:gd name="connsiteX72" fmla="*/ 1138270 w 1453314"/>
                <a:gd name="connsiteY72" fmla="*/ 787612 h 967051"/>
                <a:gd name="connsiteX73" fmla="*/ 432844 w 1453314"/>
                <a:gd name="connsiteY73" fmla="*/ 775284 h 967051"/>
                <a:gd name="connsiteX74" fmla="*/ 434214 w 1453314"/>
                <a:gd name="connsiteY74" fmla="*/ 778024 h 967051"/>
                <a:gd name="connsiteX75" fmla="*/ 430105 w 1453314"/>
                <a:gd name="connsiteY75" fmla="*/ 778024 h 967051"/>
                <a:gd name="connsiteX76" fmla="*/ 1261548 w 1453314"/>
                <a:gd name="connsiteY76" fmla="*/ 771175 h 967051"/>
                <a:gd name="connsiteX77" fmla="*/ 1262918 w 1453314"/>
                <a:gd name="connsiteY77" fmla="*/ 773915 h 967051"/>
                <a:gd name="connsiteX78" fmla="*/ 1258808 w 1453314"/>
                <a:gd name="connsiteY78" fmla="*/ 773915 h 967051"/>
                <a:gd name="connsiteX79" fmla="*/ 1338254 w 1453314"/>
                <a:gd name="connsiteY79" fmla="*/ 768435 h 967051"/>
                <a:gd name="connsiteX80" fmla="*/ 1335515 w 1453314"/>
                <a:gd name="connsiteY80" fmla="*/ 772545 h 967051"/>
                <a:gd name="connsiteX81" fmla="*/ 1332775 w 1453314"/>
                <a:gd name="connsiteY81" fmla="*/ 769805 h 967051"/>
                <a:gd name="connsiteX82" fmla="*/ 1338254 w 1453314"/>
                <a:gd name="connsiteY82" fmla="*/ 768435 h 967051"/>
                <a:gd name="connsiteX83" fmla="*/ 1138270 w 1453314"/>
                <a:gd name="connsiteY83" fmla="*/ 768435 h 967051"/>
                <a:gd name="connsiteX84" fmla="*/ 1139639 w 1453314"/>
                <a:gd name="connsiteY84" fmla="*/ 776654 h 967051"/>
                <a:gd name="connsiteX85" fmla="*/ 1132791 w 1453314"/>
                <a:gd name="connsiteY85" fmla="*/ 773915 h 967051"/>
                <a:gd name="connsiteX86" fmla="*/ 1131421 w 1453314"/>
                <a:gd name="connsiteY86" fmla="*/ 771175 h 967051"/>
                <a:gd name="connsiteX87" fmla="*/ 1138270 w 1453314"/>
                <a:gd name="connsiteY87" fmla="*/ 768435 h 967051"/>
                <a:gd name="connsiteX88" fmla="*/ 499962 w 1453314"/>
                <a:gd name="connsiteY88" fmla="*/ 768435 h 967051"/>
                <a:gd name="connsiteX89" fmla="*/ 505441 w 1453314"/>
                <a:gd name="connsiteY89" fmla="*/ 769805 h 967051"/>
                <a:gd name="connsiteX90" fmla="*/ 502579 w 1453314"/>
                <a:gd name="connsiteY90" fmla="*/ 772764 h 967051"/>
                <a:gd name="connsiteX91" fmla="*/ 498592 w 1453314"/>
                <a:gd name="connsiteY91" fmla="*/ 772545 h 967051"/>
                <a:gd name="connsiteX92" fmla="*/ 462979 w 1453314"/>
                <a:gd name="connsiteY92" fmla="*/ 768435 h 967051"/>
                <a:gd name="connsiteX93" fmla="*/ 464348 w 1453314"/>
                <a:gd name="connsiteY93" fmla="*/ 771175 h 967051"/>
                <a:gd name="connsiteX94" fmla="*/ 460239 w 1453314"/>
                <a:gd name="connsiteY94" fmla="*/ 771175 h 967051"/>
                <a:gd name="connsiteX95" fmla="*/ 1306750 w 1453314"/>
                <a:gd name="connsiteY95" fmla="*/ 764326 h 967051"/>
                <a:gd name="connsiteX96" fmla="*/ 1310859 w 1453314"/>
                <a:gd name="connsiteY96" fmla="*/ 765696 h 967051"/>
                <a:gd name="connsiteX97" fmla="*/ 1305380 w 1453314"/>
                <a:gd name="connsiteY97" fmla="*/ 769805 h 967051"/>
                <a:gd name="connsiteX98" fmla="*/ 1304011 w 1453314"/>
                <a:gd name="connsiteY98" fmla="*/ 767065 h 967051"/>
                <a:gd name="connsiteX99" fmla="*/ 1099403 w 1453314"/>
                <a:gd name="connsiteY99" fmla="*/ 761587 h 967051"/>
                <a:gd name="connsiteX100" fmla="*/ 1102656 w 1453314"/>
                <a:gd name="connsiteY100" fmla="*/ 761587 h 967051"/>
                <a:gd name="connsiteX101" fmla="*/ 1112244 w 1453314"/>
                <a:gd name="connsiteY101" fmla="*/ 767065 h 967051"/>
                <a:gd name="connsiteX102" fmla="*/ 1104026 w 1453314"/>
                <a:gd name="connsiteY102" fmla="*/ 772545 h 967051"/>
                <a:gd name="connsiteX103" fmla="*/ 1097177 w 1453314"/>
                <a:gd name="connsiteY103" fmla="*/ 765696 h 967051"/>
                <a:gd name="connsiteX104" fmla="*/ 1099403 w 1453314"/>
                <a:gd name="connsiteY104" fmla="*/ 761587 h 967051"/>
                <a:gd name="connsiteX105" fmla="*/ 1228674 w 1453314"/>
                <a:gd name="connsiteY105" fmla="*/ 756107 h 967051"/>
                <a:gd name="connsiteX106" fmla="*/ 1235523 w 1453314"/>
                <a:gd name="connsiteY106" fmla="*/ 757477 h 967051"/>
                <a:gd name="connsiteX107" fmla="*/ 1225934 w 1453314"/>
                <a:gd name="connsiteY107" fmla="*/ 762956 h 967051"/>
                <a:gd name="connsiteX108" fmla="*/ 1228674 w 1453314"/>
                <a:gd name="connsiteY108" fmla="*/ 756107 h 967051"/>
                <a:gd name="connsiteX109" fmla="*/ 1050605 w 1453314"/>
                <a:gd name="connsiteY109" fmla="*/ 756107 h 967051"/>
                <a:gd name="connsiteX110" fmla="*/ 1053344 w 1453314"/>
                <a:gd name="connsiteY110" fmla="*/ 757477 h 967051"/>
                <a:gd name="connsiteX111" fmla="*/ 1050605 w 1453314"/>
                <a:gd name="connsiteY111" fmla="*/ 760217 h 967051"/>
                <a:gd name="connsiteX112" fmla="*/ 1046496 w 1453314"/>
                <a:gd name="connsiteY112" fmla="*/ 758847 h 967051"/>
                <a:gd name="connsiteX113" fmla="*/ 1050605 w 1453314"/>
                <a:gd name="connsiteY113" fmla="*/ 756107 h 967051"/>
                <a:gd name="connsiteX114" fmla="*/ 1028689 w 1453314"/>
                <a:gd name="connsiteY114" fmla="*/ 750628 h 967051"/>
                <a:gd name="connsiteX115" fmla="*/ 1025949 w 1453314"/>
                <a:gd name="connsiteY115" fmla="*/ 754738 h 967051"/>
                <a:gd name="connsiteX116" fmla="*/ 1019101 w 1453314"/>
                <a:gd name="connsiteY116" fmla="*/ 753368 h 967051"/>
                <a:gd name="connsiteX117" fmla="*/ 1028689 w 1453314"/>
                <a:gd name="connsiteY117" fmla="*/ 750628 h 967051"/>
                <a:gd name="connsiteX118" fmla="*/ 583517 w 1453314"/>
                <a:gd name="connsiteY118" fmla="*/ 750628 h 967051"/>
                <a:gd name="connsiteX119" fmla="*/ 605434 w 1453314"/>
                <a:gd name="connsiteY119" fmla="*/ 767065 h 967051"/>
                <a:gd name="connsiteX120" fmla="*/ 594476 w 1453314"/>
                <a:gd name="connsiteY120" fmla="*/ 772545 h 967051"/>
                <a:gd name="connsiteX121" fmla="*/ 571189 w 1453314"/>
                <a:gd name="connsiteY121" fmla="*/ 765696 h 967051"/>
                <a:gd name="connsiteX122" fmla="*/ 569820 w 1453314"/>
                <a:gd name="connsiteY122" fmla="*/ 758847 h 967051"/>
                <a:gd name="connsiteX123" fmla="*/ 583517 w 1453314"/>
                <a:gd name="connsiteY123" fmla="*/ 750628 h 967051"/>
                <a:gd name="connsiteX124" fmla="*/ 851990 w 1453314"/>
                <a:gd name="connsiteY124" fmla="*/ 745150 h 967051"/>
                <a:gd name="connsiteX125" fmla="*/ 864318 w 1453314"/>
                <a:gd name="connsiteY125" fmla="*/ 754738 h 967051"/>
                <a:gd name="connsiteX126" fmla="*/ 856099 w 1453314"/>
                <a:gd name="connsiteY126" fmla="*/ 757477 h 967051"/>
                <a:gd name="connsiteX127" fmla="*/ 845141 w 1453314"/>
                <a:gd name="connsiteY127" fmla="*/ 751998 h 967051"/>
                <a:gd name="connsiteX128" fmla="*/ 851990 w 1453314"/>
                <a:gd name="connsiteY128" fmla="*/ 745150 h 967051"/>
                <a:gd name="connsiteX129" fmla="*/ 150674 w 1453314"/>
                <a:gd name="connsiteY129" fmla="*/ 742410 h 967051"/>
                <a:gd name="connsiteX130" fmla="*/ 161632 w 1453314"/>
                <a:gd name="connsiteY130" fmla="*/ 743780 h 967051"/>
                <a:gd name="connsiteX131" fmla="*/ 165741 w 1453314"/>
                <a:gd name="connsiteY131" fmla="*/ 750628 h 967051"/>
                <a:gd name="connsiteX132" fmla="*/ 160262 w 1453314"/>
                <a:gd name="connsiteY132" fmla="*/ 754738 h 967051"/>
                <a:gd name="connsiteX133" fmla="*/ 147934 w 1453314"/>
                <a:gd name="connsiteY133" fmla="*/ 751998 h 967051"/>
                <a:gd name="connsiteX134" fmla="*/ 146564 w 1453314"/>
                <a:gd name="connsiteY134" fmla="*/ 746519 h 967051"/>
                <a:gd name="connsiteX135" fmla="*/ 150674 w 1453314"/>
                <a:gd name="connsiteY135" fmla="*/ 742410 h 967051"/>
                <a:gd name="connsiteX136" fmla="*/ 1227304 w 1453314"/>
                <a:gd name="connsiteY136" fmla="*/ 736931 h 967051"/>
                <a:gd name="connsiteX137" fmla="*/ 1232783 w 1453314"/>
                <a:gd name="connsiteY137" fmla="*/ 742410 h 967051"/>
                <a:gd name="connsiteX138" fmla="*/ 1231413 w 1453314"/>
                <a:gd name="connsiteY138" fmla="*/ 746519 h 967051"/>
                <a:gd name="connsiteX139" fmla="*/ 1225934 w 1453314"/>
                <a:gd name="connsiteY139" fmla="*/ 741040 h 967051"/>
                <a:gd name="connsiteX140" fmla="*/ 1227304 w 1453314"/>
                <a:gd name="connsiteY140" fmla="*/ 736931 h 967051"/>
                <a:gd name="connsiteX141" fmla="*/ 704056 w 1453314"/>
                <a:gd name="connsiteY141" fmla="*/ 735561 h 967051"/>
                <a:gd name="connsiteX142" fmla="*/ 709535 w 1453314"/>
                <a:gd name="connsiteY142" fmla="*/ 736931 h 967051"/>
                <a:gd name="connsiteX143" fmla="*/ 706796 w 1453314"/>
                <a:gd name="connsiteY143" fmla="*/ 739670 h 967051"/>
                <a:gd name="connsiteX144" fmla="*/ 702687 w 1453314"/>
                <a:gd name="connsiteY144" fmla="*/ 739670 h 967051"/>
                <a:gd name="connsiteX145" fmla="*/ 1014991 w 1453314"/>
                <a:gd name="connsiteY145" fmla="*/ 732822 h 967051"/>
                <a:gd name="connsiteX146" fmla="*/ 1013621 w 1453314"/>
                <a:gd name="connsiteY146" fmla="*/ 735561 h 967051"/>
                <a:gd name="connsiteX147" fmla="*/ 1010882 w 1453314"/>
                <a:gd name="connsiteY147" fmla="*/ 734192 h 967051"/>
                <a:gd name="connsiteX148" fmla="*/ 1014991 w 1453314"/>
                <a:gd name="connsiteY148" fmla="*/ 732822 h 967051"/>
                <a:gd name="connsiteX149" fmla="*/ 149304 w 1453314"/>
                <a:gd name="connsiteY149" fmla="*/ 730082 h 967051"/>
                <a:gd name="connsiteX150" fmla="*/ 153413 w 1453314"/>
                <a:gd name="connsiteY150" fmla="*/ 730082 h 967051"/>
                <a:gd name="connsiteX151" fmla="*/ 149304 w 1453314"/>
                <a:gd name="connsiteY151" fmla="*/ 734192 h 967051"/>
                <a:gd name="connsiteX152" fmla="*/ 584887 w 1453314"/>
                <a:gd name="connsiteY152" fmla="*/ 727342 h 967051"/>
                <a:gd name="connsiteX153" fmla="*/ 583517 w 1453314"/>
                <a:gd name="connsiteY153" fmla="*/ 735561 h 967051"/>
                <a:gd name="connsiteX154" fmla="*/ 576669 w 1453314"/>
                <a:gd name="connsiteY154" fmla="*/ 736931 h 967051"/>
                <a:gd name="connsiteX155" fmla="*/ 573929 w 1453314"/>
                <a:gd name="connsiteY155" fmla="*/ 731452 h 967051"/>
                <a:gd name="connsiteX156" fmla="*/ 584887 w 1453314"/>
                <a:gd name="connsiteY156" fmla="*/ 727342 h 967051"/>
                <a:gd name="connsiteX157" fmla="*/ 1136900 w 1453314"/>
                <a:gd name="connsiteY157" fmla="*/ 719124 h 967051"/>
                <a:gd name="connsiteX158" fmla="*/ 1136900 w 1453314"/>
                <a:gd name="connsiteY158" fmla="*/ 723233 h 967051"/>
                <a:gd name="connsiteX159" fmla="*/ 1141009 w 1453314"/>
                <a:gd name="connsiteY159" fmla="*/ 723233 h 967051"/>
                <a:gd name="connsiteX160" fmla="*/ 1136900 w 1453314"/>
                <a:gd name="connsiteY160" fmla="*/ 719124 h 967051"/>
                <a:gd name="connsiteX161" fmla="*/ 1420440 w 1453314"/>
                <a:gd name="connsiteY161" fmla="*/ 717754 h 967051"/>
                <a:gd name="connsiteX162" fmla="*/ 1431398 w 1453314"/>
                <a:gd name="connsiteY162" fmla="*/ 728712 h 967051"/>
                <a:gd name="connsiteX163" fmla="*/ 1424549 w 1453314"/>
                <a:gd name="connsiteY163" fmla="*/ 730082 h 967051"/>
                <a:gd name="connsiteX164" fmla="*/ 1413591 w 1453314"/>
                <a:gd name="connsiteY164" fmla="*/ 724603 h 967051"/>
                <a:gd name="connsiteX165" fmla="*/ 1420440 w 1453314"/>
                <a:gd name="connsiteY165" fmla="*/ 717754 h 967051"/>
                <a:gd name="connsiteX166" fmla="*/ 1006773 w 1453314"/>
                <a:gd name="connsiteY166" fmla="*/ 717754 h 967051"/>
                <a:gd name="connsiteX167" fmla="*/ 1012252 w 1453314"/>
                <a:gd name="connsiteY167" fmla="*/ 720494 h 967051"/>
                <a:gd name="connsiteX168" fmla="*/ 1004033 w 1453314"/>
                <a:gd name="connsiteY168" fmla="*/ 720494 h 967051"/>
                <a:gd name="connsiteX169" fmla="*/ 990336 w 1453314"/>
                <a:gd name="connsiteY169" fmla="*/ 717754 h 967051"/>
                <a:gd name="connsiteX170" fmla="*/ 994445 w 1453314"/>
                <a:gd name="connsiteY170" fmla="*/ 720494 h 967051"/>
                <a:gd name="connsiteX171" fmla="*/ 987596 w 1453314"/>
                <a:gd name="connsiteY171" fmla="*/ 720494 h 967051"/>
                <a:gd name="connsiteX172" fmla="*/ 1235523 w 1453314"/>
                <a:gd name="connsiteY172" fmla="*/ 715015 h 967051"/>
                <a:gd name="connsiteX173" fmla="*/ 1246481 w 1453314"/>
                <a:gd name="connsiteY173" fmla="*/ 715015 h 967051"/>
                <a:gd name="connsiteX174" fmla="*/ 1243741 w 1453314"/>
                <a:gd name="connsiteY174" fmla="*/ 719124 h 967051"/>
                <a:gd name="connsiteX175" fmla="*/ 1235523 w 1453314"/>
                <a:gd name="connsiteY175" fmla="*/ 715015 h 967051"/>
                <a:gd name="connsiteX176" fmla="*/ 1006773 w 1453314"/>
                <a:gd name="connsiteY176" fmla="*/ 708166 h 967051"/>
                <a:gd name="connsiteX177" fmla="*/ 1008143 w 1453314"/>
                <a:gd name="connsiteY177" fmla="*/ 712275 h 967051"/>
                <a:gd name="connsiteX178" fmla="*/ 1001294 w 1453314"/>
                <a:gd name="connsiteY178" fmla="*/ 712275 h 967051"/>
                <a:gd name="connsiteX179" fmla="*/ 1006773 w 1453314"/>
                <a:gd name="connsiteY179" fmla="*/ 708166 h 967051"/>
                <a:gd name="connsiteX180" fmla="*/ 575299 w 1453314"/>
                <a:gd name="connsiteY180" fmla="*/ 705427 h 967051"/>
                <a:gd name="connsiteX181" fmla="*/ 580778 w 1453314"/>
                <a:gd name="connsiteY181" fmla="*/ 705427 h 967051"/>
                <a:gd name="connsiteX182" fmla="*/ 580778 w 1453314"/>
                <a:gd name="connsiteY182" fmla="*/ 720494 h 967051"/>
                <a:gd name="connsiteX183" fmla="*/ 578038 w 1453314"/>
                <a:gd name="connsiteY183" fmla="*/ 721864 h 967051"/>
                <a:gd name="connsiteX184" fmla="*/ 576669 w 1453314"/>
                <a:gd name="connsiteY184" fmla="*/ 717754 h 967051"/>
                <a:gd name="connsiteX185" fmla="*/ 579408 w 1453314"/>
                <a:gd name="connsiteY185" fmla="*/ 712275 h 967051"/>
                <a:gd name="connsiteX186" fmla="*/ 573929 w 1453314"/>
                <a:gd name="connsiteY186" fmla="*/ 708166 h 967051"/>
                <a:gd name="connsiteX187" fmla="*/ 575299 w 1453314"/>
                <a:gd name="connsiteY187" fmla="*/ 705427 h 967051"/>
                <a:gd name="connsiteX188" fmla="*/ 196127 w 1453314"/>
                <a:gd name="connsiteY188" fmla="*/ 705398 h 967051"/>
                <a:gd name="connsiteX189" fmla="*/ 198051 w 1453314"/>
                <a:gd name="connsiteY189" fmla="*/ 705990 h 967051"/>
                <a:gd name="connsiteX190" fmla="*/ 197245 w 1453314"/>
                <a:gd name="connsiteY190" fmla="*/ 706796 h 967051"/>
                <a:gd name="connsiteX191" fmla="*/ 179439 w 1453314"/>
                <a:gd name="connsiteY191" fmla="*/ 704057 h 967051"/>
                <a:gd name="connsiteX192" fmla="*/ 186440 w 1453314"/>
                <a:gd name="connsiteY192" fmla="*/ 704386 h 967051"/>
                <a:gd name="connsiteX193" fmla="*/ 183548 w 1453314"/>
                <a:gd name="connsiteY193" fmla="*/ 706796 h 967051"/>
                <a:gd name="connsiteX194" fmla="*/ 179439 w 1453314"/>
                <a:gd name="connsiteY194" fmla="*/ 704057 h 967051"/>
                <a:gd name="connsiteX195" fmla="*/ 1261548 w 1453314"/>
                <a:gd name="connsiteY195" fmla="*/ 702687 h 967051"/>
                <a:gd name="connsiteX196" fmla="*/ 1269766 w 1453314"/>
                <a:gd name="connsiteY196" fmla="*/ 709536 h 967051"/>
                <a:gd name="connsiteX197" fmla="*/ 1287573 w 1453314"/>
                <a:gd name="connsiteY197" fmla="*/ 731452 h 967051"/>
                <a:gd name="connsiteX198" fmla="*/ 1291683 w 1453314"/>
                <a:gd name="connsiteY198" fmla="*/ 734192 h 967051"/>
                <a:gd name="connsiteX199" fmla="*/ 1286204 w 1453314"/>
                <a:gd name="connsiteY199" fmla="*/ 732822 h 967051"/>
                <a:gd name="connsiteX200" fmla="*/ 1282094 w 1453314"/>
                <a:gd name="connsiteY200" fmla="*/ 736931 h 967051"/>
                <a:gd name="connsiteX201" fmla="*/ 1268397 w 1453314"/>
                <a:gd name="connsiteY201" fmla="*/ 741040 h 967051"/>
                <a:gd name="connsiteX202" fmla="*/ 1251960 w 1453314"/>
                <a:gd name="connsiteY202" fmla="*/ 709536 h 967051"/>
                <a:gd name="connsiteX203" fmla="*/ 1251960 w 1453314"/>
                <a:gd name="connsiteY203" fmla="*/ 705427 h 967051"/>
                <a:gd name="connsiteX204" fmla="*/ 1261548 w 1453314"/>
                <a:gd name="connsiteY204" fmla="*/ 702687 h 967051"/>
                <a:gd name="connsiteX205" fmla="*/ 1005403 w 1453314"/>
                <a:gd name="connsiteY205" fmla="*/ 702687 h 967051"/>
                <a:gd name="connsiteX206" fmla="*/ 1012252 w 1453314"/>
                <a:gd name="connsiteY206" fmla="*/ 704057 h 967051"/>
                <a:gd name="connsiteX207" fmla="*/ 1010882 w 1453314"/>
                <a:gd name="connsiteY207" fmla="*/ 706796 h 967051"/>
                <a:gd name="connsiteX208" fmla="*/ 1005403 w 1453314"/>
                <a:gd name="connsiteY208" fmla="*/ 702687 h 967051"/>
                <a:gd name="connsiteX209" fmla="*/ 326003 w 1453314"/>
                <a:gd name="connsiteY209" fmla="*/ 702687 h 967051"/>
                <a:gd name="connsiteX210" fmla="*/ 328742 w 1453314"/>
                <a:gd name="connsiteY210" fmla="*/ 705427 h 967051"/>
                <a:gd name="connsiteX211" fmla="*/ 320524 w 1453314"/>
                <a:gd name="connsiteY211" fmla="*/ 706796 h 967051"/>
                <a:gd name="connsiteX212" fmla="*/ 326003 w 1453314"/>
                <a:gd name="connsiteY212" fmla="*/ 702687 h 967051"/>
                <a:gd name="connsiteX213" fmla="*/ 475307 w 1453314"/>
                <a:gd name="connsiteY213" fmla="*/ 699947 h 967051"/>
                <a:gd name="connsiteX214" fmla="*/ 478046 w 1453314"/>
                <a:gd name="connsiteY214" fmla="*/ 702687 h 967051"/>
                <a:gd name="connsiteX215" fmla="*/ 475307 w 1453314"/>
                <a:gd name="connsiteY215" fmla="*/ 704057 h 967051"/>
                <a:gd name="connsiteX216" fmla="*/ 475307 w 1453314"/>
                <a:gd name="connsiteY216" fmla="*/ 699947 h 967051"/>
                <a:gd name="connsiteX217" fmla="*/ 191767 w 1453314"/>
                <a:gd name="connsiteY217" fmla="*/ 699947 h 967051"/>
                <a:gd name="connsiteX218" fmla="*/ 196127 w 1453314"/>
                <a:gd name="connsiteY218" fmla="*/ 705398 h 967051"/>
                <a:gd name="connsiteX219" fmla="*/ 193992 w 1453314"/>
                <a:gd name="connsiteY219" fmla="*/ 704742 h 967051"/>
                <a:gd name="connsiteX220" fmla="*/ 186440 w 1453314"/>
                <a:gd name="connsiteY220" fmla="*/ 704386 h 967051"/>
                <a:gd name="connsiteX221" fmla="*/ 1245111 w 1453314"/>
                <a:gd name="connsiteY221" fmla="*/ 697208 h 967051"/>
                <a:gd name="connsiteX222" fmla="*/ 1250590 w 1453314"/>
                <a:gd name="connsiteY222" fmla="*/ 698577 h 967051"/>
                <a:gd name="connsiteX223" fmla="*/ 1245111 w 1453314"/>
                <a:gd name="connsiteY223" fmla="*/ 699947 h 967051"/>
                <a:gd name="connsiteX224" fmla="*/ 580778 w 1453314"/>
                <a:gd name="connsiteY224" fmla="*/ 697208 h 967051"/>
                <a:gd name="connsiteX225" fmla="*/ 586257 w 1453314"/>
                <a:gd name="connsiteY225" fmla="*/ 697208 h 967051"/>
                <a:gd name="connsiteX226" fmla="*/ 588996 w 1453314"/>
                <a:gd name="connsiteY226" fmla="*/ 702687 h 967051"/>
                <a:gd name="connsiteX227" fmla="*/ 579408 w 1453314"/>
                <a:gd name="connsiteY227" fmla="*/ 701317 h 967051"/>
                <a:gd name="connsiteX228" fmla="*/ 497223 w 1453314"/>
                <a:gd name="connsiteY228" fmla="*/ 697208 h 967051"/>
                <a:gd name="connsiteX229" fmla="*/ 501332 w 1453314"/>
                <a:gd name="connsiteY229" fmla="*/ 698577 h 967051"/>
                <a:gd name="connsiteX230" fmla="*/ 498592 w 1453314"/>
                <a:gd name="connsiteY230" fmla="*/ 702687 h 967051"/>
                <a:gd name="connsiteX231" fmla="*/ 642417 w 1453314"/>
                <a:gd name="connsiteY231" fmla="*/ 691729 h 967051"/>
                <a:gd name="connsiteX232" fmla="*/ 646526 w 1453314"/>
                <a:gd name="connsiteY232" fmla="*/ 704057 h 967051"/>
                <a:gd name="connsiteX233" fmla="*/ 641047 w 1453314"/>
                <a:gd name="connsiteY233" fmla="*/ 715015 h 967051"/>
                <a:gd name="connsiteX234" fmla="*/ 649266 w 1453314"/>
                <a:gd name="connsiteY234" fmla="*/ 721864 h 967051"/>
                <a:gd name="connsiteX235" fmla="*/ 650635 w 1453314"/>
                <a:gd name="connsiteY235" fmla="*/ 699947 h 967051"/>
                <a:gd name="connsiteX236" fmla="*/ 647896 w 1453314"/>
                <a:gd name="connsiteY236" fmla="*/ 691729 h 967051"/>
                <a:gd name="connsiteX237" fmla="*/ 560231 w 1453314"/>
                <a:gd name="connsiteY237" fmla="*/ 691729 h 967051"/>
                <a:gd name="connsiteX238" fmla="*/ 565711 w 1453314"/>
                <a:gd name="connsiteY238" fmla="*/ 691729 h 967051"/>
                <a:gd name="connsiteX239" fmla="*/ 565711 w 1453314"/>
                <a:gd name="connsiteY239" fmla="*/ 697208 h 967051"/>
                <a:gd name="connsiteX240" fmla="*/ 560231 w 1453314"/>
                <a:gd name="connsiteY240" fmla="*/ 691729 h 967051"/>
                <a:gd name="connsiteX241" fmla="*/ 712275 w 1453314"/>
                <a:gd name="connsiteY241" fmla="*/ 690359 h 967051"/>
                <a:gd name="connsiteX242" fmla="*/ 715014 w 1453314"/>
                <a:gd name="connsiteY242" fmla="*/ 693099 h 967051"/>
                <a:gd name="connsiteX243" fmla="*/ 710905 w 1453314"/>
                <a:gd name="connsiteY243" fmla="*/ 693099 h 967051"/>
                <a:gd name="connsiteX244" fmla="*/ 712275 w 1453314"/>
                <a:gd name="connsiteY244" fmla="*/ 690359 h 967051"/>
                <a:gd name="connsiteX245" fmla="*/ 731451 w 1453314"/>
                <a:gd name="connsiteY245" fmla="*/ 686250 h 967051"/>
                <a:gd name="connsiteX246" fmla="*/ 738300 w 1453314"/>
                <a:gd name="connsiteY246" fmla="*/ 687620 h 967051"/>
                <a:gd name="connsiteX247" fmla="*/ 735561 w 1453314"/>
                <a:gd name="connsiteY247" fmla="*/ 690359 h 967051"/>
                <a:gd name="connsiteX248" fmla="*/ 731451 w 1453314"/>
                <a:gd name="connsiteY248" fmla="*/ 686250 h 967051"/>
                <a:gd name="connsiteX249" fmla="*/ 580778 w 1453314"/>
                <a:gd name="connsiteY249" fmla="*/ 684880 h 967051"/>
                <a:gd name="connsiteX250" fmla="*/ 576669 w 1453314"/>
                <a:gd name="connsiteY250" fmla="*/ 690359 h 967051"/>
                <a:gd name="connsiteX251" fmla="*/ 576669 w 1453314"/>
                <a:gd name="connsiteY251" fmla="*/ 686250 h 967051"/>
                <a:gd name="connsiteX252" fmla="*/ 580778 w 1453314"/>
                <a:gd name="connsiteY252" fmla="*/ 684880 h 967051"/>
                <a:gd name="connsiteX253" fmla="*/ 1368389 w 1453314"/>
                <a:gd name="connsiteY253" fmla="*/ 682141 h 967051"/>
                <a:gd name="connsiteX254" fmla="*/ 1371129 w 1453314"/>
                <a:gd name="connsiteY254" fmla="*/ 684880 h 967051"/>
                <a:gd name="connsiteX255" fmla="*/ 1368389 w 1453314"/>
                <a:gd name="connsiteY255" fmla="*/ 686250 h 967051"/>
                <a:gd name="connsiteX256" fmla="*/ 1365650 w 1453314"/>
                <a:gd name="connsiteY256" fmla="*/ 683510 h 967051"/>
                <a:gd name="connsiteX257" fmla="*/ 1368389 w 1453314"/>
                <a:gd name="connsiteY257" fmla="*/ 682141 h 967051"/>
                <a:gd name="connsiteX258" fmla="*/ 128757 w 1453314"/>
                <a:gd name="connsiteY258" fmla="*/ 682141 h 967051"/>
                <a:gd name="connsiteX259" fmla="*/ 130127 w 1453314"/>
                <a:gd name="connsiteY259" fmla="*/ 684880 h 967051"/>
                <a:gd name="connsiteX260" fmla="*/ 121909 w 1453314"/>
                <a:gd name="connsiteY260" fmla="*/ 698577 h 967051"/>
                <a:gd name="connsiteX261" fmla="*/ 113690 w 1453314"/>
                <a:gd name="connsiteY261" fmla="*/ 695838 h 967051"/>
                <a:gd name="connsiteX262" fmla="*/ 128757 w 1453314"/>
                <a:gd name="connsiteY262" fmla="*/ 682141 h 967051"/>
                <a:gd name="connsiteX263" fmla="*/ 1010882 w 1453314"/>
                <a:gd name="connsiteY263" fmla="*/ 679401 h 967051"/>
                <a:gd name="connsiteX264" fmla="*/ 1012252 w 1453314"/>
                <a:gd name="connsiteY264" fmla="*/ 684880 h 967051"/>
                <a:gd name="connsiteX265" fmla="*/ 1004033 w 1453314"/>
                <a:gd name="connsiteY265" fmla="*/ 684880 h 967051"/>
                <a:gd name="connsiteX266" fmla="*/ 1010882 w 1453314"/>
                <a:gd name="connsiteY266" fmla="*/ 679401 h 967051"/>
                <a:gd name="connsiteX267" fmla="*/ 195876 w 1453314"/>
                <a:gd name="connsiteY267" fmla="*/ 678031 h 967051"/>
                <a:gd name="connsiteX268" fmla="*/ 187657 w 1453314"/>
                <a:gd name="connsiteY268" fmla="*/ 684880 h 967051"/>
                <a:gd name="connsiteX269" fmla="*/ 191767 w 1453314"/>
                <a:gd name="connsiteY269" fmla="*/ 683510 h 967051"/>
                <a:gd name="connsiteX270" fmla="*/ 197245 w 1453314"/>
                <a:gd name="connsiteY270" fmla="*/ 688989 h 967051"/>
                <a:gd name="connsiteX271" fmla="*/ 875276 w 1453314"/>
                <a:gd name="connsiteY271" fmla="*/ 675292 h 967051"/>
                <a:gd name="connsiteX272" fmla="*/ 880755 w 1453314"/>
                <a:gd name="connsiteY272" fmla="*/ 675292 h 967051"/>
                <a:gd name="connsiteX273" fmla="*/ 883495 w 1453314"/>
                <a:gd name="connsiteY273" fmla="*/ 687620 h 967051"/>
                <a:gd name="connsiteX274" fmla="*/ 879385 w 1453314"/>
                <a:gd name="connsiteY274" fmla="*/ 691729 h 967051"/>
                <a:gd name="connsiteX275" fmla="*/ 867057 w 1453314"/>
                <a:gd name="connsiteY275" fmla="*/ 690359 h 967051"/>
                <a:gd name="connsiteX276" fmla="*/ 875276 w 1453314"/>
                <a:gd name="connsiteY276" fmla="*/ 675292 h 967051"/>
                <a:gd name="connsiteX277" fmla="*/ 565711 w 1453314"/>
                <a:gd name="connsiteY277" fmla="*/ 675292 h 967051"/>
                <a:gd name="connsiteX278" fmla="*/ 567080 w 1453314"/>
                <a:gd name="connsiteY278" fmla="*/ 680771 h 967051"/>
                <a:gd name="connsiteX279" fmla="*/ 562971 w 1453314"/>
                <a:gd name="connsiteY279" fmla="*/ 683510 h 967051"/>
                <a:gd name="connsiteX280" fmla="*/ 561601 w 1453314"/>
                <a:gd name="connsiteY280" fmla="*/ 680771 h 967051"/>
                <a:gd name="connsiteX281" fmla="*/ 565711 w 1453314"/>
                <a:gd name="connsiteY281" fmla="*/ 675292 h 967051"/>
                <a:gd name="connsiteX282" fmla="*/ 1114984 w 1453314"/>
                <a:gd name="connsiteY282" fmla="*/ 673922 h 967051"/>
                <a:gd name="connsiteX283" fmla="*/ 1110874 w 1453314"/>
                <a:gd name="connsiteY283" fmla="*/ 694469 h 967051"/>
                <a:gd name="connsiteX284" fmla="*/ 1117723 w 1453314"/>
                <a:gd name="connsiteY284" fmla="*/ 698577 h 967051"/>
                <a:gd name="connsiteX285" fmla="*/ 1106765 w 1453314"/>
                <a:gd name="connsiteY285" fmla="*/ 724603 h 967051"/>
                <a:gd name="connsiteX286" fmla="*/ 1106765 w 1453314"/>
                <a:gd name="connsiteY286" fmla="*/ 728712 h 967051"/>
                <a:gd name="connsiteX287" fmla="*/ 1114984 w 1453314"/>
                <a:gd name="connsiteY287" fmla="*/ 734192 h 967051"/>
                <a:gd name="connsiteX288" fmla="*/ 1112244 w 1453314"/>
                <a:gd name="connsiteY288" fmla="*/ 739670 h 967051"/>
                <a:gd name="connsiteX289" fmla="*/ 1117723 w 1453314"/>
                <a:gd name="connsiteY289" fmla="*/ 745150 h 967051"/>
                <a:gd name="connsiteX290" fmla="*/ 1114984 w 1453314"/>
                <a:gd name="connsiteY290" fmla="*/ 747889 h 967051"/>
                <a:gd name="connsiteX291" fmla="*/ 1119093 w 1453314"/>
                <a:gd name="connsiteY291" fmla="*/ 750628 h 967051"/>
                <a:gd name="connsiteX292" fmla="*/ 1124572 w 1453314"/>
                <a:gd name="connsiteY292" fmla="*/ 742410 h 967051"/>
                <a:gd name="connsiteX293" fmla="*/ 1117723 w 1453314"/>
                <a:gd name="connsiteY293" fmla="*/ 742410 h 967051"/>
                <a:gd name="connsiteX294" fmla="*/ 1125942 w 1453314"/>
                <a:gd name="connsiteY294" fmla="*/ 736931 h 967051"/>
                <a:gd name="connsiteX295" fmla="*/ 1136900 w 1453314"/>
                <a:gd name="connsiteY295" fmla="*/ 745150 h 967051"/>
                <a:gd name="connsiteX296" fmla="*/ 1142379 w 1453314"/>
                <a:gd name="connsiteY296" fmla="*/ 746519 h 967051"/>
                <a:gd name="connsiteX297" fmla="*/ 1143749 w 1453314"/>
                <a:gd name="connsiteY297" fmla="*/ 751998 h 967051"/>
                <a:gd name="connsiteX298" fmla="*/ 1153337 w 1453314"/>
                <a:gd name="connsiteY298" fmla="*/ 745150 h 967051"/>
                <a:gd name="connsiteX299" fmla="*/ 1156077 w 1453314"/>
                <a:gd name="connsiteY299" fmla="*/ 736931 h 967051"/>
                <a:gd name="connsiteX300" fmla="*/ 1146488 w 1453314"/>
                <a:gd name="connsiteY300" fmla="*/ 724603 h 967051"/>
                <a:gd name="connsiteX301" fmla="*/ 1146488 w 1453314"/>
                <a:gd name="connsiteY301" fmla="*/ 731452 h 967051"/>
                <a:gd name="connsiteX302" fmla="*/ 1150597 w 1453314"/>
                <a:gd name="connsiteY302" fmla="*/ 736931 h 967051"/>
                <a:gd name="connsiteX303" fmla="*/ 1147858 w 1453314"/>
                <a:gd name="connsiteY303" fmla="*/ 741040 h 967051"/>
                <a:gd name="connsiteX304" fmla="*/ 1139639 w 1453314"/>
                <a:gd name="connsiteY304" fmla="*/ 732822 h 967051"/>
                <a:gd name="connsiteX305" fmla="*/ 1134160 w 1453314"/>
                <a:gd name="connsiteY305" fmla="*/ 732822 h 967051"/>
                <a:gd name="connsiteX306" fmla="*/ 1141009 w 1453314"/>
                <a:gd name="connsiteY306" fmla="*/ 725973 h 967051"/>
                <a:gd name="connsiteX307" fmla="*/ 1120463 w 1453314"/>
                <a:gd name="connsiteY307" fmla="*/ 735561 h 967051"/>
                <a:gd name="connsiteX308" fmla="*/ 1113614 w 1453314"/>
                <a:gd name="connsiteY308" fmla="*/ 725973 h 967051"/>
                <a:gd name="connsiteX309" fmla="*/ 1138270 w 1453314"/>
                <a:gd name="connsiteY309" fmla="*/ 705427 h 967051"/>
                <a:gd name="connsiteX310" fmla="*/ 1114984 w 1453314"/>
                <a:gd name="connsiteY310" fmla="*/ 680771 h 967051"/>
                <a:gd name="connsiteX311" fmla="*/ 1114984 w 1453314"/>
                <a:gd name="connsiteY311" fmla="*/ 673922 h 967051"/>
                <a:gd name="connsiteX312" fmla="*/ 1225934 w 1453314"/>
                <a:gd name="connsiteY312" fmla="*/ 672552 h 967051"/>
                <a:gd name="connsiteX313" fmla="*/ 1227304 w 1453314"/>
                <a:gd name="connsiteY313" fmla="*/ 672552 h 967051"/>
                <a:gd name="connsiteX314" fmla="*/ 1231413 w 1453314"/>
                <a:gd name="connsiteY314" fmla="*/ 673922 h 967051"/>
                <a:gd name="connsiteX315" fmla="*/ 1228674 w 1453314"/>
                <a:gd name="connsiteY315" fmla="*/ 675292 h 967051"/>
                <a:gd name="connsiteX316" fmla="*/ 1225934 w 1453314"/>
                <a:gd name="connsiteY316" fmla="*/ 672552 h 967051"/>
                <a:gd name="connsiteX317" fmla="*/ 1257439 w 1453314"/>
                <a:gd name="connsiteY317" fmla="*/ 671182 h 967051"/>
                <a:gd name="connsiteX318" fmla="*/ 1261548 w 1453314"/>
                <a:gd name="connsiteY318" fmla="*/ 673922 h 967051"/>
                <a:gd name="connsiteX319" fmla="*/ 1271136 w 1453314"/>
                <a:gd name="connsiteY319" fmla="*/ 679401 h 967051"/>
                <a:gd name="connsiteX320" fmla="*/ 1265657 w 1453314"/>
                <a:gd name="connsiteY320" fmla="*/ 684880 h 967051"/>
                <a:gd name="connsiteX321" fmla="*/ 1256069 w 1453314"/>
                <a:gd name="connsiteY321" fmla="*/ 676662 h 967051"/>
                <a:gd name="connsiteX322" fmla="*/ 1257439 w 1453314"/>
                <a:gd name="connsiteY322" fmla="*/ 671182 h 967051"/>
                <a:gd name="connsiteX323" fmla="*/ 317784 w 1453314"/>
                <a:gd name="connsiteY323" fmla="*/ 669812 h 967051"/>
                <a:gd name="connsiteX324" fmla="*/ 323263 w 1453314"/>
                <a:gd name="connsiteY324" fmla="*/ 669812 h 967051"/>
                <a:gd name="connsiteX325" fmla="*/ 321894 w 1453314"/>
                <a:gd name="connsiteY325" fmla="*/ 672552 h 967051"/>
                <a:gd name="connsiteX326" fmla="*/ 317784 w 1453314"/>
                <a:gd name="connsiteY326" fmla="*/ 669812 h 967051"/>
                <a:gd name="connsiteX327" fmla="*/ 280801 w 1453314"/>
                <a:gd name="connsiteY327" fmla="*/ 669812 h 967051"/>
                <a:gd name="connsiteX328" fmla="*/ 286280 w 1453314"/>
                <a:gd name="connsiteY328" fmla="*/ 669812 h 967051"/>
                <a:gd name="connsiteX329" fmla="*/ 283540 w 1453314"/>
                <a:gd name="connsiteY329" fmla="*/ 673922 h 967051"/>
                <a:gd name="connsiteX330" fmla="*/ 280801 w 1453314"/>
                <a:gd name="connsiteY330" fmla="*/ 669812 h 967051"/>
                <a:gd name="connsiteX331" fmla="*/ 636938 w 1453314"/>
                <a:gd name="connsiteY331" fmla="*/ 667073 h 967051"/>
                <a:gd name="connsiteX332" fmla="*/ 642417 w 1453314"/>
                <a:gd name="connsiteY332" fmla="*/ 671182 h 967051"/>
                <a:gd name="connsiteX333" fmla="*/ 634199 w 1453314"/>
                <a:gd name="connsiteY333" fmla="*/ 678031 h 967051"/>
                <a:gd name="connsiteX334" fmla="*/ 639677 w 1453314"/>
                <a:gd name="connsiteY334" fmla="*/ 682141 h 967051"/>
                <a:gd name="connsiteX335" fmla="*/ 643787 w 1453314"/>
                <a:gd name="connsiteY335" fmla="*/ 680771 h 967051"/>
                <a:gd name="connsiteX336" fmla="*/ 645157 w 1453314"/>
                <a:gd name="connsiteY336" fmla="*/ 676662 h 967051"/>
                <a:gd name="connsiteX337" fmla="*/ 641047 w 1453314"/>
                <a:gd name="connsiteY337" fmla="*/ 667073 h 967051"/>
                <a:gd name="connsiteX338" fmla="*/ 128757 w 1453314"/>
                <a:gd name="connsiteY338" fmla="*/ 667073 h 967051"/>
                <a:gd name="connsiteX339" fmla="*/ 123279 w 1453314"/>
                <a:gd name="connsiteY339" fmla="*/ 675292 h 967051"/>
                <a:gd name="connsiteX340" fmla="*/ 123279 w 1453314"/>
                <a:gd name="connsiteY340" fmla="*/ 669812 h 967051"/>
                <a:gd name="connsiteX341" fmla="*/ 128757 w 1453314"/>
                <a:gd name="connsiteY341" fmla="*/ 667073 h 967051"/>
                <a:gd name="connsiteX342" fmla="*/ 639677 w 1453314"/>
                <a:gd name="connsiteY342" fmla="*/ 660224 h 967051"/>
                <a:gd name="connsiteX343" fmla="*/ 636938 w 1453314"/>
                <a:gd name="connsiteY343" fmla="*/ 662964 h 967051"/>
                <a:gd name="connsiteX344" fmla="*/ 639677 w 1453314"/>
                <a:gd name="connsiteY344" fmla="*/ 664334 h 967051"/>
                <a:gd name="connsiteX345" fmla="*/ 639677 w 1453314"/>
                <a:gd name="connsiteY345" fmla="*/ 660224 h 967051"/>
                <a:gd name="connsiteX346" fmla="*/ 110951 w 1453314"/>
                <a:gd name="connsiteY346" fmla="*/ 658855 h 967051"/>
                <a:gd name="connsiteX347" fmla="*/ 120539 w 1453314"/>
                <a:gd name="connsiteY347" fmla="*/ 661594 h 967051"/>
                <a:gd name="connsiteX348" fmla="*/ 121909 w 1453314"/>
                <a:gd name="connsiteY348" fmla="*/ 664334 h 967051"/>
                <a:gd name="connsiteX349" fmla="*/ 117799 w 1453314"/>
                <a:gd name="connsiteY349" fmla="*/ 669812 h 967051"/>
                <a:gd name="connsiteX350" fmla="*/ 110951 w 1453314"/>
                <a:gd name="connsiteY350" fmla="*/ 658855 h 967051"/>
                <a:gd name="connsiteX351" fmla="*/ 1376607 w 1453314"/>
                <a:gd name="connsiteY351" fmla="*/ 653376 h 967051"/>
                <a:gd name="connsiteX352" fmla="*/ 1382087 w 1453314"/>
                <a:gd name="connsiteY352" fmla="*/ 653376 h 967051"/>
                <a:gd name="connsiteX353" fmla="*/ 1380717 w 1453314"/>
                <a:gd name="connsiteY353" fmla="*/ 656115 h 967051"/>
                <a:gd name="connsiteX354" fmla="*/ 1376607 w 1453314"/>
                <a:gd name="connsiteY354" fmla="*/ 653376 h 967051"/>
                <a:gd name="connsiteX355" fmla="*/ 1288943 w 1453314"/>
                <a:gd name="connsiteY355" fmla="*/ 653376 h 967051"/>
                <a:gd name="connsiteX356" fmla="*/ 1294422 w 1453314"/>
                <a:gd name="connsiteY356" fmla="*/ 653376 h 967051"/>
                <a:gd name="connsiteX357" fmla="*/ 1295792 w 1453314"/>
                <a:gd name="connsiteY357" fmla="*/ 657485 h 967051"/>
                <a:gd name="connsiteX358" fmla="*/ 1293052 w 1453314"/>
                <a:gd name="connsiteY358" fmla="*/ 662964 h 967051"/>
                <a:gd name="connsiteX359" fmla="*/ 1286204 w 1453314"/>
                <a:gd name="connsiteY359" fmla="*/ 662964 h 967051"/>
                <a:gd name="connsiteX360" fmla="*/ 1284834 w 1453314"/>
                <a:gd name="connsiteY360" fmla="*/ 658855 h 967051"/>
                <a:gd name="connsiteX361" fmla="*/ 1288943 w 1453314"/>
                <a:gd name="connsiteY361" fmla="*/ 653376 h 967051"/>
                <a:gd name="connsiteX362" fmla="*/ 172590 w 1453314"/>
                <a:gd name="connsiteY362" fmla="*/ 653376 h 967051"/>
                <a:gd name="connsiteX363" fmla="*/ 171220 w 1453314"/>
                <a:gd name="connsiteY363" fmla="*/ 662964 h 967051"/>
                <a:gd name="connsiteX364" fmla="*/ 179439 w 1453314"/>
                <a:gd name="connsiteY364" fmla="*/ 657485 h 967051"/>
                <a:gd name="connsiteX365" fmla="*/ 176699 w 1453314"/>
                <a:gd name="connsiteY365" fmla="*/ 653376 h 967051"/>
                <a:gd name="connsiteX366" fmla="*/ 749258 w 1453314"/>
                <a:gd name="connsiteY366" fmla="*/ 652006 h 967051"/>
                <a:gd name="connsiteX367" fmla="*/ 753368 w 1453314"/>
                <a:gd name="connsiteY367" fmla="*/ 654745 h 967051"/>
                <a:gd name="connsiteX368" fmla="*/ 747888 w 1453314"/>
                <a:gd name="connsiteY368" fmla="*/ 654745 h 967051"/>
                <a:gd name="connsiteX369" fmla="*/ 72598 w 1453314"/>
                <a:gd name="connsiteY369" fmla="*/ 652006 h 967051"/>
                <a:gd name="connsiteX370" fmla="*/ 78076 w 1453314"/>
                <a:gd name="connsiteY370" fmla="*/ 652006 h 967051"/>
                <a:gd name="connsiteX371" fmla="*/ 76707 w 1453314"/>
                <a:gd name="connsiteY371" fmla="*/ 654745 h 967051"/>
                <a:gd name="connsiteX372" fmla="*/ 72598 w 1453314"/>
                <a:gd name="connsiteY372" fmla="*/ 652006 h 967051"/>
                <a:gd name="connsiteX373" fmla="*/ 1442356 w 1453314"/>
                <a:gd name="connsiteY373" fmla="*/ 649266 h 967051"/>
                <a:gd name="connsiteX374" fmla="*/ 1446465 w 1453314"/>
                <a:gd name="connsiteY374" fmla="*/ 649266 h 967051"/>
                <a:gd name="connsiteX375" fmla="*/ 1449205 w 1453314"/>
                <a:gd name="connsiteY375" fmla="*/ 653376 h 967051"/>
                <a:gd name="connsiteX376" fmla="*/ 1443726 w 1453314"/>
                <a:gd name="connsiteY376" fmla="*/ 654745 h 967051"/>
                <a:gd name="connsiteX377" fmla="*/ 1442356 w 1453314"/>
                <a:gd name="connsiteY377" fmla="*/ 649266 h 967051"/>
                <a:gd name="connsiteX378" fmla="*/ 1430028 w 1453314"/>
                <a:gd name="connsiteY378" fmla="*/ 647897 h 967051"/>
                <a:gd name="connsiteX379" fmla="*/ 1436877 w 1453314"/>
                <a:gd name="connsiteY379" fmla="*/ 653376 h 967051"/>
                <a:gd name="connsiteX380" fmla="*/ 1430028 w 1453314"/>
                <a:gd name="connsiteY380" fmla="*/ 660224 h 967051"/>
                <a:gd name="connsiteX381" fmla="*/ 1424549 w 1453314"/>
                <a:gd name="connsiteY381" fmla="*/ 653376 h 967051"/>
                <a:gd name="connsiteX382" fmla="*/ 1430028 w 1453314"/>
                <a:gd name="connsiteY382" fmla="*/ 647897 h 967051"/>
                <a:gd name="connsiteX383" fmla="*/ 745149 w 1453314"/>
                <a:gd name="connsiteY383" fmla="*/ 646527 h 967051"/>
                <a:gd name="connsiteX384" fmla="*/ 749258 w 1453314"/>
                <a:gd name="connsiteY384" fmla="*/ 647897 h 967051"/>
                <a:gd name="connsiteX385" fmla="*/ 743779 w 1453314"/>
                <a:gd name="connsiteY385" fmla="*/ 649266 h 967051"/>
                <a:gd name="connsiteX386" fmla="*/ 536946 w 1453314"/>
                <a:gd name="connsiteY386" fmla="*/ 646527 h 967051"/>
                <a:gd name="connsiteX387" fmla="*/ 545164 w 1453314"/>
                <a:gd name="connsiteY387" fmla="*/ 647897 h 967051"/>
                <a:gd name="connsiteX388" fmla="*/ 545164 w 1453314"/>
                <a:gd name="connsiteY388" fmla="*/ 654745 h 967051"/>
                <a:gd name="connsiteX389" fmla="*/ 541055 w 1453314"/>
                <a:gd name="connsiteY389" fmla="*/ 669812 h 967051"/>
                <a:gd name="connsiteX390" fmla="*/ 528727 w 1453314"/>
                <a:gd name="connsiteY390" fmla="*/ 678031 h 967051"/>
                <a:gd name="connsiteX391" fmla="*/ 512290 w 1453314"/>
                <a:gd name="connsiteY391" fmla="*/ 672552 h 967051"/>
                <a:gd name="connsiteX392" fmla="*/ 515030 w 1453314"/>
                <a:gd name="connsiteY392" fmla="*/ 669812 h 967051"/>
                <a:gd name="connsiteX393" fmla="*/ 531466 w 1453314"/>
                <a:gd name="connsiteY393" fmla="*/ 652006 h 967051"/>
                <a:gd name="connsiteX394" fmla="*/ 536946 w 1453314"/>
                <a:gd name="connsiteY394" fmla="*/ 646527 h 967051"/>
                <a:gd name="connsiteX395" fmla="*/ 1223195 w 1453314"/>
                <a:gd name="connsiteY395" fmla="*/ 645157 h 967051"/>
                <a:gd name="connsiteX396" fmla="*/ 1224565 w 1453314"/>
                <a:gd name="connsiteY396" fmla="*/ 649266 h 967051"/>
                <a:gd name="connsiteX397" fmla="*/ 1220455 w 1453314"/>
                <a:gd name="connsiteY397" fmla="*/ 646527 h 967051"/>
                <a:gd name="connsiteX398" fmla="*/ 1223195 w 1453314"/>
                <a:gd name="connsiteY398" fmla="*/ 645157 h 967051"/>
                <a:gd name="connsiteX399" fmla="*/ 268473 w 1453314"/>
                <a:gd name="connsiteY399" fmla="*/ 641048 h 967051"/>
                <a:gd name="connsiteX400" fmla="*/ 271213 w 1453314"/>
                <a:gd name="connsiteY400" fmla="*/ 641048 h 967051"/>
                <a:gd name="connsiteX401" fmla="*/ 272582 w 1453314"/>
                <a:gd name="connsiteY401" fmla="*/ 646527 h 967051"/>
                <a:gd name="connsiteX402" fmla="*/ 268473 w 1453314"/>
                <a:gd name="connsiteY402" fmla="*/ 645157 h 967051"/>
                <a:gd name="connsiteX403" fmla="*/ 1368389 w 1453314"/>
                <a:gd name="connsiteY403" fmla="*/ 636939 h 967051"/>
                <a:gd name="connsiteX404" fmla="*/ 1375238 w 1453314"/>
                <a:gd name="connsiteY404" fmla="*/ 641048 h 967051"/>
                <a:gd name="connsiteX405" fmla="*/ 1367019 w 1453314"/>
                <a:gd name="connsiteY405" fmla="*/ 647897 h 967051"/>
                <a:gd name="connsiteX406" fmla="*/ 1361540 w 1453314"/>
                <a:gd name="connsiteY406" fmla="*/ 645157 h 967051"/>
                <a:gd name="connsiteX407" fmla="*/ 1368389 w 1453314"/>
                <a:gd name="connsiteY407" fmla="*/ 636939 h 967051"/>
                <a:gd name="connsiteX408" fmla="*/ 4110 w 1453314"/>
                <a:gd name="connsiteY408" fmla="*/ 636939 h 967051"/>
                <a:gd name="connsiteX409" fmla="*/ 8219 w 1453314"/>
                <a:gd name="connsiteY409" fmla="*/ 636939 h 967051"/>
                <a:gd name="connsiteX410" fmla="*/ 8219 w 1453314"/>
                <a:gd name="connsiteY410" fmla="*/ 642417 h 967051"/>
                <a:gd name="connsiteX411" fmla="*/ 0 w 1453314"/>
                <a:gd name="connsiteY411" fmla="*/ 642417 h 967051"/>
                <a:gd name="connsiteX412" fmla="*/ 4110 w 1453314"/>
                <a:gd name="connsiteY412" fmla="*/ 636939 h 967051"/>
                <a:gd name="connsiteX413" fmla="*/ 95883 w 1453314"/>
                <a:gd name="connsiteY413" fmla="*/ 630089 h 967051"/>
                <a:gd name="connsiteX414" fmla="*/ 95883 w 1453314"/>
                <a:gd name="connsiteY414" fmla="*/ 634199 h 967051"/>
                <a:gd name="connsiteX415" fmla="*/ 93144 w 1453314"/>
                <a:gd name="connsiteY415" fmla="*/ 631459 h 967051"/>
                <a:gd name="connsiteX416" fmla="*/ 95883 w 1453314"/>
                <a:gd name="connsiteY416" fmla="*/ 630089 h 967051"/>
                <a:gd name="connsiteX417" fmla="*/ 746519 w 1453314"/>
                <a:gd name="connsiteY417" fmla="*/ 627350 h 967051"/>
                <a:gd name="connsiteX418" fmla="*/ 750628 w 1453314"/>
                <a:gd name="connsiteY418" fmla="*/ 631459 h 967051"/>
                <a:gd name="connsiteX419" fmla="*/ 746519 w 1453314"/>
                <a:gd name="connsiteY419" fmla="*/ 632829 h 967051"/>
                <a:gd name="connsiteX420" fmla="*/ 743779 w 1453314"/>
                <a:gd name="connsiteY420" fmla="*/ 630089 h 967051"/>
                <a:gd name="connsiteX421" fmla="*/ 746519 w 1453314"/>
                <a:gd name="connsiteY421" fmla="*/ 627350 h 967051"/>
                <a:gd name="connsiteX422" fmla="*/ 978008 w 1453314"/>
                <a:gd name="connsiteY422" fmla="*/ 625981 h 967051"/>
                <a:gd name="connsiteX423" fmla="*/ 984857 w 1453314"/>
                <a:gd name="connsiteY423" fmla="*/ 627350 h 967051"/>
                <a:gd name="connsiteX424" fmla="*/ 982117 w 1453314"/>
                <a:gd name="connsiteY424" fmla="*/ 628720 h 967051"/>
                <a:gd name="connsiteX425" fmla="*/ 978008 w 1453314"/>
                <a:gd name="connsiteY425" fmla="*/ 625981 h 967051"/>
                <a:gd name="connsiteX426" fmla="*/ 1305380 w 1453314"/>
                <a:gd name="connsiteY426" fmla="*/ 624611 h 967051"/>
                <a:gd name="connsiteX427" fmla="*/ 1306750 w 1453314"/>
                <a:gd name="connsiteY427" fmla="*/ 627350 h 967051"/>
                <a:gd name="connsiteX428" fmla="*/ 1302641 w 1453314"/>
                <a:gd name="connsiteY428" fmla="*/ 625981 h 967051"/>
                <a:gd name="connsiteX429" fmla="*/ 1305380 w 1453314"/>
                <a:gd name="connsiteY429" fmla="*/ 624611 h 967051"/>
                <a:gd name="connsiteX430" fmla="*/ 853360 w 1453314"/>
                <a:gd name="connsiteY430" fmla="*/ 624611 h 967051"/>
                <a:gd name="connsiteX431" fmla="*/ 857469 w 1453314"/>
                <a:gd name="connsiteY431" fmla="*/ 624611 h 967051"/>
                <a:gd name="connsiteX432" fmla="*/ 856099 w 1453314"/>
                <a:gd name="connsiteY432" fmla="*/ 628720 h 967051"/>
                <a:gd name="connsiteX433" fmla="*/ 853360 w 1453314"/>
                <a:gd name="connsiteY433" fmla="*/ 624611 h 967051"/>
                <a:gd name="connsiteX434" fmla="*/ 539685 w 1453314"/>
                <a:gd name="connsiteY434" fmla="*/ 623241 h 967051"/>
                <a:gd name="connsiteX435" fmla="*/ 541055 w 1453314"/>
                <a:gd name="connsiteY435" fmla="*/ 623241 h 967051"/>
                <a:gd name="connsiteX436" fmla="*/ 536946 w 1453314"/>
                <a:gd name="connsiteY436" fmla="*/ 631459 h 967051"/>
                <a:gd name="connsiteX437" fmla="*/ 530097 w 1453314"/>
                <a:gd name="connsiteY437" fmla="*/ 631459 h 967051"/>
                <a:gd name="connsiteX438" fmla="*/ 528727 w 1453314"/>
                <a:gd name="connsiteY438" fmla="*/ 627350 h 967051"/>
                <a:gd name="connsiteX439" fmla="*/ 539685 w 1453314"/>
                <a:gd name="connsiteY439" fmla="*/ 623241 h 967051"/>
                <a:gd name="connsiteX440" fmla="*/ 143825 w 1453314"/>
                <a:gd name="connsiteY440" fmla="*/ 623241 h 967051"/>
                <a:gd name="connsiteX441" fmla="*/ 149304 w 1453314"/>
                <a:gd name="connsiteY441" fmla="*/ 624611 h 967051"/>
                <a:gd name="connsiteX442" fmla="*/ 145195 w 1453314"/>
                <a:gd name="connsiteY442" fmla="*/ 630089 h 967051"/>
                <a:gd name="connsiteX443" fmla="*/ 142455 w 1453314"/>
                <a:gd name="connsiteY443" fmla="*/ 625981 h 967051"/>
                <a:gd name="connsiteX444" fmla="*/ 143825 w 1453314"/>
                <a:gd name="connsiteY444" fmla="*/ 623241 h 967051"/>
                <a:gd name="connsiteX445" fmla="*/ 1280724 w 1453314"/>
                <a:gd name="connsiteY445" fmla="*/ 621871 h 967051"/>
                <a:gd name="connsiteX446" fmla="*/ 1286204 w 1453314"/>
                <a:gd name="connsiteY446" fmla="*/ 621871 h 967051"/>
                <a:gd name="connsiteX447" fmla="*/ 1288943 w 1453314"/>
                <a:gd name="connsiteY447" fmla="*/ 624611 h 967051"/>
                <a:gd name="connsiteX448" fmla="*/ 1282094 w 1453314"/>
                <a:gd name="connsiteY448" fmla="*/ 628720 h 967051"/>
                <a:gd name="connsiteX449" fmla="*/ 1280724 w 1453314"/>
                <a:gd name="connsiteY449" fmla="*/ 621871 h 967051"/>
                <a:gd name="connsiteX450" fmla="*/ 1309489 w 1453314"/>
                <a:gd name="connsiteY450" fmla="*/ 620501 h 967051"/>
                <a:gd name="connsiteX451" fmla="*/ 1313599 w 1453314"/>
                <a:gd name="connsiteY451" fmla="*/ 620501 h 967051"/>
                <a:gd name="connsiteX452" fmla="*/ 1312229 w 1453314"/>
                <a:gd name="connsiteY452" fmla="*/ 623241 h 967051"/>
                <a:gd name="connsiteX453" fmla="*/ 1309489 w 1453314"/>
                <a:gd name="connsiteY453" fmla="*/ 620501 h 967051"/>
                <a:gd name="connsiteX454" fmla="*/ 180808 w 1453314"/>
                <a:gd name="connsiteY454" fmla="*/ 617762 h 967051"/>
                <a:gd name="connsiteX455" fmla="*/ 178069 w 1453314"/>
                <a:gd name="connsiteY455" fmla="*/ 635569 h 967051"/>
                <a:gd name="connsiteX456" fmla="*/ 179439 w 1453314"/>
                <a:gd name="connsiteY456" fmla="*/ 638308 h 967051"/>
                <a:gd name="connsiteX457" fmla="*/ 194506 w 1453314"/>
                <a:gd name="connsiteY457" fmla="*/ 630089 h 967051"/>
                <a:gd name="connsiteX458" fmla="*/ 193136 w 1453314"/>
                <a:gd name="connsiteY458" fmla="*/ 617762 h 967051"/>
                <a:gd name="connsiteX459" fmla="*/ 189027 w 1453314"/>
                <a:gd name="connsiteY459" fmla="*/ 623241 h 967051"/>
                <a:gd name="connsiteX460" fmla="*/ 180808 w 1453314"/>
                <a:gd name="connsiteY460" fmla="*/ 617762 h 967051"/>
                <a:gd name="connsiteX461" fmla="*/ 1260178 w 1453314"/>
                <a:gd name="connsiteY461" fmla="*/ 613652 h 967051"/>
                <a:gd name="connsiteX462" fmla="*/ 1260178 w 1453314"/>
                <a:gd name="connsiteY462" fmla="*/ 620501 h 967051"/>
                <a:gd name="connsiteX463" fmla="*/ 1254699 w 1453314"/>
                <a:gd name="connsiteY463" fmla="*/ 621871 h 967051"/>
                <a:gd name="connsiteX464" fmla="*/ 1251960 w 1453314"/>
                <a:gd name="connsiteY464" fmla="*/ 619132 h 967051"/>
                <a:gd name="connsiteX465" fmla="*/ 1251960 w 1453314"/>
                <a:gd name="connsiteY465" fmla="*/ 615022 h 967051"/>
                <a:gd name="connsiteX466" fmla="*/ 1260178 w 1453314"/>
                <a:gd name="connsiteY466" fmla="*/ 613652 h 967051"/>
                <a:gd name="connsiteX467" fmla="*/ 135606 w 1453314"/>
                <a:gd name="connsiteY467" fmla="*/ 609543 h 967051"/>
                <a:gd name="connsiteX468" fmla="*/ 139716 w 1453314"/>
                <a:gd name="connsiteY468" fmla="*/ 609543 h 967051"/>
                <a:gd name="connsiteX469" fmla="*/ 141085 w 1453314"/>
                <a:gd name="connsiteY469" fmla="*/ 612283 h 967051"/>
                <a:gd name="connsiteX470" fmla="*/ 138346 w 1453314"/>
                <a:gd name="connsiteY470" fmla="*/ 616392 h 967051"/>
                <a:gd name="connsiteX471" fmla="*/ 134237 w 1453314"/>
                <a:gd name="connsiteY471" fmla="*/ 615022 h 967051"/>
                <a:gd name="connsiteX472" fmla="*/ 1291683 w 1453314"/>
                <a:gd name="connsiteY472" fmla="*/ 606804 h 967051"/>
                <a:gd name="connsiteX473" fmla="*/ 1290313 w 1453314"/>
                <a:gd name="connsiteY473" fmla="*/ 615022 h 967051"/>
                <a:gd name="connsiteX474" fmla="*/ 1284834 w 1453314"/>
                <a:gd name="connsiteY474" fmla="*/ 609543 h 967051"/>
                <a:gd name="connsiteX475" fmla="*/ 1291683 w 1453314"/>
                <a:gd name="connsiteY475" fmla="*/ 606804 h 967051"/>
                <a:gd name="connsiteX476" fmla="*/ 510920 w 1453314"/>
                <a:gd name="connsiteY476" fmla="*/ 605434 h 967051"/>
                <a:gd name="connsiteX477" fmla="*/ 517769 w 1453314"/>
                <a:gd name="connsiteY477" fmla="*/ 608174 h 967051"/>
                <a:gd name="connsiteX478" fmla="*/ 517769 w 1453314"/>
                <a:gd name="connsiteY478" fmla="*/ 612283 h 967051"/>
                <a:gd name="connsiteX479" fmla="*/ 513660 w 1453314"/>
                <a:gd name="connsiteY479" fmla="*/ 613652 h 967051"/>
                <a:gd name="connsiteX480" fmla="*/ 509550 w 1453314"/>
                <a:gd name="connsiteY480" fmla="*/ 608174 h 967051"/>
                <a:gd name="connsiteX481" fmla="*/ 510920 w 1453314"/>
                <a:gd name="connsiteY481" fmla="*/ 605434 h 967051"/>
                <a:gd name="connsiteX482" fmla="*/ 439693 w 1453314"/>
                <a:gd name="connsiteY482" fmla="*/ 604064 h 967051"/>
                <a:gd name="connsiteX483" fmla="*/ 439693 w 1453314"/>
                <a:gd name="connsiteY483" fmla="*/ 608174 h 967051"/>
                <a:gd name="connsiteX484" fmla="*/ 436953 w 1453314"/>
                <a:gd name="connsiteY484" fmla="*/ 606804 h 967051"/>
                <a:gd name="connsiteX485" fmla="*/ 115060 w 1453314"/>
                <a:gd name="connsiteY485" fmla="*/ 602694 h 967051"/>
                <a:gd name="connsiteX486" fmla="*/ 116430 w 1453314"/>
                <a:gd name="connsiteY486" fmla="*/ 605434 h 967051"/>
                <a:gd name="connsiteX487" fmla="*/ 113690 w 1453314"/>
                <a:gd name="connsiteY487" fmla="*/ 606804 h 967051"/>
                <a:gd name="connsiteX488" fmla="*/ 115060 w 1453314"/>
                <a:gd name="connsiteY488" fmla="*/ 602694 h 967051"/>
                <a:gd name="connsiteX489" fmla="*/ 1324557 w 1453314"/>
                <a:gd name="connsiteY489" fmla="*/ 601324 h 967051"/>
                <a:gd name="connsiteX490" fmla="*/ 1328666 w 1453314"/>
                <a:gd name="connsiteY490" fmla="*/ 601324 h 967051"/>
                <a:gd name="connsiteX491" fmla="*/ 1330036 w 1453314"/>
                <a:gd name="connsiteY491" fmla="*/ 605434 h 967051"/>
                <a:gd name="connsiteX492" fmla="*/ 1323187 w 1453314"/>
                <a:gd name="connsiteY492" fmla="*/ 605434 h 967051"/>
                <a:gd name="connsiteX493" fmla="*/ 1299901 w 1453314"/>
                <a:gd name="connsiteY493" fmla="*/ 601324 h 967051"/>
                <a:gd name="connsiteX494" fmla="*/ 1297162 w 1453314"/>
                <a:gd name="connsiteY494" fmla="*/ 608174 h 967051"/>
                <a:gd name="connsiteX495" fmla="*/ 1297162 w 1453314"/>
                <a:gd name="connsiteY495" fmla="*/ 602694 h 967051"/>
                <a:gd name="connsiteX496" fmla="*/ 1299901 w 1453314"/>
                <a:gd name="connsiteY496" fmla="*/ 601324 h 967051"/>
                <a:gd name="connsiteX497" fmla="*/ 169850 w 1453314"/>
                <a:gd name="connsiteY497" fmla="*/ 598585 h 967051"/>
                <a:gd name="connsiteX498" fmla="*/ 169850 w 1453314"/>
                <a:gd name="connsiteY498" fmla="*/ 605434 h 967051"/>
                <a:gd name="connsiteX499" fmla="*/ 173960 w 1453314"/>
                <a:gd name="connsiteY499" fmla="*/ 609543 h 967051"/>
                <a:gd name="connsiteX500" fmla="*/ 175329 w 1453314"/>
                <a:gd name="connsiteY500" fmla="*/ 606804 h 967051"/>
                <a:gd name="connsiteX501" fmla="*/ 169850 w 1453314"/>
                <a:gd name="connsiteY501" fmla="*/ 598585 h 967051"/>
                <a:gd name="connsiteX502" fmla="*/ 1010882 w 1453314"/>
                <a:gd name="connsiteY502" fmla="*/ 593106 h 967051"/>
                <a:gd name="connsiteX503" fmla="*/ 1014991 w 1453314"/>
                <a:gd name="connsiteY503" fmla="*/ 595846 h 967051"/>
                <a:gd name="connsiteX504" fmla="*/ 1010882 w 1453314"/>
                <a:gd name="connsiteY504" fmla="*/ 597216 h 967051"/>
                <a:gd name="connsiteX505" fmla="*/ 1008143 w 1453314"/>
                <a:gd name="connsiteY505" fmla="*/ 594476 h 967051"/>
                <a:gd name="connsiteX506" fmla="*/ 1010882 w 1453314"/>
                <a:gd name="connsiteY506" fmla="*/ 593106 h 967051"/>
                <a:gd name="connsiteX507" fmla="*/ 445172 w 1453314"/>
                <a:gd name="connsiteY507" fmla="*/ 593106 h 967051"/>
                <a:gd name="connsiteX508" fmla="*/ 453390 w 1453314"/>
                <a:gd name="connsiteY508" fmla="*/ 593106 h 967051"/>
                <a:gd name="connsiteX509" fmla="*/ 454760 w 1453314"/>
                <a:gd name="connsiteY509" fmla="*/ 598585 h 967051"/>
                <a:gd name="connsiteX510" fmla="*/ 449281 w 1453314"/>
                <a:gd name="connsiteY510" fmla="*/ 601324 h 967051"/>
                <a:gd name="connsiteX511" fmla="*/ 443802 w 1453314"/>
                <a:gd name="connsiteY511" fmla="*/ 598585 h 967051"/>
                <a:gd name="connsiteX512" fmla="*/ 515030 w 1453314"/>
                <a:gd name="connsiteY512" fmla="*/ 580778 h 967051"/>
                <a:gd name="connsiteX513" fmla="*/ 520508 w 1453314"/>
                <a:gd name="connsiteY513" fmla="*/ 580778 h 967051"/>
                <a:gd name="connsiteX514" fmla="*/ 520508 w 1453314"/>
                <a:gd name="connsiteY514" fmla="*/ 584888 h 967051"/>
                <a:gd name="connsiteX515" fmla="*/ 515030 w 1453314"/>
                <a:gd name="connsiteY515" fmla="*/ 580778 h 967051"/>
                <a:gd name="connsiteX516" fmla="*/ 113690 w 1453314"/>
                <a:gd name="connsiteY516" fmla="*/ 580778 h 967051"/>
                <a:gd name="connsiteX517" fmla="*/ 115060 w 1453314"/>
                <a:gd name="connsiteY517" fmla="*/ 584888 h 967051"/>
                <a:gd name="connsiteX518" fmla="*/ 109581 w 1453314"/>
                <a:gd name="connsiteY518" fmla="*/ 584888 h 967051"/>
                <a:gd name="connsiteX519" fmla="*/ 113690 w 1453314"/>
                <a:gd name="connsiteY519" fmla="*/ 580778 h 967051"/>
                <a:gd name="connsiteX520" fmla="*/ 172590 w 1453314"/>
                <a:gd name="connsiteY520" fmla="*/ 573929 h 967051"/>
                <a:gd name="connsiteX521" fmla="*/ 175329 w 1453314"/>
                <a:gd name="connsiteY521" fmla="*/ 579409 h 967051"/>
                <a:gd name="connsiteX522" fmla="*/ 171220 w 1453314"/>
                <a:gd name="connsiteY522" fmla="*/ 583518 h 967051"/>
                <a:gd name="connsiteX523" fmla="*/ 182178 w 1453314"/>
                <a:gd name="connsiteY523" fmla="*/ 594476 h 967051"/>
                <a:gd name="connsiteX524" fmla="*/ 189027 w 1453314"/>
                <a:gd name="connsiteY524" fmla="*/ 594476 h 967051"/>
                <a:gd name="connsiteX525" fmla="*/ 189027 w 1453314"/>
                <a:gd name="connsiteY525" fmla="*/ 584888 h 967051"/>
                <a:gd name="connsiteX526" fmla="*/ 172590 w 1453314"/>
                <a:gd name="connsiteY526" fmla="*/ 573929 h 967051"/>
                <a:gd name="connsiteX527" fmla="*/ 78076 w 1453314"/>
                <a:gd name="connsiteY527" fmla="*/ 571190 h 967051"/>
                <a:gd name="connsiteX528" fmla="*/ 82186 w 1453314"/>
                <a:gd name="connsiteY528" fmla="*/ 572560 h 967051"/>
                <a:gd name="connsiteX529" fmla="*/ 78076 w 1453314"/>
                <a:gd name="connsiteY529" fmla="*/ 575299 h 967051"/>
                <a:gd name="connsiteX530" fmla="*/ 245187 w 1453314"/>
                <a:gd name="connsiteY530" fmla="*/ 568451 h 967051"/>
                <a:gd name="connsiteX531" fmla="*/ 252036 w 1453314"/>
                <a:gd name="connsiteY531" fmla="*/ 571190 h 967051"/>
                <a:gd name="connsiteX532" fmla="*/ 252036 w 1453314"/>
                <a:gd name="connsiteY532" fmla="*/ 576669 h 967051"/>
                <a:gd name="connsiteX533" fmla="*/ 245187 w 1453314"/>
                <a:gd name="connsiteY533" fmla="*/ 576669 h 967051"/>
                <a:gd name="connsiteX534" fmla="*/ 512290 w 1453314"/>
                <a:gd name="connsiteY534" fmla="*/ 567081 h 967051"/>
                <a:gd name="connsiteX535" fmla="*/ 517769 w 1453314"/>
                <a:gd name="connsiteY535" fmla="*/ 568451 h 967051"/>
                <a:gd name="connsiteX536" fmla="*/ 513660 w 1453314"/>
                <a:gd name="connsiteY536" fmla="*/ 573929 h 967051"/>
                <a:gd name="connsiteX537" fmla="*/ 512290 w 1453314"/>
                <a:gd name="connsiteY537" fmla="*/ 567081 h 967051"/>
                <a:gd name="connsiteX538" fmla="*/ 1384826 w 1453314"/>
                <a:gd name="connsiteY538" fmla="*/ 564341 h 967051"/>
                <a:gd name="connsiteX539" fmla="*/ 1388935 w 1453314"/>
                <a:gd name="connsiteY539" fmla="*/ 567081 h 967051"/>
                <a:gd name="connsiteX540" fmla="*/ 1383457 w 1453314"/>
                <a:gd name="connsiteY540" fmla="*/ 568451 h 967051"/>
                <a:gd name="connsiteX541" fmla="*/ 480785 w 1453314"/>
                <a:gd name="connsiteY541" fmla="*/ 564341 h 967051"/>
                <a:gd name="connsiteX542" fmla="*/ 486265 w 1453314"/>
                <a:gd name="connsiteY542" fmla="*/ 564341 h 967051"/>
                <a:gd name="connsiteX543" fmla="*/ 484895 w 1453314"/>
                <a:gd name="connsiteY543" fmla="*/ 567081 h 967051"/>
                <a:gd name="connsiteX544" fmla="*/ 480785 w 1453314"/>
                <a:gd name="connsiteY544" fmla="*/ 564341 h 967051"/>
                <a:gd name="connsiteX545" fmla="*/ 19177 w 1453314"/>
                <a:gd name="connsiteY545" fmla="*/ 564341 h 967051"/>
                <a:gd name="connsiteX546" fmla="*/ 23286 w 1453314"/>
                <a:gd name="connsiteY546" fmla="*/ 565711 h 967051"/>
                <a:gd name="connsiteX547" fmla="*/ 20547 w 1453314"/>
                <a:gd name="connsiteY547" fmla="*/ 568451 h 967051"/>
                <a:gd name="connsiteX548" fmla="*/ 19177 w 1453314"/>
                <a:gd name="connsiteY548" fmla="*/ 564341 h 967051"/>
                <a:gd name="connsiteX549" fmla="*/ 506811 w 1453314"/>
                <a:gd name="connsiteY549" fmla="*/ 562971 h 967051"/>
                <a:gd name="connsiteX550" fmla="*/ 506811 w 1453314"/>
                <a:gd name="connsiteY550" fmla="*/ 565711 h 967051"/>
                <a:gd name="connsiteX551" fmla="*/ 504071 w 1453314"/>
                <a:gd name="connsiteY551" fmla="*/ 564341 h 967051"/>
                <a:gd name="connsiteX552" fmla="*/ 506811 w 1453314"/>
                <a:gd name="connsiteY552" fmla="*/ 562971 h 967051"/>
                <a:gd name="connsiteX553" fmla="*/ 117799 w 1453314"/>
                <a:gd name="connsiteY553" fmla="*/ 558862 h 967051"/>
                <a:gd name="connsiteX554" fmla="*/ 115060 w 1453314"/>
                <a:gd name="connsiteY554" fmla="*/ 560232 h 967051"/>
                <a:gd name="connsiteX555" fmla="*/ 117799 w 1453314"/>
                <a:gd name="connsiteY555" fmla="*/ 558862 h 967051"/>
                <a:gd name="connsiteX556" fmla="*/ 275322 w 1453314"/>
                <a:gd name="connsiteY556" fmla="*/ 557492 h 967051"/>
                <a:gd name="connsiteX557" fmla="*/ 284910 w 1453314"/>
                <a:gd name="connsiteY557" fmla="*/ 564341 h 967051"/>
                <a:gd name="connsiteX558" fmla="*/ 279431 w 1453314"/>
                <a:gd name="connsiteY558" fmla="*/ 575299 h 967051"/>
                <a:gd name="connsiteX559" fmla="*/ 280801 w 1453314"/>
                <a:gd name="connsiteY559" fmla="*/ 578039 h 967051"/>
                <a:gd name="connsiteX560" fmla="*/ 271213 w 1453314"/>
                <a:gd name="connsiteY560" fmla="*/ 584888 h 967051"/>
                <a:gd name="connsiteX561" fmla="*/ 264364 w 1453314"/>
                <a:gd name="connsiteY561" fmla="*/ 578039 h 967051"/>
                <a:gd name="connsiteX562" fmla="*/ 265733 w 1453314"/>
                <a:gd name="connsiteY562" fmla="*/ 565711 h 967051"/>
                <a:gd name="connsiteX563" fmla="*/ 275322 w 1453314"/>
                <a:gd name="connsiteY563" fmla="*/ 557492 h 967051"/>
                <a:gd name="connsiteX564" fmla="*/ 1364280 w 1453314"/>
                <a:gd name="connsiteY564" fmla="*/ 554753 h 967051"/>
                <a:gd name="connsiteX565" fmla="*/ 1368389 w 1453314"/>
                <a:gd name="connsiteY565" fmla="*/ 554753 h 967051"/>
                <a:gd name="connsiteX566" fmla="*/ 1368389 w 1453314"/>
                <a:gd name="connsiteY566" fmla="*/ 557492 h 967051"/>
                <a:gd name="connsiteX567" fmla="*/ 1364280 w 1453314"/>
                <a:gd name="connsiteY567" fmla="*/ 557492 h 967051"/>
                <a:gd name="connsiteX568" fmla="*/ 91774 w 1453314"/>
                <a:gd name="connsiteY568" fmla="*/ 553383 h 967051"/>
                <a:gd name="connsiteX569" fmla="*/ 98623 w 1453314"/>
                <a:gd name="connsiteY569" fmla="*/ 553383 h 967051"/>
                <a:gd name="connsiteX570" fmla="*/ 98623 w 1453314"/>
                <a:gd name="connsiteY570" fmla="*/ 562971 h 967051"/>
                <a:gd name="connsiteX571" fmla="*/ 91774 w 1453314"/>
                <a:gd name="connsiteY571" fmla="*/ 562971 h 967051"/>
                <a:gd name="connsiteX572" fmla="*/ 91774 w 1453314"/>
                <a:gd name="connsiteY572" fmla="*/ 553383 h 967051"/>
                <a:gd name="connsiteX573" fmla="*/ 49311 w 1453314"/>
                <a:gd name="connsiteY573" fmla="*/ 549274 h 967051"/>
                <a:gd name="connsiteX574" fmla="*/ 46572 w 1453314"/>
                <a:gd name="connsiteY574" fmla="*/ 550644 h 967051"/>
                <a:gd name="connsiteX575" fmla="*/ 49311 w 1453314"/>
                <a:gd name="connsiteY575" fmla="*/ 549274 h 967051"/>
                <a:gd name="connsiteX576" fmla="*/ 178069 w 1453314"/>
                <a:gd name="connsiteY576" fmla="*/ 545164 h 967051"/>
                <a:gd name="connsiteX577" fmla="*/ 173960 w 1453314"/>
                <a:gd name="connsiteY577" fmla="*/ 562971 h 967051"/>
                <a:gd name="connsiteX578" fmla="*/ 180808 w 1453314"/>
                <a:gd name="connsiteY578" fmla="*/ 561602 h 967051"/>
                <a:gd name="connsiteX579" fmla="*/ 178069 w 1453314"/>
                <a:gd name="connsiteY579" fmla="*/ 545164 h 967051"/>
                <a:gd name="connsiteX580" fmla="*/ 38353 w 1453314"/>
                <a:gd name="connsiteY580" fmla="*/ 536946 h 967051"/>
                <a:gd name="connsiteX581" fmla="*/ 42463 w 1453314"/>
                <a:gd name="connsiteY581" fmla="*/ 538316 h 967051"/>
                <a:gd name="connsiteX582" fmla="*/ 39723 w 1453314"/>
                <a:gd name="connsiteY582" fmla="*/ 543795 h 967051"/>
                <a:gd name="connsiteX583" fmla="*/ 38353 w 1453314"/>
                <a:gd name="connsiteY583" fmla="*/ 536946 h 967051"/>
                <a:gd name="connsiteX584" fmla="*/ 32875 w 1453314"/>
                <a:gd name="connsiteY584" fmla="*/ 530097 h 967051"/>
                <a:gd name="connsiteX585" fmla="*/ 34244 w 1453314"/>
                <a:gd name="connsiteY585" fmla="*/ 534206 h 967051"/>
                <a:gd name="connsiteX586" fmla="*/ 31505 w 1453314"/>
                <a:gd name="connsiteY586" fmla="*/ 532837 h 967051"/>
                <a:gd name="connsiteX587" fmla="*/ 32875 w 1453314"/>
                <a:gd name="connsiteY587" fmla="*/ 530097 h 967051"/>
                <a:gd name="connsiteX588" fmla="*/ 95883 w 1453314"/>
                <a:gd name="connsiteY588" fmla="*/ 517769 h 967051"/>
                <a:gd name="connsiteX589" fmla="*/ 101362 w 1453314"/>
                <a:gd name="connsiteY589" fmla="*/ 517769 h 967051"/>
                <a:gd name="connsiteX590" fmla="*/ 102732 w 1453314"/>
                <a:gd name="connsiteY590" fmla="*/ 520509 h 967051"/>
                <a:gd name="connsiteX591" fmla="*/ 98623 w 1453314"/>
                <a:gd name="connsiteY591" fmla="*/ 527358 h 967051"/>
                <a:gd name="connsiteX592" fmla="*/ 95883 w 1453314"/>
                <a:gd name="connsiteY592" fmla="*/ 520509 h 967051"/>
                <a:gd name="connsiteX593" fmla="*/ 95883 w 1453314"/>
                <a:gd name="connsiteY593" fmla="*/ 519139 h 967051"/>
                <a:gd name="connsiteX594" fmla="*/ 80816 w 1453314"/>
                <a:gd name="connsiteY594" fmla="*/ 505441 h 967051"/>
                <a:gd name="connsiteX595" fmla="*/ 87665 w 1453314"/>
                <a:gd name="connsiteY595" fmla="*/ 509551 h 967051"/>
                <a:gd name="connsiteX596" fmla="*/ 87665 w 1453314"/>
                <a:gd name="connsiteY596" fmla="*/ 515030 h 967051"/>
                <a:gd name="connsiteX597" fmla="*/ 84925 w 1453314"/>
                <a:gd name="connsiteY597" fmla="*/ 516400 h 967051"/>
                <a:gd name="connsiteX598" fmla="*/ 78076 w 1453314"/>
                <a:gd name="connsiteY598" fmla="*/ 513660 h 967051"/>
                <a:gd name="connsiteX599" fmla="*/ 80816 w 1453314"/>
                <a:gd name="connsiteY599" fmla="*/ 505441 h 967051"/>
                <a:gd name="connsiteX600" fmla="*/ 1431398 w 1453314"/>
                <a:gd name="connsiteY600" fmla="*/ 504072 h 967051"/>
                <a:gd name="connsiteX601" fmla="*/ 1438247 w 1453314"/>
                <a:gd name="connsiteY601" fmla="*/ 508181 h 967051"/>
                <a:gd name="connsiteX602" fmla="*/ 1431398 w 1453314"/>
                <a:gd name="connsiteY602" fmla="*/ 508181 h 967051"/>
                <a:gd name="connsiteX603" fmla="*/ 1431398 w 1453314"/>
                <a:gd name="connsiteY603" fmla="*/ 504072 h 967051"/>
                <a:gd name="connsiteX604" fmla="*/ 395860 w 1453314"/>
                <a:gd name="connsiteY604" fmla="*/ 482156 h 967051"/>
                <a:gd name="connsiteX605" fmla="*/ 397230 w 1453314"/>
                <a:gd name="connsiteY605" fmla="*/ 484895 h 967051"/>
                <a:gd name="connsiteX606" fmla="*/ 393121 w 1453314"/>
                <a:gd name="connsiteY606" fmla="*/ 484895 h 967051"/>
                <a:gd name="connsiteX607" fmla="*/ 395860 w 1453314"/>
                <a:gd name="connsiteY607" fmla="*/ 482156 h 967051"/>
                <a:gd name="connsiteX608" fmla="*/ 1383457 w 1453314"/>
                <a:gd name="connsiteY608" fmla="*/ 475307 h 967051"/>
                <a:gd name="connsiteX609" fmla="*/ 1388935 w 1453314"/>
                <a:gd name="connsiteY609" fmla="*/ 476676 h 967051"/>
                <a:gd name="connsiteX610" fmla="*/ 1386196 w 1453314"/>
                <a:gd name="connsiteY610" fmla="*/ 482156 h 967051"/>
                <a:gd name="connsiteX611" fmla="*/ 1383457 w 1453314"/>
                <a:gd name="connsiteY611" fmla="*/ 475307 h 967051"/>
                <a:gd name="connsiteX612" fmla="*/ 1362910 w 1453314"/>
                <a:gd name="connsiteY612" fmla="*/ 472567 h 967051"/>
                <a:gd name="connsiteX613" fmla="*/ 1364280 w 1453314"/>
                <a:gd name="connsiteY613" fmla="*/ 478046 h 967051"/>
                <a:gd name="connsiteX614" fmla="*/ 1360171 w 1453314"/>
                <a:gd name="connsiteY614" fmla="*/ 483525 h 967051"/>
                <a:gd name="connsiteX615" fmla="*/ 1353322 w 1453314"/>
                <a:gd name="connsiteY615" fmla="*/ 483525 h 967051"/>
                <a:gd name="connsiteX616" fmla="*/ 1351952 w 1453314"/>
                <a:gd name="connsiteY616" fmla="*/ 480786 h 967051"/>
                <a:gd name="connsiteX617" fmla="*/ 1362910 w 1453314"/>
                <a:gd name="connsiteY617" fmla="*/ 472567 h 967051"/>
                <a:gd name="connsiteX618" fmla="*/ 268473 w 1453314"/>
                <a:gd name="connsiteY618" fmla="*/ 465718 h 967051"/>
                <a:gd name="connsiteX619" fmla="*/ 272582 w 1453314"/>
                <a:gd name="connsiteY619" fmla="*/ 467088 h 967051"/>
                <a:gd name="connsiteX620" fmla="*/ 268473 w 1453314"/>
                <a:gd name="connsiteY620" fmla="*/ 471198 h 967051"/>
                <a:gd name="connsiteX621" fmla="*/ 268473 w 1453314"/>
                <a:gd name="connsiteY621" fmla="*/ 465718 h 967051"/>
                <a:gd name="connsiteX622" fmla="*/ 545164 w 1453314"/>
                <a:gd name="connsiteY622" fmla="*/ 464348 h 967051"/>
                <a:gd name="connsiteX623" fmla="*/ 549273 w 1453314"/>
                <a:gd name="connsiteY623" fmla="*/ 464348 h 967051"/>
                <a:gd name="connsiteX624" fmla="*/ 547904 w 1453314"/>
                <a:gd name="connsiteY624" fmla="*/ 468458 h 967051"/>
                <a:gd name="connsiteX625" fmla="*/ 545164 w 1453314"/>
                <a:gd name="connsiteY625" fmla="*/ 464348 h 967051"/>
                <a:gd name="connsiteX626" fmla="*/ 1451945 w 1453314"/>
                <a:gd name="connsiteY626" fmla="*/ 450651 h 967051"/>
                <a:gd name="connsiteX627" fmla="*/ 1453314 w 1453314"/>
                <a:gd name="connsiteY627" fmla="*/ 453391 h 967051"/>
                <a:gd name="connsiteX628" fmla="*/ 1449205 w 1453314"/>
                <a:gd name="connsiteY628" fmla="*/ 452021 h 967051"/>
                <a:gd name="connsiteX629" fmla="*/ 1451945 w 1453314"/>
                <a:gd name="connsiteY629" fmla="*/ 450651 h 967051"/>
                <a:gd name="connsiteX630" fmla="*/ 1379347 w 1453314"/>
                <a:gd name="connsiteY630" fmla="*/ 347919 h 967051"/>
                <a:gd name="connsiteX631" fmla="*/ 1384826 w 1453314"/>
                <a:gd name="connsiteY631" fmla="*/ 352028 h 967051"/>
                <a:gd name="connsiteX632" fmla="*/ 1380717 w 1453314"/>
                <a:gd name="connsiteY632" fmla="*/ 353398 h 967051"/>
                <a:gd name="connsiteX633" fmla="*/ 1039647 w 1453314"/>
                <a:gd name="connsiteY633" fmla="*/ 280801 h 967051"/>
                <a:gd name="connsiteX634" fmla="*/ 1017731 w 1453314"/>
                <a:gd name="connsiteY634" fmla="*/ 308196 h 967051"/>
                <a:gd name="connsiteX635" fmla="*/ 1043756 w 1453314"/>
                <a:gd name="connsiteY635" fmla="*/ 335591 h 967051"/>
                <a:gd name="connsiteX636" fmla="*/ 187657 w 1453314"/>
                <a:gd name="connsiteY636" fmla="*/ 184918 h 967051"/>
                <a:gd name="connsiteX637" fmla="*/ 215052 w 1453314"/>
                <a:gd name="connsiteY637" fmla="*/ 216422 h 967051"/>
                <a:gd name="connsiteX638" fmla="*/ 219162 w 1453314"/>
                <a:gd name="connsiteY638" fmla="*/ 221901 h 967051"/>
                <a:gd name="connsiteX639" fmla="*/ 208204 w 1453314"/>
                <a:gd name="connsiteY639" fmla="*/ 250666 h 967051"/>
                <a:gd name="connsiteX640" fmla="*/ 226010 w 1453314"/>
                <a:gd name="connsiteY640" fmla="*/ 267103 h 967051"/>
                <a:gd name="connsiteX641" fmla="*/ 236968 w 1453314"/>
                <a:gd name="connsiteY641" fmla="*/ 258885 h 967051"/>
                <a:gd name="connsiteX642" fmla="*/ 247927 w 1453314"/>
                <a:gd name="connsiteY642" fmla="*/ 271212 h 967051"/>
                <a:gd name="connsiteX643" fmla="*/ 262994 w 1453314"/>
                <a:gd name="connsiteY643" fmla="*/ 273952 h 967051"/>
                <a:gd name="connsiteX644" fmla="*/ 273952 w 1453314"/>
                <a:gd name="connsiteY644" fmla="*/ 298608 h 967051"/>
                <a:gd name="connsiteX645" fmla="*/ 273952 w 1453314"/>
                <a:gd name="connsiteY645" fmla="*/ 328742 h 967051"/>
                <a:gd name="connsiteX646" fmla="*/ 275322 w 1453314"/>
                <a:gd name="connsiteY646" fmla="*/ 353398 h 967051"/>
                <a:gd name="connsiteX647" fmla="*/ 282171 w 1453314"/>
                <a:gd name="connsiteY647" fmla="*/ 380793 h 967051"/>
                <a:gd name="connsiteX648" fmla="*/ 260255 w 1453314"/>
                <a:gd name="connsiteY648" fmla="*/ 404079 h 967051"/>
                <a:gd name="connsiteX649" fmla="*/ 243817 w 1453314"/>
                <a:gd name="connsiteY649" fmla="*/ 375314 h 967051"/>
                <a:gd name="connsiteX650" fmla="*/ 232859 w 1453314"/>
                <a:gd name="connsiteY650" fmla="*/ 416407 h 967051"/>
                <a:gd name="connsiteX651" fmla="*/ 241078 w 1453314"/>
                <a:gd name="connsiteY651" fmla="*/ 446542 h 967051"/>
                <a:gd name="connsiteX652" fmla="*/ 235599 w 1453314"/>
                <a:gd name="connsiteY652" fmla="*/ 478046 h 967051"/>
                <a:gd name="connsiteX653" fmla="*/ 243817 w 1453314"/>
                <a:gd name="connsiteY653" fmla="*/ 519139 h 967051"/>
                <a:gd name="connsiteX654" fmla="*/ 254775 w 1453314"/>
                <a:gd name="connsiteY654" fmla="*/ 510921 h 967051"/>
                <a:gd name="connsiteX655" fmla="*/ 272582 w 1453314"/>
                <a:gd name="connsiteY655" fmla="*/ 515030 h 967051"/>
                <a:gd name="connsiteX656" fmla="*/ 278061 w 1453314"/>
                <a:gd name="connsiteY656" fmla="*/ 521879 h 967051"/>
                <a:gd name="connsiteX657" fmla="*/ 268473 w 1453314"/>
                <a:gd name="connsiteY657" fmla="*/ 531467 h 967051"/>
                <a:gd name="connsiteX658" fmla="*/ 242448 w 1453314"/>
                <a:gd name="connsiteY658" fmla="*/ 523248 h 967051"/>
                <a:gd name="connsiteX659" fmla="*/ 232859 w 1453314"/>
                <a:gd name="connsiteY659" fmla="*/ 553383 h 967051"/>
                <a:gd name="connsiteX660" fmla="*/ 238338 w 1453314"/>
                <a:gd name="connsiteY660" fmla="*/ 557492 h 967051"/>
                <a:gd name="connsiteX661" fmla="*/ 232859 w 1453314"/>
                <a:gd name="connsiteY661" fmla="*/ 558862 h 967051"/>
                <a:gd name="connsiteX662" fmla="*/ 232859 w 1453314"/>
                <a:gd name="connsiteY662" fmla="*/ 568451 h 967051"/>
                <a:gd name="connsiteX663" fmla="*/ 239708 w 1453314"/>
                <a:gd name="connsiteY663" fmla="*/ 569820 h 967051"/>
                <a:gd name="connsiteX664" fmla="*/ 238338 w 1453314"/>
                <a:gd name="connsiteY664" fmla="*/ 572560 h 967051"/>
                <a:gd name="connsiteX665" fmla="*/ 232859 w 1453314"/>
                <a:gd name="connsiteY665" fmla="*/ 575299 h 967051"/>
                <a:gd name="connsiteX666" fmla="*/ 231490 w 1453314"/>
                <a:gd name="connsiteY666" fmla="*/ 613652 h 967051"/>
                <a:gd name="connsiteX667" fmla="*/ 234229 w 1453314"/>
                <a:gd name="connsiteY667" fmla="*/ 624611 h 967051"/>
                <a:gd name="connsiteX668" fmla="*/ 231490 w 1453314"/>
                <a:gd name="connsiteY668" fmla="*/ 628720 h 967051"/>
                <a:gd name="connsiteX669" fmla="*/ 235599 w 1453314"/>
                <a:gd name="connsiteY669" fmla="*/ 635569 h 967051"/>
                <a:gd name="connsiteX670" fmla="*/ 232859 w 1453314"/>
                <a:gd name="connsiteY670" fmla="*/ 639678 h 967051"/>
                <a:gd name="connsiteX671" fmla="*/ 234229 w 1453314"/>
                <a:gd name="connsiteY671" fmla="*/ 654745 h 967051"/>
                <a:gd name="connsiteX672" fmla="*/ 234229 w 1453314"/>
                <a:gd name="connsiteY672" fmla="*/ 673922 h 967051"/>
                <a:gd name="connsiteX673" fmla="*/ 234229 w 1453314"/>
                <a:gd name="connsiteY673" fmla="*/ 682141 h 967051"/>
                <a:gd name="connsiteX674" fmla="*/ 239708 w 1453314"/>
                <a:gd name="connsiteY674" fmla="*/ 688989 h 967051"/>
                <a:gd name="connsiteX675" fmla="*/ 238338 w 1453314"/>
                <a:gd name="connsiteY675" fmla="*/ 691729 h 967051"/>
                <a:gd name="connsiteX676" fmla="*/ 230120 w 1453314"/>
                <a:gd name="connsiteY676" fmla="*/ 708166 h 967051"/>
                <a:gd name="connsiteX677" fmla="*/ 226010 w 1453314"/>
                <a:gd name="connsiteY677" fmla="*/ 712275 h 967051"/>
                <a:gd name="connsiteX678" fmla="*/ 221901 w 1453314"/>
                <a:gd name="connsiteY678" fmla="*/ 732822 h 967051"/>
                <a:gd name="connsiteX679" fmla="*/ 227380 w 1453314"/>
                <a:gd name="connsiteY679" fmla="*/ 735561 h 967051"/>
                <a:gd name="connsiteX680" fmla="*/ 220531 w 1453314"/>
                <a:gd name="connsiteY680" fmla="*/ 735561 h 967051"/>
                <a:gd name="connsiteX681" fmla="*/ 215052 w 1453314"/>
                <a:gd name="connsiteY681" fmla="*/ 762956 h 967051"/>
                <a:gd name="connsiteX682" fmla="*/ 227380 w 1453314"/>
                <a:gd name="connsiteY682" fmla="*/ 815007 h 967051"/>
                <a:gd name="connsiteX683" fmla="*/ 213683 w 1453314"/>
                <a:gd name="connsiteY683" fmla="*/ 825965 h 967051"/>
                <a:gd name="connsiteX684" fmla="*/ 191767 w 1453314"/>
                <a:gd name="connsiteY684" fmla="*/ 791721 h 967051"/>
                <a:gd name="connsiteX685" fmla="*/ 193136 w 1453314"/>
                <a:gd name="connsiteY685" fmla="*/ 780763 h 967051"/>
                <a:gd name="connsiteX686" fmla="*/ 183548 w 1453314"/>
                <a:gd name="connsiteY686" fmla="*/ 735561 h 967051"/>
                <a:gd name="connsiteX687" fmla="*/ 186287 w 1453314"/>
                <a:gd name="connsiteY687" fmla="*/ 723233 h 967051"/>
                <a:gd name="connsiteX688" fmla="*/ 193136 w 1453314"/>
                <a:gd name="connsiteY688" fmla="*/ 738300 h 967051"/>
                <a:gd name="connsiteX689" fmla="*/ 195876 w 1453314"/>
                <a:gd name="connsiteY689" fmla="*/ 739670 h 967051"/>
                <a:gd name="connsiteX690" fmla="*/ 202725 w 1453314"/>
                <a:gd name="connsiteY690" fmla="*/ 724603 h 967051"/>
                <a:gd name="connsiteX691" fmla="*/ 201355 w 1453314"/>
                <a:gd name="connsiteY691" fmla="*/ 713645 h 967051"/>
                <a:gd name="connsiteX692" fmla="*/ 199279 w 1453314"/>
                <a:gd name="connsiteY692" fmla="*/ 706368 h 967051"/>
                <a:gd name="connsiteX693" fmla="*/ 198051 w 1453314"/>
                <a:gd name="connsiteY693" fmla="*/ 705990 h 967051"/>
                <a:gd name="connsiteX694" fmla="*/ 199985 w 1453314"/>
                <a:gd name="connsiteY694" fmla="*/ 704057 h 967051"/>
                <a:gd name="connsiteX695" fmla="*/ 199985 w 1453314"/>
                <a:gd name="connsiteY695" fmla="*/ 695838 h 967051"/>
                <a:gd name="connsiteX696" fmla="*/ 187657 w 1453314"/>
                <a:gd name="connsiteY696" fmla="*/ 690359 h 967051"/>
                <a:gd name="connsiteX697" fmla="*/ 183548 w 1453314"/>
                <a:gd name="connsiteY697" fmla="*/ 690359 h 967051"/>
                <a:gd name="connsiteX698" fmla="*/ 186287 w 1453314"/>
                <a:gd name="connsiteY698" fmla="*/ 695838 h 967051"/>
                <a:gd name="connsiteX699" fmla="*/ 182178 w 1453314"/>
                <a:gd name="connsiteY699" fmla="*/ 698577 h 967051"/>
                <a:gd name="connsiteX700" fmla="*/ 184918 w 1453314"/>
                <a:gd name="connsiteY700" fmla="*/ 694469 h 967051"/>
                <a:gd name="connsiteX701" fmla="*/ 180808 w 1453314"/>
                <a:gd name="connsiteY701" fmla="*/ 691729 h 967051"/>
                <a:gd name="connsiteX702" fmla="*/ 176699 w 1453314"/>
                <a:gd name="connsiteY702" fmla="*/ 694469 h 967051"/>
                <a:gd name="connsiteX703" fmla="*/ 173960 w 1453314"/>
                <a:gd name="connsiteY703" fmla="*/ 686250 h 967051"/>
                <a:gd name="connsiteX704" fmla="*/ 169850 w 1453314"/>
                <a:gd name="connsiteY704" fmla="*/ 686250 h 967051"/>
                <a:gd name="connsiteX705" fmla="*/ 160262 w 1453314"/>
                <a:gd name="connsiteY705" fmla="*/ 705427 h 967051"/>
                <a:gd name="connsiteX706" fmla="*/ 156153 w 1453314"/>
                <a:gd name="connsiteY706" fmla="*/ 713645 h 967051"/>
                <a:gd name="connsiteX707" fmla="*/ 152044 w 1453314"/>
                <a:gd name="connsiteY707" fmla="*/ 713645 h 967051"/>
                <a:gd name="connsiteX708" fmla="*/ 154783 w 1453314"/>
                <a:gd name="connsiteY708" fmla="*/ 710905 h 967051"/>
                <a:gd name="connsiteX709" fmla="*/ 141085 w 1453314"/>
                <a:gd name="connsiteY709" fmla="*/ 701317 h 967051"/>
                <a:gd name="connsiteX710" fmla="*/ 142455 w 1453314"/>
                <a:gd name="connsiteY710" fmla="*/ 695838 h 967051"/>
                <a:gd name="connsiteX711" fmla="*/ 135606 w 1453314"/>
                <a:gd name="connsiteY711" fmla="*/ 688989 h 967051"/>
                <a:gd name="connsiteX712" fmla="*/ 141085 w 1453314"/>
                <a:gd name="connsiteY712" fmla="*/ 687620 h 967051"/>
                <a:gd name="connsiteX713" fmla="*/ 139716 w 1453314"/>
                <a:gd name="connsiteY713" fmla="*/ 672552 h 967051"/>
                <a:gd name="connsiteX714" fmla="*/ 139716 w 1453314"/>
                <a:gd name="connsiteY714" fmla="*/ 667073 h 967051"/>
                <a:gd name="connsiteX715" fmla="*/ 142455 w 1453314"/>
                <a:gd name="connsiteY715" fmla="*/ 652006 h 967051"/>
                <a:gd name="connsiteX716" fmla="*/ 147934 w 1453314"/>
                <a:gd name="connsiteY716" fmla="*/ 643787 h 967051"/>
                <a:gd name="connsiteX717" fmla="*/ 145195 w 1453314"/>
                <a:gd name="connsiteY717" fmla="*/ 641048 h 967051"/>
                <a:gd name="connsiteX718" fmla="*/ 153413 w 1453314"/>
                <a:gd name="connsiteY718" fmla="*/ 627350 h 967051"/>
                <a:gd name="connsiteX719" fmla="*/ 152044 w 1453314"/>
                <a:gd name="connsiteY719" fmla="*/ 612283 h 967051"/>
                <a:gd name="connsiteX720" fmla="*/ 136976 w 1453314"/>
                <a:gd name="connsiteY720" fmla="*/ 573929 h 967051"/>
                <a:gd name="connsiteX721" fmla="*/ 131497 w 1453314"/>
                <a:gd name="connsiteY721" fmla="*/ 569820 h 967051"/>
                <a:gd name="connsiteX722" fmla="*/ 134237 w 1453314"/>
                <a:gd name="connsiteY722" fmla="*/ 565711 h 967051"/>
                <a:gd name="connsiteX723" fmla="*/ 130127 w 1453314"/>
                <a:gd name="connsiteY723" fmla="*/ 556123 h 967051"/>
                <a:gd name="connsiteX724" fmla="*/ 131497 w 1453314"/>
                <a:gd name="connsiteY724" fmla="*/ 545164 h 967051"/>
                <a:gd name="connsiteX725" fmla="*/ 124648 w 1453314"/>
                <a:gd name="connsiteY725" fmla="*/ 543795 h 967051"/>
                <a:gd name="connsiteX726" fmla="*/ 117799 w 1453314"/>
                <a:gd name="connsiteY726" fmla="*/ 535576 h 967051"/>
                <a:gd name="connsiteX727" fmla="*/ 112321 w 1453314"/>
                <a:gd name="connsiteY727" fmla="*/ 539686 h 967051"/>
                <a:gd name="connsiteX728" fmla="*/ 108211 w 1453314"/>
                <a:gd name="connsiteY728" fmla="*/ 538316 h 967051"/>
                <a:gd name="connsiteX729" fmla="*/ 112321 w 1453314"/>
                <a:gd name="connsiteY729" fmla="*/ 531467 h 967051"/>
                <a:gd name="connsiteX730" fmla="*/ 116430 w 1453314"/>
                <a:gd name="connsiteY730" fmla="*/ 535576 h 967051"/>
                <a:gd name="connsiteX731" fmla="*/ 123279 w 1453314"/>
                <a:gd name="connsiteY731" fmla="*/ 525988 h 967051"/>
                <a:gd name="connsiteX732" fmla="*/ 119169 w 1453314"/>
                <a:gd name="connsiteY732" fmla="*/ 521879 h 967051"/>
                <a:gd name="connsiteX733" fmla="*/ 117799 w 1453314"/>
                <a:gd name="connsiteY733" fmla="*/ 515030 h 967051"/>
                <a:gd name="connsiteX734" fmla="*/ 121909 w 1453314"/>
                <a:gd name="connsiteY734" fmla="*/ 509551 h 967051"/>
                <a:gd name="connsiteX735" fmla="*/ 112321 w 1453314"/>
                <a:gd name="connsiteY735" fmla="*/ 487635 h 967051"/>
                <a:gd name="connsiteX736" fmla="*/ 119169 w 1453314"/>
                <a:gd name="connsiteY736" fmla="*/ 473937 h 967051"/>
                <a:gd name="connsiteX737" fmla="*/ 108211 w 1453314"/>
                <a:gd name="connsiteY737" fmla="*/ 460240 h 967051"/>
                <a:gd name="connsiteX738" fmla="*/ 108211 w 1453314"/>
                <a:gd name="connsiteY738" fmla="*/ 453391 h 967051"/>
                <a:gd name="connsiteX739" fmla="*/ 109581 w 1453314"/>
                <a:gd name="connsiteY739" fmla="*/ 447912 h 967051"/>
                <a:gd name="connsiteX740" fmla="*/ 105472 w 1453314"/>
                <a:gd name="connsiteY740" fmla="*/ 428735 h 967051"/>
                <a:gd name="connsiteX741" fmla="*/ 123279 w 1453314"/>
                <a:gd name="connsiteY741" fmla="*/ 327373 h 967051"/>
                <a:gd name="connsiteX742" fmla="*/ 120539 w 1453314"/>
                <a:gd name="connsiteY742" fmla="*/ 319154 h 967051"/>
                <a:gd name="connsiteX743" fmla="*/ 101362 w 1453314"/>
                <a:gd name="connsiteY743" fmla="*/ 343810 h 967051"/>
                <a:gd name="connsiteX744" fmla="*/ 97253 w 1453314"/>
                <a:gd name="connsiteY744" fmla="*/ 368465 h 967051"/>
                <a:gd name="connsiteX745" fmla="*/ 75337 w 1453314"/>
                <a:gd name="connsiteY745" fmla="*/ 420516 h 967051"/>
                <a:gd name="connsiteX746" fmla="*/ 75337 w 1453314"/>
                <a:gd name="connsiteY746" fmla="*/ 434214 h 967051"/>
                <a:gd name="connsiteX747" fmla="*/ 75337 w 1453314"/>
                <a:gd name="connsiteY747" fmla="*/ 457500 h 967051"/>
                <a:gd name="connsiteX748" fmla="*/ 71228 w 1453314"/>
                <a:gd name="connsiteY748" fmla="*/ 469828 h 967051"/>
                <a:gd name="connsiteX749" fmla="*/ 75337 w 1453314"/>
                <a:gd name="connsiteY749" fmla="*/ 478046 h 967051"/>
                <a:gd name="connsiteX750" fmla="*/ 67118 w 1453314"/>
                <a:gd name="connsiteY750" fmla="*/ 495853 h 967051"/>
                <a:gd name="connsiteX751" fmla="*/ 50681 w 1453314"/>
                <a:gd name="connsiteY751" fmla="*/ 482156 h 967051"/>
                <a:gd name="connsiteX752" fmla="*/ 56160 w 1453314"/>
                <a:gd name="connsiteY752" fmla="*/ 468458 h 967051"/>
                <a:gd name="connsiteX753" fmla="*/ 56160 w 1453314"/>
                <a:gd name="connsiteY753" fmla="*/ 461609 h 967051"/>
                <a:gd name="connsiteX754" fmla="*/ 58900 w 1453314"/>
                <a:gd name="connsiteY754" fmla="*/ 445172 h 967051"/>
                <a:gd name="connsiteX755" fmla="*/ 64379 w 1453314"/>
                <a:gd name="connsiteY755" fmla="*/ 401340 h 967051"/>
                <a:gd name="connsiteX756" fmla="*/ 67118 w 1453314"/>
                <a:gd name="connsiteY756" fmla="*/ 376684 h 967051"/>
                <a:gd name="connsiteX757" fmla="*/ 68488 w 1453314"/>
                <a:gd name="connsiteY757" fmla="*/ 354768 h 967051"/>
                <a:gd name="connsiteX758" fmla="*/ 91774 w 1453314"/>
                <a:gd name="connsiteY758" fmla="*/ 301347 h 967051"/>
                <a:gd name="connsiteX759" fmla="*/ 109581 w 1453314"/>
                <a:gd name="connsiteY759" fmla="*/ 268473 h 967051"/>
                <a:gd name="connsiteX760" fmla="*/ 132867 w 1453314"/>
                <a:gd name="connsiteY760" fmla="*/ 265734 h 967051"/>
                <a:gd name="connsiteX761" fmla="*/ 161632 w 1453314"/>
                <a:gd name="connsiteY761" fmla="*/ 256145 h 967051"/>
                <a:gd name="connsiteX762" fmla="*/ 164371 w 1453314"/>
                <a:gd name="connsiteY762" fmla="*/ 242448 h 967051"/>
                <a:gd name="connsiteX763" fmla="*/ 154783 w 1453314"/>
                <a:gd name="connsiteY763" fmla="*/ 223271 h 967051"/>
                <a:gd name="connsiteX764" fmla="*/ 160262 w 1453314"/>
                <a:gd name="connsiteY764" fmla="*/ 212313 h 967051"/>
                <a:gd name="connsiteX765" fmla="*/ 160262 w 1453314"/>
                <a:gd name="connsiteY765" fmla="*/ 208204 h 967051"/>
                <a:gd name="connsiteX766" fmla="*/ 187657 w 1453314"/>
                <a:gd name="connsiteY766" fmla="*/ 184918 h 967051"/>
                <a:gd name="connsiteX767" fmla="*/ 657484 w 1453314"/>
                <a:gd name="connsiteY767" fmla="*/ 150674 h 967051"/>
                <a:gd name="connsiteX768" fmla="*/ 686249 w 1453314"/>
                <a:gd name="connsiteY768" fmla="*/ 168481 h 967051"/>
                <a:gd name="connsiteX769" fmla="*/ 690359 w 1453314"/>
                <a:gd name="connsiteY769" fmla="*/ 193136 h 967051"/>
                <a:gd name="connsiteX770" fmla="*/ 698577 w 1453314"/>
                <a:gd name="connsiteY770" fmla="*/ 198615 h 967051"/>
                <a:gd name="connsiteX771" fmla="*/ 686249 w 1453314"/>
                <a:gd name="connsiteY771" fmla="*/ 217792 h 967051"/>
                <a:gd name="connsiteX772" fmla="*/ 679400 w 1453314"/>
                <a:gd name="connsiteY772" fmla="*/ 238338 h 967051"/>
                <a:gd name="connsiteX773" fmla="*/ 717754 w 1453314"/>
                <a:gd name="connsiteY773" fmla="*/ 264364 h 967051"/>
                <a:gd name="connsiteX774" fmla="*/ 756107 w 1453314"/>
                <a:gd name="connsiteY774" fmla="*/ 306826 h 967051"/>
                <a:gd name="connsiteX775" fmla="*/ 747888 w 1453314"/>
                <a:gd name="connsiteY775" fmla="*/ 339700 h 967051"/>
                <a:gd name="connsiteX776" fmla="*/ 756107 w 1453314"/>
                <a:gd name="connsiteY776" fmla="*/ 369835 h 967051"/>
                <a:gd name="connsiteX777" fmla="*/ 751998 w 1453314"/>
                <a:gd name="connsiteY777" fmla="*/ 390382 h 967051"/>
                <a:gd name="connsiteX778" fmla="*/ 756107 w 1453314"/>
                <a:gd name="connsiteY778" fmla="*/ 420516 h 967051"/>
                <a:gd name="connsiteX779" fmla="*/ 738300 w 1453314"/>
                <a:gd name="connsiteY779" fmla="*/ 447912 h 967051"/>
                <a:gd name="connsiteX780" fmla="*/ 699947 w 1453314"/>
                <a:gd name="connsiteY780" fmla="*/ 421886 h 967051"/>
                <a:gd name="connsiteX781" fmla="*/ 694468 w 1453314"/>
                <a:gd name="connsiteY781" fmla="*/ 462979 h 967051"/>
                <a:gd name="connsiteX782" fmla="*/ 715014 w 1453314"/>
                <a:gd name="connsiteY782" fmla="*/ 564341 h 967051"/>
                <a:gd name="connsiteX783" fmla="*/ 723233 w 1453314"/>
                <a:gd name="connsiteY783" fmla="*/ 571190 h 967051"/>
                <a:gd name="connsiteX784" fmla="*/ 715014 w 1453314"/>
                <a:gd name="connsiteY784" fmla="*/ 575299 h 967051"/>
                <a:gd name="connsiteX785" fmla="*/ 715014 w 1453314"/>
                <a:gd name="connsiteY785" fmla="*/ 615022 h 967051"/>
                <a:gd name="connsiteX786" fmla="*/ 710905 w 1453314"/>
                <a:gd name="connsiteY786" fmla="*/ 643787 h 967051"/>
                <a:gd name="connsiteX787" fmla="*/ 719123 w 1453314"/>
                <a:gd name="connsiteY787" fmla="*/ 643787 h 967051"/>
                <a:gd name="connsiteX788" fmla="*/ 731451 w 1453314"/>
                <a:gd name="connsiteY788" fmla="*/ 658855 h 967051"/>
                <a:gd name="connsiteX789" fmla="*/ 728712 w 1453314"/>
                <a:gd name="connsiteY789" fmla="*/ 662964 h 967051"/>
                <a:gd name="connsiteX790" fmla="*/ 734191 w 1453314"/>
                <a:gd name="connsiteY790" fmla="*/ 665704 h 967051"/>
                <a:gd name="connsiteX791" fmla="*/ 712275 w 1453314"/>
                <a:gd name="connsiteY791" fmla="*/ 672552 h 967051"/>
                <a:gd name="connsiteX792" fmla="*/ 701317 w 1453314"/>
                <a:gd name="connsiteY792" fmla="*/ 667073 h 967051"/>
                <a:gd name="connsiteX793" fmla="*/ 699947 w 1453314"/>
                <a:gd name="connsiteY793" fmla="*/ 669812 h 967051"/>
                <a:gd name="connsiteX794" fmla="*/ 704056 w 1453314"/>
                <a:gd name="connsiteY794" fmla="*/ 678031 h 967051"/>
                <a:gd name="connsiteX795" fmla="*/ 695838 w 1453314"/>
                <a:gd name="connsiteY795" fmla="*/ 687620 h 967051"/>
                <a:gd name="connsiteX796" fmla="*/ 698577 w 1453314"/>
                <a:gd name="connsiteY796" fmla="*/ 690359 h 967051"/>
                <a:gd name="connsiteX797" fmla="*/ 691728 w 1453314"/>
                <a:gd name="connsiteY797" fmla="*/ 764326 h 967051"/>
                <a:gd name="connsiteX798" fmla="*/ 660224 w 1453314"/>
                <a:gd name="connsiteY798" fmla="*/ 861579 h 967051"/>
                <a:gd name="connsiteX799" fmla="*/ 661594 w 1453314"/>
                <a:gd name="connsiteY799" fmla="*/ 887604 h 967051"/>
                <a:gd name="connsiteX800" fmla="*/ 675291 w 1453314"/>
                <a:gd name="connsiteY800" fmla="*/ 908151 h 967051"/>
                <a:gd name="connsiteX801" fmla="*/ 650635 w 1453314"/>
                <a:gd name="connsiteY801" fmla="*/ 920479 h 967051"/>
                <a:gd name="connsiteX802" fmla="*/ 627350 w 1453314"/>
                <a:gd name="connsiteY802" fmla="*/ 904041 h 967051"/>
                <a:gd name="connsiteX803" fmla="*/ 628719 w 1453314"/>
                <a:gd name="connsiteY803" fmla="*/ 891714 h 967051"/>
                <a:gd name="connsiteX804" fmla="*/ 623240 w 1453314"/>
                <a:gd name="connsiteY804" fmla="*/ 882125 h 967051"/>
                <a:gd name="connsiteX805" fmla="*/ 623240 w 1453314"/>
                <a:gd name="connsiteY805" fmla="*/ 873907 h 967051"/>
                <a:gd name="connsiteX806" fmla="*/ 634199 w 1453314"/>
                <a:gd name="connsiteY806" fmla="*/ 849251 h 967051"/>
                <a:gd name="connsiteX807" fmla="*/ 642417 w 1453314"/>
                <a:gd name="connsiteY807" fmla="*/ 825965 h 967051"/>
                <a:gd name="connsiteX808" fmla="*/ 642417 w 1453314"/>
                <a:gd name="connsiteY808" fmla="*/ 816377 h 967051"/>
                <a:gd name="connsiteX809" fmla="*/ 647896 w 1453314"/>
                <a:gd name="connsiteY809" fmla="*/ 765696 h 967051"/>
                <a:gd name="connsiteX810" fmla="*/ 647896 w 1453314"/>
                <a:gd name="connsiteY810" fmla="*/ 756107 h 967051"/>
                <a:gd name="connsiteX811" fmla="*/ 632829 w 1453314"/>
                <a:gd name="connsiteY811" fmla="*/ 746519 h 967051"/>
                <a:gd name="connsiteX812" fmla="*/ 636938 w 1453314"/>
                <a:gd name="connsiteY812" fmla="*/ 721864 h 967051"/>
                <a:gd name="connsiteX813" fmla="*/ 634199 w 1453314"/>
                <a:gd name="connsiteY813" fmla="*/ 720494 h 967051"/>
                <a:gd name="connsiteX814" fmla="*/ 624610 w 1453314"/>
                <a:gd name="connsiteY814" fmla="*/ 723233 h 967051"/>
                <a:gd name="connsiteX815" fmla="*/ 590366 w 1453314"/>
                <a:gd name="connsiteY815" fmla="*/ 688989 h 967051"/>
                <a:gd name="connsiteX816" fmla="*/ 593106 w 1453314"/>
                <a:gd name="connsiteY816" fmla="*/ 686250 h 967051"/>
                <a:gd name="connsiteX817" fmla="*/ 578038 w 1453314"/>
                <a:gd name="connsiteY817" fmla="*/ 678031 h 967051"/>
                <a:gd name="connsiteX818" fmla="*/ 556122 w 1453314"/>
                <a:gd name="connsiteY818" fmla="*/ 657485 h 967051"/>
                <a:gd name="connsiteX819" fmla="*/ 552013 w 1453314"/>
                <a:gd name="connsiteY819" fmla="*/ 660224 h 967051"/>
                <a:gd name="connsiteX820" fmla="*/ 549273 w 1453314"/>
                <a:gd name="connsiteY820" fmla="*/ 658855 h 967051"/>
                <a:gd name="connsiteX821" fmla="*/ 552013 w 1453314"/>
                <a:gd name="connsiteY821" fmla="*/ 656115 h 967051"/>
                <a:gd name="connsiteX822" fmla="*/ 557492 w 1453314"/>
                <a:gd name="connsiteY822" fmla="*/ 657485 h 967051"/>
                <a:gd name="connsiteX823" fmla="*/ 557492 w 1453314"/>
                <a:gd name="connsiteY823" fmla="*/ 647897 h 967051"/>
                <a:gd name="connsiteX824" fmla="*/ 539685 w 1453314"/>
                <a:gd name="connsiteY824" fmla="*/ 604064 h 967051"/>
                <a:gd name="connsiteX825" fmla="*/ 543794 w 1453314"/>
                <a:gd name="connsiteY825" fmla="*/ 590367 h 967051"/>
                <a:gd name="connsiteX826" fmla="*/ 542425 w 1453314"/>
                <a:gd name="connsiteY826" fmla="*/ 587627 h 967051"/>
                <a:gd name="connsiteX827" fmla="*/ 538315 w 1453314"/>
                <a:gd name="connsiteY827" fmla="*/ 576669 h 967051"/>
                <a:gd name="connsiteX828" fmla="*/ 538315 w 1453314"/>
                <a:gd name="connsiteY828" fmla="*/ 573929 h 967051"/>
                <a:gd name="connsiteX829" fmla="*/ 543794 w 1453314"/>
                <a:gd name="connsiteY829" fmla="*/ 571190 h 967051"/>
                <a:gd name="connsiteX830" fmla="*/ 543794 w 1453314"/>
                <a:gd name="connsiteY830" fmla="*/ 565711 h 967051"/>
                <a:gd name="connsiteX831" fmla="*/ 546534 w 1453314"/>
                <a:gd name="connsiteY831" fmla="*/ 549274 h 967051"/>
                <a:gd name="connsiteX832" fmla="*/ 547904 w 1453314"/>
                <a:gd name="connsiteY832" fmla="*/ 536946 h 967051"/>
                <a:gd name="connsiteX833" fmla="*/ 549273 w 1453314"/>
                <a:gd name="connsiteY833" fmla="*/ 525988 h 967051"/>
                <a:gd name="connsiteX834" fmla="*/ 549273 w 1453314"/>
                <a:gd name="connsiteY834" fmla="*/ 497223 h 967051"/>
                <a:gd name="connsiteX835" fmla="*/ 550643 w 1453314"/>
                <a:gd name="connsiteY835" fmla="*/ 489004 h 967051"/>
                <a:gd name="connsiteX836" fmla="*/ 564341 w 1453314"/>
                <a:gd name="connsiteY836" fmla="*/ 446542 h 967051"/>
                <a:gd name="connsiteX837" fmla="*/ 553383 w 1453314"/>
                <a:gd name="connsiteY837" fmla="*/ 376684 h 967051"/>
                <a:gd name="connsiteX838" fmla="*/ 553383 w 1453314"/>
                <a:gd name="connsiteY838" fmla="*/ 323264 h 967051"/>
                <a:gd name="connsiteX839" fmla="*/ 524618 w 1453314"/>
                <a:gd name="connsiteY839" fmla="*/ 345180 h 967051"/>
                <a:gd name="connsiteX840" fmla="*/ 501332 w 1453314"/>
                <a:gd name="connsiteY840" fmla="*/ 360247 h 967051"/>
                <a:gd name="connsiteX841" fmla="*/ 490374 w 1453314"/>
                <a:gd name="connsiteY841" fmla="*/ 397230 h 967051"/>
                <a:gd name="connsiteX842" fmla="*/ 482155 w 1453314"/>
                <a:gd name="connsiteY842" fmla="*/ 456130 h 967051"/>
                <a:gd name="connsiteX843" fmla="*/ 509550 w 1453314"/>
                <a:gd name="connsiteY843" fmla="*/ 520509 h 967051"/>
                <a:gd name="connsiteX844" fmla="*/ 509550 w 1453314"/>
                <a:gd name="connsiteY844" fmla="*/ 525988 h 967051"/>
                <a:gd name="connsiteX845" fmla="*/ 491743 w 1453314"/>
                <a:gd name="connsiteY845" fmla="*/ 510921 h 967051"/>
                <a:gd name="connsiteX846" fmla="*/ 487635 w 1453314"/>
                <a:gd name="connsiteY846" fmla="*/ 516400 h 967051"/>
                <a:gd name="connsiteX847" fmla="*/ 487635 w 1453314"/>
                <a:gd name="connsiteY847" fmla="*/ 519139 h 967051"/>
                <a:gd name="connsiteX848" fmla="*/ 489004 w 1453314"/>
                <a:gd name="connsiteY848" fmla="*/ 536946 h 967051"/>
                <a:gd name="connsiteX849" fmla="*/ 487635 w 1453314"/>
                <a:gd name="connsiteY849" fmla="*/ 553383 h 967051"/>
                <a:gd name="connsiteX850" fmla="*/ 484895 w 1453314"/>
                <a:gd name="connsiteY850" fmla="*/ 554753 h 967051"/>
                <a:gd name="connsiteX851" fmla="*/ 479416 w 1453314"/>
                <a:gd name="connsiteY851" fmla="*/ 521879 h 967051"/>
                <a:gd name="connsiteX852" fmla="*/ 465718 w 1453314"/>
                <a:gd name="connsiteY852" fmla="*/ 556123 h 967051"/>
                <a:gd name="connsiteX853" fmla="*/ 465718 w 1453314"/>
                <a:gd name="connsiteY853" fmla="*/ 524618 h 967051"/>
                <a:gd name="connsiteX854" fmla="*/ 450651 w 1453314"/>
                <a:gd name="connsiteY854" fmla="*/ 546534 h 967051"/>
                <a:gd name="connsiteX855" fmla="*/ 450651 w 1453314"/>
                <a:gd name="connsiteY855" fmla="*/ 541055 h 967051"/>
                <a:gd name="connsiteX856" fmla="*/ 460239 w 1453314"/>
                <a:gd name="connsiteY856" fmla="*/ 520509 h 967051"/>
                <a:gd name="connsiteX857" fmla="*/ 460239 w 1453314"/>
                <a:gd name="connsiteY857" fmla="*/ 510921 h 967051"/>
                <a:gd name="connsiteX858" fmla="*/ 456130 w 1453314"/>
                <a:gd name="connsiteY858" fmla="*/ 509551 h 967051"/>
                <a:gd name="connsiteX859" fmla="*/ 436953 w 1453314"/>
                <a:gd name="connsiteY859" fmla="*/ 520509 h 967051"/>
                <a:gd name="connsiteX860" fmla="*/ 460239 w 1453314"/>
                <a:gd name="connsiteY860" fmla="*/ 486265 h 967051"/>
                <a:gd name="connsiteX861" fmla="*/ 460239 w 1453314"/>
                <a:gd name="connsiteY861" fmla="*/ 478046 h 967051"/>
                <a:gd name="connsiteX862" fmla="*/ 452020 w 1453314"/>
                <a:gd name="connsiteY862" fmla="*/ 461609 h 967051"/>
                <a:gd name="connsiteX863" fmla="*/ 453390 w 1453314"/>
                <a:gd name="connsiteY863" fmla="*/ 456130 h 967051"/>
                <a:gd name="connsiteX864" fmla="*/ 460239 w 1453314"/>
                <a:gd name="connsiteY864" fmla="*/ 457500 h 967051"/>
                <a:gd name="connsiteX865" fmla="*/ 460239 w 1453314"/>
                <a:gd name="connsiteY865" fmla="*/ 364356 h 967051"/>
                <a:gd name="connsiteX866" fmla="*/ 467088 w 1453314"/>
                <a:gd name="connsiteY866" fmla="*/ 335591 h 967051"/>
                <a:gd name="connsiteX867" fmla="*/ 479416 w 1453314"/>
                <a:gd name="connsiteY867" fmla="*/ 327373 h 967051"/>
                <a:gd name="connsiteX868" fmla="*/ 535576 w 1453314"/>
                <a:gd name="connsiteY868" fmla="*/ 268473 h 967051"/>
                <a:gd name="connsiteX869" fmla="*/ 550643 w 1453314"/>
                <a:gd name="connsiteY869" fmla="*/ 250666 h 967051"/>
                <a:gd name="connsiteX870" fmla="*/ 571189 w 1453314"/>
                <a:gd name="connsiteY870" fmla="*/ 245187 h 967051"/>
                <a:gd name="connsiteX871" fmla="*/ 616392 w 1453314"/>
                <a:gd name="connsiteY871" fmla="*/ 234229 h 967051"/>
                <a:gd name="connsiteX872" fmla="*/ 625980 w 1453314"/>
                <a:gd name="connsiteY872" fmla="*/ 221901 h 967051"/>
                <a:gd name="connsiteX873" fmla="*/ 619131 w 1453314"/>
                <a:gd name="connsiteY873" fmla="*/ 199985 h 967051"/>
                <a:gd name="connsiteX874" fmla="*/ 621871 w 1453314"/>
                <a:gd name="connsiteY874" fmla="*/ 182178 h 967051"/>
                <a:gd name="connsiteX875" fmla="*/ 657484 w 1453314"/>
                <a:gd name="connsiteY875" fmla="*/ 150674 h 967051"/>
                <a:gd name="connsiteX876" fmla="*/ 1160186 w 1453314"/>
                <a:gd name="connsiteY876" fmla="*/ 0 h 967051"/>
                <a:gd name="connsiteX877" fmla="*/ 1190320 w 1453314"/>
                <a:gd name="connsiteY877" fmla="*/ 8219 h 967051"/>
                <a:gd name="connsiteX878" fmla="*/ 1217716 w 1453314"/>
                <a:gd name="connsiteY878" fmla="*/ 63009 h 967051"/>
                <a:gd name="connsiteX879" fmla="*/ 1197169 w 1453314"/>
                <a:gd name="connsiteY879" fmla="*/ 123278 h 967051"/>
                <a:gd name="connsiteX880" fmla="*/ 1236892 w 1453314"/>
                <a:gd name="connsiteY880" fmla="*/ 146564 h 967051"/>
                <a:gd name="connsiteX881" fmla="*/ 1271136 w 1453314"/>
                <a:gd name="connsiteY881" fmla="*/ 156153 h 967051"/>
                <a:gd name="connsiteX882" fmla="*/ 1277985 w 1453314"/>
                <a:gd name="connsiteY882" fmla="*/ 169850 h 967051"/>
                <a:gd name="connsiteX883" fmla="*/ 1284834 w 1453314"/>
                <a:gd name="connsiteY883" fmla="*/ 206834 h 967051"/>
                <a:gd name="connsiteX884" fmla="*/ 1280724 w 1453314"/>
                <a:gd name="connsiteY884" fmla="*/ 227380 h 967051"/>
                <a:gd name="connsiteX885" fmla="*/ 1297162 w 1453314"/>
                <a:gd name="connsiteY885" fmla="*/ 289019 h 967051"/>
                <a:gd name="connsiteX886" fmla="*/ 1310859 w 1453314"/>
                <a:gd name="connsiteY886" fmla="*/ 364356 h 967051"/>
                <a:gd name="connsiteX887" fmla="*/ 1345103 w 1453314"/>
                <a:gd name="connsiteY887" fmla="*/ 473937 h 967051"/>
                <a:gd name="connsiteX888" fmla="*/ 1349212 w 1453314"/>
                <a:gd name="connsiteY888" fmla="*/ 491744 h 967051"/>
                <a:gd name="connsiteX889" fmla="*/ 1356061 w 1453314"/>
                <a:gd name="connsiteY889" fmla="*/ 491744 h 967051"/>
                <a:gd name="connsiteX890" fmla="*/ 1350582 w 1453314"/>
                <a:gd name="connsiteY890" fmla="*/ 497223 h 967051"/>
                <a:gd name="connsiteX891" fmla="*/ 1353322 w 1453314"/>
                <a:gd name="connsiteY891" fmla="*/ 513660 h 967051"/>
                <a:gd name="connsiteX892" fmla="*/ 1342364 w 1453314"/>
                <a:gd name="connsiteY892" fmla="*/ 525988 h 967051"/>
                <a:gd name="connsiteX893" fmla="*/ 1325927 w 1453314"/>
                <a:gd name="connsiteY893" fmla="*/ 489004 h 967051"/>
                <a:gd name="connsiteX894" fmla="*/ 1324557 w 1453314"/>
                <a:gd name="connsiteY894" fmla="*/ 505441 h 967051"/>
                <a:gd name="connsiteX895" fmla="*/ 1321817 w 1453314"/>
                <a:gd name="connsiteY895" fmla="*/ 508181 h 967051"/>
                <a:gd name="connsiteX896" fmla="*/ 1319078 w 1453314"/>
                <a:gd name="connsiteY896" fmla="*/ 505441 h 967051"/>
                <a:gd name="connsiteX897" fmla="*/ 1319078 w 1453314"/>
                <a:gd name="connsiteY897" fmla="*/ 457500 h 967051"/>
                <a:gd name="connsiteX898" fmla="*/ 1258808 w 1453314"/>
                <a:gd name="connsiteY898" fmla="*/ 341070 h 967051"/>
                <a:gd name="connsiteX899" fmla="*/ 1242371 w 1453314"/>
                <a:gd name="connsiteY899" fmla="*/ 282171 h 967051"/>
                <a:gd name="connsiteX900" fmla="*/ 1239632 w 1453314"/>
                <a:gd name="connsiteY900" fmla="*/ 279431 h 967051"/>
                <a:gd name="connsiteX901" fmla="*/ 1232783 w 1453314"/>
                <a:gd name="connsiteY901" fmla="*/ 301347 h 967051"/>
                <a:gd name="connsiteX902" fmla="*/ 1224565 w 1453314"/>
                <a:gd name="connsiteY902" fmla="*/ 315045 h 967051"/>
                <a:gd name="connsiteX903" fmla="*/ 1221825 w 1453314"/>
                <a:gd name="connsiteY903" fmla="*/ 327373 h 967051"/>
                <a:gd name="connsiteX904" fmla="*/ 1220455 w 1453314"/>
                <a:gd name="connsiteY904" fmla="*/ 378054 h 967051"/>
                <a:gd name="connsiteX905" fmla="*/ 1224565 w 1453314"/>
                <a:gd name="connsiteY905" fmla="*/ 425995 h 967051"/>
                <a:gd name="connsiteX906" fmla="*/ 1231413 w 1453314"/>
                <a:gd name="connsiteY906" fmla="*/ 438323 h 967051"/>
                <a:gd name="connsiteX907" fmla="*/ 1245111 w 1453314"/>
                <a:gd name="connsiteY907" fmla="*/ 482156 h 967051"/>
                <a:gd name="connsiteX908" fmla="*/ 1254699 w 1453314"/>
                <a:gd name="connsiteY908" fmla="*/ 484895 h 967051"/>
                <a:gd name="connsiteX909" fmla="*/ 1247850 w 1453314"/>
                <a:gd name="connsiteY909" fmla="*/ 486265 h 967051"/>
                <a:gd name="connsiteX910" fmla="*/ 1246481 w 1453314"/>
                <a:gd name="connsiteY910" fmla="*/ 512290 h 967051"/>
                <a:gd name="connsiteX911" fmla="*/ 1238262 w 1453314"/>
                <a:gd name="connsiteY911" fmla="*/ 591736 h 967051"/>
                <a:gd name="connsiteX912" fmla="*/ 1212237 w 1453314"/>
                <a:gd name="connsiteY912" fmla="*/ 650636 h 967051"/>
                <a:gd name="connsiteX913" fmla="*/ 1219085 w 1453314"/>
                <a:gd name="connsiteY913" fmla="*/ 668443 h 967051"/>
                <a:gd name="connsiteX914" fmla="*/ 1213606 w 1453314"/>
                <a:gd name="connsiteY914" fmla="*/ 678031 h 967051"/>
                <a:gd name="connsiteX915" fmla="*/ 1217716 w 1453314"/>
                <a:gd name="connsiteY915" fmla="*/ 699947 h 967051"/>
                <a:gd name="connsiteX916" fmla="*/ 1225934 w 1453314"/>
                <a:gd name="connsiteY916" fmla="*/ 699947 h 967051"/>
                <a:gd name="connsiteX917" fmla="*/ 1228674 w 1453314"/>
                <a:gd name="connsiteY917" fmla="*/ 712275 h 967051"/>
                <a:gd name="connsiteX918" fmla="*/ 1214976 w 1453314"/>
                <a:gd name="connsiteY918" fmla="*/ 719124 h 967051"/>
                <a:gd name="connsiteX919" fmla="*/ 1221825 w 1453314"/>
                <a:gd name="connsiteY919" fmla="*/ 757477 h 967051"/>
                <a:gd name="connsiteX920" fmla="*/ 1217716 w 1453314"/>
                <a:gd name="connsiteY920" fmla="*/ 760217 h 967051"/>
                <a:gd name="connsiteX921" fmla="*/ 1217716 w 1453314"/>
                <a:gd name="connsiteY921" fmla="*/ 809528 h 967051"/>
                <a:gd name="connsiteX922" fmla="*/ 1210867 w 1453314"/>
                <a:gd name="connsiteY922" fmla="*/ 828705 h 967051"/>
                <a:gd name="connsiteX923" fmla="*/ 1221825 w 1453314"/>
                <a:gd name="connsiteY923" fmla="*/ 839663 h 967051"/>
                <a:gd name="connsiteX924" fmla="*/ 1213606 w 1453314"/>
                <a:gd name="connsiteY924" fmla="*/ 850621 h 967051"/>
                <a:gd name="connsiteX925" fmla="*/ 1204018 w 1453314"/>
                <a:gd name="connsiteY925" fmla="*/ 850621 h 967051"/>
                <a:gd name="connsiteX926" fmla="*/ 1193060 w 1453314"/>
                <a:gd name="connsiteY926" fmla="*/ 893083 h 967051"/>
                <a:gd name="connsiteX927" fmla="*/ 1193060 w 1453314"/>
                <a:gd name="connsiteY927" fmla="*/ 921848 h 967051"/>
                <a:gd name="connsiteX928" fmla="*/ 1187581 w 1453314"/>
                <a:gd name="connsiteY928" fmla="*/ 957462 h 967051"/>
                <a:gd name="connsiteX929" fmla="*/ 1179362 w 1453314"/>
                <a:gd name="connsiteY929" fmla="*/ 962941 h 967051"/>
                <a:gd name="connsiteX930" fmla="*/ 1177993 w 1453314"/>
                <a:gd name="connsiteY930" fmla="*/ 960202 h 967051"/>
                <a:gd name="connsiteX931" fmla="*/ 1171691 w 1453314"/>
                <a:gd name="connsiteY931" fmla="*/ 961462 h 967051"/>
                <a:gd name="connsiteX932" fmla="*/ 1168404 w 1453314"/>
                <a:gd name="connsiteY932" fmla="*/ 958832 h 967051"/>
                <a:gd name="connsiteX933" fmla="*/ 1161555 w 1453314"/>
                <a:gd name="connsiteY933" fmla="*/ 964311 h 967051"/>
                <a:gd name="connsiteX934" fmla="*/ 1164295 w 1453314"/>
                <a:gd name="connsiteY934" fmla="*/ 967051 h 967051"/>
                <a:gd name="connsiteX935" fmla="*/ 1153337 w 1453314"/>
                <a:gd name="connsiteY935" fmla="*/ 961571 h 967051"/>
                <a:gd name="connsiteX936" fmla="*/ 1147858 w 1453314"/>
                <a:gd name="connsiteY936" fmla="*/ 965681 h 967051"/>
                <a:gd name="connsiteX937" fmla="*/ 1142379 w 1453314"/>
                <a:gd name="connsiteY937" fmla="*/ 961571 h 967051"/>
                <a:gd name="connsiteX938" fmla="*/ 1142379 w 1453314"/>
                <a:gd name="connsiteY938" fmla="*/ 964311 h 967051"/>
                <a:gd name="connsiteX939" fmla="*/ 1139639 w 1453314"/>
                <a:gd name="connsiteY939" fmla="*/ 962941 h 967051"/>
                <a:gd name="connsiteX940" fmla="*/ 1139639 w 1453314"/>
                <a:gd name="connsiteY940" fmla="*/ 957462 h 967051"/>
                <a:gd name="connsiteX941" fmla="*/ 1135530 w 1453314"/>
                <a:gd name="connsiteY941" fmla="*/ 962941 h 967051"/>
                <a:gd name="connsiteX942" fmla="*/ 1131421 w 1453314"/>
                <a:gd name="connsiteY942" fmla="*/ 962941 h 967051"/>
                <a:gd name="connsiteX943" fmla="*/ 1134160 w 1453314"/>
                <a:gd name="connsiteY943" fmla="*/ 958832 h 967051"/>
                <a:gd name="connsiteX944" fmla="*/ 1131421 w 1453314"/>
                <a:gd name="connsiteY944" fmla="*/ 957462 h 967051"/>
                <a:gd name="connsiteX945" fmla="*/ 1145118 w 1453314"/>
                <a:gd name="connsiteY945" fmla="*/ 939655 h 967051"/>
                <a:gd name="connsiteX946" fmla="*/ 1157446 w 1453314"/>
                <a:gd name="connsiteY946" fmla="*/ 904041 h 967051"/>
                <a:gd name="connsiteX947" fmla="*/ 1157446 w 1453314"/>
                <a:gd name="connsiteY947" fmla="*/ 832814 h 967051"/>
                <a:gd name="connsiteX948" fmla="*/ 1151967 w 1453314"/>
                <a:gd name="connsiteY948" fmla="*/ 815007 h 967051"/>
                <a:gd name="connsiteX949" fmla="*/ 1151967 w 1453314"/>
                <a:gd name="connsiteY949" fmla="*/ 786242 h 967051"/>
                <a:gd name="connsiteX950" fmla="*/ 1154707 w 1453314"/>
                <a:gd name="connsiteY950" fmla="*/ 749259 h 967051"/>
                <a:gd name="connsiteX951" fmla="*/ 1132791 w 1453314"/>
                <a:gd name="connsiteY951" fmla="*/ 756107 h 967051"/>
                <a:gd name="connsiteX952" fmla="*/ 1120463 w 1453314"/>
                <a:gd name="connsiteY952" fmla="*/ 753368 h 967051"/>
                <a:gd name="connsiteX953" fmla="*/ 1110874 w 1453314"/>
                <a:gd name="connsiteY953" fmla="*/ 757477 h 967051"/>
                <a:gd name="connsiteX954" fmla="*/ 1095807 w 1453314"/>
                <a:gd name="connsiteY954" fmla="*/ 754738 h 967051"/>
                <a:gd name="connsiteX955" fmla="*/ 1094437 w 1453314"/>
                <a:gd name="connsiteY955" fmla="*/ 756107 h 967051"/>
                <a:gd name="connsiteX956" fmla="*/ 1094437 w 1453314"/>
                <a:gd name="connsiteY956" fmla="*/ 750628 h 967051"/>
                <a:gd name="connsiteX957" fmla="*/ 1102656 w 1453314"/>
                <a:gd name="connsiteY957" fmla="*/ 743780 h 967051"/>
                <a:gd name="connsiteX958" fmla="*/ 1097177 w 1453314"/>
                <a:gd name="connsiteY958" fmla="*/ 738300 h 967051"/>
                <a:gd name="connsiteX959" fmla="*/ 1082109 w 1453314"/>
                <a:gd name="connsiteY959" fmla="*/ 749259 h 967051"/>
                <a:gd name="connsiteX960" fmla="*/ 1084849 w 1453314"/>
                <a:gd name="connsiteY960" fmla="*/ 754738 h 967051"/>
                <a:gd name="connsiteX961" fmla="*/ 1079370 w 1453314"/>
                <a:gd name="connsiteY961" fmla="*/ 756107 h 967051"/>
                <a:gd name="connsiteX962" fmla="*/ 1076631 w 1453314"/>
                <a:gd name="connsiteY962" fmla="*/ 750628 h 967051"/>
                <a:gd name="connsiteX963" fmla="*/ 1024580 w 1453314"/>
                <a:gd name="connsiteY963" fmla="*/ 725973 h 967051"/>
                <a:gd name="connsiteX964" fmla="*/ 1030059 w 1453314"/>
                <a:gd name="connsiteY964" fmla="*/ 723233 h 967051"/>
                <a:gd name="connsiteX965" fmla="*/ 1027319 w 1453314"/>
                <a:gd name="connsiteY965" fmla="*/ 717754 h 967051"/>
                <a:gd name="connsiteX966" fmla="*/ 1039647 w 1453314"/>
                <a:gd name="connsiteY966" fmla="*/ 699947 h 967051"/>
                <a:gd name="connsiteX967" fmla="*/ 1027319 w 1453314"/>
                <a:gd name="connsiteY967" fmla="*/ 623241 h 967051"/>
                <a:gd name="connsiteX968" fmla="*/ 1027319 w 1453314"/>
                <a:gd name="connsiteY968" fmla="*/ 594476 h 967051"/>
                <a:gd name="connsiteX969" fmla="*/ 1030059 w 1453314"/>
                <a:gd name="connsiteY969" fmla="*/ 573929 h 967051"/>
                <a:gd name="connsiteX970" fmla="*/ 1028689 w 1453314"/>
                <a:gd name="connsiteY970" fmla="*/ 565711 h 967051"/>
                <a:gd name="connsiteX971" fmla="*/ 1027319 w 1453314"/>
                <a:gd name="connsiteY971" fmla="*/ 564341 h 967051"/>
                <a:gd name="connsiteX972" fmla="*/ 1030059 w 1453314"/>
                <a:gd name="connsiteY972" fmla="*/ 560232 h 967051"/>
                <a:gd name="connsiteX973" fmla="*/ 1028689 w 1453314"/>
                <a:gd name="connsiteY973" fmla="*/ 423256 h 967051"/>
                <a:gd name="connsiteX974" fmla="*/ 1030059 w 1453314"/>
                <a:gd name="connsiteY974" fmla="*/ 415037 h 967051"/>
                <a:gd name="connsiteX975" fmla="*/ 1039647 w 1453314"/>
                <a:gd name="connsiteY975" fmla="*/ 390382 h 967051"/>
                <a:gd name="connsiteX976" fmla="*/ 1027319 w 1453314"/>
                <a:gd name="connsiteY976" fmla="*/ 380793 h 967051"/>
                <a:gd name="connsiteX977" fmla="*/ 961571 w 1453314"/>
                <a:gd name="connsiteY977" fmla="*/ 331482 h 967051"/>
                <a:gd name="connsiteX978" fmla="*/ 976638 w 1453314"/>
                <a:gd name="connsiteY978" fmla="*/ 282171 h 967051"/>
                <a:gd name="connsiteX979" fmla="*/ 995815 w 1453314"/>
                <a:gd name="connsiteY979" fmla="*/ 231489 h 967051"/>
                <a:gd name="connsiteX980" fmla="*/ 1012252 w 1453314"/>
                <a:gd name="connsiteY980" fmla="*/ 193136 h 967051"/>
                <a:gd name="connsiteX981" fmla="*/ 1039647 w 1453314"/>
                <a:gd name="connsiteY981" fmla="*/ 152043 h 967051"/>
                <a:gd name="connsiteX982" fmla="*/ 1068412 w 1453314"/>
                <a:gd name="connsiteY982" fmla="*/ 139716 h 967051"/>
                <a:gd name="connsiteX983" fmla="*/ 1078000 w 1453314"/>
                <a:gd name="connsiteY983" fmla="*/ 131497 h 967051"/>
                <a:gd name="connsiteX984" fmla="*/ 1119093 w 1453314"/>
                <a:gd name="connsiteY984" fmla="*/ 116430 h 967051"/>
                <a:gd name="connsiteX985" fmla="*/ 1110874 w 1453314"/>
                <a:gd name="connsiteY985" fmla="*/ 76707 h 967051"/>
                <a:gd name="connsiteX986" fmla="*/ 1113614 w 1453314"/>
                <a:gd name="connsiteY986" fmla="*/ 54790 h 967051"/>
                <a:gd name="connsiteX987" fmla="*/ 1160186 w 1453314"/>
                <a:gd name="connsiteY987" fmla="*/ 0 h 96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</a:cxnLst>
              <a:rect l="l" t="t" r="r" b="b"/>
              <a:pathLst>
                <a:path w="1453314" h="967051">
                  <a:moveTo>
                    <a:pt x="1171691" y="961462"/>
                  </a:moveTo>
                  <a:lnTo>
                    <a:pt x="1175253" y="964311"/>
                  </a:lnTo>
                  <a:cubicBezTo>
                    <a:pt x="1173883" y="964311"/>
                    <a:pt x="1171144" y="962941"/>
                    <a:pt x="1171144" y="961571"/>
                  </a:cubicBezTo>
                  <a:close/>
                  <a:moveTo>
                    <a:pt x="1150769" y="958661"/>
                  </a:moveTo>
                  <a:cubicBezTo>
                    <a:pt x="1149913" y="958147"/>
                    <a:pt x="1149228" y="958147"/>
                    <a:pt x="1149228" y="960202"/>
                  </a:cubicBezTo>
                  <a:cubicBezTo>
                    <a:pt x="1149228" y="962941"/>
                    <a:pt x="1151967" y="961571"/>
                    <a:pt x="1153337" y="960202"/>
                  </a:cubicBezTo>
                  <a:cubicBezTo>
                    <a:pt x="1152652" y="960202"/>
                    <a:pt x="1151625" y="959174"/>
                    <a:pt x="1150769" y="958661"/>
                  </a:cubicBezTo>
                  <a:close/>
                  <a:moveTo>
                    <a:pt x="1328666" y="924588"/>
                  </a:moveTo>
                  <a:lnTo>
                    <a:pt x="1332775" y="924588"/>
                  </a:lnTo>
                  <a:cubicBezTo>
                    <a:pt x="1332775" y="925958"/>
                    <a:pt x="1334145" y="928697"/>
                    <a:pt x="1334145" y="930067"/>
                  </a:cubicBezTo>
                  <a:cubicBezTo>
                    <a:pt x="1332775" y="930067"/>
                    <a:pt x="1330036" y="931437"/>
                    <a:pt x="1327296" y="930067"/>
                  </a:cubicBezTo>
                  <a:close/>
                  <a:moveTo>
                    <a:pt x="1338254" y="872537"/>
                  </a:moveTo>
                  <a:cubicBezTo>
                    <a:pt x="1339624" y="875276"/>
                    <a:pt x="1342364" y="876646"/>
                    <a:pt x="1343734" y="876646"/>
                  </a:cubicBezTo>
                  <a:cubicBezTo>
                    <a:pt x="1342364" y="876646"/>
                    <a:pt x="1339624" y="876646"/>
                    <a:pt x="1336885" y="878016"/>
                  </a:cubicBezTo>
                  <a:cubicBezTo>
                    <a:pt x="1336885" y="876646"/>
                    <a:pt x="1338254" y="873907"/>
                    <a:pt x="1338254" y="872537"/>
                  </a:cubicBezTo>
                  <a:close/>
                  <a:moveTo>
                    <a:pt x="1388935" y="857470"/>
                  </a:moveTo>
                  <a:lnTo>
                    <a:pt x="1391675" y="860209"/>
                  </a:lnTo>
                  <a:lnTo>
                    <a:pt x="1384826" y="860209"/>
                  </a:lnTo>
                  <a:cubicBezTo>
                    <a:pt x="1386196" y="858840"/>
                    <a:pt x="1387566" y="857470"/>
                    <a:pt x="1388935" y="857470"/>
                  </a:cubicBezTo>
                  <a:close/>
                  <a:moveTo>
                    <a:pt x="1349212" y="850621"/>
                  </a:moveTo>
                  <a:cubicBezTo>
                    <a:pt x="1349212" y="847881"/>
                    <a:pt x="1353322" y="849251"/>
                    <a:pt x="1354692" y="850621"/>
                  </a:cubicBezTo>
                  <a:cubicBezTo>
                    <a:pt x="1354692" y="850621"/>
                    <a:pt x="1354692" y="851991"/>
                    <a:pt x="1353322" y="853360"/>
                  </a:cubicBezTo>
                  <a:cubicBezTo>
                    <a:pt x="1351952" y="853360"/>
                    <a:pt x="1349212" y="854730"/>
                    <a:pt x="1349212" y="850621"/>
                  </a:cubicBezTo>
                  <a:close/>
                  <a:moveTo>
                    <a:pt x="1302641" y="849251"/>
                  </a:moveTo>
                  <a:lnTo>
                    <a:pt x="1306750" y="849251"/>
                  </a:lnTo>
                  <a:cubicBezTo>
                    <a:pt x="1308120" y="850621"/>
                    <a:pt x="1309489" y="851991"/>
                    <a:pt x="1309489" y="854730"/>
                  </a:cubicBezTo>
                  <a:cubicBezTo>
                    <a:pt x="1308120" y="854730"/>
                    <a:pt x="1308120" y="856100"/>
                    <a:pt x="1305380" y="856100"/>
                  </a:cubicBezTo>
                  <a:cubicBezTo>
                    <a:pt x="1301271" y="856100"/>
                    <a:pt x="1301271" y="854730"/>
                    <a:pt x="1299901" y="853360"/>
                  </a:cubicBezTo>
                  <a:cubicBezTo>
                    <a:pt x="1299901" y="851991"/>
                    <a:pt x="1301271" y="850621"/>
                    <a:pt x="1302641" y="849251"/>
                  </a:cubicBezTo>
                  <a:close/>
                  <a:moveTo>
                    <a:pt x="1388935" y="845142"/>
                  </a:moveTo>
                  <a:cubicBezTo>
                    <a:pt x="1388935" y="849251"/>
                    <a:pt x="1393045" y="846512"/>
                    <a:pt x="1393045" y="847881"/>
                  </a:cubicBezTo>
                  <a:cubicBezTo>
                    <a:pt x="1391675" y="847881"/>
                    <a:pt x="1388935" y="849251"/>
                    <a:pt x="1388935" y="845142"/>
                  </a:cubicBezTo>
                  <a:close/>
                  <a:moveTo>
                    <a:pt x="1396641" y="838635"/>
                  </a:moveTo>
                  <a:cubicBezTo>
                    <a:pt x="1397839" y="838978"/>
                    <a:pt x="1399209" y="839663"/>
                    <a:pt x="1399894" y="839663"/>
                  </a:cubicBezTo>
                  <a:cubicBezTo>
                    <a:pt x="1399894" y="839663"/>
                    <a:pt x="1399894" y="841033"/>
                    <a:pt x="1398524" y="842403"/>
                  </a:cubicBezTo>
                  <a:cubicBezTo>
                    <a:pt x="1397154" y="842403"/>
                    <a:pt x="1394415" y="843772"/>
                    <a:pt x="1394415" y="839663"/>
                  </a:cubicBezTo>
                  <a:cubicBezTo>
                    <a:pt x="1394415" y="838293"/>
                    <a:pt x="1395442" y="838293"/>
                    <a:pt x="1396641" y="838635"/>
                  </a:cubicBezTo>
                  <a:close/>
                  <a:moveTo>
                    <a:pt x="478046" y="831444"/>
                  </a:moveTo>
                  <a:lnTo>
                    <a:pt x="483525" y="832814"/>
                  </a:lnTo>
                  <a:cubicBezTo>
                    <a:pt x="483525" y="834184"/>
                    <a:pt x="482155" y="835553"/>
                    <a:pt x="480785" y="836923"/>
                  </a:cubicBezTo>
                  <a:cubicBezTo>
                    <a:pt x="479416" y="835553"/>
                    <a:pt x="478046" y="835553"/>
                    <a:pt x="476676" y="834184"/>
                  </a:cubicBezTo>
                  <a:cubicBezTo>
                    <a:pt x="476676" y="834184"/>
                    <a:pt x="478046" y="832814"/>
                    <a:pt x="478046" y="831444"/>
                  </a:cubicBezTo>
                  <a:close/>
                  <a:moveTo>
                    <a:pt x="1016361" y="820486"/>
                  </a:moveTo>
                  <a:cubicBezTo>
                    <a:pt x="1016361" y="820486"/>
                    <a:pt x="1016361" y="821856"/>
                    <a:pt x="1017731" y="823226"/>
                  </a:cubicBezTo>
                  <a:cubicBezTo>
                    <a:pt x="1016361" y="823226"/>
                    <a:pt x="1014991" y="823226"/>
                    <a:pt x="1013621" y="821856"/>
                  </a:cubicBezTo>
                  <a:cubicBezTo>
                    <a:pt x="1013621" y="821856"/>
                    <a:pt x="1016361" y="821856"/>
                    <a:pt x="1016361" y="820486"/>
                  </a:cubicBezTo>
                  <a:close/>
                  <a:moveTo>
                    <a:pt x="1054714" y="809528"/>
                  </a:moveTo>
                  <a:lnTo>
                    <a:pt x="1060193" y="809528"/>
                  </a:lnTo>
                  <a:cubicBezTo>
                    <a:pt x="1061563" y="810898"/>
                    <a:pt x="1062933" y="812268"/>
                    <a:pt x="1062933" y="815007"/>
                  </a:cubicBezTo>
                  <a:cubicBezTo>
                    <a:pt x="1061563" y="815007"/>
                    <a:pt x="1058824" y="815007"/>
                    <a:pt x="1056084" y="816377"/>
                  </a:cubicBezTo>
                  <a:cubicBezTo>
                    <a:pt x="1054714" y="815007"/>
                    <a:pt x="1053344" y="815007"/>
                    <a:pt x="1053344" y="812268"/>
                  </a:cubicBezTo>
                  <a:cubicBezTo>
                    <a:pt x="1053344" y="808158"/>
                    <a:pt x="1054714" y="810898"/>
                    <a:pt x="1054714" y="809528"/>
                  </a:cubicBezTo>
                  <a:close/>
                  <a:moveTo>
                    <a:pt x="1273876" y="802680"/>
                  </a:moveTo>
                  <a:cubicBezTo>
                    <a:pt x="1275246" y="804049"/>
                    <a:pt x="1276615" y="804049"/>
                    <a:pt x="1276615" y="805419"/>
                  </a:cubicBezTo>
                  <a:lnTo>
                    <a:pt x="1272506" y="805419"/>
                  </a:lnTo>
                  <a:cubicBezTo>
                    <a:pt x="1272506" y="805419"/>
                    <a:pt x="1272506" y="804049"/>
                    <a:pt x="1273876" y="802680"/>
                  </a:cubicBezTo>
                  <a:close/>
                  <a:moveTo>
                    <a:pt x="1431056" y="792920"/>
                  </a:moveTo>
                  <a:cubicBezTo>
                    <a:pt x="1431741" y="792749"/>
                    <a:pt x="1432768" y="793091"/>
                    <a:pt x="1434138" y="793091"/>
                  </a:cubicBezTo>
                  <a:cubicBezTo>
                    <a:pt x="1434138" y="794461"/>
                    <a:pt x="1435507" y="795830"/>
                    <a:pt x="1435507" y="799940"/>
                  </a:cubicBezTo>
                  <a:lnTo>
                    <a:pt x="1431398" y="799940"/>
                  </a:lnTo>
                  <a:cubicBezTo>
                    <a:pt x="1431398" y="798570"/>
                    <a:pt x="1430028" y="798570"/>
                    <a:pt x="1430028" y="795830"/>
                  </a:cubicBezTo>
                  <a:cubicBezTo>
                    <a:pt x="1430028" y="793776"/>
                    <a:pt x="1430371" y="793091"/>
                    <a:pt x="1431056" y="792920"/>
                  </a:cubicBezTo>
                  <a:close/>
                  <a:moveTo>
                    <a:pt x="468458" y="790352"/>
                  </a:moveTo>
                  <a:lnTo>
                    <a:pt x="473937" y="790352"/>
                  </a:lnTo>
                  <a:cubicBezTo>
                    <a:pt x="473937" y="788982"/>
                    <a:pt x="475307" y="791721"/>
                    <a:pt x="475307" y="794461"/>
                  </a:cubicBezTo>
                  <a:cubicBezTo>
                    <a:pt x="472567" y="791721"/>
                    <a:pt x="469827" y="788982"/>
                    <a:pt x="468458" y="790352"/>
                  </a:cubicBezTo>
                  <a:close/>
                  <a:moveTo>
                    <a:pt x="1138270" y="787612"/>
                  </a:moveTo>
                  <a:cubicBezTo>
                    <a:pt x="1141009" y="787612"/>
                    <a:pt x="1143749" y="806788"/>
                    <a:pt x="1143749" y="813638"/>
                  </a:cubicBezTo>
                  <a:cubicBezTo>
                    <a:pt x="1143749" y="817747"/>
                    <a:pt x="1146488" y="820486"/>
                    <a:pt x="1146488" y="823226"/>
                  </a:cubicBezTo>
                  <a:cubicBezTo>
                    <a:pt x="1146488" y="831444"/>
                    <a:pt x="1139639" y="835553"/>
                    <a:pt x="1134160" y="835553"/>
                  </a:cubicBezTo>
                  <a:cubicBezTo>
                    <a:pt x="1120463" y="835553"/>
                    <a:pt x="1124572" y="817747"/>
                    <a:pt x="1123202" y="815007"/>
                  </a:cubicBezTo>
                  <a:cubicBezTo>
                    <a:pt x="1121832" y="810898"/>
                    <a:pt x="1120463" y="806788"/>
                    <a:pt x="1120463" y="802680"/>
                  </a:cubicBezTo>
                  <a:cubicBezTo>
                    <a:pt x="1120463" y="797200"/>
                    <a:pt x="1132791" y="787612"/>
                    <a:pt x="1138270" y="787612"/>
                  </a:cubicBezTo>
                  <a:close/>
                  <a:moveTo>
                    <a:pt x="432844" y="775284"/>
                  </a:moveTo>
                  <a:cubicBezTo>
                    <a:pt x="432844" y="775284"/>
                    <a:pt x="434214" y="776654"/>
                    <a:pt x="434214" y="778024"/>
                  </a:cubicBezTo>
                  <a:lnTo>
                    <a:pt x="430105" y="778024"/>
                  </a:lnTo>
                  <a:close/>
                  <a:moveTo>
                    <a:pt x="1261548" y="771175"/>
                  </a:moveTo>
                  <a:cubicBezTo>
                    <a:pt x="1262918" y="771175"/>
                    <a:pt x="1262918" y="772545"/>
                    <a:pt x="1262918" y="773915"/>
                  </a:cubicBezTo>
                  <a:lnTo>
                    <a:pt x="1258808" y="773915"/>
                  </a:lnTo>
                  <a:close/>
                  <a:moveTo>
                    <a:pt x="1338254" y="768435"/>
                  </a:moveTo>
                  <a:cubicBezTo>
                    <a:pt x="1338254" y="769805"/>
                    <a:pt x="1335515" y="771175"/>
                    <a:pt x="1335515" y="772545"/>
                  </a:cubicBezTo>
                  <a:lnTo>
                    <a:pt x="1332775" y="769805"/>
                  </a:lnTo>
                  <a:cubicBezTo>
                    <a:pt x="1334145" y="768435"/>
                    <a:pt x="1335515" y="767065"/>
                    <a:pt x="1338254" y="768435"/>
                  </a:cubicBezTo>
                  <a:close/>
                  <a:moveTo>
                    <a:pt x="1138270" y="768435"/>
                  </a:moveTo>
                  <a:cubicBezTo>
                    <a:pt x="1138270" y="771175"/>
                    <a:pt x="1138270" y="775284"/>
                    <a:pt x="1139639" y="776654"/>
                  </a:cubicBezTo>
                  <a:cubicBezTo>
                    <a:pt x="1138270" y="776654"/>
                    <a:pt x="1135530" y="775284"/>
                    <a:pt x="1132791" y="773915"/>
                  </a:cubicBezTo>
                  <a:cubicBezTo>
                    <a:pt x="1132791" y="773915"/>
                    <a:pt x="1132791" y="772545"/>
                    <a:pt x="1131421" y="771175"/>
                  </a:cubicBezTo>
                  <a:cubicBezTo>
                    <a:pt x="1132791" y="769805"/>
                    <a:pt x="1135530" y="768435"/>
                    <a:pt x="1138270" y="768435"/>
                  </a:cubicBezTo>
                  <a:close/>
                  <a:moveTo>
                    <a:pt x="499962" y="768435"/>
                  </a:moveTo>
                  <a:lnTo>
                    <a:pt x="505441" y="769805"/>
                  </a:lnTo>
                  <a:cubicBezTo>
                    <a:pt x="501414" y="772216"/>
                    <a:pt x="502592" y="772736"/>
                    <a:pt x="502579" y="772764"/>
                  </a:cubicBezTo>
                  <a:cubicBezTo>
                    <a:pt x="502579" y="772777"/>
                    <a:pt x="501989" y="772545"/>
                    <a:pt x="498592" y="772545"/>
                  </a:cubicBezTo>
                  <a:close/>
                  <a:moveTo>
                    <a:pt x="462979" y="768435"/>
                  </a:moveTo>
                  <a:cubicBezTo>
                    <a:pt x="462979" y="768435"/>
                    <a:pt x="464348" y="769805"/>
                    <a:pt x="464348" y="771175"/>
                  </a:cubicBezTo>
                  <a:lnTo>
                    <a:pt x="460239" y="771175"/>
                  </a:lnTo>
                  <a:close/>
                  <a:moveTo>
                    <a:pt x="1306750" y="764326"/>
                  </a:moveTo>
                  <a:cubicBezTo>
                    <a:pt x="1308120" y="764326"/>
                    <a:pt x="1309489" y="764326"/>
                    <a:pt x="1310859" y="765696"/>
                  </a:cubicBezTo>
                  <a:cubicBezTo>
                    <a:pt x="1309489" y="768435"/>
                    <a:pt x="1308120" y="769805"/>
                    <a:pt x="1305380" y="769805"/>
                  </a:cubicBezTo>
                  <a:cubicBezTo>
                    <a:pt x="1305380" y="769805"/>
                    <a:pt x="1305380" y="768435"/>
                    <a:pt x="1304011" y="767065"/>
                  </a:cubicBezTo>
                  <a:close/>
                  <a:moveTo>
                    <a:pt x="1099403" y="761587"/>
                  </a:moveTo>
                  <a:cubicBezTo>
                    <a:pt x="1100601" y="761244"/>
                    <a:pt x="1101971" y="761587"/>
                    <a:pt x="1102656" y="761587"/>
                  </a:cubicBezTo>
                  <a:cubicBezTo>
                    <a:pt x="1104026" y="761587"/>
                    <a:pt x="1109505" y="762956"/>
                    <a:pt x="1112244" y="767065"/>
                  </a:cubicBezTo>
                  <a:cubicBezTo>
                    <a:pt x="1109505" y="769805"/>
                    <a:pt x="1106765" y="772545"/>
                    <a:pt x="1104026" y="772545"/>
                  </a:cubicBezTo>
                  <a:cubicBezTo>
                    <a:pt x="1099916" y="772545"/>
                    <a:pt x="1097177" y="769805"/>
                    <a:pt x="1097177" y="765696"/>
                  </a:cubicBezTo>
                  <a:cubicBezTo>
                    <a:pt x="1097177" y="762957"/>
                    <a:pt x="1098204" y="761929"/>
                    <a:pt x="1099403" y="761587"/>
                  </a:cubicBezTo>
                  <a:close/>
                  <a:moveTo>
                    <a:pt x="1228674" y="756107"/>
                  </a:moveTo>
                  <a:cubicBezTo>
                    <a:pt x="1234153" y="756107"/>
                    <a:pt x="1234153" y="757477"/>
                    <a:pt x="1235523" y="757477"/>
                  </a:cubicBezTo>
                  <a:cubicBezTo>
                    <a:pt x="1232783" y="761587"/>
                    <a:pt x="1228674" y="762956"/>
                    <a:pt x="1225934" y="762956"/>
                  </a:cubicBezTo>
                  <a:cubicBezTo>
                    <a:pt x="1227304" y="761587"/>
                    <a:pt x="1227304" y="758847"/>
                    <a:pt x="1228674" y="756107"/>
                  </a:cubicBezTo>
                  <a:close/>
                  <a:moveTo>
                    <a:pt x="1050605" y="756107"/>
                  </a:moveTo>
                  <a:cubicBezTo>
                    <a:pt x="1050605" y="756107"/>
                    <a:pt x="1051975" y="756107"/>
                    <a:pt x="1053344" y="757477"/>
                  </a:cubicBezTo>
                  <a:lnTo>
                    <a:pt x="1050605" y="760217"/>
                  </a:lnTo>
                  <a:cubicBezTo>
                    <a:pt x="1049235" y="758847"/>
                    <a:pt x="1047866" y="758847"/>
                    <a:pt x="1046496" y="758847"/>
                  </a:cubicBezTo>
                  <a:cubicBezTo>
                    <a:pt x="1046496" y="757477"/>
                    <a:pt x="1049235" y="756107"/>
                    <a:pt x="1050605" y="756107"/>
                  </a:cubicBezTo>
                  <a:close/>
                  <a:moveTo>
                    <a:pt x="1028689" y="750628"/>
                  </a:moveTo>
                  <a:cubicBezTo>
                    <a:pt x="1028689" y="751998"/>
                    <a:pt x="1027319" y="753368"/>
                    <a:pt x="1025949" y="754738"/>
                  </a:cubicBezTo>
                  <a:lnTo>
                    <a:pt x="1019101" y="753368"/>
                  </a:lnTo>
                  <a:cubicBezTo>
                    <a:pt x="1019101" y="751998"/>
                    <a:pt x="1023210" y="749259"/>
                    <a:pt x="1028689" y="750628"/>
                  </a:cubicBezTo>
                  <a:close/>
                  <a:moveTo>
                    <a:pt x="583517" y="750628"/>
                  </a:moveTo>
                  <a:cubicBezTo>
                    <a:pt x="593106" y="750628"/>
                    <a:pt x="599954" y="749259"/>
                    <a:pt x="605434" y="767065"/>
                  </a:cubicBezTo>
                  <a:cubicBezTo>
                    <a:pt x="598585" y="767065"/>
                    <a:pt x="601324" y="772545"/>
                    <a:pt x="594476" y="772545"/>
                  </a:cubicBezTo>
                  <a:cubicBezTo>
                    <a:pt x="588996" y="772545"/>
                    <a:pt x="571189" y="767065"/>
                    <a:pt x="571189" y="765696"/>
                  </a:cubicBezTo>
                  <a:cubicBezTo>
                    <a:pt x="569820" y="764326"/>
                    <a:pt x="569820" y="761587"/>
                    <a:pt x="569820" y="758847"/>
                  </a:cubicBezTo>
                  <a:cubicBezTo>
                    <a:pt x="569820" y="747889"/>
                    <a:pt x="579408" y="750628"/>
                    <a:pt x="583517" y="750628"/>
                  </a:cubicBezTo>
                  <a:close/>
                  <a:moveTo>
                    <a:pt x="851990" y="745150"/>
                  </a:moveTo>
                  <a:cubicBezTo>
                    <a:pt x="854730" y="745150"/>
                    <a:pt x="860209" y="751998"/>
                    <a:pt x="864318" y="754738"/>
                  </a:cubicBezTo>
                  <a:cubicBezTo>
                    <a:pt x="861579" y="757477"/>
                    <a:pt x="858839" y="757477"/>
                    <a:pt x="856099" y="757477"/>
                  </a:cubicBezTo>
                  <a:cubicBezTo>
                    <a:pt x="851990" y="757477"/>
                    <a:pt x="845141" y="756107"/>
                    <a:pt x="845141" y="751998"/>
                  </a:cubicBezTo>
                  <a:cubicBezTo>
                    <a:pt x="845141" y="747889"/>
                    <a:pt x="847881" y="745150"/>
                    <a:pt x="851990" y="745150"/>
                  </a:cubicBezTo>
                  <a:close/>
                  <a:moveTo>
                    <a:pt x="150674" y="742410"/>
                  </a:moveTo>
                  <a:cubicBezTo>
                    <a:pt x="153413" y="742410"/>
                    <a:pt x="157522" y="743780"/>
                    <a:pt x="161632" y="743780"/>
                  </a:cubicBezTo>
                  <a:cubicBezTo>
                    <a:pt x="163002" y="745150"/>
                    <a:pt x="164371" y="747889"/>
                    <a:pt x="165741" y="750628"/>
                  </a:cubicBezTo>
                  <a:cubicBezTo>
                    <a:pt x="164371" y="751998"/>
                    <a:pt x="163002" y="754738"/>
                    <a:pt x="160262" y="754738"/>
                  </a:cubicBezTo>
                  <a:cubicBezTo>
                    <a:pt x="156153" y="754738"/>
                    <a:pt x="152044" y="753368"/>
                    <a:pt x="147934" y="751998"/>
                  </a:cubicBezTo>
                  <a:cubicBezTo>
                    <a:pt x="147934" y="750628"/>
                    <a:pt x="146564" y="750628"/>
                    <a:pt x="146564" y="746519"/>
                  </a:cubicBezTo>
                  <a:cubicBezTo>
                    <a:pt x="146564" y="743780"/>
                    <a:pt x="147934" y="742410"/>
                    <a:pt x="150674" y="742410"/>
                  </a:cubicBezTo>
                  <a:close/>
                  <a:moveTo>
                    <a:pt x="1227304" y="736931"/>
                  </a:moveTo>
                  <a:cubicBezTo>
                    <a:pt x="1228674" y="736931"/>
                    <a:pt x="1231413" y="739670"/>
                    <a:pt x="1232783" y="742410"/>
                  </a:cubicBezTo>
                  <a:cubicBezTo>
                    <a:pt x="1232783" y="743780"/>
                    <a:pt x="1231413" y="745150"/>
                    <a:pt x="1231413" y="746519"/>
                  </a:cubicBezTo>
                  <a:cubicBezTo>
                    <a:pt x="1230043" y="746519"/>
                    <a:pt x="1225934" y="745150"/>
                    <a:pt x="1225934" y="741040"/>
                  </a:cubicBezTo>
                  <a:cubicBezTo>
                    <a:pt x="1225934" y="738300"/>
                    <a:pt x="1227304" y="736931"/>
                    <a:pt x="1227304" y="736931"/>
                  </a:cubicBezTo>
                  <a:close/>
                  <a:moveTo>
                    <a:pt x="704056" y="735561"/>
                  </a:moveTo>
                  <a:lnTo>
                    <a:pt x="709535" y="736931"/>
                  </a:lnTo>
                  <a:cubicBezTo>
                    <a:pt x="709535" y="736931"/>
                    <a:pt x="708165" y="739670"/>
                    <a:pt x="706796" y="739670"/>
                  </a:cubicBezTo>
                  <a:lnTo>
                    <a:pt x="702687" y="739670"/>
                  </a:lnTo>
                  <a:close/>
                  <a:moveTo>
                    <a:pt x="1014991" y="732822"/>
                  </a:moveTo>
                  <a:cubicBezTo>
                    <a:pt x="1014991" y="732822"/>
                    <a:pt x="1014991" y="734192"/>
                    <a:pt x="1013621" y="735561"/>
                  </a:cubicBezTo>
                  <a:cubicBezTo>
                    <a:pt x="1013621" y="735561"/>
                    <a:pt x="1012252" y="735561"/>
                    <a:pt x="1010882" y="734192"/>
                  </a:cubicBezTo>
                  <a:cubicBezTo>
                    <a:pt x="1012252" y="734192"/>
                    <a:pt x="1013621" y="732822"/>
                    <a:pt x="1014991" y="732822"/>
                  </a:cubicBezTo>
                  <a:close/>
                  <a:moveTo>
                    <a:pt x="149304" y="730082"/>
                  </a:moveTo>
                  <a:lnTo>
                    <a:pt x="153413" y="730082"/>
                  </a:lnTo>
                  <a:cubicBezTo>
                    <a:pt x="153413" y="731452"/>
                    <a:pt x="153413" y="732822"/>
                    <a:pt x="149304" y="734192"/>
                  </a:cubicBezTo>
                  <a:close/>
                  <a:moveTo>
                    <a:pt x="584887" y="727342"/>
                  </a:moveTo>
                  <a:cubicBezTo>
                    <a:pt x="583517" y="728712"/>
                    <a:pt x="583517" y="731452"/>
                    <a:pt x="583517" y="735561"/>
                  </a:cubicBezTo>
                  <a:cubicBezTo>
                    <a:pt x="582148" y="735561"/>
                    <a:pt x="580778" y="736931"/>
                    <a:pt x="576669" y="736931"/>
                  </a:cubicBezTo>
                  <a:cubicBezTo>
                    <a:pt x="575299" y="735561"/>
                    <a:pt x="573929" y="732822"/>
                    <a:pt x="573929" y="731452"/>
                  </a:cubicBezTo>
                  <a:cubicBezTo>
                    <a:pt x="576669" y="728712"/>
                    <a:pt x="580778" y="728712"/>
                    <a:pt x="584887" y="727342"/>
                  </a:cubicBezTo>
                  <a:close/>
                  <a:moveTo>
                    <a:pt x="1136900" y="719124"/>
                  </a:moveTo>
                  <a:lnTo>
                    <a:pt x="1136900" y="723233"/>
                  </a:lnTo>
                  <a:lnTo>
                    <a:pt x="1141009" y="723233"/>
                  </a:lnTo>
                  <a:cubicBezTo>
                    <a:pt x="1141009" y="721864"/>
                    <a:pt x="1138270" y="719124"/>
                    <a:pt x="1136900" y="719124"/>
                  </a:cubicBezTo>
                  <a:close/>
                  <a:moveTo>
                    <a:pt x="1420440" y="717754"/>
                  </a:moveTo>
                  <a:cubicBezTo>
                    <a:pt x="1423180" y="717754"/>
                    <a:pt x="1427289" y="723233"/>
                    <a:pt x="1431398" y="728712"/>
                  </a:cubicBezTo>
                  <a:cubicBezTo>
                    <a:pt x="1430028" y="730082"/>
                    <a:pt x="1427289" y="730082"/>
                    <a:pt x="1424549" y="730082"/>
                  </a:cubicBezTo>
                  <a:cubicBezTo>
                    <a:pt x="1420440" y="730082"/>
                    <a:pt x="1413591" y="728712"/>
                    <a:pt x="1413591" y="724603"/>
                  </a:cubicBezTo>
                  <a:cubicBezTo>
                    <a:pt x="1413591" y="719124"/>
                    <a:pt x="1414961" y="717754"/>
                    <a:pt x="1420440" y="717754"/>
                  </a:cubicBezTo>
                  <a:close/>
                  <a:moveTo>
                    <a:pt x="1006773" y="717754"/>
                  </a:moveTo>
                  <a:cubicBezTo>
                    <a:pt x="1008143" y="717754"/>
                    <a:pt x="1010882" y="719124"/>
                    <a:pt x="1012252" y="720494"/>
                  </a:cubicBezTo>
                  <a:lnTo>
                    <a:pt x="1004033" y="720494"/>
                  </a:lnTo>
                  <a:close/>
                  <a:moveTo>
                    <a:pt x="990336" y="717754"/>
                  </a:moveTo>
                  <a:cubicBezTo>
                    <a:pt x="991705" y="717754"/>
                    <a:pt x="994445" y="719124"/>
                    <a:pt x="994445" y="720494"/>
                  </a:cubicBezTo>
                  <a:lnTo>
                    <a:pt x="987596" y="720494"/>
                  </a:lnTo>
                  <a:close/>
                  <a:moveTo>
                    <a:pt x="1235523" y="715015"/>
                  </a:moveTo>
                  <a:lnTo>
                    <a:pt x="1246481" y="715015"/>
                  </a:lnTo>
                  <a:cubicBezTo>
                    <a:pt x="1246481" y="716385"/>
                    <a:pt x="1247850" y="719124"/>
                    <a:pt x="1243741" y="719124"/>
                  </a:cubicBezTo>
                  <a:cubicBezTo>
                    <a:pt x="1241001" y="719124"/>
                    <a:pt x="1238262" y="716385"/>
                    <a:pt x="1235523" y="715015"/>
                  </a:cubicBezTo>
                  <a:close/>
                  <a:moveTo>
                    <a:pt x="1006773" y="708166"/>
                  </a:moveTo>
                  <a:cubicBezTo>
                    <a:pt x="1006773" y="709536"/>
                    <a:pt x="1008143" y="710905"/>
                    <a:pt x="1008143" y="712275"/>
                  </a:cubicBezTo>
                  <a:cubicBezTo>
                    <a:pt x="1006773" y="712275"/>
                    <a:pt x="1004033" y="713645"/>
                    <a:pt x="1001294" y="712275"/>
                  </a:cubicBezTo>
                  <a:cubicBezTo>
                    <a:pt x="1001294" y="710905"/>
                    <a:pt x="999924" y="706796"/>
                    <a:pt x="1006773" y="708166"/>
                  </a:cubicBezTo>
                  <a:close/>
                  <a:moveTo>
                    <a:pt x="575299" y="705427"/>
                  </a:moveTo>
                  <a:lnTo>
                    <a:pt x="580778" y="705427"/>
                  </a:lnTo>
                  <a:cubicBezTo>
                    <a:pt x="579408" y="709536"/>
                    <a:pt x="580778" y="715015"/>
                    <a:pt x="580778" y="720494"/>
                  </a:cubicBezTo>
                  <a:lnTo>
                    <a:pt x="578038" y="721864"/>
                  </a:lnTo>
                  <a:cubicBezTo>
                    <a:pt x="578038" y="720494"/>
                    <a:pt x="576669" y="720494"/>
                    <a:pt x="576669" y="717754"/>
                  </a:cubicBezTo>
                  <a:cubicBezTo>
                    <a:pt x="576669" y="713645"/>
                    <a:pt x="579408" y="715015"/>
                    <a:pt x="579408" y="712275"/>
                  </a:cubicBezTo>
                  <a:cubicBezTo>
                    <a:pt x="579408" y="708166"/>
                    <a:pt x="575299" y="709536"/>
                    <a:pt x="573929" y="708166"/>
                  </a:cubicBezTo>
                  <a:cubicBezTo>
                    <a:pt x="573929" y="708166"/>
                    <a:pt x="575299" y="706796"/>
                    <a:pt x="575299" y="705427"/>
                  </a:cubicBezTo>
                  <a:close/>
                  <a:moveTo>
                    <a:pt x="196127" y="705398"/>
                  </a:moveTo>
                  <a:lnTo>
                    <a:pt x="198051" y="705990"/>
                  </a:lnTo>
                  <a:lnTo>
                    <a:pt x="197245" y="706796"/>
                  </a:lnTo>
                  <a:close/>
                  <a:moveTo>
                    <a:pt x="179439" y="704057"/>
                  </a:moveTo>
                  <a:lnTo>
                    <a:pt x="186440" y="704386"/>
                  </a:lnTo>
                  <a:lnTo>
                    <a:pt x="183548" y="706796"/>
                  </a:lnTo>
                  <a:cubicBezTo>
                    <a:pt x="182178" y="705427"/>
                    <a:pt x="180808" y="704057"/>
                    <a:pt x="179439" y="704057"/>
                  </a:cubicBezTo>
                  <a:close/>
                  <a:moveTo>
                    <a:pt x="1261548" y="702687"/>
                  </a:moveTo>
                  <a:cubicBezTo>
                    <a:pt x="1264288" y="702687"/>
                    <a:pt x="1267027" y="708166"/>
                    <a:pt x="1269766" y="709536"/>
                  </a:cubicBezTo>
                  <a:cubicBezTo>
                    <a:pt x="1287573" y="712275"/>
                    <a:pt x="1286204" y="716385"/>
                    <a:pt x="1287573" y="731452"/>
                  </a:cubicBezTo>
                  <a:cubicBezTo>
                    <a:pt x="1288943" y="732822"/>
                    <a:pt x="1291683" y="732822"/>
                    <a:pt x="1291683" y="734192"/>
                  </a:cubicBezTo>
                  <a:cubicBezTo>
                    <a:pt x="1290313" y="734192"/>
                    <a:pt x="1287573" y="732822"/>
                    <a:pt x="1286204" y="732822"/>
                  </a:cubicBezTo>
                  <a:cubicBezTo>
                    <a:pt x="1284834" y="734192"/>
                    <a:pt x="1283464" y="736931"/>
                    <a:pt x="1282094" y="736931"/>
                  </a:cubicBezTo>
                  <a:cubicBezTo>
                    <a:pt x="1277985" y="739670"/>
                    <a:pt x="1272506" y="741040"/>
                    <a:pt x="1268397" y="741040"/>
                  </a:cubicBezTo>
                  <a:cubicBezTo>
                    <a:pt x="1253329" y="741040"/>
                    <a:pt x="1254699" y="715015"/>
                    <a:pt x="1251960" y="709536"/>
                  </a:cubicBezTo>
                  <a:lnTo>
                    <a:pt x="1251960" y="705427"/>
                  </a:lnTo>
                  <a:cubicBezTo>
                    <a:pt x="1254699" y="704057"/>
                    <a:pt x="1257439" y="702687"/>
                    <a:pt x="1261548" y="702687"/>
                  </a:cubicBezTo>
                  <a:close/>
                  <a:moveTo>
                    <a:pt x="1005403" y="702687"/>
                  </a:moveTo>
                  <a:cubicBezTo>
                    <a:pt x="1008143" y="701317"/>
                    <a:pt x="1010882" y="702687"/>
                    <a:pt x="1012252" y="704057"/>
                  </a:cubicBezTo>
                  <a:cubicBezTo>
                    <a:pt x="1012252" y="704057"/>
                    <a:pt x="1012252" y="705427"/>
                    <a:pt x="1010882" y="706796"/>
                  </a:cubicBezTo>
                  <a:cubicBezTo>
                    <a:pt x="1009513" y="706796"/>
                    <a:pt x="1006773" y="704057"/>
                    <a:pt x="1005403" y="702687"/>
                  </a:cubicBezTo>
                  <a:close/>
                  <a:moveTo>
                    <a:pt x="326003" y="702687"/>
                  </a:moveTo>
                  <a:lnTo>
                    <a:pt x="328742" y="705427"/>
                  </a:lnTo>
                  <a:lnTo>
                    <a:pt x="320524" y="706796"/>
                  </a:lnTo>
                  <a:cubicBezTo>
                    <a:pt x="321894" y="705427"/>
                    <a:pt x="324633" y="702687"/>
                    <a:pt x="326003" y="702687"/>
                  </a:cubicBezTo>
                  <a:close/>
                  <a:moveTo>
                    <a:pt x="475307" y="699947"/>
                  </a:moveTo>
                  <a:cubicBezTo>
                    <a:pt x="476676" y="701317"/>
                    <a:pt x="478046" y="701317"/>
                    <a:pt x="478046" y="702687"/>
                  </a:cubicBezTo>
                  <a:cubicBezTo>
                    <a:pt x="478046" y="702687"/>
                    <a:pt x="476676" y="704057"/>
                    <a:pt x="475307" y="704057"/>
                  </a:cubicBezTo>
                  <a:cubicBezTo>
                    <a:pt x="473937" y="702687"/>
                    <a:pt x="473937" y="701317"/>
                    <a:pt x="475307" y="699947"/>
                  </a:cubicBezTo>
                  <a:close/>
                  <a:moveTo>
                    <a:pt x="191767" y="699947"/>
                  </a:moveTo>
                  <a:lnTo>
                    <a:pt x="196127" y="705398"/>
                  </a:lnTo>
                  <a:lnTo>
                    <a:pt x="193992" y="704742"/>
                  </a:lnTo>
                  <a:lnTo>
                    <a:pt x="186440" y="704386"/>
                  </a:lnTo>
                  <a:close/>
                  <a:moveTo>
                    <a:pt x="1245111" y="697208"/>
                  </a:moveTo>
                  <a:lnTo>
                    <a:pt x="1250590" y="698577"/>
                  </a:lnTo>
                  <a:lnTo>
                    <a:pt x="1245111" y="699947"/>
                  </a:lnTo>
                  <a:close/>
                  <a:moveTo>
                    <a:pt x="580778" y="697208"/>
                  </a:moveTo>
                  <a:lnTo>
                    <a:pt x="586257" y="697208"/>
                  </a:lnTo>
                  <a:cubicBezTo>
                    <a:pt x="587627" y="698577"/>
                    <a:pt x="588996" y="699947"/>
                    <a:pt x="588996" y="702687"/>
                  </a:cubicBezTo>
                  <a:lnTo>
                    <a:pt x="579408" y="701317"/>
                  </a:lnTo>
                  <a:close/>
                  <a:moveTo>
                    <a:pt x="497223" y="697208"/>
                  </a:moveTo>
                  <a:cubicBezTo>
                    <a:pt x="498592" y="697208"/>
                    <a:pt x="499962" y="698577"/>
                    <a:pt x="501332" y="698577"/>
                  </a:cubicBezTo>
                  <a:cubicBezTo>
                    <a:pt x="501332" y="699947"/>
                    <a:pt x="499962" y="702687"/>
                    <a:pt x="498592" y="702687"/>
                  </a:cubicBezTo>
                  <a:close/>
                  <a:moveTo>
                    <a:pt x="642417" y="691729"/>
                  </a:moveTo>
                  <a:cubicBezTo>
                    <a:pt x="642417" y="697208"/>
                    <a:pt x="646526" y="699947"/>
                    <a:pt x="646526" y="704057"/>
                  </a:cubicBezTo>
                  <a:cubicBezTo>
                    <a:pt x="646526" y="706796"/>
                    <a:pt x="641047" y="710905"/>
                    <a:pt x="641047" y="715015"/>
                  </a:cubicBezTo>
                  <a:cubicBezTo>
                    <a:pt x="641047" y="717754"/>
                    <a:pt x="646526" y="719124"/>
                    <a:pt x="649266" y="721864"/>
                  </a:cubicBezTo>
                  <a:lnTo>
                    <a:pt x="650635" y="699947"/>
                  </a:lnTo>
                  <a:cubicBezTo>
                    <a:pt x="649266" y="697208"/>
                    <a:pt x="649266" y="694469"/>
                    <a:pt x="647896" y="691729"/>
                  </a:cubicBezTo>
                  <a:close/>
                  <a:moveTo>
                    <a:pt x="560231" y="691729"/>
                  </a:moveTo>
                  <a:lnTo>
                    <a:pt x="565711" y="691729"/>
                  </a:lnTo>
                  <a:lnTo>
                    <a:pt x="565711" y="697208"/>
                  </a:lnTo>
                  <a:cubicBezTo>
                    <a:pt x="564341" y="695838"/>
                    <a:pt x="560231" y="697208"/>
                    <a:pt x="560231" y="691729"/>
                  </a:cubicBezTo>
                  <a:close/>
                  <a:moveTo>
                    <a:pt x="712275" y="690359"/>
                  </a:moveTo>
                  <a:cubicBezTo>
                    <a:pt x="713645" y="691729"/>
                    <a:pt x="715014" y="691729"/>
                    <a:pt x="715014" y="693099"/>
                  </a:cubicBezTo>
                  <a:lnTo>
                    <a:pt x="710905" y="693099"/>
                  </a:lnTo>
                  <a:cubicBezTo>
                    <a:pt x="710905" y="693099"/>
                    <a:pt x="710905" y="691729"/>
                    <a:pt x="712275" y="690359"/>
                  </a:cubicBezTo>
                  <a:close/>
                  <a:moveTo>
                    <a:pt x="731451" y="686250"/>
                  </a:moveTo>
                  <a:lnTo>
                    <a:pt x="738300" y="687620"/>
                  </a:lnTo>
                  <a:cubicBezTo>
                    <a:pt x="738300" y="688989"/>
                    <a:pt x="738300" y="690359"/>
                    <a:pt x="735561" y="690359"/>
                  </a:cubicBezTo>
                  <a:cubicBezTo>
                    <a:pt x="731451" y="690359"/>
                    <a:pt x="731451" y="687620"/>
                    <a:pt x="731451" y="686250"/>
                  </a:cubicBezTo>
                  <a:close/>
                  <a:moveTo>
                    <a:pt x="580778" y="684880"/>
                  </a:moveTo>
                  <a:cubicBezTo>
                    <a:pt x="582148" y="686250"/>
                    <a:pt x="578038" y="688989"/>
                    <a:pt x="576669" y="690359"/>
                  </a:cubicBezTo>
                  <a:lnTo>
                    <a:pt x="576669" y="686250"/>
                  </a:lnTo>
                  <a:cubicBezTo>
                    <a:pt x="578038" y="686250"/>
                    <a:pt x="579408" y="684880"/>
                    <a:pt x="580778" y="684880"/>
                  </a:cubicBezTo>
                  <a:close/>
                  <a:moveTo>
                    <a:pt x="1368389" y="682141"/>
                  </a:moveTo>
                  <a:cubicBezTo>
                    <a:pt x="1369759" y="683510"/>
                    <a:pt x="1371129" y="683510"/>
                    <a:pt x="1371129" y="684880"/>
                  </a:cubicBezTo>
                  <a:cubicBezTo>
                    <a:pt x="1371129" y="684880"/>
                    <a:pt x="1369759" y="686250"/>
                    <a:pt x="1368389" y="686250"/>
                  </a:cubicBezTo>
                  <a:lnTo>
                    <a:pt x="1365650" y="683510"/>
                  </a:lnTo>
                  <a:cubicBezTo>
                    <a:pt x="1365650" y="683510"/>
                    <a:pt x="1367019" y="683510"/>
                    <a:pt x="1368389" y="682141"/>
                  </a:cubicBezTo>
                  <a:close/>
                  <a:moveTo>
                    <a:pt x="128757" y="682141"/>
                  </a:moveTo>
                  <a:cubicBezTo>
                    <a:pt x="130127" y="683510"/>
                    <a:pt x="130127" y="682141"/>
                    <a:pt x="130127" y="684880"/>
                  </a:cubicBezTo>
                  <a:cubicBezTo>
                    <a:pt x="130127" y="691729"/>
                    <a:pt x="128757" y="698577"/>
                    <a:pt x="121909" y="698577"/>
                  </a:cubicBezTo>
                  <a:cubicBezTo>
                    <a:pt x="117799" y="698577"/>
                    <a:pt x="116430" y="697208"/>
                    <a:pt x="113690" y="695838"/>
                  </a:cubicBezTo>
                  <a:cubicBezTo>
                    <a:pt x="123279" y="679401"/>
                    <a:pt x="119169" y="687620"/>
                    <a:pt x="128757" y="682141"/>
                  </a:cubicBezTo>
                  <a:close/>
                  <a:moveTo>
                    <a:pt x="1010882" y="679401"/>
                  </a:moveTo>
                  <a:cubicBezTo>
                    <a:pt x="1010882" y="680771"/>
                    <a:pt x="1012252" y="680771"/>
                    <a:pt x="1012252" y="684880"/>
                  </a:cubicBezTo>
                  <a:lnTo>
                    <a:pt x="1004033" y="684880"/>
                  </a:lnTo>
                  <a:cubicBezTo>
                    <a:pt x="1005403" y="682141"/>
                    <a:pt x="1004033" y="679401"/>
                    <a:pt x="1010882" y="679401"/>
                  </a:cubicBezTo>
                  <a:close/>
                  <a:moveTo>
                    <a:pt x="195876" y="678031"/>
                  </a:moveTo>
                  <a:cubicBezTo>
                    <a:pt x="191767" y="679401"/>
                    <a:pt x="189027" y="682141"/>
                    <a:pt x="187657" y="684880"/>
                  </a:cubicBezTo>
                  <a:cubicBezTo>
                    <a:pt x="190397" y="686250"/>
                    <a:pt x="190397" y="684880"/>
                    <a:pt x="191767" y="683510"/>
                  </a:cubicBezTo>
                  <a:cubicBezTo>
                    <a:pt x="193136" y="686250"/>
                    <a:pt x="194506" y="687620"/>
                    <a:pt x="197245" y="688989"/>
                  </a:cubicBezTo>
                  <a:close/>
                  <a:moveTo>
                    <a:pt x="875276" y="675292"/>
                  </a:moveTo>
                  <a:lnTo>
                    <a:pt x="880755" y="675292"/>
                  </a:lnTo>
                  <a:cubicBezTo>
                    <a:pt x="880755" y="679401"/>
                    <a:pt x="880755" y="683510"/>
                    <a:pt x="883495" y="687620"/>
                  </a:cubicBezTo>
                  <a:lnTo>
                    <a:pt x="879385" y="691729"/>
                  </a:lnTo>
                  <a:lnTo>
                    <a:pt x="867057" y="690359"/>
                  </a:lnTo>
                  <a:cubicBezTo>
                    <a:pt x="868427" y="686250"/>
                    <a:pt x="878016" y="680771"/>
                    <a:pt x="875276" y="675292"/>
                  </a:cubicBezTo>
                  <a:close/>
                  <a:moveTo>
                    <a:pt x="565711" y="675292"/>
                  </a:moveTo>
                  <a:cubicBezTo>
                    <a:pt x="565711" y="676662"/>
                    <a:pt x="567080" y="678031"/>
                    <a:pt x="567080" y="680771"/>
                  </a:cubicBezTo>
                  <a:cubicBezTo>
                    <a:pt x="565711" y="680771"/>
                    <a:pt x="564341" y="682141"/>
                    <a:pt x="562971" y="683510"/>
                  </a:cubicBezTo>
                  <a:cubicBezTo>
                    <a:pt x="562971" y="683510"/>
                    <a:pt x="561601" y="683510"/>
                    <a:pt x="561601" y="680771"/>
                  </a:cubicBezTo>
                  <a:cubicBezTo>
                    <a:pt x="561601" y="676662"/>
                    <a:pt x="562971" y="676662"/>
                    <a:pt x="565711" y="675292"/>
                  </a:cubicBezTo>
                  <a:close/>
                  <a:moveTo>
                    <a:pt x="1114984" y="673922"/>
                  </a:moveTo>
                  <a:cubicBezTo>
                    <a:pt x="1112244" y="679401"/>
                    <a:pt x="1112244" y="686250"/>
                    <a:pt x="1110874" y="694469"/>
                  </a:cubicBezTo>
                  <a:cubicBezTo>
                    <a:pt x="1113614" y="694469"/>
                    <a:pt x="1116354" y="695838"/>
                    <a:pt x="1117723" y="698577"/>
                  </a:cubicBezTo>
                  <a:cubicBezTo>
                    <a:pt x="1101286" y="698577"/>
                    <a:pt x="1112244" y="715015"/>
                    <a:pt x="1106765" y="724603"/>
                  </a:cubicBezTo>
                  <a:lnTo>
                    <a:pt x="1106765" y="728712"/>
                  </a:lnTo>
                  <a:cubicBezTo>
                    <a:pt x="1109505" y="730082"/>
                    <a:pt x="1112244" y="731452"/>
                    <a:pt x="1114984" y="734192"/>
                  </a:cubicBezTo>
                  <a:cubicBezTo>
                    <a:pt x="1113614" y="735561"/>
                    <a:pt x="1112244" y="735561"/>
                    <a:pt x="1112244" y="739670"/>
                  </a:cubicBezTo>
                  <a:cubicBezTo>
                    <a:pt x="1112244" y="742410"/>
                    <a:pt x="1116354" y="742410"/>
                    <a:pt x="1117723" y="745150"/>
                  </a:cubicBezTo>
                  <a:cubicBezTo>
                    <a:pt x="1116354" y="746519"/>
                    <a:pt x="1114984" y="745150"/>
                    <a:pt x="1114984" y="747889"/>
                  </a:cubicBezTo>
                  <a:cubicBezTo>
                    <a:pt x="1114984" y="751998"/>
                    <a:pt x="1117723" y="750628"/>
                    <a:pt x="1119093" y="750628"/>
                  </a:cubicBezTo>
                  <a:cubicBezTo>
                    <a:pt x="1120463" y="747889"/>
                    <a:pt x="1123202" y="745150"/>
                    <a:pt x="1124572" y="742410"/>
                  </a:cubicBezTo>
                  <a:cubicBezTo>
                    <a:pt x="1121832" y="742410"/>
                    <a:pt x="1119093" y="743780"/>
                    <a:pt x="1117723" y="742410"/>
                  </a:cubicBezTo>
                  <a:cubicBezTo>
                    <a:pt x="1119093" y="739670"/>
                    <a:pt x="1123202" y="736931"/>
                    <a:pt x="1125942" y="736931"/>
                  </a:cubicBezTo>
                  <a:cubicBezTo>
                    <a:pt x="1130051" y="736931"/>
                    <a:pt x="1134160" y="743780"/>
                    <a:pt x="1136900" y="745150"/>
                  </a:cubicBezTo>
                  <a:cubicBezTo>
                    <a:pt x="1138270" y="746519"/>
                    <a:pt x="1141009" y="745150"/>
                    <a:pt x="1142379" y="746519"/>
                  </a:cubicBezTo>
                  <a:cubicBezTo>
                    <a:pt x="1141009" y="747889"/>
                    <a:pt x="1141009" y="750628"/>
                    <a:pt x="1143749" y="751998"/>
                  </a:cubicBezTo>
                  <a:cubicBezTo>
                    <a:pt x="1147858" y="747889"/>
                    <a:pt x="1151967" y="746519"/>
                    <a:pt x="1153337" y="745150"/>
                  </a:cubicBezTo>
                  <a:cubicBezTo>
                    <a:pt x="1154707" y="743780"/>
                    <a:pt x="1156077" y="739670"/>
                    <a:pt x="1156077" y="736931"/>
                  </a:cubicBezTo>
                  <a:cubicBezTo>
                    <a:pt x="1156077" y="728712"/>
                    <a:pt x="1153337" y="731452"/>
                    <a:pt x="1146488" y="724603"/>
                  </a:cubicBezTo>
                  <a:lnTo>
                    <a:pt x="1146488" y="731452"/>
                  </a:lnTo>
                  <a:cubicBezTo>
                    <a:pt x="1146488" y="734192"/>
                    <a:pt x="1149228" y="735561"/>
                    <a:pt x="1150597" y="736931"/>
                  </a:cubicBezTo>
                  <a:cubicBezTo>
                    <a:pt x="1149228" y="738300"/>
                    <a:pt x="1147858" y="739670"/>
                    <a:pt x="1147858" y="741040"/>
                  </a:cubicBezTo>
                  <a:cubicBezTo>
                    <a:pt x="1143749" y="739670"/>
                    <a:pt x="1142379" y="732822"/>
                    <a:pt x="1139639" y="732822"/>
                  </a:cubicBezTo>
                  <a:cubicBezTo>
                    <a:pt x="1135530" y="732822"/>
                    <a:pt x="1135530" y="734192"/>
                    <a:pt x="1134160" y="732822"/>
                  </a:cubicBezTo>
                  <a:cubicBezTo>
                    <a:pt x="1136900" y="731452"/>
                    <a:pt x="1139639" y="728712"/>
                    <a:pt x="1141009" y="725973"/>
                  </a:cubicBezTo>
                  <a:cubicBezTo>
                    <a:pt x="1134160" y="730082"/>
                    <a:pt x="1124572" y="735561"/>
                    <a:pt x="1120463" y="735561"/>
                  </a:cubicBezTo>
                  <a:cubicBezTo>
                    <a:pt x="1117723" y="735561"/>
                    <a:pt x="1113614" y="730082"/>
                    <a:pt x="1113614" y="725973"/>
                  </a:cubicBezTo>
                  <a:cubicBezTo>
                    <a:pt x="1113614" y="710905"/>
                    <a:pt x="1134160" y="716385"/>
                    <a:pt x="1138270" y="705427"/>
                  </a:cubicBezTo>
                  <a:cubicBezTo>
                    <a:pt x="1123202" y="701317"/>
                    <a:pt x="1114984" y="691729"/>
                    <a:pt x="1114984" y="680771"/>
                  </a:cubicBezTo>
                  <a:cubicBezTo>
                    <a:pt x="1114984" y="678031"/>
                    <a:pt x="1116354" y="675292"/>
                    <a:pt x="1114984" y="673922"/>
                  </a:cubicBezTo>
                  <a:close/>
                  <a:moveTo>
                    <a:pt x="1225934" y="672552"/>
                  </a:moveTo>
                  <a:lnTo>
                    <a:pt x="1227304" y="672552"/>
                  </a:lnTo>
                  <a:cubicBezTo>
                    <a:pt x="1228674" y="672552"/>
                    <a:pt x="1230043" y="672552"/>
                    <a:pt x="1231413" y="673922"/>
                  </a:cubicBezTo>
                  <a:cubicBezTo>
                    <a:pt x="1231413" y="673922"/>
                    <a:pt x="1230043" y="676662"/>
                    <a:pt x="1228674" y="675292"/>
                  </a:cubicBezTo>
                  <a:cubicBezTo>
                    <a:pt x="1227304" y="675292"/>
                    <a:pt x="1225934" y="675292"/>
                    <a:pt x="1225934" y="672552"/>
                  </a:cubicBezTo>
                  <a:close/>
                  <a:moveTo>
                    <a:pt x="1257439" y="671182"/>
                  </a:moveTo>
                  <a:cubicBezTo>
                    <a:pt x="1258808" y="671182"/>
                    <a:pt x="1260178" y="673922"/>
                    <a:pt x="1261548" y="673922"/>
                  </a:cubicBezTo>
                  <a:cubicBezTo>
                    <a:pt x="1265657" y="672552"/>
                    <a:pt x="1271136" y="673922"/>
                    <a:pt x="1271136" y="679401"/>
                  </a:cubicBezTo>
                  <a:cubicBezTo>
                    <a:pt x="1271136" y="682141"/>
                    <a:pt x="1268397" y="684880"/>
                    <a:pt x="1265657" y="684880"/>
                  </a:cubicBezTo>
                  <a:cubicBezTo>
                    <a:pt x="1261548" y="684880"/>
                    <a:pt x="1256069" y="679401"/>
                    <a:pt x="1256069" y="676662"/>
                  </a:cubicBezTo>
                  <a:cubicBezTo>
                    <a:pt x="1256069" y="672552"/>
                    <a:pt x="1257439" y="671182"/>
                    <a:pt x="1257439" y="671182"/>
                  </a:cubicBezTo>
                  <a:close/>
                  <a:moveTo>
                    <a:pt x="317784" y="669812"/>
                  </a:moveTo>
                  <a:cubicBezTo>
                    <a:pt x="317784" y="667073"/>
                    <a:pt x="321894" y="668443"/>
                    <a:pt x="323263" y="669812"/>
                  </a:cubicBezTo>
                  <a:cubicBezTo>
                    <a:pt x="323263" y="669812"/>
                    <a:pt x="321894" y="671182"/>
                    <a:pt x="321894" y="672552"/>
                  </a:cubicBezTo>
                  <a:cubicBezTo>
                    <a:pt x="320524" y="672552"/>
                    <a:pt x="317784" y="673922"/>
                    <a:pt x="317784" y="669812"/>
                  </a:cubicBezTo>
                  <a:close/>
                  <a:moveTo>
                    <a:pt x="280801" y="669812"/>
                  </a:moveTo>
                  <a:cubicBezTo>
                    <a:pt x="282171" y="669812"/>
                    <a:pt x="284910" y="668443"/>
                    <a:pt x="286280" y="669812"/>
                  </a:cubicBezTo>
                  <a:cubicBezTo>
                    <a:pt x="284910" y="669812"/>
                    <a:pt x="283540" y="672552"/>
                    <a:pt x="283540" y="673922"/>
                  </a:cubicBezTo>
                  <a:cubicBezTo>
                    <a:pt x="283540" y="672552"/>
                    <a:pt x="282171" y="671182"/>
                    <a:pt x="280801" y="669812"/>
                  </a:cubicBezTo>
                  <a:close/>
                  <a:moveTo>
                    <a:pt x="636938" y="667073"/>
                  </a:moveTo>
                  <a:cubicBezTo>
                    <a:pt x="638308" y="668443"/>
                    <a:pt x="641047" y="669812"/>
                    <a:pt x="642417" y="671182"/>
                  </a:cubicBezTo>
                  <a:cubicBezTo>
                    <a:pt x="636938" y="673922"/>
                    <a:pt x="635568" y="675292"/>
                    <a:pt x="634199" y="678031"/>
                  </a:cubicBezTo>
                  <a:cubicBezTo>
                    <a:pt x="635568" y="679401"/>
                    <a:pt x="635568" y="682141"/>
                    <a:pt x="639677" y="682141"/>
                  </a:cubicBezTo>
                  <a:cubicBezTo>
                    <a:pt x="642417" y="682141"/>
                    <a:pt x="642417" y="680771"/>
                    <a:pt x="643787" y="680771"/>
                  </a:cubicBezTo>
                  <a:lnTo>
                    <a:pt x="645157" y="676662"/>
                  </a:lnTo>
                  <a:cubicBezTo>
                    <a:pt x="645157" y="673922"/>
                    <a:pt x="642417" y="669812"/>
                    <a:pt x="641047" y="667073"/>
                  </a:cubicBezTo>
                  <a:close/>
                  <a:moveTo>
                    <a:pt x="128757" y="667073"/>
                  </a:moveTo>
                  <a:cubicBezTo>
                    <a:pt x="127388" y="669812"/>
                    <a:pt x="126018" y="672552"/>
                    <a:pt x="123279" y="675292"/>
                  </a:cubicBezTo>
                  <a:lnTo>
                    <a:pt x="123279" y="669812"/>
                  </a:lnTo>
                  <a:cubicBezTo>
                    <a:pt x="124648" y="668443"/>
                    <a:pt x="127388" y="668443"/>
                    <a:pt x="128757" y="667073"/>
                  </a:cubicBezTo>
                  <a:close/>
                  <a:moveTo>
                    <a:pt x="639677" y="660224"/>
                  </a:moveTo>
                  <a:lnTo>
                    <a:pt x="636938" y="662964"/>
                  </a:lnTo>
                  <a:cubicBezTo>
                    <a:pt x="638308" y="664334"/>
                    <a:pt x="639677" y="664334"/>
                    <a:pt x="639677" y="664334"/>
                  </a:cubicBezTo>
                  <a:cubicBezTo>
                    <a:pt x="641047" y="661594"/>
                    <a:pt x="641047" y="661594"/>
                    <a:pt x="639677" y="660224"/>
                  </a:cubicBezTo>
                  <a:close/>
                  <a:moveTo>
                    <a:pt x="110951" y="658855"/>
                  </a:moveTo>
                  <a:cubicBezTo>
                    <a:pt x="110951" y="662964"/>
                    <a:pt x="117799" y="661594"/>
                    <a:pt x="120539" y="661594"/>
                  </a:cubicBezTo>
                  <a:cubicBezTo>
                    <a:pt x="120539" y="661594"/>
                    <a:pt x="120539" y="662964"/>
                    <a:pt x="121909" y="664334"/>
                  </a:cubicBezTo>
                  <a:cubicBezTo>
                    <a:pt x="120539" y="665704"/>
                    <a:pt x="119169" y="668443"/>
                    <a:pt x="117799" y="669812"/>
                  </a:cubicBezTo>
                  <a:cubicBezTo>
                    <a:pt x="113690" y="667073"/>
                    <a:pt x="110951" y="662964"/>
                    <a:pt x="110951" y="658855"/>
                  </a:cubicBezTo>
                  <a:close/>
                  <a:moveTo>
                    <a:pt x="1376607" y="653376"/>
                  </a:moveTo>
                  <a:cubicBezTo>
                    <a:pt x="1377977" y="652006"/>
                    <a:pt x="1380717" y="652006"/>
                    <a:pt x="1382087" y="653376"/>
                  </a:cubicBezTo>
                  <a:cubicBezTo>
                    <a:pt x="1382087" y="653376"/>
                    <a:pt x="1382087" y="654745"/>
                    <a:pt x="1380717" y="656115"/>
                  </a:cubicBezTo>
                  <a:cubicBezTo>
                    <a:pt x="1379347" y="656115"/>
                    <a:pt x="1377977" y="654745"/>
                    <a:pt x="1376607" y="653376"/>
                  </a:cubicBezTo>
                  <a:close/>
                  <a:moveTo>
                    <a:pt x="1288943" y="653376"/>
                  </a:moveTo>
                  <a:lnTo>
                    <a:pt x="1294422" y="653376"/>
                  </a:lnTo>
                  <a:cubicBezTo>
                    <a:pt x="1295792" y="654745"/>
                    <a:pt x="1295792" y="653376"/>
                    <a:pt x="1295792" y="657485"/>
                  </a:cubicBezTo>
                  <a:cubicBezTo>
                    <a:pt x="1295792" y="660224"/>
                    <a:pt x="1294422" y="661594"/>
                    <a:pt x="1293052" y="662964"/>
                  </a:cubicBezTo>
                  <a:lnTo>
                    <a:pt x="1286204" y="662964"/>
                  </a:lnTo>
                  <a:cubicBezTo>
                    <a:pt x="1286204" y="661594"/>
                    <a:pt x="1284834" y="661594"/>
                    <a:pt x="1284834" y="658855"/>
                  </a:cubicBezTo>
                  <a:cubicBezTo>
                    <a:pt x="1284834" y="654745"/>
                    <a:pt x="1287573" y="654745"/>
                    <a:pt x="1288943" y="653376"/>
                  </a:cubicBezTo>
                  <a:close/>
                  <a:moveTo>
                    <a:pt x="172590" y="653376"/>
                  </a:moveTo>
                  <a:cubicBezTo>
                    <a:pt x="172590" y="654745"/>
                    <a:pt x="171220" y="657485"/>
                    <a:pt x="171220" y="662964"/>
                  </a:cubicBezTo>
                  <a:cubicBezTo>
                    <a:pt x="173960" y="660224"/>
                    <a:pt x="175329" y="657485"/>
                    <a:pt x="179439" y="657485"/>
                  </a:cubicBezTo>
                  <a:cubicBezTo>
                    <a:pt x="178069" y="656115"/>
                    <a:pt x="176699" y="654745"/>
                    <a:pt x="176699" y="653376"/>
                  </a:cubicBezTo>
                  <a:close/>
                  <a:moveTo>
                    <a:pt x="749258" y="652006"/>
                  </a:moveTo>
                  <a:cubicBezTo>
                    <a:pt x="750628" y="652006"/>
                    <a:pt x="753368" y="653376"/>
                    <a:pt x="753368" y="654745"/>
                  </a:cubicBezTo>
                  <a:lnTo>
                    <a:pt x="747888" y="654745"/>
                  </a:lnTo>
                  <a:close/>
                  <a:moveTo>
                    <a:pt x="72598" y="652006"/>
                  </a:moveTo>
                  <a:cubicBezTo>
                    <a:pt x="72598" y="649266"/>
                    <a:pt x="76707" y="650636"/>
                    <a:pt x="78076" y="652006"/>
                  </a:cubicBezTo>
                  <a:cubicBezTo>
                    <a:pt x="78076" y="652006"/>
                    <a:pt x="78076" y="653376"/>
                    <a:pt x="76707" y="654745"/>
                  </a:cubicBezTo>
                  <a:cubicBezTo>
                    <a:pt x="75337" y="654745"/>
                    <a:pt x="72598" y="656115"/>
                    <a:pt x="72598" y="652006"/>
                  </a:cubicBezTo>
                  <a:close/>
                  <a:moveTo>
                    <a:pt x="1442356" y="649266"/>
                  </a:moveTo>
                  <a:lnTo>
                    <a:pt x="1446465" y="649266"/>
                  </a:lnTo>
                  <a:cubicBezTo>
                    <a:pt x="1447835" y="650636"/>
                    <a:pt x="1449205" y="652006"/>
                    <a:pt x="1449205" y="653376"/>
                  </a:cubicBezTo>
                  <a:lnTo>
                    <a:pt x="1443726" y="654745"/>
                  </a:lnTo>
                  <a:cubicBezTo>
                    <a:pt x="1443726" y="653376"/>
                    <a:pt x="1442356" y="650636"/>
                    <a:pt x="1442356" y="649266"/>
                  </a:cubicBezTo>
                  <a:close/>
                  <a:moveTo>
                    <a:pt x="1430028" y="647897"/>
                  </a:moveTo>
                  <a:cubicBezTo>
                    <a:pt x="1434138" y="647897"/>
                    <a:pt x="1436877" y="649266"/>
                    <a:pt x="1436877" y="653376"/>
                  </a:cubicBezTo>
                  <a:cubicBezTo>
                    <a:pt x="1436877" y="656115"/>
                    <a:pt x="1432768" y="660224"/>
                    <a:pt x="1430028" y="660224"/>
                  </a:cubicBezTo>
                  <a:cubicBezTo>
                    <a:pt x="1425919" y="660224"/>
                    <a:pt x="1424549" y="657485"/>
                    <a:pt x="1424549" y="653376"/>
                  </a:cubicBezTo>
                  <a:cubicBezTo>
                    <a:pt x="1424549" y="650636"/>
                    <a:pt x="1427289" y="647897"/>
                    <a:pt x="1430028" y="647897"/>
                  </a:cubicBezTo>
                  <a:close/>
                  <a:moveTo>
                    <a:pt x="745149" y="646527"/>
                  </a:moveTo>
                  <a:lnTo>
                    <a:pt x="749258" y="647897"/>
                  </a:lnTo>
                  <a:lnTo>
                    <a:pt x="743779" y="649266"/>
                  </a:lnTo>
                  <a:close/>
                  <a:moveTo>
                    <a:pt x="536946" y="646527"/>
                  </a:moveTo>
                  <a:cubicBezTo>
                    <a:pt x="541055" y="646527"/>
                    <a:pt x="542425" y="647897"/>
                    <a:pt x="545164" y="647897"/>
                  </a:cubicBezTo>
                  <a:lnTo>
                    <a:pt x="545164" y="654745"/>
                  </a:lnTo>
                  <a:cubicBezTo>
                    <a:pt x="536946" y="661594"/>
                    <a:pt x="542425" y="665704"/>
                    <a:pt x="541055" y="669812"/>
                  </a:cubicBezTo>
                  <a:cubicBezTo>
                    <a:pt x="538315" y="675292"/>
                    <a:pt x="534206" y="678031"/>
                    <a:pt x="528727" y="678031"/>
                  </a:cubicBezTo>
                  <a:cubicBezTo>
                    <a:pt x="525988" y="678031"/>
                    <a:pt x="517769" y="672552"/>
                    <a:pt x="512290" y="672552"/>
                  </a:cubicBezTo>
                  <a:cubicBezTo>
                    <a:pt x="512290" y="671182"/>
                    <a:pt x="515030" y="671182"/>
                    <a:pt x="515030" y="669812"/>
                  </a:cubicBezTo>
                  <a:cubicBezTo>
                    <a:pt x="510920" y="661594"/>
                    <a:pt x="523248" y="650636"/>
                    <a:pt x="531466" y="652006"/>
                  </a:cubicBezTo>
                  <a:cubicBezTo>
                    <a:pt x="532836" y="650636"/>
                    <a:pt x="534206" y="646527"/>
                    <a:pt x="536946" y="646527"/>
                  </a:cubicBezTo>
                  <a:close/>
                  <a:moveTo>
                    <a:pt x="1223195" y="645157"/>
                  </a:moveTo>
                  <a:cubicBezTo>
                    <a:pt x="1224565" y="646527"/>
                    <a:pt x="1224565" y="647897"/>
                    <a:pt x="1224565" y="649266"/>
                  </a:cubicBezTo>
                  <a:cubicBezTo>
                    <a:pt x="1223195" y="649266"/>
                    <a:pt x="1220455" y="650636"/>
                    <a:pt x="1220455" y="646527"/>
                  </a:cubicBezTo>
                  <a:cubicBezTo>
                    <a:pt x="1220455" y="643787"/>
                    <a:pt x="1221825" y="645157"/>
                    <a:pt x="1223195" y="645157"/>
                  </a:cubicBezTo>
                  <a:close/>
                  <a:moveTo>
                    <a:pt x="268473" y="641048"/>
                  </a:moveTo>
                  <a:lnTo>
                    <a:pt x="271213" y="641048"/>
                  </a:lnTo>
                  <a:lnTo>
                    <a:pt x="272582" y="646527"/>
                  </a:lnTo>
                  <a:cubicBezTo>
                    <a:pt x="271213" y="646527"/>
                    <a:pt x="269843" y="646527"/>
                    <a:pt x="268473" y="645157"/>
                  </a:cubicBezTo>
                  <a:close/>
                  <a:moveTo>
                    <a:pt x="1368389" y="636939"/>
                  </a:moveTo>
                  <a:cubicBezTo>
                    <a:pt x="1372499" y="636939"/>
                    <a:pt x="1373868" y="638308"/>
                    <a:pt x="1375238" y="641048"/>
                  </a:cubicBezTo>
                  <a:cubicBezTo>
                    <a:pt x="1372499" y="643787"/>
                    <a:pt x="1371129" y="647897"/>
                    <a:pt x="1367019" y="647897"/>
                  </a:cubicBezTo>
                  <a:cubicBezTo>
                    <a:pt x="1364280" y="647897"/>
                    <a:pt x="1362910" y="646527"/>
                    <a:pt x="1361540" y="645157"/>
                  </a:cubicBezTo>
                  <a:cubicBezTo>
                    <a:pt x="1361540" y="639678"/>
                    <a:pt x="1365650" y="636939"/>
                    <a:pt x="1368389" y="636939"/>
                  </a:cubicBezTo>
                  <a:close/>
                  <a:moveTo>
                    <a:pt x="4110" y="636939"/>
                  </a:moveTo>
                  <a:lnTo>
                    <a:pt x="8219" y="636939"/>
                  </a:lnTo>
                  <a:lnTo>
                    <a:pt x="8219" y="642417"/>
                  </a:lnTo>
                  <a:cubicBezTo>
                    <a:pt x="5479" y="643787"/>
                    <a:pt x="2740" y="643787"/>
                    <a:pt x="0" y="642417"/>
                  </a:cubicBezTo>
                  <a:cubicBezTo>
                    <a:pt x="1370" y="641048"/>
                    <a:pt x="2740" y="638308"/>
                    <a:pt x="4110" y="636939"/>
                  </a:cubicBezTo>
                  <a:close/>
                  <a:moveTo>
                    <a:pt x="95883" y="630089"/>
                  </a:moveTo>
                  <a:cubicBezTo>
                    <a:pt x="97253" y="630089"/>
                    <a:pt x="97253" y="632829"/>
                    <a:pt x="95883" y="634199"/>
                  </a:cubicBezTo>
                  <a:cubicBezTo>
                    <a:pt x="94514" y="634199"/>
                    <a:pt x="94514" y="632829"/>
                    <a:pt x="93144" y="631459"/>
                  </a:cubicBezTo>
                  <a:cubicBezTo>
                    <a:pt x="93144" y="631459"/>
                    <a:pt x="94514" y="630089"/>
                    <a:pt x="95883" y="630089"/>
                  </a:cubicBezTo>
                  <a:close/>
                  <a:moveTo>
                    <a:pt x="746519" y="627350"/>
                  </a:moveTo>
                  <a:cubicBezTo>
                    <a:pt x="747888" y="627350"/>
                    <a:pt x="750628" y="630089"/>
                    <a:pt x="750628" y="631459"/>
                  </a:cubicBezTo>
                  <a:cubicBezTo>
                    <a:pt x="749258" y="632829"/>
                    <a:pt x="747888" y="632829"/>
                    <a:pt x="746519" y="632829"/>
                  </a:cubicBezTo>
                  <a:lnTo>
                    <a:pt x="743779" y="630089"/>
                  </a:lnTo>
                  <a:cubicBezTo>
                    <a:pt x="743779" y="628720"/>
                    <a:pt x="745149" y="628720"/>
                    <a:pt x="746519" y="627350"/>
                  </a:cubicBezTo>
                  <a:close/>
                  <a:moveTo>
                    <a:pt x="978008" y="625981"/>
                  </a:moveTo>
                  <a:cubicBezTo>
                    <a:pt x="980748" y="624611"/>
                    <a:pt x="983487" y="625981"/>
                    <a:pt x="984857" y="627350"/>
                  </a:cubicBezTo>
                  <a:cubicBezTo>
                    <a:pt x="984857" y="627350"/>
                    <a:pt x="984857" y="628720"/>
                    <a:pt x="982117" y="628720"/>
                  </a:cubicBezTo>
                  <a:cubicBezTo>
                    <a:pt x="978008" y="628720"/>
                    <a:pt x="979378" y="627350"/>
                    <a:pt x="978008" y="625981"/>
                  </a:cubicBezTo>
                  <a:close/>
                  <a:moveTo>
                    <a:pt x="1305380" y="624611"/>
                  </a:moveTo>
                  <a:cubicBezTo>
                    <a:pt x="1305380" y="624611"/>
                    <a:pt x="1306750" y="625981"/>
                    <a:pt x="1306750" y="627350"/>
                  </a:cubicBezTo>
                  <a:cubicBezTo>
                    <a:pt x="1305380" y="627350"/>
                    <a:pt x="1304011" y="627350"/>
                    <a:pt x="1302641" y="625981"/>
                  </a:cubicBezTo>
                  <a:cubicBezTo>
                    <a:pt x="1302641" y="625981"/>
                    <a:pt x="1304011" y="624611"/>
                    <a:pt x="1305380" y="624611"/>
                  </a:cubicBezTo>
                  <a:close/>
                  <a:moveTo>
                    <a:pt x="853360" y="624611"/>
                  </a:moveTo>
                  <a:lnTo>
                    <a:pt x="857469" y="624611"/>
                  </a:lnTo>
                  <a:cubicBezTo>
                    <a:pt x="857469" y="625981"/>
                    <a:pt x="857469" y="627350"/>
                    <a:pt x="856099" y="628720"/>
                  </a:cubicBezTo>
                  <a:cubicBezTo>
                    <a:pt x="854730" y="628720"/>
                    <a:pt x="851990" y="627350"/>
                    <a:pt x="853360" y="624611"/>
                  </a:cubicBezTo>
                  <a:close/>
                  <a:moveTo>
                    <a:pt x="539685" y="623241"/>
                  </a:moveTo>
                  <a:lnTo>
                    <a:pt x="541055" y="623241"/>
                  </a:lnTo>
                  <a:cubicBezTo>
                    <a:pt x="541055" y="625981"/>
                    <a:pt x="538315" y="628720"/>
                    <a:pt x="536946" y="631459"/>
                  </a:cubicBezTo>
                  <a:lnTo>
                    <a:pt x="530097" y="631459"/>
                  </a:lnTo>
                  <a:cubicBezTo>
                    <a:pt x="530097" y="630089"/>
                    <a:pt x="528727" y="631459"/>
                    <a:pt x="528727" y="627350"/>
                  </a:cubicBezTo>
                  <a:cubicBezTo>
                    <a:pt x="528727" y="623241"/>
                    <a:pt x="534206" y="621871"/>
                    <a:pt x="539685" y="623241"/>
                  </a:cubicBezTo>
                  <a:close/>
                  <a:moveTo>
                    <a:pt x="143825" y="623241"/>
                  </a:moveTo>
                  <a:lnTo>
                    <a:pt x="149304" y="624611"/>
                  </a:lnTo>
                  <a:cubicBezTo>
                    <a:pt x="147934" y="627350"/>
                    <a:pt x="146564" y="628720"/>
                    <a:pt x="145195" y="630089"/>
                  </a:cubicBezTo>
                  <a:cubicBezTo>
                    <a:pt x="143825" y="628720"/>
                    <a:pt x="142455" y="628720"/>
                    <a:pt x="142455" y="625981"/>
                  </a:cubicBezTo>
                  <a:cubicBezTo>
                    <a:pt x="142455" y="621871"/>
                    <a:pt x="142455" y="624611"/>
                    <a:pt x="143825" y="623241"/>
                  </a:cubicBezTo>
                  <a:close/>
                  <a:moveTo>
                    <a:pt x="1280724" y="621871"/>
                  </a:moveTo>
                  <a:lnTo>
                    <a:pt x="1286204" y="621871"/>
                  </a:lnTo>
                  <a:lnTo>
                    <a:pt x="1288943" y="624611"/>
                  </a:lnTo>
                  <a:cubicBezTo>
                    <a:pt x="1287573" y="625981"/>
                    <a:pt x="1284834" y="627350"/>
                    <a:pt x="1282094" y="628720"/>
                  </a:cubicBezTo>
                  <a:cubicBezTo>
                    <a:pt x="1282094" y="627350"/>
                    <a:pt x="1282094" y="624611"/>
                    <a:pt x="1280724" y="621871"/>
                  </a:cubicBezTo>
                  <a:close/>
                  <a:moveTo>
                    <a:pt x="1309489" y="620501"/>
                  </a:moveTo>
                  <a:lnTo>
                    <a:pt x="1313599" y="620501"/>
                  </a:lnTo>
                  <a:cubicBezTo>
                    <a:pt x="1313599" y="620501"/>
                    <a:pt x="1313599" y="621871"/>
                    <a:pt x="1312229" y="623241"/>
                  </a:cubicBezTo>
                  <a:cubicBezTo>
                    <a:pt x="1310859" y="621871"/>
                    <a:pt x="1309489" y="621871"/>
                    <a:pt x="1309489" y="620501"/>
                  </a:cubicBezTo>
                  <a:close/>
                  <a:moveTo>
                    <a:pt x="180808" y="617762"/>
                  </a:moveTo>
                  <a:cubicBezTo>
                    <a:pt x="180808" y="623241"/>
                    <a:pt x="178069" y="631459"/>
                    <a:pt x="178069" y="635569"/>
                  </a:cubicBezTo>
                  <a:cubicBezTo>
                    <a:pt x="178069" y="638308"/>
                    <a:pt x="179439" y="638308"/>
                    <a:pt x="179439" y="638308"/>
                  </a:cubicBezTo>
                  <a:cubicBezTo>
                    <a:pt x="184918" y="635569"/>
                    <a:pt x="190397" y="631459"/>
                    <a:pt x="194506" y="630089"/>
                  </a:cubicBezTo>
                  <a:cubicBezTo>
                    <a:pt x="193136" y="625981"/>
                    <a:pt x="193136" y="621871"/>
                    <a:pt x="193136" y="617762"/>
                  </a:cubicBezTo>
                  <a:cubicBezTo>
                    <a:pt x="190397" y="619132"/>
                    <a:pt x="190397" y="621871"/>
                    <a:pt x="189027" y="623241"/>
                  </a:cubicBezTo>
                  <a:cubicBezTo>
                    <a:pt x="187657" y="620501"/>
                    <a:pt x="183548" y="619132"/>
                    <a:pt x="180808" y="617762"/>
                  </a:cubicBezTo>
                  <a:close/>
                  <a:moveTo>
                    <a:pt x="1260178" y="613652"/>
                  </a:moveTo>
                  <a:lnTo>
                    <a:pt x="1260178" y="620501"/>
                  </a:lnTo>
                  <a:cubicBezTo>
                    <a:pt x="1258808" y="620501"/>
                    <a:pt x="1256069" y="621871"/>
                    <a:pt x="1254699" y="621871"/>
                  </a:cubicBezTo>
                  <a:lnTo>
                    <a:pt x="1251960" y="619132"/>
                  </a:lnTo>
                  <a:lnTo>
                    <a:pt x="1251960" y="615022"/>
                  </a:lnTo>
                  <a:cubicBezTo>
                    <a:pt x="1253329" y="615022"/>
                    <a:pt x="1254699" y="613652"/>
                    <a:pt x="1260178" y="613652"/>
                  </a:cubicBezTo>
                  <a:close/>
                  <a:moveTo>
                    <a:pt x="135606" y="609543"/>
                  </a:moveTo>
                  <a:lnTo>
                    <a:pt x="139716" y="609543"/>
                  </a:lnTo>
                  <a:cubicBezTo>
                    <a:pt x="139716" y="609543"/>
                    <a:pt x="139716" y="610913"/>
                    <a:pt x="141085" y="612283"/>
                  </a:cubicBezTo>
                  <a:cubicBezTo>
                    <a:pt x="139716" y="613652"/>
                    <a:pt x="139716" y="615022"/>
                    <a:pt x="138346" y="616392"/>
                  </a:cubicBezTo>
                  <a:cubicBezTo>
                    <a:pt x="136976" y="616392"/>
                    <a:pt x="135606" y="616392"/>
                    <a:pt x="134237" y="615022"/>
                  </a:cubicBezTo>
                  <a:close/>
                  <a:moveTo>
                    <a:pt x="1291683" y="606804"/>
                  </a:moveTo>
                  <a:cubicBezTo>
                    <a:pt x="1290313" y="609543"/>
                    <a:pt x="1290313" y="612283"/>
                    <a:pt x="1290313" y="615022"/>
                  </a:cubicBezTo>
                  <a:cubicBezTo>
                    <a:pt x="1288943" y="613652"/>
                    <a:pt x="1287573" y="610913"/>
                    <a:pt x="1284834" y="609543"/>
                  </a:cubicBezTo>
                  <a:cubicBezTo>
                    <a:pt x="1286204" y="606804"/>
                    <a:pt x="1288943" y="606804"/>
                    <a:pt x="1291683" y="606804"/>
                  </a:cubicBezTo>
                  <a:close/>
                  <a:moveTo>
                    <a:pt x="510920" y="605434"/>
                  </a:moveTo>
                  <a:cubicBezTo>
                    <a:pt x="512290" y="605434"/>
                    <a:pt x="515030" y="606804"/>
                    <a:pt x="517769" y="608174"/>
                  </a:cubicBezTo>
                  <a:lnTo>
                    <a:pt x="517769" y="612283"/>
                  </a:lnTo>
                  <a:cubicBezTo>
                    <a:pt x="516399" y="613652"/>
                    <a:pt x="517769" y="613652"/>
                    <a:pt x="513660" y="613652"/>
                  </a:cubicBezTo>
                  <a:cubicBezTo>
                    <a:pt x="510920" y="613652"/>
                    <a:pt x="509550" y="612283"/>
                    <a:pt x="509550" y="608174"/>
                  </a:cubicBezTo>
                  <a:cubicBezTo>
                    <a:pt x="509550" y="605434"/>
                    <a:pt x="509550" y="606804"/>
                    <a:pt x="510920" y="605434"/>
                  </a:cubicBezTo>
                  <a:close/>
                  <a:moveTo>
                    <a:pt x="439693" y="604064"/>
                  </a:moveTo>
                  <a:cubicBezTo>
                    <a:pt x="441062" y="605434"/>
                    <a:pt x="441062" y="605434"/>
                    <a:pt x="439693" y="608174"/>
                  </a:cubicBezTo>
                  <a:cubicBezTo>
                    <a:pt x="439693" y="608174"/>
                    <a:pt x="438323" y="608174"/>
                    <a:pt x="436953" y="606804"/>
                  </a:cubicBezTo>
                  <a:close/>
                  <a:moveTo>
                    <a:pt x="115060" y="602694"/>
                  </a:moveTo>
                  <a:cubicBezTo>
                    <a:pt x="115060" y="602694"/>
                    <a:pt x="116430" y="604064"/>
                    <a:pt x="116430" y="605434"/>
                  </a:cubicBezTo>
                  <a:cubicBezTo>
                    <a:pt x="116430" y="605434"/>
                    <a:pt x="115060" y="606804"/>
                    <a:pt x="113690" y="606804"/>
                  </a:cubicBezTo>
                  <a:cubicBezTo>
                    <a:pt x="113690" y="606804"/>
                    <a:pt x="113690" y="602694"/>
                    <a:pt x="115060" y="602694"/>
                  </a:cubicBezTo>
                  <a:close/>
                  <a:moveTo>
                    <a:pt x="1324557" y="601324"/>
                  </a:moveTo>
                  <a:lnTo>
                    <a:pt x="1328666" y="601324"/>
                  </a:lnTo>
                  <a:cubicBezTo>
                    <a:pt x="1328666" y="602694"/>
                    <a:pt x="1330036" y="604064"/>
                    <a:pt x="1330036" y="605434"/>
                  </a:cubicBezTo>
                  <a:cubicBezTo>
                    <a:pt x="1328666" y="605434"/>
                    <a:pt x="1325927" y="606804"/>
                    <a:pt x="1323187" y="605434"/>
                  </a:cubicBezTo>
                  <a:close/>
                  <a:moveTo>
                    <a:pt x="1299901" y="601324"/>
                  </a:moveTo>
                  <a:cubicBezTo>
                    <a:pt x="1299901" y="605434"/>
                    <a:pt x="1297162" y="605434"/>
                    <a:pt x="1297162" y="608174"/>
                  </a:cubicBezTo>
                  <a:lnTo>
                    <a:pt x="1297162" y="602694"/>
                  </a:lnTo>
                  <a:cubicBezTo>
                    <a:pt x="1297162" y="602694"/>
                    <a:pt x="1298531" y="601324"/>
                    <a:pt x="1299901" y="601324"/>
                  </a:cubicBezTo>
                  <a:close/>
                  <a:moveTo>
                    <a:pt x="169850" y="598585"/>
                  </a:moveTo>
                  <a:lnTo>
                    <a:pt x="169850" y="605434"/>
                  </a:lnTo>
                  <a:lnTo>
                    <a:pt x="173960" y="609543"/>
                  </a:lnTo>
                  <a:cubicBezTo>
                    <a:pt x="173960" y="608174"/>
                    <a:pt x="175329" y="606804"/>
                    <a:pt x="175329" y="606804"/>
                  </a:cubicBezTo>
                  <a:cubicBezTo>
                    <a:pt x="175329" y="604064"/>
                    <a:pt x="172590" y="601324"/>
                    <a:pt x="169850" y="598585"/>
                  </a:cubicBezTo>
                  <a:close/>
                  <a:moveTo>
                    <a:pt x="1010882" y="593106"/>
                  </a:moveTo>
                  <a:cubicBezTo>
                    <a:pt x="1012252" y="594476"/>
                    <a:pt x="1013621" y="594476"/>
                    <a:pt x="1014991" y="595846"/>
                  </a:cubicBezTo>
                  <a:cubicBezTo>
                    <a:pt x="1013621" y="597216"/>
                    <a:pt x="1012252" y="597216"/>
                    <a:pt x="1010882" y="597216"/>
                  </a:cubicBezTo>
                  <a:lnTo>
                    <a:pt x="1008143" y="594476"/>
                  </a:lnTo>
                  <a:cubicBezTo>
                    <a:pt x="1008143" y="594476"/>
                    <a:pt x="1010882" y="594476"/>
                    <a:pt x="1010882" y="593106"/>
                  </a:cubicBezTo>
                  <a:close/>
                  <a:moveTo>
                    <a:pt x="445172" y="593106"/>
                  </a:moveTo>
                  <a:lnTo>
                    <a:pt x="453390" y="593106"/>
                  </a:lnTo>
                  <a:cubicBezTo>
                    <a:pt x="453390" y="594476"/>
                    <a:pt x="454760" y="597216"/>
                    <a:pt x="454760" y="598585"/>
                  </a:cubicBezTo>
                  <a:cubicBezTo>
                    <a:pt x="453390" y="599955"/>
                    <a:pt x="452020" y="601324"/>
                    <a:pt x="449281" y="601324"/>
                  </a:cubicBezTo>
                  <a:cubicBezTo>
                    <a:pt x="445172" y="601324"/>
                    <a:pt x="445172" y="599955"/>
                    <a:pt x="443802" y="598585"/>
                  </a:cubicBezTo>
                  <a:close/>
                  <a:moveTo>
                    <a:pt x="515030" y="580778"/>
                  </a:moveTo>
                  <a:lnTo>
                    <a:pt x="520508" y="580778"/>
                  </a:lnTo>
                  <a:lnTo>
                    <a:pt x="520508" y="584888"/>
                  </a:lnTo>
                  <a:cubicBezTo>
                    <a:pt x="519139" y="584888"/>
                    <a:pt x="516399" y="583518"/>
                    <a:pt x="515030" y="580778"/>
                  </a:cubicBezTo>
                  <a:close/>
                  <a:moveTo>
                    <a:pt x="113690" y="580778"/>
                  </a:moveTo>
                  <a:cubicBezTo>
                    <a:pt x="115060" y="582148"/>
                    <a:pt x="115060" y="583518"/>
                    <a:pt x="115060" y="584888"/>
                  </a:cubicBezTo>
                  <a:cubicBezTo>
                    <a:pt x="113690" y="586257"/>
                    <a:pt x="109581" y="582148"/>
                    <a:pt x="109581" y="584888"/>
                  </a:cubicBezTo>
                  <a:cubicBezTo>
                    <a:pt x="109581" y="582148"/>
                    <a:pt x="112321" y="580778"/>
                    <a:pt x="113690" y="580778"/>
                  </a:cubicBezTo>
                  <a:close/>
                  <a:moveTo>
                    <a:pt x="172590" y="573929"/>
                  </a:moveTo>
                  <a:cubicBezTo>
                    <a:pt x="172590" y="576669"/>
                    <a:pt x="175329" y="578039"/>
                    <a:pt x="175329" y="579409"/>
                  </a:cubicBezTo>
                  <a:cubicBezTo>
                    <a:pt x="172590" y="580778"/>
                    <a:pt x="171220" y="579409"/>
                    <a:pt x="171220" y="583518"/>
                  </a:cubicBezTo>
                  <a:cubicBezTo>
                    <a:pt x="171220" y="586257"/>
                    <a:pt x="179439" y="591736"/>
                    <a:pt x="182178" y="594476"/>
                  </a:cubicBezTo>
                  <a:lnTo>
                    <a:pt x="189027" y="594476"/>
                  </a:lnTo>
                  <a:lnTo>
                    <a:pt x="189027" y="584888"/>
                  </a:lnTo>
                  <a:cubicBezTo>
                    <a:pt x="189027" y="573929"/>
                    <a:pt x="179439" y="575299"/>
                    <a:pt x="172590" y="573929"/>
                  </a:cubicBezTo>
                  <a:close/>
                  <a:moveTo>
                    <a:pt x="78076" y="571190"/>
                  </a:moveTo>
                  <a:cubicBezTo>
                    <a:pt x="79446" y="571190"/>
                    <a:pt x="80816" y="571190"/>
                    <a:pt x="82186" y="572560"/>
                  </a:cubicBezTo>
                  <a:cubicBezTo>
                    <a:pt x="82186" y="572560"/>
                    <a:pt x="82186" y="573929"/>
                    <a:pt x="78076" y="575299"/>
                  </a:cubicBezTo>
                  <a:close/>
                  <a:moveTo>
                    <a:pt x="245187" y="568451"/>
                  </a:moveTo>
                  <a:cubicBezTo>
                    <a:pt x="246557" y="569820"/>
                    <a:pt x="249296" y="569820"/>
                    <a:pt x="252036" y="571190"/>
                  </a:cubicBezTo>
                  <a:lnTo>
                    <a:pt x="252036" y="576669"/>
                  </a:lnTo>
                  <a:cubicBezTo>
                    <a:pt x="250666" y="578039"/>
                    <a:pt x="247927" y="578039"/>
                    <a:pt x="245187" y="576669"/>
                  </a:cubicBezTo>
                  <a:close/>
                  <a:moveTo>
                    <a:pt x="512290" y="567081"/>
                  </a:moveTo>
                  <a:lnTo>
                    <a:pt x="517769" y="568451"/>
                  </a:lnTo>
                  <a:cubicBezTo>
                    <a:pt x="516399" y="569820"/>
                    <a:pt x="515030" y="572560"/>
                    <a:pt x="513660" y="573929"/>
                  </a:cubicBezTo>
                  <a:cubicBezTo>
                    <a:pt x="513660" y="572560"/>
                    <a:pt x="513660" y="569820"/>
                    <a:pt x="512290" y="567081"/>
                  </a:cubicBezTo>
                  <a:close/>
                  <a:moveTo>
                    <a:pt x="1384826" y="564341"/>
                  </a:moveTo>
                  <a:cubicBezTo>
                    <a:pt x="1386196" y="564341"/>
                    <a:pt x="1388935" y="565711"/>
                    <a:pt x="1388935" y="567081"/>
                  </a:cubicBezTo>
                  <a:lnTo>
                    <a:pt x="1383457" y="568451"/>
                  </a:lnTo>
                  <a:close/>
                  <a:moveTo>
                    <a:pt x="480785" y="564341"/>
                  </a:moveTo>
                  <a:cubicBezTo>
                    <a:pt x="480785" y="561602"/>
                    <a:pt x="484895" y="562971"/>
                    <a:pt x="486265" y="564341"/>
                  </a:cubicBezTo>
                  <a:cubicBezTo>
                    <a:pt x="486265" y="564341"/>
                    <a:pt x="486265" y="565711"/>
                    <a:pt x="484895" y="567081"/>
                  </a:cubicBezTo>
                  <a:cubicBezTo>
                    <a:pt x="483525" y="567081"/>
                    <a:pt x="480785" y="568451"/>
                    <a:pt x="480785" y="564341"/>
                  </a:cubicBezTo>
                  <a:close/>
                  <a:moveTo>
                    <a:pt x="19177" y="564341"/>
                  </a:moveTo>
                  <a:cubicBezTo>
                    <a:pt x="20547" y="564341"/>
                    <a:pt x="21916" y="564341"/>
                    <a:pt x="23286" y="565711"/>
                  </a:cubicBezTo>
                  <a:lnTo>
                    <a:pt x="20547" y="568451"/>
                  </a:lnTo>
                  <a:cubicBezTo>
                    <a:pt x="20547" y="567081"/>
                    <a:pt x="19177" y="565711"/>
                    <a:pt x="19177" y="564341"/>
                  </a:cubicBezTo>
                  <a:close/>
                  <a:moveTo>
                    <a:pt x="506811" y="562971"/>
                  </a:moveTo>
                  <a:lnTo>
                    <a:pt x="506811" y="565711"/>
                  </a:lnTo>
                  <a:cubicBezTo>
                    <a:pt x="506811" y="562971"/>
                    <a:pt x="505441" y="564341"/>
                    <a:pt x="504071" y="564341"/>
                  </a:cubicBezTo>
                  <a:cubicBezTo>
                    <a:pt x="504071" y="564341"/>
                    <a:pt x="505441" y="562971"/>
                    <a:pt x="506811" y="562971"/>
                  </a:cubicBezTo>
                  <a:close/>
                  <a:moveTo>
                    <a:pt x="117799" y="558862"/>
                  </a:moveTo>
                  <a:cubicBezTo>
                    <a:pt x="117799" y="561602"/>
                    <a:pt x="115060" y="557492"/>
                    <a:pt x="115060" y="560232"/>
                  </a:cubicBezTo>
                  <a:cubicBezTo>
                    <a:pt x="115060" y="557492"/>
                    <a:pt x="116430" y="558862"/>
                    <a:pt x="117799" y="558862"/>
                  </a:cubicBezTo>
                  <a:close/>
                  <a:moveTo>
                    <a:pt x="275322" y="557492"/>
                  </a:moveTo>
                  <a:cubicBezTo>
                    <a:pt x="279431" y="557492"/>
                    <a:pt x="284910" y="561602"/>
                    <a:pt x="284910" y="564341"/>
                  </a:cubicBezTo>
                  <a:cubicBezTo>
                    <a:pt x="284910" y="568451"/>
                    <a:pt x="282171" y="572560"/>
                    <a:pt x="279431" y="575299"/>
                  </a:cubicBezTo>
                  <a:cubicBezTo>
                    <a:pt x="279431" y="576669"/>
                    <a:pt x="280801" y="575299"/>
                    <a:pt x="280801" y="578039"/>
                  </a:cubicBezTo>
                  <a:cubicBezTo>
                    <a:pt x="280801" y="583518"/>
                    <a:pt x="272582" y="584888"/>
                    <a:pt x="271213" y="584888"/>
                  </a:cubicBezTo>
                  <a:cubicBezTo>
                    <a:pt x="265733" y="584888"/>
                    <a:pt x="264364" y="583518"/>
                    <a:pt x="264364" y="578039"/>
                  </a:cubicBezTo>
                  <a:cubicBezTo>
                    <a:pt x="264364" y="573929"/>
                    <a:pt x="265733" y="568451"/>
                    <a:pt x="265733" y="565711"/>
                  </a:cubicBezTo>
                  <a:cubicBezTo>
                    <a:pt x="265733" y="557492"/>
                    <a:pt x="273952" y="557492"/>
                    <a:pt x="275322" y="557492"/>
                  </a:cubicBezTo>
                  <a:close/>
                  <a:moveTo>
                    <a:pt x="1364280" y="554753"/>
                  </a:moveTo>
                  <a:lnTo>
                    <a:pt x="1368389" y="554753"/>
                  </a:lnTo>
                  <a:lnTo>
                    <a:pt x="1368389" y="557492"/>
                  </a:lnTo>
                  <a:lnTo>
                    <a:pt x="1364280" y="557492"/>
                  </a:lnTo>
                  <a:close/>
                  <a:moveTo>
                    <a:pt x="91774" y="553383"/>
                  </a:moveTo>
                  <a:lnTo>
                    <a:pt x="98623" y="553383"/>
                  </a:lnTo>
                  <a:cubicBezTo>
                    <a:pt x="98623" y="556123"/>
                    <a:pt x="99993" y="557492"/>
                    <a:pt x="98623" y="562971"/>
                  </a:cubicBezTo>
                  <a:cubicBezTo>
                    <a:pt x="97253" y="562971"/>
                    <a:pt x="94514" y="564341"/>
                    <a:pt x="91774" y="562971"/>
                  </a:cubicBezTo>
                  <a:cubicBezTo>
                    <a:pt x="91774" y="560232"/>
                    <a:pt x="90404" y="557492"/>
                    <a:pt x="91774" y="553383"/>
                  </a:cubicBezTo>
                  <a:close/>
                  <a:moveTo>
                    <a:pt x="49311" y="549274"/>
                  </a:moveTo>
                  <a:cubicBezTo>
                    <a:pt x="47942" y="549274"/>
                    <a:pt x="46572" y="547904"/>
                    <a:pt x="46572" y="550644"/>
                  </a:cubicBezTo>
                  <a:cubicBezTo>
                    <a:pt x="46572" y="547904"/>
                    <a:pt x="49311" y="550644"/>
                    <a:pt x="49311" y="549274"/>
                  </a:cubicBezTo>
                  <a:close/>
                  <a:moveTo>
                    <a:pt x="178069" y="545164"/>
                  </a:moveTo>
                  <a:cubicBezTo>
                    <a:pt x="175329" y="546534"/>
                    <a:pt x="173960" y="549274"/>
                    <a:pt x="173960" y="562971"/>
                  </a:cubicBezTo>
                  <a:cubicBezTo>
                    <a:pt x="175329" y="561602"/>
                    <a:pt x="179439" y="561602"/>
                    <a:pt x="180808" y="561602"/>
                  </a:cubicBezTo>
                  <a:cubicBezTo>
                    <a:pt x="179439" y="553383"/>
                    <a:pt x="178069" y="549274"/>
                    <a:pt x="178069" y="545164"/>
                  </a:cubicBezTo>
                  <a:close/>
                  <a:moveTo>
                    <a:pt x="38353" y="536946"/>
                  </a:moveTo>
                  <a:cubicBezTo>
                    <a:pt x="39723" y="536946"/>
                    <a:pt x="41093" y="536946"/>
                    <a:pt x="42463" y="538316"/>
                  </a:cubicBezTo>
                  <a:cubicBezTo>
                    <a:pt x="41093" y="539686"/>
                    <a:pt x="41093" y="542425"/>
                    <a:pt x="39723" y="543795"/>
                  </a:cubicBezTo>
                  <a:cubicBezTo>
                    <a:pt x="39723" y="542425"/>
                    <a:pt x="38353" y="541055"/>
                    <a:pt x="38353" y="536946"/>
                  </a:cubicBezTo>
                  <a:close/>
                  <a:moveTo>
                    <a:pt x="32875" y="530097"/>
                  </a:moveTo>
                  <a:cubicBezTo>
                    <a:pt x="34244" y="531467"/>
                    <a:pt x="34244" y="532837"/>
                    <a:pt x="34244" y="534206"/>
                  </a:cubicBezTo>
                  <a:cubicBezTo>
                    <a:pt x="34244" y="534206"/>
                    <a:pt x="32875" y="534206"/>
                    <a:pt x="31505" y="532837"/>
                  </a:cubicBezTo>
                  <a:cubicBezTo>
                    <a:pt x="31505" y="532837"/>
                    <a:pt x="31505" y="531467"/>
                    <a:pt x="32875" y="530097"/>
                  </a:cubicBezTo>
                  <a:close/>
                  <a:moveTo>
                    <a:pt x="95883" y="517769"/>
                  </a:moveTo>
                  <a:lnTo>
                    <a:pt x="101362" y="517769"/>
                  </a:lnTo>
                  <a:cubicBezTo>
                    <a:pt x="102732" y="519139"/>
                    <a:pt x="102732" y="517769"/>
                    <a:pt x="102732" y="520509"/>
                  </a:cubicBezTo>
                  <a:cubicBezTo>
                    <a:pt x="102732" y="524618"/>
                    <a:pt x="101362" y="525988"/>
                    <a:pt x="98623" y="527358"/>
                  </a:cubicBezTo>
                  <a:cubicBezTo>
                    <a:pt x="95883" y="525988"/>
                    <a:pt x="95883" y="523248"/>
                    <a:pt x="95883" y="520509"/>
                  </a:cubicBezTo>
                  <a:lnTo>
                    <a:pt x="95883" y="519139"/>
                  </a:lnTo>
                  <a:close/>
                  <a:moveTo>
                    <a:pt x="80816" y="505441"/>
                  </a:moveTo>
                  <a:cubicBezTo>
                    <a:pt x="82186" y="505441"/>
                    <a:pt x="84925" y="508181"/>
                    <a:pt x="87665" y="509551"/>
                  </a:cubicBezTo>
                  <a:lnTo>
                    <a:pt x="87665" y="515030"/>
                  </a:lnTo>
                  <a:cubicBezTo>
                    <a:pt x="87665" y="515030"/>
                    <a:pt x="87665" y="516400"/>
                    <a:pt x="84925" y="516400"/>
                  </a:cubicBezTo>
                  <a:cubicBezTo>
                    <a:pt x="80816" y="516400"/>
                    <a:pt x="80816" y="513660"/>
                    <a:pt x="78076" y="513660"/>
                  </a:cubicBezTo>
                  <a:cubicBezTo>
                    <a:pt x="79446" y="510921"/>
                    <a:pt x="79446" y="508181"/>
                    <a:pt x="80816" y="505441"/>
                  </a:cubicBezTo>
                  <a:close/>
                  <a:moveTo>
                    <a:pt x="1431398" y="504072"/>
                  </a:moveTo>
                  <a:cubicBezTo>
                    <a:pt x="1434138" y="504072"/>
                    <a:pt x="1436877" y="506811"/>
                    <a:pt x="1438247" y="508181"/>
                  </a:cubicBezTo>
                  <a:lnTo>
                    <a:pt x="1431398" y="508181"/>
                  </a:lnTo>
                  <a:cubicBezTo>
                    <a:pt x="1430028" y="506811"/>
                    <a:pt x="1430028" y="505441"/>
                    <a:pt x="1431398" y="504072"/>
                  </a:cubicBezTo>
                  <a:close/>
                  <a:moveTo>
                    <a:pt x="395860" y="482156"/>
                  </a:moveTo>
                  <a:cubicBezTo>
                    <a:pt x="397230" y="482156"/>
                    <a:pt x="397230" y="483525"/>
                    <a:pt x="397230" y="484895"/>
                  </a:cubicBezTo>
                  <a:lnTo>
                    <a:pt x="393121" y="484895"/>
                  </a:lnTo>
                  <a:cubicBezTo>
                    <a:pt x="394491" y="483525"/>
                    <a:pt x="394491" y="482156"/>
                    <a:pt x="395860" y="482156"/>
                  </a:cubicBezTo>
                  <a:close/>
                  <a:moveTo>
                    <a:pt x="1383457" y="475307"/>
                  </a:moveTo>
                  <a:lnTo>
                    <a:pt x="1388935" y="476676"/>
                  </a:lnTo>
                  <a:cubicBezTo>
                    <a:pt x="1388935" y="478046"/>
                    <a:pt x="1387566" y="480786"/>
                    <a:pt x="1386196" y="482156"/>
                  </a:cubicBezTo>
                  <a:cubicBezTo>
                    <a:pt x="1384826" y="480786"/>
                    <a:pt x="1380717" y="480786"/>
                    <a:pt x="1383457" y="475307"/>
                  </a:cubicBezTo>
                  <a:close/>
                  <a:moveTo>
                    <a:pt x="1362910" y="472567"/>
                  </a:moveTo>
                  <a:cubicBezTo>
                    <a:pt x="1362910" y="473937"/>
                    <a:pt x="1364280" y="473937"/>
                    <a:pt x="1364280" y="478046"/>
                  </a:cubicBezTo>
                  <a:cubicBezTo>
                    <a:pt x="1364280" y="480786"/>
                    <a:pt x="1362910" y="482156"/>
                    <a:pt x="1360171" y="483525"/>
                  </a:cubicBezTo>
                  <a:lnTo>
                    <a:pt x="1353322" y="483525"/>
                  </a:lnTo>
                  <a:cubicBezTo>
                    <a:pt x="1353322" y="483525"/>
                    <a:pt x="1351952" y="483525"/>
                    <a:pt x="1351952" y="480786"/>
                  </a:cubicBezTo>
                  <a:cubicBezTo>
                    <a:pt x="1351952" y="475307"/>
                    <a:pt x="1357431" y="472567"/>
                    <a:pt x="1362910" y="472567"/>
                  </a:cubicBezTo>
                  <a:close/>
                  <a:moveTo>
                    <a:pt x="268473" y="465718"/>
                  </a:moveTo>
                  <a:cubicBezTo>
                    <a:pt x="269843" y="465718"/>
                    <a:pt x="271213" y="465718"/>
                    <a:pt x="272582" y="467088"/>
                  </a:cubicBezTo>
                  <a:cubicBezTo>
                    <a:pt x="272582" y="469828"/>
                    <a:pt x="271213" y="469828"/>
                    <a:pt x="268473" y="471198"/>
                  </a:cubicBezTo>
                  <a:cubicBezTo>
                    <a:pt x="268473" y="469828"/>
                    <a:pt x="267103" y="467088"/>
                    <a:pt x="268473" y="465718"/>
                  </a:cubicBezTo>
                  <a:close/>
                  <a:moveTo>
                    <a:pt x="545164" y="464348"/>
                  </a:moveTo>
                  <a:lnTo>
                    <a:pt x="549273" y="464348"/>
                  </a:lnTo>
                  <a:cubicBezTo>
                    <a:pt x="549273" y="465718"/>
                    <a:pt x="549273" y="467088"/>
                    <a:pt x="547904" y="468458"/>
                  </a:cubicBezTo>
                  <a:cubicBezTo>
                    <a:pt x="546534" y="468458"/>
                    <a:pt x="543794" y="467088"/>
                    <a:pt x="545164" y="464348"/>
                  </a:cubicBezTo>
                  <a:close/>
                  <a:moveTo>
                    <a:pt x="1451945" y="450651"/>
                  </a:moveTo>
                  <a:cubicBezTo>
                    <a:pt x="1453314" y="450651"/>
                    <a:pt x="1453314" y="452021"/>
                    <a:pt x="1453314" y="453391"/>
                  </a:cubicBezTo>
                  <a:cubicBezTo>
                    <a:pt x="1451945" y="453391"/>
                    <a:pt x="1450575" y="453391"/>
                    <a:pt x="1449205" y="452021"/>
                  </a:cubicBezTo>
                  <a:cubicBezTo>
                    <a:pt x="1449205" y="452021"/>
                    <a:pt x="1450575" y="450651"/>
                    <a:pt x="1451945" y="450651"/>
                  </a:cubicBezTo>
                  <a:close/>
                  <a:moveTo>
                    <a:pt x="1379347" y="347919"/>
                  </a:moveTo>
                  <a:cubicBezTo>
                    <a:pt x="1380717" y="347919"/>
                    <a:pt x="1383457" y="349289"/>
                    <a:pt x="1384826" y="352028"/>
                  </a:cubicBezTo>
                  <a:cubicBezTo>
                    <a:pt x="1383457" y="353398"/>
                    <a:pt x="1382087" y="353398"/>
                    <a:pt x="1380717" y="353398"/>
                  </a:cubicBezTo>
                  <a:close/>
                  <a:moveTo>
                    <a:pt x="1039647" y="280801"/>
                  </a:moveTo>
                  <a:cubicBezTo>
                    <a:pt x="1031428" y="289019"/>
                    <a:pt x="1017731" y="299977"/>
                    <a:pt x="1017731" y="308196"/>
                  </a:cubicBezTo>
                  <a:cubicBezTo>
                    <a:pt x="1017731" y="320524"/>
                    <a:pt x="1031428" y="326003"/>
                    <a:pt x="1043756" y="335591"/>
                  </a:cubicBezTo>
                  <a:close/>
                  <a:moveTo>
                    <a:pt x="187657" y="184918"/>
                  </a:moveTo>
                  <a:cubicBezTo>
                    <a:pt x="205464" y="184918"/>
                    <a:pt x="210943" y="191766"/>
                    <a:pt x="215052" y="216422"/>
                  </a:cubicBezTo>
                  <a:cubicBezTo>
                    <a:pt x="216422" y="217792"/>
                    <a:pt x="219162" y="217792"/>
                    <a:pt x="219162" y="221901"/>
                  </a:cubicBezTo>
                  <a:cubicBezTo>
                    <a:pt x="219162" y="239708"/>
                    <a:pt x="208204" y="230120"/>
                    <a:pt x="208204" y="250666"/>
                  </a:cubicBezTo>
                  <a:cubicBezTo>
                    <a:pt x="208204" y="260254"/>
                    <a:pt x="216422" y="267103"/>
                    <a:pt x="226010" y="267103"/>
                  </a:cubicBezTo>
                  <a:cubicBezTo>
                    <a:pt x="230120" y="267103"/>
                    <a:pt x="230120" y="264364"/>
                    <a:pt x="236968" y="258885"/>
                  </a:cubicBezTo>
                  <a:cubicBezTo>
                    <a:pt x="239708" y="261624"/>
                    <a:pt x="242448" y="268473"/>
                    <a:pt x="247927" y="271212"/>
                  </a:cubicBezTo>
                  <a:cubicBezTo>
                    <a:pt x="250666" y="273952"/>
                    <a:pt x="258885" y="269843"/>
                    <a:pt x="262994" y="273952"/>
                  </a:cubicBezTo>
                  <a:cubicBezTo>
                    <a:pt x="269843" y="279431"/>
                    <a:pt x="273952" y="294499"/>
                    <a:pt x="273952" y="298608"/>
                  </a:cubicBezTo>
                  <a:lnTo>
                    <a:pt x="273952" y="328742"/>
                  </a:lnTo>
                  <a:cubicBezTo>
                    <a:pt x="275322" y="336961"/>
                    <a:pt x="272582" y="345180"/>
                    <a:pt x="275322" y="353398"/>
                  </a:cubicBezTo>
                  <a:cubicBezTo>
                    <a:pt x="279431" y="367096"/>
                    <a:pt x="282171" y="369835"/>
                    <a:pt x="282171" y="380793"/>
                  </a:cubicBezTo>
                  <a:cubicBezTo>
                    <a:pt x="282171" y="393121"/>
                    <a:pt x="279431" y="404079"/>
                    <a:pt x="260255" y="404079"/>
                  </a:cubicBezTo>
                  <a:cubicBezTo>
                    <a:pt x="253406" y="394491"/>
                    <a:pt x="247927" y="384903"/>
                    <a:pt x="243817" y="375314"/>
                  </a:cubicBezTo>
                  <a:cubicBezTo>
                    <a:pt x="236968" y="384903"/>
                    <a:pt x="232859" y="404079"/>
                    <a:pt x="232859" y="416407"/>
                  </a:cubicBezTo>
                  <a:cubicBezTo>
                    <a:pt x="232859" y="420516"/>
                    <a:pt x="241078" y="443802"/>
                    <a:pt x="241078" y="446542"/>
                  </a:cubicBezTo>
                  <a:cubicBezTo>
                    <a:pt x="241078" y="450651"/>
                    <a:pt x="235599" y="473937"/>
                    <a:pt x="235599" y="478046"/>
                  </a:cubicBezTo>
                  <a:cubicBezTo>
                    <a:pt x="235599" y="480786"/>
                    <a:pt x="241078" y="505441"/>
                    <a:pt x="243817" y="519139"/>
                  </a:cubicBezTo>
                  <a:cubicBezTo>
                    <a:pt x="247927" y="516400"/>
                    <a:pt x="252036" y="510921"/>
                    <a:pt x="254775" y="510921"/>
                  </a:cubicBezTo>
                  <a:cubicBezTo>
                    <a:pt x="258885" y="510921"/>
                    <a:pt x="267103" y="513660"/>
                    <a:pt x="272582" y="515030"/>
                  </a:cubicBezTo>
                  <a:cubicBezTo>
                    <a:pt x="275322" y="516400"/>
                    <a:pt x="278061" y="519139"/>
                    <a:pt x="278061" y="521879"/>
                  </a:cubicBezTo>
                  <a:cubicBezTo>
                    <a:pt x="278061" y="528728"/>
                    <a:pt x="269843" y="531467"/>
                    <a:pt x="268473" y="531467"/>
                  </a:cubicBezTo>
                  <a:cubicBezTo>
                    <a:pt x="264364" y="531467"/>
                    <a:pt x="252036" y="527358"/>
                    <a:pt x="242448" y="523248"/>
                  </a:cubicBezTo>
                  <a:cubicBezTo>
                    <a:pt x="242448" y="530097"/>
                    <a:pt x="242448" y="545164"/>
                    <a:pt x="232859" y="553383"/>
                  </a:cubicBezTo>
                  <a:cubicBezTo>
                    <a:pt x="232859" y="554753"/>
                    <a:pt x="235599" y="557492"/>
                    <a:pt x="238338" y="557492"/>
                  </a:cubicBezTo>
                  <a:cubicBezTo>
                    <a:pt x="236968" y="558862"/>
                    <a:pt x="235599" y="558862"/>
                    <a:pt x="232859" y="558862"/>
                  </a:cubicBezTo>
                  <a:lnTo>
                    <a:pt x="232859" y="568451"/>
                  </a:lnTo>
                  <a:cubicBezTo>
                    <a:pt x="234229" y="568451"/>
                    <a:pt x="238338" y="569820"/>
                    <a:pt x="239708" y="569820"/>
                  </a:cubicBezTo>
                  <a:cubicBezTo>
                    <a:pt x="239708" y="569820"/>
                    <a:pt x="239708" y="571190"/>
                    <a:pt x="238338" y="572560"/>
                  </a:cubicBezTo>
                  <a:cubicBezTo>
                    <a:pt x="238338" y="573929"/>
                    <a:pt x="235599" y="573929"/>
                    <a:pt x="232859" y="575299"/>
                  </a:cubicBezTo>
                  <a:cubicBezTo>
                    <a:pt x="232859" y="605434"/>
                    <a:pt x="231490" y="610913"/>
                    <a:pt x="231490" y="613652"/>
                  </a:cubicBezTo>
                  <a:cubicBezTo>
                    <a:pt x="231490" y="617762"/>
                    <a:pt x="234229" y="620501"/>
                    <a:pt x="234229" y="624611"/>
                  </a:cubicBezTo>
                  <a:cubicBezTo>
                    <a:pt x="234229" y="627350"/>
                    <a:pt x="231490" y="625981"/>
                    <a:pt x="231490" y="628720"/>
                  </a:cubicBezTo>
                  <a:cubicBezTo>
                    <a:pt x="231490" y="632829"/>
                    <a:pt x="235599" y="632829"/>
                    <a:pt x="235599" y="635569"/>
                  </a:cubicBezTo>
                  <a:cubicBezTo>
                    <a:pt x="235599" y="639678"/>
                    <a:pt x="232859" y="635569"/>
                    <a:pt x="232859" y="639678"/>
                  </a:cubicBezTo>
                  <a:cubicBezTo>
                    <a:pt x="232859" y="642417"/>
                    <a:pt x="234229" y="649266"/>
                    <a:pt x="234229" y="654745"/>
                  </a:cubicBezTo>
                  <a:cubicBezTo>
                    <a:pt x="235599" y="660224"/>
                    <a:pt x="234229" y="669812"/>
                    <a:pt x="234229" y="673922"/>
                  </a:cubicBezTo>
                  <a:lnTo>
                    <a:pt x="234229" y="682141"/>
                  </a:lnTo>
                  <a:cubicBezTo>
                    <a:pt x="236968" y="683510"/>
                    <a:pt x="239708" y="684880"/>
                    <a:pt x="239708" y="688989"/>
                  </a:cubicBezTo>
                  <a:cubicBezTo>
                    <a:pt x="239708" y="691729"/>
                    <a:pt x="239708" y="691729"/>
                    <a:pt x="238338" y="691729"/>
                  </a:cubicBezTo>
                  <a:cubicBezTo>
                    <a:pt x="221901" y="695838"/>
                    <a:pt x="230120" y="702687"/>
                    <a:pt x="230120" y="708166"/>
                  </a:cubicBezTo>
                  <a:cubicBezTo>
                    <a:pt x="230120" y="710905"/>
                    <a:pt x="227380" y="710905"/>
                    <a:pt x="226010" y="712275"/>
                  </a:cubicBezTo>
                  <a:cubicBezTo>
                    <a:pt x="224641" y="719124"/>
                    <a:pt x="224641" y="725973"/>
                    <a:pt x="221901" y="732822"/>
                  </a:cubicBezTo>
                  <a:cubicBezTo>
                    <a:pt x="223271" y="734192"/>
                    <a:pt x="226010" y="734192"/>
                    <a:pt x="227380" y="735561"/>
                  </a:cubicBezTo>
                  <a:lnTo>
                    <a:pt x="220531" y="735561"/>
                  </a:lnTo>
                  <a:cubicBezTo>
                    <a:pt x="219162" y="745150"/>
                    <a:pt x="215052" y="760217"/>
                    <a:pt x="215052" y="762956"/>
                  </a:cubicBezTo>
                  <a:cubicBezTo>
                    <a:pt x="215052" y="767065"/>
                    <a:pt x="227380" y="812268"/>
                    <a:pt x="227380" y="815007"/>
                  </a:cubicBezTo>
                  <a:cubicBezTo>
                    <a:pt x="227380" y="825965"/>
                    <a:pt x="216422" y="825965"/>
                    <a:pt x="213683" y="825965"/>
                  </a:cubicBezTo>
                  <a:cubicBezTo>
                    <a:pt x="194506" y="825965"/>
                    <a:pt x="190397" y="812268"/>
                    <a:pt x="191767" y="791721"/>
                  </a:cubicBezTo>
                  <a:cubicBezTo>
                    <a:pt x="191767" y="788982"/>
                    <a:pt x="191767" y="784872"/>
                    <a:pt x="193136" y="780763"/>
                  </a:cubicBezTo>
                  <a:cubicBezTo>
                    <a:pt x="189027" y="765696"/>
                    <a:pt x="183548" y="739670"/>
                    <a:pt x="183548" y="735561"/>
                  </a:cubicBezTo>
                  <a:cubicBezTo>
                    <a:pt x="183548" y="732822"/>
                    <a:pt x="183548" y="723233"/>
                    <a:pt x="186287" y="723233"/>
                  </a:cubicBezTo>
                  <a:cubicBezTo>
                    <a:pt x="195876" y="723233"/>
                    <a:pt x="193136" y="735561"/>
                    <a:pt x="193136" y="738300"/>
                  </a:cubicBezTo>
                  <a:cubicBezTo>
                    <a:pt x="193136" y="738300"/>
                    <a:pt x="191767" y="739670"/>
                    <a:pt x="195876" y="739670"/>
                  </a:cubicBezTo>
                  <a:cubicBezTo>
                    <a:pt x="201355" y="739670"/>
                    <a:pt x="202725" y="725973"/>
                    <a:pt x="202725" y="724603"/>
                  </a:cubicBezTo>
                  <a:cubicBezTo>
                    <a:pt x="202725" y="721864"/>
                    <a:pt x="201355" y="716385"/>
                    <a:pt x="201355" y="713645"/>
                  </a:cubicBezTo>
                  <a:cubicBezTo>
                    <a:pt x="201355" y="709878"/>
                    <a:pt x="200584" y="707652"/>
                    <a:pt x="199279" y="706368"/>
                  </a:cubicBezTo>
                  <a:lnTo>
                    <a:pt x="198051" y="705990"/>
                  </a:lnTo>
                  <a:lnTo>
                    <a:pt x="199985" y="704057"/>
                  </a:lnTo>
                  <a:lnTo>
                    <a:pt x="199985" y="695838"/>
                  </a:lnTo>
                  <a:cubicBezTo>
                    <a:pt x="198615" y="694469"/>
                    <a:pt x="186287" y="694469"/>
                    <a:pt x="187657" y="690359"/>
                  </a:cubicBezTo>
                  <a:cubicBezTo>
                    <a:pt x="187657" y="688989"/>
                    <a:pt x="183548" y="687620"/>
                    <a:pt x="183548" y="690359"/>
                  </a:cubicBezTo>
                  <a:cubicBezTo>
                    <a:pt x="183548" y="694469"/>
                    <a:pt x="184918" y="694469"/>
                    <a:pt x="186287" y="695838"/>
                  </a:cubicBezTo>
                  <a:cubicBezTo>
                    <a:pt x="184918" y="695838"/>
                    <a:pt x="183548" y="698577"/>
                    <a:pt x="182178" y="698577"/>
                  </a:cubicBezTo>
                  <a:cubicBezTo>
                    <a:pt x="182178" y="697208"/>
                    <a:pt x="183548" y="695838"/>
                    <a:pt x="184918" y="694469"/>
                  </a:cubicBezTo>
                  <a:cubicBezTo>
                    <a:pt x="183548" y="693099"/>
                    <a:pt x="184918" y="691729"/>
                    <a:pt x="180808" y="691729"/>
                  </a:cubicBezTo>
                  <a:cubicBezTo>
                    <a:pt x="178069" y="691729"/>
                    <a:pt x="178069" y="694469"/>
                    <a:pt x="176699" y="694469"/>
                  </a:cubicBezTo>
                  <a:cubicBezTo>
                    <a:pt x="176699" y="691729"/>
                    <a:pt x="175329" y="688989"/>
                    <a:pt x="173960" y="686250"/>
                  </a:cubicBezTo>
                  <a:lnTo>
                    <a:pt x="169850" y="686250"/>
                  </a:lnTo>
                  <a:cubicBezTo>
                    <a:pt x="169850" y="691729"/>
                    <a:pt x="163002" y="704057"/>
                    <a:pt x="160262" y="705427"/>
                  </a:cubicBezTo>
                  <a:cubicBezTo>
                    <a:pt x="156153" y="706796"/>
                    <a:pt x="154783" y="708166"/>
                    <a:pt x="156153" y="713645"/>
                  </a:cubicBezTo>
                  <a:lnTo>
                    <a:pt x="152044" y="713645"/>
                  </a:lnTo>
                  <a:cubicBezTo>
                    <a:pt x="152044" y="712275"/>
                    <a:pt x="153413" y="712275"/>
                    <a:pt x="154783" y="710905"/>
                  </a:cubicBezTo>
                  <a:cubicBezTo>
                    <a:pt x="152044" y="706796"/>
                    <a:pt x="146564" y="704057"/>
                    <a:pt x="141085" y="701317"/>
                  </a:cubicBezTo>
                  <a:cubicBezTo>
                    <a:pt x="142455" y="699947"/>
                    <a:pt x="142455" y="699947"/>
                    <a:pt x="142455" y="695838"/>
                  </a:cubicBezTo>
                  <a:cubicBezTo>
                    <a:pt x="142455" y="691729"/>
                    <a:pt x="141085" y="687620"/>
                    <a:pt x="135606" y="688989"/>
                  </a:cubicBezTo>
                  <a:cubicBezTo>
                    <a:pt x="135606" y="687620"/>
                    <a:pt x="138346" y="687620"/>
                    <a:pt x="141085" y="687620"/>
                  </a:cubicBezTo>
                  <a:cubicBezTo>
                    <a:pt x="141085" y="683510"/>
                    <a:pt x="139716" y="676662"/>
                    <a:pt x="139716" y="672552"/>
                  </a:cubicBezTo>
                  <a:lnTo>
                    <a:pt x="139716" y="667073"/>
                  </a:lnTo>
                  <a:cubicBezTo>
                    <a:pt x="141085" y="662964"/>
                    <a:pt x="142455" y="657485"/>
                    <a:pt x="142455" y="652006"/>
                  </a:cubicBezTo>
                  <a:cubicBezTo>
                    <a:pt x="145195" y="650636"/>
                    <a:pt x="147934" y="646527"/>
                    <a:pt x="147934" y="643787"/>
                  </a:cubicBezTo>
                  <a:cubicBezTo>
                    <a:pt x="147934" y="639678"/>
                    <a:pt x="146564" y="641048"/>
                    <a:pt x="145195" y="641048"/>
                  </a:cubicBezTo>
                  <a:cubicBezTo>
                    <a:pt x="147934" y="638308"/>
                    <a:pt x="153413" y="628720"/>
                    <a:pt x="153413" y="627350"/>
                  </a:cubicBezTo>
                  <a:cubicBezTo>
                    <a:pt x="153413" y="624611"/>
                    <a:pt x="152044" y="616392"/>
                    <a:pt x="152044" y="612283"/>
                  </a:cubicBezTo>
                  <a:cubicBezTo>
                    <a:pt x="152044" y="609543"/>
                    <a:pt x="139716" y="586257"/>
                    <a:pt x="136976" y="573929"/>
                  </a:cubicBezTo>
                  <a:cubicBezTo>
                    <a:pt x="134237" y="562971"/>
                    <a:pt x="141085" y="568451"/>
                    <a:pt x="131497" y="569820"/>
                  </a:cubicBezTo>
                  <a:cubicBezTo>
                    <a:pt x="132867" y="568451"/>
                    <a:pt x="134237" y="568451"/>
                    <a:pt x="134237" y="565711"/>
                  </a:cubicBezTo>
                  <a:cubicBezTo>
                    <a:pt x="134237" y="561602"/>
                    <a:pt x="131497" y="558862"/>
                    <a:pt x="130127" y="556123"/>
                  </a:cubicBezTo>
                  <a:cubicBezTo>
                    <a:pt x="130127" y="553383"/>
                    <a:pt x="131497" y="549274"/>
                    <a:pt x="131497" y="545164"/>
                  </a:cubicBezTo>
                  <a:cubicBezTo>
                    <a:pt x="130127" y="543795"/>
                    <a:pt x="127388" y="543795"/>
                    <a:pt x="124648" y="543795"/>
                  </a:cubicBezTo>
                  <a:cubicBezTo>
                    <a:pt x="123279" y="542425"/>
                    <a:pt x="120539" y="538316"/>
                    <a:pt x="117799" y="535576"/>
                  </a:cubicBezTo>
                  <a:cubicBezTo>
                    <a:pt x="116430" y="535576"/>
                    <a:pt x="115060" y="538316"/>
                    <a:pt x="112321" y="539686"/>
                  </a:cubicBezTo>
                  <a:cubicBezTo>
                    <a:pt x="110951" y="539686"/>
                    <a:pt x="109581" y="539686"/>
                    <a:pt x="108211" y="538316"/>
                  </a:cubicBezTo>
                  <a:cubicBezTo>
                    <a:pt x="109581" y="536946"/>
                    <a:pt x="109581" y="534206"/>
                    <a:pt x="112321" y="531467"/>
                  </a:cubicBezTo>
                  <a:lnTo>
                    <a:pt x="116430" y="535576"/>
                  </a:lnTo>
                  <a:cubicBezTo>
                    <a:pt x="119169" y="534206"/>
                    <a:pt x="123279" y="528728"/>
                    <a:pt x="123279" y="525988"/>
                  </a:cubicBezTo>
                  <a:cubicBezTo>
                    <a:pt x="123279" y="521879"/>
                    <a:pt x="120539" y="523248"/>
                    <a:pt x="119169" y="521879"/>
                  </a:cubicBezTo>
                  <a:cubicBezTo>
                    <a:pt x="119169" y="520509"/>
                    <a:pt x="117799" y="519139"/>
                    <a:pt x="117799" y="515030"/>
                  </a:cubicBezTo>
                  <a:cubicBezTo>
                    <a:pt x="117799" y="512290"/>
                    <a:pt x="121909" y="512290"/>
                    <a:pt x="121909" y="509551"/>
                  </a:cubicBezTo>
                  <a:cubicBezTo>
                    <a:pt x="121909" y="505441"/>
                    <a:pt x="112321" y="490374"/>
                    <a:pt x="112321" y="487635"/>
                  </a:cubicBezTo>
                  <a:cubicBezTo>
                    <a:pt x="112321" y="483525"/>
                    <a:pt x="119169" y="478046"/>
                    <a:pt x="119169" y="473937"/>
                  </a:cubicBezTo>
                  <a:cubicBezTo>
                    <a:pt x="119169" y="471198"/>
                    <a:pt x="110951" y="464348"/>
                    <a:pt x="108211" y="460240"/>
                  </a:cubicBezTo>
                  <a:cubicBezTo>
                    <a:pt x="106841" y="458870"/>
                    <a:pt x="108211" y="456130"/>
                    <a:pt x="108211" y="453391"/>
                  </a:cubicBezTo>
                  <a:cubicBezTo>
                    <a:pt x="109581" y="452021"/>
                    <a:pt x="109581" y="452021"/>
                    <a:pt x="109581" y="447912"/>
                  </a:cubicBezTo>
                  <a:cubicBezTo>
                    <a:pt x="109581" y="445172"/>
                    <a:pt x="105472" y="435584"/>
                    <a:pt x="105472" y="428735"/>
                  </a:cubicBezTo>
                  <a:lnTo>
                    <a:pt x="123279" y="327373"/>
                  </a:lnTo>
                  <a:cubicBezTo>
                    <a:pt x="121909" y="324633"/>
                    <a:pt x="121909" y="321894"/>
                    <a:pt x="120539" y="319154"/>
                  </a:cubicBezTo>
                  <a:cubicBezTo>
                    <a:pt x="110951" y="323264"/>
                    <a:pt x="102732" y="336961"/>
                    <a:pt x="101362" y="343810"/>
                  </a:cubicBezTo>
                  <a:cubicBezTo>
                    <a:pt x="98623" y="350659"/>
                    <a:pt x="99993" y="360247"/>
                    <a:pt x="97253" y="368465"/>
                  </a:cubicBezTo>
                  <a:cubicBezTo>
                    <a:pt x="91774" y="384903"/>
                    <a:pt x="83556" y="401340"/>
                    <a:pt x="75337" y="420516"/>
                  </a:cubicBezTo>
                  <a:cubicBezTo>
                    <a:pt x="73967" y="423256"/>
                    <a:pt x="75337" y="430105"/>
                    <a:pt x="75337" y="434214"/>
                  </a:cubicBezTo>
                  <a:cubicBezTo>
                    <a:pt x="75337" y="441063"/>
                    <a:pt x="76707" y="449281"/>
                    <a:pt x="75337" y="457500"/>
                  </a:cubicBezTo>
                  <a:cubicBezTo>
                    <a:pt x="75337" y="461609"/>
                    <a:pt x="71228" y="465718"/>
                    <a:pt x="71228" y="469828"/>
                  </a:cubicBezTo>
                  <a:cubicBezTo>
                    <a:pt x="71228" y="472567"/>
                    <a:pt x="75337" y="473937"/>
                    <a:pt x="75337" y="478046"/>
                  </a:cubicBezTo>
                  <a:cubicBezTo>
                    <a:pt x="75337" y="480786"/>
                    <a:pt x="71228" y="490374"/>
                    <a:pt x="67118" y="495853"/>
                  </a:cubicBezTo>
                  <a:cubicBezTo>
                    <a:pt x="63009" y="490374"/>
                    <a:pt x="50681" y="484895"/>
                    <a:pt x="50681" y="482156"/>
                  </a:cubicBezTo>
                  <a:cubicBezTo>
                    <a:pt x="50681" y="478046"/>
                    <a:pt x="54791" y="472567"/>
                    <a:pt x="56160" y="468458"/>
                  </a:cubicBezTo>
                  <a:cubicBezTo>
                    <a:pt x="57530" y="467088"/>
                    <a:pt x="56160" y="464348"/>
                    <a:pt x="56160" y="461609"/>
                  </a:cubicBezTo>
                  <a:cubicBezTo>
                    <a:pt x="57530" y="456130"/>
                    <a:pt x="58900" y="450651"/>
                    <a:pt x="58900" y="445172"/>
                  </a:cubicBezTo>
                  <a:cubicBezTo>
                    <a:pt x="60270" y="430105"/>
                    <a:pt x="65749" y="415037"/>
                    <a:pt x="64379" y="401340"/>
                  </a:cubicBezTo>
                  <a:cubicBezTo>
                    <a:pt x="65749" y="393121"/>
                    <a:pt x="65749" y="384903"/>
                    <a:pt x="67118" y="376684"/>
                  </a:cubicBezTo>
                  <a:cubicBezTo>
                    <a:pt x="68488" y="369835"/>
                    <a:pt x="68488" y="357507"/>
                    <a:pt x="68488" y="354768"/>
                  </a:cubicBezTo>
                  <a:cubicBezTo>
                    <a:pt x="68488" y="350659"/>
                    <a:pt x="83556" y="319154"/>
                    <a:pt x="91774" y="301347"/>
                  </a:cubicBezTo>
                  <a:cubicBezTo>
                    <a:pt x="97253" y="289019"/>
                    <a:pt x="98623" y="278061"/>
                    <a:pt x="109581" y="268473"/>
                  </a:cubicBezTo>
                  <a:cubicBezTo>
                    <a:pt x="113690" y="262994"/>
                    <a:pt x="124648" y="267103"/>
                    <a:pt x="132867" y="265734"/>
                  </a:cubicBezTo>
                  <a:cubicBezTo>
                    <a:pt x="142455" y="264364"/>
                    <a:pt x="153413" y="258885"/>
                    <a:pt x="161632" y="256145"/>
                  </a:cubicBezTo>
                  <a:cubicBezTo>
                    <a:pt x="163002" y="252036"/>
                    <a:pt x="164371" y="246557"/>
                    <a:pt x="164371" y="242448"/>
                  </a:cubicBezTo>
                  <a:cubicBezTo>
                    <a:pt x="164371" y="239708"/>
                    <a:pt x="154783" y="226011"/>
                    <a:pt x="154783" y="223271"/>
                  </a:cubicBezTo>
                  <a:cubicBezTo>
                    <a:pt x="154783" y="219162"/>
                    <a:pt x="158892" y="216422"/>
                    <a:pt x="160262" y="212313"/>
                  </a:cubicBezTo>
                  <a:lnTo>
                    <a:pt x="160262" y="208204"/>
                  </a:lnTo>
                  <a:cubicBezTo>
                    <a:pt x="164371" y="184918"/>
                    <a:pt x="175329" y="184918"/>
                    <a:pt x="187657" y="184918"/>
                  </a:cubicBezTo>
                  <a:close/>
                  <a:moveTo>
                    <a:pt x="657484" y="150674"/>
                  </a:moveTo>
                  <a:cubicBezTo>
                    <a:pt x="668442" y="150674"/>
                    <a:pt x="679400" y="152043"/>
                    <a:pt x="686249" y="168481"/>
                  </a:cubicBezTo>
                  <a:cubicBezTo>
                    <a:pt x="690359" y="175329"/>
                    <a:pt x="687619" y="184918"/>
                    <a:pt x="690359" y="193136"/>
                  </a:cubicBezTo>
                  <a:cubicBezTo>
                    <a:pt x="690359" y="195876"/>
                    <a:pt x="698577" y="195876"/>
                    <a:pt x="698577" y="198615"/>
                  </a:cubicBezTo>
                  <a:cubicBezTo>
                    <a:pt x="698577" y="201355"/>
                    <a:pt x="687619" y="215052"/>
                    <a:pt x="686249" y="217792"/>
                  </a:cubicBezTo>
                  <a:cubicBezTo>
                    <a:pt x="682140" y="223271"/>
                    <a:pt x="679400" y="234229"/>
                    <a:pt x="679400" y="238338"/>
                  </a:cubicBezTo>
                  <a:cubicBezTo>
                    <a:pt x="679400" y="241078"/>
                    <a:pt x="702687" y="257515"/>
                    <a:pt x="717754" y="264364"/>
                  </a:cubicBezTo>
                  <a:cubicBezTo>
                    <a:pt x="739670" y="276692"/>
                    <a:pt x="756107" y="286280"/>
                    <a:pt x="756107" y="306826"/>
                  </a:cubicBezTo>
                  <a:cubicBezTo>
                    <a:pt x="756107" y="309566"/>
                    <a:pt x="747888" y="335591"/>
                    <a:pt x="747888" y="339700"/>
                  </a:cubicBezTo>
                  <a:cubicBezTo>
                    <a:pt x="747888" y="352028"/>
                    <a:pt x="756107" y="358877"/>
                    <a:pt x="756107" y="369835"/>
                  </a:cubicBezTo>
                  <a:cubicBezTo>
                    <a:pt x="756107" y="373945"/>
                    <a:pt x="751998" y="386272"/>
                    <a:pt x="751998" y="390382"/>
                  </a:cubicBezTo>
                  <a:cubicBezTo>
                    <a:pt x="751998" y="393121"/>
                    <a:pt x="756107" y="416407"/>
                    <a:pt x="756107" y="420516"/>
                  </a:cubicBezTo>
                  <a:cubicBezTo>
                    <a:pt x="756107" y="423256"/>
                    <a:pt x="742410" y="439693"/>
                    <a:pt x="738300" y="447912"/>
                  </a:cubicBezTo>
                  <a:cubicBezTo>
                    <a:pt x="727342" y="449281"/>
                    <a:pt x="710905" y="428735"/>
                    <a:pt x="699947" y="421886"/>
                  </a:cubicBezTo>
                  <a:cubicBezTo>
                    <a:pt x="698577" y="435584"/>
                    <a:pt x="694468" y="460240"/>
                    <a:pt x="694468" y="462979"/>
                  </a:cubicBezTo>
                  <a:cubicBezTo>
                    <a:pt x="694468" y="467088"/>
                    <a:pt x="709535" y="531467"/>
                    <a:pt x="715014" y="564341"/>
                  </a:cubicBezTo>
                  <a:cubicBezTo>
                    <a:pt x="717754" y="567081"/>
                    <a:pt x="720493" y="560232"/>
                    <a:pt x="723233" y="571190"/>
                  </a:cubicBezTo>
                  <a:cubicBezTo>
                    <a:pt x="720493" y="572560"/>
                    <a:pt x="717754" y="572560"/>
                    <a:pt x="715014" y="575299"/>
                  </a:cubicBezTo>
                  <a:lnTo>
                    <a:pt x="715014" y="615022"/>
                  </a:lnTo>
                  <a:cubicBezTo>
                    <a:pt x="713645" y="623241"/>
                    <a:pt x="712275" y="631459"/>
                    <a:pt x="710905" y="643787"/>
                  </a:cubicBezTo>
                  <a:cubicBezTo>
                    <a:pt x="713645" y="645157"/>
                    <a:pt x="716384" y="645157"/>
                    <a:pt x="719123" y="643787"/>
                  </a:cubicBezTo>
                  <a:cubicBezTo>
                    <a:pt x="724603" y="650636"/>
                    <a:pt x="731451" y="650636"/>
                    <a:pt x="731451" y="658855"/>
                  </a:cubicBezTo>
                  <a:cubicBezTo>
                    <a:pt x="731451" y="662964"/>
                    <a:pt x="730082" y="661594"/>
                    <a:pt x="728712" y="662964"/>
                  </a:cubicBezTo>
                  <a:cubicBezTo>
                    <a:pt x="730082" y="664334"/>
                    <a:pt x="732821" y="665704"/>
                    <a:pt x="734191" y="665704"/>
                  </a:cubicBezTo>
                  <a:cubicBezTo>
                    <a:pt x="727342" y="667073"/>
                    <a:pt x="716384" y="672552"/>
                    <a:pt x="712275" y="672552"/>
                  </a:cubicBezTo>
                  <a:cubicBezTo>
                    <a:pt x="709535" y="672552"/>
                    <a:pt x="705426" y="669812"/>
                    <a:pt x="701317" y="667073"/>
                  </a:cubicBezTo>
                  <a:cubicBezTo>
                    <a:pt x="701317" y="667073"/>
                    <a:pt x="699947" y="665704"/>
                    <a:pt x="699947" y="669812"/>
                  </a:cubicBezTo>
                  <a:cubicBezTo>
                    <a:pt x="699947" y="672552"/>
                    <a:pt x="704056" y="675292"/>
                    <a:pt x="704056" y="678031"/>
                  </a:cubicBezTo>
                  <a:cubicBezTo>
                    <a:pt x="704056" y="682141"/>
                    <a:pt x="699947" y="683510"/>
                    <a:pt x="695838" y="687620"/>
                  </a:cubicBezTo>
                  <a:cubicBezTo>
                    <a:pt x="695838" y="688989"/>
                    <a:pt x="697207" y="690359"/>
                    <a:pt x="698577" y="690359"/>
                  </a:cubicBezTo>
                  <a:cubicBezTo>
                    <a:pt x="688989" y="715015"/>
                    <a:pt x="699947" y="739670"/>
                    <a:pt x="691728" y="764326"/>
                  </a:cubicBezTo>
                  <a:cubicBezTo>
                    <a:pt x="679400" y="801310"/>
                    <a:pt x="660224" y="828705"/>
                    <a:pt x="660224" y="861579"/>
                  </a:cubicBezTo>
                  <a:cubicBezTo>
                    <a:pt x="660224" y="865688"/>
                    <a:pt x="658854" y="879386"/>
                    <a:pt x="661594" y="887604"/>
                  </a:cubicBezTo>
                  <a:cubicBezTo>
                    <a:pt x="665703" y="898563"/>
                    <a:pt x="675291" y="902672"/>
                    <a:pt x="675291" y="908151"/>
                  </a:cubicBezTo>
                  <a:cubicBezTo>
                    <a:pt x="675291" y="916369"/>
                    <a:pt x="653375" y="920479"/>
                    <a:pt x="650635" y="920479"/>
                  </a:cubicBezTo>
                  <a:cubicBezTo>
                    <a:pt x="643787" y="920479"/>
                    <a:pt x="621871" y="915000"/>
                    <a:pt x="627350" y="904041"/>
                  </a:cubicBezTo>
                  <a:cubicBezTo>
                    <a:pt x="627350" y="899932"/>
                    <a:pt x="628719" y="895823"/>
                    <a:pt x="628719" y="891714"/>
                  </a:cubicBezTo>
                  <a:cubicBezTo>
                    <a:pt x="628719" y="884865"/>
                    <a:pt x="624610" y="886235"/>
                    <a:pt x="623240" y="882125"/>
                  </a:cubicBezTo>
                  <a:cubicBezTo>
                    <a:pt x="621871" y="879386"/>
                    <a:pt x="623240" y="878016"/>
                    <a:pt x="623240" y="873907"/>
                  </a:cubicBezTo>
                  <a:cubicBezTo>
                    <a:pt x="623240" y="860209"/>
                    <a:pt x="624610" y="865688"/>
                    <a:pt x="634199" y="849251"/>
                  </a:cubicBezTo>
                  <a:cubicBezTo>
                    <a:pt x="638308" y="842403"/>
                    <a:pt x="641047" y="834184"/>
                    <a:pt x="642417" y="825965"/>
                  </a:cubicBezTo>
                  <a:lnTo>
                    <a:pt x="642417" y="816377"/>
                  </a:lnTo>
                  <a:cubicBezTo>
                    <a:pt x="643787" y="799940"/>
                    <a:pt x="645157" y="782133"/>
                    <a:pt x="647896" y="765696"/>
                  </a:cubicBezTo>
                  <a:lnTo>
                    <a:pt x="647896" y="756107"/>
                  </a:lnTo>
                  <a:cubicBezTo>
                    <a:pt x="639677" y="756107"/>
                    <a:pt x="632829" y="754738"/>
                    <a:pt x="632829" y="746519"/>
                  </a:cubicBezTo>
                  <a:cubicBezTo>
                    <a:pt x="632829" y="743780"/>
                    <a:pt x="634199" y="730082"/>
                    <a:pt x="636938" y="721864"/>
                  </a:cubicBezTo>
                  <a:cubicBezTo>
                    <a:pt x="636938" y="721864"/>
                    <a:pt x="636938" y="720494"/>
                    <a:pt x="634199" y="720494"/>
                  </a:cubicBezTo>
                  <a:cubicBezTo>
                    <a:pt x="630089" y="720494"/>
                    <a:pt x="627350" y="723233"/>
                    <a:pt x="624610" y="723233"/>
                  </a:cubicBezTo>
                  <a:cubicBezTo>
                    <a:pt x="609543" y="723233"/>
                    <a:pt x="605434" y="691729"/>
                    <a:pt x="590366" y="688989"/>
                  </a:cubicBezTo>
                  <a:lnTo>
                    <a:pt x="593106" y="686250"/>
                  </a:lnTo>
                  <a:cubicBezTo>
                    <a:pt x="588996" y="682141"/>
                    <a:pt x="582148" y="680771"/>
                    <a:pt x="578038" y="678031"/>
                  </a:cubicBezTo>
                  <a:cubicBezTo>
                    <a:pt x="567080" y="672552"/>
                    <a:pt x="556122" y="657485"/>
                    <a:pt x="556122" y="657485"/>
                  </a:cubicBezTo>
                  <a:cubicBezTo>
                    <a:pt x="552013" y="657485"/>
                    <a:pt x="552013" y="658855"/>
                    <a:pt x="552013" y="660224"/>
                  </a:cubicBezTo>
                  <a:cubicBezTo>
                    <a:pt x="552013" y="660224"/>
                    <a:pt x="550643" y="660224"/>
                    <a:pt x="549273" y="658855"/>
                  </a:cubicBezTo>
                  <a:lnTo>
                    <a:pt x="552013" y="656115"/>
                  </a:lnTo>
                  <a:cubicBezTo>
                    <a:pt x="553383" y="657485"/>
                    <a:pt x="554753" y="657485"/>
                    <a:pt x="557492" y="657485"/>
                  </a:cubicBezTo>
                  <a:lnTo>
                    <a:pt x="557492" y="647897"/>
                  </a:lnTo>
                  <a:cubicBezTo>
                    <a:pt x="550643" y="634199"/>
                    <a:pt x="554753" y="612283"/>
                    <a:pt x="539685" y="604064"/>
                  </a:cubicBezTo>
                  <a:cubicBezTo>
                    <a:pt x="543794" y="599955"/>
                    <a:pt x="543794" y="594476"/>
                    <a:pt x="543794" y="590367"/>
                  </a:cubicBezTo>
                  <a:cubicBezTo>
                    <a:pt x="543794" y="587627"/>
                    <a:pt x="542425" y="588997"/>
                    <a:pt x="542425" y="587627"/>
                  </a:cubicBezTo>
                  <a:cubicBezTo>
                    <a:pt x="543794" y="583518"/>
                    <a:pt x="543794" y="578039"/>
                    <a:pt x="538315" y="576669"/>
                  </a:cubicBezTo>
                  <a:lnTo>
                    <a:pt x="538315" y="573929"/>
                  </a:lnTo>
                  <a:cubicBezTo>
                    <a:pt x="539685" y="572560"/>
                    <a:pt x="541055" y="573929"/>
                    <a:pt x="543794" y="571190"/>
                  </a:cubicBezTo>
                  <a:cubicBezTo>
                    <a:pt x="545164" y="569820"/>
                    <a:pt x="543794" y="567081"/>
                    <a:pt x="543794" y="565711"/>
                  </a:cubicBezTo>
                  <a:cubicBezTo>
                    <a:pt x="545164" y="560232"/>
                    <a:pt x="546534" y="554753"/>
                    <a:pt x="546534" y="549274"/>
                  </a:cubicBezTo>
                  <a:cubicBezTo>
                    <a:pt x="546534" y="545164"/>
                    <a:pt x="547904" y="541055"/>
                    <a:pt x="547904" y="536946"/>
                  </a:cubicBezTo>
                  <a:cubicBezTo>
                    <a:pt x="547904" y="534206"/>
                    <a:pt x="547904" y="530097"/>
                    <a:pt x="549273" y="525988"/>
                  </a:cubicBezTo>
                  <a:lnTo>
                    <a:pt x="549273" y="497223"/>
                  </a:lnTo>
                  <a:cubicBezTo>
                    <a:pt x="549273" y="493114"/>
                    <a:pt x="550643" y="491744"/>
                    <a:pt x="550643" y="489004"/>
                  </a:cubicBezTo>
                  <a:cubicBezTo>
                    <a:pt x="547904" y="476676"/>
                    <a:pt x="562971" y="457500"/>
                    <a:pt x="564341" y="446542"/>
                  </a:cubicBezTo>
                  <a:lnTo>
                    <a:pt x="553383" y="376684"/>
                  </a:lnTo>
                  <a:lnTo>
                    <a:pt x="553383" y="323264"/>
                  </a:lnTo>
                  <a:cubicBezTo>
                    <a:pt x="543794" y="331482"/>
                    <a:pt x="534206" y="338331"/>
                    <a:pt x="524618" y="345180"/>
                  </a:cubicBezTo>
                  <a:cubicBezTo>
                    <a:pt x="517769" y="350659"/>
                    <a:pt x="505441" y="352028"/>
                    <a:pt x="501332" y="360247"/>
                  </a:cubicBezTo>
                  <a:cubicBezTo>
                    <a:pt x="494483" y="369835"/>
                    <a:pt x="493113" y="384903"/>
                    <a:pt x="490374" y="397230"/>
                  </a:cubicBezTo>
                  <a:cubicBezTo>
                    <a:pt x="484895" y="415037"/>
                    <a:pt x="482155" y="453391"/>
                    <a:pt x="482155" y="456130"/>
                  </a:cubicBezTo>
                  <a:cubicBezTo>
                    <a:pt x="482155" y="472567"/>
                    <a:pt x="504071" y="509551"/>
                    <a:pt x="509550" y="520509"/>
                  </a:cubicBezTo>
                  <a:lnTo>
                    <a:pt x="509550" y="525988"/>
                  </a:lnTo>
                  <a:cubicBezTo>
                    <a:pt x="502702" y="521879"/>
                    <a:pt x="495853" y="510921"/>
                    <a:pt x="491743" y="510921"/>
                  </a:cubicBezTo>
                  <a:cubicBezTo>
                    <a:pt x="489004" y="510921"/>
                    <a:pt x="487635" y="512290"/>
                    <a:pt x="487635" y="516400"/>
                  </a:cubicBezTo>
                  <a:lnTo>
                    <a:pt x="487635" y="519139"/>
                  </a:lnTo>
                  <a:cubicBezTo>
                    <a:pt x="489004" y="520509"/>
                    <a:pt x="489004" y="523248"/>
                    <a:pt x="489004" y="536946"/>
                  </a:cubicBezTo>
                  <a:cubicBezTo>
                    <a:pt x="489004" y="545164"/>
                    <a:pt x="490374" y="547904"/>
                    <a:pt x="487635" y="553383"/>
                  </a:cubicBezTo>
                  <a:lnTo>
                    <a:pt x="484895" y="554753"/>
                  </a:lnTo>
                  <a:cubicBezTo>
                    <a:pt x="484895" y="543795"/>
                    <a:pt x="484895" y="532837"/>
                    <a:pt x="479416" y="521879"/>
                  </a:cubicBezTo>
                  <a:cubicBezTo>
                    <a:pt x="467088" y="528728"/>
                    <a:pt x="473937" y="543795"/>
                    <a:pt x="465718" y="556123"/>
                  </a:cubicBezTo>
                  <a:lnTo>
                    <a:pt x="465718" y="524618"/>
                  </a:lnTo>
                  <a:cubicBezTo>
                    <a:pt x="457500" y="527358"/>
                    <a:pt x="460239" y="538316"/>
                    <a:pt x="450651" y="546534"/>
                  </a:cubicBezTo>
                  <a:lnTo>
                    <a:pt x="450651" y="541055"/>
                  </a:lnTo>
                  <a:cubicBezTo>
                    <a:pt x="453390" y="534206"/>
                    <a:pt x="456130" y="527358"/>
                    <a:pt x="460239" y="520509"/>
                  </a:cubicBezTo>
                  <a:lnTo>
                    <a:pt x="460239" y="510921"/>
                  </a:lnTo>
                  <a:cubicBezTo>
                    <a:pt x="458870" y="510921"/>
                    <a:pt x="458870" y="509551"/>
                    <a:pt x="456130" y="509551"/>
                  </a:cubicBezTo>
                  <a:cubicBezTo>
                    <a:pt x="452020" y="509551"/>
                    <a:pt x="443802" y="517769"/>
                    <a:pt x="436953" y="520509"/>
                  </a:cubicBezTo>
                  <a:cubicBezTo>
                    <a:pt x="443802" y="506811"/>
                    <a:pt x="461609" y="497223"/>
                    <a:pt x="460239" y="486265"/>
                  </a:cubicBezTo>
                  <a:lnTo>
                    <a:pt x="460239" y="478046"/>
                  </a:lnTo>
                  <a:cubicBezTo>
                    <a:pt x="460239" y="469828"/>
                    <a:pt x="458870" y="464348"/>
                    <a:pt x="452020" y="461609"/>
                  </a:cubicBezTo>
                  <a:cubicBezTo>
                    <a:pt x="452020" y="460240"/>
                    <a:pt x="453390" y="457500"/>
                    <a:pt x="453390" y="456130"/>
                  </a:cubicBezTo>
                  <a:cubicBezTo>
                    <a:pt x="454760" y="456130"/>
                    <a:pt x="457500" y="457500"/>
                    <a:pt x="460239" y="457500"/>
                  </a:cubicBezTo>
                  <a:lnTo>
                    <a:pt x="460239" y="364356"/>
                  </a:lnTo>
                  <a:cubicBezTo>
                    <a:pt x="461609" y="354768"/>
                    <a:pt x="462979" y="343810"/>
                    <a:pt x="467088" y="335591"/>
                  </a:cubicBezTo>
                  <a:cubicBezTo>
                    <a:pt x="469827" y="330112"/>
                    <a:pt x="475307" y="330112"/>
                    <a:pt x="479416" y="327373"/>
                  </a:cubicBezTo>
                  <a:cubicBezTo>
                    <a:pt x="498592" y="308196"/>
                    <a:pt x="517769" y="287650"/>
                    <a:pt x="535576" y="268473"/>
                  </a:cubicBezTo>
                  <a:cubicBezTo>
                    <a:pt x="539685" y="262994"/>
                    <a:pt x="543794" y="254776"/>
                    <a:pt x="550643" y="250666"/>
                  </a:cubicBezTo>
                  <a:cubicBezTo>
                    <a:pt x="556122" y="245187"/>
                    <a:pt x="564341" y="247927"/>
                    <a:pt x="571189" y="245187"/>
                  </a:cubicBezTo>
                  <a:cubicBezTo>
                    <a:pt x="586257" y="241078"/>
                    <a:pt x="601324" y="236969"/>
                    <a:pt x="616392" y="234229"/>
                  </a:cubicBezTo>
                  <a:cubicBezTo>
                    <a:pt x="627350" y="232859"/>
                    <a:pt x="625980" y="227380"/>
                    <a:pt x="625980" y="221901"/>
                  </a:cubicBezTo>
                  <a:cubicBezTo>
                    <a:pt x="625980" y="219162"/>
                    <a:pt x="619131" y="202724"/>
                    <a:pt x="619131" y="199985"/>
                  </a:cubicBezTo>
                  <a:cubicBezTo>
                    <a:pt x="619131" y="195876"/>
                    <a:pt x="621871" y="187657"/>
                    <a:pt x="621871" y="182178"/>
                  </a:cubicBezTo>
                  <a:cubicBezTo>
                    <a:pt x="616392" y="161632"/>
                    <a:pt x="642417" y="150674"/>
                    <a:pt x="657484" y="150674"/>
                  </a:cubicBezTo>
                  <a:close/>
                  <a:moveTo>
                    <a:pt x="1160186" y="0"/>
                  </a:moveTo>
                  <a:cubicBezTo>
                    <a:pt x="1171144" y="0"/>
                    <a:pt x="1179362" y="4109"/>
                    <a:pt x="1190320" y="8219"/>
                  </a:cubicBezTo>
                  <a:cubicBezTo>
                    <a:pt x="1214976" y="19177"/>
                    <a:pt x="1217716" y="47942"/>
                    <a:pt x="1217716" y="63009"/>
                  </a:cubicBezTo>
                  <a:cubicBezTo>
                    <a:pt x="1217716" y="86295"/>
                    <a:pt x="1214976" y="97253"/>
                    <a:pt x="1197169" y="123278"/>
                  </a:cubicBezTo>
                  <a:cubicBezTo>
                    <a:pt x="1208127" y="130127"/>
                    <a:pt x="1223195" y="143825"/>
                    <a:pt x="1236892" y="146564"/>
                  </a:cubicBezTo>
                  <a:cubicBezTo>
                    <a:pt x="1245111" y="149304"/>
                    <a:pt x="1262918" y="147934"/>
                    <a:pt x="1271136" y="156153"/>
                  </a:cubicBezTo>
                  <a:cubicBezTo>
                    <a:pt x="1275246" y="158892"/>
                    <a:pt x="1277985" y="165741"/>
                    <a:pt x="1277985" y="169850"/>
                  </a:cubicBezTo>
                  <a:cubicBezTo>
                    <a:pt x="1280724" y="182178"/>
                    <a:pt x="1284834" y="204094"/>
                    <a:pt x="1284834" y="206834"/>
                  </a:cubicBezTo>
                  <a:cubicBezTo>
                    <a:pt x="1284834" y="210943"/>
                    <a:pt x="1280724" y="224641"/>
                    <a:pt x="1280724" y="227380"/>
                  </a:cubicBezTo>
                  <a:cubicBezTo>
                    <a:pt x="1280724" y="246557"/>
                    <a:pt x="1288943" y="265734"/>
                    <a:pt x="1297162" y="289019"/>
                  </a:cubicBezTo>
                  <a:cubicBezTo>
                    <a:pt x="1306750" y="312305"/>
                    <a:pt x="1304011" y="339700"/>
                    <a:pt x="1310859" y="364356"/>
                  </a:cubicBezTo>
                  <a:cubicBezTo>
                    <a:pt x="1319078" y="398600"/>
                    <a:pt x="1327296" y="436953"/>
                    <a:pt x="1345103" y="473937"/>
                  </a:cubicBezTo>
                  <a:cubicBezTo>
                    <a:pt x="1347843" y="478046"/>
                    <a:pt x="1349212" y="486265"/>
                    <a:pt x="1349212" y="491744"/>
                  </a:cubicBezTo>
                  <a:cubicBezTo>
                    <a:pt x="1350582" y="493114"/>
                    <a:pt x="1353322" y="491744"/>
                    <a:pt x="1356061" y="491744"/>
                  </a:cubicBezTo>
                  <a:cubicBezTo>
                    <a:pt x="1354692" y="494483"/>
                    <a:pt x="1350582" y="493114"/>
                    <a:pt x="1350582" y="497223"/>
                  </a:cubicBezTo>
                  <a:cubicBezTo>
                    <a:pt x="1350582" y="499963"/>
                    <a:pt x="1353322" y="510921"/>
                    <a:pt x="1353322" y="513660"/>
                  </a:cubicBezTo>
                  <a:cubicBezTo>
                    <a:pt x="1353322" y="517769"/>
                    <a:pt x="1346473" y="523248"/>
                    <a:pt x="1342364" y="525988"/>
                  </a:cubicBezTo>
                  <a:cubicBezTo>
                    <a:pt x="1338254" y="513660"/>
                    <a:pt x="1338254" y="501332"/>
                    <a:pt x="1325927" y="489004"/>
                  </a:cubicBezTo>
                  <a:cubicBezTo>
                    <a:pt x="1325927" y="494483"/>
                    <a:pt x="1324557" y="499963"/>
                    <a:pt x="1324557" y="505441"/>
                  </a:cubicBezTo>
                  <a:lnTo>
                    <a:pt x="1321817" y="508181"/>
                  </a:lnTo>
                  <a:cubicBezTo>
                    <a:pt x="1321817" y="508181"/>
                    <a:pt x="1319078" y="509551"/>
                    <a:pt x="1319078" y="505441"/>
                  </a:cubicBezTo>
                  <a:lnTo>
                    <a:pt x="1319078" y="457500"/>
                  </a:lnTo>
                  <a:cubicBezTo>
                    <a:pt x="1305380" y="420516"/>
                    <a:pt x="1280724" y="382163"/>
                    <a:pt x="1258808" y="341070"/>
                  </a:cubicBezTo>
                  <a:cubicBezTo>
                    <a:pt x="1249220" y="323264"/>
                    <a:pt x="1246481" y="302717"/>
                    <a:pt x="1242371" y="282171"/>
                  </a:cubicBezTo>
                  <a:cubicBezTo>
                    <a:pt x="1241001" y="282171"/>
                    <a:pt x="1241001" y="280801"/>
                    <a:pt x="1239632" y="279431"/>
                  </a:cubicBezTo>
                  <a:cubicBezTo>
                    <a:pt x="1236892" y="286280"/>
                    <a:pt x="1235523" y="294499"/>
                    <a:pt x="1232783" y="301347"/>
                  </a:cubicBezTo>
                  <a:cubicBezTo>
                    <a:pt x="1231413" y="305457"/>
                    <a:pt x="1227304" y="309566"/>
                    <a:pt x="1224565" y="315045"/>
                  </a:cubicBezTo>
                  <a:cubicBezTo>
                    <a:pt x="1221825" y="317784"/>
                    <a:pt x="1223195" y="323264"/>
                    <a:pt x="1221825" y="327373"/>
                  </a:cubicBezTo>
                  <a:lnTo>
                    <a:pt x="1220455" y="378054"/>
                  </a:lnTo>
                  <a:cubicBezTo>
                    <a:pt x="1220455" y="393121"/>
                    <a:pt x="1219085" y="409558"/>
                    <a:pt x="1224565" y="425995"/>
                  </a:cubicBezTo>
                  <a:cubicBezTo>
                    <a:pt x="1225934" y="430105"/>
                    <a:pt x="1230043" y="434214"/>
                    <a:pt x="1231413" y="438323"/>
                  </a:cubicBezTo>
                  <a:cubicBezTo>
                    <a:pt x="1236892" y="450651"/>
                    <a:pt x="1243741" y="467088"/>
                    <a:pt x="1245111" y="482156"/>
                  </a:cubicBezTo>
                  <a:cubicBezTo>
                    <a:pt x="1247850" y="482156"/>
                    <a:pt x="1251960" y="482156"/>
                    <a:pt x="1254699" y="484895"/>
                  </a:cubicBezTo>
                  <a:cubicBezTo>
                    <a:pt x="1253329" y="484895"/>
                    <a:pt x="1250590" y="486265"/>
                    <a:pt x="1247850" y="486265"/>
                  </a:cubicBezTo>
                  <a:cubicBezTo>
                    <a:pt x="1246481" y="487635"/>
                    <a:pt x="1246481" y="490374"/>
                    <a:pt x="1246481" y="512290"/>
                  </a:cubicBezTo>
                  <a:cubicBezTo>
                    <a:pt x="1245111" y="538316"/>
                    <a:pt x="1245111" y="565711"/>
                    <a:pt x="1238262" y="591736"/>
                  </a:cubicBezTo>
                  <a:cubicBezTo>
                    <a:pt x="1234153" y="610913"/>
                    <a:pt x="1212237" y="646527"/>
                    <a:pt x="1212237" y="650636"/>
                  </a:cubicBezTo>
                  <a:cubicBezTo>
                    <a:pt x="1212237" y="657485"/>
                    <a:pt x="1219085" y="661594"/>
                    <a:pt x="1219085" y="668443"/>
                  </a:cubicBezTo>
                  <a:cubicBezTo>
                    <a:pt x="1219085" y="675292"/>
                    <a:pt x="1213606" y="669812"/>
                    <a:pt x="1213606" y="678031"/>
                  </a:cubicBezTo>
                  <a:cubicBezTo>
                    <a:pt x="1213606" y="684880"/>
                    <a:pt x="1213606" y="697208"/>
                    <a:pt x="1217716" y="699947"/>
                  </a:cubicBezTo>
                  <a:cubicBezTo>
                    <a:pt x="1220455" y="701317"/>
                    <a:pt x="1223195" y="699947"/>
                    <a:pt x="1225934" y="699947"/>
                  </a:cubicBezTo>
                  <a:cubicBezTo>
                    <a:pt x="1227304" y="704057"/>
                    <a:pt x="1228674" y="709536"/>
                    <a:pt x="1228674" y="712275"/>
                  </a:cubicBezTo>
                  <a:cubicBezTo>
                    <a:pt x="1228674" y="721864"/>
                    <a:pt x="1214976" y="715015"/>
                    <a:pt x="1214976" y="719124"/>
                  </a:cubicBezTo>
                  <a:cubicBezTo>
                    <a:pt x="1214976" y="731452"/>
                    <a:pt x="1214976" y="750628"/>
                    <a:pt x="1221825" y="757477"/>
                  </a:cubicBezTo>
                  <a:cubicBezTo>
                    <a:pt x="1221825" y="758847"/>
                    <a:pt x="1219085" y="758847"/>
                    <a:pt x="1217716" y="760217"/>
                  </a:cubicBezTo>
                  <a:lnTo>
                    <a:pt x="1217716" y="809528"/>
                  </a:lnTo>
                  <a:cubicBezTo>
                    <a:pt x="1216346" y="816377"/>
                    <a:pt x="1214976" y="821856"/>
                    <a:pt x="1210867" y="828705"/>
                  </a:cubicBezTo>
                  <a:cubicBezTo>
                    <a:pt x="1220455" y="823226"/>
                    <a:pt x="1221825" y="835553"/>
                    <a:pt x="1221825" y="839663"/>
                  </a:cubicBezTo>
                  <a:cubicBezTo>
                    <a:pt x="1221825" y="842403"/>
                    <a:pt x="1223195" y="847881"/>
                    <a:pt x="1213606" y="850621"/>
                  </a:cubicBezTo>
                  <a:cubicBezTo>
                    <a:pt x="1210867" y="851991"/>
                    <a:pt x="1206758" y="850621"/>
                    <a:pt x="1204018" y="850621"/>
                  </a:cubicBezTo>
                  <a:cubicBezTo>
                    <a:pt x="1199909" y="864318"/>
                    <a:pt x="1193060" y="888974"/>
                    <a:pt x="1193060" y="893083"/>
                  </a:cubicBezTo>
                  <a:lnTo>
                    <a:pt x="1193060" y="921848"/>
                  </a:lnTo>
                  <a:cubicBezTo>
                    <a:pt x="1191690" y="934176"/>
                    <a:pt x="1187581" y="953353"/>
                    <a:pt x="1187581" y="957462"/>
                  </a:cubicBezTo>
                  <a:cubicBezTo>
                    <a:pt x="1187581" y="960202"/>
                    <a:pt x="1183472" y="962941"/>
                    <a:pt x="1179362" y="962941"/>
                  </a:cubicBezTo>
                  <a:cubicBezTo>
                    <a:pt x="1176623" y="962941"/>
                    <a:pt x="1179362" y="961571"/>
                    <a:pt x="1177993" y="960202"/>
                  </a:cubicBezTo>
                  <a:lnTo>
                    <a:pt x="1171691" y="961462"/>
                  </a:lnTo>
                  <a:lnTo>
                    <a:pt x="1168404" y="958832"/>
                  </a:lnTo>
                  <a:cubicBezTo>
                    <a:pt x="1165665" y="961571"/>
                    <a:pt x="1164295" y="962941"/>
                    <a:pt x="1161555" y="964311"/>
                  </a:cubicBezTo>
                  <a:cubicBezTo>
                    <a:pt x="1162925" y="965681"/>
                    <a:pt x="1164295" y="965681"/>
                    <a:pt x="1164295" y="967051"/>
                  </a:cubicBezTo>
                  <a:cubicBezTo>
                    <a:pt x="1161555" y="964311"/>
                    <a:pt x="1157446" y="961571"/>
                    <a:pt x="1153337" y="961571"/>
                  </a:cubicBezTo>
                  <a:cubicBezTo>
                    <a:pt x="1150597" y="961571"/>
                    <a:pt x="1149228" y="962941"/>
                    <a:pt x="1147858" y="965681"/>
                  </a:cubicBezTo>
                  <a:cubicBezTo>
                    <a:pt x="1149228" y="964311"/>
                    <a:pt x="1143749" y="961571"/>
                    <a:pt x="1142379" y="961571"/>
                  </a:cubicBezTo>
                  <a:cubicBezTo>
                    <a:pt x="1139639" y="961571"/>
                    <a:pt x="1141009" y="962941"/>
                    <a:pt x="1142379" y="964311"/>
                  </a:cubicBezTo>
                  <a:cubicBezTo>
                    <a:pt x="1142379" y="964311"/>
                    <a:pt x="1141009" y="962941"/>
                    <a:pt x="1139639" y="962941"/>
                  </a:cubicBezTo>
                  <a:cubicBezTo>
                    <a:pt x="1139639" y="961571"/>
                    <a:pt x="1141009" y="960202"/>
                    <a:pt x="1139639" y="957462"/>
                  </a:cubicBezTo>
                  <a:cubicBezTo>
                    <a:pt x="1138270" y="958832"/>
                    <a:pt x="1135530" y="960202"/>
                    <a:pt x="1135530" y="962941"/>
                  </a:cubicBezTo>
                  <a:lnTo>
                    <a:pt x="1131421" y="962941"/>
                  </a:lnTo>
                  <a:cubicBezTo>
                    <a:pt x="1131421" y="961571"/>
                    <a:pt x="1134160" y="961571"/>
                    <a:pt x="1134160" y="958832"/>
                  </a:cubicBezTo>
                  <a:cubicBezTo>
                    <a:pt x="1134160" y="954723"/>
                    <a:pt x="1131421" y="960202"/>
                    <a:pt x="1131421" y="957462"/>
                  </a:cubicBezTo>
                  <a:cubicBezTo>
                    <a:pt x="1131421" y="953353"/>
                    <a:pt x="1142379" y="945134"/>
                    <a:pt x="1145118" y="939655"/>
                  </a:cubicBezTo>
                  <a:cubicBezTo>
                    <a:pt x="1150597" y="928697"/>
                    <a:pt x="1153337" y="916369"/>
                    <a:pt x="1157446" y="904041"/>
                  </a:cubicBezTo>
                  <a:lnTo>
                    <a:pt x="1157446" y="832814"/>
                  </a:lnTo>
                  <a:cubicBezTo>
                    <a:pt x="1156077" y="828705"/>
                    <a:pt x="1151967" y="817747"/>
                    <a:pt x="1151967" y="815007"/>
                  </a:cubicBezTo>
                  <a:lnTo>
                    <a:pt x="1151967" y="786242"/>
                  </a:lnTo>
                  <a:cubicBezTo>
                    <a:pt x="1151967" y="773915"/>
                    <a:pt x="1154707" y="773915"/>
                    <a:pt x="1154707" y="749259"/>
                  </a:cubicBezTo>
                  <a:cubicBezTo>
                    <a:pt x="1149228" y="751998"/>
                    <a:pt x="1136900" y="756107"/>
                    <a:pt x="1132791" y="756107"/>
                  </a:cubicBezTo>
                  <a:cubicBezTo>
                    <a:pt x="1130051" y="756107"/>
                    <a:pt x="1123202" y="753368"/>
                    <a:pt x="1120463" y="753368"/>
                  </a:cubicBezTo>
                  <a:cubicBezTo>
                    <a:pt x="1116354" y="753368"/>
                    <a:pt x="1113614" y="757477"/>
                    <a:pt x="1110874" y="757477"/>
                  </a:cubicBezTo>
                  <a:cubicBezTo>
                    <a:pt x="1106765" y="757477"/>
                    <a:pt x="1101286" y="756107"/>
                    <a:pt x="1095807" y="754738"/>
                  </a:cubicBezTo>
                  <a:lnTo>
                    <a:pt x="1094437" y="756107"/>
                  </a:lnTo>
                  <a:lnTo>
                    <a:pt x="1094437" y="750628"/>
                  </a:lnTo>
                  <a:cubicBezTo>
                    <a:pt x="1097177" y="749259"/>
                    <a:pt x="1099916" y="746519"/>
                    <a:pt x="1102656" y="743780"/>
                  </a:cubicBezTo>
                  <a:cubicBezTo>
                    <a:pt x="1101286" y="741040"/>
                    <a:pt x="1099916" y="738300"/>
                    <a:pt x="1097177" y="738300"/>
                  </a:cubicBezTo>
                  <a:cubicBezTo>
                    <a:pt x="1093067" y="738300"/>
                    <a:pt x="1082109" y="745150"/>
                    <a:pt x="1082109" y="749259"/>
                  </a:cubicBezTo>
                  <a:cubicBezTo>
                    <a:pt x="1082109" y="751998"/>
                    <a:pt x="1084849" y="751998"/>
                    <a:pt x="1084849" y="754738"/>
                  </a:cubicBezTo>
                  <a:cubicBezTo>
                    <a:pt x="1083479" y="754738"/>
                    <a:pt x="1083479" y="756107"/>
                    <a:pt x="1079370" y="756107"/>
                  </a:cubicBezTo>
                  <a:cubicBezTo>
                    <a:pt x="1076631" y="756107"/>
                    <a:pt x="1078000" y="751998"/>
                    <a:pt x="1076631" y="750628"/>
                  </a:cubicBezTo>
                  <a:cubicBezTo>
                    <a:pt x="1051975" y="762956"/>
                    <a:pt x="1045126" y="721864"/>
                    <a:pt x="1024580" y="725973"/>
                  </a:cubicBezTo>
                  <a:cubicBezTo>
                    <a:pt x="1024580" y="724603"/>
                    <a:pt x="1027319" y="724603"/>
                    <a:pt x="1030059" y="723233"/>
                  </a:cubicBezTo>
                  <a:cubicBezTo>
                    <a:pt x="1030059" y="721864"/>
                    <a:pt x="1027319" y="721864"/>
                    <a:pt x="1027319" y="717754"/>
                  </a:cubicBezTo>
                  <a:cubicBezTo>
                    <a:pt x="1027319" y="708166"/>
                    <a:pt x="1039647" y="705427"/>
                    <a:pt x="1039647" y="699947"/>
                  </a:cubicBezTo>
                  <a:cubicBezTo>
                    <a:pt x="1039647" y="695838"/>
                    <a:pt x="1031428" y="649266"/>
                    <a:pt x="1027319" y="623241"/>
                  </a:cubicBezTo>
                  <a:cubicBezTo>
                    <a:pt x="1028689" y="597216"/>
                    <a:pt x="1027319" y="595846"/>
                    <a:pt x="1027319" y="594476"/>
                  </a:cubicBezTo>
                  <a:cubicBezTo>
                    <a:pt x="1028689" y="587627"/>
                    <a:pt x="1030059" y="578039"/>
                    <a:pt x="1030059" y="573929"/>
                  </a:cubicBezTo>
                  <a:cubicBezTo>
                    <a:pt x="1030059" y="571190"/>
                    <a:pt x="1030059" y="568451"/>
                    <a:pt x="1028689" y="565711"/>
                  </a:cubicBezTo>
                  <a:cubicBezTo>
                    <a:pt x="1028689" y="565711"/>
                    <a:pt x="1027319" y="567081"/>
                    <a:pt x="1027319" y="564341"/>
                  </a:cubicBezTo>
                  <a:cubicBezTo>
                    <a:pt x="1027319" y="560232"/>
                    <a:pt x="1030059" y="562971"/>
                    <a:pt x="1030059" y="560232"/>
                  </a:cubicBezTo>
                  <a:lnTo>
                    <a:pt x="1028689" y="423256"/>
                  </a:lnTo>
                  <a:cubicBezTo>
                    <a:pt x="1030059" y="420516"/>
                    <a:pt x="1030059" y="417777"/>
                    <a:pt x="1030059" y="415037"/>
                  </a:cubicBezTo>
                  <a:cubicBezTo>
                    <a:pt x="1032798" y="406819"/>
                    <a:pt x="1039647" y="394491"/>
                    <a:pt x="1039647" y="390382"/>
                  </a:cubicBezTo>
                  <a:cubicBezTo>
                    <a:pt x="1039647" y="387642"/>
                    <a:pt x="1031428" y="380793"/>
                    <a:pt x="1027319" y="380793"/>
                  </a:cubicBezTo>
                  <a:cubicBezTo>
                    <a:pt x="993075" y="378054"/>
                    <a:pt x="961571" y="364356"/>
                    <a:pt x="961571" y="331482"/>
                  </a:cubicBezTo>
                  <a:cubicBezTo>
                    <a:pt x="961571" y="327373"/>
                    <a:pt x="972529" y="298608"/>
                    <a:pt x="976638" y="282171"/>
                  </a:cubicBezTo>
                  <a:cubicBezTo>
                    <a:pt x="978008" y="267103"/>
                    <a:pt x="984857" y="243817"/>
                    <a:pt x="995815" y="231489"/>
                  </a:cubicBezTo>
                  <a:cubicBezTo>
                    <a:pt x="1005403" y="217792"/>
                    <a:pt x="1012252" y="202724"/>
                    <a:pt x="1012252" y="193136"/>
                  </a:cubicBezTo>
                  <a:cubicBezTo>
                    <a:pt x="1012252" y="180808"/>
                    <a:pt x="1021840" y="160262"/>
                    <a:pt x="1039647" y="152043"/>
                  </a:cubicBezTo>
                  <a:cubicBezTo>
                    <a:pt x="1047866" y="147934"/>
                    <a:pt x="1058824" y="145195"/>
                    <a:pt x="1068412" y="139716"/>
                  </a:cubicBezTo>
                  <a:cubicBezTo>
                    <a:pt x="1071151" y="138346"/>
                    <a:pt x="1073891" y="132867"/>
                    <a:pt x="1078000" y="131497"/>
                  </a:cubicBezTo>
                  <a:cubicBezTo>
                    <a:pt x="1090328" y="124648"/>
                    <a:pt x="1119093" y="119169"/>
                    <a:pt x="1119093" y="116430"/>
                  </a:cubicBezTo>
                  <a:cubicBezTo>
                    <a:pt x="1119093" y="112320"/>
                    <a:pt x="1110874" y="79446"/>
                    <a:pt x="1110874" y="76707"/>
                  </a:cubicBezTo>
                  <a:cubicBezTo>
                    <a:pt x="1110874" y="72597"/>
                    <a:pt x="1113614" y="60270"/>
                    <a:pt x="1113614" y="54790"/>
                  </a:cubicBezTo>
                  <a:cubicBezTo>
                    <a:pt x="1117723" y="23286"/>
                    <a:pt x="1131421" y="0"/>
                    <a:pt x="1160186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0" name="Freeform 8">
              <a:extLst>
                <a:ext uri="{FF2B5EF4-FFF2-40B4-BE49-F238E27FC236}">
                  <a16:creationId xmlns:a16="http://schemas.microsoft.com/office/drawing/2014/main" id="{F8F2AAD2-85F9-4C83-7FBA-0FB29CBB068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4726" y="6451596"/>
              <a:ext cx="965908" cy="1242006"/>
            </a:xfrm>
            <a:custGeom>
              <a:avLst/>
              <a:gdLst>
                <a:gd name="T0" fmla="*/ 221 w 475"/>
                <a:gd name="T1" fmla="*/ 63 h 609"/>
                <a:gd name="T2" fmla="*/ 260 w 475"/>
                <a:gd name="T3" fmla="*/ 91 h 609"/>
                <a:gd name="T4" fmla="*/ 260 w 475"/>
                <a:gd name="T5" fmla="*/ 106 h 609"/>
                <a:gd name="T6" fmla="*/ 245 w 475"/>
                <a:gd name="T7" fmla="*/ 125 h 609"/>
                <a:gd name="T8" fmla="*/ 260 w 475"/>
                <a:gd name="T9" fmla="*/ 136 h 609"/>
                <a:gd name="T10" fmla="*/ 362 w 475"/>
                <a:gd name="T11" fmla="*/ 143 h 609"/>
                <a:gd name="T12" fmla="*/ 422 w 475"/>
                <a:gd name="T13" fmla="*/ 105 h 609"/>
                <a:gd name="T14" fmla="*/ 452 w 475"/>
                <a:gd name="T15" fmla="*/ 96 h 609"/>
                <a:gd name="T16" fmla="*/ 452 w 475"/>
                <a:gd name="T17" fmla="*/ 104 h 609"/>
                <a:gd name="T18" fmla="*/ 451 w 475"/>
                <a:gd name="T19" fmla="*/ 118 h 609"/>
                <a:gd name="T20" fmla="*/ 435 w 475"/>
                <a:gd name="T21" fmla="*/ 121 h 609"/>
                <a:gd name="T22" fmla="*/ 423 w 475"/>
                <a:gd name="T23" fmla="*/ 124 h 609"/>
                <a:gd name="T24" fmla="*/ 404 w 475"/>
                <a:gd name="T25" fmla="*/ 144 h 609"/>
                <a:gd name="T26" fmla="*/ 373 w 475"/>
                <a:gd name="T27" fmla="*/ 166 h 609"/>
                <a:gd name="T28" fmla="*/ 343 w 475"/>
                <a:gd name="T29" fmla="*/ 168 h 609"/>
                <a:gd name="T30" fmla="*/ 283 w 475"/>
                <a:gd name="T31" fmla="*/ 170 h 609"/>
                <a:gd name="T32" fmla="*/ 281 w 475"/>
                <a:gd name="T33" fmla="*/ 207 h 609"/>
                <a:gd name="T34" fmla="*/ 280 w 475"/>
                <a:gd name="T35" fmla="*/ 285 h 609"/>
                <a:gd name="T36" fmla="*/ 280 w 475"/>
                <a:gd name="T37" fmla="*/ 337 h 609"/>
                <a:gd name="T38" fmla="*/ 273 w 475"/>
                <a:gd name="T39" fmla="*/ 348 h 609"/>
                <a:gd name="T40" fmla="*/ 256 w 475"/>
                <a:gd name="T41" fmla="*/ 444 h 609"/>
                <a:gd name="T42" fmla="*/ 236 w 475"/>
                <a:gd name="T43" fmla="*/ 430 h 609"/>
                <a:gd name="T44" fmla="*/ 232 w 475"/>
                <a:gd name="T45" fmla="*/ 410 h 609"/>
                <a:gd name="T46" fmla="*/ 227 w 475"/>
                <a:gd name="T47" fmla="*/ 391 h 609"/>
                <a:gd name="T48" fmla="*/ 220 w 475"/>
                <a:gd name="T49" fmla="*/ 415 h 609"/>
                <a:gd name="T50" fmla="*/ 220 w 475"/>
                <a:gd name="T51" fmla="*/ 445 h 609"/>
                <a:gd name="T52" fmla="*/ 220 w 475"/>
                <a:gd name="T53" fmla="*/ 477 h 609"/>
                <a:gd name="T54" fmla="*/ 214 w 475"/>
                <a:gd name="T55" fmla="*/ 556 h 609"/>
                <a:gd name="T56" fmla="*/ 226 w 475"/>
                <a:gd name="T57" fmla="*/ 581 h 609"/>
                <a:gd name="T58" fmla="*/ 228 w 475"/>
                <a:gd name="T59" fmla="*/ 598 h 609"/>
                <a:gd name="T60" fmla="*/ 195 w 475"/>
                <a:gd name="T61" fmla="*/ 602 h 609"/>
                <a:gd name="T62" fmla="*/ 195 w 475"/>
                <a:gd name="T63" fmla="*/ 588 h 609"/>
                <a:gd name="T64" fmla="*/ 194 w 475"/>
                <a:gd name="T65" fmla="*/ 573 h 609"/>
                <a:gd name="T66" fmla="*/ 194 w 475"/>
                <a:gd name="T67" fmla="*/ 561 h 609"/>
                <a:gd name="T68" fmla="*/ 186 w 475"/>
                <a:gd name="T69" fmla="*/ 478 h 609"/>
                <a:gd name="T70" fmla="*/ 191 w 475"/>
                <a:gd name="T71" fmla="*/ 428 h 609"/>
                <a:gd name="T72" fmla="*/ 176 w 475"/>
                <a:gd name="T73" fmla="*/ 347 h 609"/>
                <a:gd name="T74" fmla="*/ 158 w 475"/>
                <a:gd name="T75" fmla="*/ 343 h 609"/>
                <a:gd name="T76" fmla="*/ 160 w 475"/>
                <a:gd name="T77" fmla="*/ 308 h 609"/>
                <a:gd name="T78" fmla="*/ 177 w 475"/>
                <a:gd name="T79" fmla="*/ 280 h 609"/>
                <a:gd name="T80" fmla="*/ 181 w 475"/>
                <a:gd name="T81" fmla="*/ 270 h 609"/>
                <a:gd name="T82" fmla="*/ 170 w 475"/>
                <a:gd name="T83" fmla="*/ 225 h 609"/>
                <a:gd name="T84" fmla="*/ 172 w 475"/>
                <a:gd name="T85" fmla="*/ 180 h 609"/>
                <a:gd name="T86" fmla="*/ 98 w 475"/>
                <a:gd name="T87" fmla="*/ 132 h 609"/>
                <a:gd name="T88" fmla="*/ 81 w 475"/>
                <a:gd name="T89" fmla="*/ 120 h 609"/>
                <a:gd name="T90" fmla="*/ 31 w 475"/>
                <a:gd name="T91" fmla="*/ 57 h 609"/>
                <a:gd name="T92" fmla="*/ 5 w 475"/>
                <a:gd name="T93" fmla="*/ 35 h 609"/>
                <a:gd name="T94" fmla="*/ 7 w 475"/>
                <a:gd name="T95" fmla="*/ 26 h 609"/>
                <a:gd name="T96" fmla="*/ 11 w 475"/>
                <a:gd name="T97" fmla="*/ 20 h 609"/>
                <a:gd name="T98" fmla="*/ 10 w 475"/>
                <a:gd name="T99" fmla="*/ 9 h 609"/>
                <a:gd name="T100" fmla="*/ 47 w 475"/>
                <a:gd name="T101" fmla="*/ 53 h 609"/>
                <a:gd name="T102" fmla="*/ 102 w 475"/>
                <a:gd name="T103" fmla="*/ 109 h 609"/>
                <a:gd name="T104" fmla="*/ 191 w 475"/>
                <a:gd name="T105" fmla="*/ 135 h 609"/>
                <a:gd name="T106" fmla="*/ 207 w 475"/>
                <a:gd name="T107" fmla="*/ 119 h 609"/>
                <a:gd name="T108" fmla="*/ 201 w 475"/>
                <a:gd name="T109" fmla="*/ 105 h 609"/>
                <a:gd name="T110" fmla="*/ 205 w 475"/>
                <a:gd name="T111" fmla="*/ 93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75" h="609">
                  <a:moveTo>
                    <a:pt x="206" y="91"/>
                  </a:moveTo>
                  <a:cubicBezTo>
                    <a:pt x="206" y="91"/>
                    <a:pt x="210" y="68"/>
                    <a:pt x="221" y="63"/>
                  </a:cubicBezTo>
                  <a:cubicBezTo>
                    <a:pt x="221" y="63"/>
                    <a:pt x="239" y="50"/>
                    <a:pt x="254" y="70"/>
                  </a:cubicBezTo>
                  <a:cubicBezTo>
                    <a:pt x="254" y="70"/>
                    <a:pt x="262" y="78"/>
                    <a:pt x="260" y="91"/>
                  </a:cubicBezTo>
                  <a:cubicBezTo>
                    <a:pt x="260" y="91"/>
                    <a:pt x="259" y="97"/>
                    <a:pt x="259" y="97"/>
                  </a:cubicBezTo>
                  <a:cubicBezTo>
                    <a:pt x="266" y="95"/>
                    <a:pt x="262" y="104"/>
                    <a:pt x="260" y="106"/>
                  </a:cubicBezTo>
                  <a:cubicBezTo>
                    <a:pt x="257" y="110"/>
                    <a:pt x="257" y="110"/>
                    <a:pt x="255" y="109"/>
                  </a:cubicBezTo>
                  <a:cubicBezTo>
                    <a:pt x="255" y="109"/>
                    <a:pt x="247" y="119"/>
                    <a:pt x="245" y="125"/>
                  </a:cubicBezTo>
                  <a:cubicBezTo>
                    <a:pt x="244" y="131"/>
                    <a:pt x="247" y="132"/>
                    <a:pt x="247" y="132"/>
                  </a:cubicBezTo>
                  <a:cubicBezTo>
                    <a:pt x="247" y="132"/>
                    <a:pt x="254" y="132"/>
                    <a:pt x="260" y="136"/>
                  </a:cubicBezTo>
                  <a:cubicBezTo>
                    <a:pt x="265" y="140"/>
                    <a:pt x="288" y="133"/>
                    <a:pt x="299" y="140"/>
                  </a:cubicBezTo>
                  <a:cubicBezTo>
                    <a:pt x="310" y="146"/>
                    <a:pt x="358" y="143"/>
                    <a:pt x="362" y="143"/>
                  </a:cubicBezTo>
                  <a:cubicBezTo>
                    <a:pt x="366" y="143"/>
                    <a:pt x="396" y="122"/>
                    <a:pt x="396" y="122"/>
                  </a:cubicBezTo>
                  <a:cubicBezTo>
                    <a:pt x="396" y="122"/>
                    <a:pt x="418" y="109"/>
                    <a:pt x="422" y="105"/>
                  </a:cubicBezTo>
                  <a:cubicBezTo>
                    <a:pt x="425" y="102"/>
                    <a:pt x="475" y="78"/>
                    <a:pt x="471" y="87"/>
                  </a:cubicBezTo>
                  <a:cubicBezTo>
                    <a:pt x="471" y="87"/>
                    <a:pt x="454" y="96"/>
                    <a:pt x="452" y="96"/>
                  </a:cubicBezTo>
                  <a:cubicBezTo>
                    <a:pt x="451" y="96"/>
                    <a:pt x="455" y="98"/>
                    <a:pt x="455" y="100"/>
                  </a:cubicBezTo>
                  <a:cubicBezTo>
                    <a:pt x="455" y="102"/>
                    <a:pt x="451" y="103"/>
                    <a:pt x="452" y="104"/>
                  </a:cubicBezTo>
                  <a:cubicBezTo>
                    <a:pt x="459" y="108"/>
                    <a:pt x="452" y="109"/>
                    <a:pt x="454" y="110"/>
                  </a:cubicBezTo>
                  <a:cubicBezTo>
                    <a:pt x="460" y="115"/>
                    <a:pt x="451" y="118"/>
                    <a:pt x="451" y="118"/>
                  </a:cubicBezTo>
                  <a:cubicBezTo>
                    <a:pt x="451" y="118"/>
                    <a:pt x="444" y="120"/>
                    <a:pt x="442" y="120"/>
                  </a:cubicBezTo>
                  <a:cubicBezTo>
                    <a:pt x="440" y="120"/>
                    <a:pt x="435" y="121"/>
                    <a:pt x="435" y="121"/>
                  </a:cubicBezTo>
                  <a:cubicBezTo>
                    <a:pt x="435" y="121"/>
                    <a:pt x="433" y="122"/>
                    <a:pt x="430" y="122"/>
                  </a:cubicBezTo>
                  <a:cubicBezTo>
                    <a:pt x="427" y="123"/>
                    <a:pt x="423" y="124"/>
                    <a:pt x="423" y="124"/>
                  </a:cubicBezTo>
                  <a:cubicBezTo>
                    <a:pt x="423" y="124"/>
                    <a:pt x="423" y="124"/>
                    <a:pt x="421" y="127"/>
                  </a:cubicBezTo>
                  <a:cubicBezTo>
                    <a:pt x="418" y="129"/>
                    <a:pt x="408" y="141"/>
                    <a:pt x="404" y="144"/>
                  </a:cubicBezTo>
                  <a:cubicBezTo>
                    <a:pt x="400" y="148"/>
                    <a:pt x="383" y="159"/>
                    <a:pt x="383" y="159"/>
                  </a:cubicBezTo>
                  <a:cubicBezTo>
                    <a:pt x="383" y="159"/>
                    <a:pt x="377" y="163"/>
                    <a:pt x="373" y="166"/>
                  </a:cubicBezTo>
                  <a:cubicBezTo>
                    <a:pt x="371" y="167"/>
                    <a:pt x="372" y="169"/>
                    <a:pt x="359" y="167"/>
                  </a:cubicBezTo>
                  <a:cubicBezTo>
                    <a:pt x="356" y="167"/>
                    <a:pt x="343" y="168"/>
                    <a:pt x="343" y="168"/>
                  </a:cubicBezTo>
                  <a:cubicBezTo>
                    <a:pt x="343" y="168"/>
                    <a:pt x="320" y="178"/>
                    <a:pt x="291" y="166"/>
                  </a:cubicBezTo>
                  <a:cubicBezTo>
                    <a:pt x="291" y="166"/>
                    <a:pt x="283" y="165"/>
                    <a:pt x="283" y="170"/>
                  </a:cubicBezTo>
                  <a:cubicBezTo>
                    <a:pt x="282" y="175"/>
                    <a:pt x="280" y="181"/>
                    <a:pt x="279" y="188"/>
                  </a:cubicBezTo>
                  <a:cubicBezTo>
                    <a:pt x="277" y="194"/>
                    <a:pt x="281" y="207"/>
                    <a:pt x="281" y="207"/>
                  </a:cubicBezTo>
                  <a:cubicBezTo>
                    <a:pt x="281" y="207"/>
                    <a:pt x="266" y="263"/>
                    <a:pt x="266" y="267"/>
                  </a:cubicBezTo>
                  <a:cubicBezTo>
                    <a:pt x="265" y="271"/>
                    <a:pt x="279" y="282"/>
                    <a:pt x="280" y="285"/>
                  </a:cubicBezTo>
                  <a:cubicBezTo>
                    <a:pt x="280" y="289"/>
                    <a:pt x="281" y="314"/>
                    <a:pt x="281" y="314"/>
                  </a:cubicBezTo>
                  <a:cubicBezTo>
                    <a:pt x="281" y="314"/>
                    <a:pt x="277" y="334"/>
                    <a:pt x="280" y="337"/>
                  </a:cubicBezTo>
                  <a:cubicBezTo>
                    <a:pt x="280" y="337"/>
                    <a:pt x="282" y="339"/>
                    <a:pt x="278" y="342"/>
                  </a:cubicBezTo>
                  <a:cubicBezTo>
                    <a:pt x="273" y="346"/>
                    <a:pt x="273" y="348"/>
                    <a:pt x="273" y="348"/>
                  </a:cubicBezTo>
                  <a:cubicBezTo>
                    <a:pt x="273" y="348"/>
                    <a:pt x="274" y="378"/>
                    <a:pt x="272" y="388"/>
                  </a:cubicBezTo>
                  <a:cubicBezTo>
                    <a:pt x="270" y="398"/>
                    <a:pt x="267" y="442"/>
                    <a:pt x="256" y="444"/>
                  </a:cubicBezTo>
                  <a:cubicBezTo>
                    <a:pt x="256" y="444"/>
                    <a:pt x="247" y="446"/>
                    <a:pt x="241" y="438"/>
                  </a:cubicBezTo>
                  <a:cubicBezTo>
                    <a:pt x="241" y="438"/>
                    <a:pt x="235" y="433"/>
                    <a:pt x="236" y="430"/>
                  </a:cubicBezTo>
                  <a:cubicBezTo>
                    <a:pt x="236" y="426"/>
                    <a:pt x="236" y="426"/>
                    <a:pt x="236" y="426"/>
                  </a:cubicBezTo>
                  <a:cubicBezTo>
                    <a:pt x="236" y="426"/>
                    <a:pt x="231" y="415"/>
                    <a:pt x="232" y="410"/>
                  </a:cubicBezTo>
                  <a:cubicBezTo>
                    <a:pt x="231" y="395"/>
                    <a:pt x="231" y="395"/>
                    <a:pt x="231" y="395"/>
                  </a:cubicBezTo>
                  <a:cubicBezTo>
                    <a:pt x="231" y="395"/>
                    <a:pt x="228" y="393"/>
                    <a:pt x="227" y="391"/>
                  </a:cubicBezTo>
                  <a:cubicBezTo>
                    <a:pt x="226" y="389"/>
                    <a:pt x="225" y="385"/>
                    <a:pt x="225" y="385"/>
                  </a:cubicBezTo>
                  <a:cubicBezTo>
                    <a:pt x="225" y="385"/>
                    <a:pt x="219" y="410"/>
                    <a:pt x="220" y="415"/>
                  </a:cubicBezTo>
                  <a:cubicBezTo>
                    <a:pt x="221" y="420"/>
                    <a:pt x="220" y="431"/>
                    <a:pt x="220" y="431"/>
                  </a:cubicBezTo>
                  <a:cubicBezTo>
                    <a:pt x="220" y="431"/>
                    <a:pt x="223" y="439"/>
                    <a:pt x="220" y="445"/>
                  </a:cubicBezTo>
                  <a:cubicBezTo>
                    <a:pt x="218" y="450"/>
                    <a:pt x="217" y="457"/>
                    <a:pt x="217" y="457"/>
                  </a:cubicBezTo>
                  <a:cubicBezTo>
                    <a:pt x="217" y="457"/>
                    <a:pt x="222" y="470"/>
                    <a:pt x="220" y="477"/>
                  </a:cubicBezTo>
                  <a:cubicBezTo>
                    <a:pt x="219" y="484"/>
                    <a:pt x="214" y="513"/>
                    <a:pt x="214" y="513"/>
                  </a:cubicBezTo>
                  <a:cubicBezTo>
                    <a:pt x="214" y="513"/>
                    <a:pt x="213" y="553"/>
                    <a:pt x="214" y="556"/>
                  </a:cubicBezTo>
                  <a:cubicBezTo>
                    <a:pt x="216" y="559"/>
                    <a:pt x="224" y="567"/>
                    <a:pt x="223" y="571"/>
                  </a:cubicBezTo>
                  <a:cubicBezTo>
                    <a:pt x="222" y="575"/>
                    <a:pt x="225" y="577"/>
                    <a:pt x="226" y="581"/>
                  </a:cubicBezTo>
                  <a:cubicBezTo>
                    <a:pt x="228" y="584"/>
                    <a:pt x="225" y="591"/>
                    <a:pt x="225" y="591"/>
                  </a:cubicBezTo>
                  <a:cubicBezTo>
                    <a:pt x="225" y="591"/>
                    <a:pt x="231" y="597"/>
                    <a:pt x="228" y="598"/>
                  </a:cubicBezTo>
                  <a:cubicBezTo>
                    <a:pt x="226" y="599"/>
                    <a:pt x="208" y="605"/>
                    <a:pt x="206" y="607"/>
                  </a:cubicBezTo>
                  <a:cubicBezTo>
                    <a:pt x="203" y="609"/>
                    <a:pt x="196" y="605"/>
                    <a:pt x="195" y="602"/>
                  </a:cubicBezTo>
                  <a:cubicBezTo>
                    <a:pt x="194" y="600"/>
                    <a:pt x="196" y="595"/>
                    <a:pt x="195" y="593"/>
                  </a:cubicBezTo>
                  <a:cubicBezTo>
                    <a:pt x="194" y="591"/>
                    <a:pt x="195" y="588"/>
                    <a:pt x="195" y="588"/>
                  </a:cubicBezTo>
                  <a:cubicBezTo>
                    <a:pt x="194" y="581"/>
                    <a:pt x="194" y="581"/>
                    <a:pt x="194" y="581"/>
                  </a:cubicBezTo>
                  <a:cubicBezTo>
                    <a:pt x="194" y="573"/>
                    <a:pt x="194" y="573"/>
                    <a:pt x="194" y="573"/>
                  </a:cubicBezTo>
                  <a:cubicBezTo>
                    <a:pt x="194" y="573"/>
                    <a:pt x="196" y="571"/>
                    <a:pt x="194" y="568"/>
                  </a:cubicBezTo>
                  <a:cubicBezTo>
                    <a:pt x="192" y="565"/>
                    <a:pt x="194" y="561"/>
                    <a:pt x="194" y="561"/>
                  </a:cubicBezTo>
                  <a:cubicBezTo>
                    <a:pt x="196" y="558"/>
                    <a:pt x="196" y="558"/>
                    <a:pt x="196" y="558"/>
                  </a:cubicBezTo>
                  <a:cubicBezTo>
                    <a:pt x="196" y="558"/>
                    <a:pt x="186" y="484"/>
                    <a:pt x="186" y="478"/>
                  </a:cubicBezTo>
                  <a:cubicBezTo>
                    <a:pt x="187" y="471"/>
                    <a:pt x="187" y="453"/>
                    <a:pt x="190" y="453"/>
                  </a:cubicBezTo>
                  <a:cubicBezTo>
                    <a:pt x="192" y="453"/>
                    <a:pt x="192" y="432"/>
                    <a:pt x="191" y="428"/>
                  </a:cubicBezTo>
                  <a:cubicBezTo>
                    <a:pt x="191" y="424"/>
                    <a:pt x="189" y="422"/>
                    <a:pt x="187" y="417"/>
                  </a:cubicBezTo>
                  <a:cubicBezTo>
                    <a:pt x="185" y="412"/>
                    <a:pt x="173" y="376"/>
                    <a:pt x="176" y="347"/>
                  </a:cubicBezTo>
                  <a:cubicBezTo>
                    <a:pt x="177" y="336"/>
                    <a:pt x="175" y="356"/>
                    <a:pt x="166" y="344"/>
                  </a:cubicBezTo>
                  <a:cubicBezTo>
                    <a:pt x="163" y="340"/>
                    <a:pt x="158" y="343"/>
                    <a:pt x="158" y="343"/>
                  </a:cubicBezTo>
                  <a:cubicBezTo>
                    <a:pt x="158" y="343"/>
                    <a:pt x="141" y="347"/>
                    <a:pt x="155" y="329"/>
                  </a:cubicBezTo>
                  <a:cubicBezTo>
                    <a:pt x="159" y="323"/>
                    <a:pt x="160" y="310"/>
                    <a:pt x="160" y="308"/>
                  </a:cubicBezTo>
                  <a:cubicBezTo>
                    <a:pt x="160" y="306"/>
                    <a:pt x="163" y="306"/>
                    <a:pt x="163" y="306"/>
                  </a:cubicBezTo>
                  <a:cubicBezTo>
                    <a:pt x="163" y="306"/>
                    <a:pt x="174" y="280"/>
                    <a:pt x="177" y="280"/>
                  </a:cubicBezTo>
                  <a:cubicBezTo>
                    <a:pt x="180" y="280"/>
                    <a:pt x="183" y="275"/>
                    <a:pt x="183" y="275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76" y="263"/>
                    <a:pt x="173" y="260"/>
                  </a:cubicBezTo>
                  <a:cubicBezTo>
                    <a:pt x="170" y="256"/>
                    <a:pt x="170" y="225"/>
                    <a:pt x="170" y="225"/>
                  </a:cubicBezTo>
                  <a:cubicBezTo>
                    <a:pt x="170" y="196"/>
                    <a:pt x="170" y="196"/>
                    <a:pt x="170" y="196"/>
                  </a:cubicBezTo>
                  <a:cubicBezTo>
                    <a:pt x="170" y="196"/>
                    <a:pt x="172" y="182"/>
                    <a:pt x="172" y="180"/>
                  </a:cubicBezTo>
                  <a:cubicBezTo>
                    <a:pt x="172" y="178"/>
                    <a:pt x="162" y="159"/>
                    <a:pt x="159" y="157"/>
                  </a:cubicBezTo>
                  <a:cubicBezTo>
                    <a:pt x="156" y="155"/>
                    <a:pt x="121" y="154"/>
                    <a:pt x="98" y="132"/>
                  </a:cubicBezTo>
                  <a:cubicBezTo>
                    <a:pt x="98" y="132"/>
                    <a:pt x="94" y="131"/>
                    <a:pt x="87" y="128"/>
                  </a:cubicBezTo>
                  <a:cubicBezTo>
                    <a:pt x="86" y="128"/>
                    <a:pt x="82" y="121"/>
                    <a:pt x="81" y="120"/>
                  </a:cubicBezTo>
                  <a:cubicBezTo>
                    <a:pt x="64" y="111"/>
                    <a:pt x="43" y="86"/>
                    <a:pt x="36" y="64"/>
                  </a:cubicBezTo>
                  <a:cubicBezTo>
                    <a:pt x="36" y="64"/>
                    <a:pt x="32" y="57"/>
                    <a:pt x="31" y="57"/>
                  </a:cubicBezTo>
                  <a:cubicBezTo>
                    <a:pt x="30" y="57"/>
                    <a:pt x="17" y="52"/>
                    <a:pt x="14" y="50"/>
                  </a:cubicBezTo>
                  <a:cubicBezTo>
                    <a:pt x="7" y="46"/>
                    <a:pt x="1" y="38"/>
                    <a:pt x="5" y="35"/>
                  </a:cubicBezTo>
                  <a:cubicBezTo>
                    <a:pt x="6" y="34"/>
                    <a:pt x="3" y="31"/>
                    <a:pt x="5" y="28"/>
                  </a:cubicBezTo>
                  <a:cubicBezTo>
                    <a:pt x="5" y="27"/>
                    <a:pt x="6" y="27"/>
                    <a:pt x="7" y="26"/>
                  </a:cubicBezTo>
                  <a:cubicBezTo>
                    <a:pt x="7" y="25"/>
                    <a:pt x="7" y="22"/>
                    <a:pt x="7" y="20"/>
                  </a:cubicBezTo>
                  <a:cubicBezTo>
                    <a:pt x="8" y="18"/>
                    <a:pt x="11" y="19"/>
                    <a:pt x="11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2" y="0"/>
                    <a:pt x="10" y="9"/>
                  </a:cubicBezTo>
                  <a:cubicBezTo>
                    <a:pt x="14" y="12"/>
                    <a:pt x="23" y="19"/>
                    <a:pt x="30" y="28"/>
                  </a:cubicBezTo>
                  <a:cubicBezTo>
                    <a:pt x="39" y="39"/>
                    <a:pt x="47" y="53"/>
                    <a:pt x="47" y="53"/>
                  </a:cubicBezTo>
                  <a:cubicBezTo>
                    <a:pt x="47" y="53"/>
                    <a:pt x="63" y="66"/>
                    <a:pt x="75" y="78"/>
                  </a:cubicBezTo>
                  <a:cubicBezTo>
                    <a:pt x="90" y="93"/>
                    <a:pt x="101" y="108"/>
                    <a:pt x="102" y="109"/>
                  </a:cubicBezTo>
                  <a:cubicBezTo>
                    <a:pt x="106" y="112"/>
                    <a:pt x="116" y="111"/>
                    <a:pt x="151" y="126"/>
                  </a:cubicBezTo>
                  <a:cubicBezTo>
                    <a:pt x="154" y="128"/>
                    <a:pt x="163" y="122"/>
                    <a:pt x="191" y="135"/>
                  </a:cubicBezTo>
                  <a:cubicBezTo>
                    <a:pt x="191" y="135"/>
                    <a:pt x="199" y="131"/>
                    <a:pt x="206" y="128"/>
                  </a:cubicBezTo>
                  <a:cubicBezTo>
                    <a:pt x="210" y="126"/>
                    <a:pt x="207" y="119"/>
                    <a:pt x="207" y="119"/>
                  </a:cubicBezTo>
                  <a:cubicBezTo>
                    <a:pt x="207" y="119"/>
                    <a:pt x="206" y="109"/>
                    <a:pt x="204" y="108"/>
                  </a:cubicBezTo>
                  <a:cubicBezTo>
                    <a:pt x="204" y="108"/>
                    <a:pt x="201" y="105"/>
                    <a:pt x="201" y="105"/>
                  </a:cubicBezTo>
                  <a:cubicBezTo>
                    <a:pt x="201" y="105"/>
                    <a:pt x="199" y="94"/>
                    <a:pt x="201" y="93"/>
                  </a:cubicBezTo>
                  <a:cubicBezTo>
                    <a:pt x="203" y="92"/>
                    <a:pt x="205" y="93"/>
                    <a:pt x="205" y="93"/>
                  </a:cubicBezTo>
                  <a:lnTo>
                    <a:pt x="206" y="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4794F4F-16E3-E281-592A-1ACFE00D7DD3}"/>
              </a:ext>
            </a:extLst>
          </p:cNvPr>
          <p:cNvSpPr txBox="1"/>
          <p:nvPr/>
        </p:nvSpPr>
        <p:spPr>
          <a:xfrm>
            <a:off x="1206045" y="1184873"/>
            <a:ext cx="571342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rgbClr val="0169FC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THANKS</a:t>
            </a:r>
            <a:endParaRPr lang="zh-CN" altLang="en-US" sz="9600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rgbClr val="0169FC"/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2736CEC-D315-A9D1-6D37-C7A6390D4CB3}"/>
              </a:ext>
            </a:extLst>
          </p:cNvPr>
          <p:cNvSpPr txBox="1"/>
          <p:nvPr/>
        </p:nvSpPr>
        <p:spPr>
          <a:xfrm>
            <a:off x="1245168" y="2390797"/>
            <a:ext cx="52091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i="1" dirty="0">
                <a:gradFill>
                  <a:gsLst>
                    <a:gs pos="100000">
                      <a:schemeClr val="bg1">
                        <a:lumMod val="50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0"/>
                <a:sym typeface="+mn-lt"/>
              </a:rPr>
              <a:t>Geometric Wind Business Generic Template</a:t>
            </a:r>
            <a:endParaRPr lang="zh-CN" altLang="en-US" sz="2000" i="1" dirty="0">
              <a:gradFill>
                <a:gsLst>
                  <a:gs pos="100000">
                    <a:schemeClr val="bg1">
                      <a:lumMod val="50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ea typeface="思源黑体 CN Heavy" panose="020B0A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30FFE74F-900A-3EFF-C64C-A439E86B3ACB}"/>
              </a:ext>
            </a:extLst>
          </p:cNvPr>
          <p:cNvSpPr/>
          <p:nvPr/>
        </p:nvSpPr>
        <p:spPr>
          <a:xfrm rot="5400000">
            <a:off x="3589409" y="666848"/>
            <a:ext cx="400109" cy="5014963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499F2130-B28F-530A-2EF3-2D90FC312F9E}"/>
              </a:ext>
            </a:extLst>
          </p:cNvPr>
          <p:cNvSpPr txBox="1"/>
          <p:nvPr/>
        </p:nvSpPr>
        <p:spPr>
          <a:xfrm>
            <a:off x="1749633" y="3005053"/>
            <a:ext cx="42001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latin typeface="+mn-ea"/>
                <a:cs typeface="+mn-ea"/>
                <a:sym typeface="+mn-lt"/>
              </a:rPr>
              <a:t>工作汇报 </a:t>
            </a:r>
            <a:r>
              <a:rPr lang="en-US" altLang="zh-CN" sz="1600" b="1" dirty="0">
                <a:latin typeface="+mn-ea"/>
                <a:cs typeface="+mn-ea"/>
                <a:sym typeface="+mn-lt"/>
              </a:rPr>
              <a:t>/ </a:t>
            </a:r>
            <a:r>
              <a:rPr lang="zh-CN" altLang="en-US" sz="1600" b="1" dirty="0">
                <a:latin typeface="+mn-ea"/>
                <a:cs typeface="+mn-ea"/>
                <a:sym typeface="+mn-lt"/>
              </a:rPr>
              <a:t>工作总结 </a:t>
            </a:r>
            <a:r>
              <a:rPr lang="en-US" altLang="zh-CN" sz="1600" b="1" dirty="0">
                <a:latin typeface="+mn-ea"/>
                <a:cs typeface="+mn-ea"/>
                <a:sym typeface="+mn-lt"/>
              </a:rPr>
              <a:t>/  </a:t>
            </a:r>
            <a:r>
              <a:rPr lang="zh-CN" altLang="en-US" sz="1600" b="1" dirty="0">
                <a:latin typeface="+mn-ea"/>
                <a:cs typeface="+mn-ea"/>
                <a:sym typeface="+mn-lt"/>
              </a:rPr>
              <a:t>述职演示  </a:t>
            </a:r>
            <a:r>
              <a:rPr lang="en-US" altLang="zh-CN" sz="1600" b="1" dirty="0">
                <a:latin typeface="+mn-ea"/>
                <a:cs typeface="+mn-ea"/>
                <a:sym typeface="+mn-lt"/>
              </a:rPr>
              <a:t>/  </a:t>
            </a:r>
            <a:r>
              <a:rPr lang="zh-CN" altLang="en-US" sz="1600" b="1" dirty="0">
                <a:latin typeface="+mn-ea"/>
                <a:cs typeface="+mn-ea"/>
                <a:sym typeface="+mn-lt"/>
              </a:rPr>
              <a:t>项目汇报</a:t>
            </a: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AD88F930-50D1-9344-9359-90DC7AE77A6E}"/>
              </a:ext>
            </a:extLst>
          </p:cNvPr>
          <p:cNvSpPr/>
          <p:nvPr/>
        </p:nvSpPr>
        <p:spPr>
          <a:xfrm>
            <a:off x="-1130818" y="4394964"/>
            <a:ext cx="2182448" cy="2182448"/>
          </a:xfrm>
          <a:prstGeom prst="ellipse">
            <a:avLst/>
          </a:prstGeom>
          <a:gradFill>
            <a:gsLst>
              <a:gs pos="0">
                <a:srgbClr val="27BAFD">
                  <a:alpha val="3000"/>
                </a:srgbClr>
              </a:gs>
              <a:gs pos="100000">
                <a:srgbClr val="0169FC">
                  <a:alpha val="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F6C719A5-E760-0262-7935-D1A122BF173C}"/>
              </a:ext>
            </a:extLst>
          </p:cNvPr>
          <p:cNvGrpSpPr/>
          <p:nvPr/>
        </p:nvGrpSpPr>
        <p:grpSpPr>
          <a:xfrm>
            <a:off x="1444646" y="3869110"/>
            <a:ext cx="4727442" cy="1866360"/>
            <a:chOff x="4459978" y="6451596"/>
            <a:chExt cx="3272463" cy="1291945"/>
          </a:xfrm>
          <a:gradFill>
            <a:gsLst>
              <a:gs pos="100000">
                <a:srgbClr val="0169FC"/>
              </a:gs>
              <a:gs pos="0">
                <a:srgbClr val="27BAFD"/>
              </a:gs>
            </a:gsLst>
            <a:lin ang="5400000" scaled="1"/>
          </a:gradFill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0ECCF6C7-08AD-F681-E781-FC4320D9BBF6}"/>
                </a:ext>
              </a:extLst>
            </p:cNvPr>
            <p:cNvSpPr/>
            <p:nvPr/>
          </p:nvSpPr>
          <p:spPr>
            <a:xfrm flipH="1">
              <a:off x="4459978" y="6816213"/>
              <a:ext cx="1311228" cy="927328"/>
            </a:xfrm>
            <a:custGeom>
              <a:avLst/>
              <a:gdLst>
                <a:gd name="connsiteX0" fmla="*/ 723132 w 1311227"/>
                <a:gd name="connsiteY0" fmla="*/ 924120 h 927328"/>
                <a:gd name="connsiteX1" fmla="*/ 724970 w 1311227"/>
                <a:gd name="connsiteY1" fmla="*/ 925958 h 927328"/>
                <a:gd name="connsiteX2" fmla="*/ 722231 w 1311227"/>
                <a:gd name="connsiteY2" fmla="*/ 924588 h 927328"/>
                <a:gd name="connsiteX3" fmla="*/ 737632 w 1311227"/>
                <a:gd name="connsiteY3" fmla="*/ 922984 h 927328"/>
                <a:gd name="connsiteX4" fmla="*/ 740038 w 1311227"/>
                <a:gd name="connsiteY4" fmla="*/ 924588 h 927328"/>
                <a:gd name="connsiteX5" fmla="*/ 738155 w 1311227"/>
                <a:gd name="connsiteY5" fmla="*/ 924760 h 927328"/>
                <a:gd name="connsiteX6" fmla="*/ 711578 w 1311227"/>
                <a:gd name="connsiteY6" fmla="*/ 922914 h 927328"/>
                <a:gd name="connsiteX7" fmla="*/ 711445 w 1311227"/>
                <a:gd name="connsiteY7" fmla="*/ 923561 h 927328"/>
                <a:gd name="connsiteX8" fmla="*/ 707164 w 1311227"/>
                <a:gd name="connsiteY8" fmla="*/ 927328 h 927328"/>
                <a:gd name="connsiteX9" fmla="*/ 694973 w 1311227"/>
                <a:gd name="connsiteY9" fmla="*/ 917705 h 927328"/>
                <a:gd name="connsiteX10" fmla="*/ 694836 w 1311227"/>
                <a:gd name="connsiteY10" fmla="*/ 921849 h 927328"/>
                <a:gd name="connsiteX11" fmla="*/ 694836 w 1311227"/>
                <a:gd name="connsiteY11" fmla="*/ 917739 h 927328"/>
                <a:gd name="connsiteX12" fmla="*/ 575667 w 1311227"/>
                <a:gd name="connsiteY12" fmla="*/ 867058 h 927328"/>
                <a:gd name="connsiteX13" fmla="*/ 579776 w 1311227"/>
                <a:gd name="connsiteY13" fmla="*/ 869798 h 927328"/>
                <a:gd name="connsiteX14" fmla="*/ 574297 w 1311227"/>
                <a:gd name="connsiteY14" fmla="*/ 871168 h 927328"/>
                <a:gd name="connsiteX15" fmla="*/ 571558 w 1311227"/>
                <a:gd name="connsiteY15" fmla="*/ 824596 h 927328"/>
                <a:gd name="connsiteX16" fmla="*/ 571558 w 1311227"/>
                <a:gd name="connsiteY16" fmla="*/ 828705 h 927328"/>
                <a:gd name="connsiteX17" fmla="*/ 570775 w 1311227"/>
                <a:gd name="connsiteY17" fmla="*/ 824791 h 927328"/>
                <a:gd name="connsiteX18" fmla="*/ 570188 w 1311227"/>
                <a:gd name="connsiteY18" fmla="*/ 821856 h 927328"/>
                <a:gd name="connsiteX19" fmla="*/ 570775 w 1311227"/>
                <a:gd name="connsiteY19" fmla="*/ 824791 h 927328"/>
                <a:gd name="connsiteX20" fmla="*/ 566078 w 1311227"/>
                <a:gd name="connsiteY20" fmla="*/ 825965 h 927328"/>
                <a:gd name="connsiteX21" fmla="*/ 570188 w 1311227"/>
                <a:gd name="connsiteY21" fmla="*/ 821856 h 927328"/>
                <a:gd name="connsiteX22" fmla="*/ 527725 w 1311227"/>
                <a:gd name="connsiteY22" fmla="*/ 809528 h 927328"/>
                <a:gd name="connsiteX23" fmla="*/ 530465 w 1311227"/>
                <a:gd name="connsiteY23" fmla="*/ 810898 h 927328"/>
                <a:gd name="connsiteX24" fmla="*/ 526355 w 1311227"/>
                <a:gd name="connsiteY24" fmla="*/ 812268 h 927328"/>
                <a:gd name="connsiteX25" fmla="*/ 527725 w 1311227"/>
                <a:gd name="connsiteY25" fmla="*/ 809528 h 927328"/>
                <a:gd name="connsiteX26" fmla="*/ 597583 w 1311227"/>
                <a:gd name="connsiteY26" fmla="*/ 801310 h 927328"/>
                <a:gd name="connsiteX27" fmla="*/ 603062 w 1311227"/>
                <a:gd name="connsiteY27" fmla="*/ 805419 h 927328"/>
                <a:gd name="connsiteX28" fmla="*/ 594843 w 1311227"/>
                <a:gd name="connsiteY28" fmla="*/ 805419 h 927328"/>
                <a:gd name="connsiteX29" fmla="*/ 597583 w 1311227"/>
                <a:gd name="connsiteY29" fmla="*/ 801310 h 927328"/>
                <a:gd name="connsiteX30" fmla="*/ 807156 w 1311227"/>
                <a:gd name="connsiteY30" fmla="*/ 768435 h 927328"/>
                <a:gd name="connsiteX31" fmla="*/ 812635 w 1311227"/>
                <a:gd name="connsiteY31" fmla="*/ 769805 h 927328"/>
                <a:gd name="connsiteX32" fmla="*/ 808526 w 1311227"/>
                <a:gd name="connsiteY32" fmla="*/ 773915 h 927328"/>
                <a:gd name="connsiteX33" fmla="*/ 804416 w 1311227"/>
                <a:gd name="connsiteY33" fmla="*/ 771175 h 927328"/>
                <a:gd name="connsiteX34" fmla="*/ 740038 w 1311227"/>
                <a:gd name="connsiteY34" fmla="*/ 749259 h 927328"/>
                <a:gd name="connsiteX35" fmla="*/ 755105 w 1311227"/>
                <a:gd name="connsiteY35" fmla="*/ 761587 h 927328"/>
                <a:gd name="connsiteX36" fmla="*/ 750996 w 1311227"/>
                <a:gd name="connsiteY36" fmla="*/ 775285 h 927328"/>
                <a:gd name="connsiteX37" fmla="*/ 750996 w 1311227"/>
                <a:gd name="connsiteY37" fmla="*/ 784873 h 927328"/>
                <a:gd name="connsiteX38" fmla="*/ 744147 w 1311227"/>
                <a:gd name="connsiteY38" fmla="*/ 790352 h 927328"/>
                <a:gd name="connsiteX39" fmla="*/ 733189 w 1311227"/>
                <a:gd name="connsiteY39" fmla="*/ 779394 h 927328"/>
                <a:gd name="connsiteX40" fmla="*/ 734559 w 1311227"/>
                <a:gd name="connsiteY40" fmla="*/ 773915 h 927328"/>
                <a:gd name="connsiteX41" fmla="*/ 734559 w 1311227"/>
                <a:gd name="connsiteY41" fmla="*/ 764327 h 927328"/>
                <a:gd name="connsiteX42" fmla="*/ 740038 w 1311227"/>
                <a:gd name="connsiteY42" fmla="*/ 749259 h 927328"/>
                <a:gd name="connsiteX43" fmla="*/ 396229 w 1311227"/>
                <a:gd name="connsiteY43" fmla="*/ 747889 h 927328"/>
                <a:gd name="connsiteX44" fmla="*/ 398968 w 1311227"/>
                <a:gd name="connsiteY44" fmla="*/ 751999 h 927328"/>
                <a:gd name="connsiteX45" fmla="*/ 392119 w 1311227"/>
                <a:gd name="connsiteY45" fmla="*/ 754738 h 927328"/>
                <a:gd name="connsiteX46" fmla="*/ 390749 w 1311227"/>
                <a:gd name="connsiteY46" fmla="*/ 750629 h 927328"/>
                <a:gd name="connsiteX47" fmla="*/ 396229 w 1311227"/>
                <a:gd name="connsiteY47" fmla="*/ 747889 h 927328"/>
                <a:gd name="connsiteX48" fmla="*/ 741408 w 1311227"/>
                <a:gd name="connsiteY48" fmla="*/ 734192 h 927328"/>
                <a:gd name="connsiteX49" fmla="*/ 745517 w 1311227"/>
                <a:gd name="connsiteY49" fmla="*/ 735562 h 927328"/>
                <a:gd name="connsiteX50" fmla="*/ 738668 w 1311227"/>
                <a:gd name="connsiteY50" fmla="*/ 739671 h 927328"/>
                <a:gd name="connsiteX51" fmla="*/ 741408 w 1311227"/>
                <a:gd name="connsiteY51" fmla="*/ 734192 h 927328"/>
                <a:gd name="connsiteX52" fmla="*/ 572927 w 1311227"/>
                <a:gd name="connsiteY52" fmla="*/ 732822 h 927328"/>
                <a:gd name="connsiteX53" fmla="*/ 574297 w 1311227"/>
                <a:gd name="connsiteY53" fmla="*/ 735562 h 927328"/>
                <a:gd name="connsiteX54" fmla="*/ 570188 w 1311227"/>
                <a:gd name="connsiteY54" fmla="*/ 735562 h 927328"/>
                <a:gd name="connsiteX55" fmla="*/ 594843 w 1311227"/>
                <a:gd name="connsiteY55" fmla="*/ 730082 h 927328"/>
                <a:gd name="connsiteX56" fmla="*/ 598953 w 1311227"/>
                <a:gd name="connsiteY56" fmla="*/ 731452 h 927328"/>
                <a:gd name="connsiteX57" fmla="*/ 597583 w 1311227"/>
                <a:gd name="connsiteY57" fmla="*/ 734192 h 927328"/>
                <a:gd name="connsiteX58" fmla="*/ 594843 w 1311227"/>
                <a:gd name="connsiteY58" fmla="*/ 730082 h 927328"/>
                <a:gd name="connsiteX59" fmla="*/ 767433 w 1311227"/>
                <a:gd name="connsiteY59" fmla="*/ 727343 h 927328"/>
                <a:gd name="connsiteX60" fmla="*/ 774282 w 1311227"/>
                <a:gd name="connsiteY60" fmla="*/ 727343 h 927328"/>
                <a:gd name="connsiteX61" fmla="*/ 774282 w 1311227"/>
                <a:gd name="connsiteY61" fmla="*/ 735562 h 927328"/>
                <a:gd name="connsiteX62" fmla="*/ 770173 w 1311227"/>
                <a:gd name="connsiteY62" fmla="*/ 736931 h 927328"/>
                <a:gd name="connsiteX63" fmla="*/ 763324 w 1311227"/>
                <a:gd name="connsiteY63" fmla="*/ 732822 h 927328"/>
                <a:gd name="connsiteX64" fmla="*/ 767433 w 1311227"/>
                <a:gd name="connsiteY64" fmla="*/ 727343 h 927328"/>
                <a:gd name="connsiteX65" fmla="*/ 812635 w 1311227"/>
                <a:gd name="connsiteY65" fmla="*/ 723234 h 927328"/>
                <a:gd name="connsiteX66" fmla="*/ 818114 w 1311227"/>
                <a:gd name="connsiteY66" fmla="*/ 724603 h 927328"/>
                <a:gd name="connsiteX67" fmla="*/ 815375 w 1311227"/>
                <a:gd name="connsiteY67" fmla="*/ 725973 h 927328"/>
                <a:gd name="connsiteX68" fmla="*/ 659222 w 1311227"/>
                <a:gd name="connsiteY68" fmla="*/ 723234 h 927328"/>
                <a:gd name="connsiteX69" fmla="*/ 664701 w 1311227"/>
                <a:gd name="connsiteY69" fmla="*/ 724603 h 927328"/>
                <a:gd name="connsiteX70" fmla="*/ 664701 w 1311227"/>
                <a:gd name="connsiteY70" fmla="*/ 728712 h 927328"/>
                <a:gd name="connsiteX71" fmla="*/ 659222 w 1311227"/>
                <a:gd name="connsiteY71" fmla="*/ 723234 h 927328"/>
                <a:gd name="connsiteX72" fmla="*/ 834551 w 1311227"/>
                <a:gd name="connsiteY72" fmla="*/ 717754 h 927328"/>
                <a:gd name="connsiteX73" fmla="*/ 841400 w 1311227"/>
                <a:gd name="connsiteY73" fmla="*/ 719124 h 927328"/>
                <a:gd name="connsiteX74" fmla="*/ 838661 w 1311227"/>
                <a:gd name="connsiteY74" fmla="*/ 721864 h 927328"/>
                <a:gd name="connsiteX75" fmla="*/ 834551 w 1311227"/>
                <a:gd name="connsiteY75" fmla="*/ 717754 h 927328"/>
                <a:gd name="connsiteX76" fmla="*/ 983855 w 1311227"/>
                <a:gd name="connsiteY76" fmla="*/ 713645 h 927328"/>
                <a:gd name="connsiteX77" fmla="*/ 990704 w 1311227"/>
                <a:gd name="connsiteY77" fmla="*/ 719124 h 927328"/>
                <a:gd name="connsiteX78" fmla="*/ 981115 w 1311227"/>
                <a:gd name="connsiteY78" fmla="*/ 723234 h 927328"/>
                <a:gd name="connsiteX79" fmla="*/ 974267 w 1311227"/>
                <a:gd name="connsiteY79" fmla="*/ 721864 h 927328"/>
                <a:gd name="connsiteX80" fmla="*/ 983855 w 1311227"/>
                <a:gd name="connsiteY80" fmla="*/ 713645 h 927328"/>
                <a:gd name="connsiteX81" fmla="*/ 664701 w 1311227"/>
                <a:gd name="connsiteY81" fmla="*/ 706797 h 927328"/>
                <a:gd name="connsiteX82" fmla="*/ 666071 w 1311227"/>
                <a:gd name="connsiteY82" fmla="*/ 709536 h 927328"/>
                <a:gd name="connsiteX83" fmla="*/ 660592 w 1311227"/>
                <a:gd name="connsiteY83" fmla="*/ 713645 h 927328"/>
                <a:gd name="connsiteX84" fmla="*/ 660592 w 1311227"/>
                <a:gd name="connsiteY84" fmla="*/ 709536 h 927328"/>
                <a:gd name="connsiteX85" fmla="*/ 664701 w 1311227"/>
                <a:gd name="connsiteY85" fmla="*/ 706797 h 927328"/>
                <a:gd name="connsiteX86" fmla="*/ 1160554 w 1311227"/>
                <a:gd name="connsiteY86" fmla="*/ 704057 h 927328"/>
                <a:gd name="connsiteX87" fmla="*/ 1166033 w 1311227"/>
                <a:gd name="connsiteY87" fmla="*/ 708166 h 927328"/>
                <a:gd name="connsiteX88" fmla="*/ 1152335 w 1311227"/>
                <a:gd name="connsiteY88" fmla="*/ 716385 h 927328"/>
                <a:gd name="connsiteX89" fmla="*/ 1146856 w 1311227"/>
                <a:gd name="connsiteY89" fmla="*/ 712275 h 927328"/>
                <a:gd name="connsiteX90" fmla="*/ 1150966 w 1311227"/>
                <a:gd name="connsiteY90" fmla="*/ 705427 h 927328"/>
                <a:gd name="connsiteX91" fmla="*/ 1160554 w 1311227"/>
                <a:gd name="connsiteY91" fmla="*/ 704057 h 927328"/>
                <a:gd name="connsiteX92" fmla="*/ 401707 w 1311227"/>
                <a:gd name="connsiteY92" fmla="*/ 699947 h 927328"/>
                <a:gd name="connsiteX93" fmla="*/ 401707 w 1311227"/>
                <a:gd name="connsiteY93" fmla="*/ 704057 h 927328"/>
                <a:gd name="connsiteX94" fmla="*/ 407187 w 1311227"/>
                <a:gd name="connsiteY94" fmla="*/ 704057 h 927328"/>
                <a:gd name="connsiteX95" fmla="*/ 400338 w 1311227"/>
                <a:gd name="connsiteY95" fmla="*/ 708166 h 927328"/>
                <a:gd name="connsiteX96" fmla="*/ 401707 w 1311227"/>
                <a:gd name="connsiteY96" fmla="*/ 699947 h 927328"/>
                <a:gd name="connsiteX97" fmla="*/ 1157814 w 1311227"/>
                <a:gd name="connsiteY97" fmla="*/ 690359 h 927328"/>
                <a:gd name="connsiteX98" fmla="*/ 1163293 w 1311227"/>
                <a:gd name="connsiteY98" fmla="*/ 693099 h 927328"/>
                <a:gd name="connsiteX99" fmla="*/ 1161924 w 1311227"/>
                <a:gd name="connsiteY99" fmla="*/ 695839 h 927328"/>
                <a:gd name="connsiteX100" fmla="*/ 1157814 w 1311227"/>
                <a:gd name="connsiteY100" fmla="*/ 690359 h 927328"/>
                <a:gd name="connsiteX101" fmla="*/ 864686 w 1311227"/>
                <a:gd name="connsiteY101" fmla="*/ 690359 h 927328"/>
                <a:gd name="connsiteX102" fmla="*/ 868795 w 1311227"/>
                <a:gd name="connsiteY102" fmla="*/ 693099 h 927328"/>
                <a:gd name="connsiteX103" fmla="*/ 866056 w 1311227"/>
                <a:gd name="connsiteY103" fmla="*/ 694469 h 927328"/>
                <a:gd name="connsiteX104" fmla="*/ 864686 w 1311227"/>
                <a:gd name="connsiteY104" fmla="*/ 690359 h 927328"/>
                <a:gd name="connsiteX105" fmla="*/ 849619 w 1311227"/>
                <a:gd name="connsiteY105" fmla="*/ 690359 h 927328"/>
                <a:gd name="connsiteX106" fmla="*/ 853728 w 1311227"/>
                <a:gd name="connsiteY106" fmla="*/ 693099 h 927328"/>
                <a:gd name="connsiteX107" fmla="*/ 848249 w 1311227"/>
                <a:gd name="connsiteY107" fmla="*/ 693099 h 927328"/>
                <a:gd name="connsiteX108" fmla="*/ 444170 w 1311227"/>
                <a:gd name="connsiteY108" fmla="*/ 688989 h 927328"/>
                <a:gd name="connsiteX109" fmla="*/ 449649 w 1311227"/>
                <a:gd name="connsiteY109" fmla="*/ 688989 h 927328"/>
                <a:gd name="connsiteX110" fmla="*/ 448279 w 1311227"/>
                <a:gd name="connsiteY110" fmla="*/ 691729 h 927328"/>
                <a:gd name="connsiteX111" fmla="*/ 444170 w 1311227"/>
                <a:gd name="connsiteY111" fmla="*/ 688989 h 927328"/>
                <a:gd name="connsiteX112" fmla="*/ 649634 w 1311227"/>
                <a:gd name="connsiteY112" fmla="*/ 687620 h 927328"/>
                <a:gd name="connsiteX113" fmla="*/ 656483 w 1311227"/>
                <a:gd name="connsiteY113" fmla="*/ 688989 h 927328"/>
                <a:gd name="connsiteX114" fmla="*/ 648264 w 1311227"/>
                <a:gd name="connsiteY114" fmla="*/ 690359 h 927328"/>
                <a:gd name="connsiteX115" fmla="*/ 855098 w 1311227"/>
                <a:gd name="connsiteY115" fmla="*/ 682141 h 927328"/>
                <a:gd name="connsiteX116" fmla="*/ 856468 w 1311227"/>
                <a:gd name="connsiteY116" fmla="*/ 684880 h 927328"/>
                <a:gd name="connsiteX117" fmla="*/ 850988 w 1311227"/>
                <a:gd name="connsiteY117" fmla="*/ 684880 h 927328"/>
                <a:gd name="connsiteX118" fmla="*/ 855098 w 1311227"/>
                <a:gd name="connsiteY118" fmla="*/ 682141 h 927328"/>
                <a:gd name="connsiteX119" fmla="*/ 412666 w 1311227"/>
                <a:gd name="connsiteY119" fmla="*/ 679401 h 927328"/>
                <a:gd name="connsiteX120" fmla="*/ 416775 w 1311227"/>
                <a:gd name="connsiteY120" fmla="*/ 680771 h 927328"/>
                <a:gd name="connsiteX121" fmla="*/ 415405 w 1311227"/>
                <a:gd name="connsiteY121" fmla="*/ 683511 h 927328"/>
                <a:gd name="connsiteX122" fmla="*/ 411296 w 1311227"/>
                <a:gd name="connsiteY122" fmla="*/ 682141 h 927328"/>
                <a:gd name="connsiteX123" fmla="*/ 412666 w 1311227"/>
                <a:gd name="connsiteY123" fmla="*/ 679401 h 927328"/>
                <a:gd name="connsiteX124" fmla="*/ 368833 w 1311227"/>
                <a:gd name="connsiteY124" fmla="*/ 679401 h 927328"/>
                <a:gd name="connsiteX125" fmla="*/ 372943 w 1311227"/>
                <a:gd name="connsiteY125" fmla="*/ 679401 h 927328"/>
                <a:gd name="connsiteX126" fmla="*/ 375682 w 1311227"/>
                <a:gd name="connsiteY126" fmla="*/ 684880 h 927328"/>
                <a:gd name="connsiteX127" fmla="*/ 367464 w 1311227"/>
                <a:gd name="connsiteY127" fmla="*/ 684880 h 927328"/>
                <a:gd name="connsiteX128" fmla="*/ 366094 w 1311227"/>
                <a:gd name="connsiteY128" fmla="*/ 682141 h 927328"/>
                <a:gd name="connsiteX129" fmla="*/ 643470 w 1311227"/>
                <a:gd name="connsiteY129" fmla="*/ 677860 h 927328"/>
                <a:gd name="connsiteX130" fmla="*/ 644155 w 1311227"/>
                <a:gd name="connsiteY130" fmla="*/ 680771 h 927328"/>
                <a:gd name="connsiteX131" fmla="*/ 640046 w 1311227"/>
                <a:gd name="connsiteY131" fmla="*/ 688989 h 927328"/>
                <a:gd name="connsiteX132" fmla="*/ 638676 w 1311227"/>
                <a:gd name="connsiteY132" fmla="*/ 701317 h 927328"/>
                <a:gd name="connsiteX133" fmla="*/ 629087 w 1311227"/>
                <a:gd name="connsiteY133" fmla="*/ 709536 h 927328"/>
                <a:gd name="connsiteX134" fmla="*/ 614020 w 1311227"/>
                <a:gd name="connsiteY134" fmla="*/ 702687 h 927328"/>
                <a:gd name="connsiteX135" fmla="*/ 609911 w 1311227"/>
                <a:gd name="connsiteY135" fmla="*/ 704057 h 927328"/>
                <a:gd name="connsiteX136" fmla="*/ 612650 w 1311227"/>
                <a:gd name="connsiteY136" fmla="*/ 699947 h 927328"/>
                <a:gd name="connsiteX137" fmla="*/ 615390 w 1311227"/>
                <a:gd name="connsiteY137" fmla="*/ 688989 h 927328"/>
                <a:gd name="connsiteX138" fmla="*/ 634566 w 1311227"/>
                <a:gd name="connsiteY138" fmla="*/ 678032 h 927328"/>
                <a:gd name="connsiteX139" fmla="*/ 642785 w 1311227"/>
                <a:gd name="connsiteY139" fmla="*/ 678032 h 927328"/>
                <a:gd name="connsiteX140" fmla="*/ 643470 w 1311227"/>
                <a:gd name="connsiteY140" fmla="*/ 677860 h 927328"/>
                <a:gd name="connsiteX141" fmla="*/ 646894 w 1311227"/>
                <a:gd name="connsiteY141" fmla="*/ 672552 h 927328"/>
                <a:gd name="connsiteX142" fmla="*/ 649634 w 1311227"/>
                <a:gd name="connsiteY142" fmla="*/ 673922 h 927328"/>
                <a:gd name="connsiteX143" fmla="*/ 645524 w 1311227"/>
                <a:gd name="connsiteY143" fmla="*/ 675292 h 927328"/>
                <a:gd name="connsiteX144" fmla="*/ 646894 w 1311227"/>
                <a:gd name="connsiteY144" fmla="*/ 672552 h 927328"/>
                <a:gd name="connsiteX145" fmla="*/ 1131789 w 1311227"/>
                <a:gd name="connsiteY145" fmla="*/ 665704 h 927328"/>
                <a:gd name="connsiteX146" fmla="*/ 1127679 w 1311227"/>
                <a:gd name="connsiteY146" fmla="*/ 668443 h 927328"/>
                <a:gd name="connsiteX147" fmla="*/ 1125964 w 1311227"/>
                <a:gd name="connsiteY147" fmla="*/ 667218 h 927328"/>
                <a:gd name="connsiteX148" fmla="*/ 985225 w 1311227"/>
                <a:gd name="connsiteY148" fmla="*/ 664334 h 927328"/>
                <a:gd name="connsiteX149" fmla="*/ 989334 w 1311227"/>
                <a:gd name="connsiteY149" fmla="*/ 664334 h 927328"/>
                <a:gd name="connsiteX150" fmla="*/ 992073 w 1311227"/>
                <a:gd name="connsiteY150" fmla="*/ 668443 h 927328"/>
                <a:gd name="connsiteX151" fmla="*/ 985225 w 1311227"/>
                <a:gd name="connsiteY151" fmla="*/ 668443 h 927328"/>
                <a:gd name="connsiteX152" fmla="*/ 985225 w 1311227"/>
                <a:gd name="connsiteY152" fmla="*/ 664334 h 927328"/>
                <a:gd name="connsiteX153" fmla="*/ 9957 w 1311227"/>
                <a:gd name="connsiteY153" fmla="*/ 661594 h 927328"/>
                <a:gd name="connsiteX154" fmla="*/ 15435 w 1311227"/>
                <a:gd name="connsiteY154" fmla="*/ 662964 h 927328"/>
                <a:gd name="connsiteX155" fmla="*/ 14066 w 1311227"/>
                <a:gd name="connsiteY155" fmla="*/ 665704 h 927328"/>
                <a:gd name="connsiteX156" fmla="*/ 8587 w 1311227"/>
                <a:gd name="connsiteY156" fmla="*/ 665704 h 927328"/>
                <a:gd name="connsiteX157" fmla="*/ 279799 w 1311227"/>
                <a:gd name="connsiteY157" fmla="*/ 660224 h 927328"/>
                <a:gd name="connsiteX158" fmla="*/ 296236 w 1311227"/>
                <a:gd name="connsiteY158" fmla="*/ 669813 h 927328"/>
                <a:gd name="connsiteX159" fmla="*/ 288018 w 1311227"/>
                <a:gd name="connsiteY159" fmla="*/ 680771 h 927328"/>
                <a:gd name="connsiteX160" fmla="*/ 279799 w 1311227"/>
                <a:gd name="connsiteY160" fmla="*/ 680771 h 927328"/>
                <a:gd name="connsiteX161" fmla="*/ 268841 w 1311227"/>
                <a:gd name="connsiteY161" fmla="*/ 684880 h 927328"/>
                <a:gd name="connsiteX162" fmla="*/ 266102 w 1311227"/>
                <a:gd name="connsiteY162" fmla="*/ 683511 h 927328"/>
                <a:gd name="connsiteX163" fmla="*/ 256513 w 1311227"/>
                <a:gd name="connsiteY163" fmla="*/ 678032 h 927328"/>
                <a:gd name="connsiteX164" fmla="*/ 279799 w 1311227"/>
                <a:gd name="connsiteY164" fmla="*/ 660224 h 927328"/>
                <a:gd name="connsiteX165" fmla="*/ 849619 w 1311227"/>
                <a:gd name="connsiteY165" fmla="*/ 657485 h 927328"/>
                <a:gd name="connsiteX166" fmla="*/ 855098 w 1311227"/>
                <a:gd name="connsiteY166" fmla="*/ 661594 h 927328"/>
                <a:gd name="connsiteX167" fmla="*/ 850988 w 1311227"/>
                <a:gd name="connsiteY167" fmla="*/ 662964 h 927328"/>
                <a:gd name="connsiteX168" fmla="*/ 846879 w 1311227"/>
                <a:gd name="connsiteY168" fmla="*/ 660224 h 927328"/>
                <a:gd name="connsiteX169" fmla="*/ 960569 w 1311227"/>
                <a:gd name="connsiteY169" fmla="*/ 654746 h 927328"/>
                <a:gd name="connsiteX170" fmla="*/ 964678 w 1311227"/>
                <a:gd name="connsiteY170" fmla="*/ 654746 h 927328"/>
                <a:gd name="connsiteX171" fmla="*/ 963309 w 1311227"/>
                <a:gd name="connsiteY171" fmla="*/ 658855 h 927328"/>
                <a:gd name="connsiteX172" fmla="*/ 960569 w 1311227"/>
                <a:gd name="connsiteY172" fmla="*/ 654746 h 927328"/>
                <a:gd name="connsiteX173" fmla="*/ 1127923 w 1311227"/>
                <a:gd name="connsiteY173" fmla="*/ 654400 h 927328"/>
                <a:gd name="connsiteX174" fmla="*/ 1130419 w 1311227"/>
                <a:gd name="connsiteY174" fmla="*/ 660224 h 927328"/>
                <a:gd name="connsiteX175" fmla="*/ 1127679 w 1311227"/>
                <a:gd name="connsiteY175" fmla="*/ 654746 h 927328"/>
                <a:gd name="connsiteX176" fmla="*/ 760584 w 1311227"/>
                <a:gd name="connsiteY176" fmla="*/ 652006 h 927328"/>
                <a:gd name="connsiteX177" fmla="*/ 759215 w 1311227"/>
                <a:gd name="connsiteY177" fmla="*/ 660224 h 927328"/>
                <a:gd name="connsiteX178" fmla="*/ 741408 w 1311227"/>
                <a:gd name="connsiteY178" fmla="*/ 678032 h 927328"/>
                <a:gd name="connsiteX179" fmla="*/ 742777 w 1311227"/>
                <a:gd name="connsiteY179" fmla="*/ 684880 h 927328"/>
                <a:gd name="connsiteX180" fmla="*/ 761954 w 1311227"/>
                <a:gd name="connsiteY180" fmla="*/ 695839 h 927328"/>
                <a:gd name="connsiteX181" fmla="*/ 755105 w 1311227"/>
                <a:gd name="connsiteY181" fmla="*/ 705427 h 927328"/>
                <a:gd name="connsiteX182" fmla="*/ 738668 w 1311227"/>
                <a:gd name="connsiteY182" fmla="*/ 697208 h 927328"/>
                <a:gd name="connsiteX183" fmla="*/ 742777 w 1311227"/>
                <a:gd name="connsiteY183" fmla="*/ 702687 h 927328"/>
                <a:gd name="connsiteX184" fmla="*/ 740038 w 1311227"/>
                <a:gd name="connsiteY184" fmla="*/ 704057 h 927328"/>
                <a:gd name="connsiteX185" fmla="*/ 733189 w 1311227"/>
                <a:gd name="connsiteY185" fmla="*/ 709536 h 927328"/>
                <a:gd name="connsiteX186" fmla="*/ 730450 w 1311227"/>
                <a:gd name="connsiteY186" fmla="*/ 706797 h 927328"/>
                <a:gd name="connsiteX187" fmla="*/ 733189 w 1311227"/>
                <a:gd name="connsiteY187" fmla="*/ 695839 h 927328"/>
                <a:gd name="connsiteX188" fmla="*/ 724970 w 1311227"/>
                <a:gd name="connsiteY188" fmla="*/ 705427 h 927328"/>
                <a:gd name="connsiteX189" fmla="*/ 726340 w 1311227"/>
                <a:gd name="connsiteY189" fmla="*/ 715015 h 927328"/>
                <a:gd name="connsiteX190" fmla="*/ 738668 w 1311227"/>
                <a:gd name="connsiteY190" fmla="*/ 719124 h 927328"/>
                <a:gd name="connsiteX191" fmla="*/ 737298 w 1311227"/>
                <a:gd name="connsiteY191" fmla="*/ 715015 h 927328"/>
                <a:gd name="connsiteX192" fmla="*/ 749626 w 1311227"/>
                <a:gd name="connsiteY192" fmla="*/ 706797 h 927328"/>
                <a:gd name="connsiteX193" fmla="*/ 756475 w 1311227"/>
                <a:gd name="connsiteY193" fmla="*/ 712275 h 927328"/>
                <a:gd name="connsiteX194" fmla="*/ 752366 w 1311227"/>
                <a:gd name="connsiteY194" fmla="*/ 712275 h 927328"/>
                <a:gd name="connsiteX195" fmla="*/ 757845 w 1311227"/>
                <a:gd name="connsiteY195" fmla="*/ 719124 h 927328"/>
                <a:gd name="connsiteX196" fmla="*/ 760584 w 1311227"/>
                <a:gd name="connsiteY196" fmla="*/ 716385 h 927328"/>
                <a:gd name="connsiteX197" fmla="*/ 757845 w 1311227"/>
                <a:gd name="connsiteY197" fmla="*/ 712275 h 927328"/>
                <a:gd name="connsiteX198" fmla="*/ 760584 w 1311227"/>
                <a:gd name="connsiteY198" fmla="*/ 709536 h 927328"/>
                <a:gd name="connsiteX199" fmla="*/ 767433 w 1311227"/>
                <a:gd name="connsiteY199" fmla="*/ 698578 h 927328"/>
                <a:gd name="connsiteX200" fmla="*/ 764693 w 1311227"/>
                <a:gd name="connsiteY200" fmla="*/ 675292 h 927328"/>
                <a:gd name="connsiteX201" fmla="*/ 757845 w 1311227"/>
                <a:gd name="connsiteY201" fmla="*/ 673922 h 927328"/>
                <a:gd name="connsiteX202" fmla="*/ 763324 w 1311227"/>
                <a:gd name="connsiteY202" fmla="*/ 667074 h 927328"/>
                <a:gd name="connsiteX203" fmla="*/ 760584 w 1311227"/>
                <a:gd name="connsiteY203" fmla="*/ 652006 h 927328"/>
                <a:gd name="connsiteX204" fmla="*/ 660592 w 1311227"/>
                <a:gd name="connsiteY204" fmla="*/ 652006 h 927328"/>
                <a:gd name="connsiteX205" fmla="*/ 666071 w 1311227"/>
                <a:gd name="connsiteY205" fmla="*/ 653376 h 927328"/>
                <a:gd name="connsiteX206" fmla="*/ 661962 w 1311227"/>
                <a:gd name="connsiteY206" fmla="*/ 654746 h 927328"/>
                <a:gd name="connsiteX207" fmla="*/ 660592 w 1311227"/>
                <a:gd name="connsiteY207" fmla="*/ 652006 h 927328"/>
                <a:gd name="connsiteX208" fmla="*/ 638676 w 1311227"/>
                <a:gd name="connsiteY208" fmla="*/ 650636 h 927328"/>
                <a:gd name="connsiteX209" fmla="*/ 640046 w 1311227"/>
                <a:gd name="connsiteY209" fmla="*/ 654746 h 927328"/>
                <a:gd name="connsiteX210" fmla="*/ 634566 w 1311227"/>
                <a:gd name="connsiteY210" fmla="*/ 661594 h 927328"/>
                <a:gd name="connsiteX211" fmla="*/ 627718 w 1311227"/>
                <a:gd name="connsiteY211" fmla="*/ 660224 h 927328"/>
                <a:gd name="connsiteX212" fmla="*/ 627718 w 1311227"/>
                <a:gd name="connsiteY212" fmla="*/ 654746 h 927328"/>
                <a:gd name="connsiteX213" fmla="*/ 638676 w 1311227"/>
                <a:gd name="connsiteY213" fmla="*/ 650636 h 927328"/>
                <a:gd name="connsiteX214" fmla="*/ 1172882 w 1311227"/>
                <a:gd name="connsiteY214" fmla="*/ 649267 h 927328"/>
                <a:gd name="connsiteX215" fmla="*/ 1176991 w 1311227"/>
                <a:gd name="connsiteY215" fmla="*/ 650636 h 927328"/>
                <a:gd name="connsiteX216" fmla="*/ 1172749 w 1311227"/>
                <a:gd name="connsiteY216" fmla="*/ 649576 h 927328"/>
                <a:gd name="connsiteX217" fmla="*/ 1183840 w 1311227"/>
                <a:gd name="connsiteY217" fmla="*/ 643788 h 927328"/>
                <a:gd name="connsiteX218" fmla="*/ 1198907 w 1311227"/>
                <a:gd name="connsiteY218" fmla="*/ 657485 h 927328"/>
                <a:gd name="connsiteX219" fmla="*/ 1190689 w 1311227"/>
                <a:gd name="connsiteY219" fmla="*/ 660224 h 927328"/>
                <a:gd name="connsiteX220" fmla="*/ 1181100 w 1311227"/>
                <a:gd name="connsiteY220" fmla="*/ 645157 h 927328"/>
                <a:gd name="connsiteX221" fmla="*/ 142823 w 1311227"/>
                <a:gd name="connsiteY221" fmla="*/ 642418 h 927328"/>
                <a:gd name="connsiteX222" fmla="*/ 149672 w 1311227"/>
                <a:gd name="connsiteY222" fmla="*/ 643788 h 927328"/>
                <a:gd name="connsiteX223" fmla="*/ 151042 w 1311227"/>
                <a:gd name="connsiteY223" fmla="*/ 646527 h 927328"/>
                <a:gd name="connsiteX224" fmla="*/ 144193 w 1311227"/>
                <a:gd name="connsiteY224" fmla="*/ 649267 h 927328"/>
                <a:gd name="connsiteX225" fmla="*/ 1115352 w 1311227"/>
                <a:gd name="connsiteY225" fmla="*/ 639678 h 927328"/>
                <a:gd name="connsiteX226" fmla="*/ 1115352 w 1311227"/>
                <a:gd name="connsiteY226" fmla="*/ 649267 h 927328"/>
                <a:gd name="connsiteX227" fmla="*/ 1119461 w 1311227"/>
                <a:gd name="connsiteY227" fmla="*/ 649267 h 927328"/>
                <a:gd name="connsiteX228" fmla="*/ 1119461 w 1311227"/>
                <a:gd name="connsiteY228" fmla="*/ 645157 h 927328"/>
                <a:gd name="connsiteX229" fmla="*/ 1122201 w 1311227"/>
                <a:gd name="connsiteY229" fmla="*/ 647897 h 927328"/>
                <a:gd name="connsiteX230" fmla="*/ 1124940 w 1311227"/>
                <a:gd name="connsiteY230" fmla="*/ 643788 h 927328"/>
                <a:gd name="connsiteX231" fmla="*/ 1115352 w 1311227"/>
                <a:gd name="connsiteY231" fmla="*/ 639678 h 927328"/>
                <a:gd name="connsiteX232" fmla="*/ 607171 w 1311227"/>
                <a:gd name="connsiteY232" fmla="*/ 635569 h 927328"/>
                <a:gd name="connsiteX233" fmla="*/ 614020 w 1311227"/>
                <a:gd name="connsiteY233" fmla="*/ 635569 h 927328"/>
                <a:gd name="connsiteX234" fmla="*/ 615390 w 1311227"/>
                <a:gd name="connsiteY234" fmla="*/ 641048 h 927328"/>
                <a:gd name="connsiteX235" fmla="*/ 611281 w 1311227"/>
                <a:gd name="connsiteY235" fmla="*/ 643788 h 927328"/>
                <a:gd name="connsiteX236" fmla="*/ 607171 w 1311227"/>
                <a:gd name="connsiteY236" fmla="*/ 642418 h 927328"/>
                <a:gd name="connsiteX237" fmla="*/ 607171 w 1311227"/>
                <a:gd name="connsiteY237" fmla="*/ 635569 h 927328"/>
                <a:gd name="connsiteX238" fmla="*/ 279799 w 1311227"/>
                <a:gd name="connsiteY238" fmla="*/ 634199 h 927328"/>
                <a:gd name="connsiteX239" fmla="*/ 290757 w 1311227"/>
                <a:gd name="connsiteY239" fmla="*/ 638309 h 927328"/>
                <a:gd name="connsiteX240" fmla="*/ 290757 w 1311227"/>
                <a:gd name="connsiteY240" fmla="*/ 643788 h 927328"/>
                <a:gd name="connsiteX241" fmla="*/ 286648 w 1311227"/>
                <a:gd name="connsiteY241" fmla="*/ 645157 h 927328"/>
                <a:gd name="connsiteX242" fmla="*/ 279799 w 1311227"/>
                <a:gd name="connsiteY242" fmla="*/ 634199 h 927328"/>
                <a:gd name="connsiteX243" fmla="*/ 1026317 w 1311227"/>
                <a:gd name="connsiteY243" fmla="*/ 631459 h 927328"/>
                <a:gd name="connsiteX244" fmla="*/ 1030427 w 1311227"/>
                <a:gd name="connsiteY244" fmla="*/ 631459 h 927328"/>
                <a:gd name="connsiteX245" fmla="*/ 1029057 w 1311227"/>
                <a:gd name="connsiteY245" fmla="*/ 635569 h 927328"/>
                <a:gd name="connsiteX246" fmla="*/ 1026317 w 1311227"/>
                <a:gd name="connsiteY246" fmla="*/ 631459 h 927328"/>
                <a:gd name="connsiteX247" fmla="*/ 1183840 w 1311227"/>
                <a:gd name="connsiteY247" fmla="*/ 628720 h 927328"/>
                <a:gd name="connsiteX248" fmla="*/ 1189319 w 1311227"/>
                <a:gd name="connsiteY248" fmla="*/ 631459 h 927328"/>
                <a:gd name="connsiteX249" fmla="*/ 1187949 w 1311227"/>
                <a:gd name="connsiteY249" fmla="*/ 636939 h 927328"/>
                <a:gd name="connsiteX250" fmla="*/ 1183840 w 1311227"/>
                <a:gd name="connsiteY250" fmla="*/ 628720 h 927328"/>
                <a:gd name="connsiteX251" fmla="*/ 992073 w 1311227"/>
                <a:gd name="connsiteY251" fmla="*/ 628720 h 927328"/>
                <a:gd name="connsiteX252" fmla="*/ 993443 w 1311227"/>
                <a:gd name="connsiteY252" fmla="*/ 634199 h 927328"/>
                <a:gd name="connsiteX253" fmla="*/ 989334 w 1311227"/>
                <a:gd name="connsiteY253" fmla="*/ 631459 h 927328"/>
                <a:gd name="connsiteX254" fmla="*/ 992073 w 1311227"/>
                <a:gd name="connsiteY254" fmla="*/ 628720 h 927328"/>
                <a:gd name="connsiteX255" fmla="*/ 668811 w 1311227"/>
                <a:gd name="connsiteY255" fmla="*/ 628720 h 927328"/>
                <a:gd name="connsiteX256" fmla="*/ 670180 w 1311227"/>
                <a:gd name="connsiteY256" fmla="*/ 631459 h 927328"/>
                <a:gd name="connsiteX257" fmla="*/ 666071 w 1311227"/>
                <a:gd name="connsiteY257" fmla="*/ 630090 h 927328"/>
                <a:gd name="connsiteX258" fmla="*/ 668811 w 1311227"/>
                <a:gd name="connsiteY258" fmla="*/ 628720 h 927328"/>
                <a:gd name="connsiteX259" fmla="*/ 540053 w 1311227"/>
                <a:gd name="connsiteY259" fmla="*/ 621871 h 927328"/>
                <a:gd name="connsiteX260" fmla="*/ 548272 w 1311227"/>
                <a:gd name="connsiteY260" fmla="*/ 621871 h 927328"/>
                <a:gd name="connsiteX261" fmla="*/ 549641 w 1311227"/>
                <a:gd name="connsiteY261" fmla="*/ 628720 h 927328"/>
                <a:gd name="connsiteX262" fmla="*/ 541423 w 1311227"/>
                <a:gd name="connsiteY262" fmla="*/ 630090 h 927328"/>
                <a:gd name="connsiteX263" fmla="*/ 1198222 w 1311227"/>
                <a:gd name="connsiteY263" fmla="*/ 619132 h 927328"/>
                <a:gd name="connsiteX264" fmla="*/ 1201647 w 1311227"/>
                <a:gd name="connsiteY264" fmla="*/ 620502 h 927328"/>
                <a:gd name="connsiteX265" fmla="*/ 1197537 w 1311227"/>
                <a:gd name="connsiteY265" fmla="*/ 630090 h 927328"/>
                <a:gd name="connsiteX266" fmla="*/ 1194798 w 1311227"/>
                <a:gd name="connsiteY266" fmla="*/ 631459 h 927328"/>
                <a:gd name="connsiteX267" fmla="*/ 1190689 w 1311227"/>
                <a:gd name="connsiteY267" fmla="*/ 625981 h 927328"/>
                <a:gd name="connsiteX268" fmla="*/ 1198222 w 1311227"/>
                <a:gd name="connsiteY268" fmla="*/ 619132 h 927328"/>
                <a:gd name="connsiteX269" fmla="*/ 1135898 w 1311227"/>
                <a:gd name="connsiteY269" fmla="*/ 615023 h 927328"/>
                <a:gd name="connsiteX270" fmla="*/ 1133159 w 1311227"/>
                <a:gd name="connsiteY270" fmla="*/ 619132 h 927328"/>
                <a:gd name="connsiteX271" fmla="*/ 1141377 w 1311227"/>
                <a:gd name="connsiteY271" fmla="*/ 624611 h 927328"/>
                <a:gd name="connsiteX272" fmla="*/ 1141377 w 1311227"/>
                <a:gd name="connsiteY272" fmla="*/ 620502 h 927328"/>
                <a:gd name="connsiteX273" fmla="*/ 1135898 w 1311227"/>
                <a:gd name="connsiteY273" fmla="*/ 615023 h 927328"/>
                <a:gd name="connsiteX274" fmla="*/ 1235890 w 1311227"/>
                <a:gd name="connsiteY274" fmla="*/ 612283 h 927328"/>
                <a:gd name="connsiteX275" fmla="*/ 1240000 w 1311227"/>
                <a:gd name="connsiteY275" fmla="*/ 615023 h 927328"/>
                <a:gd name="connsiteX276" fmla="*/ 1235890 w 1311227"/>
                <a:gd name="connsiteY276" fmla="*/ 616392 h 927328"/>
                <a:gd name="connsiteX277" fmla="*/ 1235890 w 1311227"/>
                <a:gd name="connsiteY277" fmla="*/ 612283 h 927328"/>
                <a:gd name="connsiteX278" fmla="*/ 874274 w 1311227"/>
                <a:gd name="connsiteY278" fmla="*/ 610913 h 927328"/>
                <a:gd name="connsiteX279" fmla="*/ 875644 w 1311227"/>
                <a:gd name="connsiteY279" fmla="*/ 613653 h 927328"/>
                <a:gd name="connsiteX280" fmla="*/ 871535 w 1311227"/>
                <a:gd name="connsiteY280" fmla="*/ 613653 h 927328"/>
                <a:gd name="connsiteX281" fmla="*/ 612650 w 1311227"/>
                <a:gd name="connsiteY281" fmla="*/ 609544 h 927328"/>
                <a:gd name="connsiteX282" fmla="*/ 618129 w 1311227"/>
                <a:gd name="connsiteY282" fmla="*/ 609544 h 927328"/>
                <a:gd name="connsiteX283" fmla="*/ 618129 w 1311227"/>
                <a:gd name="connsiteY283" fmla="*/ 613653 h 927328"/>
                <a:gd name="connsiteX284" fmla="*/ 612650 w 1311227"/>
                <a:gd name="connsiteY284" fmla="*/ 609544 h 927328"/>
                <a:gd name="connsiteX285" fmla="*/ 289387 w 1311227"/>
                <a:gd name="connsiteY285" fmla="*/ 609544 h 927328"/>
                <a:gd name="connsiteX286" fmla="*/ 290757 w 1311227"/>
                <a:gd name="connsiteY286" fmla="*/ 612283 h 927328"/>
                <a:gd name="connsiteX287" fmla="*/ 286648 w 1311227"/>
                <a:gd name="connsiteY287" fmla="*/ 617762 h 927328"/>
                <a:gd name="connsiteX288" fmla="*/ 289387 w 1311227"/>
                <a:gd name="connsiteY288" fmla="*/ 625981 h 927328"/>
                <a:gd name="connsiteX289" fmla="*/ 282538 w 1311227"/>
                <a:gd name="connsiteY289" fmla="*/ 628720 h 927328"/>
                <a:gd name="connsiteX290" fmla="*/ 283908 w 1311227"/>
                <a:gd name="connsiteY290" fmla="*/ 612283 h 927328"/>
                <a:gd name="connsiteX291" fmla="*/ 289387 w 1311227"/>
                <a:gd name="connsiteY291" fmla="*/ 609544 h 927328"/>
                <a:gd name="connsiteX292" fmla="*/ 397598 w 1311227"/>
                <a:gd name="connsiteY292" fmla="*/ 605434 h 927328"/>
                <a:gd name="connsiteX293" fmla="*/ 401707 w 1311227"/>
                <a:gd name="connsiteY293" fmla="*/ 608174 h 927328"/>
                <a:gd name="connsiteX294" fmla="*/ 398968 w 1311227"/>
                <a:gd name="connsiteY294" fmla="*/ 609544 h 927328"/>
                <a:gd name="connsiteX295" fmla="*/ 397598 w 1311227"/>
                <a:gd name="connsiteY295" fmla="*/ 605434 h 927328"/>
                <a:gd name="connsiteX296" fmla="*/ 1040015 w 1311227"/>
                <a:gd name="connsiteY296" fmla="*/ 602695 h 927328"/>
                <a:gd name="connsiteX297" fmla="*/ 1044124 w 1311227"/>
                <a:gd name="connsiteY297" fmla="*/ 604064 h 927328"/>
                <a:gd name="connsiteX298" fmla="*/ 1040015 w 1311227"/>
                <a:gd name="connsiteY298" fmla="*/ 608174 h 927328"/>
                <a:gd name="connsiteX299" fmla="*/ 374312 w 1311227"/>
                <a:gd name="connsiteY299" fmla="*/ 601325 h 927328"/>
                <a:gd name="connsiteX300" fmla="*/ 377052 w 1311227"/>
                <a:gd name="connsiteY300" fmla="*/ 604064 h 927328"/>
                <a:gd name="connsiteX301" fmla="*/ 375682 w 1311227"/>
                <a:gd name="connsiteY301" fmla="*/ 606804 h 927328"/>
                <a:gd name="connsiteX302" fmla="*/ 370203 w 1311227"/>
                <a:gd name="connsiteY302" fmla="*/ 605434 h 927328"/>
                <a:gd name="connsiteX303" fmla="*/ 374312 w 1311227"/>
                <a:gd name="connsiteY303" fmla="*/ 601325 h 927328"/>
                <a:gd name="connsiteX304" fmla="*/ 639703 w 1311227"/>
                <a:gd name="connsiteY304" fmla="*/ 600983 h 927328"/>
                <a:gd name="connsiteX305" fmla="*/ 644155 w 1311227"/>
                <a:gd name="connsiteY305" fmla="*/ 606804 h 927328"/>
                <a:gd name="connsiteX306" fmla="*/ 637306 w 1311227"/>
                <a:gd name="connsiteY306" fmla="*/ 606804 h 927328"/>
                <a:gd name="connsiteX307" fmla="*/ 637306 w 1311227"/>
                <a:gd name="connsiteY307" fmla="*/ 601325 h 927328"/>
                <a:gd name="connsiteX308" fmla="*/ 639703 w 1311227"/>
                <a:gd name="connsiteY308" fmla="*/ 600983 h 927328"/>
                <a:gd name="connsiteX309" fmla="*/ 1304378 w 1311227"/>
                <a:gd name="connsiteY309" fmla="*/ 598586 h 927328"/>
                <a:gd name="connsiteX310" fmla="*/ 1309857 w 1311227"/>
                <a:gd name="connsiteY310" fmla="*/ 598586 h 927328"/>
                <a:gd name="connsiteX311" fmla="*/ 1311227 w 1311227"/>
                <a:gd name="connsiteY311" fmla="*/ 604064 h 927328"/>
                <a:gd name="connsiteX312" fmla="*/ 1308488 w 1311227"/>
                <a:gd name="connsiteY312" fmla="*/ 605434 h 927328"/>
                <a:gd name="connsiteX313" fmla="*/ 1304378 w 1311227"/>
                <a:gd name="connsiteY313" fmla="*/ 602695 h 927328"/>
                <a:gd name="connsiteX314" fmla="*/ 278429 w 1311227"/>
                <a:gd name="connsiteY314" fmla="*/ 595846 h 927328"/>
                <a:gd name="connsiteX315" fmla="*/ 282538 w 1311227"/>
                <a:gd name="connsiteY315" fmla="*/ 595846 h 927328"/>
                <a:gd name="connsiteX316" fmla="*/ 278429 w 1311227"/>
                <a:gd name="connsiteY316" fmla="*/ 602695 h 927328"/>
                <a:gd name="connsiteX317" fmla="*/ 283908 w 1311227"/>
                <a:gd name="connsiteY317" fmla="*/ 601325 h 927328"/>
                <a:gd name="connsiteX318" fmla="*/ 286648 w 1311227"/>
                <a:gd name="connsiteY318" fmla="*/ 604064 h 927328"/>
                <a:gd name="connsiteX319" fmla="*/ 282538 w 1311227"/>
                <a:gd name="connsiteY319" fmla="*/ 608174 h 927328"/>
                <a:gd name="connsiteX320" fmla="*/ 277060 w 1311227"/>
                <a:gd name="connsiteY320" fmla="*/ 608174 h 927328"/>
                <a:gd name="connsiteX321" fmla="*/ 274320 w 1311227"/>
                <a:gd name="connsiteY321" fmla="*/ 605434 h 927328"/>
                <a:gd name="connsiteX322" fmla="*/ 279799 w 1311227"/>
                <a:gd name="connsiteY322" fmla="*/ 598586 h 927328"/>
                <a:gd name="connsiteX323" fmla="*/ 278429 w 1311227"/>
                <a:gd name="connsiteY323" fmla="*/ 595846 h 927328"/>
                <a:gd name="connsiteX324" fmla="*/ 209941 w 1311227"/>
                <a:gd name="connsiteY324" fmla="*/ 595846 h 927328"/>
                <a:gd name="connsiteX325" fmla="*/ 207202 w 1311227"/>
                <a:gd name="connsiteY325" fmla="*/ 605434 h 927328"/>
                <a:gd name="connsiteX326" fmla="*/ 207202 w 1311227"/>
                <a:gd name="connsiteY326" fmla="*/ 627351 h 927328"/>
                <a:gd name="connsiteX327" fmla="*/ 218160 w 1311227"/>
                <a:gd name="connsiteY327" fmla="*/ 621871 h 927328"/>
                <a:gd name="connsiteX328" fmla="*/ 212681 w 1311227"/>
                <a:gd name="connsiteY328" fmla="*/ 608174 h 927328"/>
                <a:gd name="connsiteX329" fmla="*/ 216790 w 1311227"/>
                <a:gd name="connsiteY329" fmla="*/ 595846 h 927328"/>
                <a:gd name="connsiteX330" fmla="*/ 611281 w 1311227"/>
                <a:gd name="connsiteY330" fmla="*/ 594476 h 927328"/>
                <a:gd name="connsiteX331" fmla="*/ 615390 w 1311227"/>
                <a:gd name="connsiteY331" fmla="*/ 595846 h 927328"/>
                <a:gd name="connsiteX332" fmla="*/ 611281 w 1311227"/>
                <a:gd name="connsiteY332" fmla="*/ 602695 h 927328"/>
                <a:gd name="connsiteX333" fmla="*/ 301715 w 1311227"/>
                <a:gd name="connsiteY333" fmla="*/ 594476 h 927328"/>
                <a:gd name="connsiteX334" fmla="*/ 305825 w 1311227"/>
                <a:gd name="connsiteY334" fmla="*/ 594476 h 927328"/>
                <a:gd name="connsiteX335" fmla="*/ 308564 w 1311227"/>
                <a:gd name="connsiteY335" fmla="*/ 597216 h 927328"/>
                <a:gd name="connsiteX336" fmla="*/ 304455 w 1311227"/>
                <a:gd name="connsiteY336" fmla="*/ 601325 h 927328"/>
                <a:gd name="connsiteX337" fmla="*/ 300345 w 1311227"/>
                <a:gd name="connsiteY337" fmla="*/ 601325 h 927328"/>
                <a:gd name="connsiteX338" fmla="*/ 137344 w 1311227"/>
                <a:gd name="connsiteY338" fmla="*/ 594476 h 927328"/>
                <a:gd name="connsiteX339" fmla="*/ 141453 w 1311227"/>
                <a:gd name="connsiteY339" fmla="*/ 594476 h 927328"/>
                <a:gd name="connsiteX340" fmla="*/ 138714 w 1311227"/>
                <a:gd name="connsiteY340" fmla="*/ 598586 h 927328"/>
                <a:gd name="connsiteX341" fmla="*/ 137344 w 1311227"/>
                <a:gd name="connsiteY341" fmla="*/ 594476 h 927328"/>
                <a:gd name="connsiteX342" fmla="*/ 577036 w 1311227"/>
                <a:gd name="connsiteY342" fmla="*/ 593106 h 927328"/>
                <a:gd name="connsiteX343" fmla="*/ 583885 w 1311227"/>
                <a:gd name="connsiteY343" fmla="*/ 593106 h 927328"/>
                <a:gd name="connsiteX344" fmla="*/ 581146 w 1311227"/>
                <a:gd name="connsiteY344" fmla="*/ 595846 h 927328"/>
                <a:gd name="connsiteX345" fmla="*/ 577036 w 1311227"/>
                <a:gd name="connsiteY345" fmla="*/ 593106 h 927328"/>
                <a:gd name="connsiteX346" fmla="*/ 114058 w 1311227"/>
                <a:gd name="connsiteY346" fmla="*/ 588997 h 927328"/>
                <a:gd name="connsiteX347" fmla="*/ 119537 w 1311227"/>
                <a:gd name="connsiteY347" fmla="*/ 588997 h 927328"/>
                <a:gd name="connsiteX348" fmla="*/ 116798 w 1311227"/>
                <a:gd name="connsiteY348" fmla="*/ 593106 h 927328"/>
                <a:gd name="connsiteX349" fmla="*/ 111319 w 1311227"/>
                <a:gd name="connsiteY349" fmla="*/ 593106 h 927328"/>
                <a:gd name="connsiteX350" fmla="*/ 114058 w 1311227"/>
                <a:gd name="connsiteY350" fmla="*/ 588997 h 927328"/>
                <a:gd name="connsiteX351" fmla="*/ 283908 w 1311227"/>
                <a:gd name="connsiteY351" fmla="*/ 587628 h 927328"/>
                <a:gd name="connsiteX352" fmla="*/ 289387 w 1311227"/>
                <a:gd name="connsiteY352" fmla="*/ 590367 h 927328"/>
                <a:gd name="connsiteX353" fmla="*/ 288018 w 1311227"/>
                <a:gd name="connsiteY353" fmla="*/ 593106 h 927328"/>
                <a:gd name="connsiteX354" fmla="*/ 281169 w 1311227"/>
                <a:gd name="connsiteY354" fmla="*/ 588997 h 927328"/>
                <a:gd name="connsiteX355" fmla="*/ 283908 w 1311227"/>
                <a:gd name="connsiteY355" fmla="*/ 587628 h 927328"/>
                <a:gd name="connsiteX356" fmla="*/ 1163293 w 1311227"/>
                <a:gd name="connsiteY356" fmla="*/ 586258 h 927328"/>
                <a:gd name="connsiteX357" fmla="*/ 1170142 w 1311227"/>
                <a:gd name="connsiteY357" fmla="*/ 586258 h 927328"/>
                <a:gd name="connsiteX358" fmla="*/ 1167402 w 1311227"/>
                <a:gd name="connsiteY358" fmla="*/ 591736 h 927328"/>
                <a:gd name="connsiteX359" fmla="*/ 1163293 w 1311227"/>
                <a:gd name="connsiteY359" fmla="*/ 586258 h 927328"/>
                <a:gd name="connsiteX360" fmla="*/ 1120831 w 1311227"/>
                <a:gd name="connsiteY360" fmla="*/ 579409 h 927328"/>
                <a:gd name="connsiteX361" fmla="*/ 1118091 w 1311227"/>
                <a:gd name="connsiteY361" fmla="*/ 591736 h 927328"/>
                <a:gd name="connsiteX362" fmla="*/ 1131789 w 1311227"/>
                <a:gd name="connsiteY362" fmla="*/ 599955 h 927328"/>
                <a:gd name="connsiteX363" fmla="*/ 1131789 w 1311227"/>
                <a:gd name="connsiteY363" fmla="*/ 579409 h 927328"/>
                <a:gd name="connsiteX364" fmla="*/ 1123570 w 1311227"/>
                <a:gd name="connsiteY364" fmla="*/ 584888 h 927328"/>
                <a:gd name="connsiteX365" fmla="*/ 1120831 w 1311227"/>
                <a:gd name="connsiteY365" fmla="*/ 579409 h 927328"/>
                <a:gd name="connsiteX366" fmla="*/ 300345 w 1311227"/>
                <a:gd name="connsiteY366" fmla="*/ 576669 h 927328"/>
                <a:gd name="connsiteX367" fmla="*/ 305825 w 1311227"/>
                <a:gd name="connsiteY367" fmla="*/ 582148 h 927328"/>
                <a:gd name="connsiteX368" fmla="*/ 304455 w 1311227"/>
                <a:gd name="connsiteY368" fmla="*/ 586258 h 927328"/>
                <a:gd name="connsiteX369" fmla="*/ 298976 w 1311227"/>
                <a:gd name="connsiteY369" fmla="*/ 580779 h 927328"/>
                <a:gd name="connsiteX370" fmla="*/ 300345 w 1311227"/>
                <a:gd name="connsiteY370" fmla="*/ 576669 h 927328"/>
                <a:gd name="connsiteX371" fmla="*/ 1172882 w 1311227"/>
                <a:gd name="connsiteY371" fmla="*/ 571190 h 927328"/>
                <a:gd name="connsiteX372" fmla="*/ 1176991 w 1311227"/>
                <a:gd name="connsiteY372" fmla="*/ 571190 h 927328"/>
                <a:gd name="connsiteX373" fmla="*/ 1178361 w 1311227"/>
                <a:gd name="connsiteY373" fmla="*/ 576669 h 927328"/>
                <a:gd name="connsiteX374" fmla="*/ 1175621 w 1311227"/>
                <a:gd name="connsiteY374" fmla="*/ 578039 h 927328"/>
                <a:gd name="connsiteX375" fmla="*/ 1171512 w 1311227"/>
                <a:gd name="connsiteY375" fmla="*/ 573930 h 927328"/>
                <a:gd name="connsiteX376" fmla="*/ 1172882 w 1311227"/>
                <a:gd name="connsiteY376" fmla="*/ 571190 h 927328"/>
                <a:gd name="connsiteX377" fmla="*/ 222269 w 1311227"/>
                <a:gd name="connsiteY377" fmla="*/ 568451 h 927328"/>
                <a:gd name="connsiteX378" fmla="*/ 214050 w 1311227"/>
                <a:gd name="connsiteY378" fmla="*/ 578039 h 927328"/>
                <a:gd name="connsiteX379" fmla="*/ 219530 w 1311227"/>
                <a:gd name="connsiteY379" fmla="*/ 584888 h 927328"/>
                <a:gd name="connsiteX380" fmla="*/ 225009 w 1311227"/>
                <a:gd name="connsiteY380" fmla="*/ 579409 h 927328"/>
                <a:gd name="connsiteX381" fmla="*/ 216790 w 1311227"/>
                <a:gd name="connsiteY381" fmla="*/ 572560 h 927328"/>
                <a:gd name="connsiteX382" fmla="*/ 222269 w 1311227"/>
                <a:gd name="connsiteY382" fmla="*/ 568451 h 927328"/>
                <a:gd name="connsiteX383" fmla="*/ 1209865 w 1311227"/>
                <a:gd name="connsiteY383" fmla="*/ 565711 h 927328"/>
                <a:gd name="connsiteX384" fmla="*/ 1211235 w 1311227"/>
                <a:gd name="connsiteY384" fmla="*/ 568451 h 927328"/>
                <a:gd name="connsiteX385" fmla="*/ 1205756 w 1311227"/>
                <a:gd name="connsiteY385" fmla="*/ 569821 h 927328"/>
                <a:gd name="connsiteX386" fmla="*/ 1209865 w 1311227"/>
                <a:gd name="connsiteY386" fmla="*/ 565711 h 927328"/>
                <a:gd name="connsiteX387" fmla="*/ 219530 w 1311227"/>
                <a:gd name="connsiteY387" fmla="*/ 561602 h 927328"/>
                <a:gd name="connsiteX388" fmla="*/ 218160 w 1311227"/>
                <a:gd name="connsiteY388" fmla="*/ 564341 h 927328"/>
                <a:gd name="connsiteX389" fmla="*/ 222269 w 1311227"/>
                <a:gd name="connsiteY389" fmla="*/ 562971 h 927328"/>
                <a:gd name="connsiteX390" fmla="*/ 219530 w 1311227"/>
                <a:gd name="connsiteY390" fmla="*/ 561602 h 927328"/>
                <a:gd name="connsiteX391" fmla="*/ 1142747 w 1311227"/>
                <a:gd name="connsiteY391" fmla="*/ 560232 h 927328"/>
                <a:gd name="connsiteX392" fmla="*/ 1137268 w 1311227"/>
                <a:gd name="connsiteY392" fmla="*/ 567081 h 927328"/>
                <a:gd name="connsiteX393" fmla="*/ 1138638 w 1311227"/>
                <a:gd name="connsiteY393" fmla="*/ 571190 h 927328"/>
                <a:gd name="connsiteX394" fmla="*/ 1142747 w 1311227"/>
                <a:gd name="connsiteY394" fmla="*/ 568451 h 927328"/>
                <a:gd name="connsiteX395" fmla="*/ 98991 w 1311227"/>
                <a:gd name="connsiteY395" fmla="*/ 560232 h 927328"/>
                <a:gd name="connsiteX396" fmla="*/ 104470 w 1311227"/>
                <a:gd name="connsiteY396" fmla="*/ 561602 h 927328"/>
                <a:gd name="connsiteX397" fmla="*/ 101730 w 1311227"/>
                <a:gd name="connsiteY397" fmla="*/ 564341 h 927328"/>
                <a:gd name="connsiteX398" fmla="*/ 98991 w 1311227"/>
                <a:gd name="connsiteY398" fmla="*/ 560232 h 927328"/>
                <a:gd name="connsiteX399" fmla="*/ 82554 w 1311227"/>
                <a:gd name="connsiteY399" fmla="*/ 560232 h 927328"/>
                <a:gd name="connsiteX400" fmla="*/ 88033 w 1311227"/>
                <a:gd name="connsiteY400" fmla="*/ 561602 h 927328"/>
                <a:gd name="connsiteX401" fmla="*/ 85293 w 1311227"/>
                <a:gd name="connsiteY401" fmla="*/ 564341 h 927328"/>
                <a:gd name="connsiteX402" fmla="*/ 82554 w 1311227"/>
                <a:gd name="connsiteY402" fmla="*/ 560232 h 927328"/>
                <a:gd name="connsiteX403" fmla="*/ 94881 w 1311227"/>
                <a:gd name="connsiteY403" fmla="*/ 552014 h 927328"/>
                <a:gd name="connsiteX404" fmla="*/ 100361 w 1311227"/>
                <a:gd name="connsiteY404" fmla="*/ 552014 h 927328"/>
                <a:gd name="connsiteX405" fmla="*/ 94881 w 1311227"/>
                <a:gd name="connsiteY405" fmla="*/ 556123 h 927328"/>
                <a:gd name="connsiteX406" fmla="*/ 14066 w 1311227"/>
                <a:gd name="connsiteY406" fmla="*/ 549274 h 927328"/>
                <a:gd name="connsiteX407" fmla="*/ 15435 w 1311227"/>
                <a:gd name="connsiteY407" fmla="*/ 554753 h 927328"/>
                <a:gd name="connsiteX408" fmla="*/ 11327 w 1311227"/>
                <a:gd name="connsiteY408" fmla="*/ 554753 h 927328"/>
                <a:gd name="connsiteX409" fmla="*/ 9957 w 1311227"/>
                <a:gd name="connsiteY409" fmla="*/ 550644 h 927328"/>
                <a:gd name="connsiteX410" fmla="*/ 14066 w 1311227"/>
                <a:gd name="connsiteY410" fmla="*/ 549274 h 927328"/>
                <a:gd name="connsiteX411" fmla="*/ 329110 w 1311227"/>
                <a:gd name="connsiteY411" fmla="*/ 546535 h 927328"/>
                <a:gd name="connsiteX412" fmla="*/ 338699 w 1311227"/>
                <a:gd name="connsiteY412" fmla="*/ 552014 h 927328"/>
                <a:gd name="connsiteX413" fmla="*/ 352396 w 1311227"/>
                <a:gd name="connsiteY413" fmla="*/ 558863 h 927328"/>
                <a:gd name="connsiteX414" fmla="*/ 355136 w 1311227"/>
                <a:gd name="connsiteY414" fmla="*/ 569821 h 927328"/>
                <a:gd name="connsiteX415" fmla="*/ 359245 w 1311227"/>
                <a:gd name="connsiteY415" fmla="*/ 573930 h 927328"/>
                <a:gd name="connsiteX416" fmla="*/ 337329 w 1311227"/>
                <a:gd name="connsiteY416" fmla="*/ 580779 h 927328"/>
                <a:gd name="connsiteX417" fmla="*/ 326371 w 1311227"/>
                <a:gd name="connsiteY417" fmla="*/ 572560 h 927328"/>
                <a:gd name="connsiteX418" fmla="*/ 323631 w 1311227"/>
                <a:gd name="connsiteY418" fmla="*/ 556123 h 927328"/>
                <a:gd name="connsiteX419" fmla="*/ 322261 w 1311227"/>
                <a:gd name="connsiteY419" fmla="*/ 549274 h 927328"/>
                <a:gd name="connsiteX420" fmla="*/ 329110 w 1311227"/>
                <a:gd name="connsiteY420" fmla="*/ 546535 h 927328"/>
                <a:gd name="connsiteX421" fmla="*/ 98991 w 1311227"/>
                <a:gd name="connsiteY421" fmla="*/ 545165 h 927328"/>
                <a:gd name="connsiteX422" fmla="*/ 104470 w 1311227"/>
                <a:gd name="connsiteY422" fmla="*/ 546535 h 927328"/>
                <a:gd name="connsiteX423" fmla="*/ 103100 w 1311227"/>
                <a:gd name="connsiteY423" fmla="*/ 549274 h 927328"/>
                <a:gd name="connsiteX424" fmla="*/ 98991 w 1311227"/>
                <a:gd name="connsiteY424" fmla="*/ 545165 h 927328"/>
                <a:gd name="connsiteX425" fmla="*/ 30503 w 1311227"/>
                <a:gd name="connsiteY425" fmla="*/ 545165 h 927328"/>
                <a:gd name="connsiteX426" fmla="*/ 42831 w 1311227"/>
                <a:gd name="connsiteY426" fmla="*/ 560232 h 927328"/>
                <a:gd name="connsiteX427" fmla="*/ 34612 w 1311227"/>
                <a:gd name="connsiteY427" fmla="*/ 564341 h 927328"/>
                <a:gd name="connsiteX428" fmla="*/ 26394 w 1311227"/>
                <a:gd name="connsiteY428" fmla="*/ 557493 h 927328"/>
                <a:gd name="connsiteX429" fmla="*/ 26394 w 1311227"/>
                <a:gd name="connsiteY429" fmla="*/ 546535 h 927328"/>
                <a:gd name="connsiteX430" fmla="*/ 30503 w 1311227"/>
                <a:gd name="connsiteY430" fmla="*/ 545165 h 927328"/>
                <a:gd name="connsiteX431" fmla="*/ 1198393 w 1311227"/>
                <a:gd name="connsiteY431" fmla="*/ 542254 h 927328"/>
                <a:gd name="connsiteX432" fmla="*/ 1200277 w 1311227"/>
                <a:gd name="connsiteY432" fmla="*/ 542425 h 927328"/>
                <a:gd name="connsiteX433" fmla="*/ 1201647 w 1311227"/>
                <a:gd name="connsiteY433" fmla="*/ 549274 h 927328"/>
                <a:gd name="connsiteX434" fmla="*/ 1197537 w 1311227"/>
                <a:gd name="connsiteY434" fmla="*/ 545165 h 927328"/>
                <a:gd name="connsiteX435" fmla="*/ 1198393 w 1311227"/>
                <a:gd name="connsiteY435" fmla="*/ 542254 h 927328"/>
                <a:gd name="connsiteX436" fmla="*/ 316783 w 1311227"/>
                <a:gd name="connsiteY436" fmla="*/ 541056 h 927328"/>
                <a:gd name="connsiteX437" fmla="*/ 320892 w 1311227"/>
                <a:gd name="connsiteY437" fmla="*/ 541056 h 927328"/>
                <a:gd name="connsiteX438" fmla="*/ 320892 w 1311227"/>
                <a:gd name="connsiteY438" fmla="*/ 543795 h 927328"/>
                <a:gd name="connsiteX439" fmla="*/ 316783 w 1311227"/>
                <a:gd name="connsiteY439" fmla="*/ 543795 h 927328"/>
                <a:gd name="connsiteX440" fmla="*/ 1140007 w 1311227"/>
                <a:gd name="connsiteY440" fmla="*/ 535576 h 927328"/>
                <a:gd name="connsiteX441" fmla="*/ 1122201 w 1311227"/>
                <a:gd name="connsiteY441" fmla="*/ 556123 h 927328"/>
                <a:gd name="connsiteX442" fmla="*/ 1127679 w 1311227"/>
                <a:gd name="connsiteY442" fmla="*/ 556123 h 927328"/>
                <a:gd name="connsiteX443" fmla="*/ 1141377 w 1311227"/>
                <a:gd name="connsiteY443" fmla="*/ 547904 h 927328"/>
                <a:gd name="connsiteX444" fmla="*/ 1141377 w 1311227"/>
                <a:gd name="connsiteY444" fmla="*/ 542425 h 927328"/>
                <a:gd name="connsiteX445" fmla="*/ 1135898 w 1311227"/>
                <a:gd name="connsiteY445" fmla="*/ 539686 h 927328"/>
                <a:gd name="connsiteX446" fmla="*/ 1140007 w 1311227"/>
                <a:gd name="connsiteY446" fmla="*/ 535576 h 927328"/>
                <a:gd name="connsiteX447" fmla="*/ 1233151 w 1311227"/>
                <a:gd name="connsiteY447" fmla="*/ 532837 h 927328"/>
                <a:gd name="connsiteX448" fmla="*/ 1234521 w 1311227"/>
                <a:gd name="connsiteY448" fmla="*/ 535576 h 927328"/>
                <a:gd name="connsiteX449" fmla="*/ 1229042 w 1311227"/>
                <a:gd name="connsiteY449" fmla="*/ 535576 h 927328"/>
                <a:gd name="connsiteX450" fmla="*/ 1233151 w 1311227"/>
                <a:gd name="connsiteY450" fmla="*/ 532837 h 927328"/>
                <a:gd name="connsiteX451" fmla="*/ 1067410 w 1311227"/>
                <a:gd name="connsiteY451" fmla="*/ 530098 h 927328"/>
                <a:gd name="connsiteX452" fmla="*/ 1067410 w 1311227"/>
                <a:gd name="connsiteY452" fmla="*/ 536946 h 927328"/>
                <a:gd name="connsiteX453" fmla="*/ 1061931 w 1311227"/>
                <a:gd name="connsiteY453" fmla="*/ 539686 h 927328"/>
                <a:gd name="connsiteX454" fmla="*/ 1060561 w 1311227"/>
                <a:gd name="connsiteY454" fmla="*/ 532837 h 927328"/>
                <a:gd name="connsiteX455" fmla="*/ 1064671 w 1311227"/>
                <a:gd name="connsiteY455" fmla="*/ 532837 h 927328"/>
                <a:gd name="connsiteX456" fmla="*/ 1292050 w 1311227"/>
                <a:gd name="connsiteY456" fmla="*/ 525988 h 927328"/>
                <a:gd name="connsiteX457" fmla="*/ 1289311 w 1311227"/>
                <a:gd name="connsiteY457" fmla="*/ 527358 h 927328"/>
                <a:gd name="connsiteX458" fmla="*/ 1292050 w 1311227"/>
                <a:gd name="connsiteY458" fmla="*/ 525988 h 927328"/>
                <a:gd name="connsiteX459" fmla="*/ 100361 w 1311227"/>
                <a:gd name="connsiteY459" fmla="*/ 524618 h 927328"/>
                <a:gd name="connsiteX460" fmla="*/ 104470 w 1311227"/>
                <a:gd name="connsiteY460" fmla="*/ 528728 h 927328"/>
                <a:gd name="connsiteX461" fmla="*/ 96251 w 1311227"/>
                <a:gd name="connsiteY461" fmla="*/ 528728 h 927328"/>
                <a:gd name="connsiteX462" fmla="*/ 1196167 w 1311227"/>
                <a:gd name="connsiteY462" fmla="*/ 520509 h 927328"/>
                <a:gd name="connsiteX463" fmla="*/ 1197537 w 1311227"/>
                <a:gd name="connsiteY463" fmla="*/ 523249 h 927328"/>
                <a:gd name="connsiteX464" fmla="*/ 1193428 w 1311227"/>
                <a:gd name="connsiteY464" fmla="*/ 521879 h 927328"/>
                <a:gd name="connsiteX465" fmla="*/ 1196167 w 1311227"/>
                <a:gd name="connsiteY465" fmla="*/ 520509 h 927328"/>
                <a:gd name="connsiteX466" fmla="*/ 1035906 w 1311227"/>
                <a:gd name="connsiteY466" fmla="*/ 519139 h 927328"/>
                <a:gd name="connsiteX467" fmla="*/ 1045494 w 1311227"/>
                <a:gd name="connsiteY467" fmla="*/ 530098 h 927328"/>
                <a:gd name="connsiteX468" fmla="*/ 1048233 w 1311227"/>
                <a:gd name="connsiteY468" fmla="*/ 539686 h 927328"/>
                <a:gd name="connsiteX469" fmla="*/ 1040015 w 1311227"/>
                <a:gd name="connsiteY469" fmla="*/ 546535 h 927328"/>
                <a:gd name="connsiteX470" fmla="*/ 1033166 w 1311227"/>
                <a:gd name="connsiteY470" fmla="*/ 543795 h 927328"/>
                <a:gd name="connsiteX471" fmla="*/ 1027687 w 1311227"/>
                <a:gd name="connsiteY471" fmla="*/ 527358 h 927328"/>
                <a:gd name="connsiteX472" fmla="*/ 1035906 w 1311227"/>
                <a:gd name="connsiteY472" fmla="*/ 519139 h 927328"/>
                <a:gd name="connsiteX473" fmla="*/ 327741 w 1311227"/>
                <a:gd name="connsiteY473" fmla="*/ 517770 h 927328"/>
                <a:gd name="connsiteX474" fmla="*/ 340068 w 1311227"/>
                <a:gd name="connsiteY474" fmla="*/ 520509 h 927328"/>
                <a:gd name="connsiteX475" fmla="*/ 340068 w 1311227"/>
                <a:gd name="connsiteY475" fmla="*/ 528728 h 927328"/>
                <a:gd name="connsiteX476" fmla="*/ 334589 w 1311227"/>
                <a:gd name="connsiteY476" fmla="*/ 530098 h 927328"/>
                <a:gd name="connsiteX477" fmla="*/ 326371 w 1311227"/>
                <a:gd name="connsiteY477" fmla="*/ 521879 h 927328"/>
                <a:gd name="connsiteX478" fmla="*/ 327741 w 1311227"/>
                <a:gd name="connsiteY478" fmla="*/ 517770 h 927328"/>
                <a:gd name="connsiteX479" fmla="*/ 1215344 w 1311227"/>
                <a:gd name="connsiteY479" fmla="*/ 515030 h 927328"/>
                <a:gd name="connsiteX480" fmla="*/ 1219453 w 1311227"/>
                <a:gd name="connsiteY480" fmla="*/ 515030 h 927328"/>
                <a:gd name="connsiteX481" fmla="*/ 1222193 w 1311227"/>
                <a:gd name="connsiteY481" fmla="*/ 520509 h 927328"/>
                <a:gd name="connsiteX482" fmla="*/ 1220823 w 1311227"/>
                <a:gd name="connsiteY482" fmla="*/ 524618 h 927328"/>
                <a:gd name="connsiteX483" fmla="*/ 1216714 w 1311227"/>
                <a:gd name="connsiteY483" fmla="*/ 525988 h 927328"/>
                <a:gd name="connsiteX484" fmla="*/ 1212605 w 1311227"/>
                <a:gd name="connsiteY484" fmla="*/ 519139 h 927328"/>
                <a:gd name="connsiteX485" fmla="*/ 1215344 w 1311227"/>
                <a:gd name="connsiteY485" fmla="*/ 515030 h 927328"/>
                <a:gd name="connsiteX486" fmla="*/ 1264655 w 1311227"/>
                <a:gd name="connsiteY486" fmla="*/ 510921 h 927328"/>
                <a:gd name="connsiteX487" fmla="*/ 1264655 w 1311227"/>
                <a:gd name="connsiteY487" fmla="*/ 515030 h 927328"/>
                <a:gd name="connsiteX488" fmla="*/ 1261916 w 1311227"/>
                <a:gd name="connsiteY488" fmla="*/ 512291 h 927328"/>
                <a:gd name="connsiteX489" fmla="*/ 1264655 w 1311227"/>
                <a:gd name="connsiteY489" fmla="*/ 510921 h 927328"/>
                <a:gd name="connsiteX490" fmla="*/ 490742 w 1311227"/>
                <a:gd name="connsiteY490" fmla="*/ 508181 h 927328"/>
                <a:gd name="connsiteX491" fmla="*/ 492112 w 1311227"/>
                <a:gd name="connsiteY491" fmla="*/ 510921 h 927328"/>
                <a:gd name="connsiteX492" fmla="*/ 486632 w 1311227"/>
                <a:gd name="connsiteY492" fmla="*/ 510921 h 927328"/>
                <a:gd name="connsiteX493" fmla="*/ 490742 w 1311227"/>
                <a:gd name="connsiteY493" fmla="*/ 508181 h 927328"/>
                <a:gd name="connsiteX494" fmla="*/ 1137268 w 1311227"/>
                <a:gd name="connsiteY494" fmla="*/ 506811 h 927328"/>
                <a:gd name="connsiteX495" fmla="*/ 1130419 w 1311227"/>
                <a:gd name="connsiteY495" fmla="*/ 521879 h 927328"/>
                <a:gd name="connsiteX496" fmla="*/ 1138638 w 1311227"/>
                <a:gd name="connsiteY496" fmla="*/ 524618 h 927328"/>
                <a:gd name="connsiteX497" fmla="*/ 1137268 w 1311227"/>
                <a:gd name="connsiteY497" fmla="*/ 506811 h 927328"/>
                <a:gd name="connsiteX498" fmla="*/ 437321 w 1311227"/>
                <a:gd name="connsiteY498" fmla="*/ 499963 h 927328"/>
                <a:gd name="connsiteX499" fmla="*/ 441431 w 1311227"/>
                <a:gd name="connsiteY499" fmla="*/ 499963 h 927328"/>
                <a:gd name="connsiteX500" fmla="*/ 440061 w 1311227"/>
                <a:gd name="connsiteY500" fmla="*/ 504072 h 927328"/>
                <a:gd name="connsiteX501" fmla="*/ 437321 w 1311227"/>
                <a:gd name="connsiteY501" fmla="*/ 499963 h 927328"/>
                <a:gd name="connsiteX502" fmla="*/ 359245 w 1311227"/>
                <a:gd name="connsiteY502" fmla="*/ 499963 h 927328"/>
                <a:gd name="connsiteX503" fmla="*/ 363354 w 1311227"/>
                <a:gd name="connsiteY503" fmla="*/ 504072 h 927328"/>
                <a:gd name="connsiteX504" fmla="*/ 360615 w 1311227"/>
                <a:gd name="connsiteY504" fmla="*/ 509551 h 927328"/>
                <a:gd name="connsiteX505" fmla="*/ 355136 w 1311227"/>
                <a:gd name="connsiteY505" fmla="*/ 509551 h 927328"/>
                <a:gd name="connsiteX506" fmla="*/ 352396 w 1311227"/>
                <a:gd name="connsiteY506" fmla="*/ 506811 h 927328"/>
                <a:gd name="connsiteX507" fmla="*/ 359245 w 1311227"/>
                <a:gd name="connsiteY507" fmla="*/ 499963 h 927328"/>
                <a:gd name="connsiteX508" fmla="*/ 1272874 w 1311227"/>
                <a:gd name="connsiteY508" fmla="*/ 498593 h 927328"/>
                <a:gd name="connsiteX509" fmla="*/ 1272874 w 1311227"/>
                <a:gd name="connsiteY509" fmla="*/ 505442 h 927328"/>
                <a:gd name="connsiteX510" fmla="*/ 1270134 w 1311227"/>
                <a:gd name="connsiteY510" fmla="*/ 499963 h 927328"/>
                <a:gd name="connsiteX511" fmla="*/ 1272874 w 1311227"/>
                <a:gd name="connsiteY511" fmla="*/ 498593 h 927328"/>
                <a:gd name="connsiteX512" fmla="*/ 429103 w 1311227"/>
                <a:gd name="connsiteY512" fmla="*/ 486265 h 927328"/>
                <a:gd name="connsiteX513" fmla="*/ 434582 w 1311227"/>
                <a:gd name="connsiteY513" fmla="*/ 487635 h 927328"/>
                <a:gd name="connsiteX514" fmla="*/ 434582 w 1311227"/>
                <a:gd name="connsiteY514" fmla="*/ 493114 h 927328"/>
                <a:gd name="connsiteX515" fmla="*/ 429103 w 1311227"/>
                <a:gd name="connsiteY515" fmla="*/ 495853 h 927328"/>
                <a:gd name="connsiteX516" fmla="*/ 423624 w 1311227"/>
                <a:gd name="connsiteY516" fmla="*/ 494484 h 927328"/>
                <a:gd name="connsiteX517" fmla="*/ 422254 w 1311227"/>
                <a:gd name="connsiteY517" fmla="*/ 491744 h 927328"/>
                <a:gd name="connsiteX518" fmla="*/ 429103 w 1311227"/>
                <a:gd name="connsiteY518" fmla="*/ 486265 h 927328"/>
                <a:gd name="connsiteX519" fmla="*/ 1205756 w 1311227"/>
                <a:gd name="connsiteY519" fmla="*/ 484895 h 927328"/>
                <a:gd name="connsiteX520" fmla="*/ 1203016 w 1311227"/>
                <a:gd name="connsiteY520" fmla="*/ 486265 h 927328"/>
                <a:gd name="connsiteX521" fmla="*/ 1205756 w 1311227"/>
                <a:gd name="connsiteY521" fmla="*/ 484895 h 927328"/>
                <a:gd name="connsiteX522" fmla="*/ 549641 w 1311227"/>
                <a:gd name="connsiteY522" fmla="*/ 482156 h 927328"/>
                <a:gd name="connsiteX523" fmla="*/ 557860 w 1311227"/>
                <a:gd name="connsiteY523" fmla="*/ 486265 h 927328"/>
                <a:gd name="connsiteX524" fmla="*/ 557860 w 1311227"/>
                <a:gd name="connsiteY524" fmla="*/ 490375 h 927328"/>
                <a:gd name="connsiteX525" fmla="*/ 549641 w 1311227"/>
                <a:gd name="connsiteY525" fmla="*/ 490375 h 927328"/>
                <a:gd name="connsiteX526" fmla="*/ 549641 w 1311227"/>
                <a:gd name="connsiteY526" fmla="*/ 482156 h 927328"/>
                <a:gd name="connsiteX527" fmla="*/ 1211235 w 1311227"/>
                <a:gd name="connsiteY527" fmla="*/ 479416 h 927328"/>
                <a:gd name="connsiteX528" fmla="*/ 1216714 w 1311227"/>
                <a:gd name="connsiteY528" fmla="*/ 479416 h 927328"/>
                <a:gd name="connsiteX529" fmla="*/ 1216714 w 1311227"/>
                <a:gd name="connsiteY529" fmla="*/ 489005 h 927328"/>
                <a:gd name="connsiteX530" fmla="*/ 1209865 w 1311227"/>
                <a:gd name="connsiteY530" fmla="*/ 486265 h 927328"/>
                <a:gd name="connsiteX531" fmla="*/ 74335 w 1311227"/>
                <a:gd name="connsiteY531" fmla="*/ 475307 h 927328"/>
                <a:gd name="connsiteX532" fmla="*/ 78445 w 1311227"/>
                <a:gd name="connsiteY532" fmla="*/ 478047 h 927328"/>
                <a:gd name="connsiteX533" fmla="*/ 74335 w 1311227"/>
                <a:gd name="connsiteY533" fmla="*/ 475307 h 927328"/>
                <a:gd name="connsiteX534" fmla="*/ 349657 w 1311227"/>
                <a:gd name="connsiteY534" fmla="*/ 472568 h 927328"/>
                <a:gd name="connsiteX535" fmla="*/ 355136 w 1311227"/>
                <a:gd name="connsiteY535" fmla="*/ 472568 h 927328"/>
                <a:gd name="connsiteX536" fmla="*/ 356506 w 1311227"/>
                <a:gd name="connsiteY536" fmla="*/ 476677 h 927328"/>
                <a:gd name="connsiteX537" fmla="*/ 349657 w 1311227"/>
                <a:gd name="connsiteY537" fmla="*/ 476677 h 927328"/>
                <a:gd name="connsiteX538" fmla="*/ 378422 w 1311227"/>
                <a:gd name="connsiteY538" fmla="*/ 469828 h 927328"/>
                <a:gd name="connsiteX539" fmla="*/ 379791 w 1311227"/>
                <a:gd name="connsiteY539" fmla="*/ 472568 h 927328"/>
                <a:gd name="connsiteX540" fmla="*/ 375682 w 1311227"/>
                <a:gd name="connsiteY540" fmla="*/ 472568 h 927328"/>
                <a:gd name="connsiteX541" fmla="*/ 1229042 w 1311227"/>
                <a:gd name="connsiteY541" fmla="*/ 467088 h 927328"/>
                <a:gd name="connsiteX542" fmla="*/ 1233151 w 1311227"/>
                <a:gd name="connsiteY542" fmla="*/ 467088 h 927328"/>
                <a:gd name="connsiteX543" fmla="*/ 1234521 w 1311227"/>
                <a:gd name="connsiteY543" fmla="*/ 473937 h 927328"/>
                <a:gd name="connsiteX544" fmla="*/ 1226302 w 1311227"/>
                <a:gd name="connsiteY544" fmla="*/ 478047 h 927328"/>
                <a:gd name="connsiteX545" fmla="*/ 1224932 w 1311227"/>
                <a:gd name="connsiteY545" fmla="*/ 473937 h 927328"/>
                <a:gd name="connsiteX546" fmla="*/ 1229042 w 1311227"/>
                <a:gd name="connsiteY546" fmla="*/ 467088 h 927328"/>
                <a:gd name="connsiteX547" fmla="*/ 357875 w 1311227"/>
                <a:gd name="connsiteY547" fmla="*/ 457500 h 927328"/>
                <a:gd name="connsiteX548" fmla="*/ 357875 w 1311227"/>
                <a:gd name="connsiteY548" fmla="*/ 465719 h 927328"/>
                <a:gd name="connsiteX549" fmla="*/ 352396 w 1311227"/>
                <a:gd name="connsiteY549" fmla="*/ 460240 h 927328"/>
                <a:gd name="connsiteX550" fmla="*/ 357875 w 1311227"/>
                <a:gd name="connsiteY550" fmla="*/ 457500 h 927328"/>
                <a:gd name="connsiteX551" fmla="*/ 389380 w 1311227"/>
                <a:gd name="connsiteY551" fmla="*/ 453391 h 927328"/>
                <a:gd name="connsiteX552" fmla="*/ 393489 w 1311227"/>
                <a:gd name="connsiteY552" fmla="*/ 454761 h 927328"/>
                <a:gd name="connsiteX553" fmla="*/ 388010 w 1311227"/>
                <a:gd name="connsiteY553" fmla="*/ 457500 h 927328"/>
                <a:gd name="connsiteX554" fmla="*/ 101730 w 1311227"/>
                <a:gd name="connsiteY554" fmla="*/ 446542 h 927328"/>
                <a:gd name="connsiteX555" fmla="*/ 105840 w 1311227"/>
                <a:gd name="connsiteY555" fmla="*/ 447912 h 927328"/>
                <a:gd name="connsiteX556" fmla="*/ 104470 w 1311227"/>
                <a:gd name="connsiteY556" fmla="*/ 450651 h 927328"/>
                <a:gd name="connsiteX557" fmla="*/ 101730 w 1311227"/>
                <a:gd name="connsiteY557" fmla="*/ 446542 h 927328"/>
                <a:gd name="connsiteX558" fmla="*/ 1041385 w 1311227"/>
                <a:gd name="connsiteY558" fmla="*/ 427365 h 927328"/>
                <a:gd name="connsiteX559" fmla="*/ 1045494 w 1311227"/>
                <a:gd name="connsiteY559" fmla="*/ 428735 h 927328"/>
                <a:gd name="connsiteX560" fmla="*/ 1044124 w 1311227"/>
                <a:gd name="connsiteY560" fmla="*/ 432845 h 927328"/>
                <a:gd name="connsiteX561" fmla="*/ 1040015 w 1311227"/>
                <a:gd name="connsiteY561" fmla="*/ 431475 h 927328"/>
                <a:gd name="connsiteX562" fmla="*/ 442800 w 1311227"/>
                <a:gd name="connsiteY562" fmla="*/ 420517 h 927328"/>
                <a:gd name="connsiteX563" fmla="*/ 448279 w 1311227"/>
                <a:gd name="connsiteY563" fmla="*/ 421887 h 927328"/>
                <a:gd name="connsiteX564" fmla="*/ 442800 w 1311227"/>
                <a:gd name="connsiteY564" fmla="*/ 424626 h 927328"/>
                <a:gd name="connsiteX565" fmla="*/ 368 w 1311227"/>
                <a:gd name="connsiteY565" fmla="*/ 399970 h 927328"/>
                <a:gd name="connsiteX566" fmla="*/ 5847 w 1311227"/>
                <a:gd name="connsiteY566" fmla="*/ 401340 h 927328"/>
                <a:gd name="connsiteX567" fmla="*/ 5847 w 1311227"/>
                <a:gd name="connsiteY567" fmla="*/ 409559 h 927328"/>
                <a:gd name="connsiteX568" fmla="*/ 59 w 1311227"/>
                <a:gd name="connsiteY568" fmla="*/ 409559 h 927328"/>
                <a:gd name="connsiteX569" fmla="*/ 62 w 1311227"/>
                <a:gd name="connsiteY569" fmla="*/ 409058 h 927328"/>
                <a:gd name="connsiteX570" fmla="*/ 0 w 1311227"/>
                <a:gd name="connsiteY570" fmla="*/ 400339 h 927328"/>
                <a:gd name="connsiteX571" fmla="*/ 486632 w 1311227"/>
                <a:gd name="connsiteY571" fmla="*/ 364357 h 927328"/>
                <a:gd name="connsiteX572" fmla="*/ 493482 w 1311227"/>
                <a:gd name="connsiteY572" fmla="*/ 368466 h 927328"/>
                <a:gd name="connsiteX573" fmla="*/ 486632 w 1311227"/>
                <a:gd name="connsiteY573" fmla="*/ 368466 h 927328"/>
                <a:gd name="connsiteX574" fmla="*/ 486632 w 1311227"/>
                <a:gd name="connsiteY574" fmla="*/ 364357 h 927328"/>
                <a:gd name="connsiteX575" fmla="*/ 319522 w 1311227"/>
                <a:gd name="connsiteY575" fmla="*/ 345180 h 927328"/>
                <a:gd name="connsiteX576" fmla="*/ 325001 w 1311227"/>
                <a:gd name="connsiteY576" fmla="*/ 346550 h 927328"/>
                <a:gd name="connsiteX577" fmla="*/ 323631 w 1311227"/>
                <a:gd name="connsiteY577" fmla="*/ 349289 h 927328"/>
                <a:gd name="connsiteX578" fmla="*/ 319522 w 1311227"/>
                <a:gd name="connsiteY578" fmla="*/ 349289 h 927328"/>
                <a:gd name="connsiteX579" fmla="*/ 319522 w 1311227"/>
                <a:gd name="connsiteY579" fmla="*/ 345180 h 927328"/>
                <a:gd name="connsiteX580" fmla="*/ 823593 w 1311227"/>
                <a:gd name="connsiteY580" fmla="*/ 319154 h 927328"/>
                <a:gd name="connsiteX581" fmla="*/ 820854 w 1311227"/>
                <a:gd name="connsiteY581" fmla="*/ 365726 h 927328"/>
                <a:gd name="connsiteX582" fmla="*/ 842770 w 1311227"/>
                <a:gd name="connsiteY582" fmla="*/ 341071 h 927328"/>
                <a:gd name="connsiteX583" fmla="*/ 823593 w 1311227"/>
                <a:gd name="connsiteY583" fmla="*/ 319154 h 927328"/>
                <a:gd name="connsiteX584" fmla="*/ 1123570 w 1311227"/>
                <a:gd name="connsiteY584" fmla="*/ 146565 h 927328"/>
                <a:gd name="connsiteX585" fmla="*/ 1152335 w 1311227"/>
                <a:gd name="connsiteY585" fmla="*/ 176699 h 927328"/>
                <a:gd name="connsiteX586" fmla="*/ 1157814 w 1311227"/>
                <a:gd name="connsiteY586" fmla="*/ 184918 h 927328"/>
                <a:gd name="connsiteX587" fmla="*/ 1148226 w 1311227"/>
                <a:gd name="connsiteY587" fmla="*/ 201355 h 927328"/>
                <a:gd name="connsiteX588" fmla="*/ 1148226 w 1311227"/>
                <a:gd name="connsiteY588" fmla="*/ 208204 h 927328"/>
                <a:gd name="connsiteX589" fmla="*/ 1148226 w 1311227"/>
                <a:gd name="connsiteY589" fmla="*/ 216423 h 927328"/>
                <a:gd name="connsiteX590" fmla="*/ 1179730 w 1311227"/>
                <a:gd name="connsiteY590" fmla="*/ 227381 h 927328"/>
                <a:gd name="connsiteX591" fmla="*/ 1203016 w 1311227"/>
                <a:gd name="connsiteY591" fmla="*/ 230120 h 927328"/>
                <a:gd name="connsiteX592" fmla="*/ 1215344 w 1311227"/>
                <a:gd name="connsiteY592" fmla="*/ 254776 h 927328"/>
                <a:gd name="connsiteX593" fmla="*/ 1230412 w 1311227"/>
                <a:gd name="connsiteY593" fmla="*/ 289020 h 927328"/>
                <a:gd name="connsiteX594" fmla="*/ 1242739 w 1311227"/>
                <a:gd name="connsiteY594" fmla="*/ 313675 h 927328"/>
                <a:gd name="connsiteX595" fmla="*/ 1242739 w 1311227"/>
                <a:gd name="connsiteY595" fmla="*/ 330112 h 927328"/>
                <a:gd name="connsiteX596" fmla="*/ 1252327 w 1311227"/>
                <a:gd name="connsiteY596" fmla="*/ 406819 h 927328"/>
                <a:gd name="connsiteX597" fmla="*/ 1255067 w 1311227"/>
                <a:gd name="connsiteY597" fmla="*/ 430105 h 927328"/>
                <a:gd name="connsiteX598" fmla="*/ 1261916 w 1311227"/>
                <a:gd name="connsiteY598" fmla="*/ 442433 h 927328"/>
                <a:gd name="connsiteX599" fmla="*/ 1246849 w 1311227"/>
                <a:gd name="connsiteY599" fmla="*/ 457500 h 927328"/>
                <a:gd name="connsiteX600" fmla="*/ 1237260 w 1311227"/>
                <a:gd name="connsiteY600" fmla="*/ 438323 h 927328"/>
                <a:gd name="connsiteX601" fmla="*/ 1240000 w 1311227"/>
                <a:gd name="connsiteY601" fmla="*/ 430105 h 927328"/>
                <a:gd name="connsiteX602" fmla="*/ 1235890 w 1311227"/>
                <a:gd name="connsiteY602" fmla="*/ 410928 h 927328"/>
                <a:gd name="connsiteX603" fmla="*/ 1235890 w 1311227"/>
                <a:gd name="connsiteY603" fmla="*/ 405449 h 927328"/>
                <a:gd name="connsiteX604" fmla="*/ 1235890 w 1311227"/>
                <a:gd name="connsiteY604" fmla="*/ 382163 h 927328"/>
                <a:gd name="connsiteX605" fmla="*/ 1215344 w 1311227"/>
                <a:gd name="connsiteY605" fmla="*/ 334222 h 927328"/>
                <a:gd name="connsiteX606" fmla="*/ 1209865 w 1311227"/>
                <a:gd name="connsiteY606" fmla="*/ 305457 h 927328"/>
                <a:gd name="connsiteX607" fmla="*/ 1193428 w 1311227"/>
                <a:gd name="connsiteY607" fmla="*/ 280801 h 927328"/>
                <a:gd name="connsiteX608" fmla="*/ 1189319 w 1311227"/>
                <a:gd name="connsiteY608" fmla="*/ 289020 h 927328"/>
                <a:gd name="connsiteX609" fmla="*/ 1207125 w 1311227"/>
                <a:gd name="connsiteY609" fmla="*/ 391752 h 927328"/>
                <a:gd name="connsiteX610" fmla="*/ 1201647 w 1311227"/>
                <a:gd name="connsiteY610" fmla="*/ 408189 h 927328"/>
                <a:gd name="connsiteX611" fmla="*/ 1204386 w 1311227"/>
                <a:gd name="connsiteY611" fmla="*/ 419147 h 927328"/>
                <a:gd name="connsiteX612" fmla="*/ 1193428 w 1311227"/>
                <a:gd name="connsiteY612" fmla="*/ 435584 h 927328"/>
                <a:gd name="connsiteX613" fmla="*/ 1200277 w 1311227"/>
                <a:gd name="connsiteY613" fmla="*/ 449282 h 927328"/>
                <a:gd name="connsiteX614" fmla="*/ 1189319 w 1311227"/>
                <a:gd name="connsiteY614" fmla="*/ 471198 h 927328"/>
                <a:gd name="connsiteX615" fmla="*/ 1194798 w 1311227"/>
                <a:gd name="connsiteY615" fmla="*/ 476677 h 927328"/>
                <a:gd name="connsiteX616" fmla="*/ 1189319 w 1311227"/>
                <a:gd name="connsiteY616" fmla="*/ 487635 h 927328"/>
                <a:gd name="connsiteX617" fmla="*/ 1194798 w 1311227"/>
                <a:gd name="connsiteY617" fmla="*/ 497223 h 927328"/>
                <a:gd name="connsiteX618" fmla="*/ 1200277 w 1311227"/>
                <a:gd name="connsiteY618" fmla="*/ 493114 h 927328"/>
                <a:gd name="connsiteX619" fmla="*/ 1203016 w 1311227"/>
                <a:gd name="connsiteY619" fmla="*/ 495853 h 927328"/>
                <a:gd name="connsiteX620" fmla="*/ 1203016 w 1311227"/>
                <a:gd name="connsiteY620" fmla="*/ 501333 h 927328"/>
                <a:gd name="connsiteX621" fmla="*/ 1196167 w 1311227"/>
                <a:gd name="connsiteY621" fmla="*/ 497223 h 927328"/>
                <a:gd name="connsiteX622" fmla="*/ 1182470 w 1311227"/>
                <a:gd name="connsiteY622" fmla="*/ 505442 h 927328"/>
                <a:gd name="connsiteX623" fmla="*/ 1179730 w 1311227"/>
                <a:gd name="connsiteY623" fmla="*/ 530098 h 927328"/>
                <a:gd name="connsiteX624" fmla="*/ 1175621 w 1311227"/>
                <a:gd name="connsiteY624" fmla="*/ 531467 h 927328"/>
                <a:gd name="connsiteX625" fmla="*/ 1159184 w 1311227"/>
                <a:gd name="connsiteY625" fmla="*/ 588997 h 927328"/>
                <a:gd name="connsiteX626" fmla="*/ 1167402 w 1311227"/>
                <a:gd name="connsiteY626" fmla="*/ 602695 h 927328"/>
                <a:gd name="connsiteX627" fmla="*/ 1164663 w 1311227"/>
                <a:gd name="connsiteY627" fmla="*/ 605434 h 927328"/>
                <a:gd name="connsiteX628" fmla="*/ 1168772 w 1311227"/>
                <a:gd name="connsiteY628" fmla="*/ 613653 h 927328"/>
                <a:gd name="connsiteX629" fmla="*/ 1168772 w 1311227"/>
                <a:gd name="connsiteY629" fmla="*/ 616392 h 927328"/>
                <a:gd name="connsiteX630" fmla="*/ 1171512 w 1311227"/>
                <a:gd name="connsiteY630" fmla="*/ 628720 h 927328"/>
                <a:gd name="connsiteX631" fmla="*/ 1171512 w 1311227"/>
                <a:gd name="connsiteY631" fmla="*/ 649267 h 927328"/>
                <a:gd name="connsiteX632" fmla="*/ 1172749 w 1311227"/>
                <a:gd name="connsiteY632" fmla="*/ 649576 h 927328"/>
                <a:gd name="connsiteX633" fmla="*/ 1168772 w 1311227"/>
                <a:gd name="connsiteY633" fmla="*/ 658855 h 927328"/>
                <a:gd name="connsiteX634" fmla="*/ 1171512 w 1311227"/>
                <a:gd name="connsiteY634" fmla="*/ 662964 h 927328"/>
                <a:gd name="connsiteX635" fmla="*/ 1157814 w 1311227"/>
                <a:gd name="connsiteY635" fmla="*/ 669813 h 927328"/>
                <a:gd name="connsiteX636" fmla="*/ 1160554 w 1311227"/>
                <a:gd name="connsiteY636" fmla="*/ 675292 h 927328"/>
                <a:gd name="connsiteX637" fmla="*/ 1156444 w 1311227"/>
                <a:gd name="connsiteY637" fmla="*/ 675292 h 927328"/>
                <a:gd name="connsiteX638" fmla="*/ 1157814 w 1311227"/>
                <a:gd name="connsiteY638" fmla="*/ 671183 h 927328"/>
                <a:gd name="connsiteX639" fmla="*/ 1150966 w 1311227"/>
                <a:gd name="connsiteY639" fmla="*/ 667074 h 927328"/>
                <a:gd name="connsiteX640" fmla="*/ 1140007 w 1311227"/>
                <a:gd name="connsiteY640" fmla="*/ 647897 h 927328"/>
                <a:gd name="connsiteX641" fmla="*/ 1135898 w 1311227"/>
                <a:gd name="connsiteY641" fmla="*/ 656116 h 927328"/>
                <a:gd name="connsiteX642" fmla="*/ 1129734 w 1311227"/>
                <a:gd name="connsiteY642" fmla="*/ 651835 h 927328"/>
                <a:gd name="connsiteX643" fmla="*/ 1127923 w 1311227"/>
                <a:gd name="connsiteY643" fmla="*/ 654400 h 927328"/>
                <a:gd name="connsiteX644" fmla="*/ 1126310 w 1311227"/>
                <a:gd name="connsiteY644" fmla="*/ 650636 h 927328"/>
                <a:gd name="connsiteX645" fmla="*/ 1122201 w 1311227"/>
                <a:gd name="connsiteY645" fmla="*/ 654746 h 927328"/>
                <a:gd name="connsiteX646" fmla="*/ 1112612 w 1311227"/>
                <a:gd name="connsiteY646" fmla="*/ 657485 h 927328"/>
                <a:gd name="connsiteX647" fmla="*/ 1112612 w 1311227"/>
                <a:gd name="connsiteY647" fmla="*/ 665704 h 927328"/>
                <a:gd name="connsiteX648" fmla="*/ 1115352 w 1311227"/>
                <a:gd name="connsiteY648" fmla="*/ 667074 h 927328"/>
                <a:gd name="connsiteX649" fmla="*/ 1118091 w 1311227"/>
                <a:gd name="connsiteY649" fmla="*/ 661594 h 927328"/>
                <a:gd name="connsiteX650" fmla="*/ 1125964 w 1311227"/>
                <a:gd name="connsiteY650" fmla="*/ 667218 h 927328"/>
                <a:gd name="connsiteX651" fmla="*/ 1123228 w 1311227"/>
                <a:gd name="connsiteY651" fmla="*/ 667930 h 927328"/>
                <a:gd name="connsiteX652" fmla="*/ 1116721 w 1311227"/>
                <a:gd name="connsiteY652" fmla="*/ 667074 h 927328"/>
                <a:gd name="connsiteX653" fmla="*/ 1109873 w 1311227"/>
                <a:gd name="connsiteY653" fmla="*/ 678032 h 927328"/>
                <a:gd name="connsiteX654" fmla="*/ 1112612 w 1311227"/>
                <a:gd name="connsiteY654" fmla="*/ 680771 h 927328"/>
                <a:gd name="connsiteX655" fmla="*/ 1109873 w 1311227"/>
                <a:gd name="connsiteY655" fmla="*/ 687620 h 927328"/>
                <a:gd name="connsiteX656" fmla="*/ 1118091 w 1311227"/>
                <a:gd name="connsiteY656" fmla="*/ 701317 h 927328"/>
                <a:gd name="connsiteX657" fmla="*/ 1126310 w 1311227"/>
                <a:gd name="connsiteY657" fmla="*/ 684880 h 927328"/>
                <a:gd name="connsiteX658" fmla="*/ 1129049 w 1311227"/>
                <a:gd name="connsiteY658" fmla="*/ 701317 h 927328"/>
                <a:gd name="connsiteX659" fmla="*/ 1124940 w 1311227"/>
                <a:gd name="connsiteY659" fmla="*/ 708166 h 927328"/>
                <a:gd name="connsiteX660" fmla="*/ 1119461 w 1311227"/>
                <a:gd name="connsiteY660" fmla="*/ 734192 h 927328"/>
                <a:gd name="connsiteX661" fmla="*/ 1118091 w 1311227"/>
                <a:gd name="connsiteY661" fmla="*/ 773915 h 927328"/>
                <a:gd name="connsiteX662" fmla="*/ 1097545 w 1311227"/>
                <a:gd name="connsiteY662" fmla="*/ 787612 h 927328"/>
                <a:gd name="connsiteX663" fmla="*/ 1085217 w 1311227"/>
                <a:gd name="connsiteY663" fmla="*/ 776654 h 927328"/>
                <a:gd name="connsiteX664" fmla="*/ 1097545 w 1311227"/>
                <a:gd name="connsiteY664" fmla="*/ 724603 h 927328"/>
                <a:gd name="connsiteX665" fmla="*/ 1090696 w 1311227"/>
                <a:gd name="connsiteY665" fmla="*/ 699947 h 927328"/>
                <a:gd name="connsiteX666" fmla="*/ 1085217 w 1311227"/>
                <a:gd name="connsiteY666" fmla="*/ 697208 h 927328"/>
                <a:gd name="connsiteX667" fmla="*/ 1090696 w 1311227"/>
                <a:gd name="connsiteY667" fmla="*/ 693099 h 927328"/>
                <a:gd name="connsiteX668" fmla="*/ 1087956 w 1311227"/>
                <a:gd name="connsiteY668" fmla="*/ 687620 h 927328"/>
                <a:gd name="connsiteX669" fmla="*/ 1083847 w 1311227"/>
                <a:gd name="connsiteY669" fmla="*/ 665704 h 927328"/>
                <a:gd name="connsiteX670" fmla="*/ 1072889 w 1311227"/>
                <a:gd name="connsiteY670" fmla="*/ 650636 h 927328"/>
                <a:gd name="connsiteX671" fmla="*/ 1078368 w 1311227"/>
                <a:gd name="connsiteY671" fmla="*/ 642418 h 927328"/>
                <a:gd name="connsiteX672" fmla="*/ 1076998 w 1311227"/>
                <a:gd name="connsiteY672" fmla="*/ 632829 h 927328"/>
                <a:gd name="connsiteX673" fmla="*/ 1076998 w 1311227"/>
                <a:gd name="connsiteY673" fmla="*/ 597216 h 927328"/>
                <a:gd name="connsiteX674" fmla="*/ 1081108 w 1311227"/>
                <a:gd name="connsiteY674" fmla="*/ 590367 h 927328"/>
                <a:gd name="connsiteX675" fmla="*/ 1078368 w 1311227"/>
                <a:gd name="connsiteY675" fmla="*/ 586258 h 927328"/>
                <a:gd name="connsiteX676" fmla="*/ 1081108 w 1311227"/>
                <a:gd name="connsiteY676" fmla="*/ 578039 h 927328"/>
                <a:gd name="connsiteX677" fmla="*/ 1079738 w 1311227"/>
                <a:gd name="connsiteY677" fmla="*/ 536946 h 927328"/>
                <a:gd name="connsiteX678" fmla="*/ 1072889 w 1311227"/>
                <a:gd name="connsiteY678" fmla="*/ 534207 h 927328"/>
                <a:gd name="connsiteX679" fmla="*/ 1072889 w 1311227"/>
                <a:gd name="connsiteY679" fmla="*/ 531467 h 927328"/>
                <a:gd name="connsiteX680" fmla="*/ 1079738 w 1311227"/>
                <a:gd name="connsiteY680" fmla="*/ 525988 h 927328"/>
                <a:gd name="connsiteX681" fmla="*/ 1076998 w 1311227"/>
                <a:gd name="connsiteY681" fmla="*/ 519139 h 927328"/>
                <a:gd name="connsiteX682" fmla="*/ 1078368 w 1311227"/>
                <a:gd name="connsiteY682" fmla="*/ 515030 h 927328"/>
                <a:gd name="connsiteX683" fmla="*/ 1070150 w 1311227"/>
                <a:gd name="connsiteY683" fmla="*/ 501333 h 927328"/>
                <a:gd name="connsiteX684" fmla="*/ 1070150 w 1311227"/>
                <a:gd name="connsiteY684" fmla="*/ 484895 h 927328"/>
                <a:gd name="connsiteX685" fmla="*/ 1042755 w 1311227"/>
                <a:gd name="connsiteY685" fmla="*/ 493114 h 927328"/>
                <a:gd name="connsiteX686" fmla="*/ 1034536 w 1311227"/>
                <a:gd name="connsiteY686" fmla="*/ 483526 h 927328"/>
                <a:gd name="connsiteX687" fmla="*/ 1037275 w 1311227"/>
                <a:gd name="connsiteY687" fmla="*/ 478047 h 927328"/>
                <a:gd name="connsiteX688" fmla="*/ 1056452 w 1311227"/>
                <a:gd name="connsiteY688" fmla="*/ 472568 h 927328"/>
                <a:gd name="connsiteX689" fmla="*/ 1066040 w 1311227"/>
                <a:gd name="connsiteY689" fmla="*/ 480786 h 927328"/>
                <a:gd name="connsiteX690" fmla="*/ 1070150 w 1311227"/>
                <a:gd name="connsiteY690" fmla="*/ 480786 h 927328"/>
                <a:gd name="connsiteX691" fmla="*/ 1070150 w 1311227"/>
                <a:gd name="connsiteY691" fmla="*/ 473937 h 927328"/>
                <a:gd name="connsiteX692" fmla="*/ 1071520 w 1311227"/>
                <a:gd name="connsiteY692" fmla="*/ 467088 h 927328"/>
                <a:gd name="connsiteX693" fmla="*/ 1076998 w 1311227"/>
                <a:gd name="connsiteY693" fmla="*/ 439693 h 927328"/>
                <a:gd name="connsiteX694" fmla="*/ 1070150 w 1311227"/>
                <a:gd name="connsiteY694" fmla="*/ 408189 h 927328"/>
                <a:gd name="connsiteX695" fmla="*/ 1079738 w 1311227"/>
                <a:gd name="connsiteY695" fmla="*/ 379424 h 927328"/>
                <a:gd name="connsiteX696" fmla="*/ 1070150 w 1311227"/>
                <a:gd name="connsiteY696" fmla="*/ 336961 h 927328"/>
                <a:gd name="connsiteX697" fmla="*/ 1052343 w 1311227"/>
                <a:gd name="connsiteY697" fmla="*/ 365726 h 927328"/>
                <a:gd name="connsiteX698" fmla="*/ 1030427 w 1311227"/>
                <a:gd name="connsiteY698" fmla="*/ 342440 h 927328"/>
                <a:gd name="connsiteX699" fmla="*/ 1030427 w 1311227"/>
                <a:gd name="connsiteY699" fmla="*/ 334222 h 927328"/>
                <a:gd name="connsiteX700" fmla="*/ 1035906 w 1311227"/>
                <a:gd name="connsiteY700" fmla="*/ 312306 h 927328"/>
                <a:gd name="connsiteX701" fmla="*/ 1038645 w 1311227"/>
                <a:gd name="connsiteY701" fmla="*/ 290389 h 927328"/>
                <a:gd name="connsiteX702" fmla="*/ 1038645 w 1311227"/>
                <a:gd name="connsiteY702" fmla="*/ 260255 h 927328"/>
                <a:gd name="connsiteX703" fmla="*/ 1049603 w 1311227"/>
                <a:gd name="connsiteY703" fmla="*/ 235599 h 927328"/>
                <a:gd name="connsiteX704" fmla="*/ 1064671 w 1311227"/>
                <a:gd name="connsiteY704" fmla="*/ 232859 h 927328"/>
                <a:gd name="connsiteX705" fmla="*/ 1074259 w 1311227"/>
                <a:gd name="connsiteY705" fmla="*/ 220532 h 927328"/>
                <a:gd name="connsiteX706" fmla="*/ 1085217 w 1311227"/>
                <a:gd name="connsiteY706" fmla="*/ 228750 h 927328"/>
                <a:gd name="connsiteX707" fmla="*/ 1104394 w 1311227"/>
                <a:gd name="connsiteY707" fmla="*/ 212313 h 927328"/>
                <a:gd name="connsiteX708" fmla="*/ 1093436 w 1311227"/>
                <a:gd name="connsiteY708" fmla="*/ 183548 h 927328"/>
                <a:gd name="connsiteX709" fmla="*/ 1097545 w 1311227"/>
                <a:gd name="connsiteY709" fmla="*/ 171220 h 927328"/>
                <a:gd name="connsiteX710" fmla="*/ 1123570 w 1311227"/>
                <a:gd name="connsiteY710" fmla="*/ 146565 h 927328"/>
                <a:gd name="connsiteX711" fmla="*/ 720861 w 1311227"/>
                <a:gd name="connsiteY711" fmla="*/ 79447 h 927328"/>
                <a:gd name="connsiteX712" fmla="*/ 763324 w 1311227"/>
                <a:gd name="connsiteY712" fmla="*/ 143825 h 927328"/>
                <a:gd name="connsiteX713" fmla="*/ 756475 w 1311227"/>
                <a:gd name="connsiteY713" fmla="*/ 178069 h 927328"/>
                <a:gd name="connsiteX714" fmla="*/ 797568 w 1311227"/>
                <a:gd name="connsiteY714" fmla="*/ 197246 h 927328"/>
                <a:gd name="connsiteX715" fmla="*/ 838661 w 1311227"/>
                <a:gd name="connsiteY715" fmla="*/ 223271 h 927328"/>
                <a:gd name="connsiteX716" fmla="*/ 852358 w 1311227"/>
                <a:gd name="connsiteY716" fmla="*/ 265734 h 927328"/>
                <a:gd name="connsiteX717" fmla="*/ 860577 w 1311227"/>
                <a:gd name="connsiteY717" fmla="*/ 276692 h 927328"/>
                <a:gd name="connsiteX718" fmla="*/ 878384 w 1311227"/>
                <a:gd name="connsiteY718" fmla="*/ 327373 h 927328"/>
                <a:gd name="connsiteX719" fmla="*/ 890711 w 1311227"/>
                <a:gd name="connsiteY719" fmla="*/ 361617 h 927328"/>
                <a:gd name="connsiteX720" fmla="*/ 823593 w 1311227"/>
                <a:gd name="connsiteY720" fmla="*/ 410928 h 927328"/>
                <a:gd name="connsiteX721" fmla="*/ 833181 w 1311227"/>
                <a:gd name="connsiteY721" fmla="*/ 436954 h 927328"/>
                <a:gd name="connsiteX722" fmla="*/ 833181 w 1311227"/>
                <a:gd name="connsiteY722" fmla="*/ 541056 h 927328"/>
                <a:gd name="connsiteX723" fmla="*/ 831812 w 1311227"/>
                <a:gd name="connsiteY723" fmla="*/ 556123 h 927328"/>
                <a:gd name="connsiteX724" fmla="*/ 834551 w 1311227"/>
                <a:gd name="connsiteY724" fmla="*/ 558863 h 927328"/>
                <a:gd name="connsiteX725" fmla="*/ 831812 w 1311227"/>
                <a:gd name="connsiteY725" fmla="*/ 567081 h 927328"/>
                <a:gd name="connsiteX726" fmla="*/ 834551 w 1311227"/>
                <a:gd name="connsiteY726" fmla="*/ 584888 h 927328"/>
                <a:gd name="connsiteX727" fmla="*/ 834551 w 1311227"/>
                <a:gd name="connsiteY727" fmla="*/ 609544 h 927328"/>
                <a:gd name="connsiteX728" fmla="*/ 824963 w 1311227"/>
                <a:gd name="connsiteY728" fmla="*/ 668443 h 927328"/>
                <a:gd name="connsiteX729" fmla="*/ 834551 w 1311227"/>
                <a:gd name="connsiteY729" fmla="*/ 688989 h 927328"/>
                <a:gd name="connsiteX730" fmla="*/ 831812 w 1311227"/>
                <a:gd name="connsiteY730" fmla="*/ 694469 h 927328"/>
                <a:gd name="connsiteX731" fmla="*/ 837291 w 1311227"/>
                <a:gd name="connsiteY731" fmla="*/ 697208 h 927328"/>
                <a:gd name="connsiteX732" fmla="*/ 816744 w 1311227"/>
                <a:gd name="connsiteY732" fmla="*/ 706797 h 927328"/>
                <a:gd name="connsiteX733" fmla="*/ 809896 w 1311227"/>
                <a:gd name="connsiteY733" fmla="*/ 716385 h 927328"/>
                <a:gd name="connsiteX734" fmla="*/ 793458 w 1311227"/>
                <a:gd name="connsiteY734" fmla="*/ 717754 h 927328"/>
                <a:gd name="connsiteX735" fmla="*/ 787980 w 1311227"/>
                <a:gd name="connsiteY735" fmla="*/ 721864 h 927328"/>
                <a:gd name="connsiteX736" fmla="*/ 786610 w 1311227"/>
                <a:gd name="connsiteY736" fmla="*/ 716385 h 927328"/>
                <a:gd name="connsiteX737" fmla="*/ 772912 w 1311227"/>
                <a:gd name="connsiteY737" fmla="*/ 706797 h 927328"/>
                <a:gd name="connsiteX738" fmla="*/ 770173 w 1311227"/>
                <a:gd name="connsiteY738" fmla="*/ 712275 h 927328"/>
                <a:gd name="connsiteX739" fmla="*/ 778391 w 1311227"/>
                <a:gd name="connsiteY739" fmla="*/ 719124 h 927328"/>
                <a:gd name="connsiteX740" fmla="*/ 766063 w 1311227"/>
                <a:gd name="connsiteY740" fmla="*/ 723234 h 927328"/>
                <a:gd name="connsiteX741" fmla="*/ 755105 w 1311227"/>
                <a:gd name="connsiteY741" fmla="*/ 719124 h 927328"/>
                <a:gd name="connsiteX742" fmla="*/ 737298 w 1311227"/>
                <a:gd name="connsiteY742" fmla="*/ 723234 h 927328"/>
                <a:gd name="connsiteX743" fmla="*/ 726340 w 1311227"/>
                <a:gd name="connsiteY743" fmla="*/ 717754 h 927328"/>
                <a:gd name="connsiteX744" fmla="*/ 724970 w 1311227"/>
                <a:gd name="connsiteY744" fmla="*/ 721864 h 927328"/>
                <a:gd name="connsiteX745" fmla="*/ 729080 w 1311227"/>
                <a:gd name="connsiteY745" fmla="*/ 761587 h 927328"/>
                <a:gd name="connsiteX746" fmla="*/ 723601 w 1311227"/>
                <a:gd name="connsiteY746" fmla="*/ 790352 h 927328"/>
                <a:gd name="connsiteX747" fmla="*/ 723601 w 1311227"/>
                <a:gd name="connsiteY747" fmla="*/ 819117 h 927328"/>
                <a:gd name="connsiteX748" fmla="*/ 731819 w 1311227"/>
                <a:gd name="connsiteY748" fmla="*/ 875277 h 927328"/>
                <a:gd name="connsiteX749" fmla="*/ 746887 w 1311227"/>
                <a:gd name="connsiteY749" fmla="*/ 897193 h 927328"/>
                <a:gd name="connsiteX750" fmla="*/ 741408 w 1311227"/>
                <a:gd name="connsiteY750" fmla="*/ 919109 h 927328"/>
                <a:gd name="connsiteX751" fmla="*/ 737298 w 1311227"/>
                <a:gd name="connsiteY751" fmla="*/ 916370 h 927328"/>
                <a:gd name="connsiteX752" fmla="*/ 737298 w 1311227"/>
                <a:gd name="connsiteY752" fmla="*/ 921849 h 927328"/>
                <a:gd name="connsiteX753" fmla="*/ 737632 w 1311227"/>
                <a:gd name="connsiteY753" fmla="*/ 922984 h 927328"/>
                <a:gd name="connsiteX754" fmla="*/ 731819 w 1311227"/>
                <a:gd name="connsiteY754" fmla="*/ 919109 h 927328"/>
                <a:gd name="connsiteX755" fmla="*/ 726512 w 1311227"/>
                <a:gd name="connsiteY755" fmla="*/ 922362 h 927328"/>
                <a:gd name="connsiteX756" fmla="*/ 723132 w 1311227"/>
                <a:gd name="connsiteY756" fmla="*/ 924120 h 927328"/>
                <a:gd name="connsiteX757" fmla="*/ 720861 w 1311227"/>
                <a:gd name="connsiteY757" fmla="*/ 921849 h 927328"/>
                <a:gd name="connsiteX758" fmla="*/ 715382 w 1311227"/>
                <a:gd name="connsiteY758" fmla="*/ 923218 h 927328"/>
                <a:gd name="connsiteX759" fmla="*/ 714012 w 1311227"/>
                <a:gd name="connsiteY759" fmla="*/ 920479 h 927328"/>
                <a:gd name="connsiteX760" fmla="*/ 711578 w 1311227"/>
                <a:gd name="connsiteY760" fmla="*/ 922914 h 927328"/>
                <a:gd name="connsiteX761" fmla="*/ 712643 w 1311227"/>
                <a:gd name="connsiteY761" fmla="*/ 917739 h 927328"/>
                <a:gd name="connsiteX762" fmla="*/ 703054 w 1311227"/>
                <a:gd name="connsiteY762" fmla="*/ 927328 h 927328"/>
                <a:gd name="connsiteX763" fmla="*/ 703054 w 1311227"/>
                <a:gd name="connsiteY763" fmla="*/ 923218 h 927328"/>
                <a:gd name="connsiteX764" fmla="*/ 708534 w 1311227"/>
                <a:gd name="connsiteY764" fmla="*/ 920479 h 927328"/>
                <a:gd name="connsiteX765" fmla="*/ 707164 w 1311227"/>
                <a:gd name="connsiteY765" fmla="*/ 916370 h 927328"/>
                <a:gd name="connsiteX766" fmla="*/ 701685 w 1311227"/>
                <a:gd name="connsiteY766" fmla="*/ 917739 h 927328"/>
                <a:gd name="connsiteX767" fmla="*/ 705794 w 1311227"/>
                <a:gd name="connsiteY767" fmla="*/ 919109 h 927328"/>
                <a:gd name="connsiteX768" fmla="*/ 700315 w 1311227"/>
                <a:gd name="connsiteY768" fmla="*/ 924588 h 927328"/>
                <a:gd name="connsiteX769" fmla="*/ 697575 w 1311227"/>
                <a:gd name="connsiteY769" fmla="*/ 923218 h 927328"/>
                <a:gd name="connsiteX770" fmla="*/ 700315 w 1311227"/>
                <a:gd name="connsiteY770" fmla="*/ 916370 h 927328"/>
                <a:gd name="connsiteX771" fmla="*/ 694973 w 1311227"/>
                <a:gd name="connsiteY771" fmla="*/ 917705 h 927328"/>
                <a:gd name="connsiteX772" fmla="*/ 695350 w 1311227"/>
                <a:gd name="connsiteY772" fmla="*/ 906268 h 927328"/>
                <a:gd name="connsiteX773" fmla="*/ 698945 w 1311227"/>
                <a:gd name="connsiteY773" fmla="*/ 895823 h 927328"/>
                <a:gd name="connsiteX774" fmla="*/ 693466 w 1311227"/>
                <a:gd name="connsiteY774" fmla="*/ 862949 h 927328"/>
                <a:gd name="connsiteX775" fmla="*/ 694836 w 1311227"/>
                <a:gd name="connsiteY775" fmla="*/ 843772 h 927328"/>
                <a:gd name="connsiteX776" fmla="*/ 686617 w 1311227"/>
                <a:gd name="connsiteY776" fmla="*/ 808159 h 927328"/>
                <a:gd name="connsiteX777" fmla="*/ 683878 w 1311227"/>
                <a:gd name="connsiteY777" fmla="*/ 802680 h 927328"/>
                <a:gd name="connsiteX778" fmla="*/ 675659 w 1311227"/>
                <a:gd name="connsiteY778" fmla="*/ 802680 h 927328"/>
                <a:gd name="connsiteX779" fmla="*/ 668811 w 1311227"/>
                <a:gd name="connsiteY779" fmla="*/ 793091 h 927328"/>
                <a:gd name="connsiteX780" fmla="*/ 678399 w 1311227"/>
                <a:gd name="connsiteY780" fmla="*/ 782133 h 927328"/>
                <a:gd name="connsiteX781" fmla="*/ 672920 w 1311227"/>
                <a:gd name="connsiteY781" fmla="*/ 768435 h 927328"/>
                <a:gd name="connsiteX782" fmla="*/ 672920 w 1311227"/>
                <a:gd name="connsiteY782" fmla="*/ 727343 h 927328"/>
                <a:gd name="connsiteX783" fmla="*/ 670180 w 1311227"/>
                <a:gd name="connsiteY783" fmla="*/ 723234 h 927328"/>
                <a:gd name="connsiteX784" fmla="*/ 674289 w 1311227"/>
                <a:gd name="connsiteY784" fmla="*/ 708166 h 927328"/>
                <a:gd name="connsiteX785" fmla="*/ 674289 w 1311227"/>
                <a:gd name="connsiteY785" fmla="*/ 690359 h 927328"/>
                <a:gd name="connsiteX786" fmla="*/ 663331 w 1311227"/>
                <a:gd name="connsiteY786" fmla="*/ 686250 h 927328"/>
                <a:gd name="connsiteX787" fmla="*/ 664701 w 1311227"/>
                <a:gd name="connsiteY787" fmla="*/ 675292 h 927328"/>
                <a:gd name="connsiteX788" fmla="*/ 675659 w 1311227"/>
                <a:gd name="connsiteY788" fmla="*/ 675292 h 927328"/>
                <a:gd name="connsiteX789" fmla="*/ 677029 w 1311227"/>
                <a:gd name="connsiteY789" fmla="*/ 654746 h 927328"/>
                <a:gd name="connsiteX790" fmla="*/ 671550 w 1311227"/>
                <a:gd name="connsiteY790" fmla="*/ 647897 h 927328"/>
                <a:gd name="connsiteX791" fmla="*/ 677029 w 1311227"/>
                <a:gd name="connsiteY791" fmla="*/ 635569 h 927328"/>
                <a:gd name="connsiteX792" fmla="*/ 655113 w 1311227"/>
                <a:gd name="connsiteY792" fmla="*/ 584888 h 927328"/>
                <a:gd name="connsiteX793" fmla="*/ 649634 w 1311227"/>
                <a:gd name="connsiteY793" fmla="*/ 534207 h 927328"/>
                <a:gd name="connsiteX794" fmla="*/ 649634 w 1311227"/>
                <a:gd name="connsiteY794" fmla="*/ 494484 h 927328"/>
                <a:gd name="connsiteX795" fmla="*/ 641415 w 1311227"/>
                <a:gd name="connsiteY795" fmla="*/ 491744 h 927328"/>
                <a:gd name="connsiteX796" fmla="*/ 648264 w 1311227"/>
                <a:gd name="connsiteY796" fmla="*/ 487635 h 927328"/>
                <a:gd name="connsiteX797" fmla="*/ 670180 w 1311227"/>
                <a:gd name="connsiteY797" fmla="*/ 425995 h 927328"/>
                <a:gd name="connsiteX798" fmla="*/ 670180 w 1311227"/>
                <a:gd name="connsiteY798" fmla="*/ 375315 h 927328"/>
                <a:gd name="connsiteX799" fmla="*/ 667441 w 1311227"/>
                <a:gd name="connsiteY799" fmla="*/ 350659 h 927328"/>
                <a:gd name="connsiteX800" fmla="*/ 660592 w 1311227"/>
                <a:gd name="connsiteY800" fmla="*/ 339701 h 927328"/>
                <a:gd name="connsiteX801" fmla="*/ 655113 w 1311227"/>
                <a:gd name="connsiteY801" fmla="*/ 317785 h 927328"/>
                <a:gd name="connsiteX802" fmla="*/ 634566 w 1311227"/>
                <a:gd name="connsiteY802" fmla="*/ 373945 h 927328"/>
                <a:gd name="connsiteX803" fmla="*/ 603062 w 1311227"/>
                <a:gd name="connsiteY803" fmla="*/ 427365 h 927328"/>
                <a:gd name="connsiteX804" fmla="*/ 585255 w 1311227"/>
                <a:gd name="connsiteY804" fmla="*/ 476677 h 927328"/>
                <a:gd name="connsiteX805" fmla="*/ 585255 w 1311227"/>
                <a:gd name="connsiteY805" fmla="*/ 510921 h 927328"/>
                <a:gd name="connsiteX806" fmla="*/ 579776 w 1311227"/>
                <a:gd name="connsiteY806" fmla="*/ 495853 h 927328"/>
                <a:gd name="connsiteX807" fmla="*/ 567448 w 1311227"/>
                <a:gd name="connsiteY807" fmla="*/ 525988 h 927328"/>
                <a:gd name="connsiteX808" fmla="*/ 555120 w 1311227"/>
                <a:gd name="connsiteY808" fmla="*/ 498593 h 927328"/>
                <a:gd name="connsiteX809" fmla="*/ 560600 w 1311227"/>
                <a:gd name="connsiteY809" fmla="*/ 498593 h 927328"/>
                <a:gd name="connsiteX810" fmla="*/ 577036 w 1311227"/>
                <a:gd name="connsiteY810" fmla="*/ 447912 h 927328"/>
                <a:gd name="connsiteX811" fmla="*/ 598953 w 1311227"/>
                <a:gd name="connsiteY811" fmla="*/ 356138 h 927328"/>
                <a:gd name="connsiteX812" fmla="*/ 619499 w 1311227"/>
                <a:gd name="connsiteY812" fmla="*/ 272583 h 927328"/>
                <a:gd name="connsiteX813" fmla="*/ 616759 w 1311227"/>
                <a:gd name="connsiteY813" fmla="*/ 253406 h 927328"/>
                <a:gd name="connsiteX814" fmla="*/ 618129 w 1311227"/>
                <a:gd name="connsiteY814" fmla="*/ 234229 h 927328"/>
                <a:gd name="connsiteX815" fmla="*/ 629087 w 1311227"/>
                <a:gd name="connsiteY815" fmla="*/ 210943 h 927328"/>
                <a:gd name="connsiteX816" fmla="*/ 656483 w 1311227"/>
                <a:gd name="connsiteY816" fmla="*/ 204095 h 927328"/>
                <a:gd name="connsiteX817" fmla="*/ 689357 w 1311227"/>
                <a:gd name="connsiteY817" fmla="*/ 183548 h 927328"/>
                <a:gd name="connsiteX818" fmla="*/ 675659 w 1311227"/>
                <a:gd name="connsiteY818" fmla="*/ 160262 h 927328"/>
                <a:gd name="connsiteX819" fmla="*/ 672920 w 1311227"/>
                <a:gd name="connsiteY819" fmla="*/ 132867 h 927328"/>
                <a:gd name="connsiteX820" fmla="*/ 720861 w 1311227"/>
                <a:gd name="connsiteY820" fmla="*/ 79447 h 927328"/>
                <a:gd name="connsiteX821" fmla="*/ 198983 w 1311227"/>
                <a:gd name="connsiteY821" fmla="*/ 0 h 927328"/>
                <a:gd name="connsiteX822" fmla="*/ 222269 w 1311227"/>
                <a:gd name="connsiteY822" fmla="*/ 5479 h 927328"/>
                <a:gd name="connsiteX823" fmla="*/ 238706 w 1311227"/>
                <a:gd name="connsiteY823" fmla="*/ 43833 h 927328"/>
                <a:gd name="connsiteX824" fmla="*/ 241446 w 1311227"/>
                <a:gd name="connsiteY824" fmla="*/ 56160 h 927328"/>
                <a:gd name="connsiteX825" fmla="*/ 234597 w 1311227"/>
                <a:gd name="connsiteY825" fmla="*/ 79447 h 927328"/>
                <a:gd name="connsiteX826" fmla="*/ 244185 w 1311227"/>
                <a:gd name="connsiteY826" fmla="*/ 91774 h 927328"/>
                <a:gd name="connsiteX827" fmla="*/ 259253 w 1311227"/>
                <a:gd name="connsiteY827" fmla="*/ 93144 h 927328"/>
                <a:gd name="connsiteX828" fmla="*/ 293497 w 1311227"/>
                <a:gd name="connsiteY828" fmla="*/ 104102 h 927328"/>
                <a:gd name="connsiteX829" fmla="*/ 314043 w 1311227"/>
                <a:gd name="connsiteY829" fmla="*/ 108211 h 927328"/>
                <a:gd name="connsiteX830" fmla="*/ 405817 w 1311227"/>
                <a:gd name="connsiteY830" fmla="*/ 199985 h 927328"/>
                <a:gd name="connsiteX831" fmla="*/ 414035 w 1311227"/>
                <a:gd name="connsiteY831" fmla="*/ 223271 h 927328"/>
                <a:gd name="connsiteX832" fmla="*/ 418145 w 1311227"/>
                <a:gd name="connsiteY832" fmla="*/ 272583 h 927328"/>
                <a:gd name="connsiteX833" fmla="*/ 415405 w 1311227"/>
                <a:gd name="connsiteY833" fmla="*/ 336961 h 927328"/>
                <a:gd name="connsiteX834" fmla="*/ 423624 w 1311227"/>
                <a:gd name="connsiteY834" fmla="*/ 336961 h 927328"/>
                <a:gd name="connsiteX835" fmla="*/ 424994 w 1311227"/>
                <a:gd name="connsiteY835" fmla="*/ 341071 h 927328"/>
                <a:gd name="connsiteX836" fmla="*/ 416775 w 1311227"/>
                <a:gd name="connsiteY836" fmla="*/ 347919 h 927328"/>
                <a:gd name="connsiteX837" fmla="*/ 416775 w 1311227"/>
                <a:gd name="connsiteY837" fmla="*/ 358877 h 927328"/>
                <a:gd name="connsiteX838" fmla="*/ 442800 w 1311227"/>
                <a:gd name="connsiteY838" fmla="*/ 406819 h 927328"/>
                <a:gd name="connsiteX839" fmla="*/ 438691 w 1311227"/>
                <a:gd name="connsiteY839" fmla="*/ 406819 h 927328"/>
                <a:gd name="connsiteX840" fmla="*/ 420884 w 1311227"/>
                <a:gd name="connsiteY840" fmla="*/ 394491 h 927328"/>
                <a:gd name="connsiteX841" fmla="*/ 416775 w 1311227"/>
                <a:gd name="connsiteY841" fmla="*/ 401340 h 927328"/>
                <a:gd name="connsiteX842" fmla="*/ 427733 w 1311227"/>
                <a:gd name="connsiteY842" fmla="*/ 434214 h 927328"/>
                <a:gd name="connsiteX843" fmla="*/ 424994 w 1311227"/>
                <a:gd name="connsiteY843" fmla="*/ 435584 h 927328"/>
                <a:gd name="connsiteX844" fmla="*/ 411296 w 1311227"/>
                <a:gd name="connsiteY844" fmla="*/ 412298 h 927328"/>
                <a:gd name="connsiteX845" fmla="*/ 409926 w 1311227"/>
                <a:gd name="connsiteY845" fmla="*/ 415038 h 927328"/>
                <a:gd name="connsiteX846" fmla="*/ 412666 w 1311227"/>
                <a:gd name="connsiteY846" fmla="*/ 443803 h 927328"/>
                <a:gd name="connsiteX847" fmla="*/ 407187 w 1311227"/>
                <a:gd name="connsiteY847" fmla="*/ 446542 h 927328"/>
                <a:gd name="connsiteX848" fmla="*/ 401707 w 1311227"/>
                <a:gd name="connsiteY848" fmla="*/ 410928 h 927328"/>
                <a:gd name="connsiteX849" fmla="*/ 396229 w 1311227"/>
                <a:gd name="connsiteY849" fmla="*/ 409559 h 927328"/>
                <a:gd name="connsiteX850" fmla="*/ 388010 w 1311227"/>
                <a:gd name="connsiteY850" fmla="*/ 445172 h 927328"/>
                <a:gd name="connsiteX851" fmla="*/ 385271 w 1311227"/>
                <a:gd name="connsiteY851" fmla="*/ 408189 h 927328"/>
                <a:gd name="connsiteX852" fmla="*/ 386640 w 1311227"/>
                <a:gd name="connsiteY852" fmla="*/ 399970 h 927328"/>
                <a:gd name="connsiteX853" fmla="*/ 381161 w 1311227"/>
                <a:gd name="connsiteY853" fmla="*/ 397231 h 927328"/>
                <a:gd name="connsiteX854" fmla="*/ 363354 w 1311227"/>
                <a:gd name="connsiteY854" fmla="*/ 413668 h 927328"/>
                <a:gd name="connsiteX855" fmla="*/ 361984 w 1311227"/>
                <a:gd name="connsiteY855" fmla="*/ 409559 h 927328"/>
                <a:gd name="connsiteX856" fmla="*/ 392119 w 1311227"/>
                <a:gd name="connsiteY856" fmla="*/ 347919 h 927328"/>
                <a:gd name="connsiteX857" fmla="*/ 392119 w 1311227"/>
                <a:gd name="connsiteY857" fmla="*/ 321894 h 927328"/>
                <a:gd name="connsiteX858" fmla="*/ 370203 w 1311227"/>
                <a:gd name="connsiteY858" fmla="*/ 230120 h 927328"/>
                <a:gd name="connsiteX859" fmla="*/ 312673 w 1311227"/>
                <a:gd name="connsiteY859" fmla="*/ 190397 h 927328"/>
                <a:gd name="connsiteX860" fmla="*/ 312673 w 1311227"/>
                <a:gd name="connsiteY860" fmla="*/ 252036 h 927328"/>
                <a:gd name="connsiteX861" fmla="*/ 301715 w 1311227"/>
                <a:gd name="connsiteY861" fmla="*/ 326003 h 927328"/>
                <a:gd name="connsiteX862" fmla="*/ 312673 w 1311227"/>
                <a:gd name="connsiteY862" fmla="*/ 352029 h 927328"/>
                <a:gd name="connsiteX863" fmla="*/ 319522 w 1311227"/>
                <a:gd name="connsiteY863" fmla="*/ 393122 h 927328"/>
                <a:gd name="connsiteX864" fmla="*/ 323631 w 1311227"/>
                <a:gd name="connsiteY864" fmla="*/ 462979 h 927328"/>
                <a:gd name="connsiteX865" fmla="*/ 329110 w 1311227"/>
                <a:gd name="connsiteY865" fmla="*/ 464349 h 927328"/>
                <a:gd name="connsiteX866" fmla="*/ 330480 w 1311227"/>
                <a:gd name="connsiteY866" fmla="*/ 467088 h 927328"/>
                <a:gd name="connsiteX867" fmla="*/ 325001 w 1311227"/>
                <a:gd name="connsiteY867" fmla="*/ 473937 h 927328"/>
                <a:gd name="connsiteX868" fmla="*/ 325001 w 1311227"/>
                <a:gd name="connsiteY868" fmla="*/ 484895 h 927328"/>
                <a:gd name="connsiteX869" fmla="*/ 326371 w 1311227"/>
                <a:gd name="connsiteY869" fmla="*/ 498593 h 927328"/>
                <a:gd name="connsiteX870" fmla="*/ 308564 w 1311227"/>
                <a:gd name="connsiteY870" fmla="*/ 554753 h 927328"/>
                <a:gd name="connsiteX871" fmla="*/ 312673 w 1311227"/>
                <a:gd name="connsiteY871" fmla="*/ 558863 h 927328"/>
                <a:gd name="connsiteX872" fmla="*/ 315413 w 1311227"/>
                <a:gd name="connsiteY872" fmla="*/ 556123 h 927328"/>
                <a:gd name="connsiteX873" fmla="*/ 318152 w 1311227"/>
                <a:gd name="connsiteY873" fmla="*/ 560232 h 927328"/>
                <a:gd name="connsiteX874" fmla="*/ 309934 w 1311227"/>
                <a:gd name="connsiteY874" fmla="*/ 558863 h 927328"/>
                <a:gd name="connsiteX875" fmla="*/ 272950 w 1311227"/>
                <a:gd name="connsiteY875" fmla="*/ 584888 h 927328"/>
                <a:gd name="connsiteX876" fmla="*/ 271580 w 1311227"/>
                <a:gd name="connsiteY876" fmla="*/ 588997 h 927328"/>
                <a:gd name="connsiteX877" fmla="*/ 274320 w 1311227"/>
                <a:gd name="connsiteY877" fmla="*/ 593106 h 927328"/>
                <a:gd name="connsiteX878" fmla="*/ 268841 w 1311227"/>
                <a:gd name="connsiteY878" fmla="*/ 593106 h 927328"/>
                <a:gd name="connsiteX879" fmla="*/ 235967 w 1311227"/>
                <a:gd name="connsiteY879" fmla="*/ 630090 h 927328"/>
                <a:gd name="connsiteX880" fmla="*/ 222269 w 1311227"/>
                <a:gd name="connsiteY880" fmla="*/ 628720 h 927328"/>
                <a:gd name="connsiteX881" fmla="*/ 227748 w 1311227"/>
                <a:gd name="connsiteY881" fmla="*/ 656116 h 927328"/>
                <a:gd name="connsiteX882" fmla="*/ 209941 w 1311227"/>
                <a:gd name="connsiteY882" fmla="*/ 669813 h 927328"/>
                <a:gd name="connsiteX883" fmla="*/ 216790 w 1311227"/>
                <a:gd name="connsiteY883" fmla="*/ 749259 h 927328"/>
                <a:gd name="connsiteX884" fmla="*/ 238706 w 1311227"/>
                <a:gd name="connsiteY884" fmla="*/ 798570 h 927328"/>
                <a:gd name="connsiteX885" fmla="*/ 231857 w 1311227"/>
                <a:gd name="connsiteY885" fmla="*/ 810898 h 927328"/>
                <a:gd name="connsiteX886" fmla="*/ 231857 w 1311227"/>
                <a:gd name="connsiteY886" fmla="*/ 836923 h 927328"/>
                <a:gd name="connsiteX887" fmla="*/ 205832 w 1311227"/>
                <a:gd name="connsiteY887" fmla="*/ 846512 h 927328"/>
                <a:gd name="connsiteX888" fmla="*/ 179807 w 1311227"/>
                <a:gd name="connsiteY888" fmla="*/ 834184 h 927328"/>
                <a:gd name="connsiteX889" fmla="*/ 192134 w 1311227"/>
                <a:gd name="connsiteY889" fmla="*/ 813638 h 927328"/>
                <a:gd name="connsiteX890" fmla="*/ 196244 w 1311227"/>
                <a:gd name="connsiteY890" fmla="*/ 801310 h 927328"/>
                <a:gd name="connsiteX891" fmla="*/ 196244 w 1311227"/>
                <a:gd name="connsiteY891" fmla="*/ 794461 h 927328"/>
                <a:gd name="connsiteX892" fmla="*/ 197614 w 1311227"/>
                <a:gd name="connsiteY892" fmla="*/ 779394 h 927328"/>
                <a:gd name="connsiteX893" fmla="*/ 157891 w 1311227"/>
                <a:gd name="connsiteY893" fmla="*/ 656116 h 927328"/>
                <a:gd name="connsiteX894" fmla="*/ 157891 w 1311227"/>
                <a:gd name="connsiteY894" fmla="*/ 598586 h 927328"/>
                <a:gd name="connsiteX895" fmla="*/ 153781 w 1311227"/>
                <a:gd name="connsiteY895" fmla="*/ 595846 h 927328"/>
                <a:gd name="connsiteX896" fmla="*/ 156521 w 1311227"/>
                <a:gd name="connsiteY896" fmla="*/ 593106 h 927328"/>
                <a:gd name="connsiteX897" fmla="*/ 148302 w 1311227"/>
                <a:gd name="connsiteY897" fmla="*/ 580779 h 927328"/>
                <a:gd name="connsiteX898" fmla="*/ 152411 w 1311227"/>
                <a:gd name="connsiteY898" fmla="*/ 568451 h 927328"/>
                <a:gd name="connsiteX899" fmla="*/ 137344 w 1311227"/>
                <a:gd name="connsiteY899" fmla="*/ 573930 h 927328"/>
                <a:gd name="connsiteX900" fmla="*/ 115428 w 1311227"/>
                <a:gd name="connsiteY900" fmla="*/ 567081 h 927328"/>
                <a:gd name="connsiteX901" fmla="*/ 120907 w 1311227"/>
                <a:gd name="connsiteY901" fmla="*/ 564341 h 927328"/>
                <a:gd name="connsiteX902" fmla="*/ 118168 w 1311227"/>
                <a:gd name="connsiteY902" fmla="*/ 558863 h 927328"/>
                <a:gd name="connsiteX903" fmla="*/ 131865 w 1311227"/>
                <a:gd name="connsiteY903" fmla="*/ 542425 h 927328"/>
                <a:gd name="connsiteX904" fmla="*/ 134604 w 1311227"/>
                <a:gd name="connsiteY904" fmla="*/ 543795 h 927328"/>
                <a:gd name="connsiteX905" fmla="*/ 140084 w 1311227"/>
                <a:gd name="connsiteY905" fmla="*/ 543795 h 927328"/>
                <a:gd name="connsiteX906" fmla="*/ 141453 w 1311227"/>
                <a:gd name="connsiteY906" fmla="*/ 541056 h 927328"/>
                <a:gd name="connsiteX907" fmla="*/ 135974 w 1311227"/>
                <a:gd name="connsiteY907" fmla="*/ 508181 h 927328"/>
                <a:gd name="connsiteX908" fmla="*/ 135974 w 1311227"/>
                <a:gd name="connsiteY908" fmla="*/ 464349 h 927328"/>
                <a:gd name="connsiteX909" fmla="*/ 127756 w 1311227"/>
                <a:gd name="connsiteY909" fmla="*/ 464349 h 927328"/>
                <a:gd name="connsiteX910" fmla="*/ 126386 w 1311227"/>
                <a:gd name="connsiteY910" fmla="*/ 460240 h 927328"/>
                <a:gd name="connsiteX911" fmla="*/ 135974 w 1311227"/>
                <a:gd name="connsiteY911" fmla="*/ 447912 h 927328"/>
                <a:gd name="connsiteX912" fmla="*/ 137344 w 1311227"/>
                <a:gd name="connsiteY912" fmla="*/ 438323 h 927328"/>
                <a:gd name="connsiteX913" fmla="*/ 159260 w 1311227"/>
                <a:gd name="connsiteY913" fmla="*/ 345180 h 927328"/>
                <a:gd name="connsiteX914" fmla="*/ 152411 w 1311227"/>
                <a:gd name="connsiteY914" fmla="*/ 298608 h 927328"/>
                <a:gd name="connsiteX915" fmla="*/ 111319 w 1311227"/>
                <a:gd name="connsiteY915" fmla="*/ 327373 h 927328"/>
                <a:gd name="connsiteX916" fmla="*/ 92142 w 1311227"/>
                <a:gd name="connsiteY916" fmla="*/ 295869 h 927328"/>
                <a:gd name="connsiteX917" fmla="*/ 94881 w 1311227"/>
                <a:gd name="connsiteY917" fmla="*/ 268473 h 927328"/>
                <a:gd name="connsiteX918" fmla="*/ 92142 w 1311227"/>
                <a:gd name="connsiteY918" fmla="*/ 242448 h 927328"/>
                <a:gd name="connsiteX919" fmla="*/ 100361 w 1311227"/>
                <a:gd name="connsiteY919" fmla="*/ 206834 h 927328"/>
                <a:gd name="connsiteX920" fmla="*/ 90773 w 1311227"/>
                <a:gd name="connsiteY920" fmla="*/ 171220 h 927328"/>
                <a:gd name="connsiteX921" fmla="*/ 131865 w 1311227"/>
                <a:gd name="connsiteY921" fmla="*/ 126018 h 927328"/>
                <a:gd name="connsiteX922" fmla="*/ 174327 w 1311227"/>
                <a:gd name="connsiteY922" fmla="*/ 95883 h 927328"/>
                <a:gd name="connsiteX923" fmla="*/ 155151 w 1311227"/>
                <a:gd name="connsiteY923" fmla="*/ 57530 h 927328"/>
                <a:gd name="connsiteX924" fmla="*/ 155151 w 1311227"/>
                <a:gd name="connsiteY924" fmla="*/ 52051 h 927328"/>
                <a:gd name="connsiteX925" fmla="*/ 163369 w 1311227"/>
                <a:gd name="connsiteY925" fmla="*/ 50682 h 927328"/>
                <a:gd name="connsiteX926" fmla="*/ 198983 w 1311227"/>
                <a:gd name="connsiteY926" fmla="*/ 0 h 927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</a:cxnLst>
              <a:rect l="l" t="t" r="r" b="b"/>
              <a:pathLst>
                <a:path w="1311227" h="927328">
                  <a:moveTo>
                    <a:pt x="723132" y="924120"/>
                  </a:moveTo>
                  <a:lnTo>
                    <a:pt x="724970" y="925958"/>
                  </a:lnTo>
                  <a:cubicBezTo>
                    <a:pt x="723601" y="925958"/>
                    <a:pt x="722231" y="924588"/>
                    <a:pt x="722231" y="924588"/>
                  </a:cubicBezTo>
                  <a:close/>
                  <a:moveTo>
                    <a:pt x="737632" y="922984"/>
                  </a:moveTo>
                  <a:lnTo>
                    <a:pt x="740038" y="924588"/>
                  </a:lnTo>
                  <a:cubicBezTo>
                    <a:pt x="739353" y="924588"/>
                    <a:pt x="738668" y="924931"/>
                    <a:pt x="738155" y="924760"/>
                  </a:cubicBezTo>
                  <a:close/>
                  <a:moveTo>
                    <a:pt x="711578" y="922914"/>
                  </a:moveTo>
                  <a:lnTo>
                    <a:pt x="711445" y="923561"/>
                  </a:lnTo>
                  <a:cubicBezTo>
                    <a:pt x="710588" y="924588"/>
                    <a:pt x="709218" y="925273"/>
                    <a:pt x="707164" y="927328"/>
                  </a:cubicBezTo>
                  <a:close/>
                  <a:moveTo>
                    <a:pt x="694973" y="917705"/>
                  </a:moveTo>
                  <a:lnTo>
                    <a:pt x="694836" y="921849"/>
                  </a:lnTo>
                  <a:cubicBezTo>
                    <a:pt x="693466" y="920479"/>
                    <a:pt x="693466" y="919109"/>
                    <a:pt x="694836" y="917739"/>
                  </a:cubicBezTo>
                  <a:close/>
                  <a:moveTo>
                    <a:pt x="575667" y="867058"/>
                  </a:moveTo>
                  <a:cubicBezTo>
                    <a:pt x="577036" y="867058"/>
                    <a:pt x="579776" y="868428"/>
                    <a:pt x="579776" y="869798"/>
                  </a:cubicBezTo>
                  <a:lnTo>
                    <a:pt x="574297" y="871168"/>
                  </a:lnTo>
                  <a:close/>
                  <a:moveTo>
                    <a:pt x="571558" y="824596"/>
                  </a:moveTo>
                  <a:lnTo>
                    <a:pt x="571558" y="828705"/>
                  </a:lnTo>
                  <a:lnTo>
                    <a:pt x="570775" y="824791"/>
                  </a:lnTo>
                  <a:close/>
                  <a:moveTo>
                    <a:pt x="570188" y="821856"/>
                  </a:moveTo>
                  <a:lnTo>
                    <a:pt x="570775" y="824791"/>
                  </a:lnTo>
                  <a:lnTo>
                    <a:pt x="566078" y="825965"/>
                  </a:lnTo>
                  <a:cubicBezTo>
                    <a:pt x="566078" y="824596"/>
                    <a:pt x="568818" y="824596"/>
                    <a:pt x="570188" y="821856"/>
                  </a:cubicBezTo>
                  <a:close/>
                  <a:moveTo>
                    <a:pt x="527725" y="809528"/>
                  </a:moveTo>
                  <a:cubicBezTo>
                    <a:pt x="527725" y="809528"/>
                    <a:pt x="529095" y="809528"/>
                    <a:pt x="530465" y="810898"/>
                  </a:cubicBezTo>
                  <a:cubicBezTo>
                    <a:pt x="529095" y="812268"/>
                    <a:pt x="527725" y="812268"/>
                    <a:pt x="526355" y="812268"/>
                  </a:cubicBezTo>
                  <a:cubicBezTo>
                    <a:pt x="526355" y="810898"/>
                    <a:pt x="526355" y="809528"/>
                    <a:pt x="527725" y="809528"/>
                  </a:cubicBezTo>
                  <a:close/>
                  <a:moveTo>
                    <a:pt x="597583" y="801310"/>
                  </a:moveTo>
                  <a:cubicBezTo>
                    <a:pt x="598953" y="801310"/>
                    <a:pt x="601692" y="802680"/>
                    <a:pt x="603062" y="805419"/>
                  </a:cubicBezTo>
                  <a:lnTo>
                    <a:pt x="594843" y="805419"/>
                  </a:lnTo>
                  <a:cubicBezTo>
                    <a:pt x="596213" y="804050"/>
                    <a:pt x="596213" y="802680"/>
                    <a:pt x="597583" y="801310"/>
                  </a:cubicBezTo>
                  <a:close/>
                  <a:moveTo>
                    <a:pt x="807156" y="768435"/>
                  </a:moveTo>
                  <a:lnTo>
                    <a:pt x="812635" y="769805"/>
                  </a:lnTo>
                  <a:cubicBezTo>
                    <a:pt x="811265" y="772545"/>
                    <a:pt x="812635" y="773915"/>
                    <a:pt x="808526" y="773915"/>
                  </a:cubicBezTo>
                  <a:cubicBezTo>
                    <a:pt x="805786" y="773915"/>
                    <a:pt x="805786" y="772545"/>
                    <a:pt x="804416" y="771175"/>
                  </a:cubicBezTo>
                  <a:close/>
                  <a:moveTo>
                    <a:pt x="740038" y="749259"/>
                  </a:moveTo>
                  <a:cubicBezTo>
                    <a:pt x="744147" y="754738"/>
                    <a:pt x="755105" y="753368"/>
                    <a:pt x="755105" y="761587"/>
                  </a:cubicBezTo>
                  <a:cubicBezTo>
                    <a:pt x="755105" y="765696"/>
                    <a:pt x="752366" y="769805"/>
                    <a:pt x="750996" y="775285"/>
                  </a:cubicBezTo>
                  <a:cubicBezTo>
                    <a:pt x="750996" y="778024"/>
                    <a:pt x="752366" y="782133"/>
                    <a:pt x="750996" y="784873"/>
                  </a:cubicBezTo>
                  <a:cubicBezTo>
                    <a:pt x="749626" y="787612"/>
                    <a:pt x="746887" y="790352"/>
                    <a:pt x="744147" y="790352"/>
                  </a:cubicBezTo>
                  <a:cubicBezTo>
                    <a:pt x="737298" y="790352"/>
                    <a:pt x="733189" y="784873"/>
                    <a:pt x="733189" y="779394"/>
                  </a:cubicBezTo>
                  <a:cubicBezTo>
                    <a:pt x="733189" y="776654"/>
                    <a:pt x="734559" y="775285"/>
                    <a:pt x="734559" y="773915"/>
                  </a:cubicBezTo>
                  <a:cubicBezTo>
                    <a:pt x="735929" y="771175"/>
                    <a:pt x="734559" y="767066"/>
                    <a:pt x="734559" y="764327"/>
                  </a:cubicBezTo>
                  <a:cubicBezTo>
                    <a:pt x="734559" y="760217"/>
                    <a:pt x="737298" y="754738"/>
                    <a:pt x="740038" y="749259"/>
                  </a:cubicBezTo>
                  <a:close/>
                  <a:moveTo>
                    <a:pt x="396229" y="747889"/>
                  </a:moveTo>
                  <a:cubicBezTo>
                    <a:pt x="396229" y="749259"/>
                    <a:pt x="397598" y="750629"/>
                    <a:pt x="398968" y="751999"/>
                  </a:cubicBezTo>
                  <a:cubicBezTo>
                    <a:pt x="397598" y="753368"/>
                    <a:pt x="394859" y="754738"/>
                    <a:pt x="392119" y="754738"/>
                  </a:cubicBezTo>
                  <a:cubicBezTo>
                    <a:pt x="392119" y="753368"/>
                    <a:pt x="390749" y="754738"/>
                    <a:pt x="390749" y="750629"/>
                  </a:cubicBezTo>
                  <a:cubicBezTo>
                    <a:pt x="390749" y="747889"/>
                    <a:pt x="393489" y="747889"/>
                    <a:pt x="396229" y="747889"/>
                  </a:cubicBezTo>
                  <a:close/>
                  <a:moveTo>
                    <a:pt x="741408" y="734192"/>
                  </a:moveTo>
                  <a:cubicBezTo>
                    <a:pt x="742777" y="734192"/>
                    <a:pt x="744147" y="734192"/>
                    <a:pt x="745517" y="735562"/>
                  </a:cubicBezTo>
                  <a:cubicBezTo>
                    <a:pt x="744147" y="738301"/>
                    <a:pt x="741408" y="739671"/>
                    <a:pt x="738668" y="739671"/>
                  </a:cubicBezTo>
                  <a:cubicBezTo>
                    <a:pt x="740038" y="738301"/>
                    <a:pt x="740038" y="734192"/>
                    <a:pt x="741408" y="734192"/>
                  </a:cubicBezTo>
                  <a:close/>
                  <a:moveTo>
                    <a:pt x="572927" y="732822"/>
                  </a:moveTo>
                  <a:cubicBezTo>
                    <a:pt x="572927" y="732822"/>
                    <a:pt x="574297" y="734192"/>
                    <a:pt x="574297" y="735562"/>
                  </a:cubicBezTo>
                  <a:lnTo>
                    <a:pt x="570188" y="735562"/>
                  </a:lnTo>
                  <a:close/>
                  <a:moveTo>
                    <a:pt x="594843" y="730082"/>
                  </a:moveTo>
                  <a:cubicBezTo>
                    <a:pt x="596213" y="730082"/>
                    <a:pt x="597583" y="730082"/>
                    <a:pt x="598953" y="731452"/>
                  </a:cubicBezTo>
                  <a:cubicBezTo>
                    <a:pt x="598953" y="731452"/>
                    <a:pt x="598953" y="732822"/>
                    <a:pt x="597583" y="734192"/>
                  </a:cubicBezTo>
                  <a:cubicBezTo>
                    <a:pt x="594843" y="732822"/>
                    <a:pt x="593474" y="731452"/>
                    <a:pt x="594843" y="730082"/>
                  </a:cubicBezTo>
                  <a:close/>
                  <a:moveTo>
                    <a:pt x="767433" y="727343"/>
                  </a:moveTo>
                  <a:lnTo>
                    <a:pt x="774282" y="727343"/>
                  </a:lnTo>
                  <a:cubicBezTo>
                    <a:pt x="774282" y="728712"/>
                    <a:pt x="775652" y="730082"/>
                    <a:pt x="774282" y="735562"/>
                  </a:cubicBezTo>
                  <a:cubicBezTo>
                    <a:pt x="772912" y="735562"/>
                    <a:pt x="772912" y="736931"/>
                    <a:pt x="770173" y="736931"/>
                  </a:cubicBezTo>
                  <a:cubicBezTo>
                    <a:pt x="766063" y="736931"/>
                    <a:pt x="766063" y="735562"/>
                    <a:pt x="763324" y="732822"/>
                  </a:cubicBezTo>
                  <a:cubicBezTo>
                    <a:pt x="763324" y="731452"/>
                    <a:pt x="764693" y="728712"/>
                    <a:pt x="767433" y="727343"/>
                  </a:cubicBezTo>
                  <a:close/>
                  <a:moveTo>
                    <a:pt x="812635" y="723234"/>
                  </a:moveTo>
                  <a:lnTo>
                    <a:pt x="818114" y="724603"/>
                  </a:lnTo>
                  <a:cubicBezTo>
                    <a:pt x="818114" y="724603"/>
                    <a:pt x="816744" y="724603"/>
                    <a:pt x="815375" y="725973"/>
                  </a:cubicBezTo>
                  <a:close/>
                  <a:moveTo>
                    <a:pt x="659222" y="723234"/>
                  </a:moveTo>
                  <a:lnTo>
                    <a:pt x="664701" y="724603"/>
                  </a:lnTo>
                  <a:lnTo>
                    <a:pt x="664701" y="728712"/>
                  </a:lnTo>
                  <a:cubicBezTo>
                    <a:pt x="663331" y="727343"/>
                    <a:pt x="659222" y="728712"/>
                    <a:pt x="659222" y="723234"/>
                  </a:cubicBezTo>
                  <a:close/>
                  <a:moveTo>
                    <a:pt x="834551" y="717754"/>
                  </a:moveTo>
                  <a:cubicBezTo>
                    <a:pt x="838661" y="717754"/>
                    <a:pt x="840030" y="719124"/>
                    <a:pt x="841400" y="719124"/>
                  </a:cubicBezTo>
                  <a:cubicBezTo>
                    <a:pt x="841400" y="720494"/>
                    <a:pt x="841400" y="721864"/>
                    <a:pt x="838661" y="721864"/>
                  </a:cubicBezTo>
                  <a:cubicBezTo>
                    <a:pt x="834551" y="721864"/>
                    <a:pt x="834551" y="719124"/>
                    <a:pt x="834551" y="717754"/>
                  </a:cubicBezTo>
                  <a:close/>
                  <a:moveTo>
                    <a:pt x="983855" y="713645"/>
                  </a:moveTo>
                  <a:cubicBezTo>
                    <a:pt x="986595" y="713645"/>
                    <a:pt x="989334" y="716385"/>
                    <a:pt x="990704" y="719124"/>
                  </a:cubicBezTo>
                  <a:cubicBezTo>
                    <a:pt x="987964" y="721864"/>
                    <a:pt x="983855" y="723234"/>
                    <a:pt x="981115" y="723234"/>
                  </a:cubicBezTo>
                  <a:cubicBezTo>
                    <a:pt x="977006" y="723234"/>
                    <a:pt x="977006" y="723234"/>
                    <a:pt x="974267" y="721864"/>
                  </a:cubicBezTo>
                  <a:cubicBezTo>
                    <a:pt x="977006" y="719124"/>
                    <a:pt x="979745" y="713645"/>
                    <a:pt x="983855" y="713645"/>
                  </a:cubicBezTo>
                  <a:close/>
                  <a:moveTo>
                    <a:pt x="664701" y="706797"/>
                  </a:moveTo>
                  <a:cubicBezTo>
                    <a:pt x="664701" y="706797"/>
                    <a:pt x="664701" y="708166"/>
                    <a:pt x="666071" y="709536"/>
                  </a:cubicBezTo>
                  <a:cubicBezTo>
                    <a:pt x="664701" y="710906"/>
                    <a:pt x="663331" y="713645"/>
                    <a:pt x="660592" y="713645"/>
                  </a:cubicBezTo>
                  <a:lnTo>
                    <a:pt x="660592" y="709536"/>
                  </a:lnTo>
                  <a:cubicBezTo>
                    <a:pt x="661962" y="708166"/>
                    <a:pt x="663331" y="706797"/>
                    <a:pt x="664701" y="706797"/>
                  </a:cubicBezTo>
                  <a:close/>
                  <a:moveTo>
                    <a:pt x="1160554" y="704057"/>
                  </a:moveTo>
                  <a:cubicBezTo>
                    <a:pt x="1164663" y="704057"/>
                    <a:pt x="1166033" y="705427"/>
                    <a:pt x="1166033" y="708166"/>
                  </a:cubicBezTo>
                  <a:cubicBezTo>
                    <a:pt x="1166033" y="713645"/>
                    <a:pt x="1155075" y="716385"/>
                    <a:pt x="1152335" y="716385"/>
                  </a:cubicBezTo>
                  <a:cubicBezTo>
                    <a:pt x="1148226" y="716385"/>
                    <a:pt x="1148226" y="713645"/>
                    <a:pt x="1146856" y="712275"/>
                  </a:cubicBezTo>
                  <a:cubicBezTo>
                    <a:pt x="1146856" y="710906"/>
                    <a:pt x="1148226" y="708166"/>
                    <a:pt x="1150966" y="705427"/>
                  </a:cubicBezTo>
                  <a:cubicBezTo>
                    <a:pt x="1153705" y="705427"/>
                    <a:pt x="1157814" y="704057"/>
                    <a:pt x="1160554" y="704057"/>
                  </a:cubicBezTo>
                  <a:close/>
                  <a:moveTo>
                    <a:pt x="401707" y="699947"/>
                  </a:moveTo>
                  <a:lnTo>
                    <a:pt x="401707" y="704057"/>
                  </a:lnTo>
                  <a:lnTo>
                    <a:pt x="407187" y="704057"/>
                  </a:lnTo>
                  <a:cubicBezTo>
                    <a:pt x="405817" y="704057"/>
                    <a:pt x="401707" y="704057"/>
                    <a:pt x="400338" y="708166"/>
                  </a:cubicBezTo>
                  <a:cubicBezTo>
                    <a:pt x="400338" y="705427"/>
                    <a:pt x="401707" y="702687"/>
                    <a:pt x="401707" y="699947"/>
                  </a:cubicBezTo>
                  <a:close/>
                  <a:moveTo>
                    <a:pt x="1157814" y="690359"/>
                  </a:moveTo>
                  <a:cubicBezTo>
                    <a:pt x="1159184" y="691729"/>
                    <a:pt x="1161924" y="691729"/>
                    <a:pt x="1163293" y="693099"/>
                  </a:cubicBezTo>
                  <a:cubicBezTo>
                    <a:pt x="1163293" y="693099"/>
                    <a:pt x="1163293" y="694469"/>
                    <a:pt x="1161924" y="695839"/>
                  </a:cubicBezTo>
                  <a:cubicBezTo>
                    <a:pt x="1160554" y="695839"/>
                    <a:pt x="1159184" y="693099"/>
                    <a:pt x="1157814" y="690359"/>
                  </a:cubicBezTo>
                  <a:close/>
                  <a:moveTo>
                    <a:pt x="864686" y="690359"/>
                  </a:moveTo>
                  <a:cubicBezTo>
                    <a:pt x="866056" y="690359"/>
                    <a:pt x="868795" y="691729"/>
                    <a:pt x="868795" y="693099"/>
                  </a:cubicBezTo>
                  <a:cubicBezTo>
                    <a:pt x="868795" y="693099"/>
                    <a:pt x="867426" y="693099"/>
                    <a:pt x="866056" y="694469"/>
                  </a:cubicBezTo>
                  <a:cubicBezTo>
                    <a:pt x="864686" y="693099"/>
                    <a:pt x="863316" y="690359"/>
                    <a:pt x="864686" y="690359"/>
                  </a:cubicBezTo>
                  <a:close/>
                  <a:moveTo>
                    <a:pt x="849619" y="690359"/>
                  </a:moveTo>
                  <a:cubicBezTo>
                    <a:pt x="850988" y="690359"/>
                    <a:pt x="853728" y="691729"/>
                    <a:pt x="853728" y="693099"/>
                  </a:cubicBezTo>
                  <a:lnTo>
                    <a:pt x="848249" y="693099"/>
                  </a:lnTo>
                  <a:close/>
                  <a:moveTo>
                    <a:pt x="444170" y="688989"/>
                  </a:moveTo>
                  <a:cubicBezTo>
                    <a:pt x="445540" y="687620"/>
                    <a:pt x="448279" y="687620"/>
                    <a:pt x="449649" y="688989"/>
                  </a:cubicBezTo>
                  <a:cubicBezTo>
                    <a:pt x="449649" y="688989"/>
                    <a:pt x="449649" y="690359"/>
                    <a:pt x="448279" y="691729"/>
                  </a:cubicBezTo>
                  <a:cubicBezTo>
                    <a:pt x="446910" y="691729"/>
                    <a:pt x="445540" y="690359"/>
                    <a:pt x="444170" y="688989"/>
                  </a:cubicBezTo>
                  <a:close/>
                  <a:moveTo>
                    <a:pt x="649634" y="687620"/>
                  </a:moveTo>
                  <a:lnTo>
                    <a:pt x="656483" y="688989"/>
                  </a:lnTo>
                  <a:cubicBezTo>
                    <a:pt x="655113" y="688989"/>
                    <a:pt x="652373" y="690359"/>
                    <a:pt x="648264" y="690359"/>
                  </a:cubicBezTo>
                  <a:close/>
                  <a:moveTo>
                    <a:pt x="855098" y="682141"/>
                  </a:moveTo>
                  <a:cubicBezTo>
                    <a:pt x="855098" y="682141"/>
                    <a:pt x="856468" y="683511"/>
                    <a:pt x="856468" y="684880"/>
                  </a:cubicBezTo>
                  <a:cubicBezTo>
                    <a:pt x="855098" y="686250"/>
                    <a:pt x="852358" y="684880"/>
                    <a:pt x="850988" y="684880"/>
                  </a:cubicBezTo>
                  <a:cubicBezTo>
                    <a:pt x="852358" y="683511"/>
                    <a:pt x="853728" y="682141"/>
                    <a:pt x="855098" y="682141"/>
                  </a:cubicBezTo>
                  <a:close/>
                  <a:moveTo>
                    <a:pt x="412666" y="679401"/>
                  </a:moveTo>
                  <a:cubicBezTo>
                    <a:pt x="414035" y="679401"/>
                    <a:pt x="415405" y="679401"/>
                    <a:pt x="416775" y="680771"/>
                  </a:cubicBezTo>
                  <a:cubicBezTo>
                    <a:pt x="416775" y="680771"/>
                    <a:pt x="416775" y="682141"/>
                    <a:pt x="415405" y="683511"/>
                  </a:cubicBezTo>
                  <a:cubicBezTo>
                    <a:pt x="414035" y="683511"/>
                    <a:pt x="412666" y="683511"/>
                    <a:pt x="411296" y="682141"/>
                  </a:cubicBezTo>
                  <a:cubicBezTo>
                    <a:pt x="411296" y="682141"/>
                    <a:pt x="412666" y="680771"/>
                    <a:pt x="412666" y="679401"/>
                  </a:cubicBezTo>
                  <a:close/>
                  <a:moveTo>
                    <a:pt x="368833" y="679401"/>
                  </a:moveTo>
                  <a:lnTo>
                    <a:pt x="372943" y="679401"/>
                  </a:lnTo>
                  <a:cubicBezTo>
                    <a:pt x="374312" y="680771"/>
                    <a:pt x="375682" y="682141"/>
                    <a:pt x="375682" y="684880"/>
                  </a:cubicBezTo>
                  <a:lnTo>
                    <a:pt x="367464" y="684880"/>
                  </a:lnTo>
                  <a:cubicBezTo>
                    <a:pt x="367464" y="684880"/>
                    <a:pt x="367464" y="683511"/>
                    <a:pt x="366094" y="682141"/>
                  </a:cubicBezTo>
                  <a:close/>
                  <a:moveTo>
                    <a:pt x="643470" y="677860"/>
                  </a:moveTo>
                  <a:cubicBezTo>
                    <a:pt x="643813" y="678032"/>
                    <a:pt x="644155" y="678716"/>
                    <a:pt x="644155" y="680771"/>
                  </a:cubicBezTo>
                  <a:cubicBezTo>
                    <a:pt x="644155" y="683511"/>
                    <a:pt x="641415" y="686250"/>
                    <a:pt x="640046" y="688989"/>
                  </a:cubicBezTo>
                  <a:cubicBezTo>
                    <a:pt x="638676" y="691729"/>
                    <a:pt x="640046" y="697208"/>
                    <a:pt x="638676" y="701317"/>
                  </a:cubicBezTo>
                  <a:cubicBezTo>
                    <a:pt x="637306" y="705427"/>
                    <a:pt x="634566" y="709536"/>
                    <a:pt x="629087" y="709536"/>
                  </a:cubicBezTo>
                  <a:cubicBezTo>
                    <a:pt x="622239" y="709536"/>
                    <a:pt x="618129" y="706797"/>
                    <a:pt x="614020" y="702687"/>
                  </a:cubicBezTo>
                  <a:cubicBezTo>
                    <a:pt x="612650" y="702687"/>
                    <a:pt x="611281" y="704057"/>
                    <a:pt x="609911" y="704057"/>
                  </a:cubicBezTo>
                  <a:cubicBezTo>
                    <a:pt x="609911" y="702687"/>
                    <a:pt x="612650" y="702687"/>
                    <a:pt x="612650" y="699947"/>
                  </a:cubicBezTo>
                  <a:cubicBezTo>
                    <a:pt x="612650" y="697208"/>
                    <a:pt x="612650" y="691729"/>
                    <a:pt x="615390" y="688989"/>
                  </a:cubicBezTo>
                  <a:cubicBezTo>
                    <a:pt x="620869" y="680771"/>
                    <a:pt x="627718" y="688989"/>
                    <a:pt x="634566" y="678032"/>
                  </a:cubicBezTo>
                  <a:lnTo>
                    <a:pt x="642785" y="678032"/>
                  </a:lnTo>
                  <a:cubicBezTo>
                    <a:pt x="642785" y="678032"/>
                    <a:pt x="643128" y="677689"/>
                    <a:pt x="643470" y="677860"/>
                  </a:cubicBezTo>
                  <a:close/>
                  <a:moveTo>
                    <a:pt x="646894" y="672552"/>
                  </a:moveTo>
                  <a:cubicBezTo>
                    <a:pt x="646894" y="672552"/>
                    <a:pt x="648264" y="672552"/>
                    <a:pt x="649634" y="673922"/>
                  </a:cubicBezTo>
                  <a:cubicBezTo>
                    <a:pt x="648264" y="675292"/>
                    <a:pt x="646894" y="675292"/>
                    <a:pt x="645524" y="675292"/>
                  </a:cubicBezTo>
                  <a:cubicBezTo>
                    <a:pt x="645524" y="673922"/>
                    <a:pt x="645524" y="672552"/>
                    <a:pt x="646894" y="672552"/>
                  </a:cubicBezTo>
                  <a:close/>
                  <a:moveTo>
                    <a:pt x="1131789" y="665704"/>
                  </a:moveTo>
                  <a:cubicBezTo>
                    <a:pt x="1130419" y="665704"/>
                    <a:pt x="1129049" y="667074"/>
                    <a:pt x="1127679" y="668443"/>
                  </a:cubicBezTo>
                  <a:lnTo>
                    <a:pt x="1125964" y="667218"/>
                  </a:lnTo>
                  <a:close/>
                  <a:moveTo>
                    <a:pt x="985225" y="664334"/>
                  </a:moveTo>
                  <a:lnTo>
                    <a:pt x="989334" y="664334"/>
                  </a:lnTo>
                  <a:cubicBezTo>
                    <a:pt x="989334" y="665704"/>
                    <a:pt x="990704" y="667074"/>
                    <a:pt x="992073" y="668443"/>
                  </a:cubicBezTo>
                  <a:lnTo>
                    <a:pt x="985225" y="668443"/>
                  </a:lnTo>
                  <a:cubicBezTo>
                    <a:pt x="983855" y="667074"/>
                    <a:pt x="983855" y="665704"/>
                    <a:pt x="985225" y="664334"/>
                  </a:cubicBezTo>
                  <a:close/>
                  <a:moveTo>
                    <a:pt x="9957" y="661594"/>
                  </a:moveTo>
                  <a:lnTo>
                    <a:pt x="15435" y="662964"/>
                  </a:lnTo>
                  <a:lnTo>
                    <a:pt x="14066" y="665704"/>
                  </a:lnTo>
                  <a:cubicBezTo>
                    <a:pt x="12696" y="667074"/>
                    <a:pt x="9957" y="665704"/>
                    <a:pt x="8587" y="665704"/>
                  </a:cubicBezTo>
                  <a:close/>
                  <a:moveTo>
                    <a:pt x="279799" y="660224"/>
                  </a:moveTo>
                  <a:cubicBezTo>
                    <a:pt x="286648" y="660224"/>
                    <a:pt x="296236" y="657485"/>
                    <a:pt x="296236" y="669813"/>
                  </a:cubicBezTo>
                  <a:cubicBezTo>
                    <a:pt x="296236" y="671183"/>
                    <a:pt x="292127" y="679401"/>
                    <a:pt x="288018" y="680771"/>
                  </a:cubicBezTo>
                  <a:cubicBezTo>
                    <a:pt x="285278" y="682141"/>
                    <a:pt x="282538" y="679401"/>
                    <a:pt x="279799" y="680771"/>
                  </a:cubicBezTo>
                  <a:cubicBezTo>
                    <a:pt x="275690" y="680771"/>
                    <a:pt x="272950" y="684880"/>
                    <a:pt x="268841" y="684880"/>
                  </a:cubicBezTo>
                  <a:cubicBezTo>
                    <a:pt x="266102" y="684880"/>
                    <a:pt x="267471" y="684880"/>
                    <a:pt x="266102" y="683511"/>
                  </a:cubicBezTo>
                  <a:cubicBezTo>
                    <a:pt x="261992" y="680771"/>
                    <a:pt x="260622" y="678032"/>
                    <a:pt x="256513" y="678032"/>
                  </a:cubicBezTo>
                  <a:cubicBezTo>
                    <a:pt x="263362" y="656116"/>
                    <a:pt x="267471" y="660224"/>
                    <a:pt x="279799" y="660224"/>
                  </a:cubicBezTo>
                  <a:close/>
                  <a:moveTo>
                    <a:pt x="849619" y="657485"/>
                  </a:moveTo>
                  <a:cubicBezTo>
                    <a:pt x="850988" y="657485"/>
                    <a:pt x="853728" y="658855"/>
                    <a:pt x="855098" y="661594"/>
                  </a:cubicBezTo>
                  <a:cubicBezTo>
                    <a:pt x="853728" y="661594"/>
                    <a:pt x="855098" y="662964"/>
                    <a:pt x="850988" y="662964"/>
                  </a:cubicBezTo>
                  <a:cubicBezTo>
                    <a:pt x="848249" y="662964"/>
                    <a:pt x="848249" y="661594"/>
                    <a:pt x="846879" y="660224"/>
                  </a:cubicBezTo>
                  <a:close/>
                  <a:moveTo>
                    <a:pt x="960569" y="654746"/>
                  </a:moveTo>
                  <a:lnTo>
                    <a:pt x="964678" y="654746"/>
                  </a:lnTo>
                  <a:cubicBezTo>
                    <a:pt x="964678" y="657485"/>
                    <a:pt x="963309" y="657485"/>
                    <a:pt x="963309" y="658855"/>
                  </a:cubicBezTo>
                  <a:cubicBezTo>
                    <a:pt x="961939" y="658855"/>
                    <a:pt x="959199" y="657485"/>
                    <a:pt x="960569" y="654746"/>
                  </a:cubicBezTo>
                  <a:close/>
                  <a:moveTo>
                    <a:pt x="1127923" y="654400"/>
                  </a:moveTo>
                  <a:lnTo>
                    <a:pt x="1130419" y="660224"/>
                  </a:lnTo>
                  <a:cubicBezTo>
                    <a:pt x="1130419" y="658855"/>
                    <a:pt x="1127679" y="658855"/>
                    <a:pt x="1127679" y="654746"/>
                  </a:cubicBezTo>
                  <a:close/>
                  <a:moveTo>
                    <a:pt x="760584" y="652006"/>
                  </a:moveTo>
                  <a:lnTo>
                    <a:pt x="759215" y="660224"/>
                  </a:lnTo>
                  <a:cubicBezTo>
                    <a:pt x="761954" y="665704"/>
                    <a:pt x="746887" y="680771"/>
                    <a:pt x="741408" y="678032"/>
                  </a:cubicBezTo>
                  <a:cubicBezTo>
                    <a:pt x="741408" y="682141"/>
                    <a:pt x="742777" y="683511"/>
                    <a:pt x="742777" y="684880"/>
                  </a:cubicBezTo>
                  <a:cubicBezTo>
                    <a:pt x="746887" y="684880"/>
                    <a:pt x="761954" y="687620"/>
                    <a:pt x="761954" y="695839"/>
                  </a:cubicBezTo>
                  <a:cubicBezTo>
                    <a:pt x="761954" y="699947"/>
                    <a:pt x="757845" y="705427"/>
                    <a:pt x="755105" y="705427"/>
                  </a:cubicBezTo>
                  <a:cubicBezTo>
                    <a:pt x="750996" y="705427"/>
                    <a:pt x="744147" y="701317"/>
                    <a:pt x="738668" y="697208"/>
                  </a:cubicBezTo>
                  <a:cubicBezTo>
                    <a:pt x="738668" y="699947"/>
                    <a:pt x="741408" y="701317"/>
                    <a:pt x="742777" y="702687"/>
                  </a:cubicBezTo>
                  <a:cubicBezTo>
                    <a:pt x="741408" y="704057"/>
                    <a:pt x="740038" y="704057"/>
                    <a:pt x="740038" y="704057"/>
                  </a:cubicBezTo>
                  <a:cubicBezTo>
                    <a:pt x="737298" y="704057"/>
                    <a:pt x="735929" y="708166"/>
                    <a:pt x="733189" y="709536"/>
                  </a:cubicBezTo>
                  <a:lnTo>
                    <a:pt x="730450" y="706797"/>
                  </a:lnTo>
                  <a:cubicBezTo>
                    <a:pt x="731819" y="704057"/>
                    <a:pt x="733189" y="701317"/>
                    <a:pt x="733189" y="695839"/>
                  </a:cubicBezTo>
                  <a:cubicBezTo>
                    <a:pt x="730450" y="698578"/>
                    <a:pt x="724970" y="701317"/>
                    <a:pt x="724970" y="705427"/>
                  </a:cubicBezTo>
                  <a:cubicBezTo>
                    <a:pt x="724970" y="708166"/>
                    <a:pt x="726340" y="712275"/>
                    <a:pt x="726340" y="715015"/>
                  </a:cubicBezTo>
                  <a:cubicBezTo>
                    <a:pt x="731819" y="715015"/>
                    <a:pt x="734559" y="716385"/>
                    <a:pt x="738668" y="719124"/>
                  </a:cubicBezTo>
                  <a:cubicBezTo>
                    <a:pt x="738668" y="717754"/>
                    <a:pt x="737298" y="716385"/>
                    <a:pt x="737298" y="715015"/>
                  </a:cubicBezTo>
                  <a:cubicBezTo>
                    <a:pt x="742777" y="712275"/>
                    <a:pt x="746887" y="706797"/>
                    <a:pt x="749626" y="706797"/>
                  </a:cubicBezTo>
                  <a:cubicBezTo>
                    <a:pt x="750996" y="706797"/>
                    <a:pt x="756475" y="706797"/>
                    <a:pt x="756475" y="712275"/>
                  </a:cubicBezTo>
                  <a:cubicBezTo>
                    <a:pt x="755105" y="710906"/>
                    <a:pt x="752366" y="710906"/>
                    <a:pt x="752366" y="712275"/>
                  </a:cubicBezTo>
                  <a:cubicBezTo>
                    <a:pt x="755105" y="715015"/>
                    <a:pt x="756475" y="717754"/>
                    <a:pt x="757845" y="719124"/>
                  </a:cubicBezTo>
                  <a:lnTo>
                    <a:pt x="760584" y="716385"/>
                  </a:lnTo>
                  <a:cubicBezTo>
                    <a:pt x="760584" y="715015"/>
                    <a:pt x="757845" y="716385"/>
                    <a:pt x="757845" y="712275"/>
                  </a:cubicBezTo>
                  <a:cubicBezTo>
                    <a:pt x="757845" y="709536"/>
                    <a:pt x="760584" y="710906"/>
                    <a:pt x="760584" y="709536"/>
                  </a:cubicBezTo>
                  <a:cubicBezTo>
                    <a:pt x="761954" y="706797"/>
                    <a:pt x="759215" y="699947"/>
                    <a:pt x="767433" y="698578"/>
                  </a:cubicBezTo>
                  <a:cubicBezTo>
                    <a:pt x="761954" y="690359"/>
                    <a:pt x="764693" y="680771"/>
                    <a:pt x="764693" y="675292"/>
                  </a:cubicBezTo>
                  <a:cubicBezTo>
                    <a:pt x="761954" y="675292"/>
                    <a:pt x="759215" y="675292"/>
                    <a:pt x="757845" y="673922"/>
                  </a:cubicBezTo>
                  <a:cubicBezTo>
                    <a:pt x="763324" y="668443"/>
                    <a:pt x="763324" y="671183"/>
                    <a:pt x="763324" y="667074"/>
                  </a:cubicBezTo>
                  <a:cubicBezTo>
                    <a:pt x="763324" y="662964"/>
                    <a:pt x="761954" y="656116"/>
                    <a:pt x="760584" y="652006"/>
                  </a:cubicBezTo>
                  <a:close/>
                  <a:moveTo>
                    <a:pt x="660592" y="652006"/>
                  </a:moveTo>
                  <a:cubicBezTo>
                    <a:pt x="661962" y="652006"/>
                    <a:pt x="664701" y="652006"/>
                    <a:pt x="666071" y="653376"/>
                  </a:cubicBezTo>
                  <a:cubicBezTo>
                    <a:pt x="664701" y="653376"/>
                    <a:pt x="663331" y="654746"/>
                    <a:pt x="661962" y="654746"/>
                  </a:cubicBezTo>
                  <a:cubicBezTo>
                    <a:pt x="661962" y="654746"/>
                    <a:pt x="660592" y="654746"/>
                    <a:pt x="660592" y="652006"/>
                  </a:cubicBezTo>
                  <a:close/>
                  <a:moveTo>
                    <a:pt x="638676" y="650636"/>
                  </a:moveTo>
                  <a:cubicBezTo>
                    <a:pt x="638676" y="652006"/>
                    <a:pt x="640046" y="650636"/>
                    <a:pt x="640046" y="654746"/>
                  </a:cubicBezTo>
                  <a:cubicBezTo>
                    <a:pt x="640046" y="657485"/>
                    <a:pt x="637306" y="658855"/>
                    <a:pt x="634566" y="661594"/>
                  </a:cubicBezTo>
                  <a:lnTo>
                    <a:pt x="627718" y="660224"/>
                  </a:lnTo>
                  <a:lnTo>
                    <a:pt x="627718" y="654746"/>
                  </a:lnTo>
                  <a:cubicBezTo>
                    <a:pt x="630457" y="653376"/>
                    <a:pt x="634566" y="653376"/>
                    <a:pt x="638676" y="650636"/>
                  </a:cubicBezTo>
                  <a:close/>
                  <a:moveTo>
                    <a:pt x="1172882" y="649267"/>
                  </a:moveTo>
                  <a:cubicBezTo>
                    <a:pt x="1174251" y="649267"/>
                    <a:pt x="1175621" y="649267"/>
                    <a:pt x="1176991" y="650636"/>
                  </a:cubicBezTo>
                  <a:lnTo>
                    <a:pt x="1172749" y="649576"/>
                  </a:lnTo>
                  <a:close/>
                  <a:moveTo>
                    <a:pt x="1183840" y="643788"/>
                  </a:moveTo>
                  <a:cubicBezTo>
                    <a:pt x="1189319" y="645157"/>
                    <a:pt x="1193428" y="647897"/>
                    <a:pt x="1198907" y="657485"/>
                  </a:cubicBezTo>
                  <a:cubicBezTo>
                    <a:pt x="1196167" y="658855"/>
                    <a:pt x="1193428" y="660224"/>
                    <a:pt x="1190689" y="660224"/>
                  </a:cubicBezTo>
                  <a:cubicBezTo>
                    <a:pt x="1182470" y="660224"/>
                    <a:pt x="1185209" y="654746"/>
                    <a:pt x="1181100" y="645157"/>
                  </a:cubicBezTo>
                  <a:close/>
                  <a:moveTo>
                    <a:pt x="142823" y="642418"/>
                  </a:moveTo>
                  <a:cubicBezTo>
                    <a:pt x="144193" y="642418"/>
                    <a:pt x="146932" y="642418"/>
                    <a:pt x="149672" y="643788"/>
                  </a:cubicBezTo>
                  <a:cubicBezTo>
                    <a:pt x="149672" y="643788"/>
                    <a:pt x="149672" y="645157"/>
                    <a:pt x="151042" y="646527"/>
                  </a:cubicBezTo>
                  <a:cubicBezTo>
                    <a:pt x="149672" y="647897"/>
                    <a:pt x="146932" y="649267"/>
                    <a:pt x="144193" y="649267"/>
                  </a:cubicBezTo>
                  <a:close/>
                  <a:moveTo>
                    <a:pt x="1115352" y="639678"/>
                  </a:moveTo>
                  <a:lnTo>
                    <a:pt x="1115352" y="649267"/>
                  </a:lnTo>
                  <a:lnTo>
                    <a:pt x="1119461" y="649267"/>
                  </a:lnTo>
                  <a:cubicBezTo>
                    <a:pt x="1119461" y="647897"/>
                    <a:pt x="1118091" y="646527"/>
                    <a:pt x="1119461" y="645157"/>
                  </a:cubicBezTo>
                  <a:cubicBezTo>
                    <a:pt x="1120831" y="646527"/>
                    <a:pt x="1119461" y="647897"/>
                    <a:pt x="1122201" y="647897"/>
                  </a:cubicBezTo>
                  <a:cubicBezTo>
                    <a:pt x="1126310" y="647897"/>
                    <a:pt x="1124940" y="645157"/>
                    <a:pt x="1124940" y="643788"/>
                  </a:cubicBezTo>
                  <a:cubicBezTo>
                    <a:pt x="1120831" y="642418"/>
                    <a:pt x="1118091" y="639678"/>
                    <a:pt x="1115352" y="639678"/>
                  </a:cubicBezTo>
                  <a:close/>
                  <a:moveTo>
                    <a:pt x="607171" y="635569"/>
                  </a:moveTo>
                  <a:lnTo>
                    <a:pt x="614020" y="635569"/>
                  </a:lnTo>
                  <a:cubicBezTo>
                    <a:pt x="614020" y="636939"/>
                    <a:pt x="615390" y="639678"/>
                    <a:pt x="615390" y="641048"/>
                  </a:cubicBezTo>
                  <a:cubicBezTo>
                    <a:pt x="614020" y="642418"/>
                    <a:pt x="614020" y="643788"/>
                    <a:pt x="611281" y="643788"/>
                  </a:cubicBezTo>
                  <a:cubicBezTo>
                    <a:pt x="607171" y="643788"/>
                    <a:pt x="609911" y="643788"/>
                    <a:pt x="607171" y="642418"/>
                  </a:cubicBezTo>
                  <a:cubicBezTo>
                    <a:pt x="607171" y="641048"/>
                    <a:pt x="605801" y="638309"/>
                    <a:pt x="607171" y="635569"/>
                  </a:cubicBezTo>
                  <a:close/>
                  <a:moveTo>
                    <a:pt x="279799" y="634199"/>
                  </a:moveTo>
                  <a:cubicBezTo>
                    <a:pt x="282538" y="635569"/>
                    <a:pt x="286648" y="635569"/>
                    <a:pt x="290757" y="638309"/>
                  </a:cubicBezTo>
                  <a:lnTo>
                    <a:pt x="290757" y="643788"/>
                  </a:lnTo>
                  <a:cubicBezTo>
                    <a:pt x="289387" y="645157"/>
                    <a:pt x="289387" y="645157"/>
                    <a:pt x="286648" y="645157"/>
                  </a:cubicBezTo>
                  <a:cubicBezTo>
                    <a:pt x="279799" y="645157"/>
                    <a:pt x="281169" y="639678"/>
                    <a:pt x="279799" y="634199"/>
                  </a:cubicBezTo>
                  <a:close/>
                  <a:moveTo>
                    <a:pt x="1026317" y="631459"/>
                  </a:moveTo>
                  <a:cubicBezTo>
                    <a:pt x="1027687" y="630090"/>
                    <a:pt x="1029057" y="631459"/>
                    <a:pt x="1030427" y="631459"/>
                  </a:cubicBezTo>
                  <a:cubicBezTo>
                    <a:pt x="1029057" y="632829"/>
                    <a:pt x="1029057" y="634199"/>
                    <a:pt x="1029057" y="635569"/>
                  </a:cubicBezTo>
                  <a:cubicBezTo>
                    <a:pt x="1029057" y="634199"/>
                    <a:pt x="1027687" y="631459"/>
                    <a:pt x="1026317" y="631459"/>
                  </a:cubicBezTo>
                  <a:close/>
                  <a:moveTo>
                    <a:pt x="1183840" y="628720"/>
                  </a:moveTo>
                  <a:cubicBezTo>
                    <a:pt x="1185209" y="630090"/>
                    <a:pt x="1187949" y="630090"/>
                    <a:pt x="1189319" y="631459"/>
                  </a:cubicBezTo>
                  <a:lnTo>
                    <a:pt x="1187949" y="636939"/>
                  </a:lnTo>
                  <a:cubicBezTo>
                    <a:pt x="1186579" y="635569"/>
                    <a:pt x="1183840" y="631459"/>
                    <a:pt x="1183840" y="628720"/>
                  </a:cubicBezTo>
                  <a:close/>
                  <a:moveTo>
                    <a:pt x="992073" y="628720"/>
                  </a:moveTo>
                  <a:lnTo>
                    <a:pt x="993443" y="634199"/>
                  </a:lnTo>
                  <a:cubicBezTo>
                    <a:pt x="992073" y="634199"/>
                    <a:pt x="989334" y="635569"/>
                    <a:pt x="989334" y="631459"/>
                  </a:cubicBezTo>
                  <a:cubicBezTo>
                    <a:pt x="989334" y="628720"/>
                    <a:pt x="990704" y="630090"/>
                    <a:pt x="992073" y="628720"/>
                  </a:cubicBezTo>
                  <a:close/>
                  <a:moveTo>
                    <a:pt x="668811" y="628720"/>
                  </a:moveTo>
                  <a:cubicBezTo>
                    <a:pt x="670180" y="628720"/>
                    <a:pt x="670180" y="630090"/>
                    <a:pt x="670180" y="631459"/>
                  </a:cubicBezTo>
                  <a:cubicBezTo>
                    <a:pt x="668811" y="631459"/>
                    <a:pt x="667441" y="631459"/>
                    <a:pt x="666071" y="630090"/>
                  </a:cubicBezTo>
                  <a:cubicBezTo>
                    <a:pt x="666071" y="630090"/>
                    <a:pt x="667441" y="628720"/>
                    <a:pt x="668811" y="628720"/>
                  </a:cubicBezTo>
                  <a:close/>
                  <a:moveTo>
                    <a:pt x="540053" y="621871"/>
                  </a:moveTo>
                  <a:lnTo>
                    <a:pt x="548272" y="621871"/>
                  </a:lnTo>
                  <a:cubicBezTo>
                    <a:pt x="548272" y="623241"/>
                    <a:pt x="549641" y="624611"/>
                    <a:pt x="549641" y="628720"/>
                  </a:cubicBezTo>
                  <a:lnTo>
                    <a:pt x="541423" y="630090"/>
                  </a:lnTo>
                  <a:close/>
                  <a:moveTo>
                    <a:pt x="1198222" y="619132"/>
                  </a:moveTo>
                  <a:cubicBezTo>
                    <a:pt x="1200277" y="619132"/>
                    <a:pt x="1201647" y="620502"/>
                    <a:pt x="1201647" y="620502"/>
                  </a:cubicBezTo>
                  <a:cubicBezTo>
                    <a:pt x="1201647" y="621871"/>
                    <a:pt x="1197537" y="621871"/>
                    <a:pt x="1197537" y="630090"/>
                  </a:cubicBezTo>
                  <a:cubicBezTo>
                    <a:pt x="1197537" y="630090"/>
                    <a:pt x="1196167" y="630090"/>
                    <a:pt x="1194798" y="631459"/>
                  </a:cubicBezTo>
                  <a:cubicBezTo>
                    <a:pt x="1193428" y="630090"/>
                    <a:pt x="1192058" y="627351"/>
                    <a:pt x="1190689" y="625981"/>
                  </a:cubicBezTo>
                  <a:cubicBezTo>
                    <a:pt x="1193428" y="620502"/>
                    <a:pt x="1196167" y="619132"/>
                    <a:pt x="1198222" y="619132"/>
                  </a:cubicBezTo>
                  <a:close/>
                  <a:moveTo>
                    <a:pt x="1135898" y="615023"/>
                  </a:moveTo>
                  <a:cubicBezTo>
                    <a:pt x="1134528" y="616392"/>
                    <a:pt x="1133159" y="617762"/>
                    <a:pt x="1133159" y="619132"/>
                  </a:cubicBezTo>
                  <a:cubicBezTo>
                    <a:pt x="1140007" y="620502"/>
                    <a:pt x="1137268" y="621871"/>
                    <a:pt x="1141377" y="624611"/>
                  </a:cubicBezTo>
                  <a:lnTo>
                    <a:pt x="1141377" y="620502"/>
                  </a:lnTo>
                  <a:cubicBezTo>
                    <a:pt x="1140007" y="617762"/>
                    <a:pt x="1138638" y="615023"/>
                    <a:pt x="1135898" y="615023"/>
                  </a:cubicBezTo>
                  <a:close/>
                  <a:moveTo>
                    <a:pt x="1235890" y="612283"/>
                  </a:moveTo>
                  <a:cubicBezTo>
                    <a:pt x="1237260" y="612283"/>
                    <a:pt x="1240000" y="613653"/>
                    <a:pt x="1240000" y="615023"/>
                  </a:cubicBezTo>
                  <a:cubicBezTo>
                    <a:pt x="1238630" y="615023"/>
                    <a:pt x="1237260" y="616392"/>
                    <a:pt x="1235890" y="616392"/>
                  </a:cubicBezTo>
                  <a:cubicBezTo>
                    <a:pt x="1234521" y="615023"/>
                    <a:pt x="1234521" y="613653"/>
                    <a:pt x="1235890" y="612283"/>
                  </a:cubicBezTo>
                  <a:close/>
                  <a:moveTo>
                    <a:pt x="874274" y="610913"/>
                  </a:moveTo>
                  <a:cubicBezTo>
                    <a:pt x="875644" y="610913"/>
                    <a:pt x="875644" y="612283"/>
                    <a:pt x="875644" y="613653"/>
                  </a:cubicBezTo>
                  <a:lnTo>
                    <a:pt x="871535" y="613653"/>
                  </a:lnTo>
                  <a:close/>
                  <a:moveTo>
                    <a:pt x="612650" y="609544"/>
                  </a:moveTo>
                  <a:lnTo>
                    <a:pt x="618129" y="609544"/>
                  </a:lnTo>
                  <a:lnTo>
                    <a:pt x="618129" y="613653"/>
                  </a:lnTo>
                  <a:cubicBezTo>
                    <a:pt x="616759" y="613653"/>
                    <a:pt x="614020" y="612283"/>
                    <a:pt x="612650" y="609544"/>
                  </a:cubicBezTo>
                  <a:close/>
                  <a:moveTo>
                    <a:pt x="289387" y="609544"/>
                  </a:moveTo>
                  <a:cubicBezTo>
                    <a:pt x="290757" y="610913"/>
                    <a:pt x="290757" y="609544"/>
                    <a:pt x="290757" y="612283"/>
                  </a:cubicBezTo>
                  <a:cubicBezTo>
                    <a:pt x="290757" y="616392"/>
                    <a:pt x="286648" y="615023"/>
                    <a:pt x="286648" y="617762"/>
                  </a:cubicBezTo>
                  <a:cubicBezTo>
                    <a:pt x="286648" y="621871"/>
                    <a:pt x="288018" y="623241"/>
                    <a:pt x="289387" y="625981"/>
                  </a:cubicBezTo>
                  <a:cubicBezTo>
                    <a:pt x="288018" y="627351"/>
                    <a:pt x="285278" y="628720"/>
                    <a:pt x="282538" y="628720"/>
                  </a:cubicBezTo>
                  <a:cubicBezTo>
                    <a:pt x="283908" y="623241"/>
                    <a:pt x="283908" y="616392"/>
                    <a:pt x="283908" y="612283"/>
                  </a:cubicBezTo>
                  <a:cubicBezTo>
                    <a:pt x="283908" y="609544"/>
                    <a:pt x="288018" y="609544"/>
                    <a:pt x="289387" y="609544"/>
                  </a:cubicBezTo>
                  <a:close/>
                  <a:moveTo>
                    <a:pt x="397598" y="605434"/>
                  </a:moveTo>
                  <a:cubicBezTo>
                    <a:pt x="398968" y="605434"/>
                    <a:pt x="401707" y="606804"/>
                    <a:pt x="401707" y="608174"/>
                  </a:cubicBezTo>
                  <a:cubicBezTo>
                    <a:pt x="401707" y="608174"/>
                    <a:pt x="400338" y="608174"/>
                    <a:pt x="398968" y="609544"/>
                  </a:cubicBezTo>
                  <a:cubicBezTo>
                    <a:pt x="397598" y="608174"/>
                    <a:pt x="397598" y="606804"/>
                    <a:pt x="397598" y="605434"/>
                  </a:cubicBezTo>
                  <a:close/>
                  <a:moveTo>
                    <a:pt x="1040015" y="602695"/>
                  </a:moveTo>
                  <a:cubicBezTo>
                    <a:pt x="1041385" y="602695"/>
                    <a:pt x="1042755" y="602695"/>
                    <a:pt x="1044124" y="604064"/>
                  </a:cubicBezTo>
                  <a:cubicBezTo>
                    <a:pt x="1044124" y="605434"/>
                    <a:pt x="1044124" y="606804"/>
                    <a:pt x="1040015" y="608174"/>
                  </a:cubicBezTo>
                  <a:close/>
                  <a:moveTo>
                    <a:pt x="374312" y="601325"/>
                  </a:moveTo>
                  <a:lnTo>
                    <a:pt x="377052" y="604064"/>
                  </a:lnTo>
                  <a:cubicBezTo>
                    <a:pt x="377052" y="604064"/>
                    <a:pt x="375682" y="605434"/>
                    <a:pt x="375682" y="606804"/>
                  </a:cubicBezTo>
                  <a:lnTo>
                    <a:pt x="370203" y="605434"/>
                  </a:lnTo>
                  <a:cubicBezTo>
                    <a:pt x="370203" y="604064"/>
                    <a:pt x="372943" y="601325"/>
                    <a:pt x="374312" y="601325"/>
                  </a:cubicBezTo>
                  <a:close/>
                  <a:moveTo>
                    <a:pt x="639703" y="600983"/>
                  </a:moveTo>
                  <a:cubicBezTo>
                    <a:pt x="641073" y="601325"/>
                    <a:pt x="642785" y="602695"/>
                    <a:pt x="644155" y="606804"/>
                  </a:cubicBezTo>
                  <a:cubicBezTo>
                    <a:pt x="642785" y="606804"/>
                    <a:pt x="640046" y="608174"/>
                    <a:pt x="637306" y="606804"/>
                  </a:cubicBezTo>
                  <a:cubicBezTo>
                    <a:pt x="637306" y="605434"/>
                    <a:pt x="635936" y="604064"/>
                    <a:pt x="637306" y="601325"/>
                  </a:cubicBezTo>
                  <a:cubicBezTo>
                    <a:pt x="637306" y="601325"/>
                    <a:pt x="638333" y="600640"/>
                    <a:pt x="639703" y="600983"/>
                  </a:cubicBezTo>
                  <a:close/>
                  <a:moveTo>
                    <a:pt x="1304378" y="598586"/>
                  </a:moveTo>
                  <a:lnTo>
                    <a:pt x="1309857" y="598586"/>
                  </a:lnTo>
                  <a:cubicBezTo>
                    <a:pt x="1309857" y="599955"/>
                    <a:pt x="1311227" y="602695"/>
                    <a:pt x="1311227" y="604064"/>
                  </a:cubicBezTo>
                  <a:cubicBezTo>
                    <a:pt x="1311227" y="604064"/>
                    <a:pt x="1309857" y="604064"/>
                    <a:pt x="1308488" y="605434"/>
                  </a:cubicBezTo>
                  <a:cubicBezTo>
                    <a:pt x="1307118" y="605434"/>
                    <a:pt x="1305748" y="604064"/>
                    <a:pt x="1304378" y="602695"/>
                  </a:cubicBezTo>
                  <a:close/>
                  <a:moveTo>
                    <a:pt x="278429" y="595846"/>
                  </a:moveTo>
                  <a:lnTo>
                    <a:pt x="282538" y="595846"/>
                  </a:lnTo>
                  <a:cubicBezTo>
                    <a:pt x="282538" y="597216"/>
                    <a:pt x="279799" y="598586"/>
                    <a:pt x="278429" y="602695"/>
                  </a:cubicBezTo>
                  <a:cubicBezTo>
                    <a:pt x="279799" y="602695"/>
                    <a:pt x="282538" y="602695"/>
                    <a:pt x="283908" y="601325"/>
                  </a:cubicBezTo>
                  <a:lnTo>
                    <a:pt x="286648" y="604064"/>
                  </a:lnTo>
                  <a:cubicBezTo>
                    <a:pt x="286648" y="605434"/>
                    <a:pt x="283908" y="606804"/>
                    <a:pt x="282538" y="608174"/>
                  </a:cubicBezTo>
                  <a:lnTo>
                    <a:pt x="277060" y="608174"/>
                  </a:lnTo>
                  <a:lnTo>
                    <a:pt x="274320" y="605434"/>
                  </a:lnTo>
                  <a:cubicBezTo>
                    <a:pt x="274320" y="604064"/>
                    <a:pt x="277060" y="601325"/>
                    <a:pt x="279799" y="598586"/>
                  </a:cubicBezTo>
                  <a:cubicBezTo>
                    <a:pt x="279799" y="598586"/>
                    <a:pt x="278429" y="597216"/>
                    <a:pt x="278429" y="595846"/>
                  </a:cubicBezTo>
                  <a:close/>
                  <a:moveTo>
                    <a:pt x="209941" y="595846"/>
                  </a:moveTo>
                  <a:cubicBezTo>
                    <a:pt x="208572" y="598586"/>
                    <a:pt x="208572" y="602695"/>
                    <a:pt x="207202" y="605434"/>
                  </a:cubicBezTo>
                  <a:lnTo>
                    <a:pt x="207202" y="627351"/>
                  </a:lnTo>
                  <a:cubicBezTo>
                    <a:pt x="211311" y="625981"/>
                    <a:pt x="215420" y="624611"/>
                    <a:pt x="218160" y="621871"/>
                  </a:cubicBezTo>
                  <a:cubicBezTo>
                    <a:pt x="215420" y="617762"/>
                    <a:pt x="212681" y="610913"/>
                    <a:pt x="212681" y="608174"/>
                  </a:cubicBezTo>
                  <a:cubicBezTo>
                    <a:pt x="212681" y="604064"/>
                    <a:pt x="215420" y="599955"/>
                    <a:pt x="216790" y="595846"/>
                  </a:cubicBezTo>
                  <a:close/>
                  <a:moveTo>
                    <a:pt x="611281" y="594476"/>
                  </a:moveTo>
                  <a:cubicBezTo>
                    <a:pt x="612650" y="595846"/>
                    <a:pt x="614020" y="595846"/>
                    <a:pt x="615390" y="595846"/>
                  </a:cubicBezTo>
                  <a:cubicBezTo>
                    <a:pt x="615390" y="597216"/>
                    <a:pt x="612650" y="599955"/>
                    <a:pt x="611281" y="602695"/>
                  </a:cubicBezTo>
                  <a:close/>
                  <a:moveTo>
                    <a:pt x="301715" y="594476"/>
                  </a:moveTo>
                  <a:lnTo>
                    <a:pt x="305825" y="594476"/>
                  </a:lnTo>
                  <a:lnTo>
                    <a:pt x="308564" y="597216"/>
                  </a:lnTo>
                  <a:lnTo>
                    <a:pt x="304455" y="601325"/>
                  </a:lnTo>
                  <a:lnTo>
                    <a:pt x="300345" y="601325"/>
                  </a:lnTo>
                  <a:close/>
                  <a:moveTo>
                    <a:pt x="137344" y="594476"/>
                  </a:moveTo>
                  <a:lnTo>
                    <a:pt x="141453" y="594476"/>
                  </a:lnTo>
                  <a:cubicBezTo>
                    <a:pt x="141453" y="594476"/>
                    <a:pt x="140084" y="597216"/>
                    <a:pt x="138714" y="598586"/>
                  </a:cubicBezTo>
                  <a:cubicBezTo>
                    <a:pt x="137344" y="597216"/>
                    <a:pt x="135974" y="594476"/>
                    <a:pt x="137344" y="594476"/>
                  </a:cubicBezTo>
                  <a:close/>
                  <a:moveTo>
                    <a:pt x="577036" y="593106"/>
                  </a:moveTo>
                  <a:lnTo>
                    <a:pt x="583885" y="593106"/>
                  </a:lnTo>
                  <a:lnTo>
                    <a:pt x="581146" y="595846"/>
                  </a:lnTo>
                  <a:cubicBezTo>
                    <a:pt x="579776" y="595846"/>
                    <a:pt x="578406" y="594476"/>
                    <a:pt x="577036" y="593106"/>
                  </a:cubicBezTo>
                  <a:close/>
                  <a:moveTo>
                    <a:pt x="114058" y="588997"/>
                  </a:moveTo>
                  <a:lnTo>
                    <a:pt x="119537" y="588997"/>
                  </a:lnTo>
                  <a:cubicBezTo>
                    <a:pt x="119537" y="590367"/>
                    <a:pt x="118168" y="591736"/>
                    <a:pt x="116798" y="593106"/>
                  </a:cubicBezTo>
                  <a:lnTo>
                    <a:pt x="111319" y="593106"/>
                  </a:lnTo>
                  <a:cubicBezTo>
                    <a:pt x="111319" y="591736"/>
                    <a:pt x="112688" y="590367"/>
                    <a:pt x="114058" y="588997"/>
                  </a:cubicBezTo>
                  <a:close/>
                  <a:moveTo>
                    <a:pt x="283908" y="587628"/>
                  </a:moveTo>
                  <a:cubicBezTo>
                    <a:pt x="285278" y="587628"/>
                    <a:pt x="288018" y="588997"/>
                    <a:pt x="289387" y="590367"/>
                  </a:cubicBezTo>
                  <a:cubicBezTo>
                    <a:pt x="289387" y="591736"/>
                    <a:pt x="288018" y="594476"/>
                    <a:pt x="288018" y="593106"/>
                  </a:cubicBezTo>
                  <a:cubicBezTo>
                    <a:pt x="286648" y="590367"/>
                    <a:pt x="283908" y="590367"/>
                    <a:pt x="281169" y="588997"/>
                  </a:cubicBezTo>
                  <a:cubicBezTo>
                    <a:pt x="281169" y="588997"/>
                    <a:pt x="283908" y="588997"/>
                    <a:pt x="283908" y="587628"/>
                  </a:cubicBezTo>
                  <a:close/>
                  <a:moveTo>
                    <a:pt x="1163293" y="586258"/>
                  </a:moveTo>
                  <a:lnTo>
                    <a:pt x="1170142" y="586258"/>
                  </a:lnTo>
                  <a:cubicBezTo>
                    <a:pt x="1170142" y="587628"/>
                    <a:pt x="1168772" y="590367"/>
                    <a:pt x="1167402" y="591736"/>
                  </a:cubicBezTo>
                  <a:cubicBezTo>
                    <a:pt x="1166033" y="590367"/>
                    <a:pt x="1163293" y="587628"/>
                    <a:pt x="1163293" y="586258"/>
                  </a:cubicBezTo>
                  <a:close/>
                  <a:moveTo>
                    <a:pt x="1120831" y="579409"/>
                  </a:moveTo>
                  <a:cubicBezTo>
                    <a:pt x="1119461" y="583518"/>
                    <a:pt x="1119461" y="587628"/>
                    <a:pt x="1118091" y="591736"/>
                  </a:cubicBezTo>
                  <a:cubicBezTo>
                    <a:pt x="1122201" y="593106"/>
                    <a:pt x="1127679" y="597216"/>
                    <a:pt x="1131789" y="599955"/>
                  </a:cubicBezTo>
                  <a:lnTo>
                    <a:pt x="1131789" y="579409"/>
                  </a:lnTo>
                  <a:cubicBezTo>
                    <a:pt x="1129049" y="580779"/>
                    <a:pt x="1124940" y="582148"/>
                    <a:pt x="1123570" y="584888"/>
                  </a:cubicBezTo>
                  <a:cubicBezTo>
                    <a:pt x="1122201" y="583518"/>
                    <a:pt x="1122201" y="580779"/>
                    <a:pt x="1120831" y="579409"/>
                  </a:cubicBezTo>
                  <a:close/>
                  <a:moveTo>
                    <a:pt x="300345" y="576669"/>
                  </a:moveTo>
                  <a:cubicBezTo>
                    <a:pt x="301715" y="578039"/>
                    <a:pt x="304455" y="579409"/>
                    <a:pt x="305825" y="582148"/>
                  </a:cubicBezTo>
                  <a:cubicBezTo>
                    <a:pt x="305825" y="583518"/>
                    <a:pt x="304455" y="584888"/>
                    <a:pt x="304455" y="586258"/>
                  </a:cubicBezTo>
                  <a:cubicBezTo>
                    <a:pt x="303085" y="586258"/>
                    <a:pt x="298976" y="583518"/>
                    <a:pt x="298976" y="580779"/>
                  </a:cubicBezTo>
                  <a:cubicBezTo>
                    <a:pt x="298976" y="576669"/>
                    <a:pt x="300345" y="576669"/>
                    <a:pt x="300345" y="576669"/>
                  </a:cubicBezTo>
                  <a:close/>
                  <a:moveTo>
                    <a:pt x="1172882" y="571190"/>
                  </a:moveTo>
                  <a:lnTo>
                    <a:pt x="1176991" y="571190"/>
                  </a:lnTo>
                  <a:cubicBezTo>
                    <a:pt x="1176991" y="572560"/>
                    <a:pt x="1178361" y="575299"/>
                    <a:pt x="1178361" y="576669"/>
                  </a:cubicBezTo>
                  <a:cubicBezTo>
                    <a:pt x="1178361" y="576669"/>
                    <a:pt x="1178361" y="578039"/>
                    <a:pt x="1175621" y="578039"/>
                  </a:cubicBezTo>
                  <a:cubicBezTo>
                    <a:pt x="1172882" y="578039"/>
                    <a:pt x="1171512" y="575299"/>
                    <a:pt x="1171512" y="573930"/>
                  </a:cubicBezTo>
                  <a:cubicBezTo>
                    <a:pt x="1171512" y="569821"/>
                    <a:pt x="1171512" y="572560"/>
                    <a:pt x="1172882" y="571190"/>
                  </a:cubicBezTo>
                  <a:close/>
                  <a:moveTo>
                    <a:pt x="222269" y="568451"/>
                  </a:moveTo>
                  <a:cubicBezTo>
                    <a:pt x="214050" y="567081"/>
                    <a:pt x="214050" y="573930"/>
                    <a:pt x="214050" y="578039"/>
                  </a:cubicBezTo>
                  <a:cubicBezTo>
                    <a:pt x="214050" y="578039"/>
                    <a:pt x="212681" y="584888"/>
                    <a:pt x="219530" y="584888"/>
                  </a:cubicBezTo>
                  <a:cubicBezTo>
                    <a:pt x="222269" y="584888"/>
                    <a:pt x="225009" y="580779"/>
                    <a:pt x="225009" y="579409"/>
                  </a:cubicBezTo>
                  <a:cubicBezTo>
                    <a:pt x="222269" y="575299"/>
                    <a:pt x="218160" y="575299"/>
                    <a:pt x="216790" y="572560"/>
                  </a:cubicBezTo>
                  <a:cubicBezTo>
                    <a:pt x="218160" y="571190"/>
                    <a:pt x="220899" y="569821"/>
                    <a:pt x="222269" y="568451"/>
                  </a:cubicBezTo>
                  <a:close/>
                  <a:moveTo>
                    <a:pt x="1209865" y="565711"/>
                  </a:moveTo>
                  <a:cubicBezTo>
                    <a:pt x="1209865" y="565711"/>
                    <a:pt x="1211235" y="567081"/>
                    <a:pt x="1211235" y="568451"/>
                  </a:cubicBezTo>
                  <a:cubicBezTo>
                    <a:pt x="1209865" y="568451"/>
                    <a:pt x="1207125" y="569821"/>
                    <a:pt x="1205756" y="569821"/>
                  </a:cubicBezTo>
                  <a:cubicBezTo>
                    <a:pt x="1205756" y="568451"/>
                    <a:pt x="1208495" y="565711"/>
                    <a:pt x="1209865" y="565711"/>
                  </a:cubicBezTo>
                  <a:close/>
                  <a:moveTo>
                    <a:pt x="219530" y="561602"/>
                  </a:moveTo>
                  <a:cubicBezTo>
                    <a:pt x="218160" y="561602"/>
                    <a:pt x="218160" y="562971"/>
                    <a:pt x="218160" y="564341"/>
                  </a:cubicBezTo>
                  <a:cubicBezTo>
                    <a:pt x="219530" y="564341"/>
                    <a:pt x="220899" y="564341"/>
                    <a:pt x="222269" y="562971"/>
                  </a:cubicBezTo>
                  <a:cubicBezTo>
                    <a:pt x="220899" y="561602"/>
                    <a:pt x="219530" y="561602"/>
                    <a:pt x="219530" y="561602"/>
                  </a:cubicBezTo>
                  <a:close/>
                  <a:moveTo>
                    <a:pt x="1142747" y="560232"/>
                  </a:moveTo>
                  <a:cubicBezTo>
                    <a:pt x="1140007" y="562971"/>
                    <a:pt x="1137268" y="562971"/>
                    <a:pt x="1137268" y="567081"/>
                  </a:cubicBezTo>
                  <a:cubicBezTo>
                    <a:pt x="1137268" y="569821"/>
                    <a:pt x="1138638" y="569821"/>
                    <a:pt x="1138638" y="571190"/>
                  </a:cubicBezTo>
                  <a:cubicBezTo>
                    <a:pt x="1140007" y="569821"/>
                    <a:pt x="1141377" y="568451"/>
                    <a:pt x="1142747" y="568451"/>
                  </a:cubicBezTo>
                  <a:close/>
                  <a:moveTo>
                    <a:pt x="98991" y="560232"/>
                  </a:moveTo>
                  <a:lnTo>
                    <a:pt x="104470" y="561602"/>
                  </a:lnTo>
                  <a:lnTo>
                    <a:pt x="101730" y="564341"/>
                  </a:lnTo>
                  <a:cubicBezTo>
                    <a:pt x="100361" y="562971"/>
                    <a:pt x="93512" y="560232"/>
                    <a:pt x="98991" y="560232"/>
                  </a:cubicBezTo>
                  <a:close/>
                  <a:moveTo>
                    <a:pt x="82554" y="560232"/>
                  </a:moveTo>
                  <a:cubicBezTo>
                    <a:pt x="83923" y="560232"/>
                    <a:pt x="86663" y="560232"/>
                    <a:pt x="88033" y="561602"/>
                  </a:cubicBezTo>
                  <a:lnTo>
                    <a:pt x="85293" y="564341"/>
                  </a:lnTo>
                  <a:cubicBezTo>
                    <a:pt x="83923" y="562971"/>
                    <a:pt x="82554" y="562971"/>
                    <a:pt x="82554" y="560232"/>
                  </a:cubicBezTo>
                  <a:close/>
                  <a:moveTo>
                    <a:pt x="94881" y="552014"/>
                  </a:moveTo>
                  <a:lnTo>
                    <a:pt x="100361" y="552014"/>
                  </a:lnTo>
                  <a:cubicBezTo>
                    <a:pt x="98991" y="554753"/>
                    <a:pt x="97621" y="556123"/>
                    <a:pt x="94881" y="556123"/>
                  </a:cubicBezTo>
                  <a:close/>
                  <a:moveTo>
                    <a:pt x="14066" y="549274"/>
                  </a:moveTo>
                  <a:cubicBezTo>
                    <a:pt x="14066" y="550644"/>
                    <a:pt x="15435" y="553383"/>
                    <a:pt x="15435" y="554753"/>
                  </a:cubicBezTo>
                  <a:lnTo>
                    <a:pt x="11327" y="554753"/>
                  </a:lnTo>
                  <a:cubicBezTo>
                    <a:pt x="11327" y="553383"/>
                    <a:pt x="9957" y="552014"/>
                    <a:pt x="9957" y="550644"/>
                  </a:cubicBezTo>
                  <a:cubicBezTo>
                    <a:pt x="9957" y="550644"/>
                    <a:pt x="11327" y="549274"/>
                    <a:pt x="14066" y="549274"/>
                  </a:cubicBezTo>
                  <a:close/>
                  <a:moveTo>
                    <a:pt x="329110" y="546535"/>
                  </a:moveTo>
                  <a:cubicBezTo>
                    <a:pt x="333220" y="546535"/>
                    <a:pt x="337329" y="550644"/>
                    <a:pt x="338699" y="552014"/>
                  </a:cubicBezTo>
                  <a:cubicBezTo>
                    <a:pt x="341438" y="553383"/>
                    <a:pt x="349657" y="552014"/>
                    <a:pt x="352396" y="558863"/>
                  </a:cubicBezTo>
                  <a:cubicBezTo>
                    <a:pt x="355136" y="561602"/>
                    <a:pt x="356506" y="567081"/>
                    <a:pt x="355136" y="569821"/>
                  </a:cubicBezTo>
                  <a:cubicBezTo>
                    <a:pt x="356506" y="572560"/>
                    <a:pt x="357875" y="572560"/>
                    <a:pt x="359245" y="573930"/>
                  </a:cubicBezTo>
                  <a:cubicBezTo>
                    <a:pt x="352396" y="575299"/>
                    <a:pt x="341438" y="580779"/>
                    <a:pt x="337329" y="580779"/>
                  </a:cubicBezTo>
                  <a:cubicBezTo>
                    <a:pt x="334589" y="580779"/>
                    <a:pt x="327741" y="576669"/>
                    <a:pt x="326371" y="572560"/>
                  </a:cubicBezTo>
                  <a:cubicBezTo>
                    <a:pt x="323631" y="567081"/>
                    <a:pt x="325001" y="561602"/>
                    <a:pt x="323631" y="556123"/>
                  </a:cubicBezTo>
                  <a:cubicBezTo>
                    <a:pt x="322261" y="554753"/>
                    <a:pt x="323631" y="552014"/>
                    <a:pt x="322261" y="549274"/>
                  </a:cubicBezTo>
                  <a:cubicBezTo>
                    <a:pt x="325001" y="547904"/>
                    <a:pt x="326371" y="546535"/>
                    <a:pt x="329110" y="546535"/>
                  </a:cubicBezTo>
                  <a:close/>
                  <a:moveTo>
                    <a:pt x="98991" y="545165"/>
                  </a:moveTo>
                  <a:lnTo>
                    <a:pt x="104470" y="546535"/>
                  </a:lnTo>
                  <a:cubicBezTo>
                    <a:pt x="104470" y="546535"/>
                    <a:pt x="104470" y="547904"/>
                    <a:pt x="103100" y="549274"/>
                  </a:cubicBezTo>
                  <a:cubicBezTo>
                    <a:pt x="101730" y="549274"/>
                    <a:pt x="98991" y="546535"/>
                    <a:pt x="98991" y="545165"/>
                  </a:cubicBezTo>
                  <a:close/>
                  <a:moveTo>
                    <a:pt x="30503" y="545165"/>
                  </a:moveTo>
                  <a:cubicBezTo>
                    <a:pt x="35982" y="545165"/>
                    <a:pt x="40091" y="554753"/>
                    <a:pt x="42831" y="560232"/>
                  </a:cubicBezTo>
                  <a:cubicBezTo>
                    <a:pt x="40091" y="561602"/>
                    <a:pt x="38722" y="564341"/>
                    <a:pt x="34612" y="564341"/>
                  </a:cubicBezTo>
                  <a:cubicBezTo>
                    <a:pt x="31873" y="564341"/>
                    <a:pt x="29133" y="560232"/>
                    <a:pt x="26394" y="557493"/>
                  </a:cubicBezTo>
                  <a:lnTo>
                    <a:pt x="26394" y="546535"/>
                  </a:lnTo>
                  <a:cubicBezTo>
                    <a:pt x="27763" y="546535"/>
                    <a:pt x="26394" y="545165"/>
                    <a:pt x="30503" y="545165"/>
                  </a:cubicBezTo>
                  <a:close/>
                  <a:moveTo>
                    <a:pt x="1198393" y="542254"/>
                  </a:moveTo>
                  <a:cubicBezTo>
                    <a:pt x="1198907" y="542083"/>
                    <a:pt x="1199592" y="542425"/>
                    <a:pt x="1200277" y="542425"/>
                  </a:cubicBezTo>
                  <a:lnTo>
                    <a:pt x="1201647" y="549274"/>
                  </a:lnTo>
                  <a:cubicBezTo>
                    <a:pt x="1198907" y="547904"/>
                    <a:pt x="1197537" y="547904"/>
                    <a:pt x="1197537" y="545165"/>
                  </a:cubicBezTo>
                  <a:cubicBezTo>
                    <a:pt x="1197537" y="543110"/>
                    <a:pt x="1197880" y="542425"/>
                    <a:pt x="1198393" y="542254"/>
                  </a:cubicBezTo>
                  <a:close/>
                  <a:moveTo>
                    <a:pt x="316783" y="541056"/>
                  </a:moveTo>
                  <a:lnTo>
                    <a:pt x="320892" y="541056"/>
                  </a:lnTo>
                  <a:lnTo>
                    <a:pt x="320892" y="543795"/>
                  </a:lnTo>
                  <a:lnTo>
                    <a:pt x="316783" y="543795"/>
                  </a:lnTo>
                  <a:close/>
                  <a:moveTo>
                    <a:pt x="1140007" y="535576"/>
                  </a:moveTo>
                  <a:cubicBezTo>
                    <a:pt x="1124940" y="534207"/>
                    <a:pt x="1120831" y="546535"/>
                    <a:pt x="1122201" y="556123"/>
                  </a:cubicBezTo>
                  <a:lnTo>
                    <a:pt x="1127679" y="556123"/>
                  </a:lnTo>
                  <a:cubicBezTo>
                    <a:pt x="1131789" y="556123"/>
                    <a:pt x="1137268" y="552014"/>
                    <a:pt x="1141377" y="547904"/>
                  </a:cubicBezTo>
                  <a:lnTo>
                    <a:pt x="1141377" y="542425"/>
                  </a:lnTo>
                  <a:cubicBezTo>
                    <a:pt x="1140007" y="542425"/>
                    <a:pt x="1137268" y="541056"/>
                    <a:pt x="1135898" y="539686"/>
                  </a:cubicBezTo>
                  <a:cubicBezTo>
                    <a:pt x="1138638" y="538316"/>
                    <a:pt x="1140007" y="536946"/>
                    <a:pt x="1140007" y="535576"/>
                  </a:cubicBezTo>
                  <a:close/>
                  <a:moveTo>
                    <a:pt x="1233151" y="532837"/>
                  </a:moveTo>
                  <a:cubicBezTo>
                    <a:pt x="1234521" y="532837"/>
                    <a:pt x="1234521" y="534207"/>
                    <a:pt x="1234521" y="535576"/>
                  </a:cubicBezTo>
                  <a:cubicBezTo>
                    <a:pt x="1233151" y="535576"/>
                    <a:pt x="1230412" y="536946"/>
                    <a:pt x="1229042" y="535576"/>
                  </a:cubicBezTo>
                  <a:cubicBezTo>
                    <a:pt x="1230412" y="534207"/>
                    <a:pt x="1231781" y="532837"/>
                    <a:pt x="1233151" y="532837"/>
                  </a:cubicBezTo>
                  <a:close/>
                  <a:moveTo>
                    <a:pt x="1067410" y="530098"/>
                  </a:moveTo>
                  <a:cubicBezTo>
                    <a:pt x="1067410" y="531467"/>
                    <a:pt x="1066040" y="534207"/>
                    <a:pt x="1067410" y="536946"/>
                  </a:cubicBezTo>
                  <a:cubicBezTo>
                    <a:pt x="1066040" y="538316"/>
                    <a:pt x="1063301" y="539686"/>
                    <a:pt x="1061931" y="539686"/>
                  </a:cubicBezTo>
                  <a:lnTo>
                    <a:pt x="1060561" y="532837"/>
                  </a:lnTo>
                  <a:cubicBezTo>
                    <a:pt x="1061931" y="532837"/>
                    <a:pt x="1063301" y="531467"/>
                    <a:pt x="1064671" y="532837"/>
                  </a:cubicBezTo>
                  <a:close/>
                  <a:moveTo>
                    <a:pt x="1292050" y="525988"/>
                  </a:moveTo>
                  <a:cubicBezTo>
                    <a:pt x="1292050" y="528728"/>
                    <a:pt x="1289311" y="524618"/>
                    <a:pt x="1289311" y="527358"/>
                  </a:cubicBezTo>
                  <a:cubicBezTo>
                    <a:pt x="1289311" y="524618"/>
                    <a:pt x="1290681" y="525988"/>
                    <a:pt x="1292050" y="525988"/>
                  </a:cubicBezTo>
                  <a:close/>
                  <a:moveTo>
                    <a:pt x="100361" y="524618"/>
                  </a:moveTo>
                  <a:cubicBezTo>
                    <a:pt x="101730" y="524618"/>
                    <a:pt x="103100" y="524618"/>
                    <a:pt x="104470" y="528728"/>
                  </a:cubicBezTo>
                  <a:cubicBezTo>
                    <a:pt x="101730" y="530098"/>
                    <a:pt x="98991" y="530098"/>
                    <a:pt x="96251" y="528728"/>
                  </a:cubicBezTo>
                  <a:close/>
                  <a:moveTo>
                    <a:pt x="1196167" y="520509"/>
                  </a:moveTo>
                  <a:cubicBezTo>
                    <a:pt x="1196167" y="520509"/>
                    <a:pt x="1197537" y="521879"/>
                    <a:pt x="1197537" y="523249"/>
                  </a:cubicBezTo>
                  <a:cubicBezTo>
                    <a:pt x="1197537" y="523249"/>
                    <a:pt x="1193428" y="525988"/>
                    <a:pt x="1193428" y="521879"/>
                  </a:cubicBezTo>
                  <a:cubicBezTo>
                    <a:pt x="1193428" y="519139"/>
                    <a:pt x="1194798" y="520509"/>
                    <a:pt x="1196167" y="520509"/>
                  </a:cubicBezTo>
                  <a:close/>
                  <a:moveTo>
                    <a:pt x="1035906" y="519139"/>
                  </a:moveTo>
                  <a:cubicBezTo>
                    <a:pt x="1044124" y="519139"/>
                    <a:pt x="1045494" y="525988"/>
                    <a:pt x="1045494" y="530098"/>
                  </a:cubicBezTo>
                  <a:cubicBezTo>
                    <a:pt x="1045494" y="532837"/>
                    <a:pt x="1048233" y="535576"/>
                    <a:pt x="1048233" y="539686"/>
                  </a:cubicBezTo>
                  <a:cubicBezTo>
                    <a:pt x="1048233" y="545165"/>
                    <a:pt x="1042755" y="546535"/>
                    <a:pt x="1040015" y="546535"/>
                  </a:cubicBezTo>
                  <a:cubicBezTo>
                    <a:pt x="1037275" y="546535"/>
                    <a:pt x="1035906" y="545165"/>
                    <a:pt x="1033166" y="543795"/>
                  </a:cubicBezTo>
                  <a:cubicBezTo>
                    <a:pt x="1033166" y="538316"/>
                    <a:pt x="1027687" y="530098"/>
                    <a:pt x="1027687" y="527358"/>
                  </a:cubicBezTo>
                  <a:cubicBezTo>
                    <a:pt x="1027687" y="519139"/>
                    <a:pt x="1034536" y="519139"/>
                    <a:pt x="1035906" y="519139"/>
                  </a:cubicBezTo>
                  <a:close/>
                  <a:moveTo>
                    <a:pt x="327741" y="517770"/>
                  </a:moveTo>
                  <a:cubicBezTo>
                    <a:pt x="330480" y="519139"/>
                    <a:pt x="334589" y="519139"/>
                    <a:pt x="340068" y="520509"/>
                  </a:cubicBezTo>
                  <a:cubicBezTo>
                    <a:pt x="340068" y="521879"/>
                    <a:pt x="341438" y="524618"/>
                    <a:pt x="340068" y="528728"/>
                  </a:cubicBezTo>
                  <a:cubicBezTo>
                    <a:pt x="338699" y="528728"/>
                    <a:pt x="338699" y="530098"/>
                    <a:pt x="334589" y="530098"/>
                  </a:cubicBezTo>
                  <a:cubicBezTo>
                    <a:pt x="331850" y="530098"/>
                    <a:pt x="326371" y="524618"/>
                    <a:pt x="326371" y="521879"/>
                  </a:cubicBezTo>
                  <a:cubicBezTo>
                    <a:pt x="326371" y="517770"/>
                    <a:pt x="327741" y="519139"/>
                    <a:pt x="327741" y="517770"/>
                  </a:cubicBezTo>
                  <a:close/>
                  <a:moveTo>
                    <a:pt x="1215344" y="515030"/>
                  </a:moveTo>
                  <a:lnTo>
                    <a:pt x="1219453" y="515030"/>
                  </a:lnTo>
                  <a:cubicBezTo>
                    <a:pt x="1220823" y="516400"/>
                    <a:pt x="1222193" y="516400"/>
                    <a:pt x="1222193" y="520509"/>
                  </a:cubicBezTo>
                  <a:cubicBezTo>
                    <a:pt x="1222193" y="523249"/>
                    <a:pt x="1220823" y="524618"/>
                    <a:pt x="1220823" y="524618"/>
                  </a:cubicBezTo>
                  <a:cubicBezTo>
                    <a:pt x="1219453" y="524618"/>
                    <a:pt x="1220823" y="525988"/>
                    <a:pt x="1216714" y="525988"/>
                  </a:cubicBezTo>
                  <a:cubicBezTo>
                    <a:pt x="1213974" y="525988"/>
                    <a:pt x="1212605" y="523249"/>
                    <a:pt x="1212605" y="519139"/>
                  </a:cubicBezTo>
                  <a:cubicBezTo>
                    <a:pt x="1212605" y="516400"/>
                    <a:pt x="1213974" y="516400"/>
                    <a:pt x="1215344" y="515030"/>
                  </a:cubicBezTo>
                  <a:close/>
                  <a:moveTo>
                    <a:pt x="1264655" y="510921"/>
                  </a:moveTo>
                  <a:cubicBezTo>
                    <a:pt x="1266025" y="512291"/>
                    <a:pt x="1266025" y="513660"/>
                    <a:pt x="1264655" y="515030"/>
                  </a:cubicBezTo>
                  <a:lnTo>
                    <a:pt x="1261916" y="512291"/>
                  </a:lnTo>
                  <a:cubicBezTo>
                    <a:pt x="1261916" y="512291"/>
                    <a:pt x="1263285" y="510921"/>
                    <a:pt x="1264655" y="510921"/>
                  </a:cubicBezTo>
                  <a:close/>
                  <a:moveTo>
                    <a:pt x="490742" y="508181"/>
                  </a:moveTo>
                  <a:cubicBezTo>
                    <a:pt x="490742" y="508181"/>
                    <a:pt x="492112" y="509551"/>
                    <a:pt x="492112" y="510921"/>
                  </a:cubicBezTo>
                  <a:lnTo>
                    <a:pt x="486632" y="510921"/>
                  </a:lnTo>
                  <a:cubicBezTo>
                    <a:pt x="488002" y="509551"/>
                    <a:pt x="489372" y="508181"/>
                    <a:pt x="490742" y="508181"/>
                  </a:cubicBezTo>
                  <a:close/>
                  <a:moveTo>
                    <a:pt x="1137268" y="506811"/>
                  </a:moveTo>
                  <a:cubicBezTo>
                    <a:pt x="1131789" y="509551"/>
                    <a:pt x="1133159" y="516400"/>
                    <a:pt x="1130419" y="521879"/>
                  </a:cubicBezTo>
                  <a:cubicBezTo>
                    <a:pt x="1133159" y="523249"/>
                    <a:pt x="1135898" y="523249"/>
                    <a:pt x="1138638" y="524618"/>
                  </a:cubicBezTo>
                  <a:cubicBezTo>
                    <a:pt x="1138638" y="510921"/>
                    <a:pt x="1137268" y="508181"/>
                    <a:pt x="1137268" y="506811"/>
                  </a:cubicBezTo>
                  <a:close/>
                  <a:moveTo>
                    <a:pt x="437321" y="499963"/>
                  </a:moveTo>
                  <a:lnTo>
                    <a:pt x="441431" y="499963"/>
                  </a:lnTo>
                  <a:cubicBezTo>
                    <a:pt x="441431" y="501333"/>
                    <a:pt x="441431" y="502702"/>
                    <a:pt x="440061" y="504072"/>
                  </a:cubicBezTo>
                  <a:cubicBezTo>
                    <a:pt x="438691" y="502702"/>
                    <a:pt x="437321" y="501333"/>
                    <a:pt x="437321" y="499963"/>
                  </a:cubicBezTo>
                  <a:close/>
                  <a:moveTo>
                    <a:pt x="359245" y="499963"/>
                  </a:moveTo>
                  <a:cubicBezTo>
                    <a:pt x="360615" y="501333"/>
                    <a:pt x="363354" y="499963"/>
                    <a:pt x="363354" y="504072"/>
                  </a:cubicBezTo>
                  <a:cubicBezTo>
                    <a:pt x="363354" y="506811"/>
                    <a:pt x="361984" y="508181"/>
                    <a:pt x="360615" y="509551"/>
                  </a:cubicBezTo>
                  <a:lnTo>
                    <a:pt x="355136" y="509551"/>
                  </a:lnTo>
                  <a:lnTo>
                    <a:pt x="352396" y="506811"/>
                  </a:lnTo>
                  <a:cubicBezTo>
                    <a:pt x="353766" y="504072"/>
                    <a:pt x="356506" y="501333"/>
                    <a:pt x="359245" y="499963"/>
                  </a:cubicBezTo>
                  <a:close/>
                  <a:moveTo>
                    <a:pt x="1272874" y="498593"/>
                  </a:moveTo>
                  <a:cubicBezTo>
                    <a:pt x="1274244" y="499963"/>
                    <a:pt x="1272874" y="502702"/>
                    <a:pt x="1272874" y="505442"/>
                  </a:cubicBezTo>
                  <a:cubicBezTo>
                    <a:pt x="1271504" y="505442"/>
                    <a:pt x="1271504" y="502702"/>
                    <a:pt x="1270134" y="499963"/>
                  </a:cubicBezTo>
                  <a:cubicBezTo>
                    <a:pt x="1270134" y="499963"/>
                    <a:pt x="1271504" y="498593"/>
                    <a:pt x="1272874" y="498593"/>
                  </a:cubicBezTo>
                  <a:close/>
                  <a:moveTo>
                    <a:pt x="429103" y="486265"/>
                  </a:moveTo>
                  <a:cubicBezTo>
                    <a:pt x="433212" y="486265"/>
                    <a:pt x="433212" y="487635"/>
                    <a:pt x="434582" y="487635"/>
                  </a:cubicBezTo>
                  <a:lnTo>
                    <a:pt x="434582" y="493114"/>
                  </a:lnTo>
                  <a:cubicBezTo>
                    <a:pt x="433212" y="494484"/>
                    <a:pt x="431842" y="495853"/>
                    <a:pt x="429103" y="495853"/>
                  </a:cubicBezTo>
                  <a:cubicBezTo>
                    <a:pt x="424994" y="495853"/>
                    <a:pt x="424994" y="494484"/>
                    <a:pt x="423624" y="494484"/>
                  </a:cubicBezTo>
                  <a:cubicBezTo>
                    <a:pt x="423624" y="494484"/>
                    <a:pt x="422254" y="494484"/>
                    <a:pt x="422254" y="491744"/>
                  </a:cubicBezTo>
                  <a:cubicBezTo>
                    <a:pt x="422254" y="487635"/>
                    <a:pt x="426363" y="486265"/>
                    <a:pt x="429103" y="486265"/>
                  </a:cubicBezTo>
                  <a:close/>
                  <a:moveTo>
                    <a:pt x="1205756" y="484895"/>
                  </a:moveTo>
                  <a:cubicBezTo>
                    <a:pt x="1204386" y="484895"/>
                    <a:pt x="1203016" y="483526"/>
                    <a:pt x="1203016" y="486265"/>
                  </a:cubicBezTo>
                  <a:cubicBezTo>
                    <a:pt x="1203016" y="483526"/>
                    <a:pt x="1205756" y="486265"/>
                    <a:pt x="1205756" y="484895"/>
                  </a:cubicBezTo>
                  <a:close/>
                  <a:moveTo>
                    <a:pt x="549641" y="482156"/>
                  </a:moveTo>
                  <a:cubicBezTo>
                    <a:pt x="552381" y="482156"/>
                    <a:pt x="555120" y="483526"/>
                    <a:pt x="557860" y="486265"/>
                  </a:cubicBezTo>
                  <a:lnTo>
                    <a:pt x="557860" y="490375"/>
                  </a:lnTo>
                  <a:lnTo>
                    <a:pt x="549641" y="490375"/>
                  </a:lnTo>
                  <a:cubicBezTo>
                    <a:pt x="548272" y="487635"/>
                    <a:pt x="548272" y="484895"/>
                    <a:pt x="549641" y="482156"/>
                  </a:cubicBezTo>
                  <a:close/>
                  <a:moveTo>
                    <a:pt x="1211235" y="479416"/>
                  </a:moveTo>
                  <a:lnTo>
                    <a:pt x="1216714" y="479416"/>
                  </a:lnTo>
                  <a:cubicBezTo>
                    <a:pt x="1216714" y="482156"/>
                    <a:pt x="1218084" y="486265"/>
                    <a:pt x="1216714" y="489005"/>
                  </a:cubicBezTo>
                  <a:cubicBezTo>
                    <a:pt x="1215344" y="489005"/>
                    <a:pt x="1212605" y="487635"/>
                    <a:pt x="1209865" y="486265"/>
                  </a:cubicBezTo>
                  <a:close/>
                  <a:moveTo>
                    <a:pt x="74335" y="475307"/>
                  </a:moveTo>
                  <a:cubicBezTo>
                    <a:pt x="74335" y="479416"/>
                    <a:pt x="78445" y="476677"/>
                    <a:pt x="78445" y="478047"/>
                  </a:cubicBezTo>
                  <a:cubicBezTo>
                    <a:pt x="77075" y="478047"/>
                    <a:pt x="74335" y="479416"/>
                    <a:pt x="74335" y="475307"/>
                  </a:cubicBezTo>
                  <a:close/>
                  <a:moveTo>
                    <a:pt x="349657" y="472568"/>
                  </a:moveTo>
                  <a:lnTo>
                    <a:pt x="355136" y="472568"/>
                  </a:lnTo>
                  <a:cubicBezTo>
                    <a:pt x="355136" y="472568"/>
                    <a:pt x="356506" y="473937"/>
                    <a:pt x="356506" y="476677"/>
                  </a:cubicBezTo>
                  <a:cubicBezTo>
                    <a:pt x="355136" y="476677"/>
                    <a:pt x="352396" y="478047"/>
                    <a:pt x="349657" y="476677"/>
                  </a:cubicBezTo>
                  <a:close/>
                  <a:moveTo>
                    <a:pt x="378422" y="469828"/>
                  </a:moveTo>
                  <a:cubicBezTo>
                    <a:pt x="378422" y="469828"/>
                    <a:pt x="379791" y="471198"/>
                    <a:pt x="379791" y="472568"/>
                  </a:cubicBezTo>
                  <a:lnTo>
                    <a:pt x="375682" y="472568"/>
                  </a:lnTo>
                  <a:close/>
                  <a:moveTo>
                    <a:pt x="1229042" y="467088"/>
                  </a:moveTo>
                  <a:lnTo>
                    <a:pt x="1233151" y="467088"/>
                  </a:lnTo>
                  <a:cubicBezTo>
                    <a:pt x="1233151" y="468458"/>
                    <a:pt x="1234521" y="469828"/>
                    <a:pt x="1234521" y="473937"/>
                  </a:cubicBezTo>
                  <a:cubicBezTo>
                    <a:pt x="1234521" y="476677"/>
                    <a:pt x="1229042" y="478047"/>
                    <a:pt x="1226302" y="478047"/>
                  </a:cubicBezTo>
                  <a:cubicBezTo>
                    <a:pt x="1224932" y="476677"/>
                    <a:pt x="1224932" y="476677"/>
                    <a:pt x="1224932" y="473937"/>
                  </a:cubicBezTo>
                  <a:cubicBezTo>
                    <a:pt x="1224932" y="469828"/>
                    <a:pt x="1227672" y="469828"/>
                    <a:pt x="1229042" y="467088"/>
                  </a:cubicBezTo>
                  <a:close/>
                  <a:moveTo>
                    <a:pt x="357875" y="457500"/>
                  </a:moveTo>
                  <a:lnTo>
                    <a:pt x="357875" y="465719"/>
                  </a:lnTo>
                  <a:cubicBezTo>
                    <a:pt x="356506" y="464349"/>
                    <a:pt x="355136" y="461610"/>
                    <a:pt x="352396" y="460240"/>
                  </a:cubicBezTo>
                  <a:cubicBezTo>
                    <a:pt x="353766" y="458870"/>
                    <a:pt x="356506" y="457500"/>
                    <a:pt x="357875" y="457500"/>
                  </a:cubicBezTo>
                  <a:close/>
                  <a:moveTo>
                    <a:pt x="389380" y="453391"/>
                  </a:moveTo>
                  <a:cubicBezTo>
                    <a:pt x="390749" y="453391"/>
                    <a:pt x="392119" y="453391"/>
                    <a:pt x="393489" y="454761"/>
                  </a:cubicBezTo>
                  <a:cubicBezTo>
                    <a:pt x="392119" y="457500"/>
                    <a:pt x="389380" y="457500"/>
                    <a:pt x="388010" y="457500"/>
                  </a:cubicBezTo>
                  <a:close/>
                  <a:moveTo>
                    <a:pt x="101730" y="446542"/>
                  </a:moveTo>
                  <a:cubicBezTo>
                    <a:pt x="103100" y="446542"/>
                    <a:pt x="104470" y="446542"/>
                    <a:pt x="105840" y="447912"/>
                  </a:cubicBezTo>
                  <a:cubicBezTo>
                    <a:pt x="105840" y="447912"/>
                    <a:pt x="105840" y="449282"/>
                    <a:pt x="104470" y="450651"/>
                  </a:cubicBezTo>
                  <a:cubicBezTo>
                    <a:pt x="103100" y="449282"/>
                    <a:pt x="101730" y="447912"/>
                    <a:pt x="101730" y="446542"/>
                  </a:cubicBezTo>
                  <a:close/>
                  <a:moveTo>
                    <a:pt x="1041385" y="427365"/>
                  </a:moveTo>
                  <a:cubicBezTo>
                    <a:pt x="1042755" y="427365"/>
                    <a:pt x="1044124" y="427365"/>
                    <a:pt x="1045494" y="428735"/>
                  </a:cubicBezTo>
                  <a:cubicBezTo>
                    <a:pt x="1045494" y="431475"/>
                    <a:pt x="1044124" y="431475"/>
                    <a:pt x="1044124" y="432845"/>
                  </a:cubicBezTo>
                  <a:cubicBezTo>
                    <a:pt x="1042755" y="432845"/>
                    <a:pt x="1041385" y="432845"/>
                    <a:pt x="1040015" y="431475"/>
                  </a:cubicBezTo>
                  <a:close/>
                  <a:moveTo>
                    <a:pt x="442800" y="420517"/>
                  </a:moveTo>
                  <a:lnTo>
                    <a:pt x="448279" y="421887"/>
                  </a:lnTo>
                  <a:cubicBezTo>
                    <a:pt x="446910" y="423256"/>
                    <a:pt x="445540" y="424626"/>
                    <a:pt x="442800" y="424626"/>
                  </a:cubicBezTo>
                  <a:close/>
                  <a:moveTo>
                    <a:pt x="368" y="399970"/>
                  </a:moveTo>
                  <a:lnTo>
                    <a:pt x="5847" y="401340"/>
                  </a:lnTo>
                  <a:lnTo>
                    <a:pt x="5847" y="409559"/>
                  </a:lnTo>
                  <a:lnTo>
                    <a:pt x="59" y="409559"/>
                  </a:lnTo>
                  <a:lnTo>
                    <a:pt x="62" y="409058"/>
                  </a:lnTo>
                  <a:lnTo>
                    <a:pt x="0" y="400339"/>
                  </a:lnTo>
                  <a:close/>
                  <a:moveTo>
                    <a:pt x="486632" y="364357"/>
                  </a:moveTo>
                  <a:cubicBezTo>
                    <a:pt x="488002" y="364357"/>
                    <a:pt x="490742" y="367096"/>
                    <a:pt x="493482" y="368466"/>
                  </a:cubicBezTo>
                  <a:cubicBezTo>
                    <a:pt x="492112" y="368466"/>
                    <a:pt x="489372" y="367096"/>
                    <a:pt x="486632" y="368466"/>
                  </a:cubicBezTo>
                  <a:cubicBezTo>
                    <a:pt x="485263" y="367096"/>
                    <a:pt x="485263" y="365726"/>
                    <a:pt x="486632" y="364357"/>
                  </a:cubicBezTo>
                  <a:close/>
                  <a:moveTo>
                    <a:pt x="319522" y="345180"/>
                  </a:moveTo>
                  <a:lnTo>
                    <a:pt x="325001" y="346550"/>
                  </a:lnTo>
                  <a:lnTo>
                    <a:pt x="323631" y="349289"/>
                  </a:lnTo>
                  <a:lnTo>
                    <a:pt x="319522" y="349289"/>
                  </a:lnTo>
                  <a:cubicBezTo>
                    <a:pt x="318152" y="347919"/>
                    <a:pt x="318152" y="346550"/>
                    <a:pt x="319522" y="345180"/>
                  </a:cubicBezTo>
                  <a:close/>
                  <a:moveTo>
                    <a:pt x="823593" y="319154"/>
                  </a:moveTo>
                  <a:cubicBezTo>
                    <a:pt x="823593" y="332852"/>
                    <a:pt x="822223" y="346550"/>
                    <a:pt x="820854" y="365726"/>
                  </a:cubicBezTo>
                  <a:cubicBezTo>
                    <a:pt x="833181" y="354768"/>
                    <a:pt x="842770" y="353399"/>
                    <a:pt x="842770" y="341071"/>
                  </a:cubicBezTo>
                  <a:cubicBezTo>
                    <a:pt x="842770" y="336961"/>
                    <a:pt x="829072" y="324634"/>
                    <a:pt x="823593" y="319154"/>
                  </a:cubicBezTo>
                  <a:close/>
                  <a:moveTo>
                    <a:pt x="1123570" y="146565"/>
                  </a:moveTo>
                  <a:cubicBezTo>
                    <a:pt x="1144117" y="146565"/>
                    <a:pt x="1146856" y="152044"/>
                    <a:pt x="1152335" y="176699"/>
                  </a:cubicBezTo>
                  <a:cubicBezTo>
                    <a:pt x="1152335" y="179439"/>
                    <a:pt x="1157814" y="180809"/>
                    <a:pt x="1157814" y="184918"/>
                  </a:cubicBezTo>
                  <a:cubicBezTo>
                    <a:pt x="1157814" y="187658"/>
                    <a:pt x="1149596" y="195876"/>
                    <a:pt x="1148226" y="201355"/>
                  </a:cubicBezTo>
                  <a:cubicBezTo>
                    <a:pt x="1146856" y="202725"/>
                    <a:pt x="1148226" y="205464"/>
                    <a:pt x="1148226" y="208204"/>
                  </a:cubicBezTo>
                  <a:lnTo>
                    <a:pt x="1148226" y="216423"/>
                  </a:lnTo>
                  <a:cubicBezTo>
                    <a:pt x="1157814" y="220532"/>
                    <a:pt x="1168772" y="224641"/>
                    <a:pt x="1179730" y="227381"/>
                  </a:cubicBezTo>
                  <a:cubicBezTo>
                    <a:pt x="1185209" y="228750"/>
                    <a:pt x="1194798" y="223271"/>
                    <a:pt x="1203016" y="230120"/>
                  </a:cubicBezTo>
                  <a:cubicBezTo>
                    <a:pt x="1211235" y="236969"/>
                    <a:pt x="1211235" y="245187"/>
                    <a:pt x="1215344" y="254776"/>
                  </a:cubicBezTo>
                  <a:cubicBezTo>
                    <a:pt x="1219453" y="262994"/>
                    <a:pt x="1226302" y="279431"/>
                    <a:pt x="1230412" y="289020"/>
                  </a:cubicBezTo>
                  <a:cubicBezTo>
                    <a:pt x="1233151" y="297238"/>
                    <a:pt x="1241370" y="304087"/>
                    <a:pt x="1242739" y="313675"/>
                  </a:cubicBezTo>
                  <a:cubicBezTo>
                    <a:pt x="1244109" y="317785"/>
                    <a:pt x="1241370" y="324634"/>
                    <a:pt x="1242739" y="330112"/>
                  </a:cubicBezTo>
                  <a:cubicBezTo>
                    <a:pt x="1242739" y="338331"/>
                    <a:pt x="1252327" y="389012"/>
                    <a:pt x="1252327" y="406819"/>
                  </a:cubicBezTo>
                  <a:cubicBezTo>
                    <a:pt x="1252327" y="409559"/>
                    <a:pt x="1253697" y="421887"/>
                    <a:pt x="1255067" y="430105"/>
                  </a:cubicBezTo>
                  <a:cubicBezTo>
                    <a:pt x="1255067" y="434214"/>
                    <a:pt x="1261916" y="439693"/>
                    <a:pt x="1261916" y="442433"/>
                  </a:cubicBezTo>
                  <a:cubicBezTo>
                    <a:pt x="1261916" y="449282"/>
                    <a:pt x="1249588" y="449282"/>
                    <a:pt x="1246849" y="457500"/>
                  </a:cubicBezTo>
                  <a:cubicBezTo>
                    <a:pt x="1245479" y="456130"/>
                    <a:pt x="1237260" y="441063"/>
                    <a:pt x="1237260" y="438323"/>
                  </a:cubicBezTo>
                  <a:cubicBezTo>
                    <a:pt x="1237260" y="435584"/>
                    <a:pt x="1240000" y="434214"/>
                    <a:pt x="1240000" y="430105"/>
                  </a:cubicBezTo>
                  <a:cubicBezTo>
                    <a:pt x="1240000" y="427365"/>
                    <a:pt x="1235890" y="417777"/>
                    <a:pt x="1235890" y="410928"/>
                  </a:cubicBezTo>
                  <a:lnTo>
                    <a:pt x="1235890" y="405449"/>
                  </a:lnTo>
                  <a:cubicBezTo>
                    <a:pt x="1235890" y="398600"/>
                    <a:pt x="1238630" y="389012"/>
                    <a:pt x="1235890" y="382163"/>
                  </a:cubicBezTo>
                  <a:cubicBezTo>
                    <a:pt x="1230412" y="365726"/>
                    <a:pt x="1220823" y="350659"/>
                    <a:pt x="1215344" y="334222"/>
                  </a:cubicBezTo>
                  <a:cubicBezTo>
                    <a:pt x="1211235" y="324634"/>
                    <a:pt x="1212605" y="313675"/>
                    <a:pt x="1209865" y="305457"/>
                  </a:cubicBezTo>
                  <a:cubicBezTo>
                    <a:pt x="1207125" y="295869"/>
                    <a:pt x="1200277" y="289020"/>
                    <a:pt x="1193428" y="280801"/>
                  </a:cubicBezTo>
                  <a:cubicBezTo>
                    <a:pt x="1190689" y="282171"/>
                    <a:pt x="1189319" y="286280"/>
                    <a:pt x="1189319" y="289020"/>
                  </a:cubicBezTo>
                  <a:lnTo>
                    <a:pt x="1207125" y="391752"/>
                  </a:lnTo>
                  <a:cubicBezTo>
                    <a:pt x="1207125" y="399970"/>
                    <a:pt x="1201647" y="402710"/>
                    <a:pt x="1201647" y="408189"/>
                  </a:cubicBezTo>
                  <a:cubicBezTo>
                    <a:pt x="1201647" y="410928"/>
                    <a:pt x="1204386" y="415038"/>
                    <a:pt x="1204386" y="419147"/>
                  </a:cubicBezTo>
                  <a:cubicBezTo>
                    <a:pt x="1204386" y="421887"/>
                    <a:pt x="1193428" y="431475"/>
                    <a:pt x="1193428" y="435584"/>
                  </a:cubicBezTo>
                  <a:cubicBezTo>
                    <a:pt x="1193428" y="438323"/>
                    <a:pt x="1200277" y="445172"/>
                    <a:pt x="1200277" y="449282"/>
                  </a:cubicBezTo>
                  <a:cubicBezTo>
                    <a:pt x="1200277" y="452021"/>
                    <a:pt x="1194798" y="464349"/>
                    <a:pt x="1189319" y="471198"/>
                  </a:cubicBezTo>
                  <a:cubicBezTo>
                    <a:pt x="1190689" y="472568"/>
                    <a:pt x="1194798" y="473937"/>
                    <a:pt x="1194798" y="476677"/>
                  </a:cubicBezTo>
                  <a:cubicBezTo>
                    <a:pt x="1194798" y="480786"/>
                    <a:pt x="1189319" y="483526"/>
                    <a:pt x="1189319" y="487635"/>
                  </a:cubicBezTo>
                  <a:cubicBezTo>
                    <a:pt x="1189319" y="490375"/>
                    <a:pt x="1192058" y="494484"/>
                    <a:pt x="1194798" y="497223"/>
                  </a:cubicBezTo>
                  <a:cubicBezTo>
                    <a:pt x="1196167" y="497223"/>
                    <a:pt x="1198907" y="494484"/>
                    <a:pt x="1200277" y="493114"/>
                  </a:cubicBezTo>
                  <a:lnTo>
                    <a:pt x="1203016" y="495853"/>
                  </a:lnTo>
                  <a:lnTo>
                    <a:pt x="1203016" y="501333"/>
                  </a:lnTo>
                  <a:cubicBezTo>
                    <a:pt x="1200277" y="501333"/>
                    <a:pt x="1197537" y="499963"/>
                    <a:pt x="1196167" y="497223"/>
                  </a:cubicBezTo>
                  <a:cubicBezTo>
                    <a:pt x="1189319" y="498593"/>
                    <a:pt x="1187949" y="509551"/>
                    <a:pt x="1182470" y="505442"/>
                  </a:cubicBezTo>
                  <a:cubicBezTo>
                    <a:pt x="1181100" y="513660"/>
                    <a:pt x="1179730" y="527358"/>
                    <a:pt x="1179730" y="530098"/>
                  </a:cubicBezTo>
                  <a:cubicBezTo>
                    <a:pt x="1179730" y="534207"/>
                    <a:pt x="1176991" y="530098"/>
                    <a:pt x="1175621" y="531467"/>
                  </a:cubicBezTo>
                  <a:cubicBezTo>
                    <a:pt x="1167402" y="553383"/>
                    <a:pt x="1159184" y="567081"/>
                    <a:pt x="1159184" y="588997"/>
                  </a:cubicBezTo>
                  <a:cubicBezTo>
                    <a:pt x="1159184" y="588997"/>
                    <a:pt x="1164663" y="599955"/>
                    <a:pt x="1167402" y="602695"/>
                  </a:cubicBezTo>
                  <a:cubicBezTo>
                    <a:pt x="1166033" y="602695"/>
                    <a:pt x="1164663" y="602695"/>
                    <a:pt x="1164663" y="605434"/>
                  </a:cubicBezTo>
                  <a:cubicBezTo>
                    <a:pt x="1164663" y="609544"/>
                    <a:pt x="1167402" y="613653"/>
                    <a:pt x="1168772" y="613653"/>
                  </a:cubicBezTo>
                  <a:lnTo>
                    <a:pt x="1168772" y="616392"/>
                  </a:lnTo>
                  <a:cubicBezTo>
                    <a:pt x="1168772" y="619132"/>
                    <a:pt x="1171512" y="624611"/>
                    <a:pt x="1171512" y="628720"/>
                  </a:cubicBezTo>
                  <a:cubicBezTo>
                    <a:pt x="1172882" y="634199"/>
                    <a:pt x="1171512" y="641048"/>
                    <a:pt x="1171512" y="649267"/>
                  </a:cubicBezTo>
                  <a:lnTo>
                    <a:pt x="1172749" y="649576"/>
                  </a:lnTo>
                  <a:lnTo>
                    <a:pt x="1168772" y="658855"/>
                  </a:lnTo>
                  <a:cubicBezTo>
                    <a:pt x="1168772" y="662964"/>
                    <a:pt x="1170142" y="661594"/>
                    <a:pt x="1171512" y="662964"/>
                  </a:cubicBezTo>
                  <a:cubicBezTo>
                    <a:pt x="1167402" y="664334"/>
                    <a:pt x="1161924" y="667074"/>
                    <a:pt x="1157814" y="669813"/>
                  </a:cubicBezTo>
                  <a:cubicBezTo>
                    <a:pt x="1157814" y="671183"/>
                    <a:pt x="1159184" y="673922"/>
                    <a:pt x="1160554" y="675292"/>
                  </a:cubicBezTo>
                  <a:lnTo>
                    <a:pt x="1156444" y="675292"/>
                  </a:lnTo>
                  <a:cubicBezTo>
                    <a:pt x="1156444" y="673922"/>
                    <a:pt x="1157814" y="673922"/>
                    <a:pt x="1157814" y="671183"/>
                  </a:cubicBezTo>
                  <a:cubicBezTo>
                    <a:pt x="1157814" y="667074"/>
                    <a:pt x="1152335" y="667074"/>
                    <a:pt x="1150966" y="667074"/>
                  </a:cubicBezTo>
                  <a:cubicBezTo>
                    <a:pt x="1142747" y="661594"/>
                    <a:pt x="1142747" y="653376"/>
                    <a:pt x="1140007" y="647897"/>
                  </a:cubicBezTo>
                  <a:cubicBezTo>
                    <a:pt x="1137268" y="649267"/>
                    <a:pt x="1135898" y="653376"/>
                    <a:pt x="1135898" y="656116"/>
                  </a:cubicBezTo>
                  <a:cubicBezTo>
                    <a:pt x="1133159" y="653376"/>
                    <a:pt x="1131104" y="652006"/>
                    <a:pt x="1129734" y="651835"/>
                  </a:cubicBezTo>
                  <a:lnTo>
                    <a:pt x="1127923" y="654400"/>
                  </a:lnTo>
                  <a:lnTo>
                    <a:pt x="1126310" y="650636"/>
                  </a:lnTo>
                  <a:cubicBezTo>
                    <a:pt x="1124940" y="650636"/>
                    <a:pt x="1123570" y="653376"/>
                    <a:pt x="1122201" y="654746"/>
                  </a:cubicBezTo>
                  <a:cubicBezTo>
                    <a:pt x="1119461" y="656116"/>
                    <a:pt x="1115352" y="656116"/>
                    <a:pt x="1112612" y="657485"/>
                  </a:cubicBezTo>
                  <a:lnTo>
                    <a:pt x="1112612" y="665704"/>
                  </a:lnTo>
                  <a:cubicBezTo>
                    <a:pt x="1112612" y="665704"/>
                    <a:pt x="1111243" y="667074"/>
                    <a:pt x="1115352" y="667074"/>
                  </a:cubicBezTo>
                  <a:cubicBezTo>
                    <a:pt x="1115352" y="667074"/>
                    <a:pt x="1122201" y="665704"/>
                    <a:pt x="1118091" y="661594"/>
                  </a:cubicBezTo>
                  <a:lnTo>
                    <a:pt x="1125964" y="667218"/>
                  </a:lnTo>
                  <a:lnTo>
                    <a:pt x="1123228" y="667930"/>
                  </a:lnTo>
                  <a:cubicBezTo>
                    <a:pt x="1120831" y="667759"/>
                    <a:pt x="1118776" y="667074"/>
                    <a:pt x="1116721" y="667074"/>
                  </a:cubicBezTo>
                  <a:cubicBezTo>
                    <a:pt x="1109873" y="667074"/>
                    <a:pt x="1111243" y="675292"/>
                    <a:pt x="1109873" y="678032"/>
                  </a:cubicBezTo>
                  <a:lnTo>
                    <a:pt x="1112612" y="680771"/>
                  </a:lnTo>
                  <a:cubicBezTo>
                    <a:pt x="1109873" y="683511"/>
                    <a:pt x="1109873" y="684880"/>
                    <a:pt x="1109873" y="687620"/>
                  </a:cubicBezTo>
                  <a:cubicBezTo>
                    <a:pt x="1109873" y="693099"/>
                    <a:pt x="1109873" y="695839"/>
                    <a:pt x="1118091" y="701317"/>
                  </a:cubicBezTo>
                  <a:cubicBezTo>
                    <a:pt x="1120831" y="694469"/>
                    <a:pt x="1115352" y="686250"/>
                    <a:pt x="1126310" y="684880"/>
                  </a:cubicBezTo>
                  <a:cubicBezTo>
                    <a:pt x="1127679" y="690359"/>
                    <a:pt x="1129049" y="698578"/>
                    <a:pt x="1129049" y="701317"/>
                  </a:cubicBezTo>
                  <a:cubicBezTo>
                    <a:pt x="1129049" y="705427"/>
                    <a:pt x="1126310" y="706797"/>
                    <a:pt x="1124940" y="708166"/>
                  </a:cubicBezTo>
                  <a:cubicBezTo>
                    <a:pt x="1129049" y="713645"/>
                    <a:pt x="1119461" y="727343"/>
                    <a:pt x="1119461" y="734192"/>
                  </a:cubicBezTo>
                  <a:cubicBezTo>
                    <a:pt x="1118091" y="746519"/>
                    <a:pt x="1120831" y="760217"/>
                    <a:pt x="1118091" y="773915"/>
                  </a:cubicBezTo>
                  <a:cubicBezTo>
                    <a:pt x="1116721" y="784873"/>
                    <a:pt x="1103024" y="787612"/>
                    <a:pt x="1097545" y="787612"/>
                  </a:cubicBezTo>
                  <a:cubicBezTo>
                    <a:pt x="1087956" y="787612"/>
                    <a:pt x="1085217" y="783503"/>
                    <a:pt x="1085217" y="776654"/>
                  </a:cubicBezTo>
                  <a:cubicBezTo>
                    <a:pt x="1085217" y="772545"/>
                    <a:pt x="1097545" y="728712"/>
                    <a:pt x="1097545" y="724603"/>
                  </a:cubicBezTo>
                  <a:cubicBezTo>
                    <a:pt x="1097545" y="721864"/>
                    <a:pt x="1093436" y="708166"/>
                    <a:pt x="1090696" y="699947"/>
                  </a:cubicBezTo>
                  <a:cubicBezTo>
                    <a:pt x="1090696" y="698578"/>
                    <a:pt x="1087956" y="697208"/>
                    <a:pt x="1085217" y="697208"/>
                  </a:cubicBezTo>
                  <a:cubicBezTo>
                    <a:pt x="1086587" y="695839"/>
                    <a:pt x="1090696" y="697208"/>
                    <a:pt x="1090696" y="693099"/>
                  </a:cubicBezTo>
                  <a:cubicBezTo>
                    <a:pt x="1090696" y="690359"/>
                    <a:pt x="1089326" y="688989"/>
                    <a:pt x="1087956" y="687620"/>
                  </a:cubicBezTo>
                  <a:cubicBezTo>
                    <a:pt x="1087956" y="680771"/>
                    <a:pt x="1083847" y="669813"/>
                    <a:pt x="1083847" y="665704"/>
                  </a:cubicBezTo>
                  <a:cubicBezTo>
                    <a:pt x="1083847" y="654746"/>
                    <a:pt x="1072889" y="654746"/>
                    <a:pt x="1072889" y="650636"/>
                  </a:cubicBezTo>
                  <a:cubicBezTo>
                    <a:pt x="1072889" y="646527"/>
                    <a:pt x="1076998" y="645157"/>
                    <a:pt x="1078368" y="642418"/>
                  </a:cubicBezTo>
                  <a:cubicBezTo>
                    <a:pt x="1078368" y="639678"/>
                    <a:pt x="1076998" y="635569"/>
                    <a:pt x="1076998" y="632829"/>
                  </a:cubicBezTo>
                  <a:lnTo>
                    <a:pt x="1076998" y="597216"/>
                  </a:lnTo>
                  <a:cubicBezTo>
                    <a:pt x="1078368" y="595846"/>
                    <a:pt x="1081108" y="594476"/>
                    <a:pt x="1081108" y="590367"/>
                  </a:cubicBezTo>
                  <a:cubicBezTo>
                    <a:pt x="1081108" y="587628"/>
                    <a:pt x="1078368" y="588997"/>
                    <a:pt x="1078368" y="586258"/>
                  </a:cubicBezTo>
                  <a:cubicBezTo>
                    <a:pt x="1078368" y="582148"/>
                    <a:pt x="1081108" y="580779"/>
                    <a:pt x="1081108" y="578039"/>
                  </a:cubicBezTo>
                  <a:cubicBezTo>
                    <a:pt x="1081108" y="573930"/>
                    <a:pt x="1079738" y="571190"/>
                    <a:pt x="1079738" y="536946"/>
                  </a:cubicBezTo>
                  <a:cubicBezTo>
                    <a:pt x="1078368" y="535576"/>
                    <a:pt x="1075629" y="535576"/>
                    <a:pt x="1072889" y="534207"/>
                  </a:cubicBezTo>
                  <a:lnTo>
                    <a:pt x="1072889" y="531467"/>
                  </a:lnTo>
                  <a:cubicBezTo>
                    <a:pt x="1079738" y="530098"/>
                    <a:pt x="1079738" y="528728"/>
                    <a:pt x="1079738" y="525988"/>
                  </a:cubicBezTo>
                  <a:cubicBezTo>
                    <a:pt x="1079738" y="523249"/>
                    <a:pt x="1076998" y="520509"/>
                    <a:pt x="1076998" y="519139"/>
                  </a:cubicBezTo>
                  <a:cubicBezTo>
                    <a:pt x="1078368" y="517770"/>
                    <a:pt x="1078368" y="519139"/>
                    <a:pt x="1078368" y="515030"/>
                  </a:cubicBezTo>
                  <a:cubicBezTo>
                    <a:pt x="1078368" y="512291"/>
                    <a:pt x="1071520" y="505442"/>
                    <a:pt x="1070150" y="501333"/>
                  </a:cubicBezTo>
                  <a:cubicBezTo>
                    <a:pt x="1068780" y="497223"/>
                    <a:pt x="1070150" y="491744"/>
                    <a:pt x="1070150" y="484895"/>
                  </a:cubicBezTo>
                  <a:cubicBezTo>
                    <a:pt x="1059192" y="489005"/>
                    <a:pt x="1045494" y="493114"/>
                    <a:pt x="1042755" y="493114"/>
                  </a:cubicBezTo>
                  <a:cubicBezTo>
                    <a:pt x="1035906" y="493114"/>
                    <a:pt x="1034536" y="484895"/>
                    <a:pt x="1034536" y="483526"/>
                  </a:cubicBezTo>
                  <a:cubicBezTo>
                    <a:pt x="1034536" y="480786"/>
                    <a:pt x="1035906" y="479416"/>
                    <a:pt x="1037275" y="478047"/>
                  </a:cubicBezTo>
                  <a:cubicBezTo>
                    <a:pt x="1044124" y="476677"/>
                    <a:pt x="1053713" y="472568"/>
                    <a:pt x="1056452" y="472568"/>
                  </a:cubicBezTo>
                  <a:cubicBezTo>
                    <a:pt x="1060561" y="472568"/>
                    <a:pt x="1060561" y="473937"/>
                    <a:pt x="1066040" y="480786"/>
                  </a:cubicBezTo>
                  <a:lnTo>
                    <a:pt x="1070150" y="480786"/>
                  </a:lnTo>
                  <a:cubicBezTo>
                    <a:pt x="1066040" y="480786"/>
                    <a:pt x="1070150" y="476677"/>
                    <a:pt x="1070150" y="473937"/>
                  </a:cubicBezTo>
                  <a:cubicBezTo>
                    <a:pt x="1070150" y="472568"/>
                    <a:pt x="1070150" y="469828"/>
                    <a:pt x="1071520" y="467088"/>
                  </a:cubicBezTo>
                  <a:cubicBezTo>
                    <a:pt x="1070150" y="464349"/>
                    <a:pt x="1076998" y="443803"/>
                    <a:pt x="1076998" y="439693"/>
                  </a:cubicBezTo>
                  <a:cubicBezTo>
                    <a:pt x="1076998" y="436954"/>
                    <a:pt x="1070150" y="412298"/>
                    <a:pt x="1070150" y="408189"/>
                  </a:cubicBezTo>
                  <a:cubicBezTo>
                    <a:pt x="1070150" y="405449"/>
                    <a:pt x="1079738" y="382163"/>
                    <a:pt x="1079738" y="379424"/>
                  </a:cubicBezTo>
                  <a:cubicBezTo>
                    <a:pt x="1079738" y="367096"/>
                    <a:pt x="1074259" y="347919"/>
                    <a:pt x="1070150" y="336961"/>
                  </a:cubicBezTo>
                  <a:cubicBezTo>
                    <a:pt x="1064671" y="345180"/>
                    <a:pt x="1059192" y="356138"/>
                    <a:pt x="1052343" y="365726"/>
                  </a:cubicBezTo>
                  <a:cubicBezTo>
                    <a:pt x="1031796" y="365726"/>
                    <a:pt x="1030427" y="356138"/>
                    <a:pt x="1030427" y="342440"/>
                  </a:cubicBezTo>
                  <a:lnTo>
                    <a:pt x="1030427" y="334222"/>
                  </a:lnTo>
                  <a:cubicBezTo>
                    <a:pt x="1031796" y="327373"/>
                    <a:pt x="1035906" y="319154"/>
                    <a:pt x="1035906" y="312306"/>
                  </a:cubicBezTo>
                  <a:cubicBezTo>
                    <a:pt x="1035906" y="305457"/>
                    <a:pt x="1037275" y="297238"/>
                    <a:pt x="1038645" y="290389"/>
                  </a:cubicBezTo>
                  <a:lnTo>
                    <a:pt x="1038645" y="260255"/>
                  </a:lnTo>
                  <a:cubicBezTo>
                    <a:pt x="1041385" y="252036"/>
                    <a:pt x="1042755" y="242448"/>
                    <a:pt x="1049603" y="235599"/>
                  </a:cubicBezTo>
                  <a:cubicBezTo>
                    <a:pt x="1052343" y="232859"/>
                    <a:pt x="1059192" y="235599"/>
                    <a:pt x="1064671" y="232859"/>
                  </a:cubicBezTo>
                  <a:cubicBezTo>
                    <a:pt x="1068780" y="231490"/>
                    <a:pt x="1071520" y="224641"/>
                    <a:pt x="1074259" y="220532"/>
                  </a:cubicBezTo>
                  <a:cubicBezTo>
                    <a:pt x="1076998" y="223271"/>
                    <a:pt x="1082478" y="228750"/>
                    <a:pt x="1085217" y="228750"/>
                  </a:cubicBezTo>
                  <a:cubicBezTo>
                    <a:pt x="1098915" y="228750"/>
                    <a:pt x="1104394" y="220532"/>
                    <a:pt x="1104394" y="212313"/>
                  </a:cubicBezTo>
                  <a:cubicBezTo>
                    <a:pt x="1104394" y="191767"/>
                    <a:pt x="1093436" y="201355"/>
                    <a:pt x="1093436" y="183548"/>
                  </a:cubicBezTo>
                  <a:cubicBezTo>
                    <a:pt x="1093436" y="179439"/>
                    <a:pt x="1097545" y="179439"/>
                    <a:pt x="1097545" y="171220"/>
                  </a:cubicBezTo>
                  <a:cubicBezTo>
                    <a:pt x="1104394" y="146565"/>
                    <a:pt x="1109873" y="146565"/>
                    <a:pt x="1123570" y="146565"/>
                  </a:cubicBezTo>
                  <a:close/>
                  <a:moveTo>
                    <a:pt x="720861" y="79447"/>
                  </a:moveTo>
                  <a:cubicBezTo>
                    <a:pt x="755105" y="79447"/>
                    <a:pt x="763324" y="127388"/>
                    <a:pt x="763324" y="143825"/>
                  </a:cubicBezTo>
                  <a:cubicBezTo>
                    <a:pt x="763324" y="146565"/>
                    <a:pt x="756475" y="173960"/>
                    <a:pt x="756475" y="178069"/>
                  </a:cubicBezTo>
                  <a:cubicBezTo>
                    <a:pt x="756475" y="180809"/>
                    <a:pt x="786610" y="187658"/>
                    <a:pt x="797568" y="197246"/>
                  </a:cubicBezTo>
                  <a:cubicBezTo>
                    <a:pt x="807156" y="206834"/>
                    <a:pt x="827703" y="206834"/>
                    <a:pt x="838661" y="223271"/>
                  </a:cubicBezTo>
                  <a:cubicBezTo>
                    <a:pt x="848249" y="234229"/>
                    <a:pt x="845509" y="252036"/>
                    <a:pt x="852358" y="265734"/>
                  </a:cubicBezTo>
                  <a:cubicBezTo>
                    <a:pt x="853728" y="268473"/>
                    <a:pt x="857837" y="271213"/>
                    <a:pt x="860577" y="276692"/>
                  </a:cubicBezTo>
                  <a:cubicBezTo>
                    <a:pt x="868795" y="290389"/>
                    <a:pt x="874274" y="312306"/>
                    <a:pt x="878384" y="327373"/>
                  </a:cubicBezTo>
                  <a:cubicBezTo>
                    <a:pt x="881123" y="338331"/>
                    <a:pt x="890711" y="357508"/>
                    <a:pt x="890711" y="361617"/>
                  </a:cubicBezTo>
                  <a:cubicBezTo>
                    <a:pt x="890711" y="406819"/>
                    <a:pt x="823593" y="397231"/>
                    <a:pt x="823593" y="410928"/>
                  </a:cubicBezTo>
                  <a:cubicBezTo>
                    <a:pt x="823593" y="415038"/>
                    <a:pt x="831812" y="428735"/>
                    <a:pt x="833181" y="436954"/>
                  </a:cubicBezTo>
                  <a:cubicBezTo>
                    <a:pt x="834551" y="515030"/>
                    <a:pt x="834551" y="528728"/>
                    <a:pt x="833181" y="541056"/>
                  </a:cubicBezTo>
                  <a:cubicBezTo>
                    <a:pt x="833181" y="545165"/>
                    <a:pt x="831812" y="552014"/>
                    <a:pt x="831812" y="556123"/>
                  </a:cubicBezTo>
                  <a:cubicBezTo>
                    <a:pt x="831812" y="558863"/>
                    <a:pt x="834551" y="556123"/>
                    <a:pt x="834551" y="558863"/>
                  </a:cubicBezTo>
                  <a:cubicBezTo>
                    <a:pt x="834551" y="562971"/>
                    <a:pt x="831812" y="562971"/>
                    <a:pt x="831812" y="567081"/>
                  </a:cubicBezTo>
                  <a:cubicBezTo>
                    <a:pt x="831812" y="569821"/>
                    <a:pt x="833181" y="579409"/>
                    <a:pt x="834551" y="584888"/>
                  </a:cubicBezTo>
                  <a:cubicBezTo>
                    <a:pt x="834551" y="586258"/>
                    <a:pt x="833181" y="587628"/>
                    <a:pt x="834551" y="609544"/>
                  </a:cubicBezTo>
                  <a:cubicBezTo>
                    <a:pt x="831812" y="628720"/>
                    <a:pt x="824963" y="664334"/>
                    <a:pt x="824963" y="668443"/>
                  </a:cubicBezTo>
                  <a:cubicBezTo>
                    <a:pt x="824963" y="684880"/>
                    <a:pt x="834551" y="679401"/>
                    <a:pt x="834551" y="688989"/>
                  </a:cubicBezTo>
                  <a:cubicBezTo>
                    <a:pt x="834551" y="691729"/>
                    <a:pt x="833181" y="693099"/>
                    <a:pt x="831812" y="694469"/>
                  </a:cubicBezTo>
                  <a:cubicBezTo>
                    <a:pt x="833181" y="695839"/>
                    <a:pt x="835921" y="695839"/>
                    <a:pt x="837291" y="697208"/>
                  </a:cubicBezTo>
                  <a:cubicBezTo>
                    <a:pt x="830442" y="694469"/>
                    <a:pt x="819484" y="699947"/>
                    <a:pt x="816744" y="706797"/>
                  </a:cubicBezTo>
                  <a:cubicBezTo>
                    <a:pt x="815375" y="708166"/>
                    <a:pt x="814005" y="713645"/>
                    <a:pt x="809896" y="716385"/>
                  </a:cubicBezTo>
                  <a:cubicBezTo>
                    <a:pt x="804416" y="719124"/>
                    <a:pt x="798938" y="719124"/>
                    <a:pt x="793458" y="717754"/>
                  </a:cubicBezTo>
                  <a:cubicBezTo>
                    <a:pt x="792089" y="719124"/>
                    <a:pt x="790719" y="721864"/>
                    <a:pt x="787980" y="721864"/>
                  </a:cubicBezTo>
                  <a:cubicBezTo>
                    <a:pt x="786610" y="720494"/>
                    <a:pt x="787980" y="717754"/>
                    <a:pt x="786610" y="716385"/>
                  </a:cubicBezTo>
                  <a:cubicBezTo>
                    <a:pt x="783870" y="712275"/>
                    <a:pt x="778391" y="709536"/>
                    <a:pt x="772912" y="706797"/>
                  </a:cubicBezTo>
                  <a:cubicBezTo>
                    <a:pt x="772912" y="708166"/>
                    <a:pt x="771542" y="710906"/>
                    <a:pt x="770173" y="712275"/>
                  </a:cubicBezTo>
                  <a:cubicBezTo>
                    <a:pt x="772912" y="715015"/>
                    <a:pt x="775652" y="716385"/>
                    <a:pt x="778391" y="719124"/>
                  </a:cubicBezTo>
                  <a:cubicBezTo>
                    <a:pt x="775652" y="721864"/>
                    <a:pt x="768803" y="723234"/>
                    <a:pt x="766063" y="723234"/>
                  </a:cubicBezTo>
                  <a:cubicBezTo>
                    <a:pt x="761954" y="723234"/>
                    <a:pt x="757845" y="719124"/>
                    <a:pt x="755105" y="719124"/>
                  </a:cubicBezTo>
                  <a:cubicBezTo>
                    <a:pt x="750996" y="719124"/>
                    <a:pt x="740038" y="723234"/>
                    <a:pt x="737298" y="723234"/>
                  </a:cubicBezTo>
                  <a:cubicBezTo>
                    <a:pt x="733189" y="723234"/>
                    <a:pt x="730450" y="719124"/>
                    <a:pt x="726340" y="717754"/>
                  </a:cubicBezTo>
                  <a:cubicBezTo>
                    <a:pt x="724970" y="719124"/>
                    <a:pt x="724970" y="717754"/>
                    <a:pt x="724970" y="721864"/>
                  </a:cubicBezTo>
                  <a:cubicBezTo>
                    <a:pt x="724970" y="724603"/>
                    <a:pt x="729080" y="758847"/>
                    <a:pt x="729080" y="761587"/>
                  </a:cubicBezTo>
                  <a:cubicBezTo>
                    <a:pt x="729080" y="765696"/>
                    <a:pt x="724970" y="780763"/>
                    <a:pt x="723601" y="790352"/>
                  </a:cubicBezTo>
                  <a:cubicBezTo>
                    <a:pt x="722231" y="798570"/>
                    <a:pt x="723601" y="815007"/>
                    <a:pt x="723601" y="819117"/>
                  </a:cubicBezTo>
                  <a:cubicBezTo>
                    <a:pt x="723601" y="839663"/>
                    <a:pt x="719492" y="847882"/>
                    <a:pt x="731819" y="875277"/>
                  </a:cubicBezTo>
                  <a:cubicBezTo>
                    <a:pt x="734559" y="882126"/>
                    <a:pt x="746887" y="894453"/>
                    <a:pt x="746887" y="897193"/>
                  </a:cubicBezTo>
                  <a:cubicBezTo>
                    <a:pt x="746887" y="901302"/>
                    <a:pt x="742777" y="912260"/>
                    <a:pt x="741408" y="919109"/>
                  </a:cubicBezTo>
                  <a:cubicBezTo>
                    <a:pt x="740038" y="917739"/>
                    <a:pt x="738668" y="916370"/>
                    <a:pt x="737298" y="916370"/>
                  </a:cubicBezTo>
                  <a:cubicBezTo>
                    <a:pt x="735929" y="917739"/>
                    <a:pt x="737298" y="919109"/>
                    <a:pt x="737298" y="921849"/>
                  </a:cubicBezTo>
                  <a:lnTo>
                    <a:pt x="737632" y="922984"/>
                  </a:lnTo>
                  <a:lnTo>
                    <a:pt x="731819" y="919109"/>
                  </a:lnTo>
                  <a:cubicBezTo>
                    <a:pt x="727710" y="923219"/>
                    <a:pt x="727025" y="922876"/>
                    <a:pt x="726512" y="922362"/>
                  </a:cubicBezTo>
                  <a:lnTo>
                    <a:pt x="723132" y="924120"/>
                  </a:lnTo>
                  <a:lnTo>
                    <a:pt x="720861" y="921849"/>
                  </a:lnTo>
                  <a:cubicBezTo>
                    <a:pt x="718122" y="921849"/>
                    <a:pt x="715382" y="924588"/>
                    <a:pt x="715382" y="923218"/>
                  </a:cubicBezTo>
                  <a:cubicBezTo>
                    <a:pt x="715382" y="923218"/>
                    <a:pt x="715382" y="921849"/>
                    <a:pt x="714012" y="920479"/>
                  </a:cubicBezTo>
                  <a:lnTo>
                    <a:pt x="711578" y="922914"/>
                  </a:lnTo>
                  <a:lnTo>
                    <a:pt x="712643" y="917739"/>
                  </a:lnTo>
                  <a:lnTo>
                    <a:pt x="703054" y="927328"/>
                  </a:lnTo>
                  <a:lnTo>
                    <a:pt x="703054" y="923218"/>
                  </a:lnTo>
                  <a:cubicBezTo>
                    <a:pt x="704424" y="924588"/>
                    <a:pt x="707164" y="921849"/>
                    <a:pt x="708534" y="920479"/>
                  </a:cubicBezTo>
                  <a:cubicBezTo>
                    <a:pt x="708534" y="919109"/>
                    <a:pt x="708534" y="917739"/>
                    <a:pt x="707164" y="916370"/>
                  </a:cubicBezTo>
                  <a:lnTo>
                    <a:pt x="701685" y="917739"/>
                  </a:lnTo>
                  <a:cubicBezTo>
                    <a:pt x="701685" y="919109"/>
                    <a:pt x="703054" y="920479"/>
                    <a:pt x="705794" y="919109"/>
                  </a:cubicBezTo>
                  <a:cubicBezTo>
                    <a:pt x="704424" y="919109"/>
                    <a:pt x="700315" y="917739"/>
                    <a:pt x="700315" y="924588"/>
                  </a:cubicBezTo>
                  <a:cubicBezTo>
                    <a:pt x="700315" y="924588"/>
                    <a:pt x="698945" y="923218"/>
                    <a:pt x="697575" y="923218"/>
                  </a:cubicBezTo>
                  <a:cubicBezTo>
                    <a:pt x="697575" y="921849"/>
                    <a:pt x="700315" y="917739"/>
                    <a:pt x="700315" y="916370"/>
                  </a:cubicBezTo>
                  <a:lnTo>
                    <a:pt x="694973" y="917705"/>
                  </a:lnTo>
                  <a:lnTo>
                    <a:pt x="695350" y="906268"/>
                  </a:lnTo>
                  <a:cubicBezTo>
                    <a:pt x="696891" y="900960"/>
                    <a:pt x="698945" y="896508"/>
                    <a:pt x="698945" y="895823"/>
                  </a:cubicBezTo>
                  <a:cubicBezTo>
                    <a:pt x="698945" y="891714"/>
                    <a:pt x="694836" y="873907"/>
                    <a:pt x="693466" y="862949"/>
                  </a:cubicBezTo>
                  <a:cubicBezTo>
                    <a:pt x="692096" y="857470"/>
                    <a:pt x="694836" y="846512"/>
                    <a:pt x="694836" y="843772"/>
                  </a:cubicBezTo>
                  <a:cubicBezTo>
                    <a:pt x="694836" y="839663"/>
                    <a:pt x="690727" y="820487"/>
                    <a:pt x="686617" y="808159"/>
                  </a:cubicBezTo>
                  <a:cubicBezTo>
                    <a:pt x="686617" y="806789"/>
                    <a:pt x="685247" y="804050"/>
                    <a:pt x="683878" y="802680"/>
                  </a:cubicBezTo>
                  <a:cubicBezTo>
                    <a:pt x="681138" y="802680"/>
                    <a:pt x="678399" y="804050"/>
                    <a:pt x="675659" y="802680"/>
                  </a:cubicBezTo>
                  <a:cubicBezTo>
                    <a:pt x="672920" y="801310"/>
                    <a:pt x="668811" y="795831"/>
                    <a:pt x="668811" y="793091"/>
                  </a:cubicBezTo>
                  <a:cubicBezTo>
                    <a:pt x="668811" y="784873"/>
                    <a:pt x="678399" y="784873"/>
                    <a:pt x="678399" y="782133"/>
                  </a:cubicBezTo>
                  <a:cubicBezTo>
                    <a:pt x="678399" y="778024"/>
                    <a:pt x="672920" y="771175"/>
                    <a:pt x="672920" y="768435"/>
                  </a:cubicBezTo>
                  <a:lnTo>
                    <a:pt x="672920" y="727343"/>
                  </a:lnTo>
                  <a:cubicBezTo>
                    <a:pt x="671550" y="725973"/>
                    <a:pt x="670180" y="727343"/>
                    <a:pt x="670180" y="723234"/>
                  </a:cubicBezTo>
                  <a:cubicBezTo>
                    <a:pt x="670180" y="720494"/>
                    <a:pt x="672920" y="713645"/>
                    <a:pt x="674289" y="708166"/>
                  </a:cubicBezTo>
                  <a:lnTo>
                    <a:pt x="674289" y="690359"/>
                  </a:lnTo>
                  <a:cubicBezTo>
                    <a:pt x="672920" y="688989"/>
                    <a:pt x="663331" y="690359"/>
                    <a:pt x="663331" y="686250"/>
                  </a:cubicBezTo>
                  <a:cubicBezTo>
                    <a:pt x="663331" y="682141"/>
                    <a:pt x="664701" y="679401"/>
                    <a:pt x="664701" y="675292"/>
                  </a:cubicBezTo>
                  <a:cubicBezTo>
                    <a:pt x="667441" y="675292"/>
                    <a:pt x="670180" y="676662"/>
                    <a:pt x="675659" y="675292"/>
                  </a:cubicBezTo>
                  <a:cubicBezTo>
                    <a:pt x="675659" y="668443"/>
                    <a:pt x="677029" y="657485"/>
                    <a:pt x="677029" y="654746"/>
                  </a:cubicBezTo>
                  <a:cubicBezTo>
                    <a:pt x="677029" y="650636"/>
                    <a:pt x="671550" y="650636"/>
                    <a:pt x="671550" y="647897"/>
                  </a:cubicBezTo>
                  <a:cubicBezTo>
                    <a:pt x="671550" y="643788"/>
                    <a:pt x="677029" y="639678"/>
                    <a:pt x="677029" y="635569"/>
                  </a:cubicBezTo>
                  <a:cubicBezTo>
                    <a:pt x="677029" y="632829"/>
                    <a:pt x="659222" y="601325"/>
                    <a:pt x="655113" y="584888"/>
                  </a:cubicBezTo>
                  <a:cubicBezTo>
                    <a:pt x="649634" y="568451"/>
                    <a:pt x="649634" y="550644"/>
                    <a:pt x="649634" y="534207"/>
                  </a:cubicBezTo>
                  <a:cubicBezTo>
                    <a:pt x="646894" y="508181"/>
                    <a:pt x="648264" y="501333"/>
                    <a:pt x="649634" y="494484"/>
                  </a:cubicBezTo>
                  <a:cubicBezTo>
                    <a:pt x="646894" y="493114"/>
                    <a:pt x="644155" y="494484"/>
                    <a:pt x="641415" y="491744"/>
                  </a:cubicBezTo>
                  <a:cubicBezTo>
                    <a:pt x="644155" y="490375"/>
                    <a:pt x="646894" y="490375"/>
                    <a:pt x="648264" y="487635"/>
                  </a:cubicBezTo>
                  <a:cubicBezTo>
                    <a:pt x="651004" y="467088"/>
                    <a:pt x="666071" y="446542"/>
                    <a:pt x="670180" y="425995"/>
                  </a:cubicBezTo>
                  <a:lnTo>
                    <a:pt x="670180" y="375315"/>
                  </a:lnTo>
                  <a:cubicBezTo>
                    <a:pt x="668811" y="368466"/>
                    <a:pt x="668811" y="358877"/>
                    <a:pt x="667441" y="350659"/>
                  </a:cubicBezTo>
                  <a:cubicBezTo>
                    <a:pt x="667441" y="347919"/>
                    <a:pt x="661962" y="343810"/>
                    <a:pt x="660592" y="339701"/>
                  </a:cubicBezTo>
                  <a:cubicBezTo>
                    <a:pt x="657852" y="332852"/>
                    <a:pt x="656483" y="324634"/>
                    <a:pt x="655113" y="317785"/>
                  </a:cubicBezTo>
                  <a:cubicBezTo>
                    <a:pt x="645524" y="334222"/>
                    <a:pt x="644155" y="356138"/>
                    <a:pt x="634566" y="373945"/>
                  </a:cubicBezTo>
                  <a:cubicBezTo>
                    <a:pt x="624978" y="391752"/>
                    <a:pt x="611281" y="408189"/>
                    <a:pt x="603062" y="427365"/>
                  </a:cubicBezTo>
                  <a:cubicBezTo>
                    <a:pt x="596213" y="442433"/>
                    <a:pt x="586625" y="458870"/>
                    <a:pt x="585255" y="476677"/>
                  </a:cubicBezTo>
                  <a:cubicBezTo>
                    <a:pt x="581146" y="504072"/>
                    <a:pt x="586625" y="508181"/>
                    <a:pt x="585255" y="510921"/>
                  </a:cubicBezTo>
                  <a:cubicBezTo>
                    <a:pt x="577036" y="506811"/>
                    <a:pt x="582516" y="499963"/>
                    <a:pt x="579776" y="495853"/>
                  </a:cubicBezTo>
                  <a:cubicBezTo>
                    <a:pt x="571558" y="501333"/>
                    <a:pt x="566078" y="515030"/>
                    <a:pt x="567448" y="525988"/>
                  </a:cubicBezTo>
                  <a:cubicBezTo>
                    <a:pt x="546902" y="521879"/>
                    <a:pt x="566078" y="505442"/>
                    <a:pt x="555120" y="498593"/>
                  </a:cubicBezTo>
                  <a:lnTo>
                    <a:pt x="560600" y="498593"/>
                  </a:lnTo>
                  <a:cubicBezTo>
                    <a:pt x="559230" y="483526"/>
                    <a:pt x="572927" y="461610"/>
                    <a:pt x="577036" y="447912"/>
                  </a:cubicBezTo>
                  <a:cubicBezTo>
                    <a:pt x="585255" y="419147"/>
                    <a:pt x="596213" y="383533"/>
                    <a:pt x="598953" y="356138"/>
                  </a:cubicBezTo>
                  <a:cubicBezTo>
                    <a:pt x="607171" y="294499"/>
                    <a:pt x="619499" y="317785"/>
                    <a:pt x="619499" y="272583"/>
                  </a:cubicBezTo>
                  <a:cubicBezTo>
                    <a:pt x="619499" y="269843"/>
                    <a:pt x="616759" y="256146"/>
                    <a:pt x="616759" y="253406"/>
                  </a:cubicBezTo>
                  <a:cubicBezTo>
                    <a:pt x="616759" y="249297"/>
                    <a:pt x="618129" y="241078"/>
                    <a:pt x="618129" y="234229"/>
                  </a:cubicBezTo>
                  <a:cubicBezTo>
                    <a:pt x="619499" y="228750"/>
                    <a:pt x="618129" y="216423"/>
                    <a:pt x="629087" y="210943"/>
                  </a:cubicBezTo>
                  <a:cubicBezTo>
                    <a:pt x="635936" y="206834"/>
                    <a:pt x="646894" y="205464"/>
                    <a:pt x="656483" y="204095"/>
                  </a:cubicBezTo>
                  <a:cubicBezTo>
                    <a:pt x="663331" y="202725"/>
                    <a:pt x="689357" y="187658"/>
                    <a:pt x="689357" y="183548"/>
                  </a:cubicBezTo>
                  <a:cubicBezTo>
                    <a:pt x="689357" y="179439"/>
                    <a:pt x="678399" y="168481"/>
                    <a:pt x="675659" y="160262"/>
                  </a:cubicBezTo>
                  <a:cubicBezTo>
                    <a:pt x="672920" y="152044"/>
                    <a:pt x="672920" y="136976"/>
                    <a:pt x="672920" y="132867"/>
                  </a:cubicBezTo>
                  <a:cubicBezTo>
                    <a:pt x="672920" y="104102"/>
                    <a:pt x="689357" y="79447"/>
                    <a:pt x="720861" y="79447"/>
                  </a:cubicBezTo>
                  <a:close/>
                  <a:moveTo>
                    <a:pt x="198983" y="0"/>
                  </a:moveTo>
                  <a:cubicBezTo>
                    <a:pt x="205832" y="0"/>
                    <a:pt x="208572" y="0"/>
                    <a:pt x="222269" y="5479"/>
                  </a:cubicBezTo>
                  <a:cubicBezTo>
                    <a:pt x="240076" y="13698"/>
                    <a:pt x="238706" y="34244"/>
                    <a:pt x="238706" y="43833"/>
                  </a:cubicBezTo>
                  <a:cubicBezTo>
                    <a:pt x="238706" y="47942"/>
                    <a:pt x="241446" y="52051"/>
                    <a:pt x="241446" y="56160"/>
                  </a:cubicBezTo>
                  <a:cubicBezTo>
                    <a:pt x="241446" y="58900"/>
                    <a:pt x="234597" y="75337"/>
                    <a:pt x="234597" y="79447"/>
                  </a:cubicBezTo>
                  <a:cubicBezTo>
                    <a:pt x="234597" y="84925"/>
                    <a:pt x="231857" y="89035"/>
                    <a:pt x="244185" y="91774"/>
                  </a:cubicBezTo>
                  <a:cubicBezTo>
                    <a:pt x="246925" y="93144"/>
                    <a:pt x="253774" y="91774"/>
                    <a:pt x="259253" y="93144"/>
                  </a:cubicBezTo>
                  <a:cubicBezTo>
                    <a:pt x="270211" y="94514"/>
                    <a:pt x="281169" y="99993"/>
                    <a:pt x="293497" y="104102"/>
                  </a:cubicBezTo>
                  <a:cubicBezTo>
                    <a:pt x="298976" y="106842"/>
                    <a:pt x="307194" y="101363"/>
                    <a:pt x="314043" y="108211"/>
                  </a:cubicBezTo>
                  <a:cubicBezTo>
                    <a:pt x="341438" y="135607"/>
                    <a:pt x="371573" y="176699"/>
                    <a:pt x="405817" y="199985"/>
                  </a:cubicBezTo>
                  <a:cubicBezTo>
                    <a:pt x="411296" y="204095"/>
                    <a:pt x="412666" y="215053"/>
                    <a:pt x="414035" y="223271"/>
                  </a:cubicBezTo>
                  <a:cubicBezTo>
                    <a:pt x="416775" y="238339"/>
                    <a:pt x="418145" y="269843"/>
                    <a:pt x="418145" y="272583"/>
                  </a:cubicBezTo>
                  <a:lnTo>
                    <a:pt x="415405" y="336961"/>
                  </a:lnTo>
                  <a:cubicBezTo>
                    <a:pt x="418145" y="338331"/>
                    <a:pt x="420884" y="336961"/>
                    <a:pt x="423624" y="336961"/>
                  </a:cubicBezTo>
                  <a:cubicBezTo>
                    <a:pt x="424994" y="338331"/>
                    <a:pt x="424994" y="336961"/>
                    <a:pt x="424994" y="341071"/>
                  </a:cubicBezTo>
                  <a:cubicBezTo>
                    <a:pt x="424994" y="342440"/>
                    <a:pt x="422254" y="342440"/>
                    <a:pt x="416775" y="347919"/>
                  </a:cubicBezTo>
                  <a:lnTo>
                    <a:pt x="416775" y="358877"/>
                  </a:lnTo>
                  <a:cubicBezTo>
                    <a:pt x="416775" y="389012"/>
                    <a:pt x="419514" y="375315"/>
                    <a:pt x="442800" y="406819"/>
                  </a:cubicBezTo>
                  <a:lnTo>
                    <a:pt x="438691" y="406819"/>
                  </a:lnTo>
                  <a:cubicBezTo>
                    <a:pt x="433212" y="402710"/>
                    <a:pt x="426363" y="398600"/>
                    <a:pt x="420884" y="394491"/>
                  </a:cubicBezTo>
                  <a:cubicBezTo>
                    <a:pt x="416775" y="397231"/>
                    <a:pt x="416775" y="401340"/>
                    <a:pt x="416775" y="401340"/>
                  </a:cubicBezTo>
                  <a:cubicBezTo>
                    <a:pt x="416775" y="405449"/>
                    <a:pt x="423624" y="421887"/>
                    <a:pt x="427733" y="434214"/>
                  </a:cubicBezTo>
                  <a:cubicBezTo>
                    <a:pt x="427733" y="434214"/>
                    <a:pt x="427733" y="435584"/>
                    <a:pt x="424994" y="435584"/>
                  </a:cubicBezTo>
                  <a:cubicBezTo>
                    <a:pt x="420884" y="435584"/>
                    <a:pt x="415405" y="419147"/>
                    <a:pt x="411296" y="412298"/>
                  </a:cubicBezTo>
                  <a:cubicBezTo>
                    <a:pt x="409926" y="413668"/>
                    <a:pt x="409926" y="412298"/>
                    <a:pt x="409926" y="415038"/>
                  </a:cubicBezTo>
                  <a:cubicBezTo>
                    <a:pt x="409926" y="419147"/>
                    <a:pt x="411296" y="434214"/>
                    <a:pt x="412666" y="443803"/>
                  </a:cubicBezTo>
                  <a:cubicBezTo>
                    <a:pt x="411296" y="445172"/>
                    <a:pt x="409926" y="446542"/>
                    <a:pt x="407187" y="446542"/>
                  </a:cubicBezTo>
                  <a:cubicBezTo>
                    <a:pt x="405817" y="435584"/>
                    <a:pt x="403077" y="423256"/>
                    <a:pt x="401707" y="410928"/>
                  </a:cubicBezTo>
                  <a:cubicBezTo>
                    <a:pt x="400338" y="410928"/>
                    <a:pt x="400338" y="409559"/>
                    <a:pt x="396229" y="409559"/>
                  </a:cubicBezTo>
                  <a:cubicBezTo>
                    <a:pt x="386640" y="409559"/>
                    <a:pt x="389380" y="436954"/>
                    <a:pt x="388010" y="445172"/>
                  </a:cubicBezTo>
                  <a:cubicBezTo>
                    <a:pt x="382531" y="408189"/>
                    <a:pt x="385271" y="420517"/>
                    <a:pt x="385271" y="408189"/>
                  </a:cubicBezTo>
                  <a:cubicBezTo>
                    <a:pt x="385271" y="405449"/>
                    <a:pt x="385271" y="402710"/>
                    <a:pt x="386640" y="399970"/>
                  </a:cubicBezTo>
                  <a:cubicBezTo>
                    <a:pt x="385271" y="398600"/>
                    <a:pt x="383901" y="397231"/>
                    <a:pt x="381161" y="397231"/>
                  </a:cubicBezTo>
                  <a:cubicBezTo>
                    <a:pt x="377052" y="397231"/>
                    <a:pt x="370203" y="408189"/>
                    <a:pt x="363354" y="413668"/>
                  </a:cubicBezTo>
                  <a:cubicBezTo>
                    <a:pt x="361984" y="412298"/>
                    <a:pt x="361984" y="413668"/>
                    <a:pt x="361984" y="409559"/>
                  </a:cubicBezTo>
                  <a:cubicBezTo>
                    <a:pt x="361984" y="406819"/>
                    <a:pt x="381161" y="368466"/>
                    <a:pt x="392119" y="347919"/>
                  </a:cubicBezTo>
                  <a:lnTo>
                    <a:pt x="392119" y="321894"/>
                  </a:lnTo>
                  <a:cubicBezTo>
                    <a:pt x="389380" y="293129"/>
                    <a:pt x="377052" y="260255"/>
                    <a:pt x="370203" y="230120"/>
                  </a:cubicBezTo>
                  <a:cubicBezTo>
                    <a:pt x="351026" y="223271"/>
                    <a:pt x="333220" y="204095"/>
                    <a:pt x="312673" y="190397"/>
                  </a:cubicBezTo>
                  <a:lnTo>
                    <a:pt x="312673" y="252036"/>
                  </a:lnTo>
                  <a:cubicBezTo>
                    <a:pt x="308564" y="278062"/>
                    <a:pt x="301715" y="323264"/>
                    <a:pt x="301715" y="326003"/>
                  </a:cubicBezTo>
                  <a:cubicBezTo>
                    <a:pt x="301715" y="335592"/>
                    <a:pt x="309934" y="341071"/>
                    <a:pt x="312673" y="352029"/>
                  </a:cubicBezTo>
                  <a:cubicBezTo>
                    <a:pt x="316783" y="364357"/>
                    <a:pt x="318152" y="379424"/>
                    <a:pt x="319522" y="393122"/>
                  </a:cubicBezTo>
                  <a:cubicBezTo>
                    <a:pt x="320892" y="430105"/>
                    <a:pt x="322261" y="446542"/>
                    <a:pt x="323631" y="462979"/>
                  </a:cubicBezTo>
                  <a:cubicBezTo>
                    <a:pt x="325001" y="464349"/>
                    <a:pt x="329110" y="464349"/>
                    <a:pt x="329110" y="464349"/>
                  </a:cubicBezTo>
                  <a:cubicBezTo>
                    <a:pt x="330480" y="465719"/>
                    <a:pt x="330480" y="464349"/>
                    <a:pt x="330480" y="467088"/>
                  </a:cubicBezTo>
                  <a:cubicBezTo>
                    <a:pt x="330480" y="471198"/>
                    <a:pt x="327741" y="471198"/>
                    <a:pt x="325001" y="473937"/>
                  </a:cubicBezTo>
                  <a:lnTo>
                    <a:pt x="325001" y="484895"/>
                  </a:lnTo>
                  <a:cubicBezTo>
                    <a:pt x="325001" y="487635"/>
                    <a:pt x="325001" y="494484"/>
                    <a:pt x="326371" y="498593"/>
                  </a:cubicBezTo>
                  <a:cubicBezTo>
                    <a:pt x="312673" y="515030"/>
                    <a:pt x="312673" y="534207"/>
                    <a:pt x="308564" y="554753"/>
                  </a:cubicBezTo>
                  <a:lnTo>
                    <a:pt x="312673" y="558863"/>
                  </a:lnTo>
                  <a:cubicBezTo>
                    <a:pt x="314043" y="557493"/>
                    <a:pt x="312673" y="556123"/>
                    <a:pt x="315413" y="556123"/>
                  </a:cubicBezTo>
                  <a:cubicBezTo>
                    <a:pt x="319522" y="556123"/>
                    <a:pt x="318152" y="558863"/>
                    <a:pt x="318152" y="560232"/>
                  </a:cubicBezTo>
                  <a:cubicBezTo>
                    <a:pt x="315413" y="560232"/>
                    <a:pt x="312673" y="558863"/>
                    <a:pt x="309934" y="558863"/>
                  </a:cubicBezTo>
                  <a:cubicBezTo>
                    <a:pt x="305825" y="569821"/>
                    <a:pt x="286648" y="584888"/>
                    <a:pt x="272950" y="584888"/>
                  </a:cubicBezTo>
                  <a:cubicBezTo>
                    <a:pt x="272950" y="586258"/>
                    <a:pt x="271580" y="584888"/>
                    <a:pt x="271580" y="588997"/>
                  </a:cubicBezTo>
                  <a:cubicBezTo>
                    <a:pt x="271580" y="591736"/>
                    <a:pt x="272950" y="591736"/>
                    <a:pt x="274320" y="593106"/>
                  </a:cubicBezTo>
                  <a:lnTo>
                    <a:pt x="268841" y="593106"/>
                  </a:lnTo>
                  <a:cubicBezTo>
                    <a:pt x="257883" y="605434"/>
                    <a:pt x="248295" y="630090"/>
                    <a:pt x="235967" y="630090"/>
                  </a:cubicBezTo>
                  <a:cubicBezTo>
                    <a:pt x="235967" y="630090"/>
                    <a:pt x="222269" y="625981"/>
                    <a:pt x="222269" y="628720"/>
                  </a:cubicBezTo>
                  <a:cubicBezTo>
                    <a:pt x="222269" y="632829"/>
                    <a:pt x="227748" y="652006"/>
                    <a:pt x="227748" y="656116"/>
                  </a:cubicBezTo>
                  <a:cubicBezTo>
                    <a:pt x="227748" y="668443"/>
                    <a:pt x="209941" y="664334"/>
                    <a:pt x="209941" y="669813"/>
                  </a:cubicBezTo>
                  <a:cubicBezTo>
                    <a:pt x="209941" y="672552"/>
                    <a:pt x="214050" y="723234"/>
                    <a:pt x="216790" y="749259"/>
                  </a:cubicBezTo>
                  <a:cubicBezTo>
                    <a:pt x="218160" y="769805"/>
                    <a:pt x="238706" y="779394"/>
                    <a:pt x="238706" y="798570"/>
                  </a:cubicBezTo>
                  <a:cubicBezTo>
                    <a:pt x="238706" y="802680"/>
                    <a:pt x="234597" y="801310"/>
                    <a:pt x="231857" y="810898"/>
                  </a:cubicBezTo>
                  <a:cubicBezTo>
                    <a:pt x="229118" y="817747"/>
                    <a:pt x="233227" y="828705"/>
                    <a:pt x="231857" y="836923"/>
                  </a:cubicBezTo>
                  <a:cubicBezTo>
                    <a:pt x="222269" y="842403"/>
                    <a:pt x="215420" y="846512"/>
                    <a:pt x="205832" y="846512"/>
                  </a:cubicBezTo>
                  <a:cubicBezTo>
                    <a:pt x="198983" y="846512"/>
                    <a:pt x="179807" y="842403"/>
                    <a:pt x="179807" y="834184"/>
                  </a:cubicBezTo>
                  <a:cubicBezTo>
                    <a:pt x="179807" y="827335"/>
                    <a:pt x="188025" y="820487"/>
                    <a:pt x="192134" y="813638"/>
                  </a:cubicBezTo>
                  <a:cubicBezTo>
                    <a:pt x="194874" y="809528"/>
                    <a:pt x="194874" y="805419"/>
                    <a:pt x="196244" y="801310"/>
                  </a:cubicBezTo>
                  <a:lnTo>
                    <a:pt x="196244" y="794461"/>
                  </a:lnTo>
                  <a:cubicBezTo>
                    <a:pt x="196244" y="790352"/>
                    <a:pt x="197614" y="782133"/>
                    <a:pt x="197614" y="779394"/>
                  </a:cubicBezTo>
                  <a:cubicBezTo>
                    <a:pt x="197614" y="743780"/>
                    <a:pt x="157891" y="690359"/>
                    <a:pt x="157891" y="656116"/>
                  </a:cubicBezTo>
                  <a:lnTo>
                    <a:pt x="157891" y="598586"/>
                  </a:lnTo>
                  <a:cubicBezTo>
                    <a:pt x="156521" y="597216"/>
                    <a:pt x="155151" y="595846"/>
                    <a:pt x="153781" y="595846"/>
                  </a:cubicBezTo>
                  <a:cubicBezTo>
                    <a:pt x="153781" y="594476"/>
                    <a:pt x="155151" y="594476"/>
                    <a:pt x="156521" y="593106"/>
                  </a:cubicBezTo>
                  <a:cubicBezTo>
                    <a:pt x="155151" y="588997"/>
                    <a:pt x="148302" y="583518"/>
                    <a:pt x="148302" y="580779"/>
                  </a:cubicBezTo>
                  <a:cubicBezTo>
                    <a:pt x="148302" y="576669"/>
                    <a:pt x="153781" y="572560"/>
                    <a:pt x="152411" y="568451"/>
                  </a:cubicBezTo>
                  <a:cubicBezTo>
                    <a:pt x="145563" y="573930"/>
                    <a:pt x="142823" y="573930"/>
                    <a:pt x="137344" y="573930"/>
                  </a:cubicBezTo>
                  <a:cubicBezTo>
                    <a:pt x="125016" y="573930"/>
                    <a:pt x="126386" y="565711"/>
                    <a:pt x="115428" y="567081"/>
                  </a:cubicBezTo>
                  <a:cubicBezTo>
                    <a:pt x="116798" y="565711"/>
                    <a:pt x="119537" y="565711"/>
                    <a:pt x="120907" y="564341"/>
                  </a:cubicBezTo>
                  <a:cubicBezTo>
                    <a:pt x="119537" y="562971"/>
                    <a:pt x="118168" y="561602"/>
                    <a:pt x="118168" y="558863"/>
                  </a:cubicBezTo>
                  <a:cubicBezTo>
                    <a:pt x="118168" y="550644"/>
                    <a:pt x="126386" y="547904"/>
                    <a:pt x="131865" y="542425"/>
                  </a:cubicBezTo>
                  <a:cubicBezTo>
                    <a:pt x="131865" y="542425"/>
                    <a:pt x="130495" y="543795"/>
                    <a:pt x="134604" y="543795"/>
                  </a:cubicBezTo>
                  <a:lnTo>
                    <a:pt x="140084" y="543795"/>
                  </a:lnTo>
                  <a:cubicBezTo>
                    <a:pt x="140084" y="543795"/>
                    <a:pt x="141453" y="543795"/>
                    <a:pt x="141453" y="541056"/>
                  </a:cubicBezTo>
                  <a:cubicBezTo>
                    <a:pt x="141453" y="536946"/>
                    <a:pt x="135974" y="510921"/>
                    <a:pt x="135974" y="508181"/>
                  </a:cubicBezTo>
                  <a:lnTo>
                    <a:pt x="135974" y="464349"/>
                  </a:lnTo>
                  <a:lnTo>
                    <a:pt x="127756" y="464349"/>
                  </a:lnTo>
                  <a:cubicBezTo>
                    <a:pt x="127756" y="462979"/>
                    <a:pt x="127756" y="461610"/>
                    <a:pt x="126386" y="460240"/>
                  </a:cubicBezTo>
                  <a:cubicBezTo>
                    <a:pt x="129126" y="457500"/>
                    <a:pt x="138714" y="457500"/>
                    <a:pt x="135974" y="447912"/>
                  </a:cubicBezTo>
                  <a:cubicBezTo>
                    <a:pt x="137344" y="445172"/>
                    <a:pt x="137344" y="441063"/>
                    <a:pt x="137344" y="438323"/>
                  </a:cubicBezTo>
                  <a:cubicBezTo>
                    <a:pt x="144193" y="408189"/>
                    <a:pt x="159260" y="349289"/>
                    <a:pt x="159260" y="345180"/>
                  </a:cubicBezTo>
                  <a:cubicBezTo>
                    <a:pt x="159260" y="342440"/>
                    <a:pt x="155151" y="313675"/>
                    <a:pt x="152411" y="298608"/>
                  </a:cubicBezTo>
                  <a:cubicBezTo>
                    <a:pt x="140084" y="306827"/>
                    <a:pt x="122277" y="326003"/>
                    <a:pt x="111319" y="327373"/>
                  </a:cubicBezTo>
                  <a:cubicBezTo>
                    <a:pt x="98991" y="308196"/>
                    <a:pt x="92142" y="308196"/>
                    <a:pt x="92142" y="295869"/>
                  </a:cubicBezTo>
                  <a:cubicBezTo>
                    <a:pt x="92142" y="293129"/>
                    <a:pt x="94881" y="271213"/>
                    <a:pt x="94881" y="268473"/>
                  </a:cubicBezTo>
                  <a:cubicBezTo>
                    <a:pt x="94881" y="264364"/>
                    <a:pt x="92142" y="246557"/>
                    <a:pt x="92142" y="242448"/>
                  </a:cubicBezTo>
                  <a:cubicBezTo>
                    <a:pt x="92142" y="227381"/>
                    <a:pt x="100361" y="220532"/>
                    <a:pt x="100361" y="206834"/>
                  </a:cubicBezTo>
                  <a:cubicBezTo>
                    <a:pt x="100361" y="191767"/>
                    <a:pt x="90773" y="190397"/>
                    <a:pt x="90773" y="171220"/>
                  </a:cubicBezTo>
                  <a:cubicBezTo>
                    <a:pt x="90773" y="149304"/>
                    <a:pt x="104470" y="141086"/>
                    <a:pt x="131865" y="126018"/>
                  </a:cubicBezTo>
                  <a:cubicBezTo>
                    <a:pt x="135974" y="123279"/>
                    <a:pt x="174327" y="98623"/>
                    <a:pt x="174327" y="95883"/>
                  </a:cubicBezTo>
                  <a:cubicBezTo>
                    <a:pt x="174327" y="80816"/>
                    <a:pt x="164739" y="75337"/>
                    <a:pt x="155151" y="57530"/>
                  </a:cubicBezTo>
                  <a:lnTo>
                    <a:pt x="155151" y="52051"/>
                  </a:lnTo>
                  <a:cubicBezTo>
                    <a:pt x="156521" y="50682"/>
                    <a:pt x="159260" y="50682"/>
                    <a:pt x="163369" y="50682"/>
                  </a:cubicBezTo>
                  <a:cubicBezTo>
                    <a:pt x="162000" y="23286"/>
                    <a:pt x="170218" y="0"/>
                    <a:pt x="198983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B1F21A9A-851D-5618-DD52-DF19240BBEBE}"/>
                </a:ext>
              </a:extLst>
            </p:cNvPr>
            <p:cNvSpPr/>
            <p:nvPr/>
          </p:nvSpPr>
          <p:spPr>
            <a:xfrm flipH="1">
              <a:off x="6371774" y="6788199"/>
              <a:ext cx="1360667" cy="905403"/>
            </a:xfrm>
            <a:custGeom>
              <a:avLst/>
              <a:gdLst>
                <a:gd name="connsiteX0" fmla="*/ 1171691 w 1453314"/>
                <a:gd name="connsiteY0" fmla="*/ 961462 h 967051"/>
                <a:gd name="connsiteX1" fmla="*/ 1175253 w 1453314"/>
                <a:gd name="connsiteY1" fmla="*/ 964311 h 967051"/>
                <a:gd name="connsiteX2" fmla="*/ 1171144 w 1453314"/>
                <a:gd name="connsiteY2" fmla="*/ 961571 h 967051"/>
                <a:gd name="connsiteX3" fmla="*/ 1150769 w 1453314"/>
                <a:gd name="connsiteY3" fmla="*/ 958661 h 967051"/>
                <a:gd name="connsiteX4" fmla="*/ 1149228 w 1453314"/>
                <a:gd name="connsiteY4" fmla="*/ 960202 h 967051"/>
                <a:gd name="connsiteX5" fmla="*/ 1153337 w 1453314"/>
                <a:gd name="connsiteY5" fmla="*/ 960202 h 967051"/>
                <a:gd name="connsiteX6" fmla="*/ 1150769 w 1453314"/>
                <a:gd name="connsiteY6" fmla="*/ 958661 h 967051"/>
                <a:gd name="connsiteX7" fmla="*/ 1328666 w 1453314"/>
                <a:gd name="connsiteY7" fmla="*/ 924588 h 967051"/>
                <a:gd name="connsiteX8" fmla="*/ 1332775 w 1453314"/>
                <a:gd name="connsiteY8" fmla="*/ 924588 h 967051"/>
                <a:gd name="connsiteX9" fmla="*/ 1334145 w 1453314"/>
                <a:gd name="connsiteY9" fmla="*/ 930067 h 967051"/>
                <a:gd name="connsiteX10" fmla="*/ 1327296 w 1453314"/>
                <a:gd name="connsiteY10" fmla="*/ 930067 h 967051"/>
                <a:gd name="connsiteX11" fmla="*/ 1338254 w 1453314"/>
                <a:gd name="connsiteY11" fmla="*/ 872537 h 967051"/>
                <a:gd name="connsiteX12" fmla="*/ 1343734 w 1453314"/>
                <a:gd name="connsiteY12" fmla="*/ 876646 h 967051"/>
                <a:gd name="connsiteX13" fmla="*/ 1336885 w 1453314"/>
                <a:gd name="connsiteY13" fmla="*/ 878016 h 967051"/>
                <a:gd name="connsiteX14" fmla="*/ 1338254 w 1453314"/>
                <a:gd name="connsiteY14" fmla="*/ 872537 h 967051"/>
                <a:gd name="connsiteX15" fmla="*/ 1388935 w 1453314"/>
                <a:gd name="connsiteY15" fmla="*/ 857470 h 967051"/>
                <a:gd name="connsiteX16" fmla="*/ 1391675 w 1453314"/>
                <a:gd name="connsiteY16" fmla="*/ 860209 h 967051"/>
                <a:gd name="connsiteX17" fmla="*/ 1384826 w 1453314"/>
                <a:gd name="connsiteY17" fmla="*/ 860209 h 967051"/>
                <a:gd name="connsiteX18" fmla="*/ 1388935 w 1453314"/>
                <a:gd name="connsiteY18" fmla="*/ 857470 h 967051"/>
                <a:gd name="connsiteX19" fmla="*/ 1349212 w 1453314"/>
                <a:gd name="connsiteY19" fmla="*/ 850621 h 967051"/>
                <a:gd name="connsiteX20" fmla="*/ 1354692 w 1453314"/>
                <a:gd name="connsiteY20" fmla="*/ 850621 h 967051"/>
                <a:gd name="connsiteX21" fmla="*/ 1353322 w 1453314"/>
                <a:gd name="connsiteY21" fmla="*/ 853360 h 967051"/>
                <a:gd name="connsiteX22" fmla="*/ 1349212 w 1453314"/>
                <a:gd name="connsiteY22" fmla="*/ 850621 h 967051"/>
                <a:gd name="connsiteX23" fmla="*/ 1302641 w 1453314"/>
                <a:gd name="connsiteY23" fmla="*/ 849251 h 967051"/>
                <a:gd name="connsiteX24" fmla="*/ 1306750 w 1453314"/>
                <a:gd name="connsiteY24" fmla="*/ 849251 h 967051"/>
                <a:gd name="connsiteX25" fmla="*/ 1309489 w 1453314"/>
                <a:gd name="connsiteY25" fmla="*/ 854730 h 967051"/>
                <a:gd name="connsiteX26" fmla="*/ 1305380 w 1453314"/>
                <a:gd name="connsiteY26" fmla="*/ 856100 h 967051"/>
                <a:gd name="connsiteX27" fmla="*/ 1299901 w 1453314"/>
                <a:gd name="connsiteY27" fmla="*/ 853360 h 967051"/>
                <a:gd name="connsiteX28" fmla="*/ 1302641 w 1453314"/>
                <a:gd name="connsiteY28" fmla="*/ 849251 h 967051"/>
                <a:gd name="connsiteX29" fmla="*/ 1388935 w 1453314"/>
                <a:gd name="connsiteY29" fmla="*/ 845142 h 967051"/>
                <a:gd name="connsiteX30" fmla="*/ 1393045 w 1453314"/>
                <a:gd name="connsiteY30" fmla="*/ 847881 h 967051"/>
                <a:gd name="connsiteX31" fmla="*/ 1388935 w 1453314"/>
                <a:gd name="connsiteY31" fmla="*/ 845142 h 967051"/>
                <a:gd name="connsiteX32" fmla="*/ 1396641 w 1453314"/>
                <a:gd name="connsiteY32" fmla="*/ 838635 h 967051"/>
                <a:gd name="connsiteX33" fmla="*/ 1399894 w 1453314"/>
                <a:gd name="connsiteY33" fmla="*/ 839663 h 967051"/>
                <a:gd name="connsiteX34" fmla="*/ 1398524 w 1453314"/>
                <a:gd name="connsiteY34" fmla="*/ 842403 h 967051"/>
                <a:gd name="connsiteX35" fmla="*/ 1394415 w 1453314"/>
                <a:gd name="connsiteY35" fmla="*/ 839663 h 967051"/>
                <a:gd name="connsiteX36" fmla="*/ 1396641 w 1453314"/>
                <a:gd name="connsiteY36" fmla="*/ 838635 h 967051"/>
                <a:gd name="connsiteX37" fmla="*/ 478046 w 1453314"/>
                <a:gd name="connsiteY37" fmla="*/ 831444 h 967051"/>
                <a:gd name="connsiteX38" fmla="*/ 483525 w 1453314"/>
                <a:gd name="connsiteY38" fmla="*/ 832814 h 967051"/>
                <a:gd name="connsiteX39" fmla="*/ 480785 w 1453314"/>
                <a:gd name="connsiteY39" fmla="*/ 836923 h 967051"/>
                <a:gd name="connsiteX40" fmla="*/ 476676 w 1453314"/>
                <a:gd name="connsiteY40" fmla="*/ 834184 h 967051"/>
                <a:gd name="connsiteX41" fmla="*/ 478046 w 1453314"/>
                <a:gd name="connsiteY41" fmla="*/ 831444 h 967051"/>
                <a:gd name="connsiteX42" fmla="*/ 1016361 w 1453314"/>
                <a:gd name="connsiteY42" fmla="*/ 820486 h 967051"/>
                <a:gd name="connsiteX43" fmla="*/ 1017731 w 1453314"/>
                <a:gd name="connsiteY43" fmla="*/ 823226 h 967051"/>
                <a:gd name="connsiteX44" fmla="*/ 1013621 w 1453314"/>
                <a:gd name="connsiteY44" fmla="*/ 821856 h 967051"/>
                <a:gd name="connsiteX45" fmla="*/ 1016361 w 1453314"/>
                <a:gd name="connsiteY45" fmla="*/ 820486 h 967051"/>
                <a:gd name="connsiteX46" fmla="*/ 1054714 w 1453314"/>
                <a:gd name="connsiteY46" fmla="*/ 809528 h 967051"/>
                <a:gd name="connsiteX47" fmla="*/ 1060193 w 1453314"/>
                <a:gd name="connsiteY47" fmla="*/ 809528 h 967051"/>
                <a:gd name="connsiteX48" fmla="*/ 1062933 w 1453314"/>
                <a:gd name="connsiteY48" fmla="*/ 815007 h 967051"/>
                <a:gd name="connsiteX49" fmla="*/ 1056084 w 1453314"/>
                <a:gd name="connsiteY49" fmla="*/ 816377 h 967051"/>
                <a:gd name="connsiteX50" fmla="*/ 1053344 w 1453314"/>
                <a:gd name="connsiteY50" fmla="*/ 812268 h 967051"/>
                <a:gd name="connsiteX51" fmla="*/ 1054714 w 1453314"/>
                <a:gd name="connsiteY51" fmla="*/ 809528 h 967051"/>
                <a:gd name="connsiteX52" fmla="*/ 1273876 w 1453314"/>
                <a:gd name="connsiteY52" fmla="*/ 802680 h 967051"/>
                <a:gd name="connsiteX53" fmla="*/ 1276615 w 1453314"/>
                <a:gd name="connsiteY53" fmla="*/ 805419 h 967051"/>
                <a:gd name="connsiteX54" fmla="*/ 1272506 w 1453314"/>
                <a:gd name="connsiteY54" fmla="*/ 805419 h 967051"/>
                <a:gd name="connsiteX55" fmla="*/ 1273876 w 1453314"/>
                <a:gd name="connsiteY55" fmla="*/ 802680 h 967051"/>
                <a:gd name="connsiteX56" fmla="*/ 1431056 w 1453314"/>
                <a:gd name="connsiteY56" fmla="*/ 792920 h 967051"/>
                <a:gd name="connsiteX57" fmla="*/ 1434138 w 1453314"/>
                <a:gd name="connsiteY57" fmla="*/ 793091 h 967051"/>
                <a:gd name="connsiteX58" fmla="*/ 1435507 w 1453314"/>
                <a:gd name="connsiteY58" fmla="*/ 799940 h 967051"/>
                <a:gd name="connsiteX59" fmla="*/ 1431398 w 1453314"/>
                <a:gd name="connsiteY59" fmla="*/ 799940 h 967051"/>
                <a:gd name="connsiteX60" fmla="*/ 1430028 w 1453314"/>
                <a:gd name="connsiteY60" fmla="*/ 795830 h 967051"/>
                <a:gd name="connsiteX61" fmla="*/ 1431056 w 1453314"/>
                <a:gd name="connsiteY61" fmla="*/ 792920 h 967051"/>
                <a:gd name="connsiteX62" fmla="*/ 468458 w 1453314"/>
                <a:gd name="connsiteY62" fmla="*/ 790352 h 967051"/>
                <a:gd name="connsiteX63" fmla="*/ 473937 w 1453314"/>
                <a:gd name="connsiteY63" fmla="*/ 790352 h 967051"/>
                <a:gd name="connsiteX64" fmla="*/ 475307 w 1453314"/>
                <a:gd name="connsiteY64" fmla="*/ 794461 h 967051"/>
                <a:gd name="connsiteX65" fmla="*/ 468458 w 1453314"/>
                <a:gd name="connsiteY65" fmla="*/ 790352 h 967051"/>
                <a:gd name="connsiteX66" fmla="*/ 1138270 w 1453314"/>
                <a:gd name="connsiteY66" fmla="*/ 787612 h 967051"/>
                <a:gd name="connsiteX67" fmla="*/ 1143749 w 1453314"/>
                <a:gd name="connsiteY67" fmla="*/ 813638 h 967051"/>
                <a:gd name="connsiteX68" fmla="*/ 1146488 w 1453314"/>
                <a:gd name="connsiteY68" fmla="*/ 823226 h 967051"/>
                <a:gd name="connsiteX69" fmla="*/ 1134160 w 1453314"/>
                <a:gd name="connsiteY69" fmla="*/ 835553 h 967051"/>
                <a:gd name="connsiteX70" fmla="*/ 1123202 w 1453314"/>
                <a:gd name="connsiteY70" fmla="*/ 815007 h 967051"/>
                <a:gd name="connsiteX71" fmla="*/ 1120463 w 1453314"/>
                <a:gd name="connsiteY71" fmla="*/ 802680 h 967051"/>
                <a:gd name="connsiteX72" fmla="*/ 1138270 w 1453314"/>
                <a:gd name="connsiteY72" fmla="*/ 787612 h 967051"/>
                <a:gd name="connsiteX73" fmla="*/ 432844 w 1453314"/>
                <a:gd name="connsiteY73" fmla="*/ 775284 h 967051"/>
                <a:gd name="connsiteX74" fmla="*/ 434214 w 1453314"/>
                <a:gd name="connsiteY74" fmla="*/ 778024 h 967051"/>
                <a:gd name="connsiteX75" fmla="*/ 430105 w 1453314"/>
                <a:gd name="connsiteY75" fmla="*/ 778024 h 967051"/>
                <a:gd name="connsiteX76" fmla="*/ 1261548 w 1453314"/>
                <a:gd name="connsiteY76" fmla="*/ 771175 h 967051"/>
                <a:gd name="connsiteX77" fmla="*/ 1262918 w 1453314"/>
                <a:gd name="connsiteY77" fmla="*/ 773915 h 967051"/>
                <a:gd name="connsiteX78" fmla="*/ 1258808 w 1453314"/>
                <a:gd name="connsiteY78" fmla="*/ 773915 h 967051"/>
                <a:gd name="connsiteX79" fmla="*/ 1338254 w 1453314"/>
                <a:gd name="connsiteY79" fmla="*/ 768435 h 967051"/>
                <a:gd name="connsiteX80" fmla="*/ 1335515 w 1453314"/>
                <a:gd name="connsiteY80" fmla="*/ 772545 h 967051"/>
                <a:gd name="connsiteX81" fmla="*/ 1332775 w 1453314"/>
                <a:gd name="connsiteY81" fmla="*/ 769805 h 967051"/>
                <a:gd name="connsiteX82" fmla="*/ 1338254 w 1453314"/>
                <a:gd name="connsiteY82" fmla="*/ 768435 h 967051"/>
                <a:gd name="connsiteX83" fmla="*/ 1138270 w 1453314"/>
                <a:gd name="connsiteY83" fmla="*/ 768435 h 967051"/>
                <a:gd name="connsiteX84" fmla="*/ 1139639 w 1453314"/>
                <a:gd name="connsiteY84" fmla="*/ 776654 h 967051"/>
                <a:gd name="connsiteX85" fmla="*/ 1132791 w 1453314"/>
                <a:gd name="connsiteY85" fmla="*/ 773915 h 967051"/>
                <a:gd name="connsiteX86" fmla="*/ 1131421 w 1453314"/>
                <a:gd name="connsiteY86" fmla="*/ 771175 h 967051"/>
                <a:gd name="connsiteX87" fmla="*/ 1138270 w 1453314"/>
                <a:gd name="connsiteY87" fmla="*/ 768435 h 967051"/>
                <a:gd name="connsiteX88" fmla="*/ 499962 w 1453314"/>
                <a:gd name="connsiteY88" fmla="*/ 768435 h 967051"/>
                <a:gd name="connsiteX89" fmla="*/ 505441 w 1453314"/>
                <a:gd name="connsiteY89" fmla="*/ 769805 h 967051"/>
                <a:gd name="connsiteX90" fmla="*/ 502579 w 1453314"/>
                <a:gd name="connsiteY90" fmla="*/ 772764 h 967051"/>
                <a:gd name="connsiteX91" fmla="*/ 498592 w 1453314"/>
                <a:gd name="connsiteY91" fmla="*/ 772545 h 967051"/>
                <a:gd name="connsiteX92" fmla="*/ 462979 w 1453314"/>
                <a:gd name="connsiteY92" fmla="*/ 768435 h 967051"/>
                <a:gd name="connsiteX93" fmla="*/ 464348 w 1453314"/>
                <a:gd name="connsiteY93" fmla="*/ 771175 h 967051"/>
                <a:gd name="connsiteX94" fmla="*/ 460239 w 1453314"/>
                <a:gd name="connsiteY94" fmla="*/ 771175 h 967051"/>
                <a:gd name="connsiteX95" fmla="*/ 1306750 w 1453314"/>
                <a:gd name="connsiteY95" fmla="*/ 764326 h 967051"/>
                <a:gd name="connsiteX96" fmla="*/ 1310859 w 1453314"/>
                <a:gd name="connsiteY96" fmla="*/ 765696 h 967051"/>
                <a:gd name="connsiteX97" fmla="*/ 1305380 w 1453314"/>
                <a:gd name="connsiteY97" fmla="*/ 769805 h 967051"/>
                <a:gd name="connsiteX98" fmla="*/ 1304011 w 1453314"/>
                <a:gd name="connsiteY98" fmla="*/ 767065 h 967051"/>
                <a:gd name="connsiteX99" fmla="*/ 1099403 w 1453314"/>
                <a:gd name="connsiteY99" fmla="*/ 761587 h 967051"/>
                <a:gd name="connsiteX100" fmla="*/ 1102656 w 1453314"/>
                <a:gd name="connsiteY100" fmla="*/ 761587 h 967051"/>
                <a:gd name="connsiteX101" fmla="*/ 1112244 w 1453314"/>
                <a:gd name="connsiteY101" fmla="*/ 767065 h 967051"/>
                <a:gd name="connsiteX102" fmla="*/ 1104026 w 1453314"/>
                <a:gd name="connsiteY102" fmla="*/ 772545 h 967051"/>
                <a:gd name="connsiteX103" fmla="*/ 1097177 w 1453314"/>
                <a:gd name="connsiteY103" fmla="*/ 765696 h 967051"/>
                <a:gd name="connsiteX104" fmla="*/ 1099403 w 1453314"/>
                <a:gd name="connsiteY104" fmla="*/ 761587 h 967051"/>
                <a:gd name="connsiteX105" fmla="*/ 1228674 w 1453314"/>
                <a:gd name="connsiteY105" fmla="*/ 756107 h 967051"/>
                <a:gd name="connsiteX106" fmla="*/ 1235523 w 1453314"/>
                <a:gd name="connsiteY106" fmla="*/ 757477 h 967051"/>
                <a:gd name="connsiteX107" fmla="*/ 1225934 w 1453314"/>
                <a:gd name="connsiteY107" fmla="*/ 762956 h 967051"/>
                <a:gd name="connsiteX108" fmla="*/ 1228674 w 1453314"/>
                <a:gd name="connsiteY108" fmla="*/ 756107 h 967051"/>
                <a:gd name="connsiteX109" fmla="*/ 1050605 w 1453314"/>
                <a:gd name="connsiteY109" fmla="*/ 756107 h 967051"/>
                <a:gd name="connsiteX110" fmla="*/ 1053344 w 1453314"/>
                <a:gd name="connsiteY110" fmla="*/ 757477 h 967051"/>
                <a:gd name="connsiteX111" fmla="*/ 1050605 w 1453314"/>
                <a:gd name="connsiteY111" fmla="*/ 760217 h 967051"/>
                <a:gd name="connsiteX112" fmla="*/ 1046496 w 1453314"/>
                <a:gd name="connsiteY112" fmla="*/ 758847 h 967051"/>
                <a:gd name="connsiteX113" fmla="*/ 1050605 w 1453314"/>
                <a:gd name="connsiteY113" fmla="*/ 756107 h 967051"/>
                <a:gd name="connsiteX114" fmla="*/ 1028689 w 1453314"/>
                <a:gd name="connsiteY114" fmla="*/ 750628 h 967051"/>
                <a:gd name="connsiteX115" fmla="*/ 1025949 w 1453314"/>
                <a:gd name="connsiteY115" fmla="*/ 754738 h 967051"/>
                <a:gd name="connsiteX116" fmla="*/ 1019101 w 1453314"/>
                <a:gd name="connsiteY116" fmla="*/ 753368 h 967051"/>
                <a:gd name="connsiteX117" fmla="*/ 1028689 w 1453314"/>
                <a:gd name="connsiteY117" fmla="*/ 750628 h 967051"/>
                <a:gd name="connsiteX118" fmla="*/ 583517 w 1453314"/>
                <a:gd name="connsiteY118" fmla="*/ 750628 h 967051"/>
                <a:gd name="connsiteX119" fmla="*/ 605434 w 1453314"/>
                <a:gd name="connsiteY119" fmla="*/ 767065 h 967051"/>
                <a:gd name="connsiteX120" fmla="*/ 594476 w 1453314"/>
                <a:gd name="connsiteY120" fmla="*/ 772545 h 967051"/>
                <a:gd name="connsiteX121" fmla="*/ 571189 w 1453314"/>
                <a:gd name="connsiteY121" fmla="*/ 765696 h 967051"/>
                <a:gd name="connsiteX122" fmla="*/ 569820 w 1453314"/>
                <a:gd name="connsiteY122" fmla="*/ 758847 h 967051"/>
                <a:gd name="connsiteX123" fmla="*/ 583517 w 1453314"/>
                <a:gd name="connsiteY123" fmla="*/ 750628 h 967051"/>
                <a:gd name="connsiteX124" fmla="*/ 851990 w 1453314"/>
                <a:gd name="connsiteY124" fmla="*/ 745150 h 967051"/>
                <a:gd name="connsiteX125" fmla="*/ 864318 w 1453314"/>
                <a:gd name="connsiteY125" fmla="*/ 754738 h 967051"/>
                <a:gd name="connsiteX126" fmla="*/ 856099 w 1453314"/>
                <a:gd name="connsiteY126" fmla="*/ 757477 h 967051"/>
                <a:gd name="connsiteX127" fmla="*/ 845141 w 1453314"/>
                <a:gd name="connsiteY127" fmla="*/ 751998 h 967051"/>
                <a:gd name="connsiteX128" fmla="*/ 851990 w 1453314"/>
                <a:gd name="connsiteY128" fmla="*/ 745150 h 967051"/>
                <a:gd name="connsiteX129" fmla="*/ 150674 w 1453314"/>
                <a:gd name="connsiteY129" fmla="*/ 742410 h 967051"/>
                <a:gd name="connsiteX130" fmla="*/ 161632 w 1453314"/>
                <a:gd name="connsiteY130" fmla="*/ 743780 h 967051"/>
                <a:gd name="connsiteX131" fmla="*/ 165741 w 1453314"/>
                <a:gd name="connsiteY131" fmla="*/ 750628 h 967051"/>
                <a:gd name="connsiteX132" fmla="*/ 160262 w 1453314"/>
                <a:gd name="connsiteY132" fmla="*/ 754738 h 967051"/>
                <a:gd name="connsiteX133" fmla="*/ 147934 w 1453314"/>
                <a:gd name="connsiteY133" fmla="*/ 751998 h 967051"/>
                <a:gd name="connsiteX134" fmla="*/ 146564 w 1453314"/>
                <a:gd name="connsiteY134" fmla="*/ 746519 h 967051"/>
                <a:gd name="connsiteX135" fmla="*/ 150674 w 1453314"/>
                <a:gd name="connsiteY135" fmla="*/ 742410 h 967051"/>
                <a:gd name="connsiteX136" fmla="*/ 1227304 w 1453314"/>
                <a:gd name="connsiteY136" fmla="*/ 736931 h 967051"/>
                <a:gd name="connsiteX137" fmla="*/ 1232783 w 1453314"/>
                <a:gd name="connsiteY137" fmla="*/ 742410 h 967051"/>
                <a:gd name="connsiteX138" fmla="*/ 1231413 w 1453314"/>
                <a:gd name="connsiteY138" fmla="*/ 746519 h 967051"/>
                <a:gd name="connsiteX139" fmla="*/ 1225934 w 1453314"/>
                <a:gd name="connsiteY139" fmla="*/ 741040 h 967051"/>
                <a:gd name="connsiteX140" fmla="*/ 1227304 w 1453314"/>
                <a:gd name="connsiteY140" fmla="*/ 736931 h 967051"/>
                <a:gd name="connsiteX141" fmla="*/ 704056 w 1453314"/>
                <a:gd name="connsiteY141" fmla="*/ 735561 h 967051"/>
                <a:gd name="connsiteX142" fmla="*/ 709535 w 1453314"/>
                <a:gd name="connsiteY142" fmla="*/ 736931 h 967051"/>
                <a:gd name="connsiteX143" fmla="*/ 706796 w 1453314"/>
                <a:gd name="connsiteY143" fmla="*/ 739670 h 967051"/>
                <a:gd name="connsiteX144" fmla="*/ 702687 w 1453314"/>
                <a:gd name="connsiteY144" fmla="*/ 739670 h 967051"/>
                <a:gd name="connsiteX145" fmla="*/ 1014991 w 1453314"/>
                <a:gd name="connsiteY145" fmla="*/ 732822 h 967051"/>
                <a:gd name="connsiteX146" fmla="*/ 1013621 w 1453314"/>
                <a:gd name="connsiteY146" fmla="*/ 735561 h 967051"/>
                <a:gd name="connsiteX147" fmla="*/ 1010882 w 1453314"/>
                <a:gd name="connsiteY147" fmla="*/ 734192 h 967051"/>
                <a:gd name="connsiteX148" fmla="*/ 1014991 w 1453314"/>
                <a:gd name="connsiteY148" fmla="*/ 732822 h 967051"/>
                <a:gd name="connsiteX149" fmla="*/ 149304 w 1453314"/>
                <a:gd name="connsiteY149" fmla="*/ 730082 h 967051"/>
                <a:gd name="connsiteX150" fmla="*/ 153413 w 1453314"/>
                <a:gd name="connsiteY150" fmla="*/ 730082 h 967051"/>
                <a:gd name="connsiteX151" fmla="*/ 149304 w 1453314"/>
                <a:gd name="connsiteY151" fmla="*/ 734192 h 967051"/>
                <a:gd name="connsiteX152" fmla="*/ 584887 w 1453314"/>
                <a:gd name="connsiteY152" fmla="*/ 727342 h 967051"/>
                <a:gd name="connsiteX153" fmla="*/ 583517 w 1453314"/>
                <a:gd name="connsiteY153" fmla="*/ 735561 h 967051"/>
                <a:gd name="connsiteX154" fmla="*/ 576669 w 1453314"/>
                <a:gd name="connsiteY154" fmla="*/ 736931 h 967051"/>
                <a:gd name="connsiteX155" fmla="*/ 573929 w 1453314"/>
                <a:gd name="connsiteY155" fmla="*/ 731452 h 967051"/>
                <a:gd name="connsiteX156" fmla="*/ 584887 w 1453314"/>
                <a:gd name="connsiteY156" fmla="*/ 727342 h 967051"/>
                <a:gd name="connsiteX157" fmla="*/ 1136900 w 1453314"/>
                <a:gd name="connsiteY157" fmla="*/ 719124 h 967051"/>
                <a:gd name="connsiteX158" fmla="*/ 1136900 w 1453314"/>
                <a:gd name="connsiteY158" fmla="*/ 723233 h 967051"/>
                <a:gd name="connsiteX159" fmla="*/ 1141009 w 1453314"/>
                <a:gd name="connsiteY159" fmla="*/ 723233 h 967051"/>
                <a:gd name="connsiteX160" fmla="*/ 1136900 w 1453314"/>
                <a:gd name="connsiteY160" fmla="*/ 719124 h 967051"/>
                <a:gd name="connsiteX161" fmla="*/ 1420440 w 1453314"/>
                <a:gd name="connsiteY161" fmla="*/ 717754 h 967051"/>
                <a:gd name="connsiteX162" fmla="*/ 1431398 w 1453314"/>
                <a:gd name="connsiteY162" fmla="*/ 728712 h 967051"/>
                <a:gd name="connsiteX163" fmla="*/ 1424549 w 1453314"/>
                <a:gd name="connsiteY163" fmla="*/ 730082 h 967051"/>
                <a:gd name="connsiteX164" fmla="*/ 1413591 w 1453314"/>
                <a:gd name="connsiteY164" fmla="*/ 724603 h 967051"/>
                <a:gd name="connsiteX165" fmla="*/ 1420440 w 1453314"/>
                <a:gd name="connsiteY165" fmla="*/ 717754 h 967051"/>
                <a:gd name="connsiteX166" fmla="*/ 1006773 w 1453314"/>
                <a:gd name="connsiteY166" fmla="*/ 717754 h 967051"/>
                <a:gd name="connsiteX167" fmla="*/ 1012252 w 1453314"/>
                <a:gd name="connsiteY167" fmla="*/ 720494 h 967051"/>
                <a:gd name="connsiteX168" fmla="*/ 1004033 w 1453314"/>
                <a:gd name="connsiteY168" fmla="*/ 720494 h 967051"/>
                <a:gd name="connsiteX169" fmla="*/ 990336 w 1453314"/>
                <a:gd name="connsiteY169" fmla="*/ 717754 h 967051"/>
                <a:gd name="connsiteX170" fmla="*/ 994445 w 1453314"/>
                <a:gd name="connsiteY170" fmla="*/ 720494 h 967051"/>
                <a:gd name="connsiteX171" fmla="*/ 987596 w 1453314"/>
                <a:gd name="connsiteY171" fmla="*/ 720494 h 967051"/>
                <a:gd name="connsiteX172" fmla="*/ 1235523 w 1453314"/>
                <a:gd name="connsiteY172" fmla="*/ 715015 h 967051"/>
                <a:gd name="connsiteX173" fmla="*/ 1246481 w 1453314"/>
                <a:gd name="connsiteY173" fmla="*/ 715015 h 967051"/>
                <a:gd name="connsiteX174" fmla="*/ 1243741 w 1453314"/>
                <a:gd name="connsiteY174" fmla="*/ 719124 h 967051"/>
                <a:gd name="connsiteX175" fmla="*/ 1235523 w 1453314"/>
                <a:gd name="connsiteY175" fmla="*/ 715015 h 967051"/>
                <a:gd name="connsiteX176" fmla="*/ 1006773 w 1453314"/>
                <a:gd name="connsiteY176" fmla="*/ 708166 h 967051"/>
                <a:gd name="connsiteX177" fmla="*/ 1008143 w 1453314"/>
                <a:gd name="connsiteY177" fmla="*/ 712275 h 967051"/>
                <a:gd name="connsiteX178" fmla="*/ 1001294 w 1453314"/>
                <a:gd name="connsiteY178" fmla="*/ 712275 h 967051"/>
                <a:gd name="connsiteX179" fmla="*/ 1006773 w 1453314"/>
                <a:gd name="connsiteY179" fmla="*/ 708166 h 967051"/>
                <a:gd name="connsiteX180" fmla="*/ 575299 w 1453314"/>
                <a:gd name="connsiteY180" fmla="*/ 705427 h 967051"/>
                <a:gd name="connsiteX181" fmla="*/ 580778 w 1453314"/>
                <a:gd name="connsiteY181" fmla="*/ 705427 h 967051"/>
                <a:gd name="connsiteX182" fmla="*/ 580778 w 1453314"/>
                <a:gd name="connsiteY182" fmla="*/ 720494 h 967051"/>
                <a:gd name="connsiteX183" fmla="*/ 578038 w 1453314"/>
                <a:gd name="connsiteY183" fmla="*/ 721864 h 967051"/>
                <a:gd name="connsiteX184" fmla="*/ 576669 w 1453314"/>
                <a:gd name="connsiteY184" fmla="*/ 717754 h 967051"/>
                <a:gd name="connsiteX185" fmla="*/ 579408 w 1453314"/>
                <a:gd name="connsiteY185" fmla="*/ 712275 h 967051"/>
                <a:gd name="connsiteX186" fmla="*/ 573929 w 1453314"/>
                <a:gd name="connsiteY186" fmla="*/ 708166 h 967051"/>
                <a:gd name="connsiteX187" fmla="*/ 575299 w 1453314"/>
                <a:gd name="connsiteY187" fmla="*/ 705427 h 967051"/>
                <a:gd name="connsiteX188" fmla="*/ 196127 w 1453314"/>
                <a:gd name="connsiteY188" fmla="*/ 705398 h 967051"/>
                <a:gd name="connsiteX189" fmla="*/ 198051 w 1453314"/>
                <a:gd name="connsiteY189" fmla="*/ 705990 h 967051"/>
                <a:gd name="connsiteX190" fmla="*/ 197245 w 1453314"/>
                <a:gd name="connsiteY190" fmla="*/ 706796 h 967051"/>
                <a:gd name="connsiteX191" fmla="*/ 179439 w 1453314"/>
                <a:gd name="connsiteY191" fmla="*/ 704057 h 967051"/>
                <a:gd name="connsiteX192" fmla="*/ 186440 w 1453314"/>
                <a:gd name="connsiteY192" fmla="*/ 704386 h 967051"/>
                <a:gd name="connsiteX193" fmla="*/ 183548 w 1453314"/>
                <a:gd name="connsiteY193" fmla="*/ 706796 h 967051"/>
                <a:gd name="connsiteX194" fmla="*/ 179439 w 1453314"/>
                <a:gd name="connsiteY194" fmla="*/ 704057 h 967051"/>
                <a:gd name="connsiteX195" fmla="*/ 1261548 w 1453314"/>
                <a:gd name="connsiteY195" fmla="*/ 702687 h 967051"/>
                <a:gd name="connsiteX196" fmla="*/ 1269766 w 1453314"/>
                <a:gd name="connsiteY196" fmla="*/ 709536 h 967051"/>
                <a:gd name="connsiteX197" fmla="*/ 1287573 w 1453314"/>
                <a:gd name="connsiteY197" fmla="*/ 731452 h 967051"/>
                <a:gd name="connsiteX198" fmla="*/ 1291683 w 1453314"/>
                <a:gd name="connsiteY198" fmla="*/ 734192 h 967051"/>
                <a:gd name="connsiteX199" fmla="*/ 1286204 w 1453314"/>
                <a:gd name="connsiteY199" fmla="*/ 732822 h 967051"/>
                <a:gd name="connsiteX200" fmla="*/ 1282094 w 1453314"/>
                <a:gd name="connsiteY200" fmla="*/ 736931 h 967051"/>
                <a:gd name="connsiteX201" fmla="*/ 1268397 w 1453314"/>
                <a:gd name="connsiteY201" fmla="*/ 741040 h 967051"/>
                <a:gd name="connsiteX202" fmla="*/ 1251960 w 1453314"/>
                <a:gd name="connsiteY202" fmla="*/ 709536 h 967051"/>
                <a:gd name="connsiteX203" fmla="*/ 1251960 w 1453314"/>
                <a:gd name="connsiteY203" fmla="*/ 705427 h 967051"/>
                <a:gd name="connsiteX204" fmla="*/ 1261548 w 1453314"/>
                <a:gd name="connsiteY204" fmla="*/ 702687 h 967051"/>
                <a:gd name="connsiteX205" fmla="*/ 1005403 w 1453314"/>
                <a:gd name="connsiteY205" fmla="*/ 702687 h 967051"/>
                <a:gd name="connsiteX206" fmla="*/ 1012252 w 1453314"/>
                <a:gd name="connsiteY206" fmla="*/ 704057 h 967051"/>
                <a:gd name="connsiteX207" fmla="*/ 1010882 w 1453314"/>
                <a:gd name="connsiteY207" fmla="*/ 706796 h 967051"/>
                <a:gd name="connsiteX208" fmla="*/ 1005403 w 1453314"/>
                <a:gd name="connsiteY208" fmla="*/ 702687 h 967051"/>
                <a:gd name="connsiteX209" fmla="*/ 326003 w 1453314"/>
                <a:gd name="connsiteY209" fmla="*/ 702687 h 967051"/>
                <a:gd name="connsiteX210" fmla="*/ 328742 w 1453314"/>
                <a:gd name="connsiteY210" fmla="*/ 705427 h 967051"/>
                <a:gd name="connsiteX211" fmla="*/ 320524 w 1453314"/>
                <a:gd name="connsiteY211" fmla="*/ 706796 h 967051"/>
                <a:gd name="connsiteX212" fmla="*/ 326003 w 1453314"/>
                <a:gd name="connsiteY212" fmla="*/ 702687 h 967051"/>
                <a:gd name="connsiteX213" fmla="*/ 475307 w 1453314"/>
                <a:gd name="connsiteY213" fmla="*/ 699947 h 967051"/>
                <a:gd name="connsiteX214" fmla="*/ 478046 w 1453314"/>
                <a:gd name="connsiteY214" fmla="*/ 702687 h 967051"/>
                <a:gd name="connsiteX215" fmla="*/ 475307 w 1453314"/>
                <a:gd name="connsiteY215" fmla="*/ 704057 h 967051"/>
                <a:gd name="connsiteX216" fmla="*/ 475307 w 1453314"/>
                <a:gd name="connsiteY216" fmla="*/ 699947 h 967051"/>
                <a:gd name="connsiteX217" fmla="*/ 191767 w 1453314"/>
                <a:gd name="connsiteY217" fmla="*/ 699947 h 967051"/>
                <a:gd name="connsiteX218" fmla="*/ 196127 w 1453314"/>
                <a:gd name="connsiteY218" fmla="*/ 705398 h 967051"/>
                <a:gd name="connsiteX219" fmla="*/ 193992 w 1453314"/>
                <a:gd name="connsiteY219" fmla="*/ 704742 h 967051"/>
                <a:gd name="connsiteX220" fmla="*/ 186440 w 1453314"/>
                <a:gd name="connsiteY220" fmla="*/ 704386 h 967051"/>
                <a:gd name="connsiteX221" fmla="*/ 1245111 w 1453314"/>
                <a:gd name="connsiteY221" fmla="*/ 697208 h 967051"/>
                <a:gd name="connsiteX222" fmla="*/ 1250590 w 1453314"/>
                <a:gd name="connsiteY222" fmla="*/ 698577 h 967051"/>
                <a:gd name="connsiteX223" fmla="*/ 1245111 w 1453314"/>
                <a:gd name="connsiteY223" fmla="*/ 699947 h 967051"/>
                <a:gd name="connsiteX224" fmla="*/ 580778 w 1453314"/>
                <a:gd name="connsiteY224" fmla="*/ 697208 h 967051"/>
                <a:gd name="connsiteX225" fmla="*/ 586257 w 1453314"/>
                <a:gd name="connsiteY225" fmla="*/ 697208 h 967051"/>
                <a:gd name="connsiteX226" fmla="*/ 588996 w 1453314"/>
                <a:gd name="connsiteY226" fmla="*/ 702687 h 967051"/>
                <a:gd name="connsiteX227" fmla="*/ 579408 w 1453314"/>
                <a:gd name="connsiteY227" fmla="*/ 701317 h 967051"/>
                <a:gd name="connsiteX228" fmla="*/ 497223 w 1453314"/>
                <a:gd name="connsiteY228" fmla="*/ 697208 h 967051"/>
                <a:gd name="connsiteX229" fmla="*/ 501332 w 1453314"/>
                <a:gd name="connsiteY229" fmla="*/ 698577 h 967051"/>
                <a:gd name="connsiteX230" fmla="*/ 498592 w 1453314"/>
                <a:gd name="connsiteY230" fmla="*/ 702687 h 967051"/>
                <a:gd name="connsiteX231" fmla="*/ 642417 w 1453314"/>
                <a:gd name="connsiteY231" fmla="*/ 691729 h 967051"/>
                <a:gd name="connsiteX232" fmla="*/ 646526 w 1453314"/>
                <a:gd name="connsiteY232" fmla="*/ 704057 h 967051"/>
                <a:gd name="connsiteX233" fmla="*/ 641047 w 1453314"/>
                <a:gd name="connsiteY233" fmla="*/ 715015 h 967051"/>
                <a:gd name="connsiteX234" fmla="*/ 649266 w 1453314"/>
                <a:gd name="connsiteY234" fmla="*/ 721864 h 967051"/>
                <a:gd name="connsiteX235" fmla="*/ 650635 w 1453314"/>
                <a:gd name="connsiteY235" fmla="*/ 699947 h 967051"/>
                <a:gd name="connsiteX236" fmla="*/ 647896 w 1453314"/>
                <a:gd name="connsiteY236" fmla="*/ 691729 h 967051"/>
                <a:gd name="connsiteX237" fmla="*/ 560231 w 1453314"/>
                <a:gd name="connsiteY237" fmla="*/ 691729 h 967051"/>
                <a:gd name="connsiteX238" fmla="*/ 565711 w 1453314"/>
                <a:gd name="connsiteY238" fmla="*/ 691729 h 967051"/>
                <a:gd name="connsiteX239" fmla="*/ 565711 w 1453314"/>
                <a:gd name="connsiteY239" fmla="*/ 697208 h 967051"/>
                <a:gd name="connsiteX240" fmla="*/ 560231 w 1453314"/>
                <a:gd name="connsiteY240" fmla="*/ 691729 h 967051"/>
                <a:gd name="connsiteX241" fmla="*/ 712275 w 1453314"/>
                <a:gd name="connsiteY241" fmla="*/ 690359 h 967051"/>
                <a:gd name="connsiteX242" fmla="*/ 715014 w 1453314"/>
                <a:gd name="connsiteY242" fmla="*/ 693099 h 967051"/>
                <a:gd name="connsiteX243" fmla="*/ 710905 w 1453314"/>
                <a:gd name="connsiteY243" fmla="*/ 693099 h 967051"/>
                <a:gd name="connsiteX244" fmla="*/ 712275 w 1453314"/>
                <a:gd name="connsiteY244" fmla="*/ 690359 h 967051"/>
                <a:gd name="connsiteX245" fmla="*/ 731451 w 1453314"/>
                <a:gd name="connsiteY245" fmla="*/ 686250 h 967051"/>
                <a:gd name="connsiteX246" fmla="*/ 738300 w 1453314"/>
                <a:gd name="connsiteY246" fmla="*/ 687620 h 967051"/>
                <a:gd name="connsiteX247" fmla="*/ 735561 w 1453314"/>
                <a:gd name="connsiteY247" fmla="*/ 690359 h 967051"/>
                <a:gd name="connsiteX248" fmla="*/ 731451 w 1453314"/>
                <a:gd name="connsiteY248" fmla="*/ 686250 h 967051"/>
                <a:gd name="connsiteX249" fmla="*/ 580778 w 1453314"/>
                <a:gd name="connsiteY249" fmla="*/ 684880 h 967051"/>
                <a:gd name="connsiteX250" fmla="*/ 576669 w 1453314"/>
                <a:gd name="connsiteY250" fmla="*/ 690359 h 967051"/>
                <a:gd name="connsiteX251" fmla="*/ 576669 w 1453314"/>
                <a:gd name="connsiteY251" fmla="*/ 686250 h 967051"/>
                <a:gd name="connsiteX252" fmla="*/ 580778 w 1453314"/>
                <a:gd name="connsiteY252" fmla="*/ 684880 h 967051"/>
                <a:gd name="connsiteX253" fmla="*/ 1368389 w 1453314"/>
                <a:gd name="connsiteY253" fmla="*/ 682141 h 967051"/>
                <a:gd name="connsiteX254" fmla="*/ 1371129 w 1453314"/>
                <a:gd name="connsiteY254" fmla="*/ 684880 h 967051"/>
                <a:gd name="connsiteX255" fmla="*/ 1368389 w 1453314"/>
                <a:gd name="connsiteY255" fmla="*/ 686250 h 967051"/>
                <a:gd name="connsiteX256" fmla="*/ 1365650 w 1453314"/>
                <a:gd name="connsiteY256" fmla="*/ 683510 h 967051"/>
                <a:gd name="connsiteX257" fmla="*/ 1368389 w 1453314"/>
                <a:gd name="connsiteY257" fmla="*/ 682141 h 967051"/>
                <a:gd name="connsiteX258" fmla="*/ 128757 w 1453314"/>
                <a:gd name="connsiteY258" fmla="*/ 682141 h 967051"/>
                <a:gd name="connsiteX259" fmla="*/ 130127 w 1453314"/>
                <a:gd name="connsiteY259" fmla="*/ 684880 h 967051"/>
                <a:gd name="connsiteX260" fmla="*/ 121909 w 1453314"/>
                <a:gd name="connsiteY260" fmla="*/ 698577 h 967051"/>
                <a:gd name="connsiteX261" fmla="*/ 113690 w 1453314"/>
                <a:gd name="connsiteY261" fmla="*/ 695838 h 967051"/>
                <a:gd name="connsiteX262" fmla="*/ 128757 w 1453314"/>
                <a:gd name="connsiteY262" fmla="*/ 682141 h 967051"/>
                <a:gd name="connsiteX263" fmla="*/ 1010882 w 1453314"/>
                <a:gd name="connsiteY263" fmla="*/ 679401 h 967051"/>
                <a:gd name="connsiteX264" fmla="*/ 1012252 w 1453314"/>
                <a:gd name="connsiteY264" fmla="*/ 684880 h 967051"/>
                <a:gd name="connsiteX265" fmla="*/ 1004033 w 1453314"/>
                <a:gd name="connsiteY265" fmla="*/ 684880 h 967051"/>
                <a:gd name="connsiteX266" fmla="*/ 1010882 w 1453314"/>
                <a:gd name="connsiteY266" fmla="*/ 679401 h 967051"/>
                <a:gd name="connsiteX267" fmla="*/ 195876 w 1453314"/>
                <a:gd name="connsiteY267" fmla="*/ 678031 h 967051"/>
                <a:gd name="connsiteX268" fmla="*/ 187657 w 1453314"/>
                <a:gd name="connsiteY268" fmla="*/ 684880 h 967051"/>
                <a:gd name="connsiteX269" fmla="*/ 191767 w 1453314"/>
                <a:gd name="connsiteY269" fmla="*/ 683510 h 967051"/>
                <a:gd name="connsiteX270" fmla="*/ 197245 w 1453314"/>
                <a:gd name="connsiteY270" fmla="*/ 688989 h 967051"/>
                <a:gd name="connsiteX271" fmla="*/ 875276 w 1453314"/>
                <a:gd name="connsiteY271" fmla="*/ 675292 h 967051"/>
                <a:gd name="connsiteX272" fmla="*/ 880755 w 1453314"/>
                <a:gd name="connsiteY272" fmla="*/ 675292 h 967051"/>
                <a:gd name="connsiteX273" fmla="*/ 883495 w 1453314"/>
                <a:gd name="connsiteY273" fmla="*/ 687620 h 967051"/>
                <a:gd name="connsiteX274" fmla="*/ 879385 w 1453314"/>
                <a:gd name="connsiteY274" fmla="*/ 691729 h 967051"/>
                <a:gd name="connsiteX275" fmla="*/ 867057 w 1453314"/>
                <a:gd name="connsiteY275" fmla="*/ 690359 h 967051"/>
                <a:gd name="connsiteX276" fmla="*/ 875276 w 1453314"/>
                <a:gd name="connsiteY276" fmla="*/ 675292 h 967051"/>
                <a:gd name="connsiteX277" fmla="*/ 565711 w 1453314"/>
                <a:gd name="connsiteY277" fmla="*/ 675292 h 967051"/>
                <a:gd name="connsiteX278" fmla="*/ 567080 w 1453314"/>
                <a:gd name="connsiteY278" fmla="*/ 680771 h 967051"/>
                <a:gd name="connsiteX279" fmla="*/ 562971 w 1453314"/>
                <a:gd name="connsiteY279" fmla="*/ 683510 h 967051"/>
                <a:gd name="connsiteX280" fmla="*/ 561601 w 1453314"/>
                <a:gd name="connsiteY280" fmla="*/ 680771 h 967051"/>
                <a:gd name="connsiteX281" fmla="*/ 565711 w 1453314"/>
                <a:gd name="connsiteY281" fmla="*/ 675292 h 967051"/>
                <a:gd name="connsiteX282" fmla="*/ 1114984 w 1453314"/>
                <a:gd name="connsiteY282" fmla="*/ 673922 h 967051"/>
                <a:gd name="connsiteX283" fmla="*/ 1110874 w 1453314"/>
                <a:gd name="connsiteY283" fmla="*/ 694469 h 967051"/>
                <a:gd name="connsiteX284" fmla="*/ 1117723 w 1453314"/>
                <a:gd name="connsiteY284" fmla="*/ 698577 h 967051"/>
                <a:gd name="connsiteX285" fmla="*/ 1106765 w 1453314"/>
                <a:gd name="connsiteY285" fmla="*/ 724603 h 967051"/>
                <a:gd name="connsiteX286" fmla="*/ 1106765 w 1453314"/>
                <a:gd name="connsiteY286" fmla="*/ 728712 h 967051"/>
                <a:gd name="connsiteX287" fmla="*/ 1114984 w 1453314"/>
                <a:gd name="connsiteY287" fmla="*/ 734192 h 967051"/>
                <a:gd name="connsiteX288" fmla="*/ 1112244 w 1453314"/>
                <a:gd name="connsiteY288" fmla="*/ 739670 h 967051"/>
                <a:gd name="connsiteX289" fmla="*/ 1117723 w 1453314"/>
                <a:gd name="connsiteY289" fmla="*/ 745150 h 967051"/>
                <a:gd name="connsiteX290" fmla="*/ 1114984 w 1453314"/>
                <a:gd name="connsiteY290" fmla="*/ 747889 h 967051"/>
                <a:gd name="connsiteX291" fmla="*/ 1119093 w 1453314"/>
                <a:gd name="connsiteY291" fmla="*/ 750628 h 967051"/>
                <a:gd name="connsiteX292" fmla="*/ 1124572 w 1453314"/>
                <a:gd name="connsiteY292" fmla="*/ 742410 h 967051"/>
                <a:gd name="connsiteX293" fmla="*/ 1117723 w 1453314"/>
                <a:gd name="connsiteY293" fmla="*/ 742410 h 967051"/>
                <a:gd name="connsiteX294" fmla="*/ 1125942 w 1453314"/>
                <a:gd name="connsiteY294" fmla="*/ 736931 h 967051"/>
                <a:gd name="connsiteX295" fmla="*/ 1136900 w 1453314"/>
                <a:gd name="connsiteY295" fmla="*/ 745150 h 967051"/>
                <a:gd name="connsiteX296" fmla="*/ 1142379 w 1453314"/>
                <a:gd name="connsiteY296" fmla="*/ 746519 h 967051"/>
                <a:gd name="connsiteX297" fmla="*/ 1143749 w 1453314"/>
                <a:gd name="connsiteY297" fmla="*/ 751998 h 967051"/>
                <a:gd name="connsiteX298" fmla="*/ 1153337 w 1453314"/>
                <a:gd name="connsiteY298" fmla="*/ 745150 h 967051"/>
                <a:gd name="connsiteX299" fmla="*/ 1156077 w 1453314"/>
                <a:gd name="connsiteY299" fmla="*/ 736931 h 967051"/>
                <a:gd name="connsiteX300" fmla="*/ 1146488 w 1453314"/>
                <a:gd name="connsiteY300" fmla="*/ 724603 h 967051"/>
                <a:gd name="connsiteX301" fmla="*/ 1146488 w 1453314"/>
                <a:gd name="connsiteY301" fmla="*/ 731452 h 967051"/>
                <a:gd name="connsiteX302" fmla="*/ 1150597 w 1453314"/>
                <a:gd name="connsiteY302" fmla="*/ 736931 h 967051"/>
                <a:gd name="connsiteX303" fmla="*/ 1147858 w 1453314"/>
                <a:gd name="connsiteY303" fmla="*/ 741040 h 967051"/>
                <a:gd name="connsiteX304" fmla="*/ 1139639 w 1453314"/>
                <a:gd name="connsiteY304" fmla="*/ 732822 h 967051"/>
                <a:gd name="connsiteX305" fmla="*/ 1134160 w 1453314"/>
                <a:gd name="connsiteY305" fmla="*/ 732822 h 967051"/>
                <a:gd name="connsiteX306" fmla="*/ 1141009 w 1453314"/>
                <a:gd name="connsiteY306" fmla="*/ 725973 h 967051"/>
                <a:gd name="connsiteX307" fmla="*/ 1120463 w 1453314"/>
                <a:gd name="connsiteY307" fmla="*/ 735561 h 967051"/>
                <a:gd name="connsiteX308" fmla="*/ 1113614 w 1453314"/>
                <a:gd name="connsiteY308" fmla="*/ 725973 h 967051"/>
                <a:gd name="connsiteX309" fmla="*/ 1138270 w 1453314"/>
                <a:gd name="connsiteY309" fmla="*/ 705427 h 967051"/>
                <a:gd name="connsiteX310" fmla="*/ 1114984 w 1453314"/>
                <a:gd name="connsiteY310" fmla="*/ 680771 h 967051"/>
                <a:gd name="connsiteX311" fmla="*/ 1114984 w 1453314"/>
                <a:gd name="connsiteY311" fmla="*/ 673922 h 967051"/>
                <a:gd name="connsiteX312" fmla="*/ 1225934 w 1453314"/>
                <a:gd name="connsiteY312" fmla="*/ 672552 h 967051"/>
                <a:gd name="connsiteX313" fmla="*/ 1227304 w 1453314"/>
                <a:gd name="connsiteY313" fmla="*/ 672552 h 967051"/>
                <a:gd name="connsiteX314" fmla="*/ 1231413 w 1453314"/>
                <a:gd name="connsiteY314" fmla="*/ 673922 h 967051"/>
                <a:gd name="connsiteX315" fmla="*/ 1228674 w 1453314"/>
                <a:gd name="connsiteY315" fmla="*/ 675292 h 967051"/>
                <a:gd name="connsiteX316" fmla="*/ 1225934 w 1453314"/>
                <a:gd name="connsiteY316" fmla="*/ 672552 h 967051"/>
                <a:gd name="connsiteX317" fmla="*/ 1257439 w 1453314"/>
                <a:gd name="connsiteY317" fmla="*/ 671182 h 967051"/>
                <a:gd name="connsiteX318" fmla="*/ 1261548 w 1453314"/>
                <a:gd name="connsiteY318" fmla="*/ 673922 h 967051"/>
                <a:gd name="connsiteX319" fmla="*/ 1271136 w 1453314"/>
                <a:gd name="connsiteY319" fmla="*/ 679401 h 967051"/>
                <a:gd name="connsiteX320" fmla="*/ 1265657 w 1453314"/>
                <a:gd name="connsiteY320" fmla="*/ 684880 h 967051"/>
                <a:gd name="connsiteX321" fmla="*/ 1256069 w 1453314"/>
                <a:gd name="connsiteY321" fmla="*/ 676662 h 967051"/>
                <a:gd name="connsiteX322" fmla="*/ 1257439 w 1453314"/>
                <a:gd name="connsiteY322" fmla="*/ 671182 h 967051"/>
                <a:gd name="connsiteX323" fmla="*/ 317784 w 1453314"/>
                <a:gd name="connsiteY323" fmla="*/ 669812 h 967051"/>
                <a:gd name="connsiteX324" fmla="*/ 323263 w 1453314"/>
                <a:gd name="connsiteY324" fmla="*/ 669812 h 967051"/>
                <a:gd name="connsiteX325" fmla="*/ 321894 w 1453314"/>
                <a:gd name="connsiteY325" fmla="*/ 672552 h 967051"/>
                <a:gd name="connsiteX326" fmla="*/ 317784 w 1453314"/>
                <a:gd name="connsiteY326" fmla="*/ 669812 h 967051"/>
                <a:gd name="connsiteX327" fmla="*/ 280801 w 1453314"/>
                <a:gd name="connsiteY327" fmla="*/ 669812 h 967051"/>
                <a:gd name="connsiteX328" fmla="*/ 286280 w 1453314"/>
                <a:gd name="connsiteY328" fmla="*/ 669812 h 967051"/>
                <a:gd name="connsiteX329" fmla="*/ 283540 w 1453314"/>
                <a:gd name="connsiteY329" fmla="*/ 673922 h 967051"/>
                <a:gd name="connsiteX330" fmla="*/ 280801 w 1453314"/>
                <a:gd name="connsiteY330" fmla="*/ 669812 h 967051"/>
                <a:gd name="connsiteX331" fmla="*/ 636938 w 1453314"/>
                <a:gd name="connsiteY331" fmla="*/ 667073 h 967051"/>
                <a:gd name="connsiteX332" fmla="*/ 642417 w 1453314"/>
                <a:gd name="connsiteY332" fmla="*/ 671182 h 967051"/>
                <a:gd name="connsiteX333" fmla="*/ 634199 w 1453314"/>
                <a:gd name="connsiteY333" fmla="*/ 678031 h 967051"/>
                <a:gd name="connsiteX334" fmla="*/ 639677 w 1453314"/>
                <a:gd name="connsiteY334" fmla="*/ 682141 h 967051"/>
                <a:gd name="connsiteX335" fmla="*/ 643787 w 1453314"/>
                <a:gd name="connsiteY335" fmla="*/ 680771 h 967051"/>
                <a:gd name="connsiteX336" fmla="*/ 645157 w 1453314"/>
                <a:gd name="connsiteY336" fmla="*/ 676662 h 967051"/>
                <a:gd name="connsiteX337" fmla="*/ 641047 w 1453314"/>
                <a:gd name="connsiteY337" fmla="*/ 667073 h 967051"/>
                <a:gd name="connsiteX338" fmla="*/ 128757 w 1453314"/>
                <a:gd name="connsiteY338" fmla="*/ 667073 h 967051"/>
                <a:gd name="connsiteX339" fmla="*/ 123279 w 1453314"/>
                <a:gd name="connsiteY339" fmla="*/ 675292 h 967051"/>
                <a:gd name="connsiteX340" fmla="*/ 123279 w 1453314"/>
                <a:gd name="connsiteY340" fmla="*/ 669812 h 967051"/>
                <a:gd name="connsiteX341" fmla="*/ 128757 w 1453314"/>
                <a:gd name="connsiteY341" fmla="*/ 667073 h 967051"/>
                <a:gd name="connsiteX342" fmla="*/ 639677 w 1453314"/>
                <a:gd name="connsiteY342" fmla="*/ 660224 h 967051"/>
                <a:gd name="connsiteX343" fmla="*/ 636938 w 1453314"/>
                <a:gd name="connsiteY343" fmla="*/ 662964 h 967051"/>
                <a:gd name="connsiteX344" fmla="*/ 639677 w 1453314"/>
                <a:gd name="connsiteY344" fmla="*/ 664334 h 967051"/>
                <a:gd name="connsiteX345" fmla="*/ 639677 w 1453314"/>
                <a:gd name="connsiteY345" fmla="*/ 660224 h 967051"/>
                <a:gd name="connsiteX346" fmla="*/ 110951 w 1453314"/>
                <a:gd name="connsiteY346" fmla="*/ 658855 h 967051"/>
                <a:gd name="connsiteX347" fmla="*/ 120539 w 1453314"/>
                <a:gd name="connsiteY347" fmla="*/ 661594 h 967051"/>
                <a:gd name="connsiteX348" fmla="*/ 121909 w 1453314"/>
                <a:gd name="connsiteY348" fmla="*/ 664334 h 967051"/>
                <a:gd name="connsiteX349" fmla="*/ 117799 w 1453314"/>
                <a:gd name="connsiteY349" fmla="*/ 669812 h 967051"/>
                <a:gd name="connsiteX350" fmla="*/ 110951 w 1453314"/>
                <a:gd name="connsiteY350" fmla="*/ 658855 h 967051"/>
                <a:gd name="connsiteX351" fmla="*/ 1376607 w 1453314"/>
                <a:gd name="connsiteY351" fmla="*/ 653376 h 967051"/>
                <a:gd name="connsiteX352" fmla="*/ 1382087 w 1453314"/>
                <a:gd name="connsiteY352" fmla="*/ 653376 h 967051"/>
                <a:gd name="connsiteX353" fmla="*/ 1380717 w 1453314"/>
                <a:gd name="connsiteY353" fmla="*/ 656115 h 967051"/>
                <a:gd name="connsiteX354" fmla="*/ 1376607 w 1453314"/>
                <a:gd name="connsiteY354" fmla="*/ 653376 h 967051"/>
                <a:gd name="connsiteX355" fmla="*/ 1288943 w 1453314"/>
                <a:gd name="connsiteY355" fmla="*/ 653376 h 967051"/>
                <a:gd name="connsiteX356" fmla="*/ 1294422 w 1453314"/>
                <a:gd name="connsiteY356" fmla="*/ 653376 h 967051"/>
                <a:gd name="connsiteX357" fmla="*/ 1295792 w 1453314"/>
                <a:gd name="connsiteY357" fmla="*/ 657485 h 967051"/>
                <a:gd name="connsiteX358" fmla="*/ 1293052 w 1453314"/>
                <a:gd name="connsiteY358" fmla="*/ 662964 h 967051"/>
                <a:gd name="connsiteX359" fmla="*/ 1286204 w 1453314"/>
                <a:gd name="connsiteY359" fmla="*/ 662964 h 967051"/>
                <a:gd name="connsiteX360" fmla="*/ 1284834 w 1453314"/>
                <a:gd name="connsiteY360" fmla="*/ 658855 h 967051"/>
                <a:gd name="connsiteX361" fmla="*/ 1288943 w 1453314"/>
                <a:gd name="connsiteY361" fmla="*/ 653376 h 967051"/>
                <a:gd name="connsiteX362" fmla="*/ 172590 w 1453314"/>
                <a:gd name="connsiteY362" fmla="*/ 653376 h 967051"/>
                <a:gd name="connsiteX363" fmla="*/ 171220 w 1453314"/>
                <a:gd name="connsiteY363" fmla="*/ 662964 h 967051"/>
                <a:gd name="connsiteX364" fmla="*/ 179439 w 1453314"/>
                <a:gd name="connsiteY364" fmla="*/ 657485 h 967051"/>
                <a:gd name="connsiteX365" fmla="*/ 176699 w 1453314"/>
                <a:gd name="connsiteY365" fmla="*/ 653376 h 967051"/>
                <a:gd name="connsiteX366" fmla="*/ 749258 w 1453314"/>
                <a:gd name="connsiteY366" fmla="*/ 652006 h 967051"/>
                <a:gd name="connsiteX367" fmla="*/ 753368 w 1453314"/>
                <a:gd name="connsiteY367" fmla="*/ 654745 h 967051"/>
                <a:gd name="connsiteX368" fmla="*/ 747888 w 1453314"/>
                <a:gd name="connsiteY368" fmla="*/ 654745 h 967051"/>
                <a:gd name="connsiteX369" fmla="*/ 72598 w 1453314"/>
                <a:gd name="connsiteY369" fmla="*/ 652006 h 967051"/>
                <a:gd name="connsiteX370" fmla="*/ 78076 w 1453314"/>
                <a:gd name="connsiteY370" fmla="*/ 652006 h 967051"/>
                <a:gd name="connsiteX371" fmla="*/ 76707 w 1453314"/>
                <a:gd name="connsiteY371" fmla="*/ 654745 h 967051"/>
                <a:gd name="connsiteX372" fmla="*/ 72598 w 1453314"/>
                <a:gd name="connsiteY372" fmla="*/ 652006 h 967051"/>
                <a:gd name="connsiteX373" fmla="*/ 1442356 w 1453314"/>
                <a:gd name="connsiteY373" fmla="*/ 649266 h 967051"/>
                <a:gd name="connsiteX374" fmla="*/ 1446465 w 1453314"/>
                <a:gd name="connsiteY374" fmla="*/ 649266 h 967051"/>
                <a:gd name="connsiteX375" fmla="*/ 1449205 w 1453314"/>
                <a:gd name="connsiteY375" fmla="*/ 653376 h 967051"/>
                <a:gd name="connsiteX376" fmla="*/ 1443726 w 1453314"/>
                <a:gd name="connsiteY376" fmla="*/ 654745 h 967051"/>
                <a:gd name="connsiteX377" fmla="*/ 1442356 w 1453314"/>
                <a:gd name="connsiteY377" fmla="*/ 649266 h 967051"/>
                <a:gd name="connsiteX378" fmla="*/ 1430028 w 1453314"/>
                <a:gd name="connsiteY378" fmla="*/ 647897 h 967051"/>
                <a:gd name="connsiteX379" fmla="*/ 1436877 w 1453314"/>
                <a:gd name="connsiteY379" fmla="*/ 653376 h 967051"/>
                <a:gd name="connsiteX380" fmla="*/ 1430028 w 1453314"/>
                <a:gd name="connsiteY380" fmla="*/ 660224 h 967051"/>
                <a:gd name="connsiteX381" fmla="*/ 1424549 w 1453314"/>
                <a:gd name="connsiteY381" fmla="*/ 653376 h 967051"/>
                <a:gd name="connsiteX382" fmla="*/ 1430028 w 1453314"/>
                <a:gd name="connsiteY382" fmla="*/ 647897 h 967051"/>
                <a:gd name="connsiteX383" fmla="*/ 745149 w 1453314"/>
                <a:gd name="connsiteY383" fmla="*/ 646527 h 967051"/>
                <a:gd name="connsiteX384" fmla="*/ 749258 w 1453314"/>
                <a:gd name="connsiteY384" fmla="*/ 647897 h 967051"/>
                <a:gd name="connsiteX385" fmla="*/ 743779 w 1453314"/>
                <a:gd name="connsiteY385" fmla="*/ 649266 h 967051"/>
                <a:gd name="connsiteX386" fmla="*/ 536946 w 1453314"/>
                <a:gd name="connsiteY386" fmla="*/ 646527 h 967051"/>
                <a:gd name="connsiteX387" fmla="*/ 545164 w 1453314"/>
                <a:gd name="connsiteY387" fmla="*/ 647897 h 967051"/>
                <a:gd name="connsiteX388" fmla="*/ 545164 w 1453314"/>
                <a:gd name="connsiteY388" fmla="*/ 654745 h 967051"/>
                <a:gd name="connsiteX389" fmla="*/ 541055 w 1453314"/>
                <a:gd name="connsiteY389" fmla="*/ 669812 h 967051"/>
                <a:gd name="connsiteX390" fmla="*/ 528727 w 1453314"/>
                <a:gd name="connsiteY390" fmla="*/ 678031 h 967051"/>
                <a:gd name="connsiteX391" fmla="*/ 512290 w 1453314"/>
                <a:gd name="connsiteY391" fmla="*/ 672552 h 967051"/>
                <a:gd name="connsiteX392" fmla="*/ 515030 w 1453314"/>
                <a:gd name="connsiteY392" fmla="*/ 669812 h 967051"/>
                <a:gd name="connsiteX393" fmla="*/ 531466 w 1453314"/>
                <a:gd name="connsiteY393" fmla="*/ 652006 h 967051"/>
                <a:gd name="connsiteX394" fmla="*/ 536946 w 1453314"/>
                <a:gd name="connsiteY394" fmla="*/ 646527 h 967051"/>
                <a:gd name="connsiteX395" fmla="*/ 1223195 w 1453314"/>
                <a:gd name="connsiteY395" fmla="*/ 645157 h 967051"/>
                <a:gd name="connsiteX396" fmla="*/ 1224565 w 1453314"/>
                <a:gd name="connsiteY396" fmla="*/ 649266 h 967051"/>
                <a:gd name="connsiteX397" fmla="*/ 1220455 w 1453314"/>
                <a:gd name="connsiteY397" fmla="*/ 646527 h 967051"/>
                <a:gd name="connsiteX398" fmla="*/ 1223195 w 1453314"/>
                <a:gd name="connsiteY398" fmla="*/ 645157 h 967051"/>
                <a:gd name="connsiteX399" fmla="*/ 268473 w 1453314"/>
                <a:gd name="connsiteY399" fmla="*/ 641048 h 967051"/>
                <a:gd name="connsiteX400" fmla="*/ 271213 w 1453314"/>
                <a:gd name="connsiteY400" fmla="*/ 641048 h 967051"/>
                <a:gd name="connsiteX401" fmla="*/ 272582 w 1453314"/>
                <a:gd name="connsiteY401" fmla="*/ 646527 h 967051"/>
                <a:gd name="connsiteX402" fmla="*/ 268473 w 1453314"/>
                <a:gd name="connsiteY402" fmla="*/ 645157 h 967051"/>
                <a:gd name="connsiteX403" fmla="*/ 1368389 w 1453314"/>
                <a:gd name="connsiteY403" fmla="*/ 636939 h 967051"/>
                <a:gd name="connsiteX404" fmla="*/ 1375238 w 1453314"/>
                <a:gd name="connsiteY404" fmla="*/ 641048 h 967051"/>
                <a:gd name="connsiteX405" fmla="*/ 1367019 w 1453314"/>
                <a:gd name="connsiteY405" fmla="*/ 647897 h 967051"/>
                <a:gd name="connsiteX406" fmla="*/ 1361540 w 1453314"/>
                <a:gd name="connsiteY406" fmla="*/ 645157 h 967051"/>
                <a:gd name="connsiteX407" fmla="*/ 1368389 w 1453314"/>
                <a:gd name="connsiteY407" fmla="*/ 636939 h 967051"/>
                <a:gd name="connsiteX408" fmla="*/ 4110 w 1453314"/>
                <a:gd name="connsiteY408" fmla="*/ 636939 h 967051"/>
                <a:gd name="connsiteX409" fmla="*/ 8219 w 1453314"/>
                <a:gd name="connsiteY409" fmla="*/ 636939 h 967051"/>
                <a:gd name="connsiteX410" fmla="*/ 8219 w 1453314"/>
                <a:gd name="connsiteY410" fmla="*/ 642417 h 967051"/>
                <a:gd name="connsiteX411" fmla="*/ 0 w 1453314"/>
                <a:gd name="connsiteY411" fmla="*/ 642417 h 967051"/>
                <a:gd name="connsiteX412" fmla="*/ 4110 w 1453314"/>
                <a:gd name="connsiteY412" fmla="*/ 636939 h 967051"/>
                <a:gd name="connsiteX413" fmla="*/ 95883 w 1453314"/>
                <a:gd name="connsiteY413" fmla="*/ 630089 h 967051"/>
                <a:gd name="connsiteX414" fmla="*/ 95883 w 1453314"/>
                <a:gd name="connsiteY414" fmla="*/ 634199 h 967051"/>
                <a:gd name="connsiteX415" fmla="*/ 93144 w 1453314"/>
                <a:gd name="connsiteY415" fmla="*/ 631459 h 967051"/>
                <a:gd name="connsiteX416" fmla="*/ 95883 w 1453314"/>
                <a:gd name="connsiteY416" fmla="*/ 630089 h 967051"/>
                <a:gd name="connsiteX417" fmla="*/ 746519 w 1453314"/>
                <a:gd name="connsiteY417" fmla="*/ 627350 h 967051"/>
                <a:gd name="connsiteX418" fmla="*/ 750628 w 1453314"/>
                <a:gd name="connsiteY418" fmla="*/ 631459 h 967051"/>
                <a:gd name="connsiteX419" fmla="*/ 746519 w 1453314"/>
                <a:gd name="connsiteY419" fmla="*/ 632829 h 967051"/>
                <a:gd name="connsiteX420" fmla="*/ 743779 w 1453314"/>
                <a:gd name="connsiteY420" fmla="*/ 630089 h 967051"/>
                <a:gd name="connsiteX421" fmla="*/ 746519 w 1453314"/>
                <a:gd name="connsiteY421" fmla="*/ 627350 h 967051"/>
                <a:gd name="connsiteX422" fmla="*/ 978008 w 1453314"/>
                <a:gd name="connsiteY422" fmla="*/ 625981 h 967051"/>
                <a:gd name="connsiteX423" fmla="*/ 984857 w 1453314"/>
                <a:gd name="connsiteY423" fmla="*/ 627350 h 967051"/>
                <a:gd name="connsiteX424" fmla="*/ 982117 w 1453314"/>
                <a:gd name="connsiteY424" fmla="*/ 628720 h 967051"/>
                <a:gd name="connsiteX425" fmla="*/ 978008 w 1453314"/>
                <a:gd name="connsiteY425" fmla="*/ 625981 h 967051"/>
                <a:gd name="connsiteX426" fmla="*/ 1305380 w 1453314"/>
                <a:gd name="connsiteY426" fmla="*/ 624611 h 967051"/>
                <a:gd name="connsiteX427" fmla="*/ 1306750 w 1453314"/>
                <a:gd name="connsiteY427" fmla="*/ 627350 h 967051"/>
                <a:gd name="connsiteX428" fmla="*/ 1302641 w 1453314"/>
                <a:gd name="connsiteY428" fmla="*/ 625981 h 967051"/>
                <a:gd name="connsiteX429" fmla="*/ 1305380 w 1453314"/>
                <a:gd name="connsiteY429" fmla="*/ 624611 h 967051"/>
                <a:gd name="connsiteX430" fmla="*/ 853360 w 1453314"/>
                <a:gd name="connsiteY430" fmla="*/ 624611 h 967051"/>
                <a:gd name="connsiteX431" fmla="*/ 857469 w 1453314"/>
                <a:gd name="connsiteY431" fmla="*/ 624611 h 967051"/>
                <a:gd name="connsiteX432" fmla="*/ 856099 w 1453314"/>
                <a:gd name="connsiteY432" fmla="*/ 628720 h 967051"/>
                <a:gd name="connsiteX433" fmla="*/ 853360 w 1453314"/>
                <a:gd name="connsiteY433" fmla="*/ 624611 h 967051"/>
                <a:gd name="connsiteX434" fmla="*/ 539685 w 1453314"/>
                <a:gd name="connsiteY434" fmla="*/ 623241 h 967051"/>
                <a:gd name="connsiteX435" fmla="*/ 541055 w 1453314"/>
                <a:gd name="connsiteY435" fmla="*/ 623241 h 967051"/>
                <a:gd name="connsiteX436" fmla="*/ 536946 w 1453314"/>
                <a:gd name="connsiteY436" fmla="*/ 631459 h 967051"/>
                <a:gd name="connsiteX437" fmla="*/ 530097 w 1453314"/>
                <a:gd name="connsiteY437" fmla="*/ 631459 h 967051"/>
                <a:gd name="connsiteX438" fmla="*/ 528727 w 1453314"/>
                <a:gd name="connsiteY438" fmla="*/ 627350 h 967051"/>
                <a:gd name="connsiteX439" fmla="*/ 539685 w 1453314"/>
                <a:gd name="connsiteY439" fmla="*/ 623241 h 967051"/>
                <a:gd name="connsiteX440" fmla="*/ 143825 w 1453314"/>
                <a:gd name="connsiteY440" fmla="*/ 623241 h 967051"/>
                <a:gd name="connsiteX441" fmla="*/ 149304 w 1453314"/>
                <a:gd name="connsiteY441" fmla="*/ 624611 h 967051"/>
                <a:gd name="connsiteX442" fmla="*/ 145195 w 1453314"/>
                <a:gd name="connsiteY442" fmla="*/ 630089 h 967051"/>
                <a:gd name="connsiteX443" fmla="*/ 142455 w 1453314"/>
                <a:gd name="connsiteY443" fmla="*/ 625981 h 967051"/>
                <a:gd name="connsiteX444" fmla="*/ 143825 w 1453314"/>
                <a:gd name="connsiteY444" fmla="*/ 623241 h 967051"/>
                <a:gd name="connsiteX445" fmla="*/ 1280724 w 1453314"/>
                <a:gd name="connsiteY445" fmla="*/ 621871 h 967051"/>
                <a:gd name="connsiteX446" fmla="*/ 1286204 w 1453314"/>
                <a:gd name="connsiteY446" fmla="*/ 621871 h 967051"/>
                <a:gd name="connsiteX447" fmla="*/ 1288943 w 1453314"/>
                <a:gd name="connsiteY447" fmla="*/ 624611 h 967051"/>
                <a:gd name="connsiteX448" fmla="*/ 1282094 w 1453314"/>
                <a:gd name="connsiteY448" fmla="*/ 628720 h 967051"/>
                <a:gd name="connsiteX449" fmla="*/ 1280724 w 1453314"/>
                <a:gd name="connsiteY449" fmla="*/ 621871 h 967051"/>
                <a:gd name="connsiteX450" fmla="*/ 1309489 w 1453314"/>
                <a:gd name="connsiteY450" fmla="*/ 620501 h 967051"/>
                <a:gd name="connsiteX451" fmla="*/ 1313599 w 1453314"/>
                <a:gd name="connsiteY451" fmla="*/ 620501 h 967051"/>
                <a:gd name="connsiteX452" fmla="*/ 1312229 w 1453314"/>
                <a:gd name="connsiteY452" fmla="*/ 623241 h 967051"/>
                <a:gd name="connsiteX453" fmla="*/ 1309489 w 1453314"/>
                <a:gd name="connsiteY453" fmla="*/ 620501 h 967051"/>
                <a:gd name="connsiteX454" fmla="*/ 180808 w 1453314"/>
                <a:gd name="connsiteY454" fmla="*/ 617762 h 967051"/>
                <a:gd name="connsiteX455" fmla="*/ 178069 w 1453314"/>
                <a:gd name="connsiteY455" fmla="*/ 635569 h 967051"/>
                <a:gd name="connsiteX456" fmla="*/ 179439 w 1453314"/>
                <a:gd name="connsiteY456" fmla="*/ 638308 h 967051"/>
                <a:gd name="connsiteX457" fmla="*/ 194506 w 1453314"/>
                <a:gd name="connsiteY457" fmla="*/ 630089 h 967051"/>
                <a:gd name="connsiteX458" fmla="*/ 193136 w 1453314"/>
                <a:gd name="connsiteY458" fmla="*/ 617762 h 967051"/>
                <a:gd name="connsiteX459" fmla="*/ 189027 w 1453314"/>
                <a:gd name="connsiteY459" fmla="*/ 623241 h 967051"/>
                <a:gd name="connsiteX460" fmla="*/ 180808 w 1453314"/>
                <a:gd name="connsiteY460" fmla="*/ 617762 h 967051"/>
                <a:gd name="connsiteX461" fmla="*/ 1260178 w 1453314"/>
                <a:gd name="connsiteY461" fmla="*/ 613652 h 967051"/>
                <a:gd name="connsiteX462" fmla="*/ 1260178 w 1453314"/>
                <a:gd name="connsiteY462" fmla="*/ 620501 h 967051"/>
                <a:gd name="connsiteX463" fmla="*/ 1254699 w 1453314"/>
                <a:gd name="connsiteY463" fmla="*/ 621871 h 967051"/>
                <a:gd name="connsiteX464" fmla="*/ 1251960 w 1453314"/>
                <a:gd name="connsiteY464" fmla="*/ 619132 h 967051"/>
                <a:gd name="connsiteX465" fmla="*/ 1251960 w 1453314"/>
                <a:gd name="connsiteY465" fmla="*/ 615022 h 967051"/>
                <a:gd name="connsiteX466" fmla="*/ 1260178 w 1453314"/>
                <a:gd name="connsiteY466" fmla="*/ 613652 h 967051"/>
                <a:gd name="connsiteX467" fmla="*/ 135606 w 1453314"/>
                <a:gd name="connsiteY467" fmla="*/ 609543 h 967051"/>
                <a:gd name="connsiteX468" fmla="*/ 139716 w 1453314"/>
                <a:gd name="connsiteY468" fmla="*/ 609543 h 967051"/>
                <a:gd name="connsiteX469" fmla="*/ 141085 w 1453314"/>
                <a:gd name="connsiteY469" fmla="*/ 612283 h 967051"/>
                <a:gd name="connsiteX470" fmla="*/ 138346 w 1453314"/>
                <a:gd name="connsiteY470" fmla="*/ 616392 h 967051"/>
                <a:gd name="connsiteX471" fmla="*/ 134237 w 1453314"/>
                <a:gd name="connsiteY471" fmla="*/ 615022 h 967051"/>
                <a:gd name="connsiteX472" fmla="*/ 1291683 w 1453314"/>
                <a:gd name="connsiteY472" fmla="*/ 606804 h 967051"/>
                <a:gd name="connsiteX473" fmla="*/ 1290313 w 1453314"/>
                <a:gd name="connsiteY473" fmla="*/ 615022 h 967051"/>
                <a:gd name="connsiteX474" fmla="*/ 1284834 w 1453314"/>
                <a:gd name="connsiteY474" fmla="*/ 609543 h 967051"/>
                <a:gd name="connsiteX475" fmla="*/ 1291683 w 1453314"/>
                <a:gd name="connsiteY475" fmla="*/ 606804 h 967051"/>
                <a:gd name="connsiteX476" fmla="*/ 510920 w 1453314"/>
                <a:gd name="connsiteY476" fmla="*/ 605434 h 967051"/>
                <a:gd name="connsiteX477" fmla="*/ 517769 w 1453314"/>
                <a:gd name="connsiteY477" fmla="*/ 608174 h 967051"/>
                <a:gd name="connsiteX478" fmla="*/ 517769 w 1453314"/>
                <a:gd name="connsiteY478" fmla="*/ 612283 h 967051"/>
                <a:gd name="connsiteX479" fmla="*/ 513660 w 1453314"/>
                <a:gd name="connsiteY479" fmla="*/ 613652 h 967051"/>
                <a:gd name="connsiteX480" fmla="*/ 509550 w 1453314"/>
                <a:gd name="connsiteY480" fmla="*/ 608174 h 967051"/>
                <a:gd name="connsiteX481" fmla="*/ 510920 w 1453314"/>
                <a:gd name="connsiteY481" fmla="*/ 605434 h 967051"/>
                <a:gd name="connsiteX482" fmla="*/ 439693 w 1453314"/>
                <a:gd name="connsiteY482" fmla="*/ 604064 h 967051"/>
                <a:gd name="connsiteX483" fmla="*/ 439693 w 1453314"/>
                <a:gd name="connsiteY483" fmla="*/ 608174 h 967051"/>
                <a:gd name="connsiteX484" fmla="*/ 436953 w 1453314"/>
                <a:gd name="connsiteY484" fmla="*/ 606804 h 967051"/>
                <a:gd name="connsiteX485" fmla="*/ 115060 w 1453314"/>
                <a:gd name="connsiteY485" fmla="*/ 602694 h 967051"/>
                <a:gd name="connsiteX486" fmla="*/ 116430 w 1453314"/>
                <a:gd name="connsiteY486" fmla="*/ 605434 h 967051"/>
                <a:gd name="connsiteX487" fmla="*/ 113690 w 1453314"/>
                <a:gd name="connsiteY487" fmla="*/ 606804 h 967051"/>
                <a:gd name="connsiteX488" fmla="*/ 115060 w 1453314"/>
                <a:gd name="connsiteY488" fmla="*/ 602694 h 967051"/>
                <a:gd name="connsiteX489" fmla="*/ 1324557 w 1453314"/>
                <a:gd name="connsiteY489" fmla="*/ 601324 h 967051"/>
                <a:gd name="connsiteX490" fmla="*/ 1328666 w 1453314"/>
                <a:gd name="connsiteY490" fmla="*/ 601324 h 967051"/>
                <a:gd name="connsiteX491" fmla="*/ 1330036 w 1453314"/>
                <a:gd name="connsiteY491" fmla="*/ 605434 h 967051"/>
                <a:gd name="connsiteX492" fmla="*/ 1323187 w 1453314"/>
                <a:gd name="connsiteY492" fmla="*/ 605434 h 967051"/>
                <a:gd name="connsiteX493" fmla="*/ 1299901 w 1453314"/>
                <a:gd name="connsiteY493" fmla="*/ 601324 h 967051"/>
                <a:gd name="connsiteX494" fmla="*/ 1297162 w 1453314"/>
                <a:gd name="connsiteY494" fmla="*/ 608174 h 967051"/>
                <a:gd name="connsiteX495" fmla="*/ 1297162 w 1453314"/>
                <a:gd name="connsiteY495" fmla="*/ 602694 h 967051"/>
                <a:gd name="connsiteX496" fmla="*/ 1299901 w 1453314"/>
                <a:gd name="connsiteY496" fmla="*/ 601324 h 967051"/>
                <a:gd name="connsiteX497" fmla="*/ 169850 w 1453314"/>
                <a:gd name="connsiteY497" fmla="*/ 598585 h 967051"/>
                <a:gd name="connsiteX498" fmla="*/ 169850 w 1453314"/>
                <a:gd name="connsiteY498" fmla="*/ 605434 h 967051"/>
                <a:gd name="connsiteX499" fmla="*/ 173960 w 1453314"/>
                <a:gd name="connsiteY499" fmla="*/ 609543 h 967051"/>
                <a:gd name="connsiteX500" fmla="*/ 175329 w 1453314"/>
                <a:gd name="connsiteY500" fmla="*/ 606804 h 967051"/>
                <a:gd name="connsiteX501" fmla="*/ 169850 w 1453314"/>
                <a:gd name="connsiteY501" fmla="*/ 598585 h 967051"/>
                <a:gd name="connsiteX502" fmla="*/ 1010882 w 1453314"/>
                <a:gd name="connsiteY502" fmla="*/ 593106 h 967051"/>
                <a:gd name="connsiteX503" fmla="*/ 1014991 w 1453314"/>
                <a:gd name="connsiteY503" fmla="*/ 595846 h 967051"/>
                <a:gd name="connsiteX504" fmla="*/ 1010882 w 1453314"/>
                <a:gd name="connsiteY504" fmla="*/ 597216 h 967051"/>
                <a:gd name="connsiteX505" fmla="*/ 1008143 w 1453314"/>
                <a:gd name="connsiteY505" fmla="*/ 594476 h 967051"/>
                <a:gd name="connsiteX506" fmla="*/ 1010882 w 1453314"/>
                <a:gd name="connsiteY506" fmla="*/ 593106 h 967051"/>
                <a:gd name="connsiteX507" fmla="*/ 445172 w 1453314"/>
                <a:gd name="connsiteY507" fmla="*/ 593106 h 967051"/>
                <a:gd name="connsiteX508" fmla="*/ 453390 w 1453314"/>
                <a:gd name="connsiteY508" fmla="*/ 593106 h 967051"/>
                <a:gd name="connsiteX509" fmla="*/ 454760 w 1453314"/>
                <a:gd name="connsiteY509" fmla="*/ 598585 h 967051"/>
                <a:gd name="connsiteX510" fmla="*/ 449281 w 1453314"/>
                <a:gd name="connsiteY510" fmla="*/ 601324 h 967051"/>
                <a:gd name="connsiteX511" fmla="*/ 443802 w 1453314"/>
                <a:gd name="connsiteY511" fmla="*/ 598585 h 967051"/>
                <a:gd name="connsiteX512" fmla="*/ 515030 w 1453314"/>
                <a:gd name="connsiteY512" fmla="*/ 580778 h 967051"/>
                <a:gd name="connsiteX513" fmla="*/ 520508 w 1453314"/>
                <a:gd name="connsiteY513" fmla="*/ 580778 h 967051"/>
                <a:gd name="connsiteX514" fmla="*/ 520508 w 1453314"/>
                <a:gd name="connsiteY514" fmla="*/ 584888 h 967051"/>
                <a:gd name="connsiteX515" fmla="*/ 515030 w 1453314"/>
                <a:gd name="connsiteY515" fmla="*/ 580778 h 967051"/>
                <a:gd name="connsiteX516" fmla="*/ 113690 w 1453314"/>
                <a:gd name="connsiteY516" fmla="*/ 580778 h 967051"/>
                <a:gd name="connsiteX517" fmla="*/ 115060 w 1453314"/>
                <a:gd name="connsiteY517" fmla="*/ 584888 h 967051"/>
                <a:gd name="connsiteX518" fmla="*/ 109581 w 1453314"/>
                <a:gd name="connsiteY518" fmla="*/ 584888 h 967051"/>
                <a:gd name="connsiteX519" fmla="*/ 113690 w 1453314"/>
                <a:gd name="connsiteY519" fmla="*/ 580778 h 967051"/>
                <a:gd name="connsiteX520" fmla="*/ 172590 w 1453314"/>
                <a:gd name="connsiteY520" fmla="*/ 573929 h 967051"/>
                <a:gd name="connsiteX521" fmla="*/ 175329 w 1453314"/>
                <a:gd name="connsiteY521" fmla="*/ 579409 h 967051"/>
                <a:gd name="connsiteX522" fmla="*/ 171220 w 1453314"/>
                <a:gd name="connsiteY522" fmla="*/ 583518 h 967051"/>
                <a:gd name="connsiteX523" fmla="*/ 182178 w 1453314"/>
                <a:gd name="connsiteY523" fmla="*/ 594476 h 967051"/>
                <a:gd name="connsiteX524" fmla="*/ 189027 w 1453314"/>
                <a:gd name="connsiteY524" fmla="*/ 594476 h 967051"/>
                <a:gd name="connsiteX525" fmla="*/ 189027 w 1453314"/>
                <a:gd name="connsiteY525" fmla="*/ 584888 h 967051"/>
                <a:gd name="connsiteX526" fmla="*/ 172590 w 1453314"/>
                <a:gd name="connsiteY526" fmla="*/ 573929 h 967051"/>
                <a:gd name="connsiteX527" fmla="*/ 78076 w 1453314"/>
                <a:gd name="connsiteY527" fmla="*/ 571190 h 967051"/>
                <a:gd name="connsiteX528" fmla="*/ 82186 w 1453314"/>
                <a:gd name="connsiteY528" fmla="*/ 572560 h 967051"/>
                <a:gd name="connsiteX529" fmla="*/ 78076 w 1453314"/>
                <a:gd name="connsiteY529" fmla="*/ 575299 h 967051"/>
                <a:gd name="connsiteX530" fmla="*/ 245187 w 1453314"/>
                <a:gd name="connsiteY530" fmla="*/ 568451 h 967051"/>
                <a:gd name="connsiteX531" fmla="*/ 252036 w 1453314"/>
                <a:gd name="connsiteY531" fmla="*/ 571190 h 967051"/>
                <a:gd name="connsiteX532" fmla="*/ 252036 w 1453314"/>
                <a:gd name="connsiteY532" fmla="*/ 576669 h 967051"/>
                <a:gd name="connsiteX533" fmla="*/ 245187 w 1453314"/>
                <a:gd name="connsiteY533" fmla="*/ 576669 h 967051"/>
                <a:gd name="connsiteX534" fmla="*/ 512290 w 1453314"/>
                <a:gd name="connsiteY534" fmla="*/ 567081 h 967051"/>
                <a:gd name="connsiteX535" fmla="*/ 517769 w 1453314"/>
                <a:gd name="connsiteY535" fmla="*/ 568451 h 967051"/>
                <a:gd name="connsiteX536" fmla="*/ 513660 w 1453314"/>
                <a:gd name="connsiteY536" fmla="*/ 573929 h 967051"/>
                <a:gd name="connsiteX537" fmla="*/ 512290 w 1453314"/>
                <a:gd name="connsiteY537" fmla="*/ 567081 h 967051"/>
                <a:gd name="connsiteX538" fmla="*/ 1384826 w 1453314"/>
                <a:gd name="connsiteY538" fmla="*/ 564341 h 967051"/>
                <a:gd name="connsiteX539" fmla="*/ 1388935 w 1453314"/>
                <a:gd name="connsiteY539" fmla="*/ 567081 h 967051"/>
                <a:gd name="connsiteX540" fmla="*/ 1383457 w 1453314"/>
                <a:gd name="connsiteY540" fmla="*/ 568451 h 967051"/>
                <a:gd name="connsiteX541" fmla="*/ 480785 w 1453314"/>
                <a:gd name="connsiteY541" fmla="*/ 564341 h 967051"/>
                <a:gd name="connsiteX542" fmla="*/ 486265 w 1453314"/>
                <a:gd name="connsiteY542" fmla="*/ 564341 h 967051"/>
                <a:gd name="connsiteX543" fmla="*/ 484895 w 1453314"/>
                <a:gd name="connsiteY543" fmla="*/ 567081 h 967051"/>
                <a:gd name="connsiteX544" fmla="*/ 480785 w 1453314"/>
                <a:gd name="connsiteY544" fmla="*/ 564341 h 967051"/>
                <a:gd name="connsiteX545" fmla="*/ 19177 w 1453314"/>
                <a:gd name="connsiteY545" fmla="*/ 564341 h 967051"/>
                <a:gd name="connsiteX546" fmla="*/ 23286 w 1453314"/>
                <a:gd name="connsiteY546" fmla="*/ 565711 h 967051"/>
                <a:gd name="connsiteX547" fmla="*/ 20547 w 1453314"/>
                <a:gd name="connsiteY547" fmla="*/ 568451 h 967051"/>
                <a:gd name="connsiteX548" fmla="*/ 19177 w 1453314"/>
                <a:gd name="connsiteY548" fmla="*/ 564341 h 967051"/>
                <a:gd name="connsiteX549" fmla="*/ 506811 w 1453314"/>
                <a:gd name="connsiteY549" fmla="*/ 562971 h 967051"/>
                <a:gd name="connsiteX550" fmla="*/ 506811 w 1453314"/>
                <a:gd name="connsiteY550" fmla="*/ 565711 h 967051"/>
                <a:gd name="connsiteX551" fmla="*/ 504071 w 1453314"/>
                <a:gd name="connsiteY551" fmla="*/ 564341 h 967051"/>
                <a:gd name="connsiteX552" fmla="*/ 506811 w 1453314"/>
                <a:gd name="connsiteY552" fmla="*/ 562971 h 967051"/>
                <a:gd name="connsiteX553" fmla="*/ 117799 w 1453314"/>
                <a:gd name="connsiteY553" fmla="*/ 558862 h 967051"/>
                <a:gd name="connsiteX554" fmla="*/ 115060 w 1453314"/>
                <a:gd name="connsiteY554" fmla="*/ 560232 h 967051"/>
                <a:gd name="connsiteX555" fmla="*/ 117799 w 1453314"/>
                <a:gd name="connsiteY555" fmla="*/ 558862 h 967051"/>
                <a:gd name="connsiteX556" fmla="*/ 275322 w 1453314"/>
                <a:gd name="connsiteY556" fmla="*/ 557492 h 967051"/>
                <a:gd name="connsiteX557" fmla="*/ 284910 w 1453314"/>
                <a:gd name="connsiteY557" fmla="*/ 564341 h 967051"/>
                <a:gd name="connsiteX558" fmla="*/ 279431 w 1453314"/>
                <a:gd name="connsiteY558" fmla="*/ 575299 h 967051"/>
                <a:gd name="connsiteX559" fmla="*/ 280801 w 1453314"/>
                <a:gd name="connsiteY559" fmla="*/ 578039 h 967051"/>
                <a:gd name="connsiteX560" fmla="*/ 271213 w 1453314"/>
                <a:gd name="connsiteY560" fmla="*/ 584888 h 967051"/>
                <a:gd name="connsiteX561" fmla="*/ 264364 w 1453314"/>
                <a:gd name="connsiteY561" fmla="*/ 578039 h 967051"/>
                <a:gd name="connsiteX562" fmla="*/ 265733 w 1453314"/>
                <a:gd name="connsiteY562" fmla="*/ 565711 h 967051"/>
                <a:gd name="connsiteX563" fmla="*/ 275322 w 1453314"/>
                <a:gd name="connsiteY563" fmla="*/ 557492 h 967051"/>
                <a:gd name="connsiteX564" fmla="*/ 1364280 w 1453314"/>
                <a:gd name="connsiteY564" fmla="*/ 554753 h 967051"/>
                <a:gd name="connsiteX565" fmla="*/ 1368389 w 1453314"/>
                <a:gd name="connsiteY565" fmla="*/ 554753 h 967051"/>
                <a:gd name="connsiteX566" fmla="*/ 1368389 w 1453314"/>
                <a:gd name="connsiteY566" fmla="*/ 557492 h 967051"/>
                <a:gd name="connsiteX567" fmla="*/ 1364280 w 1453314"/>
                <a:gd name="connsiteY567" fmla="*/ 557492 h 967051"/>
                <a:gd name="connsiteX568" fmla="*/ 91774 w 1453314"/>
                <a:gd name="connsiteY568" fmla="*/ 553383 h 967051"/>
                <a:gd name="connsiteX569" fmla="*/ 98623 w 1453314"/>
                <a:gd name="connsiteY569" fmla="*/ 553383 h 967051"/>
                <a:gd name="connsiteX570" fmla="*/ 98623 w 1453314"/>
                <a:gd name="connsiteY570" fmla="*/ 562971 h 967051"/>
                <a:gd name="connsiteX571" fmla="*/ 91774 w 1453314"/>
                <a:gd name="connsiteY571" fmla="*/ 562971 h 967051"/>
                <a:gd name="connsiteX572" fmla="*/ 91774 w 1453314"/>
                <a:gd name="connsiteY572" fmla="*/ 553383 h 967051"/>
                <a:gd name="connsiteX573" fmla="*/ 49311 w 1453314"/>
                <a:gd name="connsiteY573" fmla="*/ 549274 h 967051"/>
                <a:gd name="connsiteX574" fmla="*/ 46572 w 1453314"/>
                <a:gd name="connsiteY574" fmla="*/ 550644 h 967051"/>
                <a:gd name="connsiteX575" fmla="*/ 49311 w 1453314"/>
                <a:gd name="connsiteY575" fmla="*/ 549274 h 967051"/>
                <a:gd name="connsiteX576" fmla="*/ 178069 w 1453314"/>
                <a:gd name="connsiteY576" fmla="*/ 545164 h 967051"/>
                <a:gd name="connsiteX577" fmla="*/ 173960 w 1453314"/>
                <a:gd name="connsiteY577" fmla="*/ 562971 h 967051"/>
                <a:gd name="connsiteX578" fmla="*/ 180808 w 1453314"/>
                <a:gd name="connsiteY578" fmla="*/ 561602 h 967051"/>
                <a:gd name="connsiteX579" fmla="*/ 178069 w 1453314"/>
                <a:gd name="connsiteY579" fmla="*/ 545164 h 967051"/>
                <a:gd name="connsiteX580" fmla="*/ 38353 w 1453314"/>
                <a:gd name="connsiteY580" fmla="*/ 536946 h 967051"/>
                <a:gd name="connsiteX581" fmla="*/ 42463 w 1453314"/>
                <a:gd name="connsiteY581" fmla="*/ 538316 h 967051"/>
                <a:gd name="connsiteX582" fmla="*/ 39723 w 1453314"/>
                <a:gd name="connsiteY582" fmla="*/ 543795 h 967051"/>
                <a:gd name="connsiteX583" fmla="*/ 38353 w 1453314"/>
                <a:gd name="connsiteY583" fmla="*/ 536946 h 967051"/>
                <a:gd name="connsiteX584" fmla="*/ 32875 w 1453314"/>
                <a:gd name="connsiteY584" fmla="*/ 530097 h 967051"/>
                <a:gd name="connsiteX585" fmla="*/ 34244 w 1453314"/>
                <a:gd name="connsiteY585" fmla="*/ 534206 h 967051"/>
                <a:gd name="connsiteX586" fmla="*/ 31505 w 1453314"/>
                <a:gd name="connsiteY586" fmla="*/ 532837 h 967051"/>
                <a:gd name="connsiteX587" fmla="*/ 32875 w 1453314"/>
                <a:gd name="connsiteY587" fmla="*/ 530097 h 967051"/>
                <a:gd name="connsiteX588" fmla="*/ 95883 w 1453314"/>
                <a:gd name="connsiteY588" fmla="*/ 517769 h 967051"/>
                <a:gd name="connsiteX589" fmla="*/ 101362 w 1453314"/>
                <a:gd name="connsiteY589" fmla="*/ 517769 h 967051"/>
                <a:gd name="connsiteX590" fmla="*/ 102732 w 1453314"/>
                <a:gd name="connsiteY590" fmla="*/ 520509 h 967051"/>
                <a:gd name="connsiteX591" fmla="*/ 98623 w 1453314"/>
                <a:gd name="connsiteY591" fmla="*/ 527358 h 967051"/>
                <a:gd name="connsiteX592" fmla="*/ 95883 w 1453314"/>
                <a:gd name="connsiteY592" fmla="*/ 520509 h 967051"/>
                <a:gd name="connsiteX593" fmla="*/ 95883 w 1453314"/>
                <a:gd name="connsiteY593" fmla="*/ 519139 h 967051"/>
                <a:gd name="connsiteX594" fmla="*/ 80816 w 1453314"/>
                <a:gd name="connsiteY594" fmla="*/ 505441 h 967051"/>
                <a:gd name="connsiteX595" fmla="*/ 87665 w 1453314"/>
                <a:gd name="connsiteY595" fmla="*/ 509551 h 967051"/>
                <a:gd name="connsiteX596" fmla="*/ 87665 w 1453314"/>
                <a:gd name="connsiteY596" fmla="*/ 515030 h 967051"/>
                <a:gd name="connsiteX597" fmla="*/ 84925 w 1453314"/>
                <a:gd name="connsiteY597" fmla="*/ 516400 h 967051"/>
                <a:gd name="connsiteX598" fmla="*/ 78076 w 1453314"/>
                <a:gd name="connsiteY598" fmla="*/ 513660 h 967051"/>
                <a:gd name="connsiteX599" fmla="*/ 80816 w 1453314"/>
                <a:gd name="connsiteY599" fmla="*/ 505441 h 967051"/>
                <a:gd name="connsiteX600" fmla="*/ 1431398 w 1453314"/>
                <a:gd name="connsiteY600" fmla="*/ 504072 h 967051"/>
                <a:gd name="connsiteX601" fmla="*/ 1438247 w 1453314"/>
                <a:gd name="connsiteY601" fmla="*/ 508181 h 967051"/>
                <a:gd name="connsiteX602" fmla="*/ 1431398 w 1453314"/>
                <a:gd name="connsiteY602" fmla="*/ 508181 h 967051"/>
                <a:gd name="connsiteX603" fmla="*/ 1431398 w 1453314"/>
                <a:gd name="connsiteY603" fmla="*/ 504072 h 967051"/>
                <a:gd name="connsiteX604" fmla="*/ 395860 w 1453314"/>
                <a:gd name="connsiteY604" fmla="*/ 482156 h 967051"/>
                <a:gd name="connsiteX605" fmla="*/ 397230 w 1453314"/>
                <a:gd name="connsiteY605" fmla="*/ 484895 h 967051"/>
                <a:gd name="connsiteX606" fmla="*/ 393121 w 1453314"/>
                <a:gd name="connsiteY606" fmla="*/ 484895 h 967051"/>
                <a:gd name="connsiteX607" fmla="*/ 395860 w 1453314"/>
                <a:gd name="connsiteY607" fmla="*/ 482156 h 967051"/>
                <a:gd name="connsiteX608" fmla="*/ 1383457 w 1453314"/>
                <a:gd name="connsiteY608" fmla="*/ 475307 h 967051"/>
                <a:gd name="connsiteX609" fmla="*/ 1388935 w 1453314"/>
                <a:gd name="connsiteY609" fmla="*/ 476676 h 967051"/>
                <a:gd name="connsiteX610" fmla="*/ 1386196 w 1453314"/>
                <a:gd name="connsiteY610" fmla="*/ 482156 h 967051"/>
                <a:gd name="connsiteX611" fmla="*/ 1383457 w 1453314"/>
                <a:gd name="connsiteY611" fmla="*/ 475307 h 967051"/>
                <a:gd name="connsiteX612" fmla="*/ 1362910 w 1453314"/>
                <a:gd name="connsiteY612" fmla="*/ 472567 h 967051"/>
                <a:gd name="connsiteX613" fmla="*/ 1364280 w 1453314"/>
                <a:gd name="connsiteY613" fmla="*/ 478046 h 967051"/>
                <a:gd name="connsiteX614" fmla="*/ 1360171 w 1453314"/>
                <a:gd name="connsiteY614" fmla="*/ 483525 h 967051"/>
                <a:gd name="connsiteX615" fmla="*/ 1353322 w 1453314"/>
                <a:gd name="connsiteY615" fmla="*/ 483525 h 967051"/>
                <a:gd name="connsiteX616" fmla="*/ 1351952 w 1453314"/>
                <a:gd name="connsiteY616" fmla="*/ 480786 h 967051"/>
                <a:gd name="connsiteX617" fmla="*/ 1362910 w 1453314"/>
                <a:gd name="connsiteY617" fmla="*/ 472567 h 967051"/>
                <a:gd name="connsiteX618" fmla="*/ 268473 w 1453314"/>
                <a:gd name="connsiteY618" fmla="*/ 465718 h 967051"/>
                <a:gd name="connsiteX619" fmla="*/ 272582 w 1453314"/>
                <a:gd name="connsiteY619" fmla="*/ 467088 h 967051"/>
                <a:gd name="connsiteX620" fmla="*/ 268473 w 1453314"/>
                <a:gd name="connsiteY620" fmla="*/ 471198 h 967051"/>
                <a:gd name="connsiteX621" fmla="*/ 268473 w 1453314"/>
                <a:gd name="connsiteY621" fmla="*/ 465718 h 967051"/>
                <a:gd name="connsiteX622" fmla="*/ 545164 w 1453314"/>
                <a:gd name="connsiteY622" fmla="*/ 464348 h 967051"/>
                <a:gd name="connsiteX623" fmla="*/ 549273 w 1453314"/>
                <a:gd name="connsiteY623" fmla="*/ 464348 h 967051"/>
                <a:gd name="connsiteX624" fmla="*/ 547904 w 1453314"/>
                <a:gd name="connsiteY624" fmla="*/ 468458 h 967051"/>
                <a:gd name="connsiteX625" fmla="*/ 545164 w 1453314"/>
                <a:gd name="connsiteY625" fmla="*/ 464348 h 967051"/>
                <a:gd name="connsiteX626" fmla="*/ 1451945 w 1453314"/>
                <a:gd name="connsiteY626" fmla="*/ 450651 h 967051"/>
                <a:gd name="connsiteX627" fmla="*/ 1453314 w 1453314"/>
                <a:gd name="connsiteY627" fmla="*/ 453391 h 967051"/>
                <a:gd name="connsiteX628" fmla="*/ 1449205 w 1453314"/>
                <a:gd name="connsiteY628" fmla="*/ 452021 h 967051"/>
                <a:gd name="connsiteX629" fmla="*/ 1451945 w 1453314"/>
                <a:gd name="connsiteY629" fmla="*/ 450651 h 967051"/>
                <a:gd name="connsiteX630" fmla="*/ 1379347 w 1453314"/>
                <a:gd name="connsiteY630" fmla="*/ 347919 h 967051"/>
                <a:gd name="connsiteX631" fmla="*/ 1384826 w 1453314"/>
                <a:gd name="connsiteY631" fmla="*/ 352028 h 967051"/>
                <a:gd name="connsiteX632" fmla="*/ 1380717 w 1453314"/>
                <a:gd name="connsiteY632" fmla="*/ 353398 h 967051"/>
                <a:gd name="connsiteX633" fmla="*/ 1039647 w 1453314"/>
                <a:gd name="connsiteY633" fmla="*/ 280801 h 967051"/>
                <a:gd name="connsiteX634" fmla="*/ 1017731 w 1453314"/>
                <a:gd name="connsiteY634" fmla="*/ 308196 h 967051"/>
                <a:gd name="connsiteX635" fmla="*/ 1043756 w 1453314"/>
                <a:gd name="connsiteY635" fmla="*/ 335591 h 967051"/>
                <a:gd name="connsiteX636" fmla="*/ 187657 w 1453314"/>
                <a:gd name="connsiteY636" fmla="*/ 184918 h 967051"/>
                <a:gd name="connsiteX637" fmla="*/ 215052 w 1453314"/>
                <a:gd name="connsiteY637" fmla="*/ 216422 h 967051"/>
                <a:gd name="connsiteX638" fmla="*/ 219162 w 1453314"/>
                <a:gd name="connsiteY638" fmla="*/ 221901 h 967051"/>
                <a:gd name="connsiteX639" fmla="*/ 208204 w 1453314"/>
                <a:gd name="connsiteY639" fmla="*/ 250666 h 967051"/>
                <a:gd name="connsiteX640" fmla="*/ 226010 w 1453314"/>
                <a:gd name="connsiteY640" fmla="*/ 267103 h 967051"/>
                <a:gd name="connsiteX641" fmla="*/ 236968 w 1453314"/>
                <a:gd name="connsiteY641" fmla="*/ 258885 h 967051"/>
                <a:gd name="connsiteX642" fmla="*/ 247927 w 1453314"/>
                <a:gd name="connsiteY642" fmla="*/ 271212 h 967051"/>
                <a:gd name="connsiteX643" fmla="*/ 262994 w 1453314"/>
                <a:gd name="connsiteY643" fmla="*/ 273952 h 967051"/>
                <a:gd name="connsiteX644" fmla="*/ 273952 w 1453314"/>
                <a:gd name="connsiteY644" fmla="*/ 298608 h 967051"/>
                <a:gd name="connsiteX645" fmla="*/ 273952 w 1453314"/>
                <a:gd name="connsiteY645" fmla="*/ 328742 h 967051"/>
                <a:gd name="connsiteX646" fmla="*/ 275322 w 1453314"/>
                <a:gd name="connsiteY646" fmla="*/ 353398 h 967051"/>
                <a:gd name="connsiteX647" fmla="*/ 282171 w 1453314"/>
                <a:gd name="connsiteY647" fmla="*/ 380793 h 967051"/>
                <a:gd name="connsiteX648" fmla="*/ 260255 w 1453314"/>
                <a:gd name="connsiteY648" fmla="*/ 404079 h 967051"/>
                <a:gd name="connsiteX649" fmla="*/ 243817 w 1453314"/>
                <a:gd name="connsiteY649" fmla="*/ 375314 h 967051"/>
                <a:gd name="connsiteX650" fmla="*/ 232859 w 1453314"/>
                <a:gd name="connsiteY650" fmla="*/ 416407 h 967051"/>
                <a:gd name="connsiteX651" fmla="*/ 241078 w 1453314"/>
                <a:gd name="connsiteY651" fmla="*/ 446542 h 967051"/>
                <a:gd name="connsiteX652" fmla="*/ 235599 w 1453314"/>
                <a:gd name="connsiteY652" fmla="*/ 478046 h 967051"/>
                <a:gd name="connsiteX653" fmla="*/ 243817 w 1453314"/>
                <a:gd name="connsiteY653" fmla="*/ 519139 h 967051"/>
                <a:gd name="connsiteX654" fmla="*/ 254775 w 1453314"/>
                <a:gd name="connsiteY654" fmla="*/ 510921 h 967051"/>
                <a:gd name="connsiteX655" fmla="*/ 272582 w 1453314"/>
                <a:gd name="connsiteY655" fmla="*/ 515030 h 967051"/>
                <a:gd name="connsiteX656" fmla="*/ 278061 w 1453314"/>
                <a:gd name="connsiteY656" fmla="*/ 521879 h 967051"/>
                <a:gd name="connsiteX657" fmla="*/ 268473 w 1453314"/>
                <a:gd name="connsiteY657" fmla="*/ 531467 h 967051"/>
                <a:gd name="connsiteX658" fmla="*/ 242448 w 1453314"/>
                <a:gd name="connsiteY658" fmla="*/ 523248 h 967051"/>
                <a:gd name="connsiteX659" fmla="*/ 232859 w 1453314"/>
                <a:gd name="connsiteY659" fmla="*/ 553383 h 967051"/>
                <a:gd name="connsiteX660" fmla="*/ 238338 w 1453314"/>
                <a:gd name="connsiteY660" fmla="*/ 557492 h 967051"/>
                <a:gd name="connsiteX661" fmla="*/ 232859 w 1453314"/>
                <a:gd name="connsiteY661" fmla="*/ 558862 h 967051"/>
                <a:gd name="connsiteX662" fmla="*/ 232859 w 1453314"/>
                <a:gd name="connsiteY662" fmla="*/ 568451 h 967051"/>
                <a:gd name="connsiteX663" fmla="*/ 239708 w 1453314"/>
                <a:gd name="connsiteY663" fmla="*/ 569820 h 967051"/>
                <a:gd name="connsiteX664" fmla="*/ 238338 w 1453314"/>
                <a:gd name="connsiteY664" fmla="*/ 572560 h 967051"/>
                <a:gd name="connsiteX665" fmla="*/ 232859 w 1453314"/>
                <a:gd name="connsiteY665" fmla="*/ 575299 h 967051"/>
                <a:gd name="connsiteX666" fmla="*/ 231490 w 1453314"/>
                <a:gd name="connsiteY666" fmla="*/ 613652 h 967051"/>
                <a:gd name="connsiteX667" fmla="*/ 234229 w 1453314"/>
                <a:gd name="connsiteY667" fmla="*/ 624611 h 967051"/>
                <a:gd name="connsiteX668" fmla="*/ 231490 w 1453314"/>
                <a:gd name="connsiteY668" fmla="*/ 628720 h 967051"/>
                <a:gd name="connsiteX669" fmla="*/ 235599 w 1453314"/>
                <a:gd name="connsiteY669" fmla="*/ 635569 h 967051"/>
                <a:gd name="connsiteX670" fmla="*/ 232859 w 1453314"/>
                <a:gd name="connsiteY670" fmla="*/ 639678 h 967051"/>
                <a:gd name="connsiteX671" fmla="*/ 234229 w 1453314"/>
                <a:gd name="connsiteY671" fmla="*/ 654745 h 967051"/>
                <a:gd name="connsiteX672" fmla="*/ 234229 w 1453314"/>
                <a:gd name="connsiteY672" fmla="*/ 673922 h 967051"/>
                <a:gd name="connsiteX673" fmla="*/ 234229 w 1453314"/>
                <a:gd name="connsiteY673" fmla="*/ 682141 h 967051"/>
                <a:gd name="connsiteX674" fmla="*/ 239708 w 1453314"/>
                <a:gd name="connsiteY674" fmla="*/ 688989 h 967051"/>
                <a:gd name="connsiteX675" fmla="*/ 238338 w 1453314"/>
                <a:gd name="connsiteY675" fmla="*/ 691729 h 967051"/>
                <a:gd name="connsiteX676" fmla="*/ 230120 w 1453314"/>
                <a:gd name="connsiteY676" fmla="*/ 708166 h 967051"/>
                <a:gd name="connsiteX677" fmla="*/ 226010 w 1453314"/>
                <a:gd name="connsiteY677" fmla="*/ 712275 h 967051"/>
                <a:gd name="connsiteX678" fmla="*/ 221901 w 1453314"/>
                <a:gd name="connsiteY678" fmla="*/ 732822 h 967051"/>
                <a:gd name="connsiteX679" fmla="*/ 227380 w 1453314"/>
                <a:gd name="connsiteY679" fmla="*/ 735561 h 967051"/>
                <a:gd name="connsiteX680" fmla="*/ 220531 w 1453314"/>
                <a:gd name="connsiteY680" fmla="*/ 735561 h 967051"/>
                <a:gd name="connsiteX681" fmla="*/ 215052 w 1453314"/>
                <a:gd name="connsiteY681" fmla="*/ 762956 h 967051"/>
                <a:gd name="connsiteX682" fmla="*/ 227380 w 1453314"/>
                <a:gd name="connsiteY682" fmla="*/ 815007 h 967051"/>
                <a:gd name="connsiteX683" fmla="*/ 213683 w 1453314"/>
                <a:gd name="connsiteY683" fmla="*/ 825965 h 967051"/>
                <a:gd name="connsiteX684" fmla="*/ 191767 w 1453314"/>
                <a:gd name="connsiteY684" fmla="*/ 791721 h 967051"/>
                <a:gd name="connsiteX685" fmla="*/ 193136 w 1453314"/>
                <a:gd name="connsiteY685" fmla="*/ 780763 h 967051"/>
                <a:gd name="connsiteX686" fmla="*/ 183548 w 1453314"/>
                <a:gd name="connsiteY686" fmla="*/ 735561 h 967051"/>
                <a:gd name="connsiteX687" fmla="*/ 186287 w 1453314"/>
                <a:gd name="connsiteY687" fmla="*/ 723233 h 967051"/>
                <a:gd name="connsiteX688" fmla="*/ 193136 w 1453314"/>
                <a:gd name="connsiteY688" fmla="*/ 738300 h 967051"/>
                <a:gd name="connsiteX689" fmla="*/ 195876 w 1453314"/>
                <a:gd name="connsiteY689" fmla="*/ 739670 h 967051"/>
                <a:gd name="connsiteX690" fmla="*/ 202725 w 1453314"/>
                <a:gd name="connsiteY690" fmla="*/ 724603 h 967051"/>
                <a:gd name="connsiteX691" fmla="*/ 201355 w 1453314"/>
                <a:gd name="connsiteY691" fmla="*/ 713645 h 967051"/>
                <a:gd name="connsiteX692" fmla="*/ 199279 w 1453314"/>
                <a:gd name="connsiteY692" fmla="*/ 706368 h 967051"/>
                <a:gd name="connsiteX693" fmla="*/ 198051 w 1453314"/>
                <a:gd name="connsiteY693" fmla="*/ 705990 h 967051"/>
                <a:gd name="connsiteX694" fmla="*/ 199985 w 1453314"/>
                <a:gd name="connsiteY694" fmla="*/ 704057 h 967051"/>
                <a:gd name="connsiteX695" fmla="*/ 199985 w 1453314"/>
                <a:gd name="connsiteY695" fmla="*/ 695838 h 967051"/>
                <a:gd name="connsiteX696" fmla="*/ 187657 w 1453314"/>
                <a:gd name="connsiteY696" fmla="*/ 690359 h 967051"/>
                <a:gd name="connsiteX697" fmla="*/ 183548 w 1453314"/>
                <a:gd name="connsiteY697" fmla="*/ 690359 h 967051"/>
                <a:gd name="connsiteX698" fmla="*/ 186287 w 1453314"/>
                <a:gd name="connsiteY698" fmla="*/ 695838 h 967051"/>
                <a:gd name="connsiteX699" fmla="*/ 182178 w 1453314"/>
                <a:gd name="connsiteY699" fmla="*/ 698577 h 967051"/>
                <a:gd name="connsiteX700" fmla="*/ 184918 w 1453314"/>
                <a:gd name="connsiteY700" fmla="*/ 694469 h 967051"/>
                <a:gd name="connsiteX701" fmla="*/ 180808 w 1453314"/>
                <a:gd name="connsiteY701" fmla="*/ 691729 h 967051"/>
                <a:gd name="connsiteX702" fmla="*/ 176699 w 1453314"/>
                <a:gd name="connsiteY702" fmla="*/ 694469 h 967051"/>
                <a:gd name="connsiteX703" fmla="*/ 173960 w 1453314"/>
                <a:gd name="connsiteY703" fmla="*/ 686250 h 967051"/>
                <a:gd name="connsiteX704" fmla="*/ 169850 w 1453314"/>
                <a:gd name="connsiteY704" fmla="*/ 686250 h 967051"/>
                <a:gd name="connsiteX705" fmla="*/ 160262 w 1453314"/>
                <a:gd name="connsiteY705" fmla="*/ 705427 h 967051"/>
                <a:gd name="connsiteX706" fmla="*/ 156153 w 1453314"/>
                <a:gd name="connsiteY706" fmla="*/ 713645 h 967051"/>
                <a:gd name="connsiteX707" fmla="*/ 152044 w 1453314"/>
                <a:gd name="connsiteY707" fmla="*/ 713645 h 967051"/>
                <a:gd name="connsiteX708" fmla="*/ 154783 w 1453314"/>
                <a:gd name="connsiteY708" fmla="*/ 710905 h 967051"/>
                <a:gd name="connsiteX709" fmla="*/ 141085 w 1453314"/>
                <a:gd name="connsiteY709" fmla="*/ 701317 h 967051"/>
                <a:gd name="connsiteX710" fmla="*/ 142455 w 1453314"/>
                <a:gd name="connsiteY710" fmla="*/ 695838 h 967051"/>
                <a:gd name="connsiteX711" fmla="*/ 135606 w 1453314"/>
                <a:gd name="connsiteY711" fmla="*/ 688989 h 967051"/>
                <a:gd name="connsiteX712" fmla="*/ 141085 w 1453314"/>
                <a:gd name="connsiteY712" fmla="*/ 687620 h 967051"/>
                <a:gd name="connsiteX713" fmla="*/ 139716 w 1453314"/>
                <a:gd name="connsiteY713" fmla="*/ 672552 h 967051"/>
                <a:gd name="connsiteX714" fmla="*/ 139716 w 1453314"/>
                <a:gd name="connsiteY714" fmla="*/ 667073 h 967051"/>
                <a:gd name="connsiteX715" fmla="*/ 142455 w 1453314"/>
                <a:gd name="connsiteY715" fmla="*/ 652006 h 967051"/>
                <a:gd name="connsiteX716" fmla="*/ 147934 w 1453314"/>
                <a:gd name="connsiteY716" fmla="*/ 643787 h 967051"/>
                <a:gd name="connsiteX717" fmla="*/ 145195 w 1453314"/>
                <a:gd name="connsiteY717" fmla="*/ 641048 h 967051"/>
                <a:gd name="connsiteX718" fmla="*/ 153413 w 1453314"/>
                <a:gd name="connsiteY718" fmla="*/ 627350 h 967051"/>
                <a:gd name="connsiteX719" fmla="*/ 152044 w 1453314"/>
                <a:gd name="connsiteY719" fmla="*/ 612283 h 967051"/>
                <a:gd name="connsiteX720" fmla="*/ 136976 w 1453314"/>
                <a:gd name="connsiteY720" fmla="*/ 573929 h 967051"/>
                <a:gd name="connsiteX721" fmla="*/ 131497 w 1453314"/>
                <a:gd name="connsiteY721" fmla="*/ 569820 h 967051"/>
                <a:gd name="connsiteX722" fmla="*/ 134237 w 1453314"/>
                <a:gd name="connsiteY722" fmla="*/ 565711 h 967051"/>
                <a:gd name="connsiteX723" fmla="*/ 130127 w 1453314"/>
                <a:gd name="connsiteY723" fmla="*/ 556123 h 967051"/>
                <a:gd name="connsiteX724" fmla="*/ 131497 w 1453314"/>
                <a:gd name="connsiteY724" fmla="*/ 545164 h 967051"/>
                <a:gd name="connsiteX725" fmla="*/ 124648 w 1453314"/>
                <a:gd name="connsiteY725" fmla="*/ 543795 h 967051"/>
                <a:gd name="connsiteX726" fmla="*/ 117799 w 1453314"/>
                <a:gd name="connsiteY726" fmla="*/ 535576 h 967051"/>
                <a:gd name="connsiteX727" fmla="*/ 112321 w 1453314"/>
                <a:gd name="connsiteY727" fmla="*/ 539686 h 967051"/>
                <a:gd name="connsiteX728" fmla="*/ 108211 w 1453314"/>
                <a:gd name="connsiteY728" fmla="*/ 538316 h 967051"/>
                <a:gd name="connsiteX729" fmla="*/ 112321 w 1453314"/>
                <a:gd name="connsiteY729" fmla="*/ 531467 h 967051"/>
                <a:gd name="connsiteX730" fmla="*/ 116430 w 1453314"/>
                <a:gd name="connsiteY730" fmla="*/ 535576 h 967051"/>
                <a:gd name="connsiteX731" fmla="*/ 123279 w 1453314"/>
                <a:gd name="connsiteY731" fmla="*/ 525988 h 967051"/>
                <a:gd name="connsiteX732" fmla="*/ 119169 w 1453314"/>
                <a:gd name="connsiteY732" fmla="*/ 521879 h 967051"/>
                <a:gd name="connsiteX733" fmla="*/ 117799 w 1453314"/>
                <a:gd name="connsiteY733" fmla="*/ 515030 h 967051"/>
                <a:gd name="connsiteX734" fmla="*/ 121909 w 1453314"/>
                <a:gd name="connsiteY734" fmla="*/ 509551 h 967051"/>
                <a:gd name="connsiteX735" fmla="*/ 112321 w 1453314"/>
                <a:gd name="connsiteY735" fmla="*/ 487635 h 967051"/>
                <a:gd name="connsiteX736" fmla="*/ 119169 w 1453314"/>
                <a:gd name="connsiteY736" fmla="*/ 473937 h 967051"/>
                <a:gd name="connsiteX737" fmla="*/ 108211 w 1453314"/>
                <a:gd name="connsiteY737" fmla="*/ 460240 h 967051"/>
                <a:gd name="connsiteX738" fmla="*/ 108211 w 1453314"/>
                <a:gd name="connsiteY738" fmla="*/ 453391 h 967051"/>
                <a:gd name="connsiteX739" fmla="*/ 109581 w 1453314"/>
                <a:gd name="connsiteY739" fmla="*/ 447912 h 967051"/>
                <a:gd name="connsiteX740" fmla="*/ 105472 w 1453314"/>
                <a:gd name="connsiteY740" fmla="*/ 428735 h 967051"/>
                <a:gd name="connsiteX741" fmla="*/ 123279 w 1453314"/>
                <a:gd name="connsiteY741" fmla="*/ 327373 h 967051"/>
                <a:gd name="connsiteX742" fmla="*/ 120539 w 1453314"/>
                <a:gd name="connsiteY742" fmla="*/ 319154 h 967051"/>
                <a:gd name="connsiteX743" fmla="*/ 101362 w 1453314"/>
                <a:gd name="connsiteY743" fmla="*/ 343810 h 967051"/>
                <a:gd name="connsiteX744" fmla="*/ 97253 w 1453314"/>
                <a:gd name="connsiteY744" fmla="*/ 368465 h 967051"/>
                <a:gd name="connsiteX745" fmla="*/ 75337 w 1453314"/>
                <a:gd name="connsiteY745" fmla="*/ 420516 h 967051"/>
                <a:gd name="connsiteX746" fmla="*/ 75337 w 1453314"/>
                <a:gd name="connsiteY746" fmla="*/ 434214 h 967051"/>
                <a:gd name="connsiteX747" fmla="*/ 75337 w 1453314"/>
                <a:gd name="connsiteY747" fmla="*/ 457500 h 967051"/>
                <a:gd name="connsiteX748" fmla="*/ 71228 w 1453314"/>
                <a:gd name="connsiteY748" fmla="*/ 469828 h 967051"/>
                <a:gd name="connsiteX749" fmla="*/ 75337 w 1453314"/>
                <a:gd name="connsiteY749" fmla="*/ 478046 h 967051"/>
                <a:gd name="connsiteX750" fmla="*/ 67118 w 1453314"/>
                <a:gd name="connsiteY750" fmla="*/ 495853 h 967051"/>
                <a:gd name="connsiteX751" fmla="*/ 50681 w 1453314"/>
                <a:gd name="connsiteY751" fmla="*/ 482156 h 967051"/>
                <a:gd name="connsiteX752" fmla="*/ 56160 w 1453314"/>
                <a:gd name="connsiteY752" fmla="*/ 468458 h 967051"/>
                <a:gd name="connsiteX753" fmla="*/ 56160 w 1453314"/>
                <a:gd name="connsiteY753" fmla="*/ 461609 h 967051"/>
                <a:gd name="connsiteX754" fmla="*/ 58900 w 1453314"/>
                <a:gd name="connsiteY754" fmla="*/ 445172 h 967051"/>
                <a:gd name="connsiteX755" fmla="*/ 64379 w 1453314"/>
                <a:gd name="connsiteY755" fmla="*/ 401340 h 967051"/>
                <a:gd name="connsiteX756" fmla="*/ 67118 w 1453314"/>
                <a:gd name="connsiteY756" fmla="*/ 376684 h 967051"/>
                <a:gd name="connsiteX757" fmla="*/ 68488 w 1453314"/>
                <a:gd name="connsiteY757" fmla="*/ 354768 h 967051"/>
                <a:gd name="connsiteX758" fmla="*/ 91774 w 1453314"/>
                <a:gd name="connsiteY758" fmla="*/ 301347 h 967051"/>
                <a:gd name="connsiteX759" fmla="*/ 109581 w 1453314"/>
                <a:gd name="connsiteY759" fmla="*/ 268473 h 967051"/>
                <a:gd name="connsiteX760" fmla="*/ 132867 w 1453314"/>
                <a:gd name="connsiteY760" fmla="*/ 265734 h 967051"/>
                <a:gd name="connsiteX761" fmla="*/ 161632 w 1453314"/>
                <a:gd name="connsiteY761" fmla="*/ 256145 h 967051"/>
                <a:gd name="connsiteX762" fmla="*/ 164371 w 1453314"/>
                <a:gd name="connsiteY762" fmla="*/ 242448 h 967051"/>
                <a:gd name="connsiteX763" fmla="*/ 154783 w 1453314"/>
                <a:gd name="connsiteY763" fmla="*/ 223271 h 967051"/>
                <a:gd name="connsiteX764" fmla="*/ 160262 w 1453314"/>
                <a:gd name="connsiteY764" fmla="*/ 212313 h 967051"/>
                <a:gd name="connsiteX765" fmla="*/ 160262 w 1453314"/>
                <a:gd name="connsiteY765" fmla="*/ 208204 h 967051"/>
                <a:gd name="connsiteX766" fmla="*/ 187657 w 1453314"/>
                <a:gd name="connsiteY766" fmla="*/ 184918 h 967051"/>
                <a:gd name="connsiteX767" fmla="*/ 657484 w 1453314"/>
                <a:gd name="connsiteY767" fmla="*/ 150674 h 967051"/>
                <a:gd name="connsiteX768" fmla="*/ 686249 w 1453314"/>
                <a:gd name="connsiteY768" fmla="*/ 168481 h 967051"/>
                <a:gd name="connsiteX769" fmla="*/ 690359 w 1453314"/>
                <a:gd name="connsiteY769" fmla="*/ 193136 h 967051"/>
                <a:gd name="connsiteX770" fmla="*/ 698577 w 1453314"/>
                <a:gd name="connsiteY770" fmla="*/ 198615 h 967051"/>
                <a:gd name="connsiteX771" fmla="*/ 686249 w 1453314"/>
                <a:gd name="connsiteY771" fmla="*/ 217792 h 967051"/>
                <a:gd name="connsiteX772" fmla="*/ 679400 w 1453314"/>
                <a:gd name="connsiteY772" fmla="*/ 238338 h 967051"/>
                <a:gd name="connsiteX773" fmla="*/ 717754 w 1453314"/>
                <a:gd name="connsiteY773" fmla="*/ 264364 h 967051"/>
                <a:gd name="connsiteX774" fmla="*/ 756107 w 1453314"/>
                <a:gd name="connsiteY774" fmla="*/ 306826 h 967051"/>
                <a:gd name="connsiteX775" fmla="*/ 747888 w 1453314"/>
                <a:gd name="connsiteY775" fmla="*/ 339700 h 967051"/>
                <a:gd name="connsiteX776" fmla="*/ 756107 w 1453314"/>
                <a:gd name="connsiteY776" fmla="*/ 369835 h 967051"/>
                <a:gd name="connsiteX777" fmla="*/ 751998 w 1453314"/>
                <a:gd name="connsiteY777" fmla="*/ 390382 h 967051"/>
                <a:gd name="connsiteX778" fmla="*/ 756107 w 1453314"/>
                <a:gd name="connsiteY778" fmla="*/ 420516 h 967051"/>
                <a:gd name="connsiteX779" fmla="*/ 738300 w 1453314"/>
                <a:gd name="connsiteY779" fmla="*/ 447912 h 967051"/>
                <a:gd name="connsiteX780" fmla="*/ 699947 w 1453314"/>
                <a:gd name="connsiteY780" fmla="*/ 421886 h 967051"/>
                <a:gd name="connsiteX781" fmla="*/ 694468 w 1453314"/>
                <a:gd name="connsiteY781" fmla="*/ 462979 h 967051"/>
                <a:gd name="connsiteX782" fmla="*/ 715014 w 1453314"/>
                <a:gd name="connsiteY782" fmla="*/ 564341 h 967051"/>
                <a:gd name="connsiteX783" fmla="*/ 723233 w 1453314"/>
                <a:gd name="connsiteY783" fmla="*/ 571190 h 967051"/>
                <a:gd name="connsiteX784" fmla="*/ 715014 w 1453314"/>
                <a:gd name="connsiteY784" fmla="*/ 575299 h 967051"/>
                <a:gd name="connsiteX785" fmla="*/ 715014 w 1453314"/>
                <a:gd name="connsiteY785" fmla="*/ 615022 h 967051"/>
                <a:gd name="connsiteX786" fmla="*/ 710905 w 1453314"/>
                <a:gd name="connsiteY786" fmla="*/ 643787 h 967051"/>
                <a:gd name="connsiteX787" fmla="*/ 719123 w 1453314"/>
                <a:gd name="connsiteY787" fmla="*/ 643787 h 967051"/>
                <a:gd name="connsiteX788" fmla="*/ 731451 w 1453314"/>
                <a:gd name="connsiteY788" fmla="*/ 658855 h 967051"/>
                <a:gd name="connsiteX789" fmla="*/ 728712 w 1453314"/>
                <a:gd name="connsiteY789" fmla="*/ 662964 h 967051"/>
                <a:gd name="connsiteX790" fmla="*/ 734191 w 1453314"/>
                <a:gd name="connsiteY790" fmla="*/ 665704 h 967051"/>
                <a:gd name="connsiteX791" fmla="*/ 712275 w 1453314"/>
                <a:gd name="connsiteY791" fmla="*/ 672552 h 967051"/>
                <a:gd name="connsiteX792" fmla="*/ 701317 w 1453314"/>
                <a:gd name="connsiteY792" fmla="*/ 667073 h 967051"/>
                <a:gd name="connsiteX793" fmla="*/ 699947 w 1453314"/>
                <a:gd name="connsiteY793" fmla="*/ 669812 h 967051"/>
                <a:gd name="connsiteX794" fmla="*/ 704056 w 1453314"/>
                <a:gd name="connsiteY794" fmla="*/ 678031 h 967051"/>
                <a:gd name="connsiteX795" fmla="*/ 695838 w 1453314"/>
                <a:gd name="connsiteY795" fmla="*/ 687620 h 967051"/>
                <a:gd name="connsiteX796" fmla="*/ 698577 w 1453314"/>
                <a:gd name="connsiteY796" fmla="*/ 690359 h 967051"/>
                <a:gd name="connsiteX797" fmla="*/ 691728 w 1453314"/>
                <a:gd name="connsiteY797" fmla="*/ 764326 h 967051"/>
                <a:gd name="connsiteX798" fmla="*/ 660224 w 1453314"/>
                <a:gd name="connsiteY798" fmla="*/ 861579 h 967051"/>
                <a:gd name="connsiteX799" fmla="*/ 661594 w 1453314"/>
                <a:gd name="connsiteY799" fmla="*/ 887604 h 967051"/>
                <a:gd name="connsiteX800" fmla="*/ 675291 w 1453314"/>
                <a:gd name="connsiteY800" fmla="*/ 908151 h 967051"/>
                <a:gd name="connsiteX801" fmla="*/ 650635 w 1453314"/>
                <a:gd name="connsiteY801" fmla="*/ 920479 h 967051"/>
                <a:gd name="connsiteX802" fmla="*/ 627350 w 1453314"/>
                <a:gd name="connsiteY802" fmla="*/ 904041 h 967051"/>
                <a:gd name="connsiteX803" fmla="*/ 628719 w 1453314"/>
                <a:gd name="connsiteY803" fmla="*/ 891714 h 967051"/>
                <a:gd name="connsiteX804" fmla="*/ 623240 w 1453314"/>
                <a:gd name="connsiteY804" fmla="*/ 882125 h 967051"/>
                <a:gd name="connsiteX805" fmla="*/ 623240 w 1453314"/>
                <a:gd name="connsiteY805" fmla="*/ 873907 h 967051"/>
                <a:gd name="connsiteX806" fmla="*/ 634199 w 1453314"/>
                <a:gd name="connsiteY806" fmla="*/ 849251 h 967051"/>
                <a:gd name="connsiteX807" fmla="*/ 642417 w 1453314"/>
                <a:gd name="connsiteY807" fmla="*/ 825965 h 967051"/>
                <a:gd name="connsiteX808" fmla="*/ 642417 w 1453314"/>
                <a:gd name="connsiteY808" fmla="*/ 816377 h 967051"/>
                <a:gd name="connsiteX809" fmla="*/ 647896 w 1453314"/>
                <a:gd name="connsiteY809" fmla="*/ 765696 h 967051"/>
                <a:gd name="connsiteX810" fmla="*/ 647896 w 1453314"/>
                <a:gd name="connsiteY810" fmla="*/ 756107 h 967051"/>
                <a:gd name="connsiteX811" fmla="*/ 632829 w 1453314"/>
                <a:gd name="connsiteY811" fmla="*/ 746519 h 967051"/>
                <a:gd name="connsiteX812" fmla="*/ 636938 w 1453314"/>
                <a:gd name="connsiteY812" fmla="*/ 721864 h 967051"/>
                <a:gd name="connsiteX813" fmla="*/ 634199 w 1453314"/>
                <a:gd name="connsiteY813" fmla="*/ 720494 h 967051"/>
                <a:gd name="connsiteX814" fmla="*/ 624610 w 1453314"/>
                <a:gd name="connsiteY814" fmla="*/ 723233 h 967051"/>
                <a:gd name="connsiteX815" fmla="*/ 590366 w 1453314"/>
                <a:gd name="connsiteY815" fmla="*/ 688989 h 967051"/>
                <a:gd name="connsiteX816" fmla="*/ 593106 w 1453314"/>
                <a:gd name="connsiteY816" fmla="*/ 686250 h 967051"/>
                <a:gd name="connsiteX817" fmla="*/ 578038 w 1453314"/>
                <a:gd name="connsiteY817" fmla="*/ 678031 h 967051"/>
                <a:gd name="connsiteX818" fmla="*/ 556122 w 1453314"/>
                <a:gd name="connsiteY818" fmla="*/ 657485 h 967051"/>
                <a:gd name="connsiteX819" fmla="*/ 552013 w 1453314"/>
                <a:gd name="connsiteY819" fmla="*/ 660224 h 967051"/>
                <a:gd name="connsiteX820" fmla="*/ 549273 w 1453314"/>
                <a:gd name="connsiteY820" fmla="*/ 658855 h 967051"/>
                <a:gd name="connsiteX821" fmla="*/ 552013 w 1453314"/>
                <a:gd name="connsiteY821" fmla="*/ 656115 h 967051"/>
                <a:gd name="connsiteX822" fmla="*/ 557492 w 1453314"/>
                <a:gd name="connsiteY822" fmla="*/ 657485 h 967051"/>
                <a:gd name="connsiteX823" fmla="*/ 557492 w 1453314"/>
                <a:gd name="connsiteY823" fmla="*/ 647897 h 967051"/>
                <a:gd name="connsiteX824" fmla="*/ 539685 w 1453314"/>
                <a:gd name="connsiteY824" fmla="*/ 604064 h 967051"/>
                <a:gd name="connsiteX825" fmla="*/ 543794 w 1453314"/>
                <a:gd name="connsiteY825" fmla="*/ 590367 h 967051"/>
                <a:gd name="connsiteX826" fmla="*/ 542425 w 1453314"/>
                <a:gd name="connsiteY826" fmla="*/ 587627 h 967051"/>
                <a:gd name="connsiteX827" fmla="*/ 538315 w 1453314"/>
                <a:gd name="connsiteY827" fmla="*/ 576669 h 967051"/>
                <a:gd name="connsiteX828" fmla="*/ 538315 w 1453314"/>
                <a:gd name="connsiteY828" fmla="*/ 573929 h 967051"/>
                <a:gd name="connsiteX829" fmla="*/ 543794 w 1453314"/>
                <a:gd name="connsiteY829" fmla="*/ 571190 h 967051"/>
                <a:gd name="connsiteX830" fmla="*/ 543794 w 1453314"/>
                <a:gd name="connsiteY830" fmla="*/ 565711 h 967051"/>
                <a:gd name="connsiteX831" fmla="*/ 546534 w 1453314"/>
                <a:gd name="connsiteY831" fmla="*/ 549274 h 967051"/>
                <a:gd name="connsiteX832" fmla="*/ 547904 w 1453314"/>
                <a:gd name="connsiteY832" fmla="*/ 536946 h 967051"/>
                <a:gd name="connsiteX833" fmla="*/ 549273 w 1453314"/>
                <a:gd name="connsiteY833" fmla="*/ 525988 h 967051"/>
                <a:gd name="connsiteX834" fmla="*/ 549273 w 1453314"/>
                <a:gd name="connsiteY834" fmla="*/ 497223 h 967051"/>
                <a:gd name="connsiteX835" fmla="*/ 550643 w 1453314"/>
                <a:gd name="connsiteY835" fmla="*/ 489004 h 967051"/>
                <a:gd name="connsiteX836" fmla="*/ 564341 w 1453314"/>
                <a:gd name="connsiteY836" fmla="*/ 446542 h 967051"/>
                <a:gd name="connsiteX837" fmla="*/ 553383 w 1453314"/>
                <a:gd name="connsiteY837" fmla="*/ 376684 h 967051"/>
                <a:gd name="connsiteX838" fmla="*/ 553383 w 1453314"/>
                <a:gd name="connsiteY838" fmla="*/ 323264 h 967051"/>
                <a:gd name="connsiteX839" fmla="*/ 524618 w 1453314"/>
                <a:gd name="connsiteY839" fmla="*/ 345180 h 967051"/>
                <a:gd name="connsiteX840" fmla="*/ 501332 w 1453314"/>
                <a:gd name="connsiteY840" fmla="*/ 360247 h 967051"/>
                <a:gd name="connsiteX841" fmla="*/ 490374 w 1453314"/>
                <a:gd name="connsiteY841" fmla="*/ 397230 h 967051"/>
                <a:gd name="connsiteX842" fmla="*/ 482155 w 1453314"/>
                <a:gd name="connsiteY842" fmla="*/ 456130 h 967051"/>
                <a:gd name="connsiteX843" fmla="*/ 509550 w 1453314"/>
                <a:gd name="connsiteY843" fmla="*/ 520509 h 967051"/>
                <a:gd name="connsiteX844" fmla="*/ 509550 w 1453314"/>
                <a:gd name="connsiteY844" fmla="*/ 525988 h 967051"/>
                <a:gd name="connsiteX845" fmla="*/ 491743 w 1453314"/>
                <a:gd name="connsiteY845" fmla="*/ 510921 h 967051"/>
                <a:gd name="connsiteX846" fmla="*/ 487635 w 1453314"/>
                <a:gd name="connsiteY846" fmla="*/ 516400 h 967051"/>
                <a:gd name="connsiteX847" fmla="*/ 487635 w 1453314"/>
                <a:gd name="connsiteY847" fmla="*/ 519139 h 967051"/>
                <a:gd name="connsiteX848" fmla="*/ 489004 w 1453314"/>
                <a:gd name="connsiteY848" fmla="*/ 536946 h 967051"/>
                <a:gd name="connsiteX849" fmla="*/ 487635 w 1453314"/>
                <a:gd name="connsiteY849" fmla="*/ 553383 h 967051"/>
                <a:gd name="connsiteX850" fmla="*/ 484895 w 1453314"/>
                <a:gd name="connsiteY850" fmla="*/ 554753 h 967051"/>
                <a:gd name="connsiteX851" fmla="*/ 479416 w 1453314"/>
                <a:gd name="connsiteY851" fmla="*/ 521879 h 967051"/>
                <a:gd name="connsiteX852" fmla="*/ 465718 w 1453314"/>
                <a:gd name="connsiteY852" fmla="*/ 556123 h 967051"/>
                <a:gd name="connsiteX853" fmla="*/ 465718 w 1453314"/>
                <a:gd name="connsiteY853" fmla="*/ 524618 h 967051"/>
                <a:gd name="connsiteX854" fmla="*/ 450651 w 1453314"/>
                <a:gd name="connsiteY854" fmla="*/ 546534 h 967051"/>
                <a:gd name="connsiteX855" fmla="*/ 450651 w 1453314"/>
                <a:gd name="connsiteY855" fmla="*/ 541055 h 967051"/>
                <a:gd name="connsiteX856" fmla="*/ 460239 w 1453314"/>
                <a:gd name="connsiteY856" fmla="*/ 520509 h 967051"/>
                <a:gd name="connsiteX857" fmla="*/ 460239 w 1453314"/>
                <a:gd name="connsiteY857" fmla="*/ 510921 h 967051"/>
                <a:gd name="connsiteX858" fmla="*/ 456130 w 1453314"/>
                <a:gd name="connsiteY858" fmla="*/ 509551 h 967051"/>
                <a:gd name="connsiteX859" fmla="*/ 436953 w 1453314"/>
                <a:gd name="connsiteY859" fmla="*/ 520509 h 967051"/>
                <a:gd name="connsiteX860" fmla="*/ 460239 w 1453314"/>
                <a:gd name="connsiteY860" fmla="*/ 486265 h 967051"/>
                <a:gd name="connsiteX861" fmla="*/ 460239 w 1453314"/>
                <a:gd name="connsiteY861" fmla="*/ 478046 h 967051"/>
                <a:gd name="connsiteX862" fmla="*/ 452020 w 1453314"/>
                <a:gd name="connsiteY862" fmla="*/ 461609 h 967051"/>
                <a:gd name="connsiteX863" fmla="*/ 453390 w 1453314"/>
                <a:gd name="connsiteY863" fmla="*/ 456130 h 967051"/>
                <a:gd name="connsiteX864" fmla="*/ 460239 w 1453314"/>
                <a:gd name="connsiteY864" fmla="*/ 457500 h 967051"/>
                <a:gd name="connsiteX865" fmla="*/ 460239 w 1453314"/>
                <a:gd name="connsiteY865" fmla="*/ 364356 h 967051"/>
                <a:gd name="connsiteX866" fmla="*/ 467088 w 1453314"/>
                <a:gd name="connsiteY866" fmla="*/ 335591 h 967051"/>
                <a:gd name="connsiteX867" fmla="*/ 479416 w 1453314"/>
                <a:gd name="connsiteY867" fmla="*/ 327373 h 967051"/>
                <a:gd name="connsiteX868" fmla="*/ 535576 w 1453314"/>
                <a:gd name="connsiteY868" fmla="*/ 268473 h 967051"/>
                <a:gd name="connsiteX869" fmla="*/ 550643 w 1453314"/>
                <a:gd name="connsiteY869" fmla="*/ 250666 h 967051"/>
                <a:gd name="connsiteX870" fmla="*/ 571189 w 1453314"/>
                <a:gd name="connsiteY870" fmla="*/ 245187 h 967051"/>
                <a:gd name="connsiteX871" fmla="*/ 616392 w 1453314"/>
                <a:gd name="connsiteY871" fmla="*/ 234229 h 967051"/>
                <a:gd name="connsiteX872" fmla="*/ 625980 w 1453314"/>
                <a:gd name="connsiteY872" fmla="*/ 221901 h 967051"/>
                <a:gd name="connsiteX873" fmla="*/ 619131 w 1453314"/>
                <a:gd name="connsiteY873" fmla="*/ 199985 h 967051"/>
                <a:gd name="connsiteX874" fmla="*/ 621871 w 1453314"/>
                <a:gd name="connsiteY874" fmla="*/ 182178 h 967051"/>
                <a:gd name="connsiteX875" fmla="*/ 657484 w 1453314"/>
                <a:gd name="connsiteY875" fmla="*/ 150674 h 967051"/>
                <a:gd name="connsiteX876" fmla="*/ 1160186 w 1453314"/>
                <a:gd name="connsiteY876" fmla="*/ 0 h 967051"/>
                <a:gd name="connsiteX877" fmla="*/ 1190320 w 1453314"/>
                <a:gd name="connsiteY877" fmla="*/ 8219 h 967051"/>
                <a:gd name="connsiteX878" fmla="*/ 1217716 w 1453314"/>
                <a:gd name="connsiteY878" fmla="*/ 63009 h 967051"/>
                <a:gd name="connsiteX879" fmla="*/ 1197169 w 1453314"/>
                <a:gd name="connsiteY879" fmla="*/ 123278 h 967051"/>
                <a:gd name="connsiteX880" fmla="*/ 1236892 w 1453314"/>
                <a:gd name="connsiteY880" fmla="*/ 146564 h 967051"/>
                <a:gd name="connsiteX881" fmla="*/ 1271136 w 1453314"/>
                <a:gd name="connsiteY881" fmla="*/ 156153 h 967051"/>
                <a:gd name="connsiteX882" fmla="*/ 1277985 w 1453314"/>
                <a:gd name="connsiteY882" fmla="*/ 169850 h 967051"/>
                <a:gd name="connsiteX883" fmla="*/ 1284834 w 1453314"/>
                <a:gd name="connsiteY883" fmla="*/ 206834 h 967051"/>
                <a:gd name="connsiteX884" fmla="*/ 1280724 w 1453314"/>
                <a:gd name="connsiteY884" fmla="*/ 227380 h 967051"/>
                <a:gd name="connsiteX885" fmla="*/ 1297162 w 1453314"/>
                <a:gd name="connsiteY885" fmla="*/ 289019 h 967051"/>
                <a:gd name="connsiteX886" fmla="*/ 1310859 w 1453314"/>
                <a:gd name="connsiteY886" fmla="*/ 364356 h 967051"/>
                <a:gd name="connsiteX887" fmla="*/ 1345103 w 1453314"/>
                <a:gd name="connsiteY887" fmla="*/ 473937 h 967051"/>
                <a:gd name="connsiteX888" fmla="*/ 1349212 w 1453314"/>
                <a:gd name="connsiteY888" fmla="*/ 491744 h 967051"/>
                <a:gd name="connsiteX889" fmla="*/ 1356061 w 1453314"/>
                <a:gd name="connsiteY889" fmla="*/ 491744 h 967051"/>
                <a:gd name="connsiteX890" fmla="*/ 1350582 w 1453314"/>
                <a:gd name="connsiteY890" fmla="*/ 497223 h 967051"/>
                <a:gd name="connsiteX891" fmla="*/ 1353322 w 1453314"/>
                <a:gd name="connsiteY891" fmla="*/ 513660 h 967051"/>
                <a:gd name="connsiteX892" fmla="*/ 1342364 w 1453314"/>
                <a:gd name="connsiteY892" fmla="*/ 525988 h 967051"/>
                <a:gd name="connsiteX893" fmla="*/ 1325927 w 1453314"/>
                <a:gd name="connsiteY893" fmla="*/ 489004 h 967051"/>
                <a:gd name="connsiteX894" fmla="*/ 1324557 w 1453314"/>
                <a:gd name="connsiteY894" fmla="*/ 505441 h 967051"/>
                <a:gd name="connsiteX895" fmla="*/ 1321817 w 1453314"/>
                <a:gd name="connsiteY895" fmla="*/ 508181 h 967051"/>
                <a:gd name="connsiteX896" fmla="*/ 1319078 w 1453314"/>
                <a:gd name="connsiteY896" fmla="*/ 505441 h 967051"/>
                <a:gd name="connsiteX897" fmla="*/ 1319078 w 1453314"/>
                <a:gd name="connsiteY897" fmla="*/ 457500 h 967051"/>
                <a:gd name="connsiteX898" fmla="*/ 1258808 w 1453314"/>
                <a:gd name="connsiteY898" fmla="*/ 341070 h 967051"/>
                <a:gd name="connsiteX899" fmla="*/ 1242371 w 1453314"/>
                <a:gd name="connsiteY899" fmla="*/ 282171 h 967051"/>
                <a:gd name="connsiteX900" fmla="*/ 1239632 w 1453314"/>
                <a:gd name="connsiteY900" fmla="*/ 279431 h 967051"/>
                <a:gd name="connsiteX901" fmla="*/ 1232783 w 1453314"/>
                <a:gd name="connsiteY901" fmla="*/ 301347 h 967051"/>
                <a:gd name="connsiteX902" fmla="*/ 1224565 w 1453314"/>
                <a:gd name="connsiteY902" fmla="*/ 315045 h 967051"/>
                <a:gd name="connsiteX903" fmla="*/ 1221825 w 1453314"/>
                <a:gd name="connsiteY903" fmla="*/ 327373 h 967051"/>
                <a:gd name="connsiteX904" fmla="*/ 1220455 w 1453314"/>
                <a:gd name="connsiteY904" fmla="*/ 378054 h 967051"/>
                <a:gd name="connsiteX905" fmla="*/ 1224565 w 1453314"/>
                <a:gd name="connsiteY905" fmla="*/ 425995 h 967051"/>
                <a:gd name="connsiteX906" fmla="*/ 1231413 w 1453314"/>
                <a:gd name="connsiteY906" fmla="*/ 438323 h 967051"/>
                <a:gd name="connsiteX907" fmla="*/ 1245111 w 1453314"/>
                <a:gd name="connsiteY907" fmla="*/ 482156 h 967051"/>
                <a:gd name="connsiteX908" fmla="*/ 1254699 w 1453314"/>
                <a:gd name="connsiteY908" fmla="*/ 484895 h 967051"/>
                <a:gd name="connsiteX909" fmla="*/ 1247850 w 1453314"/>
                <a:gd name="connsiteY909" fmla="*/ 486265 h 967051"/>
                <a:gd name="connsiteX910" fmla="*/ 1246481 w 1453314"/>
                <a:gd name="connsiteY910" fmla="*/ 512290 h 967051"/>
                <a:gd name="connsiteX911" fmla="*/ 1238262 w 1453314"/>
                <a:gd name="connsiteY911" fmla="*/ 591736 h 967051"/>
                <a:gd name="connsiteX912" fmla="*/ 1212237 w 1453314"/>
                <a:gd name="connsiteY912" fmla="*/ 650636 h 967051"/>
                <a:gd name="connsiteX913" fmla="*/ 1219085 w 1453314"/>
                <a:gd name="connsiteY913" fmla="*/ 668443 h 967051"/>
                <a:gd name="connsiteX914" fmla="*/ 1213606 w 1453314"/>
                <a:gd name="connsiteY914" fmla="*/ 678031 h 967051"/>
                <a:gd name="connsiteX915" fmla="*/ 1217716 w 1453314"/>
                <a:gd name="connsiteY915" fmla="*/ 699947 h 967051"/>
                <a:gd name="connsiteX916" fmla="*/ 1225934 w 1453314"/>
                <a:gd name="connsiteY916" fmla="*/ 699947 h 967051"/>
                <a:gd name="connsiteX917" fmla="*/ 1228674 w 1453314"/>
                <a:gd name="connsiteY917" fmla="*/ 712275 h 967051"/>
                <a:gd name="connsiteX918" fmla="*/ 1214976 w 1453314"/>
                <a:gd name="connsiteY918" fmla="*/ 719124 h 967051"/>
                <a:gd name="connsiteX919" fmla="*/ 1221825 w 1453314"/>
                <a:gd name="connsiteY919" fmla="*/ 757477 h 967051"/>
                <a:gd name="connsiteX920" fmla="*/ 1217716 w 1453314"/>
                <a:gd name="connsiteY920" fmla="*/ 760217 h 967051"/>
                <a:gd name="connsiteX921" fmla="*/ 1217716 w 1453314"/>
                <a:gd name="connsiteY921" fmla="*/ 809528 h 967051"/>
                <a:gd name="connsiteX922" fmla="*/ 1210867 w 1453314"/>
                <a:gd name="connsiteY922" fmla="*/ 828705 h 967051"/>
                <a:gd name="connsiteX923" fmla="*/ 1221825 w 1453314"/>
                <a:gd name="connsiteY923" fmla="*/ 839663 h 967051"/>
                <a:gd name="connsiteX924" fmla="*/ 1213606 w 1453314"/>
                <a:gd name="connsiteY924" fmla="*/ 850621 h 967051"/>
                <a:gd name="connsiteX925" fmla="*/ 1204018 w 1453314"/>
                <a:gd name="connsiteY925" fmla="*/ 850621 h 967051"/>
                <a:gd name="connsiteX926" fmla="*/ 1193060 w 1453314"/>
                <a:gd name="connsiteY926" fmla="*/ 893083 h 967051"/>
                <a:gd name="connsiteX927" fmla="*/ 1193060 w 1453314"/>
                <a:gd name="connsiteY927" fmla="*/ 921848 h 967051"/>
                <a:gd name="connsiteX928" fmla="*/ 1187581 w 1453314"/>
                <a:gd name="connsiteY928" fmla="*/ 957462 h 967051"/>
                <a:gd name="connsiteX929" fmla="*/ 1179362 w 1453314"/>
                <a:gd name="connsiteY929" fmla="*/ 962941 h 967051"/>
                <a:gd name="connsiteX930" fmla="*/ 1177993 w 1453314"/>
                <a:gd name="connsiteY930" fmla="*/ 960202 h 967051"/>
                <a:gd name="connsiteX931" fmla="*/ 1171691 w 1453314"/>
                <a:gd name="connsiteY931" fmla="*/ 961462 h 967051"/>
                <a:gd name="connsiteX932" fmla="*/ 1168404 w 1453314"/>
                <a:gd name="connsiteY932" fmla="*/ 958832 h 967051"/>
                <a:gd name="connsiteX933" fmla="*/ 1161555 w 1453314"/>
                <a:gd name="connsiteY933" fmla="*/ 964311 h 967051"/>
                <a:gd name="connsiteX934" fmla="*/ 1164295 w 1453314"/>
                <a:gd name="connsiteY934" fmla="*/ 967051 h 967051"/>
                <a:gd name="connsiteX935" fmla="*/ 1153337 w 1453314"/>
                <a:gd name="connsiteY935" fmla="*/ 961571 h 967051"/>
                <a:gd name="connsiteX936" fmla="*/ 1147858 w 1453314"/>
                <a:gd name="connsiteY936" fmla="*/ 965681 h 967051"/>
                <a:gd name="connsiteX937" fmla="*/ 1142379 w 1453314"/>
                <a:gd name="connsiteY937" fmla="*/ 961571 h 967051"/>
                <a:gd name="connsiteX938" fmla="*/ 1142379 w 1453314"/>
                <a:gd name="connsiteY938" fmla="*/ 964311 h 967051"/>
                <a:gd name="connsiteX939" fmla="*/ 1139639 w 1453314"/>
                <a:gd name="connsiteY939" fmla="*/ 962941 h 967051"/>
                <a:gd name="connsiteX940" fmla="*/ 1139639 w 1453314"/>
                <a:gd name="connsiteY940" fmla="*/ 957462 h 967051"/>
                <a:gd name="connsiteX941" fmla="*/ 1135530 w 1453314"/>
                <a:gd name="connsiteY941" fmla="*/ 962941 h 967051"/>
                <a:gd name="connsiteX942" fmla="*/ 1131421 w 1453314"/>
                <a:gd name="connsiteY942" fmla="*/ 962941 h 967051"/>
                <a:gd name="connsiteX943" fmla="*/ 1134160 w 1453314"/>
                <a:gd name="connsiteY943" fmla="*/ 958832 h 967051"/>
                <a:gd name="connsiteX944" fmla="*/ 1131421 w 1453314"/>
                <a:gd name="connsiteY944" fmla="*/ 957462 h 967051"/>
                <a:gd name="connsiteX945" fmla="*/ 1145118 w 1453314"/>
                <a:gd name="connsiteY945" fmla="*/ 939655 h 967051"/>
                <a:gd name="connsiteX946" fmla="*/ 1157446 w 1453314"/>
                <a:gd name="connsiteY946" fmla="*/ 904041 h 967051"/>
                <a:gd name="connsiteX947" fmla="*/ 1157446 w 1453314"/>
                <a:gd name="connsiteY947" fmla="*/ 832814 h 967051"/>
                <a:gd name="connsiteX948" fmla="*/ 1151967 w 1453314"/>
                <a:gd name="connsiteY948" fmla="*/ 815007 h 967051"/>
                <a:gd name="connsiteX949" fmla="*/ 1151967 w 1453314"/>
                <a:gd name="connsiteY949" fmla="*/ 786242 h 967051"/>
                <a:gd name="connsiteX950" fmla="*/ 1154707 w 1453314"/>
                <a:gd name="connsiteY950" fmla="*/ 749259 h 967051"/>
                <a:gd name="connsiteX951" fmla="*/ 1132791 w 1453314"/>
                <a:gd name="connsiteY951" fmla="*/ 756107 h 967051"/>
                <a:gd name="connsiteX952" fmla="*/ 1120463 w 1453314"/>
                <a:gd name="connsiteY952" fmla="*/ 753368 h 967051"/>
                <a:gd name="connsiteX953" fmla="*/ 1110874 w 1453314"/>
                <a:gd name="connsiteY953" fmla="*/ 757477 h 967051"/>
                <a:gd name="connsiteX954" fmla="*/ 1095807 w 1453314"/>
                <a:gd name="connsiteY954" fmla="*/ 754738 h 967051"/>
                <a:gd name="connsiteX955" fmla="*/ 1094437 w 1453314"/>
                <a:gd name="connsiteY955" fmla="*/ 756107 h 967051"/>
                <a:gd name="connsiteX956" fmla="*/ 1094437 w 1453314"/>
                <a:gd name="connsiteY956" fmla="*/ 750628 h 967051"/>
                <a:gd name="connsiteX957" fmla="*/ 1102656 w 1453314"/>
                <a:gd name="connsiteY957" fmla="*/ 743780 h 967051"/>
                <a:gd name="connsiteX958" fmla="*/ 1097177 w 1453314"/>
                <a:gd name="connsiteY958" fmla="*/ 738300 h 967051"/>
                <a:gd name="connsiteX959" fmla="*/ 1082109 w 1453314"/>
                <a:gd name="connsiteY959" fmla="*/ 749259 h 967051"/>
                <a:gd name="connsiteX960" fmla="*/ 1084849 w 1453314"/>
                <a:gd name="connsiteY960" fmla="*/ 754738 h 967051"/>
                <a:gd name="connsiteX961" fmla="*/ 1079370 w 1453314"/>
                <a:gd name="connsiteY961" fmla="*/ 756107 h 967051"/>
                <a:gd name="connsiteX962" fmla="*/ 1076631 w 1453314"/>
                <a:gd name="connsiteY962" fmla="*/ 750628 h 967051"/>
                <a:gd name="connsiteX963" fmla="*/ 1024580 w 1453314"/>
                <a:gd name="connsiteY963" fmla="*/ 725973 h 967051"/>
                <a:gd name="connsiteX964" fmla="*/ 1030059 w 1453314"/>
                <a:gd name="connsiteY964" fmla="*/ 723233 h 967051"/>
                <a:gd name="connsiteX965" fmla="*/ 1027319 w 1453314"/>
                <a:gd name="connsiteY965" fmla="*/ 717754 h 967051"/>
                <a:gd name="connsiteX966" fmla="*/ 1039647 w 1453314"/>
                <a:gd name="connsiteY966" fmla="*/ 699947 h 967051"/>
                <a:gd name="connsiteX967" fmla="*/ 1027319 w 1453314"/>
                <a:gd name="connsiteY967" fmla="*/ 623241 h 967051"/>
                <a:gd name="connsiteX968" fmla="*/ 1027319 w 1453314"/>
                <a:gd name="connsiteY968" fmla="*/ 594476 h 967051"/>
                <a:gd name="connsiteX969" fmla="*/ 1030059 w 1453314"/>
                <a:gd name="connsiteY969" fmla="*/ 573929 h 967051"/>
                <a:gd name="connsiteX970" fmla="*/ 1028689 w 1453314"/>
                <a:gd name="connsiteY970" fmla="*/ 565711 h 967051"/>
                <a:gd name="connsiteX971" fmla="*/ 1027319 w 1453314"/>
                <a:gd name="connsiteY971" fmla="*/ 564341 h 967051"/>
                <a:gd name="connsiteX972" fmla="*/ 1030059 w 1453314"/>
                <a:gd name="connsiteY972" fmla="*/ 560232 h 967051"/>
                <a:gd name="connsiteX973" fmla="*/ 1028689 w 1453314"/>
                <a:gd name="connsiteY973" fmla="*/ 423256 h 967051"/>
                <a:gd name="connsiteX974" fmla="*/ 1030059 w 1453314"/>
                <a:gd name="connsiteY974" fmla="*/ 415037 h 967051"/>
                <a:gd name="connsiteX975" fmla="*/ 1039647 w 1453314"/>
                <a:gd name="connsiteY975" fmla="*/ 390382 h 967051"/>
                <a:gd name="connsiteX976" fmla="*/ 1027319 w 1453314"/>
                <a:gd name="connsiteY976" fmla="*/ 380793 h 967051"/>
                <a:gd name="connsiteX977" fmla="*/ 961571 w 1453314"/>
                <a:gd name="connsiteY977" fmla="*/ 331482 h 967051"/>
                <a:gd name="connsiteX978" fmla="*/ 976638 w 1453314"/>
                <a:gd name="connsiteY978" fmla="*/ 282171 h 967051"/>
                <a:gd name="connsiteX979" fmla="*/ 995815 w 1453314"/>
                <a:gd name="connsiteY979" fmla="*/ 231489 h 967051"/>
                <a:gd name="connsiteX980" fmla="*/ 1012252 w 1453314"/>
                <a:gd name="connsiteY980" fmla="*/ 193136 h 967051"/>
                <a:gd name="connsiteX981" fmla="*/ 1039647 w 1453314"/>
                <a:gd name="connsiteY981" fmla="*/ 152043 h 967051"/>
                <a:gd name="connsiteX982" fmla="*/ 1068412 w 1453314"/>
                <a:gd name="connsiteY982" fmla="*/ 139716 h 967051"/>
                <a:gd name="connsiteX983" fmla="*/ 1078000 w 1453314"/>
                <a:gd name="connsiteY983" fmla="*/ 131497 h 967051"/>
                <a:gd name="connsiteX984" fmla="*/ 1119093 w 1453314"/>
                <a:gd name="connsiteY984" fmla="*/ 116430 h 967051"/>
                <a:gd name="connsiteX985" fmla="*/ 1110874 w 1453314"/>
                <a:gd name="connsiteY985" fmla="*/ 76707 h 967051"/>
                <a:gd name="connsiteX986" fmla="*/ 1113614 w 1453314"/>
                <a:gd name="connsiteY986" fmla="*/ 54790 h 967051"/>
                <a:gd name="connsiteX987" fmla="*/ 1160186 w 1453314"/>
                <a:gd name="connsiteY987" fmla="*/ 0 h 96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</a:cxnLst>
              <a:rect l="l" t="t" r="r" b="b"/>
              <a:pathLst>
                <a:path w="1453314" h="967051">
                  <a:moveTo>
                    <a:pt x="1171691" y="961462"/>
                  </a:moveTo>
                  <a:lnTo>
                    <a:pt x="1175253" y="964311"/>
                  </a:lnTo>
                  <a:cubicBezTo>
                    <a:pt x="1173883" y="964311"/>
                    <a:pt x="1171144" y="962941"/>
                    <a:pt x="1171144" y="961571"/>
                  </a:cubicBezTo>
                  <a:close/>
                  <a:moveTo>
                    <a:pt x="1150769" y="958661"/>
                  </a:moveTo>
                  <a:cubicBezTo>
                    <a:pt x="1149913" y="958147"/>
                    <a:pt x="1149228" y="958147"/>
                    <a:pt x="1149228" y="960202"/>
                  </a:cubicBezTo>
                  <a:cubicBezTo>
                    <a:pt x="1149228" y="962941"/>
                    <a:pt x="1151967" y="961571"/>
                    <a:pt x="1153337" y="960202"/>
                  </a:cubicBezTo>
                  <a:cubicBezTo>
                    <a:pt x="1152652" y="960202"/>
                    <a:pt x="1151625" y="959174"/>
                    <a:pt x="1150769" y="958661"/>
                  </a:cubicBezTo>
                  <a:close/>
                  <a:moveTo>
                    <a:pt x="1328666" y="924588"/>
                  </a:moveTo>
                  <a:lnTo>
                    <a:pt x="1332775" y="924588"/>
                  </a:lnTo>
                  <a:cubicBezTo>
                    <a:pt x="1332775" y="925958"/>
                    <a:pt x="1334145" y="928697"/>
                    <a:pt x="1334145" y="930067"/>
                  </a:cubicBezTo>
                  <a:cubicBezTo>
                    <a:pt x="1332775" y="930067"/>
                    <a:pt x="1330036" y="931437"/>
                    <a:pt x="1327296" y="930067"/>
                  </a:cubicBezTo>
                  <a:close/>
                  <a:moveTo>
                    <a:pt x="1338254" y="872537"/>
                  </a:moveTo>
                  <a:cubicBezTo>
                    <a:pt x="1339624" y="875276"/>
                    <a:pt x="1342364" y="876646"/>
                    <a:pt x="1343734" y="876646"/>
                  </a:cubicBezTo>
                  <a:cubicBezTo>
                    <a:pt x="1342364" y="876646"/>
                    <a:pt x="1339624" y="876646"/>
                    <a:pt x="1336885" y="878016"/>
                  </a:cubicBezTo>
                  <a:cubicBezTo>
                    <a:pt x="1336885" y="876646"/>
                    <a:pt x="1338254" y="873907"/>
                    <a:pt x="1338254" y="872537"/>
                  </a:cubicBezTo>
                  <a:close/>
                  <a:moveTo>
                    <a:pt x="1388935" y="857470"/>
                  </a:moveTo>
                  <a:lnTo>
                    <a:pt x="1391675" y="860209"/>
                  </a:lnTo>
                  <a:lnTo>
                    <a:pt x="1384826" y="860209"/>
                  </a:lnTo>
                  <a:cubicBezTo>
                    <a:pt x="1386196" y="858840"/>
                    <a:pt x="1387566" y="857470"/>
                    <a:pt x="1388935" y="857470"/>
                  </a:cubicBezTo>
                  <a:close/>
                  <a:moveTo>
                    <a:pt x="1349212" y="850621"/>
                  </a:moveTo>
                  <a:cubicBezTo>
                    <a:pt x="1349212" y="847881"/>
                    <a:pt x="1353322" y="849251"/>
                    <a:pt x="1354692" y="850621"/>
                  </a:cubicBezTo>
                  <a:cubicBezTo>
                    <a:pt x="1354692" y="850621"/>
                    <a:pt x="1354692" y="851991"/>
                    <a:pt x="1353322" y="853360"/>
                  </a:cubicBezTo>
                  <a:cubicBezTo>
                    <a:pt x="1351952" y="853360"/>
                    <a:pt x="1349212" y="854730"/>
                    <a:pt x="1349212" y="850621"/>
                  </a:cubicBezTo>
                  <a:close/>
                  <a:moveTo>
                    <a:pt x="1302641" y="849251"/>
                  </a:moveTo>
                  <a:lnTo>
                    <a:pt x="1306750" y="849251"/>
                  </a:lnTo>
                  <a:cubicBezTo>
                    <a:pt x="1308120" y="850621"/>
                    <a:pt x="1309489" y="851991"/>
                    <a:pt x="1309489" y="854730"/>
                  </a:cubicBezTo>
                  <a:cubicBezTo>
                    <a:pt x="1308120" y="854730"/>
                    <a:pt x="1308120" y="856100"/>
                    <a:pt x="1305380" y="856100"/>
                  </a:cubicBezTo>
                  <a:cubicBezTo>
                    <a:pt x="1301271" y="856100"/>
                    <a:pt x="1301271" y="854730"/>
                    <a:pt x="1299901" y="853360"/>
                  </a:cubicBezTo>
                  <a:cubicBezTo>
                    <a:pt x="1299901" y="851991"/>
                    <a:pt x="1301271" y="850621"/>
                    <a:pt x="1302641" y="849251"/>
                  </a:cubicBezTo>
                  <a:close/>
                  <a:moveTo>
                    <a:pt x="1388935" y="845142"/>
                  </a:moveTo>
                  <a:cubicBezTo>
                    <a:pt x="1388935" y="849251"/>
                    <a:pt x="1393045" y="846512"/>
                    <a:pt x="1393045" y="847881"/>
                  </a:cubicBezTo>
                  <a:cubicBezTo>
                    <a:pt x="1391675" y="847881"/>
                    <a:pt x="1388935" y="849251"/>
                    <a:pt x="1388935" y="845142"/>
                  </a:cubicBezTo>
                  <a:close/>
                  <a:moveTo>
                    <a:pt x="1396641" y="838635"/>
                  </a:moveTo>
                  <a:cubicBezTo>
                    <a:pt x="1397839" y="838978"/>
                    <a:pt x="1399209" y="839663"/>
                    <a:pt x="1399894" y="839663"/>
                  </a:cubicBezTo>
                  <a:cubicBezTo>
                    <a:pt x="1399894" y="839663"/>
                    <a:pt x="1399894" y="841033"/>
                    <a:pt x="1398524" y="842403"/>
                  </a:cubicBezTo>
                  <a:cubicBezTo>
                    <a:pt x="1397154" y="842403"/>
                    <a:pt x="1394415" y="843772"/>
                    <a:pt x="1394415" y="839663"/>
                  </a:cubicBezTo>
                  <a:cubicBezTo>
                    <a:pt x="1394415" y="838293"/>
                    <a:pt x="1395442" y="838293"/>
                    <a:pt x="1396641" y="838635"/>
                  </a:cubicBezTo>
                  <a:close/>
                  <a:moveTo>
                    <a:pt x="478046" y="831444"/>
                  </a:moveTo>
                  <a:lnTo>
                    <a:pt x="483525" y="832814"/>
                  </a:lnTo>
                  <a:cubicBezTo>
                    <a:pt x="483525" y="834184"/>
                    <a:pt x="482155" y="835553"/>
                    <a:pt x="480785" y="836923"/>
                  </a:cubicBezTo>
                  <a:cubicBezTo>
                    <a:pt x="479416" y="835553"/>
                    <a:pt x="478046" y="835553"/>
                    <a:pt x="476676" y="834184"/>
                  </a:cubicBezTo>
                  <a:cubicBezTo>
                    <a:pt x="476676" y="834184"/>
                    <a:pt x="478046" y="832814"/>
                    <a:pt x="478046" y="831444"/>
                  </a:cubicBezTo>
                  <a:close/>
                  <a:moveTo>
                    <a:pt x="1016361" y="820486"/>
                  </a:moveTo>
                  <a:cubicBezTo>
                    <a:pt x="1016361" y="820486"/>
                    <a:pt x="1016361" y="821856"/>
                    <a:pt x="1017731" y="823226"/>
                  </a:cubicBezTo>
                  <a:cubicBezTo>
                    <a:pt x="1016361" y="823226"/>
                    <a:pt x="1014991" y="823226"/>
                    <a:pt x="1013621" y="821856"/>
                  </a:cubicBezTo>
                  <a:cubicBezTo>
                    <a:pt x="1013621" y="821856"/>
                    <a:pt x="1016361" y="821856"/>
                    <a:pt x="1016361" y="820486"/>
                  </a:cubicBezTo>
                  <a:close/>
                  <a:moveTo>
                    <a:pt x="1054714" y="809528"/>
                  </a:moveTo>
                  <a:lnTo>
                    <a:pt x="1060193" y="809528"/>
                  </a:lnTo>
                  <a:cubicBezTo>
                    <a:pt x="1061563" y="810898"/>
                    <a:pt x="1062933" y="812268"/>
                    <a:pt x="1062933" y="815007"/>
                  </a:cubicBezTo>
                  <a:cubicBezTo>
                    <a:pt x="1061563" y="815007"/>
                    <a:pt x="1058824" y="815007"/>
                    <a:pt x="1056084" y="816377"/>
                  </a:cubicBezTo>
                  <a:cubicBezTo>
                    <a:pt x="1054714" y="815007"/>
                    <a:pt x="1053344" y="815007"/>
                    <a:pt x="1053344" y="812268"/>
                  </a:cubicBezTo>
                  <a:cubicBezTo>
                    <a:pt x="1053344" y="808158"/>
                    <a:pt x="1054714" y="810898"/>
                    <a:pt x="1054714" y="809528"/>
                  </a:cubicBezTo>
                  <a:close/>
                  <a:moveTo>
                    <a:pt x="1273876" y="802680"/>
                  </a:moveTo>
                  <a:cubicBezTo>
                    <a:pt x="1275246" y="804049"/>
                    <a:pt x="1276615" y="804049"/>
                    <a:pt x="1276615" y="805419"/>
                  </a:cubicBezTo>
                  <a:lnTo>
                    <a:pt x="1272506" y="805419"/>
                  </a:lnTo>
                  <a:cubicBezTo>
                    <a:pt x="1272506" y="805419"/>
                    <a:pt x="1272506" y="804049"/>
                    <a:pt x="1273876" y="802680"/>
                  </a:cubicBezTo>
                  <a:close/>
                  <a:moveTo>
                    <a:pt x="1431056" y="792920"/>
                  </a:moveTo>
                  <a:cubicBezTo>
                    <a:pt x="1431741" y="792749"/>
                    <a:pt x="1432768" y="793091"/>
                    <a:pt x="1434138" y="793091"/>
                  </a:cubicBezTo>
                  <a:cubicBezTo>
                    <a:pt x="1434138" y="794461"/>
                    <a:pt x="1435507" y="795830"/>
                    <a:pt x="1435507" y="799940"/>
                  </a:cubicBezTo>
                  <a:lnTo>
                    <a:pt x="1431398" y="799940"/>
                  </a:lnTo>
                  <a:cubicBezTo>
                    <a:pt x="1431398" y="798570"/>
                    <a:pt x="1430028" y="798570"/>
                    <a:pt x="1430028" y="795830"/>
                  </a:cubicBezTo>
                  <a:cubicBezTo>
                    <a:pt x="1430028" y="793776"/>
                    <a:pt x="1430371" y="793091"/>
                    <a:pt x="1431056" y="792920"/>
                  </a:cubicBezTo>
                  <a:close/>
                  <a:moveTo>
                    <a:pt x="468458" y="790352"/>
                  </a:moveTo>
                  <a:lnTo>
                    <a:pt x="473937" y="790352"/>
                  </a:lnTo>
                  <a:cubicBezTo>
                    <a:pt x="473937" y="788982"/>
                    <a:pt x="475307" y="791721"/>
                    <a:pt x="475307" y="794461"/>
                  </a:cubicBezTo>
                  <a:cubicBezTo>
                    <a:pt x="472567" y="791721"/>
                    <a:pt x="469827" y="788982"/>
                    <a:pt x="468458" y="790352"/>
                  </a:cubicBezTo>
                  <a:close/>
                  <a:moveTo>
                    <a:pt x="1138270" y="787612"/>
                  </a:moveTo>
                  <a:cubicBezTo>
                    <a:pt x="1141009" y="787612"/>
                    <a:pt x="1143749" y="806788"/>
                    <a:pt x="1143749" y="813638"/>
                  </a:cubicBezTo>
                  <a:cubicBezTo>
                    <a:pt x="1143749" y="817747"/>
                    <a:pt x="1146488" y="820486"/>
                    <a:pt x="1146488" y="823226"/>
                  </a:cubicBezTo>
                  <a:cubicBezTo>
                    <a:pt x="1146488" y="831444"/>
                    <a:pt x="1139639" y="835553"/>
                    <a:pt x="1134160" y="835553"/>
                  </a:cubicBezTo>
                  <a:cubicBezTo>
                    <a:pt x="1120463" y="835553"/>
                    <a:pt x="1124572" y="817747"/>
                    <a:pt x="1123202" y="815007"/>
                  </a:cubicBezTo>
                  <a:cubicBezTo>
                    <a:pt x="1121832" y="810898"/>
                    <a:pt x="1120463" y="806788"/>
                    <a:pt x="1120463" y="802680"/>
                  </a:cubicBezTo>
                  <a:cubicBezTo>
                    <a:pt x="1120463" y="797200"/>
                    <a:pt x="1132791" y="787612"/>
                    <a:pt x="1138270" y="787612"/>
                  </a:cubicBezTo>
                  <a:close/>
                  <a:moveTo>
                    <a:pt x="432844" y="775284"/>
                  </a:moveTo>
                  <a:cubicBezTo>
                    <a:pt x="432844" y="775284"/>
                    <a:pt x="434214" y="776654"/>
                    <a:pt x="434214" y="778024"/>
                  </a:cubicBezTo>
                  <a:lnTo>
                    <a:pt x="430105" y="778024"/>
                  </a:lnTo>
                  <a:close/>
                  <a:moveTo>
                    <a:pt x="1261548" y="771175"/>
                  </a:moveTo>
                  <a:cubicBezTo>
                    <a:pt x="1262918" y="771175"/>
                    <a:pt x="1262918" y="772545"/>
                    <a:pt x="1262918" y="773915"/>
                  </a:cubicBezTo>
                  <a:lnTo>
                    <a:pt x="1258808" y="773915"/>
                  </a:lnTo>
                  <a:close/>
                  <a:moveTo>
                    <a:pt x="1338254" y="768435"/>
                  </a:moveTo>
                  <a:cubicBezTo>
                    <a:pt x="1338254" y="769805"/>
                    <a:pt x="1335515" y="771175"/>
                    <a:pt x="1335515" y="772545"/>
                  </a:cubicBezTo>
                  <a:lnTo>
                    <a:pt x="1332775" y="769805"/>
                  </a:lnTo>
                  <a:cubicBezTo>
                    <a:pt x="1334145" y="768435"/>
                    <a:pt x="1335515" y="767065"/>
                    <a:pt x="1338254" y="768435"/>
                  </a:cubicBezTo>
                  <a:close/>
                  <a:moveTo>
                    <a:pt x="1138270" y="768435"/>
                  </a:moveTo>
                  <a:cubicBezTo>
                    <a:pt x="1138270" y="771175"/>
                    <a:pt x="1138270" y="775284"/>
                    <a:pt x="1139639" y="776654"/>
                  </a:cubicBezTo>
                  <a:cubicBezTo>
                    <a:pt x="1138270" y="776654"/>
                    <a:pt x="1135530" y="775284"/>
                    <a:pt x="1132791" y="773915"/>
                  </a:cubicBezTo>
                  <a:cubicBezTo>
                    <a:pt x="1132791" y="773915"/>
                    <a:pt x="1132791" y="772545"/>
                    <a:pt x="1131421" y="771175"/>
                  </a:cubicBezTo>
                  <a:cubicBezTo>
                    <a:pt x="1132791" y="769805"/>
                    <a:pt x="1135530" y="768435"/>
                    <a:pt x="1138270" y="768435"/>
                  </a:cubicBezTo>
                  <a:close/>
                  <a:moveTo>
                    <a:pt x="499962" y="768435"/>
                  </a:moveTo>
                  <a:lnTo>
                    <a:pt x="505441" y="769805"/>
                  </a:lnTo>
                  <a:cubicBezTo>
                    <a:pt x="501414" y="772216"/>
                    <a:pt x="502592" y="772736"/>
                    <a:pt x="502579" y="772764"/>
                  </a:cubicBezTo>
                  <a:cubicBezTo>
                    <a:pt x="502579" y="772777"/>
                    <a:pt x="501989" y="772545"/>
                    <a:pt x="498592" y="772545"/>
                  </a:cubicBezTo>
                  <a:close/>
                  <a:moveTo>
                    <a:pt x="462979" y="768435"/>
                  </a:moveTo>
                  <a:cubicBezTo>
                    <a:pt x="462979" y="768435"/>
                    <a:pt x="464348" y="769805"/>
                    <a:pt x="464348" y="771175"/>
                  </a:cubicBezTo>
                  <a:lnTo>
                    <a:pt x="460239" y="771175"/>
                  </a:lnTo>
                  <a:close/>
                  <a:moveTo>
                    <a:pt x="1306750" y="764326"/>
                  </a:moveTo>
                  <a:cubicBezTo>
                    <a:pt x="1308120" y="764326"/>
                    <a:pt x="1309489" y="764326"/>
                    <a:pt x="1310859" y="765696"/>
                  </a:cubicBezTo>
                  <a:cubicBezTo>
                    <a:pt x="1309489" y="768435"/>
                    <a:pt x="1308120" y="769805"/>
                    <a:pt x="1305380" y="769805"/>
                  </a:cubicBezTo>
                  <a:cubicBezTo>
                    <a:pt x="1305380" y="769805"/>
                    <a:pt x="1305380" y="768435"/>
                    <a:pt x="1304011" y="767065"/>
                  </a:cubicBezTo>
                  <a:close/>
                  <a:moveTo>
                    <a:pt x="1099403" y="761587"/>
                  </a:moveTo>
                  <a:cubicBezTo>
                    <a:pt x="1100601" y="761244"/>
                    <a:pt x="1101971" y="761587"/>
                    <a:pt x="1102656" y="761587"/>
                  </a:cubicBezTo>
                  <a:cubicBezTo>
                    <a:pt x="1104026" y="761587"/>
                    <a:pt x="1109505" y="762956"/>
                    <a:pt x="1112244" y="767065"/>
                  </a:cubicBezTo>
                  <a:cubicBezTo>
                    <a:pt x="1109505" y="769805"/>
                    <a:pt x="1106765" y="772545"/>
                    <a:pt x="1104026" y="772545"/>
                  </a:cubicBezTo>
                  <a:cubicBezTo>
                    <a:pt x="1099916" y="772545"/>
                    <a:pt x="1097177" y="769805"/>
                    <a:pt x="1097177" y="765696"/>
                  </a:cubicBezTo>
                  <a:cubicBezTo>
                    <a:pt x="1097177" y="762957"/>
                    <a:pt x="1098204" y="761929"/>
                    <a:pt x="1099403" y="761587"/>
                  </a:cubicBezTo>
                  <a:close/>
                  <a:moveTo>
                    <a:pt x="1228674" y="756107"/>
                  </a:moveTo>
                  <a:cubicBezTo>
                    <a:pt x="1234153" y="756107"/>
                    <a:pt x="1234153" y="757477"/>
                    <a:pt x="1235523" y="757477"/>
                  </a:cubicBezTo>
                  <a:cubicBezTo>
                    <a:pt x="1232783" y="761587"/>
                    <a:pt x="1228674" y="762956"/>
                    <a:pt x="1225934" y="762956"/>
                  </a:cubicBezTo>
                  <a:cubicBezTo>
                    <a:pt x="1227304" y="761587"/>
                    <a:pt x="1227304" y="758847"/>
                    <a:pt x="1228674" y="756107"/>
                  </a:cubicBezTo>
                  <a:close/>
                  <a:moveTo>
                    <a:pt x="1050605" y="756107"/>
                  </a:moveTo>
                  <a:cubicBezTo>
                    <a:pt x="1050605" y="756107"/>
                    <a:pt x="1051975" y="756107"/>
                    <a:pt x="1053344" y="757477"/>
                  </a:cubicBezTo>
                  <a:lnTo>
                    <a:pt x="1050605" y="760217"/>
                  </a:lnTo>
                  <a:cubicBezTo>
                    <a:pt x="1049235" y="758847"/>
                    <a:pt x="1047866" y="758847"/>
                    <a:pt x="1046496" y="758847"/>
                  </a:cubicBezTo>
                  <a:cubicBezTo>
                    <a:pt x="1046496" y="757477"/>
                    <a:pt x="1049235" y="756107"/>
                    <a:pt x="1050605" y="756107"/>
                  </a:cubicBezTo>
                  <a:close/>
                  <a:moveTo>
                    <a:pt x="1028689" y="750628"/>
                  </a:moveTo>
                  <a:cubicBezTo>
                    <a:pt x="1028689" y="751998"/>
                    <a:pt x="1027319" y="753368"/>
                    <a:pt x="1025949" y="754738"/>
                  </a:cubicBezTo>
                  <a:lnTo>
                    <a:pt x="1019101" y="753368"/>
                  </a:lnTo>
                  <a:cubicBezTo>
                    <a:pt x="1019101" y="751998"/>
                    <a:pt x="1023210" y="749259"/>
                    <a:pt x="1028689" y="750628"/>
                  </a:cubicBezTo>
                  <a:close/>
                  <a:moveTo>
                    <a:pt x="583517" y="750628"/>
                  </a:moveTo>
                  <a:cubicBezTo>
                    <a:pt x="593106" y="750628"/>
                    <a:pt x="599954" y="749259"/>
                    <a:pt x="605434" y="767065"/>
                  </a:cubicBezTo>
                  <a:cubicBezTo>
                    <a:pt x="598585" y="767065"/>
                    <a:pt x="601324" y="772545"/>
                    <a:pt x="594476" y="772545"/>
                  </a:cubicBezTo>
                  <a:cubicBezTo>
                    <a:pt x="588996" y="772545"/>
                    <a:pt x="571189" y="767065"/>
                    <a:pt x="571189" y="765696"/>
                  </a:cubicBezTo>
                  <a:cubicBezTo>
                    <a:pt x="569820" y="764326"/>
                    <a:pt x="569820" y="761587"/>
                    <a:pt x="569820" y="758847"/>
                  </a:cubicBezTo>
                  <a:cubicBezTo>
                    <a:pt x="569820" y="747889"/>
                    <a:pt x="579408" y="750628"/>
                    <a:pt x="583517" y="750628"/>
                  </a:cubicBezTo>
                  <a:close/>
                  <a:moveTo>
                    <a:pt x="851990" y="745150"/>
                  </a:moveTo>
                  <a:cubicBezTo>
                    <a:pt x="854730" y="745150"/>
                    <a:pt x="860209" y="751998"/>
                    <a:pt x="864318" y="754738"/>
                  </a:cubicBezTo>
                  <a:cubicBezTo>
                    <a:pt x="861579" y="757477"/>
                    <a:pt x="858839" y="757477"/>
                    <a:pt x="856099" y="757477"/>
                  </a:cubicBezTo>
                  <a:cubicBezTo>
                    <a:pt x="851990" y="757477"/>
                    <a:pt x="845141" y="756107"/>
                    <a:pt x="845141" y="751998"/>
                  </a:cubicBezTo>
                  <a:cubicBezTo>
                    <a:pt x="845141" y="747889"/>
                    <a:pt x="847881" y="745150"/>
                    <a:pt x="851990" y="745150"/>
                  </a:cubicBezTo>
                  <a:close/>
                  <a:moveTo>
                    <a:pt x="150674" y="742410"/>
                  </a:moveTo>
                  <a:cubicBezTo>
                    <a:pt x="153413" y="742410"/>
                    <a:pt x="157522" y="743780"/>
                    <a:pt x="161632" y="743780"/>
                  </a:cubicBezTo>
                  <a:cubicBezTo>
                    <a:pt x="163002" y="745150"/>
                    <a:pt x="164371" y="747889"/>
                    <a:pt x="165741" y="750628"/>
                  </a:cubicBezTo>
                  <a:cubicBezTo>
                    <a:pt x="164371" y="751998"/>
                    <a:pt x="163002" y="754738"/>
                    <a:pt x="160262" y="754738"/>
                  </a:cubicBezTo>
                  <a:cubicBezTo>
                    <a:pt x="156153" y="754738"/>
                    <a:pt x="152044" y="753368"/>
                    <a:pt x="147934" y="751998"/>
                  </a:cubicBezTo>
                  <a:cubicBezTo>
                    <a:pt x="147934" y="750628"/>
                    <a:pt x="146564" y="750628"/>
                    <a:pt x="146564" y="746519"/>
                  </a:cubicBezTo>
                  <a:cubicBezTo>
                    <a:pt x="146564" y="743780"/>
                    <a:pt x="147934" y="742410"/>
                    <a:pt x="150674" y="742410"/>
                  </a:cubicBezTo>
                  <a:close/>
                  <a:moveTo>
                    <a:pt x="1227304" y="736931"/>
                  </a:moveTo>
                  <a:cubicBezTo>
                    <a:pt x="1228674" y="736931"/>
                    <a:pt x="1231413" y="739670"/>
                    <a:pt x="1232783" y="742410"/>
                  </a:cubicBezTo>
                  <a:cubicBezTo>
                    <a:pt x="1232783" y="743780"/>
                    <a:pt x="1231413" y="745150"/>
                    <a:pt x="1231413" y="746519"/>
                  </a:cubicBezTo>
                  <a:cubicBezTo>
                    <a:pt x="1230043" y="746519"/>
                    <a:pt x="1225934" y="745150"/>
                    <a:pt x="1225934" y="741040"/>
                  </a:cubicBezTo>
                  <a:cubicBezTo>
                    <a:pt x="1225934" y="738300"/>
                    <a:pt x="1227304" y="736931"/>
                    <a:pt x="1227304" y="736931"/>
                  </a:cubicBezTo>
                  <a:close/>
                  <a:moveTo>
                    <a:pt x="704056" y="735561"/>
                  </a:moveTo>
                  <a:lnTo>
                    <a:pt x="709535" y="736931"/>
                  </a:lnTo>
                  <a:cubicBezTo>
                    <a:pt x="709535" y="736931"/>
                    <a:pt x="708165" y="739670"/>
                    <a:pt x="706796" y="739670"/>
                  </a:cubicBezTo>
                  <a:lnTo>
                    <a:pt x="702687" y="739670"/>
                  </a:lnTo>
                  <a:close/>
                  <a:moveTo>
                    <a:pt x="1014991" y="732822"/>
                  </a:moveTo>
                  <a:cubicBezTo>
                    <a:pt x="1014991" y="732822"/>
                    <a:pt x="1014991" y="734192"/>
                    <a:pt x="1013621" y="735561"/>
                  </a:cubicBezTo>
                  <a:cubicBezTo>
                    <a:pt x="1013621" y="735561"/>
                    <a:pt x="1012252" y="735561"/>
                    <a:pt x="1010882" y="734192"/>
                  </a:cubicBezTo>
                  <a:cubicBezTo>
                    <a:pt x="1012252" y="734192"/>
                    <a:pt x="1013621" y="732822"/>
                    <a:pt x="1014991" y="732822"/>
                  </a:cubicBezTo>
                  <a:close/>
                  <a:moveTo>
                    <a:pt x="149304" y="730082"/>
                  </a:moveTo>
                  <a:lnTo>
                    <a:pt x="153413" y="730082"/>
                  </a:lnTo>
                  <a:cubicBezTo>
                    <a:pt x="153413" y="731452"/>
                    <a:pt x="153413" y="732822"/>
                    <a:pt x="149304" y="734192"/>
                  </a:cubicBezTo>
                  <a:close/>
                  <a:moveTo>
                    <a:pt x="584887" y="727342"/>
                  </a:moveTo>
                  <a:cubicBezTo>
                    <a:pt x="583517" y="728712"/>
                    <a:pt x="583517" y="731452"/>
                    <a:pt x="583517" y="735561"/>
                  </a:cubicBezTo>
                  <a:cubicBezTo>
                    <a:pt x="582148" y="735561"/>
                    <a:pt x="580778" y="736931"/>
                    <a:pt x="576669" y="736931"/>
                  </a:cubicBezTo>
                  <a:cubicBezTo>
                    <a:pt x="575299" y="735561"/>
                    <a:pt x="573929" y="732822"/>
                    <a:pt x="573929" y="731452"/>
                  </a:cubicBezTo>
                  <a:cubicBezTo>
                    <a:pt x="576669" y="728712"/>
                    <a:pt x="580778" y="728712"/>
                    <a:pt x="584887" y="727342"/>
                  </a:cubicBezTo>
                  <a:close/>
                  <a:moveTo>
                    <a:pt x="1136900" y="719124"/>
                  </a:moveTo>
                  <a:lnTo>
                    <a:pt x="1136900" y="723233"/>
                  </a:lnTo>
                  <a:lnTo>
                    <a:pt x="1141009" y="723233"/>
                  </a:lnTo>
                  <a:cubicBezTo>
                    <a:pt x="1141009" y="721864"/>
                    <a:pt x="1138270" y="719124"/>
                    <a:pt x="1136900" y="719124"/>
                  </a:cubicBezTo>
                  <a:close/>
                  <a:moveTo>
                    <a:pt x="1420440" y="717754"/>
                  </a:moveTo>
                  <a:cubicBezTo>
                    <a:pt x="1423180" y="717754"/>
                    <a:pt x="1427289" y="723233"/>
                    <a:pt x="1431398" y="728712"/>
                  </a:cubicBezTo>
                  <a:cubicBezTo>
                    <a:pt x="1430028" y="730082"/>
                    <a:pt x="1427289" y="730082"/>
                    <a:pt x="1424549" y="730082"/>
                  </a:cubicBezTo>
                  <a:cubicBezTo>
                    <a:pt x="1420440" y="730082"/>
                    <a:pt x="1413591" y="728712"/>
                    <a:pt x="1413591" y="724603"/>
                  </a:cubicBezTo>
                  <a:cubicBezTo>
                    <a:pt x="1413591" y="719124"/>
                    <a:pt x="1414961" y="717754"/>
                    <a:pt x="1420440" y="717754"/>
                  </a:cubicBezTo>
                  <a:close/>
                  <a:moveTo>
                    <a:pt x="1006773" y="717754"/>
                  </a:moveTo>
                  <a:cubicBezTo>
                    <a:pt x="1008143" y="717754"/>
                    <a:pt x="1010882" y="719124"/>
                    <a:pt x="1012252" y="720494"/>
                  </a:cubicBezTo>
                  <a:lnTo>
                    <a:pt x="1004033" y="720494"/>
                  </a:lnTo>
                  <a:close/>
                  <a:moveTo>
                    <a:pt x="990336" y="717754"/>
                  </a:moveTo>
                  <a:cubicBezTo>
                    <a:pt x="991705" y="717754"/>
                    <a:pt x="994445" y="719124"/>
                    <a:pt x="994445" y="720494"/>
                  </a:cubicBezTo>
                  <a:lnTo>
                    <a:pt x="987596" y="720494"/>
                  </a:lnTo>
                  <a:close/>
                  <a:moveTo>
                    <a:pt x="1235523" y="715015"/>
                  </a:moveTo>
                  <a:lnTo>
                    <a:pt x="1246481" y="715015"/>
                  </a:lnTo>
                  <a:cubicBezTo>
                    <a:pt x="1246481" y="716385"/>
                    <a:pt x="1247850" y="719124"/>
                    <a:pt x="1243741" y="719124"/>
                  </a:cubicBezTo>
                  <a:cubicBezTo>
                    <a:pt x="1241001" y="719124"/>
                    <a:pt x="1238262" y="716385"/>
                    <a:pt x="1235523" y="715015"/>
                  </a:cubicBezTo>
                  <a:close/>
                  <a:moveTo>
                    <a:pt x="1006773" y="708166"/>
                  </a:moveTo>
                  <a:cubicBezTo>
                    <a:pt x="1006773" y="709536"/>
                    <a:pt x="1008143" y="710905"/>
                    <a:pt x="1008143" y="712275"/>
                  </a:cubicBezTo>
                  <a:cubicBezTo>
                    <a:pt x="1006773" y="712275"/>
                    <a:pt x="1004033" y="713645"/>
                    <a:pt x="1001294" y="712275"/>
                  </a:cubicBezTo>
                  <a:cubicBezTo>
                    <a:pt x="1001294" y="710905"/>
                    <a:pt x="999924" y="706796"/>
                    <a:pt x="1006773" y="708166"/>
                  </a:cubicBezTo>
                  <a:close/>
                  <a:moveTo>
                    <a:pt x="575299" y="705427"/>
                  </a:moveTo>
                  <a:lnTo>
                    <a:pt x="580778" y="705427"/>
                  </a:lnTo>
                  <a:cubicBezTo>
                    <a:pt x="579408" y="709536"/>
                    <a:pt x="580778" y="715015"/>
                    <a:pt x="580778" y="720494"/>
                  </a:cubicBezTo>
                  <a:lnTo>
                    <a:pt x="578038" y="721864"/>
                  </a:lnTo>
                  <a:cubicBezTo>
                    <a:pt x="578038" y="720494"/>
                    <a:pt x="576669" y="720494"/>
                    <a:pt x="576669" y="717754"/>
                  </a:cubicBezTo>
                  <a:cubicBezTo>
                    <a:pt x="576669" y="713645"/>
                    <a:pt x="579408" y="715015"/>
                    <a:pt x="579408" y="712275"/>
                  </a:cubicBezTo>
                  <a:cubicBezTo>
                    <a:pt x="579408" y="708166"/>
                    <a:pt x="575299" y="709536"/>
                    <a:pt x="573929" y="708166"/>
                  </a:cubicBezTo>
                  <a:cubicBezTo>
                    <a:pt x="573929" y="708166"/>
                    <a:pt x="575299" y="706796"/>
                    <a:pt x="575299" y="705427"/>
                  </a:cubicBezTo>
                  <a:close/>
                  <a:moveTo>
                    <a:pt x="196127" y="705398"/>
                  </a:moveTo>
                  <a:lnTo>
                    <a:pt x="198051" y="705990"/>
                  </a:lnTo>
                  <a:lnTo>
                    <a:pt x="197245" y="706796"/>
                  </a:lnTo>
                  <a:close/>
                  <a:moveTo>
                    <a:pt x="179439" y="704057"/>
                  </a:moveTo>
                  <a:lnTo>
                    <a:pt x="186440" y="704386"/>
                  </a:lnTo>
                  <a:lnTo>
                    <a:pt x="183548" y="706796"/>
                  </a:lnTo>
                  <a:cubicBezTo>
                    <a:pt x="182178" y="705427"/>
                    <a:pt x="180808" y="704057"/>
                    <a:pt x="179439" y="704057"/>
                  </a:cubicBezTo>
                  <a:close/>
                  <a:moveTo>
                    <a:pt x="1261548" y="702687"/>
                  </a:moveTo>
                  <a:cubicBezTo>
                    <a:pt x="1264288" y="702687"/>
                    <a:pt x="1267027" y="708166"/>
                    <a:pt x="1269766" y="709536"/>
                  </a:cubicBezTo>
                  <a:cubicBezTo>
                    <a:pt x="1287573" y="712275"/>
                    <a:pt x="1286204" y="716385"/>
                    <a:pt x="1287573" y="731452"/>
                  </a:cubicBezTo>
                  <a:cubicBezTo>
                    <a:pt x="1288943" y="732822"/>
                    <a:pt x="1291683" y="732822"/>
                    <a:pt x="1291683" y="734192"/>
                  </a:cubicBezTo>
                  <a:cubicBezTo>
                    <a:pt x="1290313" y="734192"/>
                    <a:pt x="1287573" y="732822"/>
                    <a:pt x="1286204" y="732822"/>
                  </a:cubicBezTo>
                  <a:cubicBezTo>
                    <a:pt x="1284834" y="734192"/>
                    <a:pt x="1283464" y="736931"/>
                    <a:pt x="1282094" y="736931"/>
                  </a:cubicBezTo>
                  <a:cubicBezTo>
                    <a:pt x="1277985" y="739670"/>
                    <a:pt x="1272506" y="741040"/>
                    <a:pt x="1268397" y="741040"/>
                  </a:cubicBezTo>
                  <a:cubicBezTo>
                    <a:pt x="1253329" y="741040"/>
                    <a:pt x="1254699" y="715015"/>
                    <a:pt x="1251960" y="709536"/>
                  </a:cubicBezTo>
                  <a:lnTo>
                    <a:pt x="1251960" y="705427"/>
                  </a:lnTo>
                  <a:cubicBezTo>
                    <a:pt x="1254699" y="704057"/>
                    <a:pt x="1257439" y="702687"/>
                    <a:pt x="1261548" y="702687"/>
                  </a:cubicBezTo>
                  <a:close/>
                  <a:moveTo>
                    <a:pt x="1005403" y="702687"/>
                  </a:moveTo>
                  <a:cubicBezTo>
                    <a:pt x="1008143" y="701317"/>
                    <a:pt x="1010882" y="702687"/>
                    <a:pt x="1012252" y="704057"/>
                  </a:cubicBezTo>
                  <a:cubicBezTo>
                    <a:pt x="1012252" y="704057"/>
                    <a:pt x="1012252" y="705427"/>
                    <a:pt x="1010882" y="706796"/>
                  </a:cubicBezTo>
                  <a:cubicBezTo>
                    <a:pt x="1009513" y="706796"/>
                    <a:pt x="1006773" y="704057"/>
                    <a:pt x="1005403" y="702687"/>
                  </a:cubicBezTo>
                  <a:close/>
                  <a:moveTo>
                    <a:pt x="326003" y="702687"/>
                  </a:moveTo>
                  <a:lnTo>
                    <a:pt x="328742" y="705427"/>
                  </a:lnTo>
                  <a:lnTo>
                    <a:pt x="320524" y="706796"/>
                  </a:lnTo>
                  <a:cubicBezTo>
                    <a:pt x="321894" y="705427"/>
                    <a:pt x="324633" y="702687"/>
                    <a:pt x="326003" y="702687"/>
                  </a:cubicBezTo>
                  <a:close/>
                  <a:moveTo>
                    <a:pt x="475307" y="699947"/>
                  </a:moveTo>
                  <a:cubicBezTo>
                    <a:pt x="476676" y="701317"/>
                    <a:pt x="478046" y="701317"/>
                    <a:pt x="478046" y="702687"/>
                  </a:cubicBezTo>
                  <a:cubicBezTo>
                    <a:pt x="478046" y="702687"/>
                    <a:pt x="476676" y="704057"/>
                    <a:pt x="475307" y="704057"/>
                  </a:cubicBezTo>
                  <a:cubicBezTo>
                    <a:pt x="473937" y="702687"/>
                    <a:pt x="473937" y="701317"/>
                    <a:pt x="475307" y="699947"/>
                  </a:cubicBezTo>
                  <a:close/>
                  <a:moveTo>
                    <a:pt x="191767" y="699947"/>
                  </a:moveTo>
                  <a:lnTo>
                    <a:pt x="196127" y="705398"/>
                  </a:lnTo>
                  <a:lnTo>
                    <a:pt x="193992" y="704742"/>
                  </a:lnTo>
                  <a:lnTo>
                    <a:pt x="186440" y="704386"/>
                  </a:lnTo>
                  <a:close/>
                  <a:moveTo>
                    <a:pt x="1245111" y="697208"/>
                  </a:moveTo>
                  <a:lnTo>
                    <a:pt x="1250590" y="698577"/>
                  </a:lnTo>
                  <a:lnTo>
                    <a:pt x="1245111" y="699947"/>
                  </a:lnTo>
                  <a:close/>
                  <a:moveTo>
                    <a:pt x="580778" y="697208"/>
                  </a:moveTo>
                  <a:lnTo>
                    <a:pt x="586257" y="697208"/>
                  </a:lnTo>
                  <a:cubicBezTo>
                    <a:pt x="587627" y="698577"/>
                    <a:pt x="588996" y="699947"/>
                    <a:pt x="588996" y="702687"/>
                  </a:cubicBezTo>
                  <a:lnTo>
                    <a:pt x="579408" y="701317"/>
                  </a:lnTo>
                  <a:close/>
                  <a:moveTo>
                    <a:pt x="497223" y="697208"/>
                  </a:moveTo>
                  <a:cubicBezTo>
                    <a:pt x="498592" y="697208"/>
                    <a:pt x="499962" y="698577"/>
                    <a:pt x="501332" y="698577"/>
                  </a:cubicBezTo>
                  <a:cubicBezTo>
                    <a:pt x="501332" y="699947"/>
                    <a:pt x="499962" y="702687"/>
                    <a:pt x="498592" y="702687"/>
                  </a:cubicBezTo>
                  <a:close/>
                  <a:moveTo>
                    <a:pt x="642417" y="691729"/>
                  </a:moveTo>
                  <a:cubicBezTo>
                    <a:pt x="642417" y="697208"/>
                    <a:pt x="646526" y="699947"/>
                    <a:pt x="646526" y="704057"/>
                  </a:cubicBezTo>
                  <a:cubicBezTo>
                    <a:pt x="646526" y="706796"/>
                    <a:pt x="641047" y="710905"/>
                    <a:pt x="641047" y="715015"/>
                  </a:cubicBezTo>
                  <a:cubicBezTo>
                    <a:pt x="641047" y="717754"/>
                    <a:pt x="646526" y="719124"/>
                    <a:pt x="649266" y="721864"/>
                  </a:cubicBezTo>
                  <a:lnTo>
                    <a:pt x="650635" y="699947"/>
                  </a:lnTo>
                  <a:cubicBezTo>
                    <a:pt x="649266" y="697208"/>
                    <a:pt x="649266" y="694469"/>
                    <a:pt x="647896" y="691729"/>
                  </a:cubicBezTo>
                  <a:close/>
                  <a:moveTo>
                    <a:pt x="560231" y="691729"/>
                  </a:moveTo>
                  <a:lnTo>
                    <a:pt x="565711" y="691729"/>
                  </a:lnTo>
                  <a:lnTo>
                    <a:pt x="565711" y="697208"/>
                  </a:lnTo>
                  <a:cubicBezTo>
                    <a:pt x="564341" y="695838"/>
                    <a:pt x="560231" y="697208"/>
                    <a:pt x="560231" y="691729"/>
                  </a:cubicBezTo>
                  <a:close/>
                  <a:moveTo>
                    <a:pt x="712275" y="690359"/>
                  </a:moveTo>
                  <a:cubicBezTo>
                    <a:pt x="713645" y="691729"/>
                    <a:pt x="715014" y="691729"/>
                    <a:pt x="715014" y="693099"/>
                  </a:cubicBezTo>
                  <a:lnTo>
                    <a:pt x="710905" y="693099"/>
                  </a:lnTo>
                  <a:cubicBezTo>
                    <a:pt x="710905" y="693099"/>
                    <a:pt x="710905" y="691729"/>
                    <a:pt x="712275" y="690359"/>
                  </a:cubicBezTo>
                  <a:close/>
                  <a:moveTo>
                    <a:pt x="731451" y="686250"/>
                  </a:moveTo>
                  <a:lnTo>
                    <a:pt x="738300" y="687620"/>
                  </a:lnTo>
                  <a:cubicBezTo>
                    <a:pt x="738300" y="688989"/>
                    <a:pt x="738300" y="690359"/>
                    <a:pt x="735561" y="690359"/>
                  </a:cubicBezTo>
                  <a:cubicBezTo>
                    <a:pt x="731451" y="690359"/>
                    <a:pt x="731451" y="687620"/>
                    <a:pt x="731451" y="686250"/>
                  </a:cubicBezTo>
                  <a:close/>
                  <a:moveTo>
                    <a:pt x="580778" y="684880"/>
                  </a:moveTo>
                  <a:cubicBezTo>
                    <a:pt x="582148" y="686250"/>
                    <a:pt x="578038" y="688989"/>
                    <a:pt x="576669" y="690359"/>
                  </a:cubicBezTo>
                  <a:lnTo>
                    <a:pt x="576669" y="686250"/>
                  </a:lnTo>
                  <a:cubicBezTo>
                    <a:pt x="578038" y="686250"/>
                    <a:pt x="579408" y="684880"/>
                    <a:pt x="580778" y="684880"/>
                  </a:cubicBezTo>
                  <a:close/>
                  <a:moveTo>
                    <a:pt x="1368389" y="682141"/>
                  </a:moveTo>
                  <a:cubicBezTo>
                    <a:pt x="1369759" y="683510"/>
                    <a:pt x="1371129" y="683510"/>
                    <a:pt x="1371129" y="684880"/>
                  </a:cubicBezTo>
                  <a:cubicBezTo>
                    <a:pt x="1371129" y="684880"/>
                    <a:pt x="1369759" y="686250"/>
                    <a:pt x="1368389" y="686250"/>
                  </a:cubicBezTo>
                  <a:lnTo>
                    <a:pt x="1365650" y="683510"/>
                  </a:lnTo>
                  <a:cubicBezTo>
                    <a:pt x="1365650" y="683510"/>
                    <a:pt x="1367019" y="683510"/>
                    <a:pt x="1368389" y="682141"/>
                  </a:cubicBezTo>
                  <a:close/>
                  <a:moveTo>
                    <a:pt x="128757" y="682141"/>
                  </a:moveTo>
                  <a:cubicBezTo>
                    <a:pt x="130127" y="683510"/>
                    <a:pt x="130127" y="682141"/>
                    <a:pt x="130127" y="684880"/>
                  </a:cubicBezTo>
                  <a:cubicBezTo>
                    <a:pt x="130127" y="691729"/>
                    <a:pt x="128757" y="698577"/>
                    <a:pt x="121909" y="698577"/>
                  </a:cubicBezTo>
                  <a:cubicBezTo>
                    <a:pt x="117799" y="698577"/>
                    <a:pt x="116430" y="697208"/>
                    <a:pt x="113690" y="695838"/>
                  </a:cubicBezTo>
                  <a:cubicBezTo>
                    <a:pt x="123279" y="679401"/>
                    <a:pt x="119169" y="687620"/>
                    <a:pt x="128757" y="682141"/>
                  </a:cubicBezTo>
                  <a:close/>
                  <a:moveTo>
                    <a:pt x="1010882" y="679401"/>
                  </a:moveTo>
                  <a:cubicBezTo>
                    <a:pt x="1010882" y="680771"/>
                    <a:pt x="1012252" y="680771"/>
                    <a:pt x="1012252" y="684880"/>
                  </a:cubicBezTo>
                  <a:lnTo>
                    <a:pt x="1004033" y="684880"/>
                  </a:lnTo>
                  <a:cubicBezTo>
                    <a:pt x="1005403" y="682141"/>
                    <a:pt x="1004033" y="679401"/>
                    <a:pt x="1010882" y="679401"/>
                  </a:cubicBezTo>
                  <a:close/>
                  <a:moveTo>
                    <a:pt x="195876" y="678031"/>
                  </a:moveTo>
                  <a:cubicBezTo>
                    <a:pt x="191767" y="679401"/>
                    <a:pt x="189027" y="682141"/>
                    <a:pt x="187657" y="684880"/>
                  </a:cubicBezTo>
                  <a:cubicBezTo>
                    <a:pt x="190397" y="686250"/>
                    <a:pt x="190397" y="684880"/>
                    <a:pt x="191767" y="683510"/>
                  </a:cubicBezTo>
                  <a:cubicBezTo>
                    <a:pt x="193136" y="686250"/>
                    <a:pt x="194506" y="687620"/>
                    <a:pt x="197245" y="688989"/>
                  </a:cubicBezTo>
                  <a:close/>
                  <a:moveTo>
                    <a:pt x="875276" y="675292"/>
                  </a:moveTo>
                  <a:lnTo>
                    <a:pt x="880755" y="675292"/>
                  </a:lnTo>
                  <a:cubicBezTo>
                    <a:pt x="880755" y="679401"/>
                    <a:pt x="880755" y="683510"/>
                    <a:pt x="883495" y="687620"/>
                  </a:cubicBezTo>
                  <a:lnTo>
                    <a:pt x="879385" y="691729"/>
                  </a:lnTo>
                  <a:lnTo>
                    <a:pt x="867057" y="690359"/>
                  </a:lnTo>
                  <a:cubicBezTo>
                    <a:pt x="868427" y="686250"/>
                    <a:pt x="878016" y="680771"/>
                    <a:pt x="875276" y="675292"/>
                  </a:cubicBezTo>
                  <a:close/>
                  <a:moveTo>
                    <a:pt x="565711" y="675292"/>
                  </a:moveTo>
                  <a:cubicBezTo>
                    <a:pt x="565711" y="676662"/>
                    <a:pt x="567080" y="678031"/>
                    <a:pt x="567080" y="680771"/>
                  </a:cubicBezTo>
                  <a:cubicBezTo>
                    <a:pt x="565711" y="680771"/>
                    <a:pt x="564341" y="682141"/>
                    <a:pt x="562971" y="683510"/>
                  </a:cubicBezTo>
                  <a:cubicBezTo>
                    <a:pt x="562971" y="683510"/>
                    <a:pt x="561601" y="683510"/>
                    <a:pt x="561601" y="680771"/>
                  </a:cubicBezTo>
                  <a:cubicBezTo>
                    <a:pt x="561601" y="676662"/>
                    <a:pt x="562971" y="676662"/>
                    <a:pt x="565711" y="675292"/>
                  </a:cubicBezTo>
                  <a:close/>
                  <a:moveTo>
                    <a:pt x="1114984" y="673922"/>
                  </a:moveTo>
                  <a:cubicBezTo>
                    <a:pt x="1112244" y="679401"/>
                    <a:pt x="1112244" y="686250"/>
                    <a:pt x="1110874" y="694469"/>
                  </a:cubicBezTo>
                  <a:cubicBezTo>
                    <a:pt x="1113614" y="694469"/>
                    <a:pt x="1116354" y="695838"/>
                    <a:pt x="1117723" y="698577"/>
                  </a:cubicBezTo>
                  <a:cubicBezTo>
                    <a:pt x="1101286" y="698577"/>
                    <a:pt x="1112244" y="715015"/>
                    <a:pt x="1106765" y="724603"/>
                  </a:cubicBezTo>
                  <a:lnTo>
                    <a:pt x="1106765" y="728712"/>
                  </a:lnTo>
                  <a:cubicBezTo>
                    <a:pt x="1109505" y="730082"/>
                    <a:pt x="1112244" y="731452"/>
                    <a:pt x="1114984" y="734192"/>
                  </a:cubicBezTo>
                  <a:cubicBezTo>
                    <a:pt x="1113614" y="735561"/>
                    <a:pt x="1112244" y="735561"/>
                    <a:pt x="1112244" y="739670"/>
                  </a:cubicBezTo>
                  <a:cubicBezTo>
                    <a:pt x="1112244" y="742410"/>
                    <a:pt x="1116354" y="742410"/>
                    <a:pt x="1117723" y="745150"/>
                  </a:cubicBezTo>
                  <a:cubicBezTo>
                    <a:pt x="1116354" y="746519"/>
                    <a:pt x="1114984" y="745150"/>
                    <a:pt x="1114984" y="747889"/>
                  </a:cubicBezTo>
                  <a:cubicBezTo>
                    <a:pt x="1114984" y="751998"/>
                    <a:pt x="1117723" y="750628"/>
                    <a:pt x="1119093" y="750628"/>
                  </a:cubicBezTo>
                  <a:cubicBezTo>
                    <a:pt x="1120463" y="747889"/>
                    <a:pt x="1123202" y="745150"/>
                    <a:pt x="1124572" y="742410"/>
                  </a:cubicBezTo>
                  <a:cubicBezTo>
                    <a:pt x="1121832" y="742410"/>
                    <a:pt x="1119093" y="743780"/>
                    <a:pt x="1117723" y="742410"/>
                  </a:cubicBezTo>
                  <a:cubicBezTo>
                    <a:pt x="1119093" y="739670"/>
                    <a:pt x="1123202" y="736931"/>
                    <a:pt x="1125942" y="736931"/>
                  </a:cubicBezTo>
                  <a:cubicBezTo>
                    <a:pt x="1130051" y="736931"/>
                    <a:pt x="1134160" y="743780"/>
                    <a:pt x="1136900" y="745150"/>
                  </a:cubicBezTo>
                  <a:cubicBezTo>
                    <a:pt x="1138270" y="746519"/>
                    <a:pt x="1141009" y="745150"/>
                    <a:pt x="1142379" y="746519"/>
                  </a:cubicBezTo>
                  <a:cubicBezTo>
                    <a:pt x="1141009" y="747889"/>
                    <a:pt x="1141009" y="750628"/>
                    <a:pt x="1143749" y="751998"/>
                  </a:cubicBezTo>
                  <a:cubicBezTo>
                    <a:pt x="1147858" y="747889"/>
                    <a:pt x="1151967" y="746519"/>
                    <a:pt x="1153337" y="745150"/>
                  </a:cubicBezTo>
                  <a:cubicBezTo>
                    <a:pt x="1154707" y="743780"/>
                    <a:pt x="1156077" y="739670"/>
                    <a:pt x="1156077" y="736931"/>
                  </a:cubicBezTo>
                  <a:cubicBezTo>
                    <a:pt x="1156077" y="728712"/>
                    <a:pt x="1153337" y="731452"/>
                    <a:pt x="1146488" y="724603"/>
                  </a:cubicBezTo>
                  <a:lnTo>
                    <a:pt x="1146488" y="731452"/>
                  </a:lnTo>
                  <a:cubicBezTo>
                    <a:pt x="1146488" y="734192"/>
                    <a:pt x="1149228" y="735561"/>
                    <a:pt x="1150597" y="736931"/>
                  </a:cubicBezTo>
                  <a:cubicBezTo>
                    <a:pt x="1149228" y="738300"/>
                    <a:pt x="1147858" y="739670"/>
                    <a:pt x="1147858" y="741040"/>
                  </a:cubicBezTo>
                  <a:cubicBezTo>
                    <a:pt x="1143749" y="739670"/>
                    <a:pt x="1142379" y="732822"/>
                    <a:pt x="1139639" y="732822"/>
                  </a:cubicBezTo>
                  <a:cubicBezTo>
                    <a:pt x="1135530" y="732822"/>
                    <a:pt x="1135530" y="734192"/>
                    <a:pt x="1134160" y="732822"/>
                  </a:cubicBezTo>
                  <a:cubicBezTo>
                    <a:pt x="1136900" y="731452"/>
                    <a:pt x="1139639" y="728712"/>
                    <a:pt x="1141009" y="725973"/>
                  </a:cubicBezTo>
                  <a:cubicBezTo>
                    <a:pt x="1134160" y="730082"/>
                    <a:pt x="1124572" y="735561"/>
                    <a:pt x="1120463" y="735561"/>
                  </a:cubicBezTo>
                  <a:cubicBezTo>
                    <a:pt x="1117723" y="735561"/>
                    <a:pt x="1113614" y="730082"/>
                    <a:pt x="1113614" y="725973"/>
                  </a:cubicBezTo>
                  <a:cubicBezTo>
                    <a:pt x="1113614" y="710905"/>
                    <a:pt x="1134160" y="716385"/>
                    <a:pt x="1138270" y="705427"/>
                  </a:cubicBezTo>
                  <a:cubicBezTo>
                    <a:pt x="1123202" y="701317"/>
                    <a:pt x="1114984" y="691729"/>
                    <a:pt x="1114984" y="680771"/>
                  </a:cubicBezTo>
                  <a:cubicBezTo>
                    <a:pt x="1114984" y="678031"/>
                    <a:pt x="1116354" y="675292"/>
                    <a:pt x="1114984" y="673922"/>
                  </a:cubicBezTo>
                  <a:close/>
                  <a:moveTo>
                    <a:pt x="1225934" y="672552"/>
                  </a:moveTo>
                  <a:lnTo>
                    <a:pt x="1227304" y="672552"/>
                  </a:lnTo>
                  <a:cubicBezTo>
                    <a:pt x="1228674" y="672552"/>
                    <a:pt x="1230043" y="672552"/>
                    <a:pt x="1231413" y="673922"/>
                  </a:cubicBezTo>
                  <a:cubicBezTo>
                    <a:pt x="1231413" y="673922"/>
                    <a:pt x="1230043" y="676662"/>
                    <a:pt x="1228674" y="675292"/>
                  </a:cubicBezTo>
                  <a:cubicBezTo>
                    <a:pt x="1227304" y="675292"/>
                    <a:pt x="1225934" y="675292"/>
                    <a:pt x="1225934" y="672552"/>
                  </a:cubicBezTo>
                  <a:close/>
                  <a:moveTo>
                    <a:pt x="1257439" y="671182"/>
                  </a:moveTo>
                  <a:cubicBezTo>
                    <a:pt x="1258808" y="671182"/>
                    <a:pt x="1260178" y="673922"/>
                    <a:pt x="1261548" y="673922"/>
                  </a:cubicBezTo>
                  <a:cubicBezTo>
                    <a:pt x="1265657" y="672552"/>
                    <a:pt x="1271136" y="673922"/>
                    <a:pt x="1271136" y="679401"/>
                  </a:cubicBezTo>
                  <a:cubicBezTo>
                    <a:pt x="1271136" y="682141"/>
                    <a:pt x="1268397" y="684880"/>
                    <a:pt x="1265657" y="684880"/>
                  </a:cubicBezTo>
                  <a:cubicBezTo>
                    <a:pt x="1261548" y="684880"/>
                    <a:pt x="1256069" y="679401"/>
                    <a:pt x="1256069" y="676662"/>
                  </a:cubicBezTo>
                  <a:cubicBezTo>
                    <a:pt x="1256069" y="672552"/>
                    <a:pt x="1257439" y="671182"/>
                    <a:pt x="1257439" y="671182"/>
                  </a:cubicBezTo>
                  <a:close/>
                  <a:moveTo>
                    <a:pt x="317784" y="669812"/>
                  </a:moveTo>
                  <a:cubicBezTo>
                    <a:pt x="317784" y="667073"/>
                    <a:pt x="321894" y="668443"/>
                    <a:pt x="323263" y="669812"/>
                  </a:cubicBezTo>
                  <a:cubicBezTo>
                    <a:pt x="323263" y="669812"/>
                    <a:pt x="321894" y="671182"/>
                    <a:pt x="321894" y="672552"/>
                  </a:cubicBezTo>
                  <a:cubicBezTo>
                    <a:pt x="320524" y="672552"/>
                    <a:pt x="317784" y="673922"/>
                    <a:pt x="317784" y="669812"/>
                  </a:cubicBezTo>
                  <a:close/>
                  <a:moveTo>
                    <a:pt x="280801" y="669812"/>
                  </a:moveTo>
                  <a:cubicBezTo>
                    <a:pt x="282171" y="669812"/>
                    <a:pt x="284910" y="668443"/>
                    <a:pt x="286280" y="669812"/>
                  </a:cubicBezTo>
                  <a:cubicBezTo>
                    <a:pt x="284910" y="669812"/>
                    <a:pt x="283540" y="672552"/>
                    <a:pt x="283540" y="673922"/>
                  </a:cubicBezTo>
                  <a:cubicBezTo>
                    <a:pt x="283540" y="672552"/>
                    <a:pt x="282171" y="671182"/>
                    <a:pt x="280801" y="669812"/>
                  </a:cubicBezTo>
                  <a:close/>
                  <a:moveTo>
                    <a:pt x="636938" y="667073"/>
                  </a:moveTo>
                  <a:cubicBezTo>
                    <a:pt x="638308" y="668443"/>
                    <a:pt x="641047" y="669812"/>
                    <a:pt x="642417" y="671182"/>
                  </a:cubicBezTo>
                  <a:cubicBezTo>
                    <a:pt x="636938" y="673922"/>
                    <a:pt x="635568" y="675292"/>
                    <a:pt x="634199" y="678031"/>
                  </a:cubicBezTo>
                  <a:cubicBezTo>
                    <a:pt x="635568" y="679401"/>
                    <a:pt x="635568" y="682141"/>
                    <a:pt x="639677" y="682141"/>
                  </a:cubicBezTo>
                  <a:cubicBezTo>
                    <a:pt x="642417" y="682141"/>
                    <a:pt x="642417" y="680771"/>
                    <a:pt x="643787" y="680771"/>
                  </a:cubicBezTo>
                  <a:lnTo>
                    <a:pt x="645157" y="676662"/>
                  </a:lnTo>
                  <a:cubicBezTo>
                    <a:pt x="645157" y="673922"/>
                    <a:pt x="642417" y="669812"/>
                    <a:pt x="641047" y="667073"/>
                  </a:cubicBezTo>
                  <a:close/>
                  <a:moveTo>
                    <a:pt x="128757" y="667073"/>
                  </a:moveTo>
                  <a:cubicBezTo>
                    <a:pt x="127388" y="669812"/>
                    <a:pt x="126018" y="672552"/>
                    <a:pt x="123279" y="675292"/>
                  </a:cubicBezTo>
                  <a:lnTo>
                    <a:pt x="123279" y="669812"/>
                  </a:lnTo>
                  <a:cubicBezTo>
                    <a:pt x="124648" y="668443"/>
                    <a:pt x="127388" y="668443"/>
                    <a:pt x="128757" y="667073"/>
                  </a:cubicBezTo>
                  <a:close/>
                  <a:moveTo>
                    <a:pt x="639677" y="660224"/>
                  </a:moveTo>
                  <a:lnTo>
                    <a:pt x="636938" y="662964"/>
                  </a:lnTo>
                  <a:cubicBezTo>
                    <a:pt x="638308" y="664334"/>
                    <a:pt x="639677" y="664334"/>
                    <a:pt x="639677" y="664334"/>
                  </a:cubicBezTo>
                  <a:cubicBezTo>
                    <a:pt x="641047" y="661594"/>
                    <a:pt x="641047" y="661594"/>
                    <a:pt x="639677" y="660224"/>
                  </a:cubicBezTo>
                  <a:close/>
                  <a:moveTo>
                    <a:pt x="110951" y="658855"/>
                  </a:moveTo>
                  <a:cubicBezTo>
                    <a:pt x="110951" y="662964"/>
                    <a:pt x="117799" y="661594"/>
                    <a:pt x="120539" y="661594"/>
                  </a:cubicBezTo>
                  <a:cubicBezTo>
                    <a:pt x="120539" y="661594"/>
                    <a:pt x="120539" y="662964"/>
                    <a:pt x="121909" y="664334"/>
                  </a:cubicBezTo>
                  <a:cubicBezTo>
                    <a:pt x="120539" y="665704"/>
                    <a:pt x="119169" y="668443"/>
                    <a:pt x="117799" y="669812"/>
                  </a:cubicBezTo>
                  <a:cubicBezTo>
                    <a:pt x="113690" y="667073"/>
                    <a:pt x="110951" y="662964"/>
                    <a:pt x="110951" y="658855"/>
                  </a:cubicBezTo>
                  <a:close/>
                  <a:moveTo>
                    <a:pt x="1376607" y="653376"/>
                  </a:moveTo>
                  <a:cubicBezTo>
                    <a:pt x="1377977" y="652006"/>
                    <a:pt x="1380717" y="652006"/>
                    <a:pt x="1382087" y="653376"/>
                  </a:cubicBezTo>
                  <a:cubicBezTo>
                    <a:pt x="1382087" y="653376"/>
                    <a:pt x="1382087" y="654745"/>
                    <a:pt x="1380717" y="656115"/>
                  </a:cubicBezTo>
                  <a:cubicBezTo>
                    <a:pt x="1379347" y="656115"/>
                    <a:pt x="1377977" y="654745"/>
                    <a:pt x="1376607" y="653376"/>
                  </a:cubicBezTo>
                  <a:close/>
                  <a:moveTo>
                    <a:pt x="1288943" y="653376"/>
                  </a:moveTo>
                  <a:lnTo>
                    <a:pt x="1294422" y="653376"/>
                  </a:lnTo>
                  <a:cubicBezTo>
                    <a:pt x="1295792" y="654745"/>
                    <a:pt x="1295792" y="653376"/>
                    <a:pt x="1295792" y="657485"/>
                  </a:cubicBezTo>
                  <a:cubicBezTo>
                    <a:pt x="1295792" y="660224"/>
                    <a:pt x="1294422" y="661594"/>
                    <a:pt x="1293052" y="662964"/>
                  </a:cubicBezTo>
                  <a:lnTo>
                    <a:pt x="1286204" y="662964"/>
                  </a:lnTo>
                  <a:cubicBezTo>
                    <a:pt x="1286204" y="661594"/>
                    <a:pt x="1284834" y="661594"/>
                    <a:pt x="1284834" y="658855"/>
                  </a:cubicBezTo>
                  <a:cubicBezTo>
                    <a:pt x="1284834" y="654745"/>
                    <a:pt x="1287573" y="654745"/>
                    <a:pt x="1288943" y="653376"/>
                  </a:cubicBezTo>
                  <a:close/>
                  <a:moveTo>
                    <a:pt x="172590" y="653376"/>
                  </a:moveTo>
                  <a:cubicBezTo>
                    <a:pt x="172590" y="654745"/>
                    <a:pt x="171220" y="657485"/>
                    <a:pt x="171220" y="662964"/>
                  </a:cubicBezTo>
                  <a:cubicBezTo>
                    <a:pt x="173960" y="660224"/>
                    <a:pt x="175329" y="657485"/>
                    <a:pt x="179439" y="657485"/>
                  </a:cubicBezTo>
                  <a:cubicBezTo>
                    <a:pt x="178069" y="656115"/>
                    <a:pt x="176699" y="654745"/>
                    <a:pt x="176699" y="653376"/>
                  </a:cubicBezTo>
                  <a:close/>
                  <a:moveTo>
                    <a:pt x="749258" y="652006"/>
                  </a:moveTo>
                  <a:cubicBezTo>
                    <a:pt x="750628" y="652006"/>
                    <a:pt x="753368" y="653376"/>
                    <a:pt x="753368" y="654745"/>
                  </a:cubicBezTo>
                  <a:lnTo>
                    <a:pt x="747888" y="654745"/>
                  </a:lnTo>
                  <a:close/>
                  <a:moveTo>
                    <a:pt x="72598" y="652006"/>
                  </a:moveTo>
                  <a:cubicBezTo>
                    <a:pt x="72598" y="649266"/>
                    <a:pt x="76707" y="650636"/>
                    <a:pt x="78076" y="652006"/>
                  </a:cubicBezTo>
                  <a:cubicBezTo>
                    <a:pt x="78076" y="652006"/>
                    <a:pt x="78076" y="653376"/>
                    <a:pt x="76707" y="654745"/>
                  </a:cubicBezTo>
                  <a:cubicBezTo>
                    <a:pt x="75337" y="654745"/>
                    <a:pt x="72598" y="656115"/>
                    <a:pt x="72598" y="652006"/>
                  </a:cubicBezTo>
                  <a:close/>
                  <a:moveTo>
                    <a:pt x="1442356" y="649266"/>
                  </a:moveTo>
                  <a:lnTo>
                    <a:pt x="1446465" y="649266"/>
                  </a:lnTo>
                  <a:cubicBezTo>
                    <a:pt x="1447835" y="650636"/>
                    <a:pt x="1449205" y="652006"/>
                    <a:pt x="1449205" y="653376"/>
                  </a:cubicBezTo>
                  <a:lnTo>
                    <a:pt x="1443726" y="654745"/>
                  </a:lnTo>
                  <a:cubicBezTo>
                    <a:pt x="1443726" y="653376"/>
                    <a:pt x="1442356" y="650636"/>
                    <a:pt x="1442356" y="649266"/>
                  </a:cubicBezTo>
                  <a:close/>
                  <a:moveTo>
                    <a:pt x="1430028" y="647897"/>
                  </a:moveTo>
                  <a:cubicBezTo>
                    <a:pt x="1434138" y="647897"/>
                    <a:pt x="1436877" y="649266"/>
                    <a:pt x="1436877" y="653376"/>
                  </a:cubicBezTo>
                  <a:cubicBezTo>
                    <a:pt x="1436877" y="656115"/>
                    <a:pt x="1432768" y="660224"/>
                    <a:pt x="1430028" y="660224"/>
                  </a:cubicBezTo>
                  <a:cubicBezTo>
                    <a:pt x="1425919" y="660224"/>
                    <a:pt x="1424549" y="657485"/>
                    <a:pt x="1424549" y="653376"/>
                  </a:cubicBezTo>
                  <a:cubicBezTo>
                    <a:pt x="1424549" y="650636"/>
                    <a:pt x="1427289" y="647897"/>
                    <a:pt x="1430028" y="647897"/>
                  </a:cubicBezTo>
                  <a:close/>
                  <a:moveTo>
                    <a:pt x="745149" y="646527"/>
                  </a:moveTo>
                  <a:lnTo>
                    <a:pt x="749258" y="647897"/>
                  </a:lnTo>
                  <a:lnTo>
                    <a:pt x="743779" y="649266"/>
                  </a:lnTo>
                  <a:close/>
                  <a:moveTo>
                    <a:pt x="536946" y="646527"/>
                  </a:moveTo>
                  <a:cubicBezTo>
                    <a:pt x="541055" y="646527"/>
                    <a:pt x="542425" y="647897"/>
                    <a:pt x="545164" y="647897"/>
                  </a:cubicBezTo>
                  <a:lnTo>
                    <a:pt x="545164" y="654745"/>
                  </a:lnTo>
                  <a:cubicBezTo>
                    <a:pt x="536946" y="661594"/>
                    <a:pt x="542425" y="665704"/>
                    <a:pt x="541055" y="669812"/>
                  </a:cubicBezTo>
                  <a:cubicBezTo>
                    <a:pt x="538315" y="675292"/>
                    <a:pt x="534206" y="678031"/>
                    <a:pt x="528727" y="678031"/>
                  </a:cubicBezTo>
                  <a:cubicBezTo>
                    <a:pt x="525988" y="678031"/>
                    <a:pt x="517769" y="672552"/>
                    <a:pt x="512290" y="672552"/>
                  </a:cubicBezTo>
                  <a:cubicBezTo>
                    <a:pt x="512290" y="671182"/>
                    <a:pt x="515030" y="671182"/>
                    <a:pt x="515030" y="669812"/>
                  </a:cubicBezTo>
                  <a:cubicBezTo>
                    <a:pt x="510920" y="661594"/>
                    <a:pt x="523248" y="650636"/>
                    <a:pt x="531466" y="652006"/>
                  </a:cubicBezTo>
                  <a:cubicBezTo>
                    <a:pt x="532836" y="650636"/>
                    <a:pt x="534206" y="646527"/>
                    <a:pt x="536946" y="646527"/>
                  </a:cubicBezTo>
                  <a:close/>
                  <a:moveTo>
                    <a:pt x="1223195" y="645157"/>
                  </a:moveTo>
                  <a:cubicBezTo>
                    <a:pt x="1224565" y="646527"/>
                    <a:pt x="1224565" y="647897"/>
                    <a:pt x="1224565" y="649266"/>
                  </a:cubicBezTo>
                  <a:cubicBezTo>
                    <a:pt x="1223195" y="649266"/>
                    <a:pt x="1220455" y="650636"/>
                    <a:pt x="1220455" y="646527"/>
                  </a:cubicBezTo>
                  <a:cubicBezTo>
                    <a:pt x="1220455" y="643787"/>
                    <a:pt x="1221825" y="645157"/>
                    <a:pt x="1223195" y="645157"/>
                  </a:cubicBezTo>
                  <a:close/>
                  <a:moveTo>
                    <a:pt x="268473" y="641048"/>
                  </a:moveTo>
                  <a:lnTo>
                    <a:pt x="271213" y="641048"/>
                  </a:lnTo>
                  <a:lnTo>
                    <a:pt x="272582" y="646527"/>
                  </a:lnTo>
                  <a:cubicBezTo>
                    <a:pt x="271213" y="646527"/>
                    <a:pt x="269843" y="646527"/>
                    <a:pt x="268473" y="645157"/>
                  </a:cubicBezTo>
                  <a:close/>
                  <a:moveTo>
                    <a:pt x="1368389" y="636939"/>
                  </a:moveTo>
                  <a:cubicBezTo>
                    <a:pt x="1372499" y="636939"/>
                    <a:pt x="1373868" y="638308"/>
                    <a:pt x="1375238" y="641048"/>
                  </a:cubicBezTo>
                  <a:cubicBezTo>
                    <a:pt x="1372499" y="643787"/>
                    <a:pt x="1371129" y="647897"/>
                    <a:pt x="1367019" y="647897"/>
                  </a:cubicBezTo>
                  <a:cubicBezTo>
                    <a:pt x="1364280" y="647897"/>
                    <a:pt x="1362910" y="646527"/>
                    <a:pt x="1361540" y="645157"/>
                  </a:cubicBezTo>
                  <a:cubicBezTo>
                    <a:pt x="1361540" y="639678"/>
                    <a:pt x="1365650" y="636939"/>
                    <a:pt x="1368389" y="636939"/>
                  </a:cubicBezTo>
                  <a:close/>
                  <a:moveTo>
                    <a:pt x="4110" y="636939"/>
                  </a:moveTo>
                  <a:lnTo>
                    <a:pt x="8219" y="636939"/>
                  </a:lnTo>
                  <a:lnTo>
                    <a:pt x="8219" y="642417"/>
                  </a:lnTo>
                  <a:cubicBezTo>
                    <a:pt x="5479" y="643787"/>
                    <a:pt x="2740" y="643787"/>
                    <a:pt x="0" y="642417"/>
                  </a:cubicBezTo>
                  <a:cubicBezTo>
                    <a:pt x="1370" y="641048"/>
                    <a:pt x="2740" y="638308"/>
                    <a:pt x="4110" y="636939"/>
                  </a:cubicBezTo>
                  <a:close/>
                  <a:moveTo>
                    <a:pt x="95883" y="630089"/>
                  </a:moveTo>
                  <a:cubicBezTo>
                    <a:pt x="97253" y="630089"/>
                    <a:pt x="97253" y="632829"/>
                    <a:pt x="95883" y="634199"/>
                  </a:cubicBezTo>
                  <a:cubicBezTo>
                    <a:pt x="94514" y="634199"/>
                    <a:pt x="94514" y="632829"/>
                    <a:pt x="93144" y="631459"/>
                  </a:cubicBezTo>
                  <a:cubicBezTo>
                    <a:pt x="93144" y="631459"/>
                    <a:pt x="94514" y="630089"/>
                    <a:pt x="95883" y="630089"/>
                  </a:cubicBezTo>
                  <a:close/>
                  <a:moveTo>
                    <a:pt x="746519" y="627350"/>
                  </a:moveTo>
                  <a:cubicBezTo>
                    <a:pt x="747888" y="627350"/>
                    <a:pt x="750628" y="630089"/>
                    <a:pt x="750628" y="631459"/>
                  </a:cubicBezTo>
                  <a:cubicBezTo>
                    <a:pt x="749258" y="632829"/>
                    <a:pt x="747888" y="632829"/>
                    <a:pt x="746519" y="632829"/>
                  </a:cubicBezTo>
                  <a:lnTo>
                    <a:pt x="743779" y="630089"/>
                  </a:lnTo>
                  <a:cubicBezTo>
                    <a:pt x="743779" y="628720"/>
                    <a:pt x="745149" y="628720"/>
                    <a:pt x="746519" y="627350"/>
                  </a:cubicBezTo>
                  <a:close/>
                  <a:moveTo>
                    <a:pt x="978008" y="625981"/>
                  </a:moveTo>
                  <a:cubicBezTo>
                    <a:pt x="980748" y="624611"/>
                    <a:pt x="983487" y="625981"/>
                    <a:pt x="984857" y="627350"/>
                  </a:cubicBezTo>
                  <a:cubicBezTo>
                    <a:pt x="984857" y="627350"/>
                    <a:pt x="984857" y="628720"/>
                    <a:pt x="982117" y="628720"/>
                  </a:cubicBezTo>
                  <a:cubicBezTo>
                    <a:pt x="978008" y="628720"/>
                    <a:pt x="979378" y="627350"/>
                    <a:pt x="978008" y="625981"/>
                  </a:cubicBezTo>
                  <a:close/>
                  <a:moveTo>
                    <a:pt x="1305380" y="624611"/>
                  </a:moveTo>
                  <a:cubicBezTo>
                    <a:pt x="1305380" y="624611"/>
                    <a:pt x="1306750" y="625981"/>
                    <a:pt x="1306750" y="627350"/>
                  </a:cubicBezTo>
                  <a:cubicBezTo>
                    <a:pt x="1305380" y="627350"/>
                    <a:pt x="1304011" y="627350"/>
                    <a:pt x="1302641" y="625981"/>
                  </a:cubicBezTo>
                  <a:cubicBezTo>
                    <a:pt x="1302641" y="625981"/>
                    <a:pt x="1304011" y="624611"/>
                    <a:pt x="1305380" y="624611"/>
                  </a:cubicBezTo>
                  <a:close/>
                  <a:moveTo>
                    <a:pt x="853360" y="624611"/>
                  </a:moveTo>
                  <a:lnTo>
                    <a:pt x="857469" y="624611"/>
                  </a:lnTo>
                  <a:cubicBezTo>
                    <a:pt x="857469" y="625981"/>
                    <a:pt x="857469" y="627350"/>
                    <a:pt x="856099" y="628720"/>
                  </a:cubicBezTo>
                  <a:cubicBezTo>
                    <a:pt x="854730" y="628720"/>
                    <a:pt x="851990" y="627350"/>
                    <a:pt x="853360" y="624611"/>
                  </a:cubicBezTo>
                  <a:close/>
                  <a:moveTo>
                    <a:pt x="539685" y="623241"/>
                  </a:moveTo>
                  <a:lnTo>
                    <a:pt x="541055" y="623241"/>
                  </a:lnTo>
                  <a:cubicBezTo>
                    <a:pt x="541055" y="625981"/>
                    <a:pt x="538315" y="628720"/>
                    <a:pt x="536946" y="631459"/>
                  </a:cubicBezTo>
                  <a:lnTo>
                    <a:pt x="530097" y="631459"/>
                  </a:lnTo>
                  <a:cubicBezTo>
                    <a:pt x="530097" y="630089"/>
                    <a:pt x="528727" y="631459"/>
                    <a:pt x="528727" y="627350"/>
                  </a:cubicBezTo>
                  <a:cubicBezTo>
                    <a:pt x="528727" y="623241"/>
                    <a:pt x="534206" y="621871"/>
                    <a:pt x="539685" y="623241"/>
                  </a:cubicBezTo>
                  <a:close/>
                  <a:moveTo>
                    <a:pt x="143825" y="623241"/>
                  </a:moveTo>
                  <a:lnTo>
                    <a:pt x="149304" y="624611"/>
                  </a:lnTo>
                  <a:cubicBezTo>
                    <a:pt x="147934" y="627350"/>
                    <a:pt x="146564" y="628720"/>
                    <a:pt x="145195" y="630089"/>
                  </a:cubicBezTo>
                  <a:cubicBezTo>
                    <a:pt x="143825" y="628720"/>
                    <a:pt x="142455" y="628720"/>
                    <a:pt x="142455" y="625981"/>
                  </a:cubicBezTo>
                  <a:cubicBezTo>
                    <a:pt x="142455" y="621871"/>
                    <a:pt x="142455" y="624611"/>
                    <a:pt x="143825" y="623241"/>
                  </a:cubicBezTo>
                  <a:close/>
                  <a:moveTo>
                    <a:pt x="1280724" y="621871"/>
                  </a:moveTo>
                  <a:lnTo>
                    <a:pt x="1286204" y="621871"/>
                  </a:lnTo>
                  <a:lnTo>
                    <a:pt x="1288943" y="624611"/>
                  </a:lnTo>
                  <a:cubicBezTo>
                    <a:pt x="1287573" y="625981"/>
                    <a:pt x="1284834" y="627350"/>
                    <a:pt x="1282094" y="628720"/>
                  </a:cubicBezTo>
                  <a:cubicBezTo>
                    <a:pt x="1282094" y="627350"/>
                    <a:pt x="1282094" y="624611"/>
                    <a:pt x="1280724" y="621871"/>
                  </a:cubicBezTo>
                  <a:close/>
                  <a:moveTo>
                    <a:pt x="1309489" y="620501"/>
                  </a:moveTo>
                  <a:lnTo>
                    <a:pt x="1313599" y="620501"/>
                  </a:lnTo>
                  <a:cubicBezTo>
                    <a:pt x="1313599" y="620501"/>
                    <a:pt x="1313599" y="621871"/>
                    <a:pt x="1312229" y="623241"/>
                  </a:cubicBezTo>
                  <a:cubicBezTo>
                    <a:pt x="1310859" y="621871"/>
                    <a:pt x="1309489" y="621871"/>
                    <a:pt x="1309489" y="620501"/>
                  </a:cubicBezTo>
                  <a:close/>
                  <a:moveTo>
                    <a:pt x="180808" y="617762"/>
                  </a:moveTo>
                  <a:cubicBezTo>
                    <a:pt x="180808" y="623241"/>
                    <a:pt x="178069" y="631459"/>
                    <a:pt x="178069" y="635569"/>
                  </a:cubicBezTo>
                  <a:cubicBezTo>
                    <a:pt x="178069" y="638308"/>
                    <a:pt x="179439" y="638308"/>
                    <a:pt x="179439" y="638308"/>
                  </a:cubicBezTo>
                  <a:cubicBezTo>
                    <a:pt x="184918" y="635569"/>
                    <a:pt x="190397" y="631459"/>
                    <a:pt x="194506" y="630089"/>
                  </a:cubicBezTo>
                  <a:cubicBezTo>
                    <a:pt x="193136" y="625981"/>
                    <a:pt x="193136" y="621871"/>
                    <a:pt x="193136" y="617762"/>
                  </a:cubicBezTo>
                  <a:cubicBezTo>
                    <a:pt x="190397" y="619132"/>
                    <a:pt x="190397" y="621871"/>
                    <a:pt x="189027" y="623241"/>
                  </a:cubicBezTo>
                  <a:cubicBezTo>
                    <a:pt x="187657" y="620501"/>
                    <a:pt x="183548" y="619132"/>
                    <a:pt x="180808" y="617762"/>
                  </a:cubicBezTo>
                  <a:close/>
                  <a:moveTo>
                    <a:pt x="1260178" y="613652"/>
                  </a:moveTo>
                  <a:lnTo>
                    <a:pt x="1260178" y="620501"/>
                  </a:lnTo>
                  <a:cubicBezTo>
                    <a:pt x="1258808" y="620501"/>
                    <a:pt x="1256069" y="621871"/>
                    <a:pt x="1254699" y="621871"/>
                  </a:cubicBezTo>
                  <a:lnTo>
                    <a:pt x="1251960" y="619132"/>
                  </a:lnTo>
                  <a:lnTo>
                    <a:pt x="1251960" y="615022"/>
                  </a:lnTo>
                  <a:cubicBezTo>
                    <a:pt x="1253329" y="615022"/>
                    <a:pt x="1254699" y="613652"/>
                    <a:pt x="1260178" y="613652"/>
                  </a:cubicBezTo>
                  <a:close/>
                  <a:moveTo>
                    <a:pt x="135606" y="609543"/>
                  </a:moveTo>
                  <a:lnTo>
                    <a:pt x="139716" y="609543"/>
                  </a:lnTo>
                  <a:cubicBezTo>
                    <a:pt x="139716" y="609543"/>
                    <a:pt x="139716" y="610913"/>
                    <a:pt x="141085" y="612283"/>
                  </a:cubicBezTo>
                  <a:cubicBezTo>
                    <a:pt x="139716" y="613652"/>
                    <a:pt x="139716" y="615022"/>
                    <a:pt x="138346" y="616392"/>
                  </a:cubicBezTo>
                  <a:cubicBezTo>
                    <a:pt x="136976" y="616392"/>
                    <a:pt x="135606" y="616392"/>
                    <a:pt x="134237" y="615022"/>
                  </a:cubicBezTo>
                  <a:close/>
                  <a:moveTo>
                    <a:pt x="1291683" y="606804"/>
                  </a:moveTo>
                  <a:cubicBezTo>
                    <a:pt x="1290313" y="609543"/>
                    <a:pt x="1290313" y="612283"/>
                    <a:pt x="1290313" y="615022"/>
                  </a:cubicBezTo>
                  <a:cubicBezTo>
                    <a:pt x="1288943" y="613652"/>
                    <a:pt x="1287573" y="610913"/>
                    <a:pt x="1284834" y="609543"/>
                  </a:cubicBezTo>
                  <a:cubicBezTo>
                    <a:pt x="1286204" y="606804"/>
                    <a:pt x="1288943" y="606804"/>
                    <a:pt x="1291683" y="606804"/>
                  </a:cubicBezTo>
                  <a:close/>
                  <a:moveTo>
                    <a:pt x="510920" y="605434"/>
                  </a:moveTo>
                  <a:cubicBezTo>
                    <a:pt x="512290" y="605434"/>
                    <a:pt x="515030" y="606804"/>
                    <a:pt x="517769" y="608174"/>
                  </a:cubicBezTo>
                  <a:lnTo>
                    <a:pt x="517769" y="612283"/>
                  </a:lnTo>
                  <a:cubicBezTo>
                    <a:pt x="516399" y="613652"/>
                    <a:pt x="517769" y="613652"/>
                    <a:pt x="513660" y="613652"/>
                  </a:cubicBezTo>
                  <a:cubicBezTo>
                    <a:pt x="510920" y="613652"/>
                    <a:pt x="509550" y="612283"/>
                    <a:pt x="509550" y="608174"/>
                  </a:cubicBezTo>
                  <a:cubicBezTo>
                    <a:pt x="509550" y="605434"/>
                    <a:pt x="509550" y="606804"/>
                    <a:pt x="510920" y="605434"/>
                  </a:cubicBezTo>
                  <a:close/>
                  <a:moveTo>
                    <a:pt x="439693" y="604064"/>
                  </a:moveTo>
                  <a:cubicBezTo>
                    <a:pt x="441062" y="605434"/>
                    <a:pt x="441062" y="605434"/>
                    <a:pt x="439693" y="608174"/>
                  </a:cubicBezTo>
                  <a:cubicBezTo>
                    <a:pt x="439693" y="608174"/>
                    <a:pt x="438323" y="608174"/>
                    <a:pt x="436953" y="606804"/>
                  </a:cubicBezTo>
                  <a:close/>
                  <a:moveTo>
                    <a:pt x="115060" y="602694"/>
                  </a:moveTo>
                  <a:cubicBezTo>
                    <a:pt x="115060" y="602694"/>
                    <a:pt x="116430" y="604064"/>
                    <a:pt x="116430" y="605434"/>
                  </a:cubicBezTo>
                  <a:cubicBezTo>
                    <a:pt x="116430" y="605434"/>
                    <a:pt x="115060" y="606804"/>
                    <a:pt x="113690" y="606804"/>
                  </a:cubicBezTo>
                  <a:cubicBezTo>
                    <a:pt x="113690" y="606804"/>
                    <a:pt x="113690" y="602694"/>
                    <a:pt x="115060" y="602694"/>
                  </a:cubicBezTo>
                  <a:close/>
                  <a:moveTo>
                    <a:pt x="1324557" y="601324"/>
                  </a:moveTo>
                  <a:lnTo>
                    <a:pt x="1328666" y="601324"/>
                  </a:lnTo>
                  <a:cubicBezTo>
                    <a:pt x="1328666" y="602694"/>
                    <a:pt x="1330036" y="604064"/>
                    <a:pt x="1330036" y="605434"/>
                  </a:cubicBezTo>
                  <a:cubicBezTo>
                    <a:pt x="1328666" y="605434"/>
                    <a:pt x="1325927" y="606804"/>
                    <a:pt x="1323187" y="605434"/>
                  </a:cubicBezTo>
                  <a:close/>
                  <a:moveTo>
                    <a:pt x="1299901" y="601324"/>
                  </a:moveTo>
                  <a:cubicBezTo>
                    <a:pt x="1299901" y="605434"/>
                    <a:pt x="1297162" y="605434"/>
                    <a:pt x="1297162" y="608174"/>
                  </a:cubicBezTo>
                  <a:lnTo>
                    <a:pt x="1297162" y="602694"/>
                  </a:lnTo>
                  <a:cubicBezTo>
                    <a:pt x="1297162" y="602694"/>
                    <a:pt x="1298531" y="601324"/>
                    <a:pt x="1299901" y="601324"/>
                  </a:cubicBezTo>
                  <a:close/>
                  <a:moveTo>
                    <a:pt x="169850" y="598585"/>
                  </a:moveTo>
                  <a:lnTo>
                    <a:pt x="169850" y="605434"/>
                  </a:lnTo>
                  <a:lnTo>
                    <a:pt x="173960" y="609543"/>
                  </a:lnTo>
                  <a:cubicBezTo>
                    <a:pt x="173960" y="608174"/>
                    <a:pt x="175329" y="606804"/>
                    <a:pt x="175329" y="606804"/>
                  </a:cubicBezTo>
                  <a:cubicBezTo>
                    <a:pt x="175329" y="604064"/>
                    <a:pt x="172590" y="601324"/>
                    <a:pt x="169850" y="598585"/>
                  </a:cubicBezTo>
                  <a:close/>
                  <a:moveTo>
                    <a:pt x="1010882" y="593106"/>
                  </a:moveTo>
                  <a:cubicBezTo>
                    <a:pt x="1012252" y="594476"/>
                    <a:pt x="1013621" y="594476"/>
                    <a:pt x="1014991" y="595846"/>
                  </a:cubicBezTo>
                  <a:cubicBezTo>
                    <a:pt x="1013621" y="597216"/>
                    <a:pt x="1012252" y="597216"/>
                    <a:pt x="1010882" y="597216"/>
                  </a:cubicBezTo>
                  <a:lnTo>
                    <a:pt x="1008143" y="594476"/>
                  </a:lnTo>
                  <a:cubicBezTo>
                    <a:pt x="1008143" y="594476"/>
                    <a:pt x="1010882" y="594476"/>
                    <a:pt x="1010882" y="593106"/>
                  </a:cubicBezTo>
                  <a:close/>
                  <a:moveTo>
                    <a:pt x="445172" y="593106"/>
                  </a:moveTo>
                  <a:lnTo>
                    <a:pt x="453390" y="593106"/>
                  </a:lnTo>
                  <a:cubicBezTo>
                    <a:pt x="453390" y="594476"/>
                    <a:pt x="454760" y="597216"/>
                    <a:pt x="454760" y="598585"/>
                  </a:cubicBezTo>
                  <a:cubicBezTo>
                    <a:pt x="453390" y="599955"/>
                    <a:pt x="452020" y="601324"/>
                    <a:pt x="449281" y="601324"/>
                  </a:cubicBezTo>
                  <a:cubicBezTo>
                    <a:pt x="445172" y="601324"/>
                    <a:pt x="445172" y="599955"/>
                    <a:pt x="443802" y="598585"/>
                  </a:cubicBezTo>
                  <a:close/>
                  <a:moveTo>
                    <a:pt x="515030" y="580778"/>
                  </a:moveTo>
                  <a:lnTo>
                    <a:pt x="520508" y="580778"/>
                  </a:lnTo>
                  <a:lnTo>
                    <a:pt x="520508" y="584888"/>
                  </a:lnTo>
                  <a:cubicBezTo>
                    <a:pt x="519139" y="584888"/>
                    <a:pt x="516399" y="583518"/>
                    <a:pt x="515030" y="580778"/>
                  </a:cubicBezTo>
                  <a:close/>
                  <a:moveTo>
                    <a:pt x="113690" y="580778"/>
                  </a:moveTo>
                  <a:cubicBezTo>
                    <a:pt x="115060" y="582148"/>
                    <a:pt x="115060" y="583518"/>
                    <a:pt x="115060" y="584888"/>
                  </a:cubicBezTo>
                  <a:cubicBezTo>
                    <a:pt x="113690" y="586257"/>
                    <a:pt x="109581" y="582148"/>
                    <a:pt x="109581" y="584888"/>
                  </a:cubicBezTo>
                  <a:cubicBezTo>
                    <a:pt x="109581" y="582148"/>
                    <a:pt x="112321" y="580778"/>
                    <a:pt x="113690" y="580778"/>
                  </a:cubicBezTo>
                  <a:close/>
                  <a:moveTo>
                    <a:pt x="172590" y="573929"/>
                  </a:moveTo>
                  <a:cubicBezTo>
                    <a:pt x="172590" y="576669"/>
                    <a:pt x="175329" y="578039"/>
                    <a:pt x="175329" y="579409"/>
                  </a:cubicBezTo>
                  <a:cubicBezTo>
                    <a:pt x="172590" y="580778"/>
                    <a:pt x="171220" y="579409"/>
                    <a:pt x="171220" y="583518"/>
                  </a:cubicBezTo>
                  <a:cubicBezTo>
                    <a:pt x="171220" y="586257"/>
                    <a:pt x="179439" y="591736"/>
                    <a:pt x="182178" y="594476"/>
                  </a:cubicBezTo>
                  <a:lnTo>
                    <a:pt x="189027" y="594476"/>
                  </a:lnTo>
                  <a:lnTo>
                    <a:pt x="189027" y="584888"/>
                  </a:lnTo>
                  <a:cubicBezTo>
                    <a:pt x="189027" y="573929"/>
                    <a:pt x="179439" y="575299"/>
                    <a:pt x="172590" y="573929"/>
                  </a:cubicBezTo>
                  <a:close/>
                  <a:moveTo>
                    <a:pt x="78076" y="571190"/>
                  </a:moveTo>
                  <a:cubicBezTo>
                    <a:pt x="79446" y="571190"/>
                    <a:pt x="80816" y="571190"/>
                    <a:pt x="82186" y="572560"/>
                  </a:cubicBezTo>
                  <a:cubicBezTo>
                    <a:pt x="82186" y="572560"/>
                    <a:pt x="82186" y="573929"/>
                    <a:pt x="78076" y="575299"/>
                  </a:cubicBezTo>
                  <a:close/>
                  <a:moveTo>
                    <a:pt x="245187" y="568451"/>
                  </a:moveTo>
                  <a:cubicBezTo>
                    <a:pt x="246557" y="569820"/>
                    <a:pt x="249296" y="569820"/>
                    <a:pt x="252036" y="571190"/>
                  </a:cubicBezTo>
                  <a:lnTo>
                    <a:pt x="252036" y="576669"/>
                  </a:lnTo>
                  <a:cubicBezTo>
                    <a:pt x="250666" y="578039"/>
                    <a:pt x="247927" y="578039"/>
                    <a:pt x="245187" y="576669"/>
                  </a:cubicBezTo>
                  <a:close/>
                  <a:moveTo>
                    <a:pt x="512290" y="567081"/>
                  </a:moveTo>
                  <a:lnTo>
                    <a:pt x="517769" y="568451"/>
                  </a:lnTo>
                  <a:cubicBezTo>
                    <a:pt x="516399" y="569820"/>
                    <a:pt x="515030" y="572560"/>
                    <a:pt x="513660" y="573929"/>
                  </a:cubicBezTo>
                  <a:cubicBezTo>
                    <a:pt x="513660" y="572560"/>
                    <a:pt x="513660" y="569820"/>
                    <a:pt x="512290" y="567081"/>
                  </a:cubicBezTo>
                  <a:close/>
                  <a:moveTo>
                    <a:pt x="1384826" y="564341"/>
                  </a:moveTo>
                  <a:cubicBezTo>
                    <a:pt x="1386196" y="564341"/>
                    <a:pt x="1388935" y="565711"/>
                    <a:pt x="1388935" y="567081"/>
                  </a:cubicBezTo>
                  <a:lnTo>
                    <a:pt x="1383457" y="568451"/>
                  </a:lnTo>
                  <a:close/>
                  <a:moveTo>
                    <a:pt x="480785" y="564341"/>
                  </a:moveTo>
                  <a:cubicBezTo>
                    <a:pt x="480785" y="561602"/>
                    <a:pt x="484895" y="562971"/>
                    <a:pt x="486265" y="564341"/>
                  </a:cubicBezTo>
                  <a:cubicBezTo>
                    <a:pt x="486265" y="564341"/>
                    <a:pt x="486265" y="565711"/>
                    <a:pt x="484895" y="567081"/>
                  </a:cubicBezTo>
                  <a:cubicBezTo>
                    <a:pt x="483525" y="567081"/>
                    <a:pt x="480785" y="568451"/>
                    <a:pt x="480785" y="564341"/>
                  </a:cubicBezTo>
                  <a:close/>
                  <a:moveTo>
                    <a:pt x="19177" y="564341"/>
                  </a:moveTo>
                  <a:cubicBezTo>
                    <a:pt x="20547" y="564341"/>
                    <a:pt x="21916" y="564341"/>
                    <a:pt x="23286" y="565711"/>
                  </a:cubicBezTo>
                  <a:lnTo>
                    <a:pt x="20547" y="568451"/>
                  </a:lnTo>
                  <a:cubicBezTo>
                    <a:pt x="20547" y="567081"/>
                    <a:pt x="19177" y="565711"/>
                    <a:pt x="19177" y="564341"/>
                  </a:cubicBezTo>
                  <a:close/>
                  <a:moveTo>
                    <a:pt x="506811" y="562971"/>
                  </a:moveTo>
                  <a:lnTo>
                    <a:pt x="506811" y="565711"/>
                  </a:lnTo>
                  <a:cubicBezTo>
                    <a:pt x="506811" y="562971"/>
                    <a:pt x="505441" y="564341"/>
                    <a:pt x="504071" y="564341"/>
                  </a:cubicBezTo>
                  <a:cubicBezTo>
                    <a:pt x="504071" y="564341"/>
                    <a:pt x="505441" y="562971"/>
                    <a:pt x="506811" y="562971"/>
                  </a:cubicBezTo>
                  <a:close/>
                  <a:moveTo>
                    <a:pt x="117799" y="558862"/>
                  </a:moveTo>
                  <a:cubicBezTo>
                    <a:pt x="117799" y="561602"/>
                    <a:pt x="115060" y="557492"/>
                    <a:pt x="115060" y="560232"/>
                  </a:cubicBezTo>
                  <a:cubicBezTo>
                    <a:pt x="115060" y="557492"/>
                    <a:pt x="116430" y="558862"/>
                    <a:pt x="117799" y="558862"/>
                  </a:cubicBezTo>
                  <a:close/>
                  <a:moveTo>
                    <a:pt x="275322" y="557492"/>
                  </a:moveTo>
                  <a:cubicBezTo>
                    <a:pt x="279431" y="557492"/>
                    <a:pt x="284910" y="561602"/>
                    <a:pt x="284910" y="564341"/>
                  </a:cubicBezTo>
                  <a:cubicBezTo>
                    <a:pt x="284910" y="568451"/>
                    <a:pt x="282171" y="572560"/>
                    <a:pt x="279431" y="575299"/>
                  </a:cubicBezTo>
                  <a:cubicBezTo>
                    <a:pt x="279431" y="576669"/>
                    <a:pt x="280801" y="575299"/>
                    <a:pt x="280801" y="578039"/>
                  </a:cubicBezTo>
                  <a:cubicBezTo>
                    <a:pt x="280801" y="583518"/>
                    <a:pt x="272582" y="584888"/>
                    <a:pt x="271213" y="584888"/>
                  </a:cubicBezTo>
                  <a:cubicBezTo>
                    <a:pt x="265733" y="584888"/>
                    <a:pt x="264364" y="583518"/>
                    <a:pt x="264364" y="578039"/>
                  </a:cubicBezTo>
                  <a:cubicBezTo>
                    <a:pt x="264364" y="573929"/>
                    <a:pt x="265733" y="568451"/>
                    <a:pt x="265733" y="565711"/>
                  </a:cubicBezTo>
                  <a:cubicBezTo>
                    <a:pt x="265733" y="557492"/>
                    <a:pt x="273952" y="557492"/>
                    <a:pt x="275322" y="557492"/>
                  </a:cubicBezTo>
                  <a:close/>
                  <a:moveTo>
                    <a:pt x="1364280" y="554753"/>
                  </a:moveTo>
                  <a:lnTo>
                    <a:pt x="1368389" y="554753"/>
                  </a:lnTo>
                  <a:lnTo>
                    <a:pt x="1368389" y="557492"/>
                  </a:lnTo>
                  <a:lnTo>
                    <a:pt x="1364280" y="557492"/>
                  </a:lnTo>
                  <a:close/>
                  <a:moveTo>
                    <a:pt x="91774" y="553383"/>
                  </a:moveTo>
                  <a:lnTo>
                    <a:pt x="98623" y="553383"/>
                  </a:lnTo>
                  <a:cubicBezTo>
                    <a:pt x="98623" y="556123"/>
                    <a:pt x="99993" y="557492"/>
                    <a:pt x="98623" y="562971"/>
                  </a:cubicBezTo>
                  <a:cubicBezTo>
                    <a:pt x="97253" y="562971"/>
                    <a:pt x="94514" y="564341"/>
                    <a:pt x="91774" y="562971"/>
                  </a:cubicBezTo>
                  <a:cubicBezTo>
                    <a:pt x="91774" y="560232"/>
                    <a:pt x="90404" y="557492"/>
                    <a:pt x="91774" y="553383"/>
                  </a:cubicBezTo>
                  <a:close/>
                  <a:moveTo>
                    <a:pt x="49311" y="549274"/>
                  </a:moveTo>
                  <a:cubicBezTo>
                    <a:pt x="47942" y="549274"/>
                    <a:pt x="46572" y="547904"/>
                    <a:pt x="46572" y="550644"/>
                  </a:cubicBezTo>
                  <a:cubicBezTo>
                    <a:pt x="46572" y="547904"/>
                    <a:pt x="49311" y="550644"/>
                    <a:pt x="49311" y="549274"/>
                  </a:cubicBezTo>
                  <a:close/>
                  <a:moveTo>
                    <a:pt x="178069" y="545164"/>
                  </a:moveTo>
                  <a:cubicBezTo>
                    <a:pt x="175329" y="546534"/>
                    <a:pt x="173960" y="549274"/>
                    <a:pt x="173960" y="562971"/>
                  </a:cubicBezTo>
                  <a:cubicBezTo>
                    <a:pt x="175329" y="561602"/>
                    <a:pt x="179439" y="561602"/>
                    <a:pt x="180808" y="561602"/>
                  </a:cubicBezTo>
                  <a:cubicBezTo>
                    <a:pt x="179439" y="553383"/>
                    <a:pt x="178069" y="549274"/>
                    <a:pt x="178069" y="545164"/>
                  </a:cubicBezTo>
                  <a:close/>
                  <a:moveTo>
                    <a:pt x="38353" y="536946"/>
                  </a:moveTo>
                  <a:cubicBezTo>
                    <a:pt x="39723" y="536946"/>
                    <a:pt x="41093" y="536946"/>
                    <a:pt x="42463" y="538316"/>
                  </a:cubicBezTo>
                  <a:cubicBezTo>
                    <a:pt x="41093" y="539686"/>
                    <a:pt x="41093" y="542425"/>
                    <a:pt x="39723" y="543795"/>
                  </a:cubicBezTo>
                  <a:cubicBezTo>
                    <a:pt x="39723" y="542425"/>
                    <a:pt x="38353" y="541055"/>
                    <a:pt x="38353" y="536946"/>
                  </a:cubicBezTo>
                  <a:close/>
                  <a:moveTo>
                    <a:pt x="32875" y="530097"/>
                  </a:moveTo>
                  <a:cubicBezTo>
                    <a:pt x="34244" y="531467"/>
                    <a:pt x="34244" y="532837"/>
                    <a:pt x="34244" y="534206"/>
                  </a:cubicBezTo>
                  <a:cubicBezTo>
                    <a:pt x="34244" y="534206"/>
                    <a:pt x="32875" y="534206"/>
                    <a:pt x="31505" y="532837"/>
                  </a:cubicBezTo>
                  <a:cubicBezTo>
                    <a:pt x="31505" y="532837"/>
                    <a:pt x="31505" y="531467"/>
                    <a:pt x="32875" y="530097"/>
                  </a:cubicBezTo>
                  <a:close/>
                  <a:moveTo>
                    <a:pt x="95883" y="517769"/>
                  </a:moveTo>
                  <a:lnTo>
                    <a:pt x="101362" y="517769"/>
                  </a:lnTo>
                  <a:cubicBezTo>
                    <a:pt x="102732" y="519139"/>
                    <a:pt x="102732" y="517769"/>
                    <a:pt x="102732" y="520509"/>
                  </a:cubicBezTo>
                  <a:cubicBezTo>
                    <a:pt x="102732" y="524618"/>
                    <a:pt x="101362" y="525988"/>
                    <a:pt x="98623" y="527358"/>
                  </a:cubicBezTo>
                  <a:cubicBezTo>
                    <a:pt x="95883" y="525988"/>
                    <a:pt x="95883" y="523248"/>
                    <a:pt x="95883" y="520509"/>
                  </a:cubicBezTo>
                  <a:lnTo>
                    <a:pt x="95883" y="519139"/>
                  </a:lnTo>
                  <a:close/>
                  <a:moveTo>
                    <a:pt x="80816" y="505441"/>
                  </a:moveTo>
                  <a:cubicBezTo>
                    <a:pt x="82186" y="505441"/>
                    <a:pt x="84925" y="508181"/>
                    <a:pt x="87665" y="509551"/>
                  </a:cubicBezTo>
                  <a:lnTo>
                    <a:pt x="87665" y="515030"/>
                  </a:lnTo>
                  <a:cubicBezTo>
                    <a:pt x="87665" y="515030"/>
                    <a:pt x="87665" y="516400"/>
                    <a:pt x="84925" y="516400"/>
                  </a:cubicBezTo>
                  <a:cubicBezTo>
                    <a:pt x="80816" y="516400"/>
                    <a:pt x="80816" y="513660"/>
                    <a:pt x="78076" y="513660"/>
                  </a:cubicBezTo>
                  <a:cubicBezTo>
                    <a:pt x="79446" y="510921"/>
                    <a:pt x="79446" y="508181"/>
                    <a:pt x="80816" y="505441"/>
                  </a:cubicBezTo>
                  <a:close/>
                  <a:moveTo>
                    <a:pt x="1431398" y="504072"/>
                  </a:moveTo>
                  <a:cubicBezTo>
                    <a:pt x="1434138" y="504072"/>
                    <a:pt x="1436877" y="506811"/>
                    <a:pt x="1438247" y="508181"/>
                  </a:cubicBezTo>
                  <a:lnTo>
                    <a:pt x="1431398" y="508181"/>
                  </a:lnTo>
                  <a:cubicBezTo>
                    <a:pt x="1430028" y="506811"/>
                    <a:pt x="1430028" y="505441"/>
                    <a:pt x="1431398" y="504072"/>
                  </a:cubicBezTo>
                  <a:close/>
                  <a:moveTo>
                    <a:pt x="395860" y="482156"/>
                  </a:moveTo>
                  <a:cubicBezTo>
                    <a:pt x="397230" y="482156"/>
                    <a:pt x="397230" y="483525"/>
                    <a:pt x="397230" y="484895"/>
                  </a:cubicBezTo>
                  <a:lnTo>
                    <a:pt x="393121" y="484895"/>
                  </a:lnTo>
                  <a:cubicBezTo>
                    <a:pt x="394491" y="483525"/>
                    <a:pt x="394491" y="482156"/>
                    <a:pt x="395860" y="482156"/>
                  </a:cubicBezTo>
                  <a:close/>
                  <a:moveTo>
                    <a:pt x="1383457" y="475307"/>
                  </a:moveTo>
                  <a:lnTo>
                    <a:pt x="1388935" y="476676"/>
                  </a:lnTo>
                  <a:cubicBezTo>
                    <a:pt x="1388935" y="478046"/>
                    <a:pt x="1387566" y="480786"/>
                    <a:pt x="1386196" y="482156"/>
                  </a:cubicBezTo>
                  <a:cubicBezTo>
                    <a:pt x="1384826" y="480786"/>
                    <a:pt x="1380717" y="480786"/>
                    <a:pt x="1383457" y="475307"/>
                  </a:cubicBezTo>
                  <a:close/>
                  <a:moveTo>
                    <a:pt x="1362910" y="472567"/>
                  </a:moveTo>
                  <a:cubicBezTo>
                    <a:pt x="1362910" y="473937"/>
                    <a:pt x="1364280" y="473937"/>
                    <a:pt x="1364280" y="478046"/>
                  </a:cubicBezTo>
                  <a:cubicBezTo>
                    <a:pt x="1364280" y="480786"/>
                    <a:pt x="1362910" y="482156"/>
                    <a:pt x="1360171" y="483525"/>
                  </a:cubicBezTo>
                  <a:lnTo>
                    <a:pt x="1353322" y="483525"/>
                  </a:lnTo>
                  <a:cubicBezTo>
                    <a:pt x="1353322" y="483525"/>
                    <a:pt x="1351952" y="483525"/>
                    <a:pt x="1351952" y="480786"/>
                  </a:cubicBezTo>
                  <a:cubicBezTo>
                    <a:pt x="1351952" y="475307"/>
                    <a:pt x="1357431" y="472567"/>
                    <a:pt x="1362910" y="472567"/>
                  </a:cubicBezTo>
                  <a:close/>
                  <a:moveTo>
                    <a:pt x="268473" y="465718"/>
                  </a:moveTo>
                  <a:cubicBezTo>
                    <a:pt x="269843" y="465718"/>
                    <a:pt x="271213" y="465718"/>
                    <a:pt x="272582" y="467088"/>
                  </a:cubicBezTo>
                  <a:cubicBezTo>
                    <a:pt x="272582" y="469828"/>
                    <a:pt x="271213" y="469828"/>
                    <a:pt x="268473" y="471198"/>
                  </a:cubicBezTo>
                  <a:cubicBezTo>
                    <a:pt x="268473" y="469828"/>
                    <a:pt x="267103" y="467088"/>
                    <a:pt x="268473" y="465718"/>
                  </a:cubicBezTo>
                  <a:close/>
                  <a:moveTo>
                    <a:pt x="545164" y="464348"/>
                  </a:moveTo>
                  <a:lnTo>
                    <a:pt x="549273" y="464348"/>
                  </a:lnTo>
                  <a:cubicBezTo>
                    <a:pt x="549273" y="465718"/>
                    <a:pt x="549273" y="467088"/>
                    <a:pt x="547904" y="468458"/>
                  </a:cubicBezTo>
                  <a:cubicBezTo>
                    <a:pt x="546534" y="468458"/>
                    <a:pt x="543794" y="467088"/>
                    <a:pt x="545164" y="464348"/>
                  </a:cubicBezTo>
                  <a:close/>
                  <a:moveTo>
                    <a:pt x="1451945" y="450651"/>
                  </a:moveTo>
                  <a:cubicBezTo>
                    <a:pt x="1453314" y="450651"/>
                    <a:pt x="1453314" y="452021"/>
                    <a:pt x="1453314" y="453391"/>
                  </a:cubicBezTo>
                  <a:cubicBezTo>
                    <a:pt x="1451945" y="453391"/>
                    <a:pt x="1450575" y="453391"/>
                    <a:pt x="1449205" y="452021"/>
                  </a:cubicBezTo>
                  <a:cubicBezTo>
                    <a:pt x="1449205" y="452021"/>
                    <a:pt x="1450575" y="450651"/>
                    <a:pt x="1451945" y="450651"/>
                  </a:cubicBezTo>
                  <a:close/>
                  <a:moveTo>
                    <a:pt x="1379347" y="347919"/>
                  </a:moveTo>
                  <a:cubicBezTo>
                    <a:pt x="1380717" y="347919"/>
                    <a:pt x="1383457" y="349289"/>
                    <a:pt x="1384826" y="352028"/>
                  </a:cubicBezTo>
                  <a:cubicBezTo>
                    <a:pt x="1383457" y="353398"/>
                    <a:pt x="1382087" y="353398"/>
                    <a:pt x="1380717" y="353398"/>
                  </a:cubicBezTo>
                  <a:close/>
                  <a:moveTo>
                    <a:pt x="1039647" y="280801"/>
                  </a:moveTo>
                  <a:cubicBezTo>
                    <a:pt x="1031428" y="289019"/>
                    <a:pt x="1017731" y="299977"/>
                    <a:pt x="1017731" y="308196"/>
                  </a:cubicBezTo>
                  <a:cubicBezTo>
                    <a:pt x="1017731" y="320524"/>
                    <a:pt x="1031428" y="326003"/>
                    <a:pt x="1043756" y="335591"/>
                  </a:cubicBezTo>
                  <a:close/>
                  <a:moveTo>
                    <a:pt x="187657" y="184918"/>
                  </a:moveTo>
                  <a:cubicBezTo>
                    <a:pt x="205464" y="184918"/>
                    <a:pt x="210943" y="191766"/>
                    <a:pt x="215052" y="216422"/>
                  </a:cubicBezTo>
                  <a:cubicBezTo>
                    <a:pt x="216422" y="217792"/>
                    <a:pt x="219162" y="217792"/>
                    <a:pt x="219162" y="221901"/>
                  </a:cubicBezTo>
                  <a:cubicBezTo>
                    <a:pt x="219162" y="239708"/>
                    <a:pt x="208204" y="230120"/>
                    <a:pt x="208204" y="250666"/>
                  </a:cubicBezTo>
                  <a:cubicBezTo>
                    <a:pt x="208204" y="260254"/>
                    <a:pt x="216422" y="267103"/>
                    <a:pt x="226010" y="267103"/>
                  </a:cubicBezTo>
                  <a:cubicBezTo>
                    <a:pt x="230120" y="267103"/>
                    <a:pt x="230120" y="264364"/>
                    <a:pt x="236968" y="258885"/>
                  </a:cubicBezTo>
                  <a:cubicBezTo>
                    <a:pt x="239708" y="261624"/>
                    <a:pt x="242448" y="268473"/>
                    <a:pt x="247927" y="271212"/>
                  </a:cubicBezTo>
                  <a:cubicBezTo>
                    <a:pt x="250666" y="273952"/>
                    <a:pt x="258885" y="269843"/>
                    <a:pt x="262994" y="273952"/>
                  </a:cubicBezTo>
                  <a:cubicBezTo>
                    <a:pt x="269843" y="279431"/>
                    <a:pt x="273952" y="294499"/>
                    <a:pt x="273952" y="298608"/>
                  </a:cubicBezTo>
                  <a:lnTo>
                    <a:pt x="273952" y="328742"/>
                  </a:lnTo>
                  <a:cubicBezTo>
                    <a:pt x="275322" y="336961"/>
                    <a:pt x="272582" y="345180"/>
                    <a:pt x="275322" y="353398"/>
                  </a:cubicBezTo>
                  <a:cubicBezTo>
                    <a:pt x="279431" y="367096"/>
                    <a:pt x="282171" y="369835"/>
                    <a:pt x="282171" y="380793"/>
                  </a:cubicBezTo>
                  <a:cubicBezTo>
                    <a:pt x="282171" y="393121"/>
                    <a:pt x="279431" y="404079"/>
                    <a:pt x="260255" y="404079"/>
                  </a:cubicBezTo>
                  <a:cubicBezTo>
                    <a:pt x="253406" y="394491"/>
                    <a:pt x="247927" y="384903"/>
                    <a:pt x="243817" y="375314"/>
                  </a:cubicBezTo>
                  <a:cubicBezTo>
                    <a:pt x="236968" y="384903"/>
                    <a:pt x="232859" y="404079"/>
                    <a:pt x="232859" y="416407"/>
                  </a:cubicBezTo>
                  <a:cubicBezTo>
                    <a:pt x="232859" y="420516"/>
                    <a:pt x="241078" y="443802"/>
                    <a:pt x="241078" y="446542"/>
                  </a:cubicBezTo>
                  <a:cubicBezTo>
                    <a:pt x="241078" y="450651"/>
                    <a:pt x="235599" y="473937"/>
                    <a:pt x="235599" y="478046"/>
                  </a:cubicBezTo>
                  <a:cubicBezTo>
                    <a:pt x="235599" y="480786"/>
                    <a:pt x="241078" y="505441"/>
                    <a:pt x="243817" y="519139"/>
                  </a:cubicBezTo>
                  <a:cubicBezTo>
                    <a:pt x="247927" y="516400"/>
                    <a:pt x="252036" y="510921"/>
                    <a:pt x="254775" y="510921"/>
                  </a:cubicBezTo>
                  <a:cubicBezTo>
                    <a:pt x="258885" y="510921"/>
                    <a:pt x="267103" y="513660"/>
                    <a:pt x="272582" y="515030"/>
                  </a:cubicBezTo>
                  <a:cubicBezTo>
                    <a:pt x="275322" y="516400"/>
                    <a:pt x="278061" y="519139"/>
                    <a:pt x="278061" y="521879"/>
                  </a:cubicBezTo>
                  <a:cubicBezTo>
                    <a:pt x="278061" y="528728"/>
                    <a:pt x="269843" y="531467"/>
                    <a:pt x="268473" y="531467"/>
                  </a:cubicBezTo>
                  <a:cubicBezTo>
                    <a:pt x="264364" y="531467"/>
                    <a:pt x="252036" y="527358"/>
                    <a:pt x="242448" y="523248"/>
                  </a:cubicBezTo>
                  <a:cubicBezTo>
                    <a:pt x="242448" y="530097"/>
                    <a:pt x="242448" y="545164"/>
                    <a:pt x="232859" y="553383"/>
                  </a:cubicBezTo>
                  <a:cubicBezTo>
                    <a:pt x="232859" y="554753"/>
                    <a:pt x="235599" y="557492"/>
                    <a:pt x="238338" y="557492"/>
                  </a:cubicBezTo>
                  <a:cubicBezTo>
                    <a:pt x="236968" y="558862"/>
                    <a:pt x="235599" y="558862"/>
                    <a:pt x="232859" y="558862"/>
                  </a:cubicBezTo>
                  <a:lnTo>
                    <a:pt x="232859" y="568451"/>
                  </a:lnTo>
                  <a:cubicBezTo>
                    <a:pt x="234229" y="568451"/>
                    <a:pt x="238338" y="569820"/>
                    <a:pt x="239708" y="569820"/>
                  </a:cubicBezTo>
                  <a:cubicBezTo>
                    <a:pt x="239708" y="569820"/>
                    <a:pt x="239708" y="571190"/>
                    <a:pt x="238338" y="572560"/>
                  </a:cubicBezTo>
                  <a:cubicBezTo>
                    <a:pt x="238338" y="573929"/>
                    <a:pt x="235599" y="573929"/>
                    <a:pt x="232859" y="575299"/>
                  </a:cubicBezTo>
                  <a:cubicBezTo>
                    <a:pt x="232859" y="605434"/>
                    <a:pt x="231490" y="610913"/>
                    <a:pt x="231490" y="613652"/>
                  </a:cubicBezTo>
                  <a:cubicBezTo>
                    <a:pt x="231490" y="617762"/>
                    <a:pt x="234229" y="620501"/>
                    <a:pt x="234229" y="624611"/>
                  </a:cubicBezTo>
                  <a:cubicBezTo>
                    <a:pt x="234229" y="627350"/>
                    <a:pt x="231490" y="625981"/>
                    <a:pt x="231490" y="628720"/>
                  </a:cubicBezTo>
                  <a:cubicBezTo>
                    <a:pt x="231490" y="632829"/>
                    <a:pt x="235599" y="632829"/>
                    <a:pt x="235599" y="635569"/>
                  </a:cubicBezTo>
                  <a:cubicBezTo>
                    <a:pt x="235599" y="639678"/>
                    <a:pt x="232859" y="635569"/>
                    <a:pt x="232859" y="639678"/>
                  </a:cubicBezTo>
                  <a:cubicBezTo>
                    <a:pt x="232859" y="642417"/>
                    <a:pt x="234229" y="649266"/>
                    <a:pt x="234229" y="654745"/>
                  </a:cubicBezTo>
                  <a:cubicBezTo>
                    <a:pt x="235599" y="660224"/>
                    <a:pt x="234229" y="669812"/>
                    <a:pt x="234229" y="673922"/>
                  </a:cubicBezTo>
                  <a:lnTo>
                    <a:pt x="234229" y="682141"/>
                  </a:lnTo>
                  <a:cubicBezTo>
                    <a:pt x="236968" y="683510"/>
                    <a:pt x="239708" y="684880"/>
                    <a:pt x="239708" y="688989"/>
                  </a:cubicBezTo>
                  <a:cubicBezTo>
                    <a:pt x="239708" y="691729"/>
                    <a:pt x="239708" y="691729"/>
                    <a:pt x="238338" y="691729"/>
                  </a:cubicBezTo>
                  <a:cubicBezTo>
                    <a:pt x="221901" y="695838"/>
                    <a:pt x="230120" y="702687"/>
                    <a:pt x="230120" y="708166"/>
                  </a:cubicBezTo>
                  <a:cubicBezTo>
                    <a:pt x="230120" y="710905"/>
                    <a:pt x="227380" y="710905"/>
                    <a:pt x="226010" y="712275"/>
                  </a:cubicBezTo>
                  <a:cubicBezTo>
                    <a:pt x="224641" y="719124"/>
                    <a:pt x="224641" y="725973"/>
                    <a:pt x="221901" y="732822"/>
                  </a:cubicBezTo>
                  <a:cubicBezTo>
                    <a:pt x="223271" y="734192"/>
                    <a:pt x="226010" y="734192"/>
                    <a:pt x="227380" y="735561"/>
                  </a:cubicBezTo>
                  <a:lnTo>
                    <a:pt x="220531" y="735561"/>
                  </a:lnTo>
                  <a:cubicBezTo>
                    <a:pt x="219162" y="745150"/>
                    <a:pt x="215052" y="760217"/>
                    <a:pt x="215052" y="762956"/>
                  </a:cubicBezTo>
                  <a:cubicBezTo>
                    <a:pt x="215052" y="767065"/>
                    <a:pt x="227380" y="812268"/>
                    <a:pt x="227380" y="815007"/>
                  </a:cubicBezTo>
                  <a:cubicBezTo>
                    <a:pt x="227380" y="825965"/>
                    <a:pt x="216422" y="825965"/>
                    <a:pt x="213683" y="825965"/>
                  </a:cubicBezTo>
                  <a:cubicBezTo>
                    <a:pt x="194506" y="825965"/>
                    <a:pt x="190397" y="812268"/>
                    <a:pt x="191767" y="791721"/>
                  </a:cubicBezTo>
                  <a:cubicBezTo>
                    <a:pt x="191767" y="788982"/>
                    <a:pt x="191767" y="784872"/>
                    <a:pt x="193136" y="780763"/>
                  </a:cubicBezTo>
                  <a:cubicBezTo>
                    <a:pt x="189027" y="765696"/>
                    <a:pt x="183548" y="739670"/>
                    <a:pt x="183548" y="735561"/>
                  </a:cubicBezTo>
                  <a:cubicBezTo>
                    <a:pt x="183548" y="732822"/>
                    <a:pt x="183548" y="723233"/>
                    <a:pt x="186287" y="723233"/>
                  </a:cubicBezTo>
                  <a:cubicBezTo>
                    <a:pt x="195876" y="723233"/>
                    <a:pt x="193136" y="735561"/>
                    <a:pt x="193136" y="738300"/>
                  </a:cubicBezTo>
                  <a:cubicBezTo>
                    <a:pt x="193136" y="738300"/>
                    <a:pt x="191767" y="739670"/>
                    <a:pt x="195876" y="739670"/>
                  </a:cubicBezTo>
                  <a:cubicBezTo>
                    <a:pt x="201355" y="739670"/>
                    <a:pt x="202725" y="725973"/>
                    <a:pt x="202725" y="724603"/>
                  </a:cubicBezTo>
                  <a:cubicBezTo>
                    <a:pt x="202725" y="721864"/>
                    <a:pt x="201355" y="716385"/>
                    <a:pt x="201355" y="713645"/>
                  </a:cubicBezTo>
                  <a:cubicBezTo>
                    <a:pt x="201355" y="709878"/>
                    <a:pt x="200584" y="707652"/>
                    <a:pt x="199279" y="706368"/>
                  </a:cubicBezTo>
                  <a:lnTo>
                    <a:pt x="198051" y="705990"/>
                  </a:lnTo>
                  <a:lnTo>
                    <a:pt x="199985" y="704057"/>
                  </a:lnTo>
                  <a:lnTo>
                    <a:pt x="199985" y="695838"/>
                  </a:lnTo>
                  <a:cubicBezTo>
                    <a:pt x="198615" y="694469"/>
                    <a:pt x="186287" y="694469"/>
                    <a:pt x="187657" y="690359"/>
                  </a:cubicBezTo>
                  <a:cubicBezTo>
                    <a:pt x="187657" y="688989"/>
                    <a:pt x="183548" y="687620"/>
                    <a:pt x="183548" y="690359"/>
                  </a:cubicBezTo>
                  <a:cubicBezTo>
                    <a:pt x="183548" y="694469"/>
                    <a:pt x="184918" y="694469"/>
                    <a:pt x="186287" y="695838"/>
                  </a:cubicBezTo>
                  <a:cubicBezTo>
                    <a:pt x="184918" y="695838"/>
                    <a:pt x="183548" y="698577"/>
                    <a:pt x="182178" y="698577"/>
                  </a:cubicBezTo>
                  <a:cubicBezTo>
                    <a:pt x="182178" y="697208"/>
                    <a:pt x="183548" y="695838"/>
                    <a:pt x="184918" y="694469"/>
                  </a:cubicBezTo>
                  <a:cubicBezTo>
                    <a:pt x="183548" y="693099"/>
                    <a:pt x="184918" y="691729"/>
                    <a:pt x="180808" y="691729"/>
                  </a:cubicBezTo>
                  <a:cubicBezTo>
                    <a:pt x="178069" y="691729"/>
                    <a:pt x="178069" y="694469"/>
                    <a:pt x="176699" y="694469"/>
                  </a:cubicBezTo>
                  <a:cubicBezTo>
                    <a:pt x="176699" y="691729"/>
                    <a:pt x="175329" y="688989"/>
                    <a:pt x="173960" y="686250"/>
                  </a:cubicBezTo>
                  <a:lnTo>
                    <a:pt x="169850" y="686250"/>
                  </a:lnTo>
                  <a:cubicBezTo>
                    <a:pt x="169850" y="691729"/>
                    <a:pt x="163002" y="704057"/>
                    <a:pt x="160262" y="705427"/>
                  </a:cubicBezTo>
                  <a:cubicBezTo>
                    <a:pt x="156153" y="706796"/>
                    <a:pt x="154783" y="708166"/>
                    <a:pt x="156153" y="713645"/>
                  </a:cubicBezTo>
                  <a:lnTo>
                    <a:pt x="152044" y="713645"/>
                  </a:lnTo>
                  <a:cubicBezTo>
                    <a:pt x="152044" y="712275"/>
                    <a:pt x="153413" y="712275"/>
                    <a:pt x="154783" y="710905"/>
                  </a:cubicBezTo>
                  <a:cubicBezTo>
                    <a:pt x="152044" y="706796"/>
                    <a:pt x="146564" y="704057"/>
                    <a:pt x="141085" y="701317"/>
                  </a:cubicBezTo>
                  <a:cubicBezTo>
                    <a:pt x="142455" y="699947"/>
                    <a:pt x="142455" y="699947"/>
                    <a:pt x="142455" y="695838"/>
                  </a:cubicBezTo>
                  <a:cubicBezTo>
                    <a:pt x="142455" y="691729"/>
                    <a:pt x="141085" y="687620"/>
                    <a:pt x="135606" y="688989"/>
                  </a:cubicBezTo>
                  <a:cubicBezTo>
                    <a:pt x="135606" y="687620"/>
                    <a:pt x="138346" y="687620"/>
                    <a:pt x="141085" y="687620"/>
                  </a:cubicBezTo>
                  <a:cubicBezTo>
                    <a:pt x="141085" y="683510"/>
                    <a:pt x="139716" y="676662"/>
                    <a:pt x="139716" y="672552"/>
                  </a:cubicBezTo>
                  <a:lnTo>
                    <a:pt x="139716" y="667073"/>
                  </a:lnTo>
                  <a:cubicBezTo>
                    <a:pt x="141085" y="662964"/>
                    <a:pt x="142455" y="657485"/>
                    <a:pt x="142455" y="652006"/>
                  </a:cubicBezTo>
                  <a:cubicBezTo>
                    <a:pt x="145195" y="650636"/>
                    <a:pt x="147934" y="646527"/>
                    <a:pt x="147934" y="643787"/>
                  </a:cubicBezTo>
                  <a:cubicBezTo>
                    <a:pt x="147934" y="639678"/>
                    <a:pt x="146564" y="641048"/>
                    <a:pt x="145195" y="641048"/>
                  </a:cubicBezTo>
                  <a:cubicBezTo>
                    <a:pt x="147934" y="638308"/>
                    <a:pt x="153413" y="628720"/>
                    <a:pt x="153413" y="627350"/>
                  </a:cubicBezTo>
                  <a:cubicBezTo>
                    <a:pt x="153413" y="624611"/>
                    <a:pt x="152044" y="616392"/>
                    <a:pt x="152044" y="612283"/>
                  </a:cubicBezTo>
                  <a:cubicBezTo>
                    <a:pt x="152044" y="609543"/>
                    <a:pt x="139716" y="586257"/>
                    <a:pt x="136976" y="573929"/>
                  </a:cubicBezTo>
                  <a:cubicBezTo>
                    <a:pt x="134237" y="562971"/>
                    <a:pt x="141085" y="568451"/>
                    <a:pt x="131497" y="569820"/>
                  </a:cubicBezTo>
                  <a:cubicBezTo>
                    <a:pt x="132867" y="568451"/>
                    <a:pt x="134237" y="568451"/>
                    <a:pt x="134237" y="565711"/>
                  </a:cubicBezTo>
                  <a:cubicBezTo>
                    <a:pt x="134237" y="561602"/>
                    <a:pt x="131497" y="558862"/>
                    <a:pt x="130127" y="556123"/>
                  </a:cubicBezTo>
                  <a:cubicBezTo>
                    <a:pt x="130127" y="553383"/>
                    <a:pt x="131497" y="549274"/>
                    <a:pt x="131497" y="545164"/>
                  </a:cubicBezTo>
                  <a:cubicBezTo>
                    <a:pt x="130127" y="543795"/>
                    <a:pt x="127388" y="543795"/>
                    <a:pt x="124648" y="543795"/>
                  </a:cubicBezTo>
                  <a:cubicBezTo>
                    <a:pt x="123279" y="542425"/>
                    <a:pt x="120539" y="538316"/>
                    <a:pt x="117799" y="535576"/>
                  </a:cubicBezTo>
                  <a:cubicBezTo>
                    <a:pt x="116430" y="535576"/>
                    <a:pt x="115060" y="538316"/>
                    <a:pt x="112321" y="539686"/>
                  </a:cubicBezTo>
                  <a:cubicBezTo>
                    <a:pt x="110951" y="539686"/>
                    <a:pt x="109581" y="539686"/>
                    <a:pt x="108211" y="538316"/>
                  </a:cubicBezTo>
                  <a:cubicBezTo>
                    <a:pt x="109581" y="536946"/>
                    <a:pt x="109581" y="534206"/>
                    <a:pt x="112321" y="531467"/>
                  </a:cubicBezTo>
                  <a:lnTo>
                    <a:pt x="116430" y="535576"/>
                  </a:lnTo>
                  <a:cubicBezTo>
                    <a:pt x="119169" y="534206"/>
                    <a:pt x="123279" y="528728"/>
                    <a:pt x="123279" y="525988"/>
                  </a:cubicBezTo>
                  <a:cubicBezTo>
                    <a:pt x="123279" y="521879"/>
                    <a:pt x="120539" y="523248"/>
                    <a:pt x="119169" y="521879"/>
                  </a:cubicBezTo>
                  <a:cubicBezTo>
                    <a:pt x="119169" y="520509"/>
                    <a:pt x="117799" y="519139"/>
                    <a:pt x="117799" y="515030"/>
                  </a:cubicBezTo>
                  <a:cubicBezTo>
                    <a:pt x="117799" y="512290"/>
                    <a:pt x="121909" y="512290"/>
                    <a:pt x="121909" y="509551"/>
                  </a:cubicBezTo>
                  <a:cubicBezTo>
                    <a:pt x="121909" y="505441"/>
                    <a:pt x="112321" y="490374"/>
                    <a:pt x="112321" y="487635"/>
                  </a:cubicBezTo>
                  <a:cubicBezTo>
                    <a:pt x="112321" y="483525"/>
                    <a:pt x="119169" y="478046"/>
                    <a:pt x="119169" y="473937"/>
                  </a:cubicBezTo>
                  <a:cubicBezTo>
                    <a:pt x="119169" y="471198"/>
                    <a:pt x="110951" y="464348"/>
                    <a:pt x="108211" y="460240"/>
                  </a:cubicBezTo>
                  <a:cubicBezTo>
                    <a:pt x="106841" y="458870"/>
                    <a:pt x="108211" y="456130"/>
                    <a:pt x="108211" y="453391"/>
                  </a:cubicBezTo>
                  <a:cubicBezTo>
                    <a:pt x="109581" y="452021"/>
                    <a:pt x="109581" y="452021"/>
                    <a:pt x="109581" y="447912"/>
                  </a:cubicBezTo>
                  <a:cubicBezTo>
                    <a:pt x="109581" y="445172"/>
                    <a:pt x="105472" y="435584"/>
                    <a:pt x="105472" y="428735"/>
                  </a:cubicBezTo>
                  <a:lnTo>
                    <a:pt x="123279" y="327373"/>
                  </a:lnTo>
                  <a:cubicBezTo>
                    <a:pt x="121909" y="324633"/>
                    <a:pt x="121909" y="321894"/>
                    <a:pt x="120539" y="319154"/>
                  </a:cubicBezTo>
                  <a:cubicBezTo>
                    <a:pt x="110951" y="323264"/>
                    <a:pt x="102732" y="336961"/>
                    <a:pt x="101362" y="343810"/>
                  </a:cubicBezTo>
                  <a:cubicBezTo>
                    <a:pt x="98623" y="350659"/>
                    <a:pt x="99993" y="360247"/>
                    <a:pt x="97253" y="368465"/>
                  </a:cubicBezTo>
                  <a:cubicBezTo>
                    <a:pt x="91774" y="384903"/>
                    <a:pt x="83556" y="401340"/>
                    <a:pt x="75337" y="420516"/>
                  </a:cubicBezTo>
                  <a:cubicBezTo>
                    <a:pt x="73967" y="423256"/>
                    <a:pt x="75337" y="430105"/>
                    <a:pt x="75337" y="434214"/>
                  </a:cubicBezTo>
                  <a:cubicBezTo>
                    <a:pt x="75337" y="441063"/>
                    <a:pt x="76707" y="449281"/>
                    <a:pt x="75337" y="457500"/>
                  </a:cubicBezTo>
                  <a:cubicBezTo>
                    <a:pt x="75337" y="461609"/>
                    <a:pt x="71228" y="465718"/>
                    <a:pt x="71228" y="469828"/>
                  </a:cubicBezTo>
                  <a:cubicBezTo>
                    <a:pt x="71228" y="472567"/>
                    <a:pt x="75337" y="473937"/>
                    <a:pt x="75337" y="478046"/>
                  </a:cubicBezTo>
                  <a:cubicBezTo>
                    <a:pt x="75337" y="480786"/>
                    <a:pt x="71228" y="490374"/>
                    <a:pt x="67118" y="495853"/>
                  </a:cubicBezTo>
                  <a:cubicBezTo>
                    <a:pt x="63009" y="490374"/>
                    <a:pt x="50681" y="484895"/>
                    <a:pt x="50681" y="482156"/>
                  </a:cubicBezTo>
                  <a:cubicBezTo>
                    <a:pt x="50681" y="478046"/>
                    <a:pt x="54791" y="472567"/>
                    <a:pt x="56160" y="468458"/>
                  </a:cubicBezTo>
                  <a:cubicBezTo>
                    <a:pt x="57530" y="467088"/>
                    <a:pt x="56160" y="464348"/>
                    <a:pt x="56160" y="461609"/>
                  </a:cubicBezTo>
                  <a:cubicBezTo>
                    <a:pt x="57530" y="456130"/>
                    <a:pt x="58900" y="450651"/>
                    <a:pt x="58900" y="445172"/>
                  </a:cubicBezTo>
                  <a:cubicBezTo>
                    <a:pt x="60270" y="430105"/>
                    <a:pt x="65749" y="415037"/>
                    <a:pt x="64379" y="401340"/>
                  </a:cubicBezTo>
                  <a:cubicBezTo>
                    <a:pt x="65749" y="393121"/>
                    <a:pt x="65749" y="384903"/>
                    <a:pt x="67118" y="376684"/>
                  </a:cubicBezTo>
                  <a:cubicBezTo>
                    <a:pt x="68488" y="369835"/>
                    <a:pt x="68488" y="357507"/>
                    <a:pt x="68488" y="354768"/>
                  </a:cubicBezTo>
                  <a:cubicBezTo>
                    <a:pt x="68488" y="350659"/>
                    <a:pt x="83556" y="319154"/>
                    <a:pt x="91774" y="301347"/>
                  </a:cubicBezTo>
                  <a:cubicBezTo>
                    <a:pt x="97253" y="289019"/>
                    <a:pt x="98623" y="278061"/>
                    <a:pt x="109581" y="268473"/>
                  </a:cubicBezTo>
                  <a:cubicBezTo>
                    <a:pt x="113690" y="262994"/>
                    <a:pt x="124648" y="267103"/>
                    <a:pt x="132867" y="265734"/>
                  </a:cubicBezTo>
                  <a:cubicBezTo>
                    <a:pt x="142455" y="264364"/>
                    <a:pt x="153413" y="258885"/>
                    <a:pt x="161632" y="256145"/>
                  </a:cubicBezTo>
                  <a:cubicBezTo>
                    <a:pt x="163002" y="252036"/>
                    <a:pt x="164371" y="246557"/>
                    <a:pt x="164371" y="242448"/>
                  </a:cubicBezTo>
                  <a:cubicBezTo>
                    <a:pt x="164371" y="239708"/>
                    <a:pt x="154783" y="226011"/>
                    <a:pt x="154783" y="223271"/>
                  </a:cubicBezTo>
                  <a:cubicBezTo>
                    <a:pt x="154783" y="219162"/>
                    <a:pt x="158892" y="216422"/>
                    <a:pt x="160262" y="212313"/>
                  </a:cubicBezTo>
                  <a:lnTo>
                    <a:pt x="160262" y="208204"/>
                  </a:lnTo>
                  <a:cubicBezTo>
                    <a:pt x="164371" y="184918"/>
                    <a:pt x="175329" y="184918"/>
                    <a:pt x="187657" y="184918"/>
                  </a:cubicBezTo>
                  <a:close/>
                  <a:moveTo>
                    <a:pt x="657484" y="150674"/>
                  </a:moveTo>
                  <a:cubicBezTo>
                    <a:pt x="668442" y="150674"/>
                    <a:pt x="679400" y="152043"/>
                    <a:pt x="686249" y="168481"/>
                  </a:cubicBezTo>
                  <a:cubicBezTo>
                    <a:pt x="690359" y="175329"/>
                    <a:pt x="687619" y="184918"/>
                    <a:pt x="690359" y="193136"/>
                  </a:cubicBezTo>
                  <a:cubicBezTo>
                    <a:pt x="690359" y="195876"/>
                    <a:pt x="698577" y="195876"/>
                    <a:pt x="698577" y="198615"/>
                  </a:cubicBezTo>
                  <a:cubicBezTo>
                    <a:pt x="698577" y="201355"/>
                    <a:pt x="687619" y="215052"/>
                    <a:pt x="686249" y="217792"/>
                  </a:cubicBezTo>
                  <a:cubicBezTo>
                    <a:pt x="682140" y="223271"/>
                    <a:pt x="679400" y="234229"/>
                    <a:pt x="679400" y="238338"/>
                  </a:cubicBezTo>
                  <a:cubicBezTo>
                    <a:pt x="679400" y="241078"/>
                    <a:pt x="702687" y="257515"/>
                    <a:pt x="717754" y="264364"/>
                  </a:cubicBezTo>
                  <a:cubicBezTo>
                    <a:pt x="739670" y="276692"/>
                    <a:pt x="756107" y="286280"/>
                    <a:pt x="756107" y="306826"/>
                  </a:cubicBezTo>
                  <a:cubicBezTo>
                    <a:pt x="756107" y="309566"/>
                    <a:pt x="747888" y="335591"/>
                    <a:pt x="747888" y="339700"/>
                  </a:cubicBezTo>
                  <a:cubicBezTo>
                    <a:pt x="747888" y="352028"/>
                    <a:pt x="756107" y="358877"/>
                    <a:pt x="756107" y="369835"/>
                  </a:cubicBezTo>
                  <a:cubicBezTo>
                    <a:pt x="756107" y="373945"/>
                    <a:pt x="751998" y="386272"/>
                    <a:pt x="751998" y="390382"/>
                  </a:cubicBezTo>
                  <a:cubicBezTo>
                    <a:pt x="751998" y="393121"/>
                    <a:pt x="756107" y="416407"/>
                    <a:pt x="756107" y="420516"/>
                  </a:cubicBezTo>
                  <a:cubicBezTo>
                    <a:pt x="756107" y="423256"/>
                    <a:pt x="742410" y="439693"/>
                    <a:pt x="738300" y="447912"/>
                  </a:cubicBezTo>
                  <a:cubicBezTo>
                    <a:pt x="727342" y="449281"/>
                    <a:pt x="710905" y="428735"/>
                    <a:pt x="699947" y="421886"/>
                  </a:cubicBezTo>
                  <a:cubicBezTo>
                    <a:pt x="698577" y="435584"/>
                    <a:pt x="694468" y="460240"/>
                    <a:pt x="694468" y="462979"/>
                  </a:cubicBezTo>
                  <a:cubicBezTo>
                    <a:pt x="694468" y="467088"/>
                    <a:pt x="709535" y="531467"/>
                    <a:pt x="715014" y="564341"/>
                  </a:cubicBezTo>
                  <a:cubicBezTo>
                    <a:pt x="717754" y="567081"/>
                    <a:pt x="720493" y="560232"/>
                    <a:pt x="723233" y="571190"/>
                  </a:cubicBezTo>
                  <a:cubicBezTo>
                    <a:pt x="720493" y="572560"/>
                    <a:pt x="717754" y="572560"/>
                    <a:pt x="715014" y="575299"/>
                  </a:cubicBezTo>
                  <a:lnTo>
                    <a:pt x="715014" y="615022"/>
                  </a:lnTo>
                  <a:cubicBezTo>
                    <a:pt x="713645" y="623241"/>
                    <a:pt x="712275" y="631459"/>
                    <a:pt x="710905" y="643787"/>
                  </a:cubicBezTo>
                  <a:cubicBezTo>
                    <a:pt x="713645" y="645157"/>
                    <a:pt x="716384" y="645157"/>
                    <a:pt x="719123" y="643787"/>
                  </a:cubicBezTo>
                  <a:cubicBezTo>
                    <a:pt x="724603" y="650636"/>
                    <a:pt x="731451" y="650636"/>
                    <a:pt x="731451" y="658855"/>
                  </a:cubicBezTo>
                  <a:cubicBezTo>
                    <a:pt x="731451" y="662964"/>
                    <a:pt x="730082" y="661594"/>
                    <a:pt x="728712" y="662964"/>
                  </a:cubicBezTo>
                  <a:cubicBezTo>
                    <a:pt x="730082" y="664334"/>
                    <a:pt x="732821" y="665704"/>
                    <a:pt x="734191" y="665704"/>
                  </a:cubicBezTo>
                  <a:cubicBezTo>
                    <a:pt x="727342" y="667073"/>
                    <a:pt x="716384" y="672552"/>
                    <a:pt x="712275" y="672552"/>
                  </a:cubicBezTo>
                  <a:cubicBezTo>
                    <a:pt x="709535" y="672552"/>
                    <a:pt x="705426" y="669812"/>
                    <a:pt x="701317" y="667073"/>
                  </a:cubicBezTo>
                  <a:cubicBezTo>
                    <a:pt x="701317" y="667073"/>
                    <a:pt x="699947" y="665704"/>
                    <a:pt x="699947" y="669812"/>
                  </a:cubicBezTo>
                  <a:cubicBezTo>
                    <a:pt x="699947" y="672552"/>
                    <a:pt x="704056" y="675292"/>
                    <a:pt x="704056" y="678031"/>
                  </a:cubicBezTo>
                  <a:cubicBezTo>
                    <a:pt x="704056" y="682141"/>
                    <a:pt x="699947" y="683510"/>
                    <a:pt x="695838" y="687620"/>
                  </a:cubicBezTo>
                  <a:cubicBezTo>
                    <a:pt x="695838" y="688989"/>
                    <a:pt x="697207" y="690359"/>
                    <a:pt x="698577" y="690359"/>
                  </a:cubicBezTo>
                  <a:cubicBezTo>
                    <a:pt x="688989" y="715015"/>
                    <a:pt x="699947" y="739670"/>
                    <a:pt x="691728" y="764326"/>
                  </a:cubicBezTo>
                  <a:cubicBezTo>
                    <a:pt x="679400" y="801310"/>
                    <a:pt x="660224" y="828705"/>
                    <a:pt x="660224" y="861579"/>
                  </a:cubicBezTo>
                  <a:cubicBezTo>
                    <a:pt x="660224" y="865688"/>
                    <a:pt x="658854" y="879386"/>
                    <a:pt x="661594" y="887604"/>
                  </a:cubicBezTo>
                  <a:cubicBezTo>
                    <a:pt x="665703" y="898563"/>
                    <a:pt x="675291" y="902672"/>
                    <a:pt x="675291" y="908151"/>
                  </a:cubicBezTo>
                  <a:cubicBezTo>
                    <a:pt x="675291" y="916369"/>
                    <a:pt x="653375" y="920479"/>
                    <a:pt x="650635" y="920479"/>
                  </a:cubicBezTo>
                  <a:cubicBezTo>
                    <a:pt x="643787" y="920479"/>
                    <a:pt x="621871" y="915000"/>
                    <a:pt x="627350" y="904041"/>
                  </a:cubicBezTo>
                  <a:cubicBezTo>
                    <a:pt x="627350" y="899932"/>
                    <a:pt x="628719" y="895823"/>
                    <a:pt x="628719" y="891714"/>
                  </a:cubicBezTo>
                  <a:cubicBezTo>
                    <a:pt x="628719" y="884865"/>
                    <a:pt x="624610" y="886235"/>
                    <a:pt x="623240" y="882125"/>
                  </a:cubicBezTo>
                  <a:cubicBezTo>
                    <a:pt x="621871" y="879386"/>
                    <a:pt x="623240" y="878016"/>
                    <a:pt x="623240" y="873907"/>
                  </a:cubicBezTo>
                  <a:cubicBezTo>
                    <a:pt x="623240" y="860209"/>
                    <a:pt x="624610" y="865688"/>
                    <a:pt x="634199" y="849251"/>
                  </a:cubicBezTo>
                  <a:cubicBezTo>
                    <a:pt x="638308" y="842403"/>
                    <a:pt x="641047" y="834184"/>
                    <a:pt x="642417" y="825965"/>
                  </a:cubicBezTo>
                  <a:lnTo>
                    <a:pt x="642417" y="816377"/>
                  </a:lnTo>
                  <a:cubicBezTo>
                    <a:pt x="643787" y="799940"/>
                    <a:pt x="645157" y="782133"/>
                    <a:pt x="647896" y="765696"/>
                  </a:cubicBezTo>
                  <a:lnTo>
                    <a:pt x="647896" y="756107"/>
                  </a:lnTo>
                  <a:cubicBezTo>
                    <a:pt x="639677" y="756107"/>
                    <a:pt x="632829" y="754738"/>
                    <a:pt x="632829" y="746519"/>
                  </a:cubicBezTo>
                  <a:cubicBezTo>
                    <a:pt x="632829" y="743780"/>
                    <a:pt x="634199" y="730082"/>
                    <a:pt x="636938" y="721864"/>
                  </a:cubicBezTo>
                  <a:cubicBezTo>
                    <a:pt x="636938" y="721864"/>
                    <a:pt x="636938" y="720494"/>
                    <a:pt x="634199" y="720494"/>
                  </a:cubicBezTo>
                  <a:cubicBezTo>
                    <a:pt x="630089" y="720494"/>
                    <a:pt x="627350" y="723233"/>
                    <a:pt x="624610" y="723233"/>
                  </a:cubicBezTo>
                  <a:cubicBezTo>
                    <a:pt x="609543" y="723233"/>
                    <a:pt x="605434" y="691729"/>
                    <a:pt x="590366" y="688989"/>
                  </a:cubicBezTo>
                  <a:lnTo>
                    <a:pt x="593106" y="686250"/>
                  </a:lnTo>
                  <a:cubicBezTo>
                    <a:pt x="588996" y="682141"/>
                    <a:pt x="582148" y="680771"/>
                    <a:pt x="578038" y="678031"/>
                  </a:cubicBezTo>
                  <a:cubicBezTo>
                    <a:pt x="567080" y="672552"/>
                    <a:pt x="556122" y="657485"/>
                    <a:pt x="556122" y="657485"/>
                  </a:cubicBezTo>
                  <a:cubicBezTo>
                    <a:pt x="552013" y="657485"/>
                    <a:pt x="552013" y="658855"/>
                    <a:pt x="552013" y="660224"/>
                  </a:cubicBezTo>
                  <a:cubicBezTo>
                    <a:pt x="552013" y="660224"/>
                    <a:pt x="550643" y="660224"/>
                    <a:pt x="549273" y="658855"/>
                  </a:cubicBezTo>
                  <a:lnTo>
                    <a:pt x="552013" y="656115"/>
                  </a:lnTo>
                  <a:cubicBezTo>
                    <a:pt x="553383" y="657485"/>
                    <a:pt x="554753" y="657485"/>
                    <a:pt x="557492" y="657485"/>
                  </a:cubicBezTo>
                  <a:lnTo>
                    <a:pt x="557492" y="647897"/>
                  </a:lnTo>
                  <a:cubicBezTo>
                    <a:pt x="550643" y="634199"/>
                    <a:pt x="554753" y="612283"/>
                    <a:pt x="539685" y="604064"/>
                  </a:cubicBezTo>
                  <a:cubicBezTo>
                    <a:pt x="543794" y="599955"/>
                    <a:pt x="543794" y="594476"/>
                    <a:pt x="543794" y="590367"/>
                  </a:cubicBezTo>
                  <a:cubicBezTo>
                    <a:pt x="543794" y="587627"/>
                    <a:pt x="542425" y="588997"/>
                    <a:pt x="542425" y="587627"/>
                  </a:cubicBezTo>
                  <a:cubicBezTo>
                    <a:pt x="543794" y="583518"/>
                    <a:pt x="543794" y="578039"/>
                    <a:pt x="538315" y="576669"/>
                  </a:cubicBezTo>
                  <a:lnTo>
                    <a:pt x="538315" y="573929"/>
                  </a:lnTo>
                  <a:cubicBezTo>
                    <a:pt x="539685" y="572560"/>
                    <a:pt x="541055" y="573929"/>
                    <a:pt x="543794" y="571190"/>
                  </a:cubicBezTo>
                  <a:cubicBezTo>
                    <a:pt x="545164" y="569820"/>
                    <a:pt x="543794" y="567081"/>
                    <a:pt x="543794" y="565711"/>
                  </a:cubicBezTo>
                  <a:cubicBezTo>
                    <a:pt x="545164" y="560232"/>
                    <a:pt x="546534" y="554753"/>
                    <a:pt x="546534" y="549274"/>
                  </a:cubicBezTo>
                  <a:cubicBezTo>
                    <a:pt x="546534" y="545164"/>
                    <a:pt x="547904" y="541055"/>
                    <a:pt x="547904" y="536946"/>
                  </a:cubicBezTo>
                  <a:cubicBezTo>
                    <a:pt x="547904" y="534206"/>
                    <a:pt x="547904" y="530097"/>
                    <a:pt x="549273" y="525988"/>
                  </a:cubicBezTo>
                  <a:lnTo>
                    <a:pt x="549273" y="497223"/>
                  </a:lnTo>
                  <a:cubicBezTo>
                    <a:pt x="549273" y="493114"/>
                    <a:pt x="550643" y="491744"/>
                    <a:pt x="550643" y="489004"/>
                  </a:cubicBezTo>
                  <a:cubicBezTo>
                    <a:pt x="547904" y="476676"/>
                    <a:pt x="562971" y="457500"/>
                    <a:pt x="564341" y="446542"/>
                  </a:cubicBezTo>
                  <a:lnTo>
                    <a:pt x="553383" y="376684"/>
                  </a:lnTo>
                  <a:lnTo>
                    <a:pt x="553383" y="323264"/>
                  </a:lnTo>
                  <a:cubicBezTo>
                    <a:pt x="543794" y="331482"/>
                    <a:pt x="534206" y="338331"/>
                    <a:pt x="524618" y="345180"/>
                  </a:cubicBezTo>
                  <a:cubicBezTo>
                    <a:pt x="517769" y="350659"/>
                    <a:pt x="505441" y="352028"/>
                    <a:pt x="501332" y="360247"/>
                  </a:cubicBezTo>
                  <a:cubicBezTo>
                    <a:pt x="494483" y="369835"/>
                    <a:pt x="493113" y="384903"/>
                    <a:pt x="490374" y="397230"/>
                  </a:cubicBezTo>
                  <a:cubicBezTo>
                    <a:pt x="484895" y="415037"/>
                    <a:pt x="482155" y="453391"/>
                    <a:pt x="482155" y="456130"/>
                  </a:cubicBezTo>
                  <a:cubicBezTo>
                    <a:pt x="482155" y="472567"/>
                    <a:pt x="504071" y="509551"/>
                    <a:pt x="509550" y="520509"/>
                  </a:cubicBezTo>
                  <a:lnTo>
                    <a:pt x="509550" y="525988"/>
                  </a:lnTo>
                  <a:cubicBezTo>
                    <a:pt x="502702" y="521879"/>
                    <a:pt x="495853" y="510921"/>
                    <a:pt x="491743" y="510921"/>
                  </a:cubicBezTo>
                  <a:cubicBezTo>
                    <a:pt x="489004" y="510921"/>
                    <a:pt x="487635" y="512290"/>
                    <a:pt x="487635" y="516400"/>
                  </a:cubicBezTo>
                  <a:lnTo>
                    <a:pt x="487635" y="519139"/>
                  </a:lnTo>
                  <a:cubicBezTo>
                    <a:pt x="489004" y="520509"/>
                    <a:pt x="489004" y="523248"/>
                    <a:pt x="489004" y="536946"/>
                  </a:cubicBezTo>
                  <a:cubicBezTo>
                    <a:pt x="489004" y="545164"/>
                    <a:pt x="490374" y="547904"/>
                    <a:pt x="487635" y="553383"/>
                  </a:cubicBezTo>
                  <a:lnTo>
                    <a:pt x="484895" y="554753"/>
                  </a:lnTo>
                  <a:cubicBezTo>
                    <a:pt x="484895" y="543795"/>
                    <a:pt x="484895" y="532837"/>
                    <a:pt x="479416" y="521879"/>
                  </a:cubicBezTo>
                  <a:cubicBezTo>
                    <a:pt x="467088" y="528728"/>
                    <a:pt x="473937" y="543795"/>
                    <a:pt x="465718" y="556123"/>
                  </a:cubicBezTo>
                  <a:lnTo>
                    <a:pt x="465718" y="524618"/>
                  </a:lnTo>
                  <a:cubicBezTo>
                    <a:pt x="457500" y="527358"/>
                    <a:pt x="460239" y="538316"/>
                    <a:pt x="450651" y="546534"/>
                  </a:cubicBezTo>
                  <a:lnTo>
                    <a:pt x="450651" y="541055"/>
                  </a:lnTo>
                  <a:cubicBezTo>
                    <a:pt x="453390" y="534206"/>
                    <a:pt x="456130" y="527358"/>
                    <a:pt x="460239" y="520509"/>
                  </a:cubicBezTo>
                  <a:lnTo>
                    <a:pt x="460239" y="510921"/>
                  </a:lnTo>
                  <a:cubicBezTo>
                    <a:pt x="458870" y="510921"/>
                    <a:pt x="458870" y="509551"/>
                    <a:pt x="456130" y="509551"/>
                  </a:cubicBezTo>
                  <a:cubicBezTo>
                    <a:pt x="452020" y="509551"/>
                    <a:pt x="443802" y="517769"/>
                    <a:pt x="436953" y="520509"/>
                  </a:cubicBezTo>
                  <a:cubicBezTo>
                    <a:pt x="443802" y="506811"/>
                    <a:pt x="461609" y="497223"/>
                    <a:pt x="460239" y="486265"/>
                  </a:cubicBezTo>
                  <a:lnTo>
                    <a:pt x="460239" y="478046"/>
                  </a:lnTo>
                  <a:cubicBezTo>
                    <a:pt x="460239" y="469828"/>
                    <a:pt x="458870" y="464348"/>
                    <a:pt x="452020" y="461609"/>
                  </a:cubicBezTo>
                  <a:cubicBezTo>
                    <a:pt x="452020" y="460240"/>
                    <a:pt x="453390" y="457500"/>
                    <a:pt x="453390" y="456130"/>
                  </a:cubicBezTo>
                  <a:cubicBezTo>
                    <a:pt x="454760" y="456130"/>
                    <a:pt x="457500" y="457500"/>
                    <a:pt x="460239" y="457500"/>
                  </a:cubicBezTo>
                  <a:lnTo>
                    <a:pt x="460239" y="364356"/>
                  </a:lnTo>
                  <a:cubicBezTo>
                    <a:pt x="461609" y="354768"/>
                    <a:pt x="462979" y="343810"/>
                    <a:pt x="467088" y="335591"/>
                  </a:cubicBezTo>
                  <a:cubicBezTo>
                    <a:pt x="469827" y="330112"/>
                    <a:pt x="475307" y="330112"/>
                    <a:pt x="479416" y="327373"/>
                  </a:cubicBezTo>
                  <a:cubicBezTo>
                    <a:pt x="498592" y="308196"/>
                    <a:pt x="517769" y="287650"/>
                    <a:pt x="535576" y="268473"/>
                  </a:cubicBezTo>
                  <a:cubicBezTo>
                    <a:pt x="539685" y="262994"/>
                    <a:pt x="543794" y="254776"/>
                    <a:pt x="550643" y="250666"/>
                  </a:cubicBezTo>
                  <a:cubicBezTo>
                    <a:pt x="556122" y="245187"/>
                    <a:pt x="564341" y="247927"/>
                    <a:pt x="571189" y="245187"/>
                  </a:cubicBezTo>
                  <a:cubicBezTo>
                    <a:pt x="586257" y="241078"/>
                    <a:pt x="601324" y="236969"/>
                    <a:pt x="616392" y="234229"/>
                  </a:cubicBezTo>
                  <a:cubicBezTo>
                    <a:pt x="627350" y="232859"/>
                    <a:pt x="625980" y="227380"/>
                    <a:pt x="625980" y="221901"/>
                  </a:cubicBezTo>
                  <a:cubicBezTo>
                    <a:pt x="625980" y="219162"/>
                    <a:pt x="619131" y="202724"/>
                    <a:pt x="619131" y="199985"/>
                  </a:cubicBezTo>
                  <a:cubicBezTo>
                    <a:pt x="619131" y="195876"/>
                    <a:pt x="621871" y="187657"/>
                    <a:pt x="621871" y="182178"/>
                  </a:cubicBezTo>
                  <a:cubicBezTo>
                    <a:pt x="616392" y="161632"/>
                    <a:pt x="642417" y="150674"/>
                    <a:pt x="657484" y="150674"/>
                  </a:cubicBezTo>
                  <a:close/>
                  <a:moveTo>
                    <a:pt x="1160186" y="0"/>
                  </a:moveTo>
                  <a:cubicBezTo>
                    <a:pt x="1171144" y="0"/>
                    <a:pt x="1179362" y="4109"/>
                    <a:pt x="1190320" y="8219"/>
                  </a:cubicBezTo>
                  <a:cubicBezTo>
                    <a:pt x="1214976" y="19177"/>
                    <a:pt x="1217716" y="47942"/>
                    <a:pt x="1217716" y="63009"/>
                  </a:cubicBezTo>
                  <a:cubicBezTo>
                    <a:pt x="1217716" y="86295"/>
                    <a:pt x="1214976" y="97253"/>
                    <a:pt x="1197169" y="123278"/>
                  </a:cubicBezTo>
                  <a:cubicBezTo>
                    <a:pt x="1208127" y="130127"/>
                    <a:pt x="1223195" y="143825"/>
                    <a:pt x="1236892" y="146564"/>
                  </a:cubicBezTo>
                  <a:cubicBezTo>
                    <a:pt x="1245111" y="149304"/>
                    <a:pt x="1262918" y="147934"/>
                    <a:pt x="1271136" y="156153"/>
                  </a:cubicBezTo>
                  <a:cubicBezTo>
                    <a:pt x="1275246" y="158892"/>
                    <a:pt x="1277985" y="165741"/>
                    <a:pt x="1277985" y="169850"/>
                  </a:cubicBezTo>
                  <a:cubicBezTo>
                    <a:pt x="1280724" y="182178"/>
                    <a:pt x="1284834" y="204094"/>
                    <a:pt x="1284834" y="206834"/>
                  </a:cubicBezTo>
                  <a:cubicBezTo>
                    <a:pt x="1284834" y="210943"/>
                    <a:pt x="1280724" y="224641"/>
                    <a:pt x="1280724" y="227380"/>
                  </a:cubicBezTo>
                  <a:cubicBezTo>
                    <a:pt x="1280724" y="246557"/>
                    <a:pt x="1288943" y="265734"/>
                    <a:pt x="1297162" y="289019"/>
                  </a:cubicBezTo>
                  <a:cubicBezTo>
                    <a:pt x="1306750" y="312305"/>
                    <a:pt x="1304011" y="339700"/>
                    <a:pt x="1310859" y="364356"/>
                  </a:cubicBezTo>
                  <a:cubicBezTo>
                    <a:pt x="1319078" y="398600"/>
                    <a:pt x="1327296" y="436953"/>
                    <a:pt x="1345103" y="473937"/>
                  </a:cubicBezTo>
                  <a:cubicBezTo>
                    <a:pt x="1347843" y="478046"/>
                    <a:pt x="1349212" y="486265"/>
                    <a:pt x="1349212" y="491744"/>
                  </a:cubicBezTo>
                  <a:cubicBezTo>
                    <a:pt x="1350582" y="493114"/>
                    <a:pt x="1353322" y="491744"/>
                    <a:pt x="1356061" y="491744"/>
                  </a:cubicBezTo>
                  <a:cubicBezTo>
                    <a:pt x="1354692" y="494483"/>
                    <a:pt x="1350582" y="493114"/>
                    <a:pt x="1350582" y="497223"/>
                  </a:cubicBezTo>
                  <a:cubicBezTo>
                    <a:pt x="1350582" y="499963"/>
                    <a:pt x="1353322" y="510921"/>
                    <a:pt x="1353322" y="513660"/>
                  </a:cubicBezTo>
                  <a:cubicBezTo>
                    <a:pt x="1353322" y="517769"/>
                    <a:pt x="1346473" y="523248"/>
                    <a:pt x="1342364" y="525988"/>
                  </a:cubicBezTo>
                  <a:cubicBezTo>
                    <a:pt x="1338254" y="513660"/>
                    <a:pt x="1338254" y="501332"/>
                    <a:pt x="1325927" y="489004"/>
                  </a:cubicBezTo>
                  <a:cubicBezTo>
                    <a:pt x="1325927" y="494483"/>
                    <a:pt x="1324557" y="499963"/>
                    <a:pt x="1324557" y="505441"/>
                  </a:cubicBezTo>
                  <a:lnTo>
                    <a:pt x="1321817" y="508181"/>
                  </a:lnTo>
                  <a:cubicBezTo>
                    <a:pt x="1321817" y="508181"/>
                    <a:pt x="1319078" y="509551"/>
                    <a:pt x="1319078" y="505441"/>
                  </a:cubicBezTo>
                  <a:lnTo>
                    <a:pt x="1319078" y="457500"/>
                  </a:lnTo>
                  <a:cubicBezTo>
                    <a:pt x="1305380" y="420516"/>
                    <a:pt x="1280724" y="382163"/>
                    <a:pt x="1258808" y="341070"/>
                  </a:cubicBezTo>
                  <a:cubicBezTo>
                    <a:pt x="1249220" y="323264"/>
                    <a:pt x="1246481" y="302717"/>
                    <a:pt x="1242371" y="282171"/>
                  </a:cubicBezTo>
                  <a:cubicBezTo>
                    <a:pt x="1241001" y="282171"/>
                    <a:pt x="1241001" y="280801"/>
                    <a:pt x="1239632" y="279431"/>
                  </a:cubicBezTo>
                  <a:cubicBezTo>
                    <a:pt x="1236892" y="286280"/>
                    <a:pt x="1235523" y="294499"/>
                    <a:pt x="1232783" y="301347"/>
                  </a:cubicBezTo>
                  <a:cubicBezTo>
                    <a:pt x="1231413" y="305457"/>
                    <a:pt x="1227304" y="309566"/>
                    <a:pt x="1224565" y="315045"/>
                  </a:cubicBezTo>
                  <a:cubicBezTo>
                    <a:pt x="1221825" y="317784"/>
                    <a:pt x="1223195" y="323264"/>
                    <a:pt x="1221825" y="327373"/>
                  </a:cubicBezTo>
                  <a:lnTo>
                    <a:pt x="1220455" y="378054"/>
                  </a:lnTo>
                  <a:cubicBezTo>
                    <a:pt x="1220455" y="393121"/>
                    <a:pt x="1219085" y="409558"/>
                    <a:pt x="1224565" y="425995"/>
                  </a:cubicBezTo>
                  <a:cubicBezTo>
                    <a:pt x="1225934" y="430105"/>
                    <a:pt x="1230043" y="434214"/>
                    <a:pt x="1231413" y="438323"/>
                  </a:cubicBezTo>
                  <a:cubicBezTo>
                    <a:pt x="1236892" y="450651"/>
                    <a:pt x="1243741" y="467088"/>
                    <a:pt x="1245111" y="482156"/>
                  </a:cubicBezTo>
                  <a:cubicBezTo>
                    <a:pt x="1247850" y="482156"/>
                    <a:pt x="1251960" y="482156"/>
                    <a:pt x="1254699" y="484895"/>
                  </a:cubicBezTo>
                  <a:cubicBezTo>
                    <a:pt x="1253329" y="484895"/>
                    <a:pt x="1250590" y="486265"/>
                    <a:pt x="1247850" y="486265"/>
                  </a:cubicBezTo>
                  <a:cubicBezTo>
                    <a:pt x="1246481" y="487635"/>
                    <a:pt x="1246481" y="490374"/>
                    <a:pt x="1246481" y="512290"/>
                  </a:cubicBezTo>
                  <a:cubicBezTo>
                    <a:pt x="1245111" y="538316"/>
                    <a:pt x="1245111" y="565711"/>
                    <a:pt x="1238262" y="591736"/>
                  </a:cubicBezTo>
                  <a:cubicBezTo>
                    <a:pt x="1234153" y="610913"/>
                    <a:pt x="1212237" y="646527"/>
                    <a:pt x="1212237" y="650636"/>
                  </a:cubicBezTo>
                  <a:cubicBezTo>
                    <a:pt x="1212237" y="657485"/>
                    <a:pt x="1219085" y="661594"/>
                    <a:pt x="1219085" y="668443"/>
                  </a:cubicBezTo>
                  <a:cubicBezTo>
                    <a:pt x="1219085" y="675292"/>
                    <a:pt x="1213606" y="669812"/>
                    <a:pt x="1213606" y="678031"/>
                  </a:cubicBezTo>
                  <a:cubicBezTo>
                    <a:pt x="1213606" y="684880"/>
                    <a:pt x="1213606" y="697208"/>
                    <a:pt x="1217716" y="699947"/>
                  </a:cubicBezTo>
                  <a:cubicBezTo>
                    <a:pt x="1220455" y="701317"/>
                    <a:pt x="1223195" y="699947"/>
                    <a:pt x="1225934" y="699947"/>
                  </a:cubicBezTo>
                  <a:cubicBezTo>
                    <a:pt x="1227304" y="704057"/>
                    <a:pt x="1228674" y="709536"/>
                    <a:pt x="1228674" y="712275"/>
                  </a:cubicBezTo>
                  <a:cubicBezTo>
                    <a:pt x="1228674" y="721864"/>
                    <a:pt x="1214976" y="715015"/>
                    <a:pt x="1214976" y="719124"/>
                  </a:cubicBezTo>
                  <a:cubicBezTo>
                    <a:pt x="1214976" y="731452"/>
                    <a:pt x="1214976" y="750628"/>
                    <a:pt x="1221825" y="757477"/>
                  </a:cubicBezTo>
                  <a:cubicBezTo>
                    <a:pt x="1221825" y="758847"/>
                    <a:pt x="1219085" y="758847"/>
                    <a:pt x="1217716" y="760217"/>
                  </a:cubicBezTo>
                  <a:lnTo>
                    <a:pt x="1217716" y="809528"/>
                  </a:lnTo>
                  <a:cubicBezTo>
                    <a:pt x="1216346" y="816377"/>
                    <a:pt x="1214976" y="821856"/>
                    <a:pt x="1210867" y="828705"/>
                  </a:cubicBezTo>
                  <a:cubicBezTo>
                    <a:pt x="1220455" y="823226"/>
                    <a:pt x="1221825" y="835553"/>
                    <a:pt x="1221825" y="839663"/>
                  </a:cubicBezTo>
                  <a:cubicBezTo>
                    <a:pt x="1221825" y="842403"/>
                    <a:pt x="1223195" y="847881"/>
                    <a:pt x="1213606" y="850621"/>
                  </a:cubicBezTo>
                  <a:cubicBezTo>
                    <a:pt x="1210867" y="851991"/>
                    <a:pt x="1206758" y="850621"/>
                    <a:pt x="1204018" y="850621"/>
                  </a:cubicBezTo>
                  <a:cubicBezTo>
                    <a:pt x="1199909" y="864318"/>
                    <a:pt x="1193060" y="888974"/>
                    <a:pt x="1193060" y="893083"/>
                  </a:cubicBezTo>
                  <a:lnTo>
                    <a:pt x="1193060" y="921848"/>
                  </a:lnTo>
                  <a:cubicBezTo>
                    <a:pt x="1191690" y="934176"/>
                    <a:pt x="1187581" y="953353"/>
                    <a:pt x="1187581" y="957462"/>
                  </a:cubicBezTo>
                  <a:cubicBezTo>
                    <a:pt x="1187581" y="960202"/>
                    <a:pt x="1183472" y="962941"/>
                    <a:pt x="1179362" y="962941"/>
                  </a:cubicBezTo>
                  <a:cubicBezTo>
                    <a:pt x="1176623" y="962941"/>
                    <a:pt x="1179362" y="961571"/>
                    <a:pt x="1177993" y="960202"/>
                  </a:cubicBezTo>
                  <a:lnTo>
                    <a:pt x="1171691" y="961462"/>
                  </a:lnTo>
                  <a:lnTo>
                    <a:pt x="1168404" y="958832"/>
                  </a:lnTo>
                  <a:cubicBezTo>
                    <a:pt x="1165665" y="961571"/>
                    <a:pt x="1164295" y="962941"/>
                    <a:pt x="1161555" y="964311"/>
                  </a:cubicBezTo>
                  <a:cubicBezTo>
                    <a:pt x="1162925" y="965681"/>
                    <a:pt x="1164295" y="965681"/>
                    <a:pt x="1164295" y="967051"/>
                  </a:cubicBezTo>
                  <a:cubicBezTo>
                    <a:pt x="1161555" y="964311"/>
                    <a:pt x="1157446" y="961571"/>
                    <a:pt x="1153337" y="961571"/>
                  </a:cubicBezTo>
                  <a:cubicBezTo>
                    <a:pt x="1150597" y="961571"/>
                    <a:pt x="1149228" y="962941"/>
                    <a:pt x="1147858" y="965681"/>
                  </a:cubicBezTo>
                  <a:cubicBezTo>
                    <a:pt x="1149228" y="964311"/>
                    <a:pt x="1143749" y="961571"/>
                    <a:pt x="1142379" y="961571"/>
                  </a:cubicBezTo>
                  <a:cubicBezTo>
                    <a:pt x="1139639" y="961571"/>
                    <a:pt x="1141009" y="962941"/>
                    <a:pt x="1142379" y="964311"/>
                  </a:cubicBezTo>
                  <a:cubicBezTo>
                    <a:pt x="1142379" y="964311"/>
                    <a:pt x="1141009" y="962941"/>
                    <a:pt x="1139639" y="962941"/>
                  </a:cubicBezTo>
                  <a:cubicBezTo>
                    <a:pt x="1139639" y="961571"/>
                    <a:pt x="1141009" y="960202"/>
                    <a:pt x="1139639" y="957462"/>
                  </a:cubicBezTo>
                  <a:cubicBezTo>
                    <a:pt x="1138270" y="958832"/>
                    <a:pt x="1135530" y="960202"/>
                    <a:pt x="1135530" y="962941"/>
                  </a:cubicBezTo>
                  <a:lnTo>
                    <a:pt x="1131421" y="962941"/>
                  </a:lnTo>
                  <a:cubicBezTo>
                    <a:pt x="1131421" y="961571"/>
                    <a:pt x="1134160" y="961571"/>
                    <a:pt x="1134160" y="958832"/>
                  </a:cubicBezTo>
                  <a:cubicBezTo>
                    <a:pt x="1134160" y="954723"/>
                    <a:pt x="1131421" y="960202"/>
                    <a:pt x="1131421" y="957462"/>
                  </a:cubicBezTo>
                  <a:cubicBezTo>
                    <a:pt x="1131421" y="953353"/>
                    <a:pt x="1142379" y="945134"/>
                    <a:pt x="1145118" y="939655"/>
                  </a:cubicBezTo>
                  <a:cubicBezTo>
                    <a:pt x="1150597" y="928697"/>
                    <a:pt x="1153337" y="916369"/>
                    <a:pt x="1157446" y="904041"/>
                  </a:cubicBezTo>
                  <a:lnTo>
                    <a:pt x="1157446" y="832814"/>
                  </a:lnTo>
                  <a:cubicBezTo>
                    <a:pt x="1156077" y="828705"/>
                    <a:pt x="1151967" y="817747"/>
                    <a:pt x="1151967" y="815007"/>
                  </a:cubicBezTo>
                  <a:lnTo>
                    <a:pt x="1151967" y="786242"/>
                  </a:lnTo>
                  <a:cubicBezTo>
                    <a:pt x="1151967" y="773915"/>
                    <a:pt x="1154707" y="773915"/>
                    <a:pt x="1154707" y="749259"/>
                  </a:cubicBezTo>
                  <a:cubicBezTo>
                    <a:pt x="1149228" y="751998"/>
                    <a:pt x="1136900" y="756107"/>
                    <a:pt x="1132791" y="756107"/>
                  </a:cubicBezTo>
                  <a:cubicBezTo>
                    <a:pt x="1130051" y="756107"/>
                    <a:pt x="1123202" y="753368"/>
                    <a:pt x="1120463" y="753368"/>
                  </a:cubicBezTo>
                  <a:cubicBezTo>
                    <a:pt x="1116354" y="753368"/>
                    <a:pt x="1113614" y="757477"/>
                    <a:pt x="1110874" y="757477"/>
                  </a:cubicBezTo>
                  <a:cubicBezTo>
                    <a:pt x="1106765" y="757477"/>
                    <a:pt x="1101286" y="756107"/>
                    <a:pt x="1095807" y="754738"/>
                  </a:cubicBezTo>
                  <a:lnTo>
                    <a:pt x="1094437" y="756107"/>
                  </a:lnTo>
                  <a:lnTo>
                    <a:pt x="1094437" y="750628"/>
                  </a:lnTo>
                  <a:cubicBezTo>
                    <a:pt x="1097177" y="749259"/>
                    <a:pt x="1099916" y="746519"/>
                    <a:pt x="1102656" y="743780"/>
                  </a:cubicBezTo>
                  <a:cubicBezTo>
                    <a:pt x="1101286" y="741040"/>
                    <a:pt x="1099916" y="738300"/>
                    <a:pt x="1097177" y="738300"/>
                  </a:cubicBezTo>
                  <a:cubicBezTo>
                    <a:pt x="1093067" y="738300"/>
                    <a:pt x="1082109" y="745150"/>
                    <a:pt x="1082109" y="749259"/>
                  </a:cubicBezTo>
                  <a:cubicBezTo>
                    <a:pt x="1082109" y="751998"/>
                    <a:pt x="1084849" y="751998"/>
                    <a:pt x="1084849" y="754738"/>
                  </a:cubicBezTo>
                  <a:cubicBezTo>
                    <a:pt x="1083479" y="754738"/>
                    <a:pt x="1083479" y="756107"/>
                    <a:pt x="1079370" y="756107"/>
                  </a:cubicBezTo>
                  <a:cubicBezTo>
                    <a:pt x="1076631" y="756107"/>
                    <a:pt x="1078000" y="751998"/>
                    <a:pt x="1076631" y="750628"/>
                  </a:cubicBezTo>
                  <a:cubicBezTo>
                    <a:pt x="1051975" y="762956"/>
                    <a:pt x="1045126" y="721864"/>
                    <a:pt x="1024580" y="725973"/>
                  </a:cubicBezTo>
                  <a:cubicBezTo>
                    <a:pt x="1024580" y="724603"/>
                    <a:pt x="1027319" y="724603"/>
                    <a:pt x="1030059" y="723233"/>
                  </a:cubicBezTo>
                  <a:cubicBezTo>
                    <a:pt x="1030059" y="721864"/>
                    <a:pt x="1027319" y="721864"/>
                    <a:pt x="1027319" y="717754"/>
                  </a:cubicBezTo>
                  <a:cubicBezTo>
                    <a:pt x="1027319" y="708166"/>
                    <a:pt x="1039647" y="705427"/>
                    <a:pt x="1039647" y="699947"/>
                  </a:cubicBezTo>
                  <a:cubicBezTo>
                    <a:pt x="1039647" y="695838"/>
                    <a:pt x="1031428" y="649266"/>
                    <a:pt x="1027319" y="623241"/>
                  </a:cubicBezTo>
                  <a:cubicBezTo>
                    <a:pt x="1028689" y="597216"/>
                    <a:pt x="1027319" y="595846"/>
                    <a:pt x="1027319" y="594476"/>
                  </a:cubicBezTo>
                  <a:cubicBezTo>
                    <a:pt x="1028689" y="587627"/>
                    <a:pt x="1030059" y="578039"/>
                    <a:pt x="1030059" y="573929"/>
                  </a:cubicBezTo>
                  <a:cubicBezTo>
                    <a:pt x="1030059" y="571190"/>
                    <a:pt x="1030059" y="568451"/>
                    <a:pt x="1028689" y="565711"/>
                  </a:cubicBezTo>
                  <a:cubicBezTo>
                    <a:pt x="1028689" y="565711"/>
                    <a:pt x="1027319" y="567081"/>
                    <a:pt x="1027319" y="564341"/>
                  </a:cubicBezTo>
                  <a:cubicBezTo>
                    <a:pt x="1027319" y="560232"/>
                    <a:pt x="1030059" y="562971"/>
                    <a:pt x="1030059" y="560232"/>
                  </a:cubicBezTo>
                  <a:lnTo>
                    <a:pt x="1028689" y="423256"/>
                  </a:lnTo>
                  <a:cubicBezTo>
                    <a:pt x="1030059" y="420516"/>
                    <a:pt x="1030059" y="417777"/>
                    <a:pt x="1030059" y="415037"/>
                  </a:cubicBezTo>
                  <a:cubicBezTo>
                    <a:pt x="1032798" y="406819"/>
                    <a:pt x="1039647" y="394491"/>
                    <a:pt x="1039647" y="390382"/>
                  </a:cubicBezTo>
                  <a:cubicBezTo>
                    <a:pt x="1039647" y="387642"/>
                    <a:pt x="1031428" y="380793"/>
                    <a:pt x="1027319" y="380793"/>
                  </a:cubicBezTo>
                  <a:cubicBezTo>
                    <a:pt x="993075" y="378054"/>
                    <a:pt x="961571" y="364356"/>
                    <a:pt x="961571" y="331482"/>
                  </a:cubicBezTo>
                  <a:cubicBezTo>
                    <a:pt x="961571" y="327373"/>
                    <a:pt x="972529" y="298608"/>
                    <a:pt x="976638" y="282171"/>
                  </a:cubicBezTo>
                  <a:cubicBezTo>
                    <a:pt x="978008" y="267103"/>
                    <a:pt x="984857" y="243817"/>
                    <a:pt x="995815" y="231489"/>
                  </a:cubicBezTo>
                  <a:cubicBezTo>
                    <a:pt x="1005403" y="217792"/>
                    <a:pt x="1012252" y="202724"/>
                    <a:pt x="1012252" y="193136"/>
                  </a:cubicBezTo>
                  <a:cubicBezTo>
                    <a:pt x="1012252" y="180808"/>
                    <a:pt x="1021840" y="160262"/>
                    <a:pt x="1039647" y="152043"/>
                  </a:cubicBezTo>
                  <a:cubicBezTo>
                    <a:pt x="1047866" y="147934"/>
                    <a:pt x="1058824" y="145195"/>
                    <a:pt x="1068412" y="139716"/>
                  </a:cubicBezTo>
                  <a:cubicBezTo>
                    <a:pt x="1071151" y="138346"/>
                    <a:pt x="1073891" y="132867"/>
                    <a:pt x="1078000" y="131497"/>
                  </a:cubicBezTo>
                  <a:cubicBezTo>
                    <a:pt x="1090328" y="124648"/>
                    <a:pt x="1119093" y="119169"/>
                    <a:pt x="1119093" y="116430"/>
                  </a:cubicBezTo>
                  <a:cubicBezTo>
                    <a:pt x="1119093" y="112320"/>
                    <a:pt x="1110874" y="79446"/>
                    <a:pt x="1110874" y="76707"/>
                  </a:cubicBezTo>
                  <a:cubicBezTo>
                    <a:pt x="1110874" y="72597"/>
                    <a:pt x="1113614" y="60270"/>
                    <a:pt x="1113614" y="54790"/>
                  </a:cubicBezTo>
                  <a:cubicBezTo>
                    <a:pt x="1117723" y="23286"/>
                    <a:pt x="1131421" y="0"/>
                    <a:pt x="1160186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0" name="Freeform 8">
              <a:extLst>
                <a:ext uri="{FF2B5EF4-FFF2-40B4-BE49-F238E27FC236}">
                  <a16:creationId xmlns:a16="http://schemas.microsoft.com/office/drawing/2014/main" id="{4D682F1C-1B52-D8B8-867C-922EED21F1F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4726" y="6451596"/>
              <a:ext cx="965908" cy="1242006"/>
            </a:xfrm>
            <a:custGeom>
              <a:avLst/>
              <a:gdLst>
                <a:gd name="T0" fmla="*/ 221 w 475"/>
                <a:gd name="T1" fmla="*/ 63 h 609"/>
                <a:gd name="T2" fmla="*/ 260 w 475"/>
                <a:gd name="T3" fmla="*/ 91 h 609"/>
                <a:gd name="T4" fmla="*/ 260 w 475"/>
                <a:gd name="T5" fmla="*/ 106 h 609"/>
                <a:gd name="T6" fmla="*/ 245 w 475"/>
                <a:gd name="T7" fmla="*/ 125 h 609"/>
                <a:gd name="T8" fmla="*/ 260 w 475"/>
                <a:gd name="T9" fmla="*/ 136 h 609"/>
                <a:gd name="T10" fmla="*/ 362 w 475"/>
                <a:gd name="T11" fmla="*/ 143 h 609"/>
                <a:gd name="T12" fmla="*/ 422 w 475"/>
                <a:gd name="T13" fmla="*/ 105 h 609"/>
                <a:gd name="T14" fmla="*/ 452 w 475"/>
                <a:gd name="T15" fmla="*/ 96 h 609"/>
                <a:gd name="T16" fmla="*/ 452 w 475"/>
                <a:gd name="T17" fmla="*/ 104 h 609"/>
                <a:gd name="T18" fmla="*/ 451 w 475"/>
                <a:gd name="T19" fmla="*/ 118 h 609"/>
                <a:gd name="T20" fmla="*/ 435 w 475"/>
                <a:gd name="T21" fmla="*/ 121 h 609"/>
                <a:gd name="T22" fmla="*/ 423 w 475"/>
                <a:gd name="T23" fmla="*/ 124 h 609"/>
                <a:gd name="T24" fmla="*/ 404 w 475"/>
                <a:gd name="T25" fmla="*/ 144 h 609"/>
                <a:gd name="T26" fmla="*/ 373 w 475"/>
                <a:gd name="T27" fmla="*/ 166 h 609"/>
                <a:gd name="T28" fmla="*/ 343 w 475"/>
                <a:gd name="T29" fmla="*/ 168 h 609"/>
                <a:gd name="T30" fmla="*/ 283 w 475"/>
                <a:gd name="T31" fmla="*/ 170 h 609"/>
                <a:gd name="T32" fmla="*/ 281 w 475"/>
                <a:gd name="T33" fmla="*/ 207 h 609"/>
                <a:gd name="T34" fmla="*/ 280 w 475"/>
                <a:gd name="T35" fmla="*/ 285 h 609"/>
                <a:gd name="T36" fmla="*/ 280 w 475"/>
                <a:gd name="T37" fmla="*/ 337 h 609"/>
                <a:gd name="T38" fmla="*/ 273 w 475"/>
                <a:gd name="T39" fmla="*/ 348 h 609"/>
                <a:gd name="T40" fmla="*/ 256 w 475"/>
                <a:gd name="T41" fmla="*/ 444 h 609"/>
                <a:gd name="T42" fmla="*/ 236 w 475"/>
                <a:gd name="T43" fmla="*/ 430 h 609"/>
                <a:gd name="T44" fmla="*/ 232 w 475"/>
                <a:gd name="T45" fmla="*/ 410 h 609"/>
                <a:gd name="T46" fmla="*/ 227 w 475"/>
                <a:gd name="T47" fmla="*/ 391 h 609"/>
                <a:gd name="T48" fmla="*/ 220 w 475"/>
                <a:gd name="T49" fmla="*/ 415 h 609"/>
                <a:gd name="T50" fmla="*/ 220 w 475"/>
                <a:gd name="T51" fmla="*/ 445 h 609"/>
                <a:gd name="T52" fmla="*/ 220 w 475"/>
                <a:gd name="T53" fmla="*/ 477 h 609"/>
                <a:gd name="T54" fmla="*/ 214 w 475"/>
                <a:gd name="T55" fmla="*/ 556 h 609"/>
                <a:gd name="T56" fmla="*/ 226 w 475"/>
                <a:gd name="T57" fmla="*/ 581 h 609"/>
                <a:gd name="T58" fmla="*/ 228 w 475"/>
                <a:gd name="T59" fmla="*/ 598 h 609"/>
                <a:gd name="T60" fmla="*/ 195 w 475"/>
                <a:gd name="T61" fmla="*/ 602 h 609"/>
                <a:gd name="T62" fmla="*/ 195 w 475"/>
                <a:gd name="T63" fmla="*/ 588 h 609"/>
                <a:gd name="T64" fmla="*/ 194 w 475"/>
                <a:gd name="T65" fmla="*/ 573 h 609"/>
                <a:gd name="T66" fmla="*/ 194 w 475"/>
                <a:gd name="T67" fmla="*/ 561 h 609"/>
                <a:gd name="T68" fmla="*/ 186 w 475"/>
                <a:gd name="T69" fmla="*/ 478 h 609"/>
                <a:gd name="T70" fmla="*/ 191 w 475"/>
                <a:gd name="T71" fmla="*/ 428 h 609"/>
                <a:gd name="T72" fmla="*/ 176 w 475"/>
                <a:gd name="T73" fmla="*/ 347 h 609"/>
                <a:gd name="T74" fmla="*/ 158 w 475"/>
                <a:gd name="T75" fmla="*/ 343 h 609"/>
                <a:gd name="T76" fmla="*/ 160 w 475"/>
                <a:gd name="T77" fmla="*/ 308 h 609"/>
                <a:gd name="T78" fmla="*/ 177 w 475"/>
                <a:gd name="T79" fmla="*/ 280 h 609"/>
                <a:gd name="T80" fmla="*/ 181 w 475"/>
                <a:gd name="T81" fmla="*/ 270 h 609"/>
                <a:gd name="T82" fmla="*/ 170 w 475"/>
                <a:gd name="T83" fmla="*/ 225 h 609"/>
                <a:gd name="T84" fmla="*/ 172 w 475"/>
                <a:gd name="T85" fmla="*/ 180 h 609"/>
                <a:gd name="T86" fmla="*/ 98 w 475"/>
                <a:gd name="T87" fmla="*/ 132 h 609"/>
                <a:gd name="T88" fmla="*/ 81 w 475"/>
                <a:gd name="T89" fmla="*/ 120 h 609"/>
                <a:gd name="T90" fmla="*/ 31 w 475"/>
                <a:gd name="T91" fmla="*/ 57 h 609"/>
                <a:gd name="T92" fmla="*/ 5 w 475"/>
                <a:gd name="T93" fmla="*/ 35 h 609"/>
                <a:gd name="T94" fmla="*/ 7 w 475"/>
                <a:gd name="T95" fmla="*/ 26 h 609"/>
                <a:gd name="T96" fmla="*/ 11 w 475"/>
                <a:gd name="T97" fmla="*/ 20 h 609"/>
                <a:gd name="T98" fmla="*/ 10 w 475"/>
                <a:gd name="T99" fmla="*/ 9 h 609"/>
                <a:gd name="T100" fmla="*/ 47 w 475"/>
                <a:gd name="T101" fmla="*/ 53 h 609"/>
                <a:gd name="T102" fmla="*/ 102 w 475"/>
                <a:gd name="T103" fmla="*/ 109 h 609"/>
                <a:gd name="T104" fmla="*/ 191 w 475"/>
                <a:gd name="T105" fmla="*/ 135 h 609"/>
                <a:gd name="T106" fmla="*/ 207 w 475"/>
                <a:gd name="T107" fmla="*/ 119 h 609"/>
                <a:gd name="T108" fmla="*/ 201 w 475"/>
                <a:gd name="T109" fmla="*/ 105 h 609"/>
                <a:gd name="T110" fmla="*/ 205 w 475"/>
                <a:gd name="T111" fmla="*/ 93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75" h="609">
                  <a:moveTo>
                    <a:pt x="206" y="91"/>
                  </a:moveTo>
                  <a:cubicBezTo>
                    <a:pt x="206" y="91"/>
                    <a:pt x="210" y="68"/>
                    <a:pt x="221" y="63"/>
                  </a:cubicBezTo>
                  <a:cubicBezTo>
                    <a:pt x="221" y="63"/>
                    <a:pt x="239" y="50"/>
                    <a:pt x="254" y="70"/>
                  </a:cubicBezTo>
                  <a:cubicBezTo>
                    <a:pt x="254" y="70"/>
                    <a:pt x="262" y="78"/>
                    <a:pt x="260" y="91"/>
                  </a:cubicBezTo>
                  <a:cubicBezTo>
                    <a:pt x="260" y="91"/>
                    <a:pt x="259" y="97"/>
                    <a:pt x="259" y="97"/>
                  </a:cubicBezTo>
                  <a:cubicBezTo>
                    <a:pt x="266" y="95"/>
                    <a:pt x="262" y="104"/>
                    <a:pt x="260" y="106"/>
                  </a:cubicBezTo>
                  <a:cubicBezTo>
                    <a:pt x="257" y="110"/>
                    <a:pt x="257" y="110"/>
                    <a:pt x="255" y="109"/>
                  </a:cubicBezTo>
                  <a:cubicBezTo>
                    <a:pt x="255" y="109"/>
                    <a:pt x="247" y="119"/>
                    <a:pt x="245" y="125"/>
                  </a:cubicBezTo>
                  <a:cubicBezTo>
                    <a:pt x="244" y="131"/>
                    <a:pt x="247" y="132"/>
                    <a:pt x="247" y="132"/>
                  </a:cubicBezTo>
                  <a:cubicBezTo>
                    <a:pt x="247" y="132"/>
                    <a:pt x="254" y="132"/>
                    <a:pt x="260" y="136"/>
                  </a:cubicBezTo>
                  <a:cubicBezTo>
                    <a:pt x="265" y="140"/>
                    <a:pt x="288" y="133"/>
                    <a:pt x="299" y="140"/>
                  </a:cubicBezTo>
                  <a:cubicBezTo>
                    <a:pt x="310" y="146"/>
                    <a:pt x="358" y="143"/>
                    <a:pt x="362" y="143"/>
                  </a:cubicBezTo>
                  <a:cubicBezTo>
                    <a:pt x="366" y="143"/>
                    <a:pt x="396" y="122"/>
                    <a:pt x="396" y="122"/>
                  </a:cubicBezTo>
                  <a:cubicBezTo>
                    <a:pt x="396" y="122"/>
                    <a:pt x="418" y="109"/>
                    <a:pt x="422" y="105"/>
                  </a:cubicBezTo>
                  <a:cubicBezTo>
                    <a:pt x="425" y="102"/>
                    <a:pt x="475" y="78"/>
                    <a:pt x="471" y="87"/>
                  </a:cubicBezTo>
                  <a:cubicBezTo>
                    <a:pt x="471" y="87"/>
                    <a:pt x="454" y="96"/>
                    <a:pt x="452" y="96"/>
                  </a:cubicBezTo>
                  <a:cubicBezTo>
                    <a:pt x="451" y="96"/>
                    <a:pt x="455" y="98"/>
                    <a:pt x="455" y="100"/>
                  </a:cubicBezTo>
                  <a:cubicBezTo>
                    <a:pt x="455" y="102"/>
                    <a:pt x="451" y="103"/>
                    <a:pt x="452" y="104"/>
                  </a:cubicBezTo>
                  <a:cubicBezTo>
                    <a:pt x="459" y="108"/>
                    <a:pt x="452" y="109"/>
                    <a:pt x="454" y="110"/>
                  </a:cubicBezTo>
                  <a:cubicBezTo>
                    <a:pt x="460" y="115"/>
                    <a:pt x="451" y="118"/>
                    <a:pt x="451" y="118"/>
                  </a:cubicBezTo>
                  <a:cubicBezTo>
                    <a:pt x="451" y="118"/>
                    <a:pt x="444" y="120"/>
                    <a:pt x="442" y="120"/>
                  </a:cubicBezTo>
                  <a:cubicBezTo>
                    <a:pt x="440" y="120"/>
                    <a:pt x="435" y="121"/>
                    <a:pt x="435" y="121"/>
                  </a:cubicBezTo>
                  <a:cubicBezTo>
                    <a:pt x="435" y="121"/>
                    <a:pt x="433" y="122"/>
                    <a:pt x="430" y="122"/>
                  </a:cubicBezTo>
                  <a:cubicBezTo>
                    <a:pt x="427" y="123"/>
                    <a:pt x="423" y="124"/>
                    <a:pt x="423" y="124"/>
                  </a:cubicBezTo>
                  <a:cubicBezTo>
                    <a:pt x="423" y="124"/>
                    <a:pt x="423" y="124"/>
                    <a:pt x="421" y="127"/>
                  </a:cubicBezTo>
                  <a:cubicBezTo>
                    <a:pt x="418" y="129"/>
                    <a:pt x="408" y="141"/>
                    <a:pt x="404" y="144"/>
                  </a:cubicBezTo>
                  <a:cubicBezTo>
                    <a:pt x="400" y="148"/>
                    <a:pt x="383" y="159"/>
                    <a:pt x="383" y="159"/>
                  </a:cubicBezTo>
                  <a:cubicBezTo>
                    <a:pt x="383" y="159"/>
                    <a:pt x="377" y="163"/>
                    <a:pt x="373" y="166"/>
                  </a:cubicBezTo>
                  <a:cubicBezTo>
                    <a:pt x="371" y="167"/>
                    <a:pt x="372" y="169"/>
                    <a:pt x="359" y="167"/>
                  </a:cubicBezTo>
                  <a:cubicBezTo>
                    <a:pt x="356" y="167"/>
                    <a:pt x="343" y="168"/>
                    <a:pt x="343" y="168"/>
                  </a:cubicBezTo>
                  <a:cubicBezTo>
                    <a:pt x="343" y="168"/>
                    <a:pt x="320" y="178"/>
                    <a:pt x="291" y="166"/>
                  </a:cubicBezTo>
                  <a:cubicBezTo>
                    <a:pt x="291" y="166"/>
                    <a:pt x="283" y="165"/>
                    <a:pt x="283" y="170"/>
                  </a:cubicBezTo>
                  <a:cubicBezTo>
                    <a:pt x="282" y="175"/>
                    <a:pt x="280" y="181"/>
                    <a:pt x="279" y="188"/>
                  </a:cubicBezTo>
                  <a:cubicBezTo>
                    <a:pt x="277" y="194"/>
                    <a:pt x="281" y="207"/>
                    <a:pt x="281" y="207"/>
                  </a:cubicBezTo>
                  <a:cubicBezTo>
                    <a:pt x="281" y="207"/>
                    <a:pt x="266" y="263"/>
                    <a:pt x="266" y="267"/>
                  </a:cubicBezTo>
                  <a:cubicBezTo>
                    <a:pt x="265" y="271"/>
                    <a:pt x="279" y="282"/>
                    <a:pt x="280" y="285"/>
                  </a:cubicBezTo>
                  <a:cubicBezTo>
                    <a:pt x="280" y="289"/>
                    <a:pt x="281" y="314"/>
                    <a:pt x="281" y="314"/>
                  </a:cubicBezTo>
                  <a:cubicBezTo>
                    <a:pt x="281" y="314"/>
                    <a:pt x="277" y="334"/>
                    <a:pt x="280" y="337"/>
                  </a:cubicBezTo>
                  <a:cubicBezTo>
                    <a:pt x="280" y="337"/>
                    <a:pt x="282" y="339"/>
                    <a:pt x="278" y="342"/>
                  </a:cubicBezTo>
                  <a:cubicBezTo>
                    <a:pt x="273" y="346"/>
                    <a:pt x="273" y="348"/>
                    <a:pt x="273" y="348"/>
                  </a:cubicBezTo>
                  <a:cubicBezTo>
                    <a:pt x="273" y="348"/>
                    <a:pt x="274" y="378"/>
                    <a:pt x="272" y="388"/>
                  </a:cubicBezTo>
                  <a:cubicBezTo>
                    <a:pt x="270" y="398"/>
                    <a:pt x="267" y="442"/>
                    <a:pt x="256" y="444"/>
                  </a:cubicBezTo>
                  <a:cubicBezTo>
                    <a:pt x="256" y="444"/>
                    <a:pt x="247" y="446"/>
                    <a:pt x="241" y="438"/>
                  </a:cubicBezTo>
                  <a:cubicBezTo>
                    <a:pt x="241" y="438"/>
                    <a:pt x="235" y="433"/>
                    <a:pt x="236" y="430"/>
                  </a:cubicBezTo>
                  <a:cubicBezTo>
                    <a:pt x="236" y="426"/>
                    <a:pt x="236" y="426"/>
                    <a:pt x="236" y="426"/>
                  </a:cubicBezTo>
                  <a:cubicBezTo>
                    <a:pt x="236" y="426"/>
                    <a:pt x="231" y="415"/>
                    <a:pt x="232" y="410"/>
                  </a:cubicBezTo>
                  <a:cubicBezTo>
                    <a:pt x="231" y="395"/>
                    <a:pt x="231" y="395"/>
                    <a:pt x="231" y="395"/>
                  </a:cubicBezTo>
                  <a:cubicBezTo>
                    <a:pt x="231" y="395"/>
                    <a:pt x="228" y="393"/>
                    <a:pt x="227" y="391"/>
                  </a:cubicBezTo>
                  <a:cubicBezTo>
                    <a:pt x="226" y="389"/>
                    <a:pt x="225" y="385"/>
                    <a:pt x="225" y="385"/>
                  </a:cubicBezTo>
                  <a:cubicBezTo>
                    <a:pt x="225" y="385"/>
                    <a:pt x="219" y="410"/>
                    <a:pt x="220" y="415"/>
                  </a:cubicBezTo>
                  <a:cubicBezTo>
                    <a:pt x="221" y="420"/>
                    <a:pt x="220" y="431"/>
                    <a:pt x="220" y="431"/>
                  </a:cubicBezTo>
                  <a:cubicBezTo>
                    <a:pt x="220" y="431"/>
                    <a:pt x="223" y="439"/>
                    <a:pt x="220" y="445"/>
                  </a:cubicBezTo>
                  <a:cubicBezTo>
                    <a:pt x="218" y="450"/>
                    <a:pt x="217" y="457"/>
                    <a:pt x="217" y="457"/>
                  </a:cubicBezTo>
                  <a:cubicBezTo>
                    <a:pt x="217" y="457"/>
                    <a:pt x="222" y="470"/>
                    <a:pt x="220" y="477"/>
                  </a:cubicBezTo>
                  <a:cubicBezTo>
                    <a:pt x="219" y="484"/>
                    <a:pt x="214" y="513"/>
                    <a:pt x="214" y="513"/>
                  </a:cubicBezTo>
                  <a:cubicBezTo>
                    <a:pt x="214" y="513"/>
                    <a:pt x="213" y="553"/>
                    <a:pt x="214" y="556"/>
                  </a:cubicBezTo>
                  <a:cubicBezTo>
                    <a:pt x="216" y="559"/>
                    <a:pt x="224" y="567"/>
                    <a:pt x="223" y="571"/>
                  </a:cubicBezTo>
                  <a:cubicBezTo>
                    <a:pt x="222" y="575"/>
                    <a:pt x="225" y="577"/>
                    <a:pt x="226" y="581"/>
                  </a:cubicBezTo>
                  <a:cubicBezTo>
                    <a:pt x="228" y="584"/>
                    <a:pt x="225" y="591"/>
                    <a:pt x="225" y="591"/>
                  </a:cubicBezTo>
                  <a:cubicBezTo>
                    <a:pt x="225" y="591"/>
                    <a:pt x="231" y="597"/>
                    <a:pt x="228" y="598"/>
                  </a:cubicBezTo>
                  <a:cubicBezTo>
                    <a:pt x="226" y="599"/>
                    <a:pt x="208" y="605"/>
                    <a:pt x="206" y="607"/>
                  </a:cubicBezTo>
                  <a:cubicBezTo>
                    <a:pt x="203" y="609"/>
                    <a:pt x="196" y="605"/>
                    <a:pt x="195" y="602"/>
                  </a:cubicBezTo>
                  <a:cubicBezTo>
                    <a:pt x="194" y="600"/>
                    <a:pt x="196" y="595"/>
                    <a:pt x="195" y="593"/>
                  </a:cubicBezTo>
                  <a:cubicBezTo>
                    <a:pt x="194" y="591"/>
                    <a:pt x="195" y="588"/>
                    <a:pt x="195" y="588"/>
                  </a:cubicBezTo>
                  <a:cubicBezTo>
                    <a:pt x="194" y="581"/>
                    <a:pt x="194" y="581"/>
                    <a:pt x="194" y="581"/>
                  </a:cubicBezTo>
                  <a:cubicBezTo>
                    <a:pt x="194" y="573"/>
                    <a:pt x="194" y="573"/>
                    <a:pt x="194" y="573"/>
                  </a:cubicBezTo>
                  <a:cubicBezTo>
                    <a:pt x="194" y="573"/>
                    <a:pt x="196" y="571"/>
                    <a:pt x="194" y="568"/>
                  </a:cubicBezTo>
                  <a:cubicBezTo>
                    <a:pt x="192" y="565"/>
                    <a:pt x="194" y="561"/>
                    <a:pt x="194" y="561"/>
                  </a:cubicBezTo>
                  <a:cubicBezTo>
                    <a:pt x="196" y="558"/>
                    <a:pt x="196" y="558"/>
                    <a:pt x="196" y="558"/>
                  </a:cubicBezTo>
                  <a:cubicBezTo>
                    <a:pt x="196" y="558"/>
                    <a:pt x="186" y="484"/>
                    <a:pt x="186" y="478"/>
                  </a:cubicBezTo>
                  <a:cubicBezTo>
                    <a:pt x="187" y="471"/>
                    <a:pt x="187" y="453"/>
                    <a:pt x="190" y="453"/>
                  </a:cubicBezTo>
                  <a:cubicBezTo>
                    <a:pt x="192" y="453"/>
                    <a:pt x="192" y="432"/>
                    <a:pt x="191" y="428"/>
                  </a:cubicBezTo>
                  <a:cubicBezTo>
                    <a:pt x="191" y="424"/>
                    <a:pt x="189" y="422"/>
                    <a:pt x="187" y="417"/>
                  </a:cubicBezTo>
                  <a:cubicBezTo>
                    <a:pt x="185" y="412"/>
                    <a:pt x="173" y="376"/>
                    <a:pt x="176" y="347"/>
                  </a:cubicBezTo>
                  <a:cubicBezTo>
                    <a:pt x="177" y="336"/>
                    <a:pt x="175" y="356"/>
                    <a:pt x="166" y="344"/>
                  </a:cubicBezTo>
                  <a:cubicBezTo>
                    <a:pt x="163" y="340"/>
                    <a:pt x="158" y="343"/>
                    <a:pt x="158" y="343"/>
                  </a:cubicBezTo>
                  <a:cubicBezTo>
                    <a:pt x="158" y="343"/>
                    <a:pt x="141" y="347"/>
                    <a:pt x="155" y="329"/>
                  </a:cubicBezTo>
                  <a:cubicBezTo>
                    <a:pt x="159" y="323"/>
                    <a:pt x="160" y="310"/>
                    <a:pt x="160" y="308"/>
                  </a:cubicBezTo>
                  <a:cubicBezTo>
                    <a:pt x="160" y="306"/>
                    <a:pt x="163" y="306"/>
                    <a:pt x="163" y="306"/>
                  </a:cubicBezTo>
                  <a:cubicBezTo>
                    <a:pt x="163" y="306"/>
                    <a:pt x="174" y="280"/>
                    <a:pt x="177" y="280"/>
                  </a:cubicBezTo>
                  <a:cubicBezTo>
                    <a:pt x="180" y="280"/>
                    <a:pt x="183" y="275"/>
                    <a:pt x="183" y="275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76" y="263"/>
                    <a:pt x="173" y="260"/>
                  </a:cubicBezTo>
                  <a:cubicBezTo>
                    <a:pt x="170" y="256"/>
                    <a:pt x="170" y="225"/>
                    <a:pt x="170" y="225"/>
                  </a:cubicBezTo>
                  <a:cubicBezTo>
                    <a:pt x="170" y="196"/>
                    <a:pt x="170" y="196"/>
                    <a:pt x="170" y="196"/>
                  </a:cubicBezTo>
                  <a:cubicBezTo>
                    <a:pt x="170" y="196"/>
                    <a:pt x="172" y="182"/>
                    <a:pt x="172" y="180"/>
                  </a:cubicBezTo>
                  <a:cubicBezTo>
                    <a:pt x="172" y="178"/>
                    <a:pt x="162" y="159"/>
                    <a:pt x="159" y="157"/>
                  </a:cubicBezTo>
                  <a:cubicBezTo>
                    <a:pt x="156" y="155"/>
                    <a:pt x="121" y="154"/>
                    <a:pt x="98" y="132"/>
                  </a:cubicBezTo>
                  <a:cubicBezTo>
                    <a:pt x="98" y="132"/>
                    <a:pt x="94" y="131"/>
                    <a:pt x="87" y="128"/>
                  </a:cubicBezTo>
                  <a:cubicBezTo>
                    <a:pt x="86" y="128"/>
                    <a:pt x="82" y="121"/>
                    <a:pt x="81" y="120"/>
                  </a:cubicBezTo>
                  <a:cubicBezTo>
                    <a:pt x="64" y="111"/>
                    <a:pt x="43" y="86"/>
                    <a:pt x="36" y="64"/>
                  </a:cubicBezTo>
                  <a:cubicBezTo>
                    <a:pt x="36" y="64"/>
                    <a:pt x="32" y="57"/>
                    <a:pt x="31" y="57"/>
                  </a:cubicBezTo>
                  <a:cubicBezTo>
                    <a:pt x="30" y="57"/>
                    <a:pt x="17" y="52"/>
                    <a:pt x="14" y="50"/>
                  </a:cubicBezTo>
                  <a:cubicBezTo>
                    <a:pt x="7" y="46"/>
                    <a:pt x="1" y="38"/>
                    <a:pt x="5" y="35"/>
                  </a:cubicBezTo>
                  <a:cubicBezTo>
                    <a:pt x="6" y="34"/>
                    <a:pt x="3" y="31"/>
                    <a:pt x="5" y="28"/>
                  </a:cubicBezTo>
                  <a:cubicBezTo>
                    <a:pt x="5" y="27"/>
                    <a:pt x="6" y="27"/>
                    <a:pt x="7" y="26"/>
                  </a:cubicBezTo>
                  <a:cubicBezTo>
                    <a:pt x="7" y="25"/>
                    <a:pt x="7" y="22"/>
                    <a:pt x="7" y="20"/>
                  </a:cubicBezTo>
                  <a:cubicBezTo>
                    <a:pt x="8" y="18"/>
                    <a:pt x="11" y="19"/>
                    <a:pt x="11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2" y="0"/>
                    <a:pt x="10" y="9"/>
                  </a:cubicBezTo>
                  <a:cubicBezTo>
                    <a:pt x="14" y="12"/>
                    <a:pt x="23" y="19"/>
                    <a:pt x="30" y="28"/>
                  </a:cubicBezTo>
                  <a:cubicBezTo>
                    <a:pt x="39" y="39"/>
                    <a:pt x="47" y="53"/>
                    <a:pt x="47" y="53"/>
                  </a:cubicBezTo>
                  <a:cubicBezTo>
                    <a:pt x="47" y="53"/>
                    <a:pt x="63" y="66"/>
                    <a:pt x="75" y="78"/>
                  </a:cubicBezTo>
                  <a:cubicBezTo>
                    <a:pt x="90" y="93"/>
                    <a:pt x="101" y="108"/>
                    <a:pt x="102" y="109"/>
                  </a:cubicBezTo>
                  <a:cubicBezTo>
                    <a:pt x="106" y="112"/>
                    <a:pt x="116" y="111"/>
                    <a:pt x="151" y="126"/>
                  </a:cubicBezTo>
                  <a:cubicBezTo>
                    <a:pt x="154" y="128"/>
                    <a:pt x="163" y="122"/>
                    <a:pt x="191" y="135"/>
                  </a:cubicBezTo>
                  <a:cubicBezTo>
                    <a:pt x="191" y="135"/>
                    <a:pt x="199" y="131"/>
                    <a:pt x="206" y="128"/>
                  </a:cubicBezTo>
                  <a:cubicBezTo>
                    <a:pt x="210" y="126"/>
                    <a:pt x="207" y="119"/>
                    <a:pt x="207" y="119"/>
                  </a:cubicBezTo>
                  <a:cubicBezTo>
                    <a:pt x="207" y="119"/>
                    <a:pt x="206" y="109"/>
                    <a:pt x="204" y="108"/>
                  </a:cubicBezTo>
                  <a:cubicBezTo>
                    <a:pt x="204" y="108"/>
                    <a:pt x="201" y="105"/>
                    <a:pt x="201" y="105"/>
                  </a:cubicBezTo>
                  <a:cubicBezTo>
                    <a:pt x="201" y="105"/>
                    <a:pt x="199" y="94"/>
                    <a:pt x="201" y="93"/>
                  </a:cubicBezTo>
                  <a:cubicBezTo>
                    <a:pt x="203" y="92"/>
                    <a:pt x="205" y="93"/>
                    <a:pt x="205" y="93"/>
                  </a:cubicBezTo>
                  <a:lnTo>
                    <a:pt x="206" y="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62" name="椭圆 61">
            <a:extLst>
              <a:ext uri="{FF2B5EF4-FFF2-40B4-BE49-F238E27FC236}">
                <a16:creationId xmlns:a16="http://schemas.microsoft.com/office/drawing/2014/main" id="{78ADE2AF-30DB-EBCD-38DF-189E579E6D31}"/>
              </a:ext>
            </a:extLst>
          </p:cNvPr>
          <p:cNvSpPr/>
          <p:nvPr/>
        </p:nvSpPr>
        <p:spPr>
          <a:xfrm>
            <a:off x="10625337" y="6377557"/>
            <a:ext cx="1376384" cy="1376384"/>
          </a:xfrm>
          <a:prstGeom prst="ellipse">
            <a:avLst/>
          </a:prstGeom>
          <a:gradFill>
            <a:gsLst>
              <a:gs pos="0">
                <a:srgbClr val="27BAFD">
                  <a:alpha val="4000"/>
                </a:srgbClr>
              </a:gs>
              <a:gs pos="100000">
                <a:srgbClr val="0169FC">
                  <a:alpha val="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3075D5D6-BE56-0E57-E391-52BD571A9910}"/>
              </a:ext>
            </a:extLst>
          </p:cNvPr>
          <p:cNvSpPr/>
          <p:nvPr/>
        </p:nvSpPr>
        <p:spPr>
          <a:xfrm>
            <a:off x="601926" y="5720956"/>
            <a:ext cx="719761" cy="719761"/>
          </a:xfrm>
          <a:prstGeom prst="ellipse">
            <a:avLst/>
          </a:prstGeom>
          <a:gradFill>
            <a:gsLst>
              <a:gs pos="0">
                <a:srgbClr val="27BAFD">
                  <a:alpha val="9000"/>
                </a:srgbClr>
              </a:gs>
              <a:gs pos="100000">
                <a:srgbClr val="0169FC">
                  <a:alpha val="3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142C229B-1D98-FF4E-040E-BBA0986987F3}"/>
              </a:ext>
            </a:extLst>
          </p:cNvPr>
          <p:cNvSpPr/>
          <p:nvPr/>
        </p:nvSpPr>
        <p:spPr>
          <a:xfrm rot="2700000">
            <a:off x="7078550" y="3997943"/>
            <a:ext cx="556409" cy="140361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8000">
                <a:srgbClr val="27BAFD">
                  <a:alpha val="0"/>
                </a:srgbClr>
              </a:gs>
              <a:gs pos="81000">
                <a:srgbClr val="0169FC">
                  <a:alpha val="22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矩形: 圆角 63">
            <a:extLst>
              <a:ext uri="{FF2B5EF4-FFF2-40B4-BE49-F238E27FC236}">
                <a16:creationId xmlns:a16="http://schemas.microsoft.com/office/drawing/2014/main" id="{D2394200-2D08-1551-170E-34C16AD819E7}"/>
              </a:ext>
            </a:extLst>
          </p:cNvPr>
          <p:cNvSpPr/>
          <p:nvPr/>
        </p:nvSpPr>
        <p:spPr>
          <a:xfrm rot="2700000">
            <a:off x="8875978" y="-390065"/>
            <a:ext cx="363493" cy="223128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7BAFD">
                  <a:alpha val="0"/>
                </a:srgbClr>
              </a:gs>
              <a:gs pos="79000">
                <a:srgbClr val="0169FC">
                  <a:alpha val="22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D02A04D5-7A81-CC47-E4FB-0983E54480EF}"/>
              </a:ext>
            </a:extLst>
          </p:cNvPr>
          <p:cNvSpPr/>
          <p:nvPr/>
        </p:nvSpPr>
        <p:spPr>
          <a:xfrm rot="2700000">
            <a:off x="9601930" y="-2724423"/>
            <a:ext cx="2407844" cy="829471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7BAFD"/>
              </a:gs>
              <a:gs pos="85000">
                <a:srgbClr val="0169F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4A85BD41-CA7C-715B-9C19-47E3AA6FDF19}"/>
              </a:ext>
            </a:extLst>
          </p:cNvPr>
          <p:cNvSpPr/>
          <p:nvPr/>
        </p:nvSpPr>
        <p:spPr>
          <a:xfrm rot="2700000">
            <a:off x="7503097" y="2427302"/>
            <a:ext cx="2367786" cy="71308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B90FE"/>
              </a:gs>
              <a:gs pos="91000">
                <a:srgbClr val="0169F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hand-shake_329104">
            <a:extLst>
              <a:ext uri="{FF2B5EF4-FFF2-40B4-BE49-F238E27FC236}">
                <a16:creationId xmlns:a16="http://schemas.microsoft.com/office/drawing/2014/main" id="{31B37B10-7341-6028-73B0-8D2DD126E232}"/>
              </a:ext>
            </a:extLst>
          </p:cNvPr>
          <p:cNvSpPr/>
          <p:nvPr/>
        </p:nvSpPr>
        <p:spPr>
          <a:xfrm>
            <a:off x="9672572" y="3757854"/>
            <a:ext cx="1331858" cy="1005170"/>
          </a:xfrm>
          <a:custGeom>
            <a:avLst/>
            <a:gdLst>
              <a:gd name="connsiteX0" fmla="*/ 297968 w 607565"/>
              <a:gd name="connsiteY0" fmla="*/ 126960 h 458538"/>
              <a:gd name="connsiteX1" fmla="*/ 325739 w 607565"/>
              <a:gd name="connsiteY1" fmla="*/ 142157 h 458538"/>
              <a:gd name="connsiteX2" fmla="*/ 442698 w 607565"/>
              <a:gd name="connsiteY2" fmla="*/ 258845 h 458538"/>
              <a:gd name="connsiteX3" fmla="*/ 442787 w 607565"/>
              <a:gd name="connsiteY3" fmla="*/ 342295 h 458538"/>
              <a:gd name="connsiteX4" fmla="*/ 369176 w 607565"/>
              <a:gd name="connsiteY4" fmla="*/ 268888 h 458538"/>
              <a:gd name="connsiteX5" fmla="*/ 342651 w 607565"/>
              <a:gd name="connsiteY5" fmla="*/ 268888 h 458538"/>
              <a:gd name="connsiteX6" fmla="*/ 342651 w 607565"/>
              <a:gd name="connsiteY6" fmla="*/ 295371 h 458538"/>
              <a:gd name="connsiteX7" fmla="*/ 409497 w 607565"/>
              <a:gd name="connsiteY7" fmla="*/ 362025 h 458538"/>
              <a:gd name="connsiteX8" fmla="*/ 379323 w 607565"/>
              <a:gd name="connsiteY8" fmla="*/ 401662 h 458538"/>
              <a:gd name="connsiteX9" fmla="*/ 307759 w 607565"/>
              <a:gd name="connsiteY9" fmla="*/ 330209 h 458538"/>
              <a:gd name="connsiteX10" fmla="*/ 281234 w 607565"/>
              <a:gd name="connsiteY10" fmla="*/ 330209 h 458538"/>
              <a:gd name="connsiteX11" fmla="*/ 281234 w 607565"/>
              <a:gd name="connsiteY11" fmla="*/ 356693 h 458538"/>
              <a:gd name="connsiteX12" fmla="*/ 352976 w 607565"/>
              <a:gd name="connsiteY12" fmla="*/ 428323 h 458538"/>
              <a:gd name="connsiteX13" fmla="*/ 257825 w 607565"/>
              <a:gd name="connsiteY13" fmla="*/ 435522 h 458538"/>
              <a:gd name="connsiteX14" fmla="*/ 144871 w 607565"/>
              <a:gd name="connsiteY14" fmla="*/ 322744 h 458538"/>
              <a:gd name="connsiteX15" fmla="*/ 129828 w 607565"/>
              <a:gd name="connsiteY15" fmla="*/ 295549 h 458538"/>
              <a:gd name="connsiteX16" fmla="*/ 297968 w 607565"/>
              <a:gd name="connsiteY16" fmla="*/ 126960 h 458538"/>
              <a:gd name="connsiteX17" fmla="*/ 431876 w 607565"/>
              <a:gd name="connsiteY17" fmla="*/ 0 h 458538"/>
              <a:gd name="connsiteX18" fmla="*/ 445103 w 607565"/>
              <a:gd name="connsiteY18" fmla="*/ 5466 h 458538"/>
              <a:gd name="connsiteX19" fmla="*/ 602093 w 607565"/>
              <a:gd name="connsiteY19" fmla="*/ 162255 h 458538"/>
              <a:gd name="connsiteX20" fmla="*/ 602093 w 607565"/>
              <a:gd name="connsiteY20" fmla="*/ 188741 h 458538"/>
              <a:gd name="connsiteX21" fmla="*/ 525912 w 607565"/>
              <a:gd name="connsiteY21" fmla="*/ 264825 h 458538"/>
              <a:gd name="connsiteX22" fmla="*/ 499391 w 607565"/>
              <a:gd name="connsiteY22" fmla="*/ 264825 h 458538"/>
              <a:gd name="connsiteX23" fmla="*/ 342490 w 607565"/>
              <a:gd name="connsiteY23" fmla="*/ 108036 h 458538"/>
              <a:gd name="connsiteX24" fmla="*/ 342490 w 607565"/>
              <a:gd name="connsiteY24" fmla="*/ 81550 h 458538"/>
              <a:gd name="connsiteX25" fmla="*/ 418582 w 607565"/>
              <a:gd name="connsiteY25" fmla="*/ 5466 h 458538"/>
              <a:gd name="connsiteX26" fmla="*/ 431876 w 607565"/>
              <a:gd name="connsiteY26" fmla="*/ 0 h 458538"/>
              <a:gd name="connsiteX27" fmla="*/ 175734 w 607565"/>
              <a:gd name="connsiteY27" fmla="*/ 0 h 458538"/>
              <a:gd name="connsiteX28" fmla="*/ 188962 w 607565"/>
              <a:gd name="connsiteY28" fmla="*/ 5466 h 458538"/>
              <a:gd name="connsiteX29" fmla="*/ 265143 w 607565"/>
              <a:gd name="connsiteY29" fmla="*/ 81550 h 458538"/>
              <a:gd name="connsiteX30" fmla="*/ 265143 w 607565"/>
              <a:gd name="connsiteY30" fmla="*/ 108036 h 458538"/>
              <a:gd name="connsiteX31" fmla="*/ 108241 w 607565"/>
              <a:gd name="connsiteY31" fmla="*/ 264825 h 458538"/>
              <a:gd name="connsiteX32" fmla="*/ 81720 w 607565"/>
              <a:gd name="connsiteY32" fmla="*/ 264825 h 458538"/>
              <a:gd name="connsiteX33" fmla="*/ 5539 w 607565"/>
              <a:gd name="connsiteY33" fmla="*/ 188741 h 458538"/>
              <a:gd name="connsiteX34" fmla="*/ 5539 w 607565"/>
              <a:gd name="connsiteY34" fmla="*/ 162255 h 458538"/>
              <a:gd name="connsiteX35" fmla="*/ 162441 w 607565"/>
              <a:gd name="connsiteY35" fmla="*/ 5466 h 458538"/>
              <a:gd name="connsiteX36" fmla="*/ 175734 w 607565"/>
              <a:gd name="connsiteY36" fmla="*/ 0 h 458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7565" h="458538">
                <a:moveTo>
                  <a:pt x="297968" y="126960"/>
                </a:moveTo>
                <a:cubicBezTo>
                  <a:pt x="308471" y="129271"/>
                  <a:pt x="318173" y="134514"/>
                  <a:pt x="325739" y="142157"/>
                </a:cubicBezTo>
                <a:cubicBezTo>
                  <a:pt x="352531" y="168818"/>
                  <a:pt x="426854" y="243026"/>
                  <a:pt x="442698" y="258845"/>
                </a:cubicBezTo>
                <a:cubicBezTo>
                  <a:pt x="470024" y="286129"/>
                  <a:pt x="466108" y="322033"/>
                  <a:pt x="442787" y="342295"/>
                </a:cubicBezTo>
                <a:lnTo>
                  <a:pt x="369176" y="268888"/>
                </a:lnTo>
                <a:cubicBezTo>
                  <a:pt x="361877" y="261600"/>
                  <a:pt x="350039" y="261600"/>
                  <a:pt x="342651" y="268888"/>
                </a:cubicBezTo>
                <a:cubicBezTo>
                  <a:pt x="335352" y="276175"/>
                  <a:pt x="335352" y="288084"/>
                  <a:pt x="342651" y="295371"/>
                </a:cubicBezTo>
                <a:lnTo>
                  <a:pt x="409497" y="362025"/>
                </a:lnTo>
                <a:cubicBezTo>
                  <a:pt x="406204" y="379977"/>
                  <a:pt x="394366" y="394285"/>
                  <a:pt x="379323" y="401662"/>
                </a:cubicBezTo>
                <a:lnTo>
                  <a:pt x="307759" y="330209"/>
                </a:lnTo>
                <a:cubicBezTo>
                  <a:pt x="300460" y="322922"/>
                  <a:pt x="288533" y="322922"/>
                  <a:pt x="281234" y="330209"/>
                </a:cubicBezTo>
                <a:cubicBezTo>
                  <a:pt x="273935" y="337585"/>
                  <a:pt x="273935" y="349405"/>
                  <a:pt x="281234" y="356693"/>
                </a:cubicBezTo>
                <a:lnTo>
                  <a:pt x="352976" y="428323"/>
                </a:lnTo>
                <a:cubicBezTo>
                  <a:pt x="338824" y="456229"/>
                  <a:pt x="298413" y="476047"/>
                  <a:pt x="257825" y="435522"/>
                </a:cubicBezTo>
                <a:lnTo>
                  <a:pt x="144871" y="322744"/>
                </a:lnTo>
                <a:cubicBezTo>
                  <a:pt x="137394" y="315279"/>
                  <a:pt x="132232" y="305769"/>
                  <a:pt x="129828" y="295549"/>
                </a:cubicBezTo>
                <a:cubicBezTo>
                  <a:pt x="132499" y="293416"/>
                  <a:pt x="292716" y="134603"/>
                  <a:pt x="297968" y="126960"/>
                </a:cubicBezTo>
                <a:close/>
                <a:moveTo>
                  <a:pt x="431876" y="0"/>
                </a:moveTo>
                <a:cubicBezTo>
                  <a:pt x="436670" y="0"/>
                  <a:pt x="441454" y="1822"/>
                  <a:pt x="445103" y="5466"/>
                </a:cubicBezTo>
                <a:lnTo>
                  <a:pt x="602093" y="162255"/>
                </a:lnTo>
                <a:cubicBezTo>
                  <a:pt x="609390" y="169543"/>
                  <a:pt x="609390" y="181453"/>
                  <a:pt x="602093" y="188741"/>
                </a:cubicBezTo>
                <a:lnTo>
                  <a:pt x="525912" y="264825"/>
                </a:lnTo>
                <a:cubicBezTo>
                  <a:pt x="518614" y="272113"/>
                  <a:pt x="506688" y="272113"/>
                  <a:pt x="499391" y="264825"/>
                </a:cubicBezTo>
                <a:lnTo>
                  <a:pt x="342490" y="108036"/>
                </a:lnTo>
                <a:cubicBezTo>
                  <a:pt x="335103" y="100748"/>
                  <a:pt x="335103" y="88927"/>
                  <a:pt x="342490" y="81550"/>
                </a:cubicBezTo>
                <a:lnTo>
                  <a:pt x="418582" y="5466"/>
                </a:lnTo>
                <a:cubicBezTo>
                  <a:pt x="422275" y="1822"/>
                  <a:pt x="427081" y="0"/>
                  <a:pt x="431876" y="0"/>
                </a:cubicBezTo>
                <a:close/>
                <a:moveTo>
                  <a:pt x="175734" y="0"/>
                </a:moveTo>
                <a:cubicBezTo>
                  <a:pt x="180529" y="0"/>
                  <a:pt x="185313" y="1822"/>
                  <a:pt x="188962" y="5466"/>
                </a:cubicBezTo>
                <a:lnTo>
                  <a:pt x="265143" y="81550"/>
                </a:lnTo>
                <a:cubicBezTo>
                  <a:pt x="272440" y="88927"/>
                  <a:pt x="272440" y="100748"/>
                  <a:pt x="265143" y="108036"/>
                </a:cubicBezTo>
                <a:lnTo>
                  <a:pt x="108241" y="264825"/>
                </a:lnTo>
                <a:cubicBezTo>
                  <a:pt x="100855" y="272113"/>
                  <a:pt x="89018" y="272113"/>
                  <a:pt x="81720" y="264825"/>
                </a:cubicBezTo>
                <a:lnTo>
                  <a:pt x="5539" y="188741"/>
                </a:lnTo>
                <a:cubicBezTo>
                  <a:pt x="-1847" y="181453"/>
                  <a:pt x="-1847" y="169543"/>
                  <a:pt x="5539" y="162255"/>
                </a:cubicBezTo>
                <a:lnTo>
                  <a:pt x="162441" y="5466"/>
                </a:lnTo>
                <a:cubicBezTo>
                  <a:pt x="166134" y="1822"/>
                  <a:pt x="170940" y="0"/>
                  <a:pt x="17573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82934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AC62C97-1B8E-8465-85E8-F362DA99680E}"/>
              </a:ext>
            </a:extLst>
          </p:cNvPr>
          <p:cNvSpPr txBox="1"/>
          <p:nvPr/>
        </p:nvSpPr>
        <p:spPr>
          <a:xfrm>
            <a:off x="947738" y="4876800"/>
            <a:ext cx="47468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1662654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4794F4F-16E3-E281-592A-1ACFE00D7DD3}"/>
              </a:ext>
            </a:extLst>
          </p:cNvPr>
          <p:cNvSpPr txBox="1"/>
          <p:nvPr/>
        </p:nvSpPr>
        <p:spPr>
          <a:xfrm>
            <a:off x="818055" y="538885"/>
            <a:ext cx="21755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rgbClr val="0169FC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13800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rgbClr val="0169FC"/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2736CEC-D315-A9D1-6D37-C7A6390D4CB3}"/>
              </a:ext>
            </a:extLst>
          </p:cNvPr>
          <p:cNvSpPr txBox="1"/>
          <p:nvPr/>
        </p:nvSpPr>
        <p:spPr>
          <a:xfrm>
            <a:off x="907282" y="2211861"/>
            <a:ext cx="1740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i="1" dirty="0">
                <a:gradFill>
                  <a:gsLst>
                    <a:gs pos="100000">
                      <a:schemeClr val="bg1">
                        <a:lumMod val="50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0"/>
                <a:sym typeface="+mn-lt"/>
              </a:rPr>
              <a:t>PART</a:t>
            </a:r>
            <a:endParaRPr lang="zh-CN" altLang="en-US" sz="2000" i="1" dirty="0">
              <a:gradFill>
                <a:gsLst>
                  <a:gs pos="100000">
                    <a:schemeClr val="bg1">
                      <a:lumMod val="50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ea typeface="思源黑体 CN Heavy" panose="020B0A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AD88F930-50D1-9344-9359-90DC7AE77A6E}"/>
              </a:ext>
            </a:extLst>
          </p:cNvPr>
          <p:cNvSpPr/>
          <p:nvPr/>
        </p:nvSpPr>
        <p:spPr>
          <a:xfrm>
            <a:off x="-1130818" y="4394964"/>
            <a:ext cx="2182448" cy="2182448"/>
          </a:xfrm>
          <a:prstGeom prst="ellipse">
            <a:avLst/>
          </a:prstGeom>
          <a:gradFill>
            <a:gsLst>
              <a:gs pos="0">
                <a:srgbClr val="27BAFD">
                  <a:alpha val="3000"/>
                </a:srgbClr>
              </a:gs>
              <a:gs pos="100000">
                <a:srgbClr val="0169FC">
                  <a:alpha val="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78ADE2AF-30DB-EBCD-38DF-189E579E6D31}"/>
              </a:ext>
            </a:extLst>
          </p:cNvPr>
          <p:cNvSpPr/>
          <p:nvPr/>
        </p:nvSpPr>
        <p:spPr>
          <a:xfrm>
            <a:off x="10625337" y="6377557"/>
            <a:ext cx="1376384" cy="1376384"/>
          </a:xfrm>
          <a:prstGeom prst="ellipse">
            <a:avLst/>
          </a:prstGeom>
          <a:gradFill>
            <a:gsLst>
              <a:gs pos="0">
                <a:srgbClr val="27BAFD">
                  <a:alpha val="4000"/>
                </a:srgbClr>
              </a:gs>
              <a:gs pos="100000">
                <a:srgbClr val="0169FC">
                  <a:alpha val="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3075D5D6-BE56-0E57-E391-52BD571A9910}"/>
              </a:ext>
            </a:extLst>
          </p:cNvPr>
          <p:cNvSpPr/>
          <p:nvPr/>
        </p:nvSpPr>
        <p:spPr>
          <a:xfrm>
            <a:off x="601926" y="5720956"/>
            <a:ext cx="719761" cy="719761"/>
          </a:xfrm>
          <a:prstGeom prst="ellipse">
            <a:avLst/>
          </a:prstGeom>
          <a:gradFill>
            <a:gsLst>
              <a:gs pos="0">
                <a:srgbClr val="27BAFD">
                  <a:alpha val="9000"/>
                </a:srgbClr>
              </a:gs>
              <a:gs pos="100000">
                <a:srgbClr val="0169FC">
                  <a:alpha val="3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C21BCB6A-8CEB-9311-8A20-2C71A649FF44}"/>
              </a:ext>
            </a:extLst>
          </p:cNvPr>
          <p:cNvSpPr txBox="1"/>
          <p:nvPr/>
        </p:nvSpPr>
        <p:spPr>
          <a:xfrm>
            <a:off x="851377" y="2836803"/>
            <a:ext cx="53199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gradFill>
                  <a:gsLst>
                    <a:gs pos="0">
                      <a:srgbClr val="1B90FE"/>
                    </a:gs>
                    <a:gs pos="70000">
                      <a:srgbClr val="0169FC"/>
                    </a:gs>
                  </a:gsLst>
                  <a:lin ang="5400000" scaled="1"/>
                </a:gradFill>
              </a:rPr>
              <a:t>单击此处添加标题文本</a:t>
            </a: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F4753F30-2388-7872-C4D2-FEE4B5D8C038}"/>
              </a:ext>
            </a:extLst>
          </p:cNvPr>
          <p:cNvSpPr/>
          <p:nvPr/>
        </p:nvSpPr>
        <p:spPr>
          <a:xfrm rot="2700000">
            <a:off x="7078550" y="3578842"/>
            <a:ext cx="556409" cy="140361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8000">
                <a:srgbClr val="27BAFD">
                  <a:alpha val="0"/>
                </a:srgbClr>
              </a:gs>
              <a:gs pos="81000">
                <a:srgbClr val="0169FC">
                  <a:alpha val="22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6144170B-F27E-FABB-3A62-51ADF49A30DD}"/>
              </a:ext>
            </a:extLst>
          </p:cNvPr>
          <p:cNvSpPr/>
          <p:nvPr/>
        </p:nvSpPr>
        <p:spPr>
          <a:xfrm rot="2700000">
            <a:off x="8875978" y="-809166"/>
            <a:ext cx="363493" cy="223128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7BAFD">
                  <a:alpha val="0"/>
                </a:srgbClr>
              </a:gs>
              <a:gs pos="79000">
                <a:srgbClr val="0169FC">
                  <a:alpha val="22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9646D7CA-CA50-70CF-CA62-B199472F2874}"/>
              </a:ext>
            </a:extLst>
          </p:cNvPr>
          <p:cNvSpPr/>
          <p:nvPr/>
        </p:nvSpPr>
        <p:spPr>
          <a:xfrm rot="2700000">
            <a:off x="9601930" y="-3143524"/>
            <a:ext cx="2407844" cy="829471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7BAFD"/>
              </a:gs>
              <a:gs pos="85000">
                <a:srgbClr val="0169F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31C7FC19-0512-C235-4001-0C6FF1CC4F9A}"/>
              </a:ext>
            </a:extLst>
          </p:cNvPr>
          <p:cNvSpPr/>
          <p:nvPr/>
        </p:nvSpPr>
        <p:spPr>
          <a:xfrm rot="2700000">
            <a:off x="7503097" y="2008201"/>
            <a:ext cx="2367786" cy="71308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B90FE"/>
              </a:gs>
              <a:gs pos="91000">
                <a:srgbClr val="0169F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hand-shake_329104">
            <a:extLst>
              <a:ext uri="{FF2B5EF4-FFF2-40B4-BE49-F238E27FC236}">
                <a16:creationId xmlns:a16="http://schemas.microsoft.com/office/drawing/2014/main" id="{9E2180FD-33C6-253E-CAF5-BCC1AF73AC91}"/>
              </a:ext>
            </a:extLst>
          </p:cNvPr>
          <p:cNvSpPr/>
          <p:nvPr/>
        </p:nvSpPr>
        <p:spPr>
          <a:xfrm>
            <a:off x="9672572" y="3338753"/>
            <a:ext cx="1331858" cy="1005170"/>
          </a:xfrm>
          <a:custGeom>
            <a:avLst/>
            <a:gdLst>
              <a:gd name="connsiteX0" fmla="*/ 297968 w 607565"/>
              <a:gd name="connsiteY0" fmla="*/ 126960 h 458538"/>
              <a:gd name="connsiteX1" fmla="*/ 325739 w 607565"/>
              <a:gd name="connsiteY1" fmla="*/ 142157 h 458538"/>
              <a:gd name="connsiteX2" fmla="*/ 442698 w 607565"/>
              <a:gd name="connsiteY2" fmla="*/ 258845 h 458538"/>
              <a:gd name="connsiteX3" fmla="*/ 442787 w 607565"/>
              <a:gd name="connsiteY3" fmla="*/ 342295 h 458538"/>
              <a:gd name="connsiteX4" fmla="*/ 369176 w 607565"/>
              <a:gd name="connsiteY4" fmla="*/ 268888 h 458538"/>
              <a:gd name="connsiteX5" fmla="*/ 342651 w 607565"/>
              <a:gd name="connsiteY5" fmla="*/ 268888 h 458538"/>
              <a:gd name="connsiteX6" fmla="*/ 342651 w 607565"/>
              <a:gd name="connsiteY6" fmla="*/ 295371 h 458538"/>
              <a:gd name="connsiteX7" fmla="*/ 409497 w 607565"/>
              <a:gd name="connsiteY7" fmla="*/ 362025 h 458538"/>
              <a:gd name="connsiteX8" fmla="*/ 379323 w 607565"/>
              <a:gd name="connsiteY8" fmla="*/ 401662 h 458538"/>
              <a:gd name="connsiteX9" fmla="*/ 307759 w 607565"/>
              <a:gd name="connsiteY9" fmla="*/ 330209 h 458538"/>
              <a:gd name="connsiteX10" fmla="*/ 281234 w 607565"/>
              <a:gd name="connsiteY10" fmla="*/ 330209 h 458538"/>
              <a:gd name="connsiteX11" fmla="*/ 281234 w 607565"/>
              <a:gd name="connsiteY11" fmla="*/ 356693 h 458538"/>
              <a:gd name="connsiteX12" fmla="*/ 352976 w 607565"/>
              <a:gd name="connsiteY12" fmla="*/ 428323 h 458538"/>
              <a:gd name="connsiteX13" fmla="*/ 257825 w 607565"/>
              <a:gd name="connsiteY13" fmla="*/ 435522 h 458538"/>
              <a:gd name="connsiteX14" fmla="*/ 144871 w 607565"/>
              <a:gd name="connsiteY14" fmla="*/ 322744 h 458538"/>
              <a:gd name="connsiteX15" fmla="*/ 129828 w 607565"/>
              <a:gd name="connsiteY15" fmla="*/ 295549 h 458538"/>
              <a:gd name="connsiteX16" fmla="*/ 297968 w 607565"/>
              <a:gd name="connsiteY16" fmla="*/ 126960 h 458538"/>
              <a:gd name="connsiteX17" fmla="*/ 431876 w 607565"/>
              <a:gd name="connsiteY17" fmla="*/ 0 h 458538"/>
              <a:gd name="connsiteX18" fmla="*/ 445103 w 607565"/>
              <a:gd name="connsiteY18" fmla="*/ 5466 h 458538"/>
              <a:gd name="connsiteX19" fmla="*/ 602093 w 607565"/>
              <a:gd name="connsiteY19" fmla="*/ 162255 h 458538"/>
              <a:gd name="connsiteX20" fmla="*/ 602093 w 607565"/>
              <a:gd name="connsiteY20" fmla="*/ 188741 h 458538"/>
              <a:gd name="connsiteX21" fmla="*/ 525912 w 607565"/>
              <a:gd name="connsiteY21" fmla="*/ 264825 h 458538"/>
              <a:gd name="connsiteX22" fmla="*/ 499391 w 607565"/>
              <a:gd name="connsiteY22" fmla="*/ 264825 h 458538"/>
              <a:gd name="connsiteX23" fmla="*/ 342490 w 607565"/>
              <a:gd name="connsiteY23" fmla="*/ 108036 h 458538"/>
              <a:gd name="connsiteX24" fmla="*/ 342490 w 607565"/>
              <a:gd name="connsiteY24" fmla="*/ 81550 h 458538"/>
              <a:gd name="connsiteX25" fmla="*/ 418582 w 607565"/>
              <a:gd name="connsiteY25" fmla="*/ 5466 h 458538"/>
              <a:gd name="connsiteX26" fmla="*/ 431876 w 607565"/>
              <a:gd name="connsiteY26" fmla="*/ 0 h 458538"/>
              <a:gd name="connsiteX27" fmla="*/ 175734 w 607565"/>
              <a:gd name="connsiteY27" fmla="*/ 0 h 458538"/>
              <a:gd name="connsiteX28" fmla="*/ 188962 w 607565"/>
              <a:gd name="connsiteY28" fmla="*/ 5466 h 458538"/>
              <a:gd name="connsiteX29" fmla="*/ 265143 w 607565"/>
              <a:gd name="connsiteY29" fmla="*/ 81550 h 458538"/>
              <a:gd name="connsiteX30" fmla="*/ 265143 w 607565"/>
              <a:gd name="connsiteY30" fmla="*/ 108036 h 458538"/>
              <a:gd name="connsiteX31" fmla="*/ 108241 w 607565"/>
              <a:gd name="connsiteY31" fmla="*/ 264825 h 458538"/>
              <a:gd name="connsiteX32" fmla="*/ 81720 w 607565"/>
              <a:gd name="connsiteY32" fmla="*/ 264825 h 458538"/>
              <a:gd name="connsiteX33" fmla="*/ 5539 w 607565"/>
              <a:gd name="connsiteY33" fmla="*/ 188741 h 458538"/>
              <a:gd name="connsiteX34" fmla="*/ 5539 w 607565"/>
              <a:gd name="connsiteY34" fmla="*/ 162255 h 458538"/>
              <a:gd name="connsiteX35" fmla="*/ 162441 w 607565"/>
              <a:gd name="connsiteY35" fmla="*/ 5466 h 458538"/>
              <a:gd name="connsiteX36" fmla="*/ 175734 w 607565"/>
              <a:gd name="connsiteY36" fmla="*/ 0 h 458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7565" h="458538">
                <a:moveTo>
                  <a:pt x="297968" y="126960"/>
                </a:moveTo>
                <a:cubicBezTo>
                  <a:pt x="308471" y="129271"/>
                  <a:pt x="318173" y="134514"/>
                  <a:pt x="325739" y="142157"/>
                </a:cubicBezTo>
                <a:cubicBezTo>
                  <a:pt x="352531" y="168818"/>
                  <a:pt x="426854" y="243026"/>
                  <a:pt x="442698" y="258845"/>
                </a:cubicBezTo>
                <a:cubicBezTo>
                  <a:pt x="470024" y="286129"/>
                  <a:pt x="466108" y="322033"/>
                  <a:pt x="442787" y="342295"/>
                </a:cubicBezTo>
                <a:lnTo>
                  <a:pt x="369176" y="268888"/>
                </a:lnTo>
                <a:cubicBezTo>
                  <a:pt x="361877" y="261600"/>
                  <a:pt x="350039" y="261600"/>
                  <a:pt x="342651" y="268888"/>
                </a:cubicBezTo>
                <a:cubicBezTo>
                  <a:pt x="335352" y="276175"/>
                  <a:pt x="335352" y="288084"/>
                  <a:pt x="342651" y="295371"/>
                </a:cubicBezTo>
                <a:lnTo>
                  <a:pt x="409497" y="362025"/>
                </a:lnTo>
                <a:cubicBezTo>
                  <a:pt x="406204" y="379977"/>
                  <a:pt x="394366" y="394285"/>
                  <a:pt x="379323" y="401662"/>
                </a:cubicBezTo>
                <a:lnTo>
                  <a:pt x="307759" y="330209"/>
                </a:lnTo>
                <a:cubicBezTo>
                  <a:pt x="300460" y="322922"/>
                  <a:pt x="288533" y="322922"/>
                  <a:pt x="281234" y="330209"/>
                </a:cubicBezTo>
                <a:cubicBezTo>
                  <a:pt x="273935" y="337585"/>
                  <a:pt x="273935" y="349405"/>
                  <a:pt x="281234" y="356693"/>
                </a:cubicBezTo>
                <a:lnTo>
                  <a:pt x="352976" y="428323"/>
                </a:lnTo>
                <a:cubicBezTo>
                  <a:pt x="338824" y="456229"/>
                  <a:pt x="298413" y="476047"/>
                  <a:pt x="257825" y="435522"/>
                </a:cubicBezTo>
                <a:lnTo>
                  <a:pt x="144871" y="322744"/>
                </a:lnTo>
                <a:cubicBezTo>
                  <a:pt x="137394" y="315279"/>
                  <a:pt x="132232" y="305769"/>
                  <a:pt x="129828" y="295549"/>
                </a:cubicBezTo>
                <a:cubicBezTo>
                  <a:pt x="132499" y="293416"/>
                  <a:pt x="292716" y="134603"/>
                  <a:pt x="297968" y="126960"/>
                </a:cubicBezTo>
                <a:close/>
                <a:moveTo>
                  <a:pt x="431876" y="0"/>
                </a:moveTo>
                <a:cubicBezTo>
                  <a:pt x="436670" y="0"/>
                  <a:pt x="441454" y="1822"/>
                  <a:pt x="445103" y="5466"/>
                </a:cubicBezTo>
                <a:lnTo>
                  <a:pt x="602093" y="162255"/>
                </a:lnTo>
                <a:cubicBezTo>
                  <a:pt x="609390" y="169543"/>
                  <a:pt x="609390" y="181453"/>
                  <a:pt x="602093" y="188741"/>
                </a:cubicBezTo>
                <a:lnTo>
                  <a:pt x="525912" y="264825"/>
                </a:lnTo>
                <a:cubicBezTo>
                  <a:pt x="518614" y="272113"/>
                  <a:pt x="506688" y="272113"/>
                  <a:pt x="499391" y="264825"/>
                </a:cubicBezTo>
                <a:lnTo>
                  <a:pt x="342490" y="108036"/>
                </a:lnTo>
                <a:cubicBezTo>
                  <a:pt x="335103" y="100748"/>
                  <a:pt x="335103" y="88927"/>
                  <a:pt x="342490" y="81550"/>
                </a:cubicBezTo>
                <a:lnTo>
                  <a:pt x="418582" y="5466"/>
                </a:lnTo>
                <a:cubicBezTo>
                  <a:pt x="422275" y="1822"/>
                  <a:pt x="427081" y="0"/>
                  <a:pt x="431876" y="0"/>
                </a:cubicBezTo>
                <a:close/>
                <a:moveTo>
                  <a:pt x="175734" y="0"/>
                </a:moveTo>
                <a:cubicBezTo>
                  <a:pt x="180529" y="0"/>
                  <a:pt x="185313" y="1822"/>
                  <a:pt x="188962" y="5466"/>
                </a:cubicBezTo>
                <a:lnTo>
                  <a:pt x="265143" y="81550"/>
                </a:lnTo>
                <a:cubicBezTo>
                  <a:pt x="272440" y="88927"/>
                  <a:pt x="272440" y="100748"/>
                  <a:pt x="265143" y="108036"/>
                </a:cubicBezTo>
                <a:lnTo>
                  <a:pt x="108241" y="264825"/>
                </a:lnTo>
                <a:cubicBezTo>
                  <a:pt x="100855" y="272113"/>
                  <a:pt x="89018" y="272113"/>
                  <a:pt x="81720" y="264825"/>
                </a:cubicBezTo>
                <a:lnTo>
                  <a:pt x="5539" y="188741"/>
                </a:lnTo>
                <a:cubicBezTo>
                  <a:pt x="-1847" y="181453"/>
                  <a:pt x="-1847" y="169543"/>
                  <a:pt x="5539" y="162255"/>
                </a:cubicBezTo>
                <a:lnTo>
                  <a:pt x="162441" y="5466"/>
                </a:lnTo>
                <a:cubicBezTo>
                  <a:pt x="166134" y="1822"/>
                  <a:pt x="170940" y="0"/>
                  <a:pt x="17573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5A1A2412-800C-9837-1E25-063EB266EEAD}"/>
              </a:ext>
            </a:extLst>
          </p:cNvPr>
          <p:cNvSpPr txBox="1"/>
          <p:nvPr/>
        </p:nvSpPr>
        <p:spPr>
          <a:xfrm>
            <a:off x="907282" y="3458381"/>
            <a:ext cx="5893568" cy="795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C19EAF79-9113-5F96-43AF-9A39BF90ED5B}"/>
              </a:ext>
            </a:extLst>
          </p:cNvPr>
          <p:cNvGrpSpPr/>
          <p:nvPr/>
        </p:nvGrpSpPr>
        <p:grpSpPr>
          <a:xfrm>
            <a:off x="1504610" y="4167692"/>
            <a:ext cx="5248241" cy="2071968"/>
            <a:chOff x="4459978" y="6451596"/>
            <a:chExt cx="3272463" cy="1291945"/>
          </a:xfrm>
          <a:gradFill>
            <a:gsLst>
              <a:gs pos="100000">
                <a:schemeClr val="bg1">
                  <a:lumMod val="50000"/>
                  <a:alpha val="62000"/>
                </a:schemeClr>
              </a:gs>
              <a:gs pos="0">
                <a:schemeClr val="bg1">
                  <a:lumMod val="50000"/>
                  <a:alpha val="0"/>
                </a:schemeClr>
              </a:gs>
            </a:gsLst>
            <a:lin ang="5400000" scaled="1"/>
          </a:gradFill>
          <a:scene3d>
            <a:camera prst="orthographicFront">
              <a:rot lat="2666121" lon="19525901" rev="20092126"/>
            </a:camera>
            <a:lightRig rig="threePt" dir="t"/>
          </a:scene3d>
        </p:grpSpPr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FADE222A-004C-6094-7CBC-47BAE1A5C90E}"/>
                </a:ext>
              </a:extLst>
            </p:cNvPr>
            <p:cNvSpPr/>
            <p:nvPr/>
          </p:nvSpPr>
          <p:spPr>
            <a:xfrm flipH="1">
              <a:off x="4459978" y="6816213"/>
              <a:ext cx="1311228" cy="927328"/>
            </a:xfrm>
            <a:custGeom>
              <a:avLst/>
              <a:gdLst>
                <a:gd name="connsiteX0" fmla="*/ 723132 w 1311227"/>
                <a:gd name="connsiteY0" fmla="*/ 924120 h 927328"/>
                <a:gd name="connsiteX1" fmla="*/ 724970 w 1311227"/>
                <a:gd name="connsiteY1" fmla="*/ 925958 h 927328"/>
                <a:gd name="connsiteX2" fmla="*/ 722231 w 1311227"/>
                <a:gd name="connsiteY2" fmla="*/ 924588 h 927328"/>
                <a:gd name="connsiteX3" fmla="*/ 737632 w 1311227"/>
                <a:gd name="connsiteY3" fmla="*/ 922984 h 927328"/>
                <a:gd name="connsiteX4" fmla="*/ 740038 w 1311227"/>
                <a:gd name="connsiteY4" fmla="*/ 924588 h 927328"/>
                <a:gd name="connsiteX5" fmla="*/ 738155 w 1311227"/>
                <a:gd name="connsiteY5" fmla="*/ 924760 h 927328"/>
                <a:gd name="connsiteX6" fmla="*/ 711578 w 1311227"/>
                <a:gd name="connsiteY6" fmla="*/ 922914 h 927328"/>
                <a:gd name="connsiteX7" fmla="*/ 711445 w 1311227"/>
                <a:gd name="connsiteY7" fmla="*/ 923561 h 927328"/>
                <a:gd name="connsiteX8" fmla="*/ 707164 w 1311227"/>
                <a:gd name="connsiteY8" fmla="*/ 927328 h 927328"/>
                <a:gd name="connsiteX9" fmla="*/ 694973 w 1311227"/>
                <a:gd name="connsiteY9" fmla="*/ 917705 h 927328"/>
                <a:gd name="connsiteX10" fmla="*/ 694836 w 1311227"/>
                <a:gd name="connsiteY10" fmla="*/ 921849 h 927328"/>
                <a:gd name="connsiteX11" fmla="*/ 694836 w 1311227"/>
                <a:gd name="connsiteY11" fmla="*/ 917739 h 927328"/>
                <a:gd name="connsiteX12" fmla="*/ 575667 w 1311227"/>
                <a:gd name="connsiteY12" fmla="*/ 867058 h 927328"/>
                <a:gd name="connsiteX13" fmla="*/ 579776 w 1311227"/>
                <a:gd name="connsiteY13" fmla="*/ 869798 h 927328"/>
                <a:gd name="connsiteX14" fmla="*/ 574297 w 1311227"/>
                <a:gd name="connsiteY14" fmla="*/ 871168 h 927328"/>
                <a:gd name="connsiteX15" fmla="*/ 571558 w 1311227"/>
                <a:gd name="connsiteY15" fmla="*/ 824596 h 927328"/>
                <a:gd name="connsiteX16" fmla="*/ 571558 w 1311227"/>
                <a:gd name="connsiteY16" fmla="*/ 828705 h 927328"/>
                <a:gd name="connsiteX17" fmla="*/ 570775 w 1311227"/>
                <a:gd name="connsiteY17" fmla="*/ 824791 h 927328"/>
                <a:gd name="connsiteX18" fmla="*/ 570188 w 1311227"/>
                <a:gd name="connsiteY18" fmla="*/ 821856 h 927328"/>
                <a:gd name="connsiteX19" fmla="*/ 570775 w 1311227"/>
                <a:gd name="connsiteY19" fmla="*/ 824791 h 927328"/>
                <a:gd name="connsiteX20" fmla="*/ 566078 w 1311227"/>
                <a:gd name="connsiteY20" fmla="*/ 825965 h 927328"/>
                <a:gd name="connsiteX21" fmla="*/ 570188 w 1311227"/>
                <a:gd name="connsiteY21" fmla="*/ 821856 h 927328"/>
                <a:gd name="connsiteX22" fmla="*/ 527725 w 1311227"/>
                <a:gd name="connsiteY22" fmla="*/ 809528 h 927328"/>
                <a:gd name="connsiteX23" fmla="*/ 530465 w 1311227"/>
                <a:gd name="connsiteY23" fmla="*/ 810898 h 927328"/>
                <a:gd name="connsiteX24" fmla="*/ 526355 w 1311227"/>
                <a:gd name="connsiteY24" fmla="*/ 812268 h 927328"/>
                <a:gd name="connsiteX25" fmla="*/ 527725 w 1311227"/>
                <a:gd name="connsiteY25" fmla="*/ 809528 h 927328"/>
                <a:gd name="connsiteX26" fmla="*/ 597583 w 1311227"/>
                <a:gd name="connsiteY26" fmla="*/ 801310 h 927328"/>
                <a:gd name="connsiteX27" fmla="*/ 603062 w 1311227"/>
                <a:gd name="connsiteY27" fmla="*/ 805419 h 927328"/>
                <a:gd name="connsiteX28" fmla="*/ 594843 w 1311227"/>
                <a:gd name="connsiteY28" fmla="*/ 805419 h 927328"/>
                <a:gd name="connsiteX29" fmla="*/ 597583 w 1311227"/>
                <a:gd name="connsiteY29" fmla="*/ 801310 h 927328"/>
                <a:gd name="connsiteX30" fmla="*/ 807156 w 1311227"/>
                <a:gd name="connsiteY30" fmla="*/ 768435 h 927328"/>
                <a:gd name="connsiteX31" fmla="*/ 812635 w 1311227"/>
                <a:gd name="connsiteY31" fmla="*/ 769805 h 927328"/>
                <a:gd name="connsiteX32" fmla="*/ 808526 w 1311227"/>
                <a:gd name="connsiteY32" fmla="*/ 773915 h 927328"/>
                <a:gd name="connsiteX33" fmla="*/ 804416 w 1311227"/>
                <a:gd name="connsiteY33" fmla="*/ 771175 h 927328"/>
                <a:gd name="connsiteX34" fmla="*/ 740038 w 1311227"/>
                <a:gd name="connsiteY34" fmla="*/ 749259 h 927328"/>
                <a:gd name="connsiteX35" fmla="*/ 755105 w 1311227"/>
                <a:gd name="connsiteY35" fmla="*/ 761587 h 927328"/>
                <a:gd name="connsiteX36" fmla="*/ 750996 w 1311227"/>
                <a:gd name="connsiteY36" fmla="*/ 775285 h 927328"/>
                <a:gd name="connsiteX37" fmla="*/ 750996 w 1311227"/>
                <a:gd name="connsiteY37" fmla="*/ 784873 h 927328"/>
                <a:gd name="connsiteX38" fmla="*/ 744147 w 1311227"/>
                <a:gd name="connsiteY38" fmla="*/ 790352 h 927328"/>
                <a:gd name="connsiteX39" fmla="*/ 733189 w 1311227"/>
                <a:gd name="connsiteY39" fmla="*/ 779394 h 927328"/>
                <a:gd name="connsiteX40" fmla="*/ 734559 w 1311227"/>
                <a:gd name="connsiteY40" fmla="*/ 773915 h 927328"/>
                <a:gd name="connsiteX41" fmla="*/ 734559 w 1311227"/>
                <a:gd name="connsiteY41" fmla="*/ 764327 h 927328"/>
                <a:gd name="connsiteX42" fmla="*/ 740038 w 1311227"/>
                <a:gd name="connsiteY42" fmla="*/ 749259 h 927328"/>
                <a:gd name="connsiteX43" fmla="*/ 396229 w 1311227"/>
                <a:gd name="connsiteY43" fmla="*/ 747889 h 927328"/>
                <a:gd name="connsiteX44" fmla="*/ 398968 w 1311227"/>
                <a:gd name="connsiteY44" fmla="*/ 751999 h 927328"/>
                <a:gd name="connsiteX45" fmla="*/ 392119 w 1311227"/>
                <a:gd name="connsiteY45" fmla="*/ 754738 h 927328"/>
                <a:gd name="connsiteX46" fmla="*/ 390749 w 1311227"/>
                <a:gd name="connsiteY46" fmla="*/ 750629 h 927328"/>
                <a:gd name="connsiteX47" fmla="*/ 396229 w 1311227"/>
                <a:gd name="connsiteY47" fmla="*/ 747889 h 927328"/>
                <a:gd name="connsiteX48" fmla="*/ 741408 w 1311227"/>
                <a:gd name="connsiteY48" fmla="*/ 734192 h 927328"/>
                <a:gd name="connsiteX49" fmla="*/ 745517 w 1311227"/>
                <a:gd name="connsiteY49" fmla="*/ 735562 h 927328"/>
                <a:gd name="connsiteX50" fmla="*/ 738668 w 1311227"/>
                <a:gd name="connsiteY50" fmla="*/ 739671 h 927328"/>
                <a:gd name="connsiteX51" fmla="*/ 741408 w 1311227"/>
                <a:gd name="connsiteY51" fmla="*/ 734192 h 927328"/>
                <a:gd name="connsiteX52" fmla="*/ 572927 w 1311227"/>
                <a:gd name="connsiteY52" fmla="*/ 732822 h 927328"/>
                <a:gd name="connsiteX53" fmla="*/ 574297 w 1311227"/>
                <a:gd name="connsiteY53" fmla="*/ 735562 h 927328"/>
                <a:gd name="connsiteX54" fmla="*/ 570188 w 1311227"/>
                <a:gd name="connsiteY54" fmla="*/ 735562 h 927328"/>
                <a:gd name="connsiteX55" fmla="*/ 594843 w 1311227"/>
                <a:gd name="connsiteY55" fmla="*/ 730082 h 927328"/>
                <a:gd name="connsiteX56" fmla="*/ 598953 w 1311227"/>
                <a:gd name="connsiteY56" fmla="*/ 731452 h 927328"/>
                <a:gd name="connsiteX57" fmla="*/ 597583 w 1311227"/>
                <a:gd name="connsiteY57" fmla="*/ 734192 h 927328"/>
                <a:gd name="connsiteX58" fmla="*/ 594843 w 1311227"/>
                <a:gd name="connsiteY58" fmla="*/ 730082 h 927328"/>
                <a:gd name="connsiteX59" fmla="*/ 767433 w 1311227"/>
                <a:gd name="connsiteY59" fmla="*/ 727343 h 927328"/>
                <a:gd name="connsiteX60" fmla="*/ 774282 w 1311227"/>
                <a:gd name="connsiteY60" fmla="*/ 727343 h 927328"/>
                <a:gd name="connsiteX61" fmla="*/ 774282 w 1311227"/>
                <a:gd name="connsiteY61" fmla="*/ 735562 h 927328"/>
                <a:gd name="connsiteX62" fmla="*/ 770173 w 1311227"/>
                <a:gd name="connsiteY62" fmla="*/ 736931 h 927328"/>
                <a:gd name="connsiteX63" fmla="*/ 763324 w 1311227"/>
                <a:gd name="connsiteY63" fmla="*/ 732822 h 927328"/>
                <a:gd name="connsiteX64" fmla="*/ 767433 w 1311227"/>
                <a:gd name="connsiteY64" fmla="*/ 727343 h 927328"/>
                <a:gd name="connsiteX65" fmla="*/ 812635 w 1311227"/>
                <a:gd name="connsiteY65" fmla="*/ 723234 h 927328"/>
                <a:gd name="connsiteX66" fmla="*/ 818114 w 1311227"/>
                <a:gd name="connsiteY66" fmla="*/ 724603 h 927328"/>
                <a:gd name="connsiteX67" fmla="*/ 815375 w 1311227"/>
                <a:gd name="connsiteY67" fmla="*/ 725973 h 927328"/>
                <a:gd name="connsiteX68" fmla="*/ 659222 w 1311227"/>
                <a:gd name="connsiteY68" fmla="*/ 723234 h 927328"/>
                <a:gd name="connsiteX69" fmla="*/ 664701 w 1311227"/>
                <a:gd name="connsiteY69" fmla="*/ 724603 h 927328"/>
                <a:gd name="connsiteX70" fmla="*/ 664701 w 1311227"/>
                <a:gd name="connsiteY70" fmla="*/ 728712 h 927328"/>
                <a:gd name="connsiteX71" fmla="*/ 659222 w 1311227"/>
                <a:gd name="connsiteY71" fmla="*/ 723234 h 927328"/>
                <a:gd name="connsiteX72" fmla="*/ 834551 w 1311227"/>
                <a:gd name="connsiteY72" fmla="*/ 717754 h 927328"/>
                <a:gd name="connsiteX73" fmla="*/ 841400 w 1311227"/>
                <a:gd name="connsiteY73" fmla="*/ 719124 h 927328"/>
                <a:gd name="connsiteX74" fmla="*/ 838661 w 1311227"/>
                <a:gd name="connsiteY74" fmla="*/ 721864 h 927328"/>
                <a:gd name="connsiteX75" fmla="*/ 834551 w 1311227"/>
                <a:gd name="connsiteY75" fmla="*/ 717754 h 927328"/>
                <a:gd name="connsiteX76" fmla="*/ 983855 w 1311227"/>
                <a:gd name="connsiteY76" fmla="*/ 713645 h 927328"/>
                <a:gd name="connsiteX77" fmla="*/ 990704 w 1311227"/>
                <a:gd name="connsiteY77" fmla="*/ 719124 h 927328"/>
                <a:gd name="connsiteX78" fmla="*/ 981115 w 1311227"/>
                <a:gd name="connsiteY78" fmla="*/ 723234 h 927328"/>
                <a:gd name="connsiteX79" fmla="*/ 974267 w 1311227"/>
                <a:gd name="connsiteY79" fmla="*/ 721864 h 927328"/>
                <a:gd name="connsiteX80" fmla="*/ 983855 w 1311227"/>
                <a:gd name="connsiteY80" fmla="*/ 713645 h 927328"/>
                <a:gd name="connsiteX81" fmla="*/ 664701 w 1311227"/>
                <a:gd name="connsiteY81" fmla="*/ 706797 h 927328"/>
                <a:gd name="connsiteX82" fmla="*/ 666071 w 1311227"/>
                <a:gd name="connsiteY82" fmla="*/ 709536 h 927328"/>
                <a:gd name="connsiteX83" fmla="*/ 660592 w 1311227"/>
                <a:gd name="connsiteY83" fmla="*/ 713645 h 927328"/>
                <a:gd name="connsiteX84" fmla="*/ 660592 w 1311227"/>
                <a:gd name="connsiteY84" fmla="*/ 709536 h 927328"/>
                <a:gd name="connsiteX85" fmla="*/ 664701 w 1311227"/>
                <a:gd name="connsiteY85" fmla="*/ 706797 h 927328"/>
                <a:gd name="connsiteX86" fmla="*/ 1160554 w 1311227"/>
                <a:gd name="connsiteY86" fmla="*/ 704057 h 927328"/>
                <a:gd name="connsiteX87" fmla="*/ 1166033 w 1311227"/>
                <a:gd name="connsiteY87" fmla="*/ 708166 h 927328"/>
                <a:gd name="connsiteX88" fmla="*/ 1152335 w 1311227"/>
                <a:gd name="connsiteY88" fmla="*/ 716385 h 927328"/>
                <a:gd name="connsiteX89" fmla="*/ 1146856 w 1311227"/>
                <a:gd name="connsiteY89" fmla="*/ 712275 h 927328"/>
                <a:gd name="connsiteX90" fmla="*/ 1150966 w 1311227"/>
                <a:gd name="connsiteY90" fmla="*/ 705427 h 927328"/>
                <a:gd name="connsiteX91" fmla="*/ 1160554 w 1311227"/>
                <a:gd name="connsiteY91" fmla="*/ 704057 h 927328"/>
                <a:gd name="connsiteX92" fmla="*/ 401707 w 1311227"/>
                <a:gd name="connsiteY92" fmla="*/ 699947 h 927328"/>
                <a:gd name="connsiteX93" fmla="*/ 401707 w 1311227"/>
                <a:gd name="connsiteY93" fmla="*/ 704057 h 927328"/>
                <a:gd name="connsiteX94" fmla="*/ 407187 w 1311227"/>
                <a:gd name="connsiteY94" fmla="*/ 704057 h 927328"/>
                <a:gd name="connsiteX95" fmla="*/ 400338 w 1311227"/>
                <a:gd name="connsiteY95" fmla="*/ 708166 h 927328"/>
                <a:gd name="connsiteX96" fmla="*/ 401707 w 1311227"/>
                <a:gd name="connsiteY96" fmla="*/ 699947 h 927328"/>
                <a:gd name="connsiteX97" fmla="*/ 1157814 w 1311227"/>
                <a:gd name="connsiteY97" fmla="*/ 690359 h 927328"/>
                <a:gd name="connsiteX98" fmla="*/ 1163293 w 1311227"/>
                <a:gd name="connsiteY98" fmla="*/ 693099 h 927328"/>
                <a:gd name="connsiteX99" fmla="*/ 1161924 w 1311227"/>
                <a:gd name="connsiteY99" fmla="*/ 695839 h 927328"/>
                <a:gd name="connsiteX100" fmla="*/ 1157814 w 1311227"/>
                <a:gd name="connsiteY100" fmla="*/ 690359 h 927328"/>
                <a:gd name="connsiteX101" fmla="*/ 864686 w 1311227"/>
                <a:gd name="connsiteY101" fmla="*/ 690359 h 927328"/>
                <a:gd name="connsiteX102" fmla="*/ 868795 w 1311227"/>
                <a:gd name="connsiteY102" fmla="*/ 693099 h 927328"/>
                <a:gd name="connsiteX103" fmla="*/ 866056 w 1311227"/>
                <a:gd name="connsiteY103" fmla="*/ 694469 h 927328"/>
                <a:gd name="connsiteX104" fmla="*/ 864686 w 1311227"/>
                <a:gd name="connsiteY104" fmla="*/ 690359 h 927328"/>
                <a:gd name="connsiteX105" fmla="*/ 849619 w 1311227"/>
                <a:gd name="connsiteY105" fmla="*/ 690359 h 927328"/>
                <a:gd name="connsiteX106" fmla="*/ 853728 w 1311227"/>
                <a:gd name="connsiteY106" fmla="*/ 693099 h 927328"/>
                <a:gd name="connsiteX107" fmla="*/ 848249 w 1311227"/>
                <a:gd name="connsiteY107" fmla="*/ 693099 h 927328"/>
                <a:gd name="connsiteX108" fmla="*/ 444170 w 1311227"/>
                <a:gd name="connsiteY108" fmla="*/ 688989 h 927328"/>
                <a:gd name="connsiteX109" fmla="*/ 449649 w 1311227"/>
                <a:gd name="connsiteY109" fmla="*/ 688989 h 927328"/>
                <a:gd name="connsiteX110" fmla="*/ 448279 w 1311227"/>
                <a:gd name="connsiteY110" fmla="*/ 691729 h 927328"/>
                <a:gd name="connsiteX111" fmla="*/ 444170 w 1311227"/>
                <a:gd name="connsiteY111" fmla="*/ 688989 h 927328"/>
                <a:gd name="connsiteX112" fmla="*/ 649634 w 1311227"/>
                <a:gd name="connsiteY112" fmla="*/ 687620 h 927328"/>
                <a:gd name="connsiteX113" fmla="*/ 656483 w 1311227"/>
                <a:gd name="connsiteY113" fmla="*/ 688989 h 927328"/>
                <a:gd name="connsiteX114" fmla="*/ 648264 w 1311227"/>
                <a:gd name="connsiteY114" fmla="*/ 690359 h 927328"/>
                <a:gd name="connsiteX115" fmla="*/ 855098 w 1311227"/>
                <a:gd name="connsiteY115" fmla="*/ 682141 h 927328"/>
                <a:gd name="connsiteX116" fmla="*/ 856468 w 1311227"/>
                <a:gd name="connsiteY116" fmla="*/ 684880 h 927328"/>
                <a:gd name="connsiteX117" fmla="*/ 850988 w 1311227"/>
                <a:gd name="connsiteY117" fmla="*/ 684880 h 927328"/>
                <a:gd name="connsiteX118" fmla="*/ 855098 w 1311227"/>
                <a:gd name="connsiteY118" fmla="*/ 682141 h 927328"/>
                <a:gd name="connsiteX119" fmla="*/ 412666 w 1311227"/>
                <a:gd name="connsiteY119" fmla="*/ 679401 h 927328"/>
                <a:gd name="connsiteX120" fmla="*/ 416775 w 1311227"/>
                <a:gd name="connsiteY120" fmla="*/ 680771 h 927328"/>
                <a:gd name="connsiteX121" fmla="*/ 415405 w 1311227"/>
                <a:gd name="connsiteY121" fmla="*/ 683511 h 927328"/>
                <a:gd name="connsiteX122" fmla="*/ 411296 w 1311227"/>
                <a:gd name="connsiteY122" fmla="*/ 682141 h 927328"/>
                <a:gd name="connsiteX123" fmla="*/ 412666 w 1311227"/>
                <a:gd name="connsiteY123" fmla="*/ 679401 h 927328"/>
                <a:gd name="connsiteX124" fmla="*/ 368833 w 1311227"/>
                <a:gd name="connsiteY124" fmla="*/ 679401 h 927328"/>
                <a:gd name="connsiteX125" fmla="*/ 372943 w 1311227"/>
                <a:gd name="connsiteY125" fmla="*/ 679401 h 927328"/>
                <a:gd name="connsiteX126" fmla="*/ 375682 w 1311227"/>
                <a:gd name="connsiteY126" fmla="*/ 684880 h 927328"/>
                <a:gd name="connsiteX127" fmla="*/ 367464 w 1311227"/>
                <a:gd name="connsiteY127" fmla="*/ 684880 h 927328"/>
                <a:gd name="connsiteX128" fmla="*/ 366094 w 1311227"/>
                <a:gd name="connsiteY128" fmla="*/ 682141 h 927328"/>
                <a:gd name="connsiteX129" fmla="*/ 643470 w 1311227"/>
                <a:gd name="connsiteY129" fmla="*/ 677860 h 927328"/>
                <a:gd name="connsiteX130" fmla="*/ 644155 w 1311227"/>
                <a:gd name="connsiteY130" fmla="*/ 680771 h 927328"/>
                <a:gd name="connsiteX131" fmla="*/ 640046 w 1311227"/>
                <a:gd name="connsiteY131" fmla="*/ 688989 h 927328"/>
                <a:gd name="connsiteX132" fmla="*/ 638676 w 1311227"/>
                <a:gd name="connsiteY132" fmla="*/ 701317 h 927328"/>
                <a:gd name="connsiteX133" fmla="*/ 629087 w 1311227"/>
                <a:gd name="connsiteY133" fmla="*/ 709536 h 927328"/>
                <a:gd name="connsiteX134" fmla="*/ 614020 w 1311227"/>
                <a:gd name="connsiteY134" fmla="*/ 702687 h 927328"/>
                <a:gd name="connsiteX135" fmla="*/ 609911 w 1311227"/>
                <a:gd name="connsiteY135" fmla="*/ 704057 h 927328"/>
                <a:gd name="connsiteX136" fmla="*/ 612650 w 1311227"/>
                <a:gd name="connsiteY136" fmla="*/ 699947 h 927328"/>
                <a:gd name="connsiteX137" fmla="*/ 615390 w 1311227"/>
                <a:gd name="connsiteY137" fmla="*/ 688989 h 927328"/>
                <a:gd name="connsiteX138" fmla="*/ 634566 w 1311227"/>
                <a:gd name="connsiteY138" fmla="*/ 678032 h 927328"/>
                <a:gd name="connsiteX139" fmla="*/ 642785 w 1311227"/>
                <a:gd name="connsiteY139" fmla="*/ 678032 h 927328"/>
                <a:gd name="connsiteX140" fmla="*/ 643470 w 1311227"/>
                <a:gd name="connsiteY140" fmla="*/ 677860 h 927328"/>
                <a:gd name="connsiteX141" fmla="*/ 646894 w 1311227"/>
                <a:gd name="connsiteY141" fmla="*/ 672552 h 927328"/>
                <a:gd name="connsiteX142" fmla="*/ 649634 w 1311227"/>
                <a:gd name="connsiteY142" fmla="*/ 673922 h 927328"/>
                <a:gd name="connsiteX143" fmla="*/ 645524 w 1311227"/>
                <a:gd name="connsiteY143" fmla="*/ 675292 h 927328"/>
                <a:gd name="connsiteX144" fmla="*/ 646894 w 1311227"/>
                <a:gd name="connsiteY144" fmla="*/ 672552 h 927328"/>
                <a:gd name="connsiteX145" fmla="*/ 1131789 w 1311227"/>
                <a:gd name="connsiteY145" fmla="*/ 665704 h 927328"/>
                <a:gd name="connsiteX146" fmla="*/ 1127679 w 1311227"/>
                <a:gd name="connsiteY146" fmla="*/ 668443 h 927328"/>
                <a:gd name="connsiteX147" fmla="*/ 1125964 w 1311227"/>
                <a:gd name="connsiteY147" fmla="*/ 667218 h 927328"/>
                <a:gd name="connsiteX148" fmla="*/ 985225 w 1311227"/>
                <a:gd name="connsiteY148" fmla="*/ 664334 h 927328"/>
                <a:gd name="connsiteX149" fmla="*/ 989334 w 1311227"/>
                <a:gd name="connsiteY149" fmla="*/ 664334 h 927328"/>
                <a:gd name="connsiteX150" fmla="*/ 992073 w 1311227"/>
                <a:gd name="connsiteY150" fmla="*/ 668443 h 927328"/>
                <a:gd name="connsiteX151" fmla="*/ 985225 w 1311227"/>
                <a:gd name="connsiteY151" fmla="*/ 668443 h 927328"/>
                <a:gd name="connsiteX152" fmla="*/ 985225 w 1311227"/>
                <a:gd name="connsiteY152" fmla="*/ 664334 h 927328"/>
                <a:gd name="connsiteX153" fmla="*/ 9957 w 1311227"/>
                <a:gd name="connsiteY153" fmla="*/ 661594 h 927328"/>
                <a:gd name="connsiteX154" fmla="*/ 15435 w 1311227"/>
                <a:gd name="connsiteY154" fmla="*/ 662964 h 927328"/>
                <a:gd name="connsiteX155" fmla="*/ 14066 w 1311227"/>
                <a:gd name="connsiteY155" fmla="*/ 665704 h 927328"/>
                <a:gd name="connsiteX156" fmla="*/ 8587 w 1311227"/>
                <a:gd name="connsiteY156" fmla="*/ 665704 h 927328"/>
                <a:gd name="connsiteX157" fmla="*/ 279799 w 1311227"/>
                <a:gd name="connsiteY157" fmla="*/ 660224 h 927328"/>
                <a:gd name="connsiteX158" fmla="*/ 296236 w 1311227"/>
                <a:gd name="connsiteY158" fmla="*/ 669813 h 927328"/>
                <a:gd name="connsiteX159" fmla="*/ 288018 w 1311227"/>
                <a:gd name="connsiteY159" fmla="*/ 680771 h 927328"/>
                <a:gd name="connsiteX160" fmla="*/ 279799 w 1311227"/>
                <a:gd name="connsiteY160" fmla="*/ 680771 h 927328"/>
                <a:gd name="connsiteX161" fmla="*/ 268841 w 1311227"/>
                <a:gd name="connsiteY161" fmla="*/ 684880 h 927328"/>
                <a:gd name="connsiteX162" fmla="*/ 266102 w 1311227"/>
                <a:gd name="connsiteY162" fmla="*/ 683511 h 927328"/>
                <a:gd name="connsiteX163" fmla="*/ 256513 w 1311227"/>
                <a:gd name="connsiteY163" fmla="*/ 678032 h 927328"/>
                <a:gd name="connsiteX164" fmla="*/ 279799 w 1311227"/>
                <a:gd name="connsiteY164" fmla="*/ 660224 h 927328"/>
                <a:gd name="connsiteX165" fmla="*/ 849619 w 1311227"/>
                <a:gd name="connsiteY165" fmla="*/ 657485 h 927328"/>
                <a:gd name="connsiteX166" fmla="*/ 855098 w 1311227"/>
                <a:gd name="connsiteY166" fmla="*/ 661594 h 927328"/>
                <a:gd name="connsiteX167" fmla="*/ 850988 w 1311227"/>
                <a:gd name="connsiteY167" fmla="*/ 662964 h 927328"/>
                <a:gd name="connsiteX168" fmla="*/ 846879 w 1311227"/>
                <a:gd name="connsiteY168" fmla="*/ 660224 h 927328"/>
                <a:gd name="connsiteX169" fmla="*/ 960569 w 1311227"/>
                <a:gd name="connsiteY169" fmla="*/ 654746 h 927328"/>
                <a:gd name="connsiteX170" fmla="*/ 964678 w 1311227"/>
                <a:gd name="connsiteY170" fmla="*/ 654746 h 927328"/>
                <a:gd name="connsiteX171" fmla="*/ 963309 w 1311227"/>
                <a:gd name="connsiteY171" fmla="*/ 658855 h 927328"/>
                <a:gd name="connsiteX172" fmla="*/ 960569 w 1311227"/>
                <a:gd name="connsiteY172" fmla="*/ 654746 h 927328"/>
                <a:gd name="connsiteX173" fmla="*/ 1127923 w 1311227"/>
                <a:gd name="connsiteY173" fmla="*/ 654400 h 927328"/>
                <a:gd name="connsiteX174" fmla="*/ 1130419 w 1311227"/>
                <a:gd name="connsiteY174" fmla="*/ 660224 h 927328"/>
                <a:gd name="connsiteX175" fmla="*/ 1127679 w 1311227"/>
                <a:gd name="connsiteY175" fmla="*/ 654746 h 927328"/>
                <a:gd name="connsiteX176" fmla="*/ 760584 w 1311227"/>
                <a:gd name="connsiteY176" fmla="*/ 652006 h 927328"/>
                <a:gd name="connsiteX177" fmla="*/ 759215 w 1311227"/>
                <a:gd name="connsiteY177" fmla="*/ 660224 h 927328"/>
                <a:gd name="connsiteX178" fmla="*/ 741408 w 1311227"/>
                <a:gd name="connsiteY178" fmla="*/ 678032 h 927328"/>
                <a:gd name="connsiteX179" fmla="*/ 742777 w 1311227"/>
                <a:gd name="connsiteY179" fmla="*/ 684880 h 927328"/>
                <a:gd name="connsiteX180" fmla="*/ 761954 w 1311227"/>
                <a:gd name="connsiteY180" fmla="*/ 695839 h 927328"/>
                <a:gd name="connsiteX181" fmla="*/ 755105 w 1311227"/>
                <a:gd name="connsiteY181" fmla="*/ 705427 h 927328"/>
                <a:gd name="connsiteX182" fmla="*/ 738668 w 1311227"/>
                <a:gd name="connsiteY182" fmla="*/ 697208 h 927328"/>
                <a:gd name="connsiteX183" fmla="*/ 742777 w 1311227"/>
                <a:gd name="connsiteY183" fmla="*/ 702687 h 927328"/>
                <a:gd name="connsiteX184" fmla="*/ 740038 w 1311227"/>
                <a:gd name="connsiteY184" fmla="*/ 704057 h 927328"/>
                <a:gd name="connsiteX185" fmla="*/ 733189 w 1311227"/>
                <a:gd name="connsiteY185" fmla="*/ 709536 h 927328"/>
                <a:gd name="connsiteX186" fmla="*/ 730450 w 1311227"/>
                <a:gd name="connsiteY186" fmla="*/ 706797 h 927328"/>
                <a:gd name="connsiteX187" fmla="*/ 733189 w 1311227"/>
                <a:gd name="connsiteY187" fmla="*/ 695839 h 927328"/>
                <a:gd name="connsiteX188" fmla="*/ 724970 w 1311227"/>
                <a:gd name="connsiteY188" fmla="*/ 705427 h 927328"/>
                <a:gd name="connsiteX189" fmla="*/ 726340 w 1311227"/>
                <a:gd name="connsiteY189" fmla="*/ 715015 h 927328"/>
                <a:gd name="connsiteX190" fmla="*/ 738668 w 1311227"/>
                <a:gd name="connsiteY190" fmla="*/ 719124 h 927328"/>
                <a:gd name="connsiteX191" fmla="*/ 737298 w 1311227"/>
                <a:gd name="connsiteY191" fmla="*/ 715015 h 927328"/>
                <a:gd name="connsiteX192" fmla="*/ 749626 w 1311227"/>
                <a:gd name="connsiteY192" fmla="*/ 706797 h 927328"/>
                <a:gd name="connsiteX193" fmla="*/ 756475 w 1311227"/>
                <a:gd name="connsiteY193" fmla="*/ 712275 h 927328"/>
                <a:gd name="connsiteX194" fmla="*/ 752366 w 1311227"/>
                <a:gd name="connsiteY194" fmla="*/ 712275 h 927328"/>
                <a:gd name="connsiteX195" fmla="*/ 757845 w 1311227"/>
                <a:gd name="connsiteY195" fmla="*/ 719124 h 927328"/>
                <a:gd name="connsiteX196" fmla="*/ 760584 w 1311227"/>
                <a:gd name="connsiteY196" fmla="*/ 716385 h 927328"/>
                <a:gd name="connsiteX197" fmla="*/ 757845 w 1311227"/>
                <a:gd name="connsiteY197" fmla="*/ 712275 h 927328"/>
                <a:gd name="connsiteX198" fmla="*/ 760584 w 1311227"/>
                <a:gd name="connsiteY198" fmla="*/ 709536 h 927328"/>
                <a:gd name="connsiteX199" fmla="*/ 767433 w 1311227"/>
                <a:gd name="connsiteY199" fmla="*/ 698578 h 927328"/>
                <a:gd name="connsiteX200" fmla="*/ 764693 w 1311227"/>
                <a:gd name="connsiteY200" fmla="*/ 675292 h 927328"/>
                <a:gd name="connsiteX201" fmla="*/ 757845 w 1311227"/>
                <a:gd name="connsiteY201" fmla="*/ 673922 h 927328"/>
                <a:gd name="connsiteX202" fmla="*/ 763324 w 1311227"/>
                <a:gd name="connsiteY202" fmla="*/ 667074 h 927328"/>
                <a:gd name="connsiteX203" fmla="*/ 760584 w 1311227"/>
                <a:gd name="connsiteY203" fmla="*/ 652006 h 927328"/>
                <a:gd name="connsiteX204" fmla="*/ 660592 w 1311227"/>
                <a:gd name="connsiteY204" fmla="*/ 652006 h 927328"/>
                <a:gd name="connsiteX205" fmla="*/ 666071 w 1311227"/>
                <a:gd name="connsiteY205" fmla="*/ 653376 h 927328"/>
                <a:gd name="connsiteX206" fmla="*/ 661962 w 1311227"/>
                <a:gd name="connsiteY206" fmla="*/ 654746 h 927328"/>
                <a:gd name="connsiteX207" fmla="*/ 660592 w 1311227"/>
                <a:gd name="connsiteY207" fmla="*/ 652006 h 927328"/>
                <a:gd name="connsiteX208" fmla="*/ 638676 w 1311227"/>
                <a:gd name="connsiteY208" fmla="*/ 650636 h 927328"/>
                <a:gd name="connsiteX209" fmla="*/ 640046 w 1311227"/>
                <a:gd name="connsiteY209" fmla="*/ 654746 h 927328"/>
                <a:gd name="connsiteX210" fmla="*/ 634566 w 1311227"/>
                <a:gd name="connsiteY210" fmla="*/ 661594 h 927328"/>
                <a:gd name="connsiteX211" fmla="*/ 627718 w 1311227"/>
                <a:gd name="connsiteY211" fmla="*/ 660224 h 927328"/>
                <a:gd name="connsiteX212" fmla="*/ 627718 w 1311227"/>
                <a:gd name="connsiteY212" fmla="*/ 654746 h 927328"/>
                <a:gd name="connsiteX213" fmla="*/ 638676 w 1311227"/>
                <a:gd name="connsiteY213" fmla="*/ 650636 h 927328"/>
                <a:gd name="connsiteX214" fmla="*/ 1172882 w 1311227"/>
                <a:gd name="connsiteY214" fmla="*/ 649267 h 927328"/>
                <a:gd name="connsiteX215" fmla="*/ 1176991 w 1311227"/>
                <a:gd name="connsiteY215" fmla="*/ 650636 h 927328"/>
                <a:gd name="connsiteX216" fmla="*/ 1172749 w 1311227"/>
                <a:gd name="connsiteY216" fmla="*/ 649576 h 927328"/>
                <a:gd name="connsiteX217" fmla="*/ 1183840 w 1311227"/>
                <a:gd name="connsiteY217" fmla="*/ 643788 h 927328"/>
                <a:gd name="connsiteX218" fmla="*/ 1198907 w 1311227"/>
                <a:gd name="connsiteY218" fmla="*/ 657485 h 927328"/>
                <a:gd name="connsiteX219" fmla="*/ 1190689 w 1311227"/>
                <a:gd name="connsiteY219" fmla="*/ 660224 h 927328"/>
                <a:gd name="connsiteX220" fmla="*/ 1181100 w 1311227"/>
                <a:gd name="connsiteY220" fmla="*/ 645157 h 927328"/>
                <a:gd name="connsiteX221" fmla="*/ 142823 w 1311227"/>
                <a:gd name="connsiteY221" fmla="*/ 642418 h 927328"/>
                <a:gd name="connsiteX222" fmla="*/ 149672 w 1311227"/>
                <a:gd name="connsiteY222" fmla="*/ 643788 h 927328"/>
                <a:gd name="connsiteX223" fmla="*/ 151042 w 1311227"/>
                <a:gd name="connsiteY223" fmla="*/ 646527 h 927328"/>
                <a:gd name="connsiteX224" fmla="*/ 144193 w 1311227"/>
                <a:gd name="connsiteY224" fmla="*/ 649267 h 927328"/>
                <a:gd name="connsiteX225" fmla="*/ 1115352 w 1311227"/>
                <a:gd name="connsiteY225" fmla="*/ 639678 h 927328"/>
                <a:gd name="connsiteX226" fmla="*/ 1115352 w 1311227"/>
                <a:gd name="connsiteY226" fmla="*/ 649267 h 927328"/>
                <a:gd name="connsiteX227" fmla="*/ 1119461 w 1311227"/>
                <a:gd name="connsiteY227" fmla="*/ 649267 h 927328"/>
                <a:gd name="connsiteX228" fmla="*/ 1119461 w 1311227"/>
                <a:gd name="connsiteY228" fmla="*/ 645157 h 927328"/>
                <a:gd name="connsiteX229" fmla="*/ 1122201 w 1311227"/>
                <a:gd name="connsiteY229" fmla="*/ 647897 h 927328"/>
                <a:gd name="connsiteX230" fmla="*/ 1124940 w 1311227"/>
                <a:gd name="connsiteY230" fmla="*/ 643788 h 927328"/>
                <a:gd name="connsiteX231" fmla="*/ 1115352 w 1311227"/>
                <a:gd name="connsiteY231" fmla="*/ 639678 h 927328"/>
                <a:gd name="connsiteX232" fmla="*/ 607171 w 1311227"/>
                <a:gd name="connsiteY232" fmla="*/ 635569 h 927328"/>
                <a:gd name="connsiteX233" fmla="*/ 614020 w 1311227"/>
                <a:gd name="connsiteY233" fmla="*/ 635569 h 927328"/>
                <a:gd name="connsiteX234" fmla="*/ 615390 w 1311227"/>
                <a:gd name="connsiteY234" fmla="*/ 641048 h 927328"/>
                <a:gd name="connsiteX235" fmla="*/ 611281 w 1311227"/>
                <a:gd name="connsiteY235" fmla="*/ 643788 h 927328"/>
                <a:gd name="connsiteX236" fmla="*/ 607171 w 1311227"/>
                <a:gd name="connsiteY236" fmla="*/ 642418 h 927328"/>
                <a:gd name="connsiteX237" fmla="*/ 607171 w 1311227"/>
                <a:gd name="connsiteY237" fmla="*/ 635569 h 927328"/>
                <a:gd name="connsiteX238" fmla="*/ 279799 w 1311227"/>
                <a:gd name="connsiteY238" fmla="*/ 634199 h 927328"/>
                <a:gd name="connsiteX239" fmla="*/ 290757 w 1311227"/>
                <a:gd name="connsiteY239" fmla="*/ 638309 h 927328"/>
                <a:gd name="connsiteX240" fmla="*/ 290757 w 1311227"/>
                <a:gd name="connsiteY240" fmla="*/ 643788 h 927328"/>
                <a:gd name="connsiteX241" fmla="*/ 286648 w 1311227"/>
                <a:gd name="connsiteY241" fmla="*/ 645157 h 927328"/>
                <a:gd name="connsiteX242" fmla="*/ 279799 w 1311227"/>
                <a:gd name="connsiteY242" fmla="*/ 634199 h 927328"/>
                <a:gd name="connsiteX243" fmla="*/ 1026317 w 1311227"/>
                <a:gd name="connsiteY243" fmla="*/ 631459 h 927328"/>
                <a:gd name="connsiteX244" fmla="*/ 1030427 w 1311227"/>
                <a:gd name="connsiteY244" fmla="*/ 631459 h 927328"/>
                <a:gd name="connsiteX245" fmla="*/ 1029057 w 1311227"/>
                <a:gd name="connsiteY245" fmla="*/ 635569 h 927328"/>
                <a:gd name="connsiteX246" fmla="*/ 1026317 w 1311227"/>
                <a:gd name="connsiteY246" fmla="*/ 631459 h 927328"/>
                <a:gd name="connsiteX247" fmla="*/ 1183840 w 1311227"/>
                <a:gd name="connsiteY247" fmla="*/ 628720 h 927328"/>
                <a:gd name="connsiteX248" fmla="*/ 1189319 w 1311227"/>
                <a:gd name="connsiteY248" fmla="*/ 631459 h 927328"/>
                <a:gd name="connsiteX249" fmla="*/ 1187949 w 1311227"/>
                <a:gd name="connsiteY249" fmla="*/ 636939 h 927328"/>
                <a:gd name="connsiteX250" fmla="*/ 1183840 w 1311227"/>
                <a:gd name="connsiteY250" fmla="*/ 628720 h 927328"/>
                <a:gd name="connsiteX251" fmla="*/ 992073 w 1311227"/>
                <a:gd name="connsiteY251" fmla="*/ 628720 h 927328"/>
                <a:gd name="connsiteX252" fmla="*/ 993443 w 1311227"/>
                <a:gd name="connsiteY252" fmla="*/ 634199 h 927328"/>
                <a:gd name="connsiteX253" fmla="*/ 989334 w 1311227"/>
                <a:gd name="connsiteY253" fmla="*/ 631459 h 927328"/>
                <a:gd name="connsiteX254" fmla="*/ 992073 w 1311227"/>
                <a:gd name="connsiteY254" fmla="*/ 628720 h 927328"/>
                <a:gd name="connsiteX255" fmla="*/ 668811 w 1311227"/>
                <a:gd name="connsiteY255" fmla="*/ 628720 h 927328"/>
                <a:gd name="connsiteX256" fmla="*/ 670180 w 1311227"/>
                <a:gd name="connsiteY256" fmla="*/ 631459 h 927328"/>
                <a:gd name="connsiteX257" fmla="*/ 666071 w 1311227"/>
                <a:gd name="connsiteY257" fmla="*/ 630090 h 927328"/>
                <a:gd name="connsiteX258" fmla="*/ 668811 w 1311227"/>
                <a:gd name="connsiteY258" fmla="*/ 628720 h 927328"/>
                <a:gd name="connsiteX259" fmla="*/ 540053 w 1311227"/>
                <a:gd name="connsiteY259" fmla="*/ 621871 h 927328"/>
                <a:gd name="connsiteX260" fmla="*/ 548272 w 1311227"/>
                <a:gd name="connsiteY260" fmla="*/ 621871 h 927328"/>
                <a:gd name="connsiteX261" fmla="*/ 549641 w 1311227"/>
                <a:gd name="connsiteY261" fmla="*/ 628720 h 927328"/>
                <a:gd name="connsiteX262" fmla="*/ 541423 w 1311227"/>
                <a:gd name="connsiteY262" fmla="*/ 630090 h 927328"/>
                <a:gd name="connsiteX263" fmla="*/ 1198222 w 1311227"/>
                <a:gd name="connsiteY263" fmla="*/ 619132 h 927328"/>
                <a:gd name="connsiteX264" fmla="*/ 1201647 w 1311227"/>
                <a:gd name="connsiteY264" fmla="*/ 620502 h 927328"/>
                <a:gd name="connsiteX265" fmla="*/ 1197537 w 1311227"/>
                <a:gd name="connsiteY265" fmla="*/ 630090 h 927328"/>
                <a:gd name="connsiteX266" fmla="*/ 1194798 w 1311227"/>
                <a:gd name="connsiteY266" fmla="*/ 631459 h 927328"/>
                <a:gd name="connsiteX267" fmla="*/ 1190689 w 1311227"/>
                <a:gd name="connsiteY267" fmla="*/ 625981 h 927328"/>
                <a:gd name="connsiteX268" fmla="*/ 1198222 w 1311227"/>
                <a:gd name="connsiteY268" fmla="*/ 619132 h 927328"/>
                <a:gd name="connsiteX269" fmla="*/ 1135898 w 1311227"/>
                <a:gd name="connsiteY269" fmla="*/ 615023 h 927328"/>
                <a:gd name="connsiteX270" fmla="*/ 1133159 w 1311227"/>
                <a:gd name="connsiteY270" fmla="*/ 619132 h 927328"/>
                <a:gd name="connsiteX271" fmla="*/ 1141377 w 1311227"/>
                <a:gd name="connsiteY271" fmla="*/ 624611 h 927328"/>
                <a:gd name="connsiteX272" fmla="*/ 1141377 w 1311227"/>
                <a:gd name="connsiteY272" fmla="*/ 620502 h 927328"/>
                <a:gd name="connsiteX273" fmla="*/ 1135898 w 1311227"/>
                <a:gd name="connsiteY273" fmla="*/ 615023 h 927328"/>
                <a:gd name="connsiteX274" fmla="*/ 1235890 w 1311227"/>
                <a:gd name="connsiteY274" fmla="*/ 612283 h 927328"/>
                <a:gd name="connsiteX275" fmla="*/ 1240000 w 1311227"/>
                <a:gd name="connsiteY275" fmla="*/ 615023 h 927328"/>
                <a:gd name="connsiteX276" fmla="*/ 1235890 w 1311227"/>
                <a:gd name="connsiteY276" fmla="*/ 616392 h 927328"/>
                <a:gd name="connsiteX277" fmla="*/ 1235890 w 1311227"/>
                <a:gd name="connsiteY277" fmla="*/ 612283 h 927328"/>
                <a:gd name="connsiteX278" fmla="*/ 874274 w 1311227"/>
                <a:gd name="connsiteY278" fmla="*/ 610913 h 927328"/>
                <a:gd name="connsiteX279" fmla="*/ 875644 w 1311227"/>
                <a:gd name="connsiteY279" fmla="*/ 613653 h 927328"/>
                <a:gd name="connsiteX280" fmla="*/ 871535 w 1311227"/>
                <a:gd name="connsiteY280" fmla="*/ 613653 h 927328"/>
                <a:gd name="connsiteX281" fmla="*/ 612650 w 1311227"/>
                <a:gd name="connsiteY281" fmla="*/ 609544 h 927328"/>
                <a:gd name="connsiteX282" fmla="*/ 618129 w 1311227"/>
                <a:gd name="connsiteY282" fmla="*/ 609544 h 927328"/>
                <a:gd name="connsiteX283" fmla="*/ 618129 w 1311227"/>
                <a:gd name="connsiteY283" fmla="*/ 613653 h 927328"/>
                <a:gd name="connsiteX284" fmla="*/ 612650 w 1311227"/>
                <a:gd name="connsiteY284" fmla="*/ 609544 h 927328"/>
                <a:gd name="connsiteX285" fmla="*/ 289387 w 1311227"/>
                <a:gd name="connsiteY285" fmla="*/ 609544 h 927328"/>
                <a:gd name="connsiteX286" fmla="*/ 290757 w 1311227"/>
                <a:gd name="connsiteY286" fmla="*/ 612283 h 927328"/>
                <a:gd name="connsiteX287" fmla="*/ 286648 w 1311227"/>
                <a:gd name="connsiteY287" fmla="*/ 617762 h 927328"/>
                <a:gd name="connsiteX288" fmla="*/ 289387 w 1311227"/>
                <a:gd name="connsiteY288" fmla="*/ 625981 h 927328"/>
                <a:gd name="connsiteX289" fmla="*/ 282538 w 1311227"/>
                <a:gd name="connsiteY289" fmla="*/ 628720 h 927328"/>
                <a:gd name="connsiteX290" fmla="*/ 283908 w 1311227"/>
                <a:gd name="connsiteY290" fmla="*/ 612283 h 927328"/>
                <a:gd name="connsiteX291" fmla="*/ 289387 w 1311227"/>
                <a:gd name="connsiteY291" fmla="*/ 609544 h 927328"/>
                <a:gd name="connsiteX292" fmla="*/ 397598 w 1311227"/>
                <a:gd name="connsiteY292" fmla="*/ 605434 h 927328"/>
                <a:gd name="connsiteX293" fmla="*/ 401707 w 1311227"/>
                <a:gd name="connsiteY293" fmla="*/ 608174 h 927328"/>
                <a:gd name="connsiteX294" fmla="*/ 398968 w 1311227"/>
                <a:gd name="connsiteY294" fmla="*/ 609544 h 927328"/>
                <a:gd name="connsiteX295" fmla="*/ 397598 w 1311227"/>
                <a:gd name="connsiteY295" fmla="*/ 605434 h 927328"/>
                <a:gd name="connsiteX296" fmla="*/ 1040015 w 1311227"/>
                <a:gd name="connsiteY296" fmla="*/ 602695 h 927328"/>
                <a:gd name="connsiteX297" fmla="*/ 1044124 w 1311227"/>
                <a:gd name="connsiteY297" fmla="*/ 604064 h 927328"/>
                <a:gd name="connsiteX298" fmla="*/ 1040015 w 1311227"/>
                <a:gd name="connsiteY298" fmla="*/ 608174 h 927328"/>
                <a:gd name="connsiteX299" fmla="*/ 374312 w 1311227"/>
                <a:gd name="connsiteY299" fmla="*/ 601325 h 927328"/>
                <a:gd name="connsiteX300" fmla="*/ 377052 w 1311227"/>
                <a:gd name="connsiteY300" fmla="*/ 604064 h 927328"/>
                <a:gd name="connsiteX301" fmla="*/ 375682 w 1311227"/>
                <a:gd name="connsiteY301" fmla="*/ 606804 h 927328"/>
                <a:gd name="connsiteX302" fmla="*/ 370203 w 1311227"/>
                <a:gd name="connsiteY302" fmla="*/ 605434 h 927328"/>
                <a:gd name="connsiteX303" fmla="*/ 374312 w 1311227"/>
                <a:gd name="connsiteY303" fmla="*/ 601325 h 927328"/>
                <a:gd name="connsiteX304" fmla="*/ 639703 w 1311227"/>
                <a:gd name="connsiteY304" fmla="*/ 600983 h 927328"/>
                <a:gd name="connsiteX305" fmla="*/ 644155 w 1311227"/>
                <a:gd name="connsiteY305" fmla="*/ 606804 h 927328"/>
                <a:gd name="connsiteX306" fmla="*/ 637306 w 1311227"/>
                <a:gd name="connsiteY306" fmla="*/ 606804 h 927328"/>
                <a:gd name="connsiteX307" fmla="*/ 637306 w 1311227"/>
                <a:gd name="connsiteY307" fmla="*/ 601325 h 927328"/>
                <a:gd name="connsiteX308" fmla="*/ 639703 w 1311227"/>
                <a:gd name="connsiteY308" fmla="*/ 600983 h 927328"/>
                <a:gd name="connsiteX309" fmla="*/ 1304378 w 1311227"/>
                <a:gd name="connsiteY309" fmla="*/ 598586 h 927328"/>
                <a:gd name="connsiteX310" fmla="*/ 1309857 w 1311227"/>
                <a:gd name="connsiteY310" fmla="*/ 598586 h 927328"/>
                <a:gd name="connsiteX311" fmla="*/ 1311227 w 1311227"/>
                <a:gd name="connsiteY311" fmla="*/ 604064 h 927328"/>
                <a:gd name="connsiteX312" fmla="*/ 1308488 w 1311227"/>
                <a:gd name="connsiteY312" fmla="*/ 605434 h 927328"/>
                <a:gd name="connsiteX313" fmla="*/ 1304378 w 1311227"/>
                <a:gd name="connsiteY313" fmla="*/ 602695 h 927328"/>
                <a:gd name="connsiteX314" fmla="*/ 278429 w 1311227"/>
                <a:gd name="connsiteY314" fmla="*/ 595846 h 927328"/>
                <a:gd name="connsiteX315" fmla="*/ 282538 w 1311227"/>
                <a:gd name="connsiteY315" fmla="*/ 595846 h 927328"/>
                <a:gd name="connsiteX316" fmla="*/ 278429 w 1311227"/>
                <a:gd name="connsiteY316" fmla="*/ 602695 h 927328"/>
                <a:gd name="connsiteX317" fmla="*/ 283908 w 1311227"/>
                <a:gd name="connsiteY317" fmla="*/ 601325 h 927328"/>
                <a:gd name="connsiteX318" fmla="*/ 286648 w 1311227"/>
                <a:gd name="connsiteY318" fmla="*/ 604064 h 927328"/>
                <a:gd name="connsiteX319" fmla="*/ 282538 w 1311227"/>
                <a:gd name="connsiteY319" fmla="*/ 608174 h 927328"/>
                <a:gd name="connsiteX320" fmla="*/ 277060 w 1311227"/>
                <a:gd name="connsiteY320" fmla="*/ 608174 h 927328"/>
                <a:gd name="connsiteX321" fmla="*/ 274320 w 1311227"/>
                <a:gd name="connsiteY321" fmla="*/ 605434 h 927328"/>
                <a:gd name="connsiteX322" fmla="*/ 279799 w 1311227"/>
                <a:gd name="connsiteY322" fmla="*/ 598586 h 927328"/>
                <a:gd name="connsiteX323" fmla="*/ 278429 w 1311227"/>
                <a:gd name="connsiteY323" fmla="*/ 595846 h 927328"/>
                <a:gd name="connsiteX324" fmla="*/ 209941 w 1311227"/>
                <a:gd name="connsiteY324" fmla="*/ 595846 h 927328"/>
                <a:gd name="connsiteX325" fmla="*/ 207202 w 1311227"/>
                <a:gd name="connsiteY325" fmla="*/ 605434 h 927328"/>
                <a:gd name="connsiteX326" fmla="*/ 207202 w 1311227"/>
                <a:gd name="connsiteY326" fmla="*/ 627351 h 927328"/>
                <a:gd name="connsiteX327" fmla="*/ 218160 w 1311227"/>
                <a:gd name="connsiteY327" fmla="*/ 621871 h 927328"/>
                <a:gd name="connsiteX328" fmla="*/ 212681 w 1311227"/>
                <a:gd name="connsiteY328" fmla="*/ 608174 h 927328"/>
                <a:gd name="connsiteX329" fmla="*/ 216790 w 1311227"/>
                <a:gd name="connsiteY329" fmla="*/ 595846 h 927328"/>
                <a:gd name="connsiteX330" fmla="*/ 611281 w 1311227"/>
                <a:gd name="connsiteY330" fmla="*/ 594476 h 927328"/>
                <a:gd name="connsiteX331" fmla="*/ 615390 w 1311227"/>
                <a:gd name="connsiteY331" fmla="*/ 595846 h 927328"/>
                <a:gd name="connsiteX332" fmla="*/ 611281 w 1311227"/>
                <a:gd name="connsiteY332" fmla="*/ 602695 h 927328"/>
                <a:gd name="connsiteX333" fmla="*/ 301715 w 1311227"/>
                <a:gd name="connsiteY333" fmla="*/ 594476 h 927328"/>
                <a:gd name="connsiteX334" fmla="*/ 305825 w 1311227"/>
                <a:gd name="connsiteY334" fmla="*/ 594476 h 927328"/>
                <a:gd name="connsiteX335" fmla="*/ 308564 w 1311227"/>
                <a:gd name="connsiteY335" fmla="*/ 597216 h 927328"/>
                <a:gd name="connsiteX336" fmla="*/ 304455 w 1311227"/>
                <a:gd name="connsiteY336" fmla="*/ 601325 h 927328"/>
                <a:gd name="connsiteX337" fmla="*/ 300345 w 1311227"/>
                <a:gd name="connsiteY337" fmla="*/ 601325 h 927328"/>
                <a:gd name="connsiteX338" fmla="*/ 137344 w 1311227"/>
                <a:gd name="connsiteY338" fmla="*/ 594476 h 927328"/>
                <a:gd name="connsiteX339" fmla="*/ 141453 w 1311227"/>
                <a:gd name="connsiteY339" fmla="*/ 594476 h 927328"/>
                <a:gd name="connsiteX340" fmla="*/ 138714 w 1311227"/>
                <a:gd name="connsiteY340" fmla="*/ 598586 h 927328"/>
                <a:gd name="connsiteX341" fmla="*/ 137344 w 1311227"/>
                <a:gd name="connsiteY341" fmla="*/ 594476 h 927328"/>
                <a:gd name="connsiteX342" fmla="*/ 577036 w 1311227"/>
                <a:gd name="connsiteY342" fmla="*/ 593106 h 927328"/>
                <a:gd name="connsiteX343" fmla="*/ 583885 w 1311227"/>
                <a:gd name="connsiteY343" fmla="*/ 593106 h 927328"/>
                <a:gd name="connsiteX344" fmla="*/ 581146 w 1311227"/>
                <a:gd name="connsiteY344" fmla="*/ 595846 h 927328"/>
                <a:gd name="connsiteX345" fmla="*/ 577036 w 1311227"/>
                <a:gd name="connsiteY345" fmla="*/ 593106 h 927328"/>
                <a:gd name="connsiteX346" fmla="*/ 114058 w 1311227"/>
                <a:gd name="connsiteY346" fmla="*/ 588997 h 927328"/>
                <a:gd name="connsiteX347" fmla="*/ 119537 w 1311227"/>
                <a:gd name="connsiteY347" fmla="*/ 588997 h 927328"/>
                <a:gd name="connsiteX348" fmla="*/ 116798 w 1311227"/>
                <a:gd name="connsiteY348" fmla="*/ 593106 h 927328"/>
                <a:gd name="connsiteX349" fmla="*/ 111319 w 1311227"/>
                <a:gd name="connsiteY349" fmla="*/ 593106 h 927328"/>
                <a:gd name="connsiteX350" fmla="*/ 114058 w 1311227"/>
                <a:gd name="connsiteY350" fmla="*/ 588997 h 927328"/>
                <a:gd name="connsiteX351" fmla="*/ 283908 w 1311227"/>
                <a:gd name="connsiteY351" fmla="*/ 587628 h 927328"/>
                <a:gd name="connsiteX352" fmla="*/ 289387 w 1311227"/>
                <a:gd name="connsiteY352" fmla="*/ 590367 h 927328"/>
                <a:gd name="connsiteX353" fmla="*/ 288018 w 1311227"/>
                <a:gd name="connsiteY353" fmla="*/ 593106 h 927328"/>
                <a:gd name="connsiteX354" fmla="*/ 281169 w 1311227"/>
                <a:gd name="connsiteY354" fmla="*/ 588997 h 927328"/>
                <a:gd name="connsiteX355" fmla="*/ 283908 w 1311227"/>
                <a:gd name="connsiteY355" fmla="*/ 587628 h 927328"/>
                <a:gd name="connsiteX356" fmla="*/ 1163293 w 1311227"/>
                <a:gd name="connsiteY356" fmla="*/ 586258 h 927328"/>
                <a:gd name="connsiteX357" fmla="*/ 1170142 w 1311227"/>
                <a:gd name="connsiteY357" fmla="*/ 586258 h 927328"/>
                <a:gd name="connsiteX358" fmla="*/ 1167402 w 1311227"/>
                <a:gd name="connsiteY358" fmla="*/ 591736 h 927328"/>
                <a:gd name="connsiteX359" fmla="*/ 1163293 w 1311227"/>
                <a:gd name="connsiteY359" fmla="*/ 586258 h 927328"/>
                <a:gd name="connsiteX360" fmla="*/ 1120831 w 1311227"/>
                <a:gd name="connsiteY360" fmla="*/ 579409 h 927328"/>
                <a:gd name="connsiteX361" fmla="*/ 1118091 w 1311227"/>
                <a:gd name="connsiteY361" fmla="*/ 591736 h 927328"/>
                <a:gd name="connsiteX362" fmla="*/ 1131789 w 1311227"/>
                <a:gd name="connsiteY362" fmla="*/ 599955 h 927328"/>
                <a:gd name="connsiteX363" fmla="*/ 1131789 w 1311227"/>
                <a:gd name="connsiteY363" fmla="*/ 579409 h 927328"/>
                <a:gd name="connsiteX364" fmla="*/ 1123570 w 1311227"/>
                <a:gd name="connsiteY364" fmla="*/ 584888 h 927328"/>
                <a:gd name="connsiteX365" fmla="*/ 1120831 w 1311227"/>
                <a:gd name="connsiteY365" fmla="*/ 579409 h 927328"/>
                <a:gd name="connsiteX366" fmla="*/ 300345 w 1311227"/>
                <a:gd name="connsiteY366" fmla="*/ 576669 h 927328"/>
                <a:gd name="connsiteX367" fmla="*/ 305825 w 1311227"/>
                <a:gd name="connsiteY367" fmla="*/ 582148 h 927328"/>
                <a:gd name="connsiteX368" fmla="*/ 304455 w 1311227"/>
                <a:gd name="connsiteY368" fmla="*/ 586258 h 927328"/>
                <a:gd name="connsiteX369" fmla="*/ 298976 w 1311227"/>
                <a:gd name="connsiteY369" fmla="*/ 580779 h 927328"/>
                <a:gd name="connsiteX370" fmla="*/ 300345 w 1311227"/>
                <a:gd name="connsiteY370" fmla="*/ 576669 h 927328"/>
                <a:gd name="connsiteX371" fmla="*/ 1172882 w 1311227"/>
                <a:gd name="connsiteY371" fmla="*/ 571190 h 927328"/>
                <a:gd name="connsiteX372" fmla="*/ 1176991 w 1311227"/>
                <a:gd name="connsiteY372" fmla="*/ 571190 h 927328"/>
                <a:gd name="connsiteX373" fmla="*/ 1178361 w 1311227"/>
                <a:gd name="connsiteY373" fmla="*/ 576669 h 927328"/>
                <a:gd name="connsiteX374" fmla="*/ 1175621 w 1311227"/>
                <a:gd name="connsiteY374" fmla="*/ 578039 h 927328"/>
                <a:gd name="connsiteX375" fmla="*/ 1171512 w 1311227"/>
                <a:gd name="connsiteY375" fmla="*/ 573930 h 927328"/>
                <a:gd name="connsiteX376" fmla="*/ 1172882 w 1311227"/>
                <a:gd name="connsiteY376" fmla="*/ 571190 h 927328"/>
                <a:gd name="connsiteX377" fmla="*/ 222269 w 1311227"/>
                <a:gd name="connsiteY377" fmla="*/ 568451 h 927328"/>
                <a:gd name="connsiteX378" fmla="*/ 214050 w 1311227"/>
                <a:gd name="connsiteY378" fmla="*/ 578039 h 927328"/>
                <a:gd name="connsiteX379" fmla="*/ 219530 w 1311227"/>
                <a:gd name="connsiteY379" fmla="*/ 584888 h 927328"/>
                <a:gd name="connsiteX380" fmla="*/ 225009 w 1311227"/>
                <a:gd name="connsiteY380" fmla="*/ 579409 h 927328"/>
                <a:gd name="connsiteX381" fmla="*/ 216790 w 1311227"/>
                <a:gd name="connsiteY381" fmla="*/ 572560 h 927328"/>
                <a:gd name="connsiteX382" fmla="*/ 222269 w 1311227"/>
                <a:gd name="connsiteY382" fmla="*/ 568451 h 927328"/>
                <a:gd name="connsiteX383" fmla="*/ 1209865 w 1311227"/>
                <a:gd name="connsiteY383" fmla="*/ 565711 h 927328"/>
                <a:gd name="connsiteX384" fmla="*/ 1211235 w 1311227"/>
                <a:gd name="connsiteY384" fmla="*/ 568451 h 927328"/>
                <a:gd name="connsiteX385" fmla="*/ 1205756 w 1311227"/>
                <a:gd name="connsiteY385" fmla="*/ 569821 h 927328"/>
                <a:gd name="connsiteX386" fmla="*/ 1209865 w 1311227"/>
                <a:gd name="connsiteY386" fmla="*/ 565711 h 927328"/>
                <a:gd name="connsiteX387" fmla="*/ 219530 w 1311227"/>
                <a:gd name="connsiteY387" fmla="*/ 561602 h 927328"/>
                <a:gd name="connsiteX388" fmla="*/ 218160 w 1311227"/>
                <a:gd name="connsiteY388" fmla="*/ 564341 h 927328"/>
                <a:gd name="connsiteX389" fmla="*/ 222269 w 1311227"/>
                <a:gd name="connsiteY389" fmla="*/ 562971 h 927328"/>
                <a:gd name="connsiteX390" fmla="*/ 219530 w 1311227"/>
                <a:gd name="connsiteY390" fmla="*/ 561602 h 927328"/>
                <a:gd name="connsiteX391" fmla="*/ 1142747 w 1311227"/>
                <a:gd name="connsiteY391" fmla="*/ 560232 h 927328"/>
                <a:gd name="connsiteX392" fmla="*/ 1137268 w 1311227"/>
                <a:gd name="connsiteY392" fmla="*/ 567081 h 927328"/>
                <a:gd name="connsiteX393" fmla="*/ 1138638 w 1311227"/>
                <a:gd name="connsiteY393" fmla="*/ 571190 h 927328"/>
                <a:gd name="connsiteX394" fmla="*/ 1142747 w 1311227"/>
                <a:gd name="connsiteY394" fmla="*/ 568451 h 927328"/>
                <a:gd name="connsiteX395" fmla="*/ 98991 w 1311227"/>
                <a:gd name="connsiteY395" fmla="*/ 560232 h 927328"/>
                <a:gd name="connsiteX396" fmla="*/ 104470 w 1311227"/>
                <a:gd name="connsiteY396" fmla="*/ 561602 h 927328"/>
                <a:gd name="connsiteX397" fmla="*/ 101730 w 1311227"/>
                <a:gd name="connsiteY397" fmla="*/ 564341 h 927328"/>
                <a:gd name="connsiteX398" fmla="*/ 98991 w 1311227"/>
                <a:gd name="connsiteY398" fmla="*/ 560232 h 927328"/>
                <a:gd name="connsiteX399" fmla="*/ 82554 w 1311227"/>
                <a:gd name="connsiteY399" fmla="*/ 560232 h 927328"/>
                <a:gd name="connsiteX400" fmla="*/ 88033 w 1311227"/>
                <a:gd name="connsiteY400" fmla="*/ 561602 h 927328"/>
                <a:gd name="connsiteX401" fmla="*/ 85293 w 1311227"/>
                <a:gd name="connsiteY401" fmla="*/ 564341 h 927328"/>
                <a:gd name="connsiteX402" fmla="*/ 82554 w 1311227"/>
                <a:gd name="connsiteY402" fmla="*/ 560232 h 927328"/>
                <a:gd name="connsiteX403" fmla="*/ 94881 w 1311227"/>
                <a:gd name="connsiteY403" fmla="*/ 552014 h 927328"/>
                <a:gd name="connsiteX404" fmla="*/ 100361 w 1311227"/>
                <a:gd name="connsiteY404" fmla="*/ 552014 h 927328"/>
                <a:gd name="connsiteX405" fmla="*/ 94881 w 1311227"/>
                <a:gd name="connsiteY405" fmla="*/ 556123 h 927328"/>
                <a:gd name="connsiteX406" fmla="*/ 14066 w 1311227"/>
                <a:gd name="connsiteY406" fmla="*/ 549274 h 927328"/>
                <a:gd name="connsiteX407" fmla="*/ 15435 w 1311227"/>
                <a:gd name="connsiteY407" fmla="*/ 554753 h 927328"/>
                <a:gd name="connsiteX408" fmla="*/ 11327 w 1311227"/>
                <a:gd name="connsiteY408" fmla="*/ 554753 h 927328"/>
                <a:gd name="connsiteX409" fmla="*/ 9957 w 1311227"/>
                <a:gd name="connsiteY409" fmla="*/ 550644 h 927328"/>
                <a:gd name="connsiteX410" fmla="*/ 14066 w 1311227"/>
                <a:gd name="connsiteY410" fmla="*/ 549274 h 927328"/>
                <a:gd name="connsiteX411" fmla="*/ 329110 w 1311227"/>
                <a:gd name="connsiteY411" fmla="*/ 546535 h 927328"/>
                <a:gd name="connsiteX412" fmla="*/ 338699 w 1311227"/>
                <a:gd name="connsiteY412" fmla="*/ 552014 h 927328"/>
                <a:gd name="connsiteX413" fmla="*/ 352396 w 1311227"/>
                <a:gd name="connsiteY413" fmla="*/ 558863 h 927328"/>
                <a:gd name="connsiteX414" fmla="*/ 355136 w 1311227"/>
                <a:gd name="connsiteY414" fmla="*/ 569821 h 927328"/>
                <a:gd name="connsiteX415" fmla="*/ 359245 w 1311227"/>
                <a:gd name="connsiteY415" fmla="*/ 573930 h 927328"/>
                <a:gd name="connsiteX416" fmla="*/ 337329 w 1311227"/>
                <a:gd name="connsiteY416" fmla="*/ 580779 h 927328"/>
                <a:gd name="connsiteX417" fmla="*/ 326371 w 1311227"/>
                <a:gd name="connsiteY417" fmla="*/ 572560 h 927328"/>
                <a:gd name="connsiteX418" fmla="*/ 323631 w 1311227"/>
                <a:gd name="connsiteY418" fmla="*/ 556123 h 927328"/>
                <a:gd name="connsiteX419" fmla="*/ 322261 w 1311227"/>
                <a:gd name="connsiteY419" fmla="*/ 549274 h 927328"/>
                <a:gd name="connsiteX420" fmla="*/ 329110 w 1311227"/>
                <a:gd name="connsiteY420" fmla="*/ 546535 h 927328"/>
                <a:gd name="connsiteX421" fmla="*/ 98991 w 1311227"/>
                <a:gd name="connsiteY421" fmla="*/ 545165 h 927328"/>
                <a:gd name="connsiteX422" fmla="*/ 104470 w 1311227"/>
                <a:gd name="connsiteY422" fmla="*/ 546535 h 927328"/>
                <a:gd name="connsiteX423" fmla="*/ 103100 w 1311227"/>
                <a:gd name="connsiteY423" fmla="*/ 549274 h 927328"/>
                <a:gd name="connsiteX424" fmla="*/ 98991 w 1311227"/>
                <a:gd name="connsiteY424" fmla="*/ 545165 h 927328"/>
                <a:gd name="connsiteX425" fmla="*/ 30503 w 1311227"/>
                <a:gd name="connsiteY425" fmla="*/ 545165 h 927328"/>
                <a:gd name="connsiteX426" fmla="*/ 42831 w 1311227"/>
                <a:gd name="connsiteY426" fmla="*/ 560232 h 927328"/>
                <a:gd name="connsiteX427" fmla="*/ 34612 w 1311227"/>
                <a:gd name="connsiteY427" fmla="*/ 564341 h 927328"/>
                <a:gd name="connsiteX428" fmla="*/ 26394 w 1311227"/>
                <a:gd name="connsiteY428" fmla="*/ 557493 h 927328"/>
                <a:gd name="connsiteX429" fmla="*/ 26394 w 1311227"/>
                <a:gd name="connsiteY429" fmla="*/ 546535 h 927328"/>
                <a:gd name="connsiteX430" fmla="*/ 30503 w 1311227"/>
                <a:gd name="connsiteY430" fmla="*/ 545165 h 927328"/>
                <a:gd name="connsiteX431" fmla="*/ 1198393 w 1311227"/>
                <a:gd name="connsiteY431" fmla="*/ 542254 h 927328"/>
                <a:gd name="connsiteX432" fmla="*/ 1200277 w 1311227"/>
                <a:gd name="connsiteY432" fmla="*/ 542425 h 927328"/>
                <a:gd name="connsiteX433" fmla="*/ 1201647 w 1311227"/>
                <a:gd name="connsiteY433" fmla="*/ 549274 h 927328"/>
                <a:gd name="connsiteX434" fmla="*/ 1197537 w 1311227"/>
                <a:gd name="connsiteY434" fmla="*/ 545165 h 927328"/>
                <a:gd name="connsiteX435" fmla="*/ 1198393 w 1311227"/>
                <a:gd name="connsiteY435" fmla="*/ 542254 h 927328"/>
                <a:gd name="connsiteX436" fmla="*/ 316783 w 1311227"/>
                <a:gd name="connsiteY436" fmla="*/ 541056 h 927328"/>
                <a:gd name="connsiteX437" fmla="*/ 320892 w 1311227"/>
                <a:gd name="connsiteY437" fmla="*/ 541056 h 927328"/>
                <a:gd name="connsiteX438" fmla="*/ 320892 w 1311227"/>
                <a:gd name="connsiteY438" fmla="*/ 543795 h 927328"/>
                <a:gd name="connsiteX439" fmla="*/ 316783 w 1311227"/>
                <a:gd name="connsiteY439" fmla="*/ 543795 h 927328"/>
                <a:gd name="connsiteX440" fmla="*/ 1140007 w 1311227"/>
                <a:gd name="connsiteY440" fmla="*/ 535576 h 927328"/>
                <a:gd name="connsiteX441" fmla="*/ 1122201 w 1311227"/>
                <a:gd name="connsiteY441" fmla="*/ 556123 h 927328"/>
                <a:gd name="connsiteX442" fmla="*/ 1127679 w 1311227"/>
                <a:gd name="connsiteY442" fmla="*/ 556123 h 927328"/>
                <a:gd name="connsiteX443" fmla="*/ 1141377 w 1311227"/>
                <a:gd name="connsiteY443" fmla="*/ 547904 h 927328"/>
                <a:gd name="connsiteX444" fmla="*/ 1141377 w 1311227"/>
                <a:gd name="connsiteY444" fmla="*/ 542425 h 927328"/>
                <a:gd name="connsiteX445" fmla="*/ 1135898 w 1311227"/>
                <a:gd name="connsiteY445" fmla="*/ 539686 h 927328"/>
                <a:gd name="connsiteX446" fmla="*/ 1140007 w 1311227"/>
                <a:gd name="connsiteY446" fmla="*/ 535576 h 927328"/>
                <a:gd name="connsiteX447" fmla="*/ 1233151 w 1311227"/>
                <a:gd name="connsiteY447" fmla="*/ 532837 h 927328"/>
                <a:gd name="connsiteX448" fmla="*/ 1234521 w 1311227"/>
                <a:gd name="connsiteY448" fmla="*/ 535576 h 927328"/>
                <a:gd name="connsiteX449" fmla="*/ 1229042 w 1311227"/>
                <a:gd name="connsiteY449" fmla="*/ 535576 h 927328"/>
                <a:gd name="connsiteX450" fmla="*/ 1233151 w 1311227"/>
                <a:gd name="connsiteY450" fmla="*/ 532837 h 927328"/>
                <a:gd name="connsiteX451" fmla="*/ 1067410 w 1311227"/>
                <a:gd name="connsiteY451" fmla="*/ 530098 h 927328"/>
                <a:gd name="connsiteX452" fmla="*/ 1067410 w 1311227"/>
                <a:gd name="connsiteY452" fmla="*/ 536946 h 927328"/>
                <a:gd name="connsiteX453" fmla="*/ 1061931 w 1311227"/>
                <a:gd name="connsiteY453" fmla="*/ 539686 h 927328"/>
                <a:gd name="connsiteX454" fmla="*/ 1060561 w 1311227"/>
                <a:gd name="connsiteY454" fmla="*/ 532837 h 927328"/>
                <a:gd name="connsiteX455" fmla="*/ 1064671 w 1311227"/>
                <a:gd name="connsiteY455" fmla="*/ 532837 h 927328"/>
                <a:gd name="connsiteX456" fmla="*/ 1292050 w 1311227"/>
                <a:gd name="connsiteY456" fmla="*/ 525988 h 927328"/>
                <a:gd name="connsiteX457" fmla="*/ 1289311 w 1311227"/>
                <a:gd name="connsiteY457" fmla="*/ 527358 h 927328"/>
                <a:gd name="connsiteX458" fmla="*/ 1292050 w 1311227"/>
                <a:gd name="connsiteY458" fmla="*/ 525988 h 927328"/>
                <a:gd name="connsiteX459" fmla="*/ 100361 w 1311227"/>
                <a:gd name="connsiteY459" fmla="*/ 524618 h 927328"/>
                <a:gd name="connsiteX460" fmla="*/ 104470 w 1311227"/>
                <a:gd name="connsiteY460" fmla="*/ 528728 h 927328"/>
                <a:gd name="connsiteX461" fmla="*/ 96251 w 1311227"/>
                <a:gd name="connsiteY461" fmla="*/ 528728 h 927328"/>
                <a:gd name="connsiteX462" fmla="*/ 1196167 w 1311227"/>
                <a:gd name="connsiteY462" fmla="*/ 520509 h 927328"/>
                <a:gd name="connsiteX463" fmla="*/ 1197537 w 1311227"/>
                <a:gd name="connsiteY463" fmla="*/ 523249 h 927328"/>
                <a:gd name="connsiteX464" fmla="*/ 1193428 w 1311227"/>
                <a:gd name="connsiteY464" fmla="*/ 521879 h 927328"/>
                <a:gd name="connsiteX465" fmla="*/ 1196167 w 1311227"/>
                <a:gd name="connsiteY465" fmla="*/ 520509 h 927328"/>
                <a:gd name="connsiteX466" fmla="*/ 1035906 w 1311227"/>
                <a:gd name="connsiteY466" fmla="*/ 519139 h 927328"/>
                <a:gd name="connsiteX467" fmla="*/ 1045494 w 1311227"/>
                <a:gd name="connsiteY467" fmla="*/ 530098 h 927328"/>
                <a:gd name="connsiteX468" fmla="*/ 1048233 w 1311227"/>
                <a:gd name="connsiteY468" fmla="*/ 539686 h 927328"/>
                <a:gd name="connsiteX469" fmla="*/ 1040015 w 1311227"/>
                <a:gd name="connsiteY469" fmla="*/ 546535 h 927328"/>
                <a:gd name="connsiteX470" fmla="*/ 1033166 w 1311227"/>
                <a:gd name="connsiteY470" fmla="*/ 543795 h 927328"/>
                <a:gd name="connsiteX471" fmla="*/ 1027687 w 1311227"/>
                <a:gd name="connsiteY471" fmla="*/ 527358 h 927328"/>
                <a:gd name="connsiteX472" fmla="*/ 1035906 w 1311227"/>
                <a:gd name="connsiteY472" fmla="*/ 519139 h 927328"/>
                <a:gd name="connsiteX473" fmla="*/ 327741 w 1311227"/>
                <a:gd name="connsiteY473" fmla="*/ 517770 h 927328"/>
                <a:gd name="connsiteX474" fmla="*/ 340068 w 1311227"/>
                <a:gd name="connsiteY474" fmla="*/ 520509 h 927328"/>
                <a:gd name="connsiteX475" fmla="*/ 340068 w 1311227"/>
                <a:gd name="connsiteY475" fmla="*/ 528728 h 927328"/>
                <a:gd name="connsiteX476" fmla="*/ 334589 w 1311227"/>
                <a:gd name="connsiteY476" fmla="*/ 530098 h 927328"/>
                <a:gd name="connsiteX477" fmla="*/ 326371 w 1311227"/>
                <a:gd name="connsiteY477" fmla="*/ 521879 h 927328"/>
                <a:gd name="connsiteX478" fmla="*/ 327741 w 1311227"/>
                <a:gd name="connsiteY478" fmla="*/ 517770 h 927328"/>
                <a:gd name="connsiteX479" fmla="*/ 1215344 w 1311227"/>
                <a:gd name="connsiteY479" fmla="*/ 515030 h 927328"/>
                <a:gd name="connsiteX480" fmla="*/ 1219453 w 1311227"/>
                <a:gd name="connsiteY480" fmla="*/ 515030 h 927328"/>
                <a:gd name="connsiteX481" fmla="*/ 1222193 w 1311227"/>
                <a:gd name="connsiteY481" fmla="*/ 520509 h 927328"/>
                <a:gd name="connsiteX482" fmla="*/ 1220823 w 1311227"/>
                <a:gd name="connsiteY482" fmla="*/ 524618 h 927328"/>
                <a:gd name="connsiteX483" fmla="*/ 1216714 w 1311227"/>
                <a:gd name="connsiteY483" fmla="*/ 525988 h 927328"/>
                <a:gd name="connsiteX484" fmla="*/ 1212605 w 1311227"/>
                <a:gd name="connsiteY484" fmla="*/ 519139 h 927328"/>
                <a:gd name="connsiteX485" fmla="*/ 1215344 w 1311227"/>
                <a:gd name="connsiteY485" fmla="*/ 515030 h 927328"/>
                <a:gd name="connsiteX486" fmla="*/ 1264655 w 1311227"/>
                <a:gd name="connsiteY486" fmla="*/ 510921 h 927328"/>
                <a:gd name="connsiteX487" fmla="*/ 1264655 w 1311227"/>
                <a:gd name="connsiteY487" fmla="*/ 515030 h 927328"/>
                <a:gd name="connsiteX488" fmla="*/ 1261916 w 1311227"/>
                <a:gd name="connsiteY488" fmla="*/ 512291 h 927328"/>
                <a:gd name="connsiteX489" fmla="*/ 1264655 w 1311227"/>
                <a:gd name="connsiteY489" fmla="*/ 510921 h 927328"/>
                <a:gd name="connsiteX490" fmla="*/ 490742 w 1311227"/>
                <a:gd name="connsiteY490" fmla="*/ 508181 h 927328"/>
                <a:gd name="connsiteX491" fmla="*/ 492112 w 1311227"/>
                <a:gd name="connsiteY491" fmla="*/ 510921 h 927328"/>
                <a:gd name="connsiteX492" fmla="*/ 486632 w 1311227"/>
                <a:gd name="connsiteY492" fmla="*/ 510921 h 927328"/>
                <a:gd name="connsiteX493" fmla="*/ 490742 w 1311227"/>
                <a:gd name="connsiteY493" fmla="*/ 508181 h 927328"/>
                <a:gd name="connsiteX494" fmla="*/ 1137268 w 1311227"/>
                <a:gd name="connsiteY494" fmla="*/ 506811 h 927328"/>
                <a:gd name="connsiteX495" fmla="*/ 1130419 w 1311227"/>
                <a:gd name="connsiteY495" fmla="*/ 521879 h 927328"/>
                <a:gd name="connsiteX496" fmla="*/ 1138638 w 1311227"/>
                <a:gd name="connsiteY496" fmla="*/ 524618 h 927328"/>
                <a:gd name="connsiteX497" fmla="*/ 1137268 w 1311227"/>
                <a:gd name="connsiteY497" fmla="*/ 506811 h 927328"/>
                <a:gd name="connsiteX498" fmla="*/ 437321 w 1311227"/>
                <a:gd name="connsiteY498" fmla="*/ 499963 h 927328"/>
                <a:gd name="connsiteX499" fmla="*/ 441431 w 1311227"/>
                <a:gd name="connsiteY499" fmla="*/ 499963 h 927328"/>
                <a:gd name="connsiteX500" fmla="*/ 440061 w 1311227"/>
                <a:gd name="connsiteY500" fmla="*/ 504072 h 927328"/>
                <a:gd name="connsiteX501" fmla="*/ 437321 w 1311227"/>
                <a:gd name="connsiteY501" fmla="*/ 499963 h 927328"/>
                <a:gd name="connsiteX502" fmla="*/ 359245 w 1311227"/>
                <a:gd name="connsiteY502" fmla="*/ 499963 h 927328"/>
                <a:gd name="connsiteX503" fmla="*/ 363354 w 1311227"/>
                <a:gd name="connsiteY503" fmla="*/ 504072 h 927328"/>
                <a:gd name="connsiteX504" fmla="*/ 360615 w 1311227"/>
                <a:gd name="connsiteY504" fmla="*/ 509551 h 927328"/>
                <a:gd name="connsiteX505" fmla="*/ 355136 w 1311227"/>
                <a:gd name="connsiteY505" fmla="*/ 509551 h 927328"/>
                <a:gd name="connsiteX506" fmla="*/ 352396 w 1311227"/>
                <a:gd name="connsiteY506" fmla="*/ 506811 h 927328"/>
                <a:gd name="connsiteX507" fmla="*/ 359245 w 1311227"/>
                <a:gd name="connsiteY507" fmla="*/ 499963 h 927328"/>
                <a:gd name="connsiteX508" fmla="*/ 1272874 w 1311227"/>
                <a:gd name="connsiteY508" fmla="*/ 498593 h 927328"/>
                <a:gd name="connsiteX509" fmla="*/ 1272874 w 1311227"/>
                <a:gd name="connsiteY509" fmla="*/ 505442 h 927328"/>
                <a:gd name="connsiteX510" fmla="*/ 1270134 w 1311227"/>
                <a:gd name="connsiteY510" fmla="*/ 499963 h 927328"/>
                <a:gd name="connsiteX511" fmla="*/ 1272874 w 1311227"/>
                <a:gd name="connsiteY511" fmla="*/ 498593 h 927328"/>
                <a:gd name="connsiteX512" fmla="*/ 429103 w 1311227"/>
                <a:gd name="connsiteY512" fmla="*/ 486265 h 927328"/>
                <a:gd name="connsiteX513" fmla="*/ 434582 w 1311227"/>
                <a:gd name="connsiteY513" fmla="*/ 487635 h 927328"/>
                <a:gd name="connsiteX514" fmla="*/ 434582 w 1311227"/>
                <a:gd name="connsiteY514" fmla="*/ 493114 h 927328"/>
                <a:gd name="connsiteX515" fmla="*/ 429103 w 1311227"/>
                <a:gd name="connsiteY515" fmla="*/ 495853 h 927328"/>
                <a:gd name="connsiteX516" fmla="*/ 423624 w 1311227"/>
                <a:gd name="connsiteY516" fmla="*/ 494484 h 927328"/>
                <a:gd name="connsiteX517" fmla="*/ 422254 w 1311227"/>
                <a:gd name="connsiteY517" fmla="*/ 491744 h 927328"/>
                <a:gd name="connsiteX518" fmla="*/ 429103 w 1311227"/>
                <a:gd name="connsiteY518" fmla="*/ 486265 h 927328"/>
                <a:gd name="connsiteX519" fmla="*/ 1205756 w 1311227"/>
                <a:gd name="connsiteY519" fmla="*/ 484895 h 927328"/>
                <a:gd name="connsiteX520" fmla="*/ 1203016 w 1311227"/>
                <a:gd name="connsiteY520" fmla="*/ 486265 h 927328"/>
                <a:gd name="connsiteX521" fmla="*/ 1205756 w 1311227"/>
                <a:gd name="connsiteY521" fmla="*/ 484895 h 927328"/>
                <a:gd name="connsiteX522" fmla="*/ 549641 w 1311227"/>
                <a:gd name="connsiteY522" fmla="*/ 482156 h 927328"/>
                <a:gd name="connsiteX523" fmla="*/ 557860 w 1311227"/>
                <a:gd name="connsiteY523" fmla="*/ 486265 h 927328"/>
                <a:gd name="connsiteX524" fmla="*/ 557860 w 1311227"/>
                <a:gd name="connsiteY524" fmla="*/ 490375 h 927328"/>
                <a:gd name="connsiteX525" fmla="*/ 549641 w 1311227"/>
                <a:gd name="connsiteY525" fmla="*/ 490375 h 927328"/>
                <a:gd name="connsiteX526" fmla="*/ 549641 w 1311227"/>
                <a:gd name="connsiteY526" fmla="*/ 482156 h 927328"/>
                <a:gd name="connsiteX527" fmla="*/ 1211235 w 1311227"/>
                <a:gd name="connsiteY527" fmla="*/ 479416 h 927328"/>
                <a:gd name="connsiteX528" fmla="*/ 1216714 w 1311227"/>
                <a:gd name="connsiteY528" fmla="*/ 479416 h 927328"/>
                <a:gd name="connsiteX529" fmla="*/ 1216714 w 1311227"/>
                <a:gd name="connsiteY529" fmla="*/ 489005 h 927328"/>
                <a:gd name="connsiteX530" fmla="*/ 1209865 w 1311227"/>
                <a:gd name="connsiteY530" fmla="*/ 486265 h 927328"/>
                <a:gd name="connsiteX531" fmla="*/ 74335 w 1311227"/>
                <a:gd name="connsiteY531" fmla="*/ 475307 h 927328"/>
                <a:gd name="connsiteX532" fmla="*/ 78445 w 1311227"/>
                <a:gd name="connsiteY532" fmla="*/ 478047 h 927328"/>
                <a:gd name="connsiteX533" fmla="*/ 74335 w 1311227"/>
                <a:gd name="connsiteY533" fmla="*/ 475307 h 927328"/>
                <a:gd name="connsiteX534" fmla="*/ 349657 w 1311227"/>
                <a:gd name="connsiteY534" fmla="*/ 472568 h 927328"/>
                <a:gd name="connsiteX535" fmla="*/ 355136 w 1311227"/>
                <a:gd name="connsiteY535" fmla="*/ 472568 h 927328"/>
                <a:gd name="connsiteX536" fmla="*/ 356506 w 1311227"/>
                <a:gd name="connsiteY536" fmla="*/ 476677 h 927328"/>
                <a:gd name="connsiteX537" fmla="*/ 349657 w 1311227"/>
                <a:gd name="connsiteY537" fmla="*/ 476677 h 927328"/>
                <a:gd name="connsiteX538" fmla="*/ 378422 w 1311227"/>
                <a:gd name="connsiteY538" fmla="*/ 469828 h 927328"/>
                <a:gd name="connsiteX539" fmla="*/ 379791 w 1311227"/>
                <a:gd name="connsiteY539" fmla="*/ 472568 h 927328"/>
                <a:gd name="connsiteX540" fmla="*/ 375682 w 1311227"/>
                <a:gd name="connsiteY540" fmla="*/ 472568 h 927328"/>
                <a:gd name="connsiteX541" fmla="*/ 1229042 w 1311227"/>
                <a:gd name="connsiteY541" fmla="*/ 467088 h 927328"/>
                <a:gd name="connsiteX542" fmla="*/ 1233151 w 1311227"/>
                <a:gd name="connsiteY542" fmla="*/ 467088 h 927328"/>
                <a:gd name="connsiteX543" fmla="*/ 1234521 w 1311227"/>
                <a:gd name="connsiteY543" fmla="*/ 473937 h 927328"/>
                <a:gd name="connsiteX544" fmla="*/ 1226302 w 1311227"/>
                <a:gd name="connsiteY544" fmla="*/ 478047 h 927328"/>
                <a:gd name="connsiteX545" fmla="*/ 1224932 w 1311227"/>
                <a:gd name="connsiteY545" fmla="*/ 473937 h 927328"/>
                <a:gd name="connsiteX546" fmla="*/ 1229042 w 1311227"/>
                <a:gd name="connsiteY546" fmla="*/ 467088 h 927328"/>
                <a:gd name="connsiteX547" fmla="*/ 357875 w 1311227"/>
                <a:gd name="connsiteY547" fmla="*/ 457500 h 927328"/>
                <a:gd name="connsiteX548" fmla="*/ 357875 w 1311227"/>
                <a:gd name="connsiteY548" fmla="*/ 465719 h 927328"/>
                <a:gd name="connsiteX549" fmla="*/ 352396 w 1311227"/>
                <a:gd name="connsiteY549" fmla="*/ 460240 h 927328"/>
                <a:gd name="connsiteX550" fmla="*/ 357875 w 1311227"/>
                <a:gd name="connsiteY550" fmla="*/ 457500 h 927328"/>
                <a:gd name="connsiteX551" fmla="*/ 389380 w 1311227"/>
                <a:gd name="connsiteY551" fmla="*/ 453391 h 927328"/>
                <a:gd name="connsiteX552" fmla="*/ 393489 w 1311227"/>
                <a:gd name="connsiteY552" fmla="*/ 454761 h 927328"/>
                <a:gd name="connsiteX553" fmla="*/ 388010 w 1311227"/>
                <a:gd name="connsiteY553" fmla="*/ 457500 h 927328"/>
                <a:gd name="connsiteX554" fmla="*/ 101730 w 1311227"/>
                <a:gd name="connsiteY554" fmla="*/ 446542 h 927328"/>
                <a:gd name="connsiteX555" fmla="*/ 105840 w 1311227"/>
                <a:gd name="connsiteY555" fmla="*/ 447912 h 927328"/>
                <a:gd name="connsiteX556" fmla="*/ 104470 w 1311227"/>
                <a:gd name="connsiteY556" fmla="*/ 450651 h 927328"/>
                <a:gd name="connsiteX557" fmla="*/ 101730 w 1311227"/>
                <a:gd name="connsiteY557" fmla="*/ 446542 h 927328"/>
                <a:gd name="connsiteX558" fmla="*/ 1041385 w 1311227"/>
                <a:gd name="connsiteY558" fmla="*/ 427365 h 927328"/>
                <a:gd name="connsiteX559" fmla="*/ 1045494 w 1311227"/>
                <a:gd name="connsiteY559" fmla="*/ 428735 h 927328"/>
                <a:gd name="connsiteX560" fmla="*/ 1044124 w 1311227"/>
                <a:gd name="connsiteY560" fmla="*/ 432845 h 927328"/>
                <a:gd name="connsiteX561" fmla="*/ 1040015 w 1311227"/>
                <a:gd name="connsiteY561" fmla="*/ 431475 h 927328"/>
                <a:gd name="connsiteX562" fmla="*/ 442800 w 1311227"/>
                <a:gd name="connsiteY562" fmla="*/ 420517 h 927328"/>
                <a:gd name="connsiteX563" fmla="*/ 448279 w 1311227"/>
                <a:gd name="connsiteY563" fmla="*/ 421887 h 927328"/>
                <a:gd name="connsiteX564" fmla="*/ 442800 w 1311227"/>
                <a:gd name="connsiteY564" fmla="*/ 424626 h 927328"/>
                <a:gd name="connsiteX565" fmla="*/ 368 w 1311227"/>
                <a:gd name="connsiteY565" fmla="*/ 399970 h 927328"/>
                <a:gd name="connsiteX566" fmla="*/ 5847 w 1311227"/>
                <a:gd name="connsiteY566" fmla="*/ 401340 h 927328"/>
                <a:gd name="connsiteX567" fmla="*/ 5847 w 1311227"/>
                <a:gd name="connsiteY567" fmla="*/ 409559 h 927328"/>
                <a:gd name="connsiteX568" fmla="*/ 59 w 1311227"/>
                <a:gd name="connsiteY568" fmla="*/ 409559 h 927328"/>
                <a:gd name="connsiteX569" fmla="*/ 62 w 1311227"/>
                <a:gd name="connsiteY569" fmla="*/ 409058 h 927328"/>
                <a:gd name="connsiteX570" fmla="*/ 0 w 1311227"/>
                <a:gd name="connsiteY570" fmla="*/ 400339 h 927328"/>
                <a:gd name="connsiteX571" fmla="*/ 486632 w 1311227"/>
                <a:gd name="connsiteY571" fmla="*/ 364357 h 927328"/>
                <a:gd name="connsiteX572" fmla="*/ 493482 w 1311227"/>
                <a:gd name="connsiteY572" fmla="*/ 368466 h 927328"/>
                <a:gd name="connsiteX573" fmla="*/ 486632 w 1311227"/>
                <a:gd name="connsiteY573" fmla="*/ 368466 h 927328"/>
                <a:gd name="connsiteX574" fmla="*/ 486632 w 1311227"/>
                <a:gd name="connsiteY574" fmla="*/ 364357 h 927328"/>
                <a:gd name="connsiteX575" fmla="*/ 319522 w 1311227"/>
                <a:gd name="connsiteY575" fmla="*/ 345180 h 927328"/>
                <a:gd name="connsiteX576" fmla="*/ 325001 w 1311227"/>
                <a:gd name="connsiteY576" fmla="*/ 346550 h 927328"/>
                <a:gd name="connsiteX577" fmla="*/ 323631 w 1311227"/>
                <a:gd name="connsiteY577" fmla="*/ 349289 h 927328"/>
                <a:gd name="connsiteX578" fmla="*/ 319522 w 1311227"/>
                <a:gd name="connsiteY578" fmla="*/ 349289 h 927328"/>
                <a:gd name="connsiteX579" fmla="*/ 319522 w 1311227"/>
                <a:gd name="connsiteY579" fmla="*/ 345180 h 927328"/>
                <a:gd name="connsiteX580" fmla="*/ 823593 w 1311227"/>
                <a:gd name="connsiteY580" fmla="*/ 319154 h 927328"/>
                <a:gd name="connsiteX581" fmla="*/ 820854 w 1311227"/>
                <a:gd name="connsiteY581" fmla="*/ 365726 h 927328"/>
                <a:gd name="connsiteX582" fmla="*/ 842770 w 1311227"/>
                <a:gd name="connsiteY582" fmla="*/ 341071 h 927328"/>
                <a:gd name="connsiteX583" fmla="*/ 823593 w 1311227"/>
                <a:gd name="connsiteY583" fmla="*/ 319154 h 927328"/>
                <a:gd name="connsiteX584" fmla="*/ 1123570 w 1311227"/>
                <a:gd name="connsiteY584" fmla="*/ 146565 h 927328"/>
                <a:gd name="connsiteX585" fmla="*/ 1152335 w 1311227"/>
                <a:gd name="connsiteY585" fmla="*/ 176699 h 927328"/>
                <a:gd name="connsiteX586" fmla="*/ 1157814 w 1311227"/>
                <a:gd name="connsiteY586" fmla="*/ 184918 h 927328"/>
                <a:gd name="connsiteX587" fmla="*/ 1148226 w 1311227"/>
                <a:gd name="connsiteY587" fmla="*/ 201355 h 927328"/>
                <a:gd name="connsiteX588" fmla="*/ 1148226 w 1311227"/>
                <a:gd name="connsiteY588" fmla="*/ 208204 h 927328"/>
                <a:gd name="connsiteX589" fmla="*/ 1148226 w 1311227"/>
                <a:gd name="connsiteY589" fmla="*/ 216423 h 927328"/>
                <a:gd name="connsiteX590" fmla="*/ 1179730 w 1311227"/>
                <a:gd name="connsiteY590" fmla="*/ 227381 h 927328"/>
                <a:gd name="connsiteX591" fmla="*/ 1203016 w 1311227"/>
                <a:gd name="connsiteY591" fmla="*/ 230120 h 927328"/>
                <a:gd name="connsiteX592" fmla="*/ 1215344 w 1311227"/>
                <a:gd name="connsiteY592" fmla="*/ 254776 h 927328"/>
                <a:gd name="connsiteX593" fmla="*/ 1230412 w 1311227"/>
                <a:gd name="connsiteY593" fmla="*/ 289020 h 927328"/>
                <a:gd name="connsiteX594" fmla="*/ 1242739 w 1311227"/>
                <a:gd name="connsiteY594" fmla="*/ 313675 h 927328"/>
                <a:gd name="connsiteX595" fmla="*/ 1242739 w 1311227"/>
                <a:gd name="connsiteY595" fmla="*/ 330112 h 927328"/>
                <a:gd name="connsiteX596" fmla="*/ 1252327 w 1311227"/>
                <a:gd name="connsiteY596" fmla="*/ 406819 h 927328"/>
                <a:gd name="connsiteX597" fmla="*/ 1255067 w 1311227"/>
                <a:gd name="connsiteY597" fmla="*/ 430105 h 927328"/>
                <a:gd name="connsiteX598" fmla="*/ 1261916 w 1311227"/>
                <a:gd name="connsiteY598" fmla="*/ 442433 h 927328"/>
                <a:gd name="connsiteX599" fmla="*/ 1246849 w 1311227"/>
                <a:gd name="connsiteY599" fmla="*/ 457500 h 927328"/>
                <a:gd name="connsiteX600" fmla="*/ 1237260 w 1311227"/>
                <a:gd name="connsiteY600" fmla="*/ 438323 h 927328"/>
                <a:gd name="connsiteX601" fmla="*/ 1240000 w 1311227"/>
                <a:gd name="connsiteY601" fmla="*/ 430105 h 927328"/>
                <a:gd name="connsiteX602" fmla="*/ 1235890 w 1311227"/>
                <a:gd name="connsiteY602" fmla="*/ 410928 h 927328"/>
                <a:gd name="connsiteX603" fmla="*/ 1235890 w 1311227"/>
                <a:gd name="connsiteY603" fmla="*/ 405449 h 927328"/>
                <a:gd name="connsiteX604" fmla="*/ 1235890 w 1311227"/>
                <a:gd name="connsiteY604" fmla="*/ 382163 h 927328"/>
                <a:gd name="connsiteX605" fmla="*/ 1215344 w 1311227"/>
                <a:gd name="connsiteY605" fmla="*/ 334222 h 927328"/>
                <a:gd name="connsiteX606" fmla="*/ 1209865 w 1311227"/>
                <a:gd name="connsiteY606" fmla="*/ 305457 h 927328"/>
                <a:gd name="connsiteX607" fmla="*/ 1193428 w 1311227"/>
                <a:gd name="connsiteY607" fmla="*/ 280801 h 927328"/>
                <a:gd name="connsiteX608" fmla="*/ 1189319 w 1311227"/>
                <a:gd name="connsiteY608" fmla="*/ 289020 h 927328"/>
                <a:gd name="connsiteX609" fmla="*/ 1207125 w 1311227"/>
                <a:gd name="connsiteY609" fmla="*/ 391752 h 927328"/>
                <a:gd name="connsiteX610" fmla="*/ 1201647 w 1311227"/>
                <a:gd name="connsiteY610" fmla="*/ 408189 h 927328"/>
                <a:gd name="connsiteX611" fmla="*/ 1204386 w 1311227"/>
                <a:gd name="connsiteY611" fmla="*/ 419147 h 927328"/>
                <a:gd name="connsiteX612" fmla="*/ 1193428 w 1311227"/>
                <a:gd name="connsiteY612" fmla="*/ 435584 h 927328"/>
                <a:gd name="connsiteX613" fmla="*/ 1200277 w 1311227"/>
                <a:gd name="connsiteY613" fmla="*/ 449282 h 927328"/>
                <a:gd name="connsiteX614" fmla="*/ 1189319 w 1311227"/>
                <a:gd name="connsiteY614" fmla="*/ 471198 h 927328"/>
                <a:gd name="connsiteX615" fmla="*/ 1194798 w 1311227"/>
                <a:gd name="connsiteY615" fmla="*/ 476677 h 927328"/>
                <a:gd name="connsiteX616" fmla="*/ 1189319 w 1311227"/>
                <a:gd name="connsiteY616" fmla="*/ 487635 h 927328"/>
                <a:gd name="connsiteX617" fmla="*/ 1194798 w 1311227"/>
                <a:gd name="connsiteY617" fmla="*/ 497223 h 927328"/>
                <a:gd name="connsiteX618" fmla="*/ 1200277 w 1311227"/>
                <a:gd name="connsiteY618" fmla="*/ 493114 h 927328"/>
                <a:gd name="connsiteX619" fmla="*/ 1203016 w 1311227"/>
                <a:gd name="connsiteY619" fmla="*/ 495853 h 927328"/>
                <a:gd name="connsiteX620" fmla="*/ 1203016 w 1311227"/>
                <a:gd name="connsiteY620" fmla="*/ 501333 h 927328"/>
                <a:gd name="connsiteX621" fmla="*/ 1196167 w 1311227"/>
                <a:gd name="connsiteY621" fmla="*/ 497223 h 927328"/>
                <a:gd name="connsiteX622" fmla="*/ 1182470 w 1311227"/>
                <a:gd name="connsiteY622" fmla="*/ 505442 h 927328"/>
                <a:gd name="connsiteX623" fmla="*/ 1179730 w 1311227"/>
                <a:gd name="connsiteY623" fmla="*/ 530098 h 927328"/>
                <a:gd name="connsiteX624" fmla="*/ 1175621 w 1311227"/>
                <a:gd name="connsiteY624" fmla="*/ 531467 h 927328"/>
                <a:gd name="connsiteX625" fmla="*/ 1159184 w 1311227"/>
                <a:gd name="connsiteY625" fmla="*/ 588997 h 927328"/>
                <a:gd name="connsiteX626" fmla="*/ 1167402 w 1311227"/>
                <a:gd name="connsiteY626" fmla="*/ 602695 h 927328"/>
                <a:gd name="connsiteX627" fmla="*/ 1164663 w 1311227"/>
                <a:gd name="connsiteY627" fmla="*/ 605434 h 927328"/>
                <a:gd name="connsiteX628" fmla="*/ 1168772 w 1311227"/>
                <a:gd name="connsiteY628" fmla="*/ 613653 h 927328"/>
                <a:gd name="connsiteX629" fmla="*/ 1168772 w 1311227"/>
                <a:gd name="connsiteY629" fmla="*/ 616392 h 927328"/>
                <a:gd name="connsiteX630" fmla="*/ 1171512 w 1311227"/>
                <a:gd name="connsiteY630" fmla="*/ 628720 h 927328"/>
                <a:gd name="connsiteX631" fmla="*/ 1171512 w 1311227"/>
                <a:gd name="connsiteY631" fmla="*/ 649267 h 927328"/>
                <a:gd name="connsiteX632" fmla="*/ 1172749 w 1311227"/>
                <a:gd name="connsiteY632" fmla="*/ 649576 h 927328"/>
                <a:gd name="connsiteX633" fmla="*/ 1168772 w 1311227"/>
                <a:gd name="connsiteY633" fmla="*/ 658855 h 927328"/>
                <a:gd name="connsiteX634" fmla="*/ 1171512 w 1311227"/>
                <a:gd name="connsiteY634" fmla="*/ 662964 h 927328"/>
                <a:gd name="connsiteX635" fmla="*/ 1157814 w 1311227"/>
                <a:gd name="connsiteY635" fmla="*/ 669813 h 927328"/>
                <a:gd name="connsiteX636" fmla="*/ 1160554 w 1311227"/>
                <a:gd name="connsiteY636" fmla="*/ 675292 h 927328"/>
                <a:gd name="connsiteX637" fmla="*/ 1156444 w 1311227"/>
                <a:gd name="connsiteY637" fmla="*/ 675292 h 927328"/>
                <a:gd name="connsiteX638" fmla="*/ 1157814 w 1311227"/>
                <a:gd name="connsiteY638" fmla="*/ 671183 h 927328"/>
                <a:gd name="connsiteX639" fmla="*/ 1150966 w 1311227"/>
                <a:gd name="connsiteY639" fmla="*/ 667074 h 927328"/>
                <a:gd name="connsiteX640" fmla="*/ 1140007 w 1311227"/>
                <a:gd name="connsiteY640" fmla="*/ 647897 h 927328"/>
                <a:gd name="connsiteX641" fmla="*/ 1135898 w 1311227"/>
                <a:gd name="connsiteY641" fmla="*/ 656116 h 927328"/>
                <a:gd name="connsiteX642" fmla="*/ 1129734 w 1311227"/>
                <a:gd name="connsiteY642" fmla="*/ 651835 h 927328"/>
                <a:gd name="connsiteX643" fmla="*/ 1127923 w 1311227"/>
                <a:gd name="connsiteY643" fmla="*/ 654400 h 927328"/>
                <a:gd name="connsiteX644" fmla="*/ 1126310 w 1311227"/>
                <a:gd name="connsiteY644" fmla="*/ 650636 h 927328"/>
                <a:gd name="connsiteX645" fmla="*/ 1122201 w 1311227"/>
                <a:gd name="connsiteY645" fmla="*/ 654746 h 927328"/>
                <a:gd name="connsiteX646" fmla="*/ 1112612 w 1311227"/>
                <a:gd name="connsiteY646" fmla="*/ 657485 h 927328"/>
                <a:gd name="connsiteX647" fmla="*/ 1112612 w 1311227"/>
                <a:gd name="connsiteY647" fmla="*/ 665704 h 927328"/>
                <a:gd name="connsiteX648" fmla="*/ 1115352 w 1311227"/>
                <a:gd name="connsiteY648" fmla="*/ 667074 h 927328"/>
                <a:gd name="connsiteX649" fmla="*/ 1118091 w 1311227"/>
                <a:gd name="connsiteY649" fmla="*/ 661594 h 927328"/>
                <a:gd name="connsiteX650" fmla="*/ 1125964 w 1311227"/>
                <a:gd name="connsiteY650" fmla="*/ 667218 h 927328"/>
                <a:gd name="connsiteX651" fmla="*/ 1123228 w 1311227"/>
                <a:gd name="connsiteY651" fmla="*/ 667930 h 927328"/>
                <a:gd name="connsiteX652" fmla="*/ 1116721 w 1311227"/>
                <a:gd name="connsiteY652" fmla="*/ 667074 h 927328"/>
                <a:gd name="connsiteX653" fmla="*/ 1109873 w 1311227"/>
                <a:gd name="connsiteY653" fmla="*/ 678032 h 927328"/>
                <a:gd name="connsiteX654" fmla="*/ 1112612 w 1311227"/>
                <a:gd name="connsiteY654" fmla="*/ 680771 h 927328"/>
                <a:gd name="connsiteX655" fmla="*/ 1109873 w 1311227"/>
                <a:gd name="connsiteY655" fmla="*/ 687620 h 927328"/>
                <a:gd name="connsiteX656" fmla="*/ 1118091 w 1311227"/>
                <a:gd name="connsiteY656" fmla="*/ 701317 h 927328"/>
                <a:gd name="connsiteX657" fmla="*/ 1126310 w 1311227"/>
                <a:gd name="connsiteY657" fmla="*/ 684880 h 927328"/>
                <a:gd name="connsiteX658" fmla="*/ 1129049 w 1311227"/>
                <a:gd name="connsiteY658" fmla="*/ 701317 h 927328"/>
                <a:gd name="connsiteX659" fmla="*/ 1124940 w 1311227"/>
                <a:gd name="connsiteY659" fmla="*/ 708166 h 927328"/>
                <a:gd name="connsiteX660" fmla="*/ 1119461 w 1311227"/>
                <a:gd name="connsiteY660" fmla="*/ 734192 h 927328"/>
                <a:gd name="connsiteX661" fmla="*/ 1118091 w 1311227"/>
                <a:gd name="connsiteY661" fmla="*/ 773915 h 927328"/>
                <a:gd name="connsiteX662" fmla="*/ 1097545 w 1311227"/>
                <a:gd name="connsiteY662" fmla="*/ 787612 h 927328"/>
                <a:gd name="connsiteX663" fmla="*/ 1085217 w 1311227"/>
                <a:gd name="connsiteY663" fmla="*/ 776654 h 927328"/>
                <a:gd name="connsiteX664" fmla="*/ 1097545 w 1311227"/>
                <a:gd name="connsiteY664" fmla="*/ 724603 h 927328"/>
                <a:gd name="connsiteX665" fmla="*/ 1090696 w 1311227"/>
                <a:gd name="connsiteY665" fmla="*/ 699947 h 927328"/>
                <a:gd name="connsiteX666" fmla="*/ 1085217 w 1311227"/>
                <a:gd name="connsiteY666" fmla="*/ 697208 h 927328"/>
                <a:gd name="connsiteX667" fmla="*/ 1090696 w 1311227"/>
                <a:gd name="connsiteY667" fmla="*/ 693099 h 927328"/>
                <a:gd name="connsiteX668" fmla="*/ 1087956 w 1311227"/>
                <a:gd name="connsiteY668" fmla="*/ 687620 h 927328"/>
                <a:gd name="connsiteX669" fmla="*/ 1083847 w 1311227"/>
                <a:gd name="connsiteY669" fmla="*/ 665704 h 927328"/>
                <a:gd name="connsiteX670" fmla="*/ 1072889 w 1311227"/>
                <a:gd name="connsiteY670" fmla="*/ 650636 h 927328"/>
                <a:gd name="connsiteX671" fmla="*/ 1078368 w 1311227"/>
                <a:gd name="connsiteY671" fmla="*/ 642418 h 927328"/>
                <a:gd name="connsiteX672" fmla="*/ 1076998 w 1311227"/>
                <a:gd name="connsiteY672" fmla="*/ 632829 h 927328"/>
                <a:gd name="connsiteX673" fmla="*/ 1076998 w 1311227"/>
                <a:gd name="connsiteY673" fmla="*/ 597216 h 927328"/>
                <a:gd name="connsiteX674" fmla="*/ 1081108 w 1311227"/>
                <a:gd name="connsiteY674" fmla="*/ 590367 h 927328"/>
                <a:gd name="connsiteX675" fmla="*/ 1078368 w 1311227"/>
                <a:gd name="connsiteY675" fmla="*/ 586258 h 927328"/>
                <a:gd name="connsiteX676" fmla="*/ 1081108 w 1311227"/>
                <a:gd name="connsiteY676" fmla="*/ 578039 h 927328"/>
                <a:gd name="connsiteX677" fmla="*/ 1079738 w 1311227"/>
                <a:gd name="connsiteY677" fmla="*/ 536946 h 927328"/>
                <a:gd name="connsiteX678" fmla="*/ 1072889 w 1311227"/>
                <a:gd name="connsiteY678" fmla="*/ 534207 h 927328"/>
                <a:gd name="connsiteX679" fmla="*/ 1072889 w 1311227"/>
                <a:gd name="connsiteY679" fmla="*/ 531467 h 927328"/>
                <a:gd name="connsiteX680" fmla="*/ 1079738 w 1311227"/>
                <a:gd name="connsiteY680" fmla="*/ 525988 h 927328"/>
                <a:gd name="connsiteX681" fmla="*/ 1076998 w 1311227"/>
                <a:gd name="connsiteY681" fmla="*/ 519139 h 927328"/>
                <a:gd name="connsiteX682" fmla="*/ 1078368 w 1311227"/>
                <a:gd name="connsiteY682" fmla="*/ 515030 h 927328"/>
                <a:gd name="connsiteX683" fmla="*/ 1070150 w 1311227"/>
                <a:gd name="connsiteY683" fmla="*/ 501333 h 927328"/>
                <a:gd name="connsiteX684" fmla="*/ 1070150 w 1311227"/>
                <a:gd name="connsiteY684" fmla="*/ 484895 h 927328"/>
                <a:gd name="connsiteX685" fmla="*/ 1042755 w 1311227"/>
                <a:gd name="connsiteY685" fmla="*/ 493114 h 927328"/>
                <a:gd name="connsiteX686" fmla="*/ 1034536 w 1311227"/>
                <a:gd name="connsiteY686" fmla="*/ 483526 h 927328"/>
                <a:gd name="connsiteX687" fmla="*/ 1037275 w 1311227"/>
                <a:gd name="connsiteY687" fmla="*/ 478047 h 927328"/>
                <a:gd name="connsiteX688" fmla="*/ 1056452 w 1311227"/>
                <a:gd name="connsiteY688" fmla="*/ 472568 h 927328"/>
                <a:gd name="connsiteX689" fmla="*/ 1066040 w 1311227"/>
                <a:gd name="connsiteY689" fmla="*/ 480786 h 927328"/>
                <a:gd name="connsiteX690" fmla="*/ 1070150 w 1311227"/>
                <a:gd name="connsiteY690" fmla="*/ 480786 h 927328"/>
                <a:gd name="connsiteX691" fmla="*/ 1070150 w 1311227"/>
                <a:gd name="connsiteY691" fmla="*/ 473937 h 927328"/>
                <a:gd name="connsiteX692" fmla="*/ 1071520 w 1311227"/>
                <a:gd name="connsiteY692" fmla="*/ 467088 h 927328"/>
                <a:gd name="connsiteX693" fmla="*/ 1076998 w 1311227"/>
                <a:gd name="connsiteY693" fmla="*/ 439693 h 927328"/>
                <a:gd name="connsiteX694" fmla="*/ 1070150 w 1311227"/>
                <a:gd name="connsiteY694" fmla="*/ 408189 h 927328"/>
                <a:gd name="connsiteX695" fmla="*/ 1079738 w 1311227"/>
                <a:gd name="connsiteY695" fmla="*/ 379424 h 927328"/>
                <a:gd name="connsiteX696" fmla="*/ 1070150 w 1311227"/>
                <a:gd name="connsiteY696" fmla="*/ 336961 h 927328"/>
                <a:gd name="connsiteX697" fmla="*/ 1052343 w 1311227"/>
                <a:gd name="connsiteY697" fmla="*/ 365726 h 927328"/>
                <a:gd name="connsiteX698" fmla="*/ 1030427 w 1311227"/>
                <a:gd name="connsiteY698" fmla="*/ 342440 h 927328"/>
                <a:gd name="connsiteX699" fmla="*/ 1030427 w 1311227"/>
                <a:gd name="connsiteY699" fmla="*/ 334222 h 927328"/>
                <a:gd name="connsiteX700" fmla="*/ 1035906 w 1311227"/>
                <a:gd name="connsiteY700" fmla="*/ 312306 h 927328"/>
                <a:gd name="connsiteX701" fmla="*/ 1038645 w 1311227"/>
                <a:gd name="connsiteY701" fmla="*/ 290389 h 927328"/>
                <a:gd name="connsiteX702" fmla="*/ 1038645 w 1311227"/>
                <a:gd name="connsiteY702" fmla="*/ 260255 h 927328"/>
                <a:gd name="connsiteX703" fmla="*/ 1049603 w 1311227"/>
                <a:gd name="connsiteY703" fmla="*/ 235599 h 927328"/>
                <a:gd name="connsiteX704" fmla="*/ 1064671 w 1311227"/>
                <a:gd name="connsiteY704" fmla="*/ 232859 h 927328"/>
                <a:gd name="connsiteX705" fmla="*/ 1074259 w 1311227"/>
                <a:gd name="connsiteY705" fmla="*/ 220532 h 927328"/>
                <a:gd name="connsiteX706" fmla="*/ 1085217 w 1311227"/>
                <a:gd name="connsiteY706" fmla="*/ 228750 h 927328"/>
                <a:gd name="connsiteX707" fmla="*/ 1104394 w 1311227"/>
                <a:gd name="connsiteY707" fmla="*/ 212313 h 927328"/>
                <a:gd name="connsiteX708" fmla="*/ 1093436 w 1311227"/>
                <a:gd name="connsiteY708" fmla="*/ 183548 h 927328"/>
                <a:gd name="connsiteX709" fmla="*/ 1097545 w 1311227"/>
                <a:gd name="connsiteY709" fmla="*/ 171220 h 927328"/>
                <a:gd name="connsiteX710" fmla="*/ 1123570 w 1311227"/>
                <a:gd name="connsiteY710" fmla="*/ 146565 h 927328"/>
                <a:gd name="connsiteX711" fmla="*/ 720861 w 1311227"/>
                <a:gd name="connsiteY711" fmla="*/ 79447 h 927328"/>
                <a:gd name="connsiteX712" fmla="*/ 763324 w 1311227"/>
                <a:gd name="connsiteY712" fmla="*/ 143825 h 927328"/>
                <a:gd name="connsiteX713" fmla="*/ 756475 w 1311227"/>
                <a:gd name="connsiteY713" fmla="*/ 178069 h 927328"/>
                <a:gd name="connsiteX714" fmla="*/ 797568 w 1311227"/>
                <a:gd name="connsiteY714" fmla="*/ 197246 h 927328"/>
                <a:gd name="connsiteX715" fmla="*/ 838661 w 1311227"/>
                <a:gd name="connsiteY715" fmla="*/ 223271 h 927328"/>
                <a:gd name="connsiteX716" fmla="*/ 852358 w 1311227"/>
                <a:gd name="connsiteY716" fmla="*/ 265734 h 927328"/>
                <a:gd name="connsiteX717" fmla="*/ 860577 w 1311227"/>
                <a:gd name="connsiteY717" fmla="*/ 276692 h 927328"/>
                <a:gd name="connsiteX718" fmla="*/ 878384 w 1311227"/>
                <a:gd name="connsiteY718" fmla="*/ 327373 h 927328"/>
                <a:gd name="connsiteX719" fmla="*/ 890711 w 1311227"/>
                <a:gd name="connsiteY719" fmla="*/ 361617 h 927328"/>
                <a:gd name="connsiteX720" fmla="*/ 823593 w 1311227"/>
                <a:gd name="connsiteY720" fmla="*/ 410928 h 927328"/>
                <a:gd name="connsiteX721" fmla="*/ 833181 w 1311227"/>
                <a:gd name="connsiteY721" fmla="*/ 436954 h 927328"/>
                <a:gd name="connsiteX722" fmla="*/ 833181 w 1311227"/>
                <a:gd name="connsiteY722" fmla="*/ 541056 h 927328"/>
                <a:gd name="connsiteX723" fmla="*/ 831812 w 1311227"/>
                <a:gd name="connsiteY723" fmla="*/ 556123 h 927328"/>
                <a:gd name="connsiteX724" fmla="*/ 834551 w 1311227"/>
                <a:gd name="connsiteY724" fmla="*/ 558863 h 927328"/>
                <a:gd name="connsiteX725" fmla="*/ 831812 w 1311227"/>
                <a:gd name="connsiteY725" fmla="*/ 567081 h 927328"/>
                <a:gd name="connsiteX726" fmla="*/ 834551 w 1311227"/>
                <a:gd name="connsiteY726" fmla="*/ 584888 h 927328"/>
                <a:gd name="connsiteX727" fmla="*/ 834551 w 1311227"/>
                <a:gd name="connsiteY727" fmla="*/ 609544 h 927328"/>
                <a:gd name="connsiteX728" fmla="*/ 824963 w 1311227"/>
                <a:gd name="connsiteY728" fmla="*/ 668443 h 927328"/>
                <a:gd name="connsiteX729" fmla="*/ 834551 w 1311227"/>
                <a:gd name="connsiteY729" fmla="*/ 688989 h 927328"/>
                <a:gd name="connsiteX730" fmla="*/ 831812 w 1311227"/>
                <a:gd name="connsiteY730" fmla="*/ 694469 h 927328"/>
                <a:gd name="connsiteX731" fmla="*/ 837291 w 1311227"/>
                <a:gd name="connsiteY731" fmla="*/ 697208 h 927328"/>
                <a:gd name="connsiteX732" fmla="*/ 816744 w 1311227"/>
                <a:gd name="connsiteY732" fmla="*/ 706797 h 927328"/>
                <a:gd name="connsiteX733" fmla="*/ 809896 w 1311227"/>
                <a:gd name="connsiteY733" fmla="*/ 716385 h 927328"/>
                <a:gd name="connsiteX734" fmla="*/ 793458 w 1311227"/>
                <a:gd name="connsiteY734" fmla="*/ 717754 h 927328"/>
                <a:gd name="connsiteX735" fmla="*/ 787980 w 1311227"/>
                <a:gd name="connsiteY735" fmla="*/ 721864 h 927328"/>
                <a:gd name="connsiteX736" fmla="*/ 786610 w 1311227"/>
                <a:gd name="connsiteY736" fmla="*/ 716385 h 927328"/>
                <a:gd name="connsiteX737" fmla="*/ 772912 w 1311227"/>
                <a:gd name="connsiteY737" fmla="*/ 706797 h 927328"/>
                <a:gd name="connsiteX738" fmla="*/ 770173 w 1311227"/>
                <a:gd name="connsiteY738" fmla="*/ 712275 h 927328"/>
                <a:gd name="connsiteX739" fmla="*/ 778391 w 1311227"/>
                <a:gd name="connsiteY739" fmla="*/ 719124 h 927328"/>
                <a:gd name="connsiteX740" fmla="*/ 766063 w 1311227"/>
                <a:gd name="connsiteY740" fmla="*/ 723234 h 927328"/>
                <a:gd name="connsiteX741" fmla="*/ 755105 w 1311227"/>
                <a:gd name="connsiteY741" fmla="*/ 719124 h 927328"/>
                <a:gd name="connsiteX742" fmla="*/ 737298 w 1311227"/>
                <a:gd name="connsiteY742" fmla="*/ 723234 h 927328"/>
                <a:gd name="connsiteX743" fmla="*/ 726340 w 1311227"/>
                <a:gd name="connsiteY743" fmla="*/ 717754 h 927328"/>
                <a:gd name="connsiteX744" fmla="*/ 724970 w 1311227"/>
                <a:gd name="connsiteY744" fmla="*/ 721864 h 927328"/>
                <a:gd name="connsiteX745" fmla="*/ 729080 w 1311227"/>
                <a:gd name="connsiteY745" fmla="*/ 761587 h 927328"/>
                <a:gd name="connsiteX746" fmla="*/ 723601 w 1311227"/>
                <a:gd name="connsiteY746" fmla="*/ 790352 h 927328"/>
                <a:gd name="connsiteX747" fmla="*/ 723601 w 1311227"/>
                <a:gd name="connsiteY747" fmla="*/ 819117 h 927328"/>
                <a:gd name="connsiteX748" fmla="*/ 731819 w 1311227"/>
                <a:gd name="connsiteY748" fmla="*/ 875277 h 927328"/>
                <a:gd name="connsiteX749" fmla="*/ 746887 w 1311227"/>
                <a:gd name="connsiteY749" fmla="*/ 897193 h 927328"/>
                <a:gd name="connsiteX750" fmla="*/ 741408 w 1311227"/>
                <a:gd name="connsiteY750" fmla="*/ 919109 h 927328"/>
                <a:gd name="connsiteX751" fmla="*/ 737298 w 1311227"/>
                <a:gd name="connsiteY751" fmla="*/ 916370 h 927328"/>
                <a:gd name="connsiteX752" fmla="*/ 737298 w 1311227"/>
                <a:gd name="connsiteY752" fmla="*/ 921849 h 927328"/>
                <a:gd name="connsiteX753" fmla="*/ 737632 w 1311227"/>
                <a:gd name="connsiteY753" fmla="*/ 922984 h 927328"/>
                <a:gd name="connsiteX754" fmla="*/ 731819 w 1311227"/>
                <a:gd name="connsiteY754" fmla="*/ 919109 h 927328"/>
                <a:gd name="connsiteX755" fmla="*/ 726512 w 1311227"/>
                <a:gd name="connsiteY755" fmla="*/ 922362 h 927328"/>
                <a:gd name="connsiteX756" fmla="*/ 723132 w 1311227"/>
                <a:gd name="connsiteY756" fmla="*/ 924120 h 927328"/>
                <a:gd name="connsiteX757" fmla="*/ 720861 w 1311227"/>
                <a:gd name="connsiteY757" fmla="*/ 921849 h 927328"/>
                <a:gd name="connsiteX758" fmla="*/ 715382 w 1311227"/>
                <a:gd name="connsiteY758" fmla="*/ 923218 h 927328"/>
                <a:gd name="connsiteX759" fmla="*/ 714012 w 1311227"/>
                <a:gd name="connsiteY759" fmla="*/ 920479 h 927328"/>
                <a:gd name="connsiteX760" fmla="*/ 711578 w 1311227"/>
                <a:gd name="connsiteY760" fmla="*/ 922914 h 927328"/>
                <a:gd name="connsiteX761" fmla="*/ 712643 w 1311227"/>
                <a:gd name="connsiteY761" fmla="*/ 917739 h 927328"/>
                <a:gd name="connsiteX762" fmla="*/ 703054 w 1311227"/>
                <a:gd name="connsiteY762" fmla="*/ 927328 h 927328"/>
                <a:gd name="connsiteX763" fmla="*/ 703054 w 1311227"/>
                <a:gd name="connsiteY763" fmla="*/ 923218 h 927328"/>
                <a:gd name="connsiteX764" fmla="*/ 708534 w 1311227"/>
                <a:gd name="connsiteY764" fmla="*/ 920479 h 927328"/>
                <a:gd name="connsiteX765" fmla="*/ 707164 w 1311227"/>
                <a:gd name="connsiteY765" fmla="*/ 916370 h 927328"/>
                <a:gd name="connsiteX766" fmla="*/ 701685 w 1311227"/>
                <a:gd name="connsiteY766" fmla="*/ 917739 h 927328"/>
                <a:gd name="connsiteX767" fmla="*/ 705794 w 1311227"/>
                <a:gd name="connsiteY767" fmla="*/ 919109 h 927328"/>
                <a:gd name="connsiteX768" fmla="*/ 700315 w 1311227"/>
                <a:gd name="connsiteY768" fmla="*/ 924588 h 927328"/>
                <a:gd name="connsiteX769" fmla="*/ 697575 w 1311227"/>
                <a:gd name="connsiteY769" fmla="*/ 923218 h 927328"/>
                <a:gd name="connsiteX770" fmla="*/ 700315 w 1311227"/>
                <a:gd name="connsiteY770" fmla="*/ 916370 h 927328"/>
                <a:gd name="connsiteX771" fmla="*/ 694973 w 1311227"/>
                <a:gd name="connsiteY771" fmla="*/ 917705 h 927328"/>
                <a:gd name="connsiteX772" fmla="*/ 695350 w 1311227"/>
                <a:gd name="connsiteY772" fmla="*/ 906268 h 927328"/>
                <a:gd name="connsiteX773" fmla="*/ 698945 w 1311227"/>
                <a:gd name="connsiteY773" fmla="*/ 895823 h 927328"/>
                <a:gd name="connsiteX774" fmla="*/ 693466 w 1311227"/>
                <a:gd name="connsiteY774" fmla="*/ 862949 h 927328"/>
                <a:gd name="connsiteX775" fmla="*/ 694836 w 1311227"/>
                <a:gd name="connsiteY775" fmla="*/ 843772 h 927328"/>
                <a:gd name="connsiteX776" fmla="*/ 686617 w 1311227"/>
                <a:gd name="connsiteY776" fmla="*/ 808159 h 927328"/>
                <a:gd name="connsiteX777" fmla="*/ 683878 w 1311227"/>
                <a:gd name="connsiteY777" fmla="*/ 802680 h 927328"/>
                <a:gd name="connsiteX778" fmla="*/ 675659 w 1311227"/>
                <a:gd name="connsiteY778" fmla="*/ 802680 h 927328"/>
                <a:gd name="connsiteX779" fmla="*/ 668811 w 1311227"/>
                <a:gd name="connsiteY779" fmla="*/ 793091 h 927328"/>
                <a:gd name="connsiteX780" fmla="*/ 678399 w 1311227"/>
                <a:gd name="connsiteY780" fmla="*/ 782133 h 927328"/>
                <a:gd name="connsiteX781" fmla="*/ 672920 w 1311227"/>
                <a:gd name="connsiteY781" fmla="*/ 768435 h 927328"/>
                <a:gd name="connsiteX782" fmla="*/ 672920 w 1311227"/>
                <a:gd name="connsiteY782" fmla="*/ 727343 h 927328"/>
                <a:gd name="connsiteX783" fmla="*/ 670180 w 1311227"/>
                <a:gd name="connsiteY783" fmla="*/ 723234 h 927328"/>
                <a:gd name="connsiteX784" fmla="*/ 674289 w 1311227"/>
                <a:gd name="connsiteY784" fmla="*/ 708166 h 927328"/>
                <a:gd name="connsiteX785" fmla="*/ 674289 w 1311227"/>
                <a:gd name="connsiteY785" fmla="*/ 690359 h 927328"/>
                <a:gd name="connsiteX786" fmla="*/ 663331 w 1311227"/>
                <a:gd name="connsiteY786" fmla="*/ 686250 h 927328"/>
                <a:gd name="connsiteX787" fmla="*/ 664701 w 1311227"/>
                <a:gd name="connsiteY787" fmla="*/ 675292 h 927328"/>
                <a:gd name="connsiteX788" fmla="*/ 675659 w 1311227"/>
                <a:gd name="connsiteY788" fmla="*/ 675292 h 927328"/>
                <a:gd name="connsiteX789" fmla="*/ 677029 w 1311227"/>
                <a:gd name="connsiteY789" fmla="*/ 654746 h 927328"/>
                <a:gd name="connsiteX790" fmla="*/ 671550 w 1311227"/>
                <a:gd name="connsiteY790" fmla="*/ 647897 h 927328"/>
                <a:gd name="connsiteX791" fmla="*/ 677029 w 1311227"/>
                <a:gd name="connsiteY791" fmla="*/ 635569 h 927328"/>
                <a:gd name="connsiteX792" fmla="*/ 655113 w 1311227"/>
                <a:gd name="connsiteY792" fmla="*/ 584888 h 927328"/>
                <a:gd name="connsiteX793" fmla="*/ 649634 w 1311227"/>
                <a:gd name="connsiteY793" fmla="*/ 534207 h 927328"/>
                <a:gd name="connsiteX794" fmla="*/ 649634 w 1311227"/>
                <a:gd name="connsiteY794" fmla="*/ 494484 h 927328"/>
                <a:gd name="connsiteX795" fmla="*/ 641415 w 1311227"/>
                <a:gd name="connsiteY795" fmla="*/ 491744 h 927328"/>
                <a:gd name="connsiteX796" fmla="*/ 648264 w 1311227"/>
                <a:gd name="connsiteY796" fmla="*/ 487635 h 927328"/>
                <a:gd name="connsiteX797" fmla="*/ 670180 w 1311227"/>
                <a:gd name="connsiteY797" fmla="*/ 425995 h 927328"/>
                <a:gd name="connsiteX798" fmla="*/ 670180 w 1311227"/>
                <a:gd name="connsiteY798" fmla="*/ 375315 h 927328"/>
                <a:gd name="connsiteX799" fmla="*/ 667441 w 1311227"/>
                <a:gd name="connsiteY799" fmla="*/ 350659 h 927328"/>
                <a:gd name="connsiteX800" fmla="*/ 660592 w 1311227"/>
                <a:gd name="connsiteY800" fmla="*/ 339701 h 927328"/>
                <a:gd name="connsiteX801" fmla="*/ 655113 w 1311227"/>
                <a:gd name="connsiteY801" fmla="*/ 317785 h 927328"/>
                <a:gd name="connsiteX802" fmla="*/ 634566 w 1311227"/>
                <a:gd name="connsiteY802" fmla="*/ 373945 h 927328"/>
                <a:gd name="connsiteX803" fmla="*/ 603062 w 1311227"/>
                <a:gd name="connsiteY803" fmla="*/ 427365 h 927328"/>
                <a:gd name="connsiteX804" fmla="*/ 585255 w 1311227"/>
                <a:gd name="connsiteY804" fmla="*/ 476677 h 927328"/>
                <a:gd name="connsiteX805" fmla="*/ 585255 w 1311227"/>
                <a:gd name="connsiteY805" fmla="*/ 510921 h 927328"/>
                <a:gd name="connsiteX806" fmla="*/ 579776 w 1311227"/>
                <a:gd name="connsiteY806" fmla="*/ 495853 h 927328"/>
                <a:gd name="connsiteX807" fmla="*/ 567448 w 1311227"/>
                <a:gd name="connsiteY807" fmla="*/ 525988 h 927328"/>
                <a:gd name="connsiteX808" fmla="*/ 555120 w 1311227"/>
                <a:gd name="connsiteY808" fmla="*/ 498593 h 927328"/>
                <a:gd name="connsiteX809" fmla="*/ 560600 w 1311227"/>
                <a:gd name="connsiteY809" fmla="*/ 498593 h 927328"/>
                <a:gd name="connsiteX810" fmla="*/ 577036 w 1311227"/>
                <a:gd name="connsiteY810" fmla="*/ 447912 h 927328"/>
                <a:gd name="connsiteX811" fmla="*/ 598953 w 1311227"/>
                <a:gd name="connsiteY811" fmla="*/ 356138 h 927328"/>
                <a:gd name="connsiteX812" fmla="*/ 619499 w 1311227"/>
                <a:gd name="connsiteY812" fmla="*/ 272583 h 927328"/>
                <a:gd name="connsiteX813" fmla="*/ 616759 w 1311227"/>
                <a:gd name="connsiteY813" fmla="*/ 253406 h 927328"/>
                <a:gd name="connsiteX814" fmla="*/ 618129 w 1311227"/>
                <a:gd name="connsiteY814" fmla="*/ 234229 h 927328"/>
                <a:gd name="connsiteX815" fmla="*/ 629087 w 1311227"/>
                <a:gd name="connsiteY815" fmla="*/ 210943 h 927328"/>
                <a:gd name="connsiteX816" fmla="*/ 656483 w 1311227"/>
                <a:gd name="connsiteY816" fmla="*/ 204095 h 927328"/>
                <a:gd name="connsiteX817" fmla="*/ 689357 w 1311227"/>
                <a:gd name="connsiteY817" fmla="*/ 183548 h 927328"/>
                <a:gd name="connsiteX818" fmla="*/ 675659 w 1311227"/>
                <a:gd name="connsiteY818" fmla="*/ 160262 h 927328"/>
                <a:gd name="connsiteX819" fmla="*/ 672920 w 1311227"/>
                <a:gd name="connsiteY819" fmla="*/ 132867 h 927328"/>
                <a:gd name="connsiteX820" fmla="*/ 720861 w 1311227"/>
                <a:gd name="connsiteY820" fmla="*/ 79447 h 927328"/>
                <a:gd name="connsiteX821" fmla="*/ 198983 w 1311227"/>
                <a:gd name="connsiteY821" fmla="*/ 0 h 927328"/>
                <a:gd name="connsiteX822" fmla="*/ 222269 w 1311227"/>
                <a:gd name="connsiteY822" fmla="*/ 5479 h 927328"/>
                <a:gd name="connsiteX823" fmla="*/ 238706 w 1311227"/>
                <a:gd name="connsiteY823" fmla="*/ 43833 h 927328"/>
                <a:gd name="connsiteX824" fmla="*/ 241446 w 1311227"/>
                <a:gd name="connsiteY824" fmla="*/ 56160 h 927328"/>
                <a:gd name="connsiteX825" fmla="*/ 234597 w 1311227"/>
                <a:gd name="connsiteY825" fmla="*/ 79447 h 927328"/>
                <a:gd name="connsiteX826" fmla="*/ 244185 w 1311227"/>
                <a:gd name="connsiteY826" fmla="*/ 91774 h 927328"/>
                <a:gd name="connsiteX827" fmla="*/ 259253 w 1311227"/>
                <a:gd name="connsiteY827" fmla="*/ 93144 h 927328"/>
                <a:gd name="connsiteX828" fmla="*/ 293497 w 1311227"/>
                <a:gd name="connsiteY828" fmla="*/ 104102 h 927328"/>
                <a:gd name="connsiteX829" fmla="*/ 314043 w 1311227"/>
                <a:gd name="connsiteY829" fmla="*/ 108211 h 927328"/>
                <a:gd name="connsiteX830" fmla="*/ 405817 w 1311227"/>
                <a:gd name="connsiteY830" fmla="*/ 199985 h 927328"/>
                <a:gd name="connsiteX831" fmla="*/ 414035 w 1311227"/>
                <a:gd name="connsiteY831" fmla="*/ 223271 h 927328"/>
                <a:gd name="connsiteX832" fmla="*/ 418145 w 1311227"/>
                <a:gd name="connsiteY832" fmla="*/ 272583 h 927328"/>
                <a:gd name="connsiteX833" fmla="*/ 415405 w 1311227"/>
                <a:gd name="connsiteY833" fmla="*/ 336961 h 927328"/>
                <a:gd name="connsiteX834" fmla="*/ 423624 w 1311227"/>
                <a:gd name="connsiteY834" fmla="*/ 336961 h 927328"/>
                <a:gd name="connsiteX835" fmla="*/ 424994 w 1311227"/>
                <a:gd name="connsiteY835" fmla="*/ 341071 h 927328"/>
                <a:gd name="connsiteX836" fmla="*/ 416775 w 1311227"/>
                <a:gd name="connsiteY836" fmla="*/ 347919 h 927328"/>
                <a:gd name="connsiteX837" fmla="*/ 416775 w 1311227"/>
                <a:gd name="connsiteY837" fmla="*/ 358877 h 927328"/>
                <a:gd name="connsiteX838" fmla="*/ 442800 w 1311227"/>
                <a:gd name="connsiteY838" fmla="*/ 406819 h 927328"/>
                <a:gd name="connsiteX839" fmla="*/ 438691 w 1311227"/>
                <a:gd name="connsiteY839" fmla="*/ 406819 h 927328"/>
                <a:gd name="connsiteX840" fmla="*/ 420884 w 1311227"/>
                <a:gd name="connsiteY840" fmla="*/ 394491 h 927328"/>
                <a:gd name="connsiteX841" fmla="*/ 416775 w 1311227"/>
                <a:gd name="connsiteY841" fmla="*/ 401340 h 927328"/>
                <a:gd name="connsiteX842" fmla="*/ 427733 w 1311227"/>
                <a:gd name="connsiteY842" fmla="*/ 434214 h 927328"/>
                <a:gd name="connsiteX843" fmla="*/ 424994 w 1311227"/>
                <a:gd name="connsiteY843" fmla="*/ 435584 h 927328"/>
                <a:gd name="connsiteX844" fmla="*/ 411296 w 1311227"/>
                <a:gd name="connsiteY844" fmla="*/ 412298 h 927328"/>
                <a:gd name="connsiteX845" fmla="*/ 409926 w 1311227"/>
                <a:gd name="connsiteY845" fmla="*/ 415038 h 927328"/>
                <a:gd name="connsiteX846" fmla="*/ 412666 w 1311227"/>
                <a:gd name="connsiteY846" fmla="*/ 443803 h 927328"/>
                <a:gd name="connsiteX847" fmla="*/ 407187 w 1311227"/>
                <a:gd name="connsiteY847" fmla="*/ 446542 h 927328"/>
                <a:gd name="connsiteX848" fmla="*/ 401707 w 1311227"/>
                <a:gd name="connsiteY848" fmla="*/ 410928 h 927328"/>
                <a:gd name="connsiteX849" fmla="*/ 396229 w 1311227"/>
                <a:gd name="connsiteY849" fmla="*/ 409559 h 927328"/>
                <a:gd name="connsiteX850" fmla="*/ 388010 w 1311227"/>
                <a:gd name="connsiteY850" fmla="*/ 445172 h 927328"/>
                <a:gd name="connsiteX851" fmla="*/ 385271 w 1311227"/>
                <a:gd name="connsiteY851" fmla="*/ 408189 h 927328"/>
                <a:gd name="connsiteX852" fmla="*/ 386640 w 1311227"/>
                <a:gd name="connsiteY852" fmla="*/ 399970 h 927328"/>
                <a:gd name="connsiteX853" fmla="*/ 381161 w 1311227"/>
                <a:gd name="connsiteY853" fmla="*/ 397231 h 927328"/>
                <a:gd name="connsiteX854" fmla="*/ 363354 w 1311227"/>
                <a:gd name="connsiteY854" fmla="*/ 413668 h 927328"/>
                <a:gd name="connsiteX855" fmla="*/ 361984 w 1311227"/>
                <a:gd name="connsiteY855" fmla="*/ 409559 h 927328"/>
                <a:gd name="connsiteX856" fmla="*/ 392119 w 1311227"/>
                <a:gd name="connsiteY856" fmla="*/ 347919 h 927328"/>
                <a:gd name="connsiteX857" fmla="*/ 392119 w 1311227"/>
                <a:gd name="connsiteY857" fmla="*/ 321894 h 927328"/>
                <a:gd name="connsiteX858" fmla="*/ 370203 w 1311227"/>
                <a:gd name="connsiteY858" fmla="*/ 230120 h 927328"/>
                <a:gd name="connsiteX859" fmla="*/ 312673 w 1311227"/>
                <a:gd name="connsiteY859" fmla="*/ 190397 h 927328"/>
                <a:gd name="connsiteX860" fmla="*/ 312673 w 1311227"/>
                <a:gd name="connsiteY860" fmla="*/ 252036 h 927328"/>
                <a:gd name="connsiteX861" fmla="*/ 301715 w 1311227"/>
                <a:gd name="connsiteY861" fmla="*/ 326003 h 927328"/>
                <a:gd name="connsiteX862" fmla="*/ 312673 w 1311227"/>
                <a:gd name="connsiteY862" fmla="*/ 352029 h 927328"/>
                <a:gd name="connsiteX863" fmla="*/ 319522 w 1311227"/>
                <a:gd name="connsiteY863" fmla="*/ 393122 h 927328"/>
                <a:gd name="connsiteX864" fmla="*/ 323631 w 1311227"/>
                <a:gd name="connsiteY864" fmla="*/ 462979 h 927328"/>
                <a:gd name="connsiteX865" fmla="*/ 329110 w 1311227"/>
                <a:gd name="connsiteY865" fmla="*/ 464349 h 927328"/>
                <a:gd name="connsiteX866" fmla="*/ 330480 w 1311227"/>
                <a:gd name="connsiteY866" fmla="*/ 467088 h 927328"/>
                <a:gd name="connsiteX867" fmla="*/ 325001 w 1311227"/>
                <a:gd name="connsiteY867" fmla="*/ 473937 h 927328"/>
                <a:gd name="connsiteX868" fmla="*/ 325001 w 1311227"/>
                <a:gd name="connsiteY868" fmla="*/ 484895 h 927328"/>
                <a:gd name="connsiteX869" fmla="*/ 326371 w 1311227"/>
                <a:gd name="connsiteY869" fmla="*/ 498593 h 927328"/>
                <a:gd name="connsiteX870" fmla="*/ 308564 w 1311227"/>
                <a:gd name="connsiteY870" fmla="*/ 554753 h 927328"/>
                <a:gd name="connsiteX871" fmla="*/ 312673 w 1311227"/>
                <a:gd name="connsiteY871" fmla="*/ 558863 h 927328"/>
                <a:gd name="connsiteX872" fmla="*/ 315413 w 1311227"/>
                <a:gd name="connsiteY872" fmla="*/ 556123 h 927328"/>
                <a:gd name="connsiteX873" fmla="*/ 318152 w 1311227"/>
                <a:gd name="connsiteY873" fmla="*/ 560232 h 927328"/>
                <a:gd name="connsiteX874" fmla="*/ 309934 w 1311227"/>
                <a:gd name="connsiteY874" fmla="*/ 558863 h 927328"/>
                <a:gd name="connsiteX875" fmla="*/ 272950 w 1311227"/>
                <a:gd name="connsiteY875" fmla="*/ 584888 h 927328"/>
                <a:gd name="connsiteX876" fmla="*/ 271580 w 1311227"/>
                <a:gd name="connsiteY876" fmla="*/ 588997 h 927328"/>
                <a:gd name="connsiteX877" fmla="*/ 274320 w 1311227"/>
                <a:gd name="connsiteY877" fmla="*/ 593106 h 927328"/>
                <a:gd name="connsiteX878" fmla="*/ 268841 w 1311227"/>
                <a:gd name="connsiteY878" fmla="*/ 593106 h 927328"/>
                <a:gd name="connsiteX879" fmla="*/ 235967 w 1311227"/>
                <a:gd name="connsiteY879" fmla="*/ 630090 h 927328"/>
                <a:gd name="connsiteX880" fmla="*/ 222269 w 1311227"/>
                <a:gd name="connsiteY880" fmla="*/ 628720 h 927328"/>
                <a:gd name="connsiteX881" fmla="*/ 227748 w 1311227"/>
                <a:gd name="connsiteY881" fmla="*/ 656116 h 927328"/>
                <a:gd name="connsiteX882" fmla="*/ 209941 w 1311227"/>
                <a:gd name="connsiteY882" fmla="*/ 669813 h 927328"/>
                <a:gd name="connsiteX883" fmla="*/ 216790 w 1311227"/>
                <a:gd name="connsiteY883" fmla="*/ 749259 h 927328"/>
                <a:gd name="connsiteX884" fmla="*/ 238706 w 1311227"/>
                <a:gd name="connsiteY884" fmla="*/ 798570 h 927328"/>
                <a:gd name="connsiteX885" fmla="*/ 231857 w 1311227"/>
                <a:gd name="connsiteY885" fmla="*/ 810898 h 927328"/>
                <a:gd name="connsiteX886" fmla="*/ 231857 w 1311227"/>
                <a:gd name="connsiteY886" fmla="*/ 836923 h 927328"/>
                <a:gd name="connsiteX887" fmla="*/ 205832 w 1311227"/>
                <a:gd name="connsiteY887" fmla="*/ 846512 h 927328"/>
                <a:gd name="connsiteX888" fmla="*/ 179807 w 1311227"/>
                <a:gd name="connsiteY888" fmla="*/ 834184 h 927328"/>
                <a:gd name="connsiteX889" fmla="*/ 192134 w 1311227"/>
                <a:gd name="connsiteY889" fmla="*/ 813638 h 927328"/>
                <a:gd name="connsiteX890" fmla="*/ 196244 w 1311227"/>
                <a:gd name="connsiteY890" fmla="*/ 801310 h 927328"/>
                <a:gd name="connsiteX891" fmla="*/ 196244 w 1311227"/>
                <a:gd name="connsiteY891" fmla="*/ 794461 h 927328"/>
                <a:gd name="connsiteX892" fmla="*/ 197614 w 1311227"/>
                <a:gd name="connsiteY892" fmla="*/ 779394 h 927328"/>
                <a:gd name="connsiteX893" fmla="*/ 157891 w 1311227"/>
                <a:gd name="connsiteY893" fmla="*/ 656116 h 927328"/>
                <a:gd name="connsiteX894" fmla="*/ 157891 w 1311227"/>
                <a:gd name="connsiteY894" fmla="*/ 598586 h 927328"/>
                <a:gd name="connsiteX895" fmla="*/ 153781 w 1311227"/>
                <a:gd name="connsiteY895" fmla="*/ 595846 h 927328"/>
                <a:gd name="connsiteX896" fmla="*/ 156521 w 1311227"/>
                <a:gd name="connsiteY896" fmla="*/ 593106 h 927328"/>
                <a:gd name="connsiteX897" fmla="*/ 148302 w 1311227"/>
                <a:gd name="connsiteY897" fmla="*/ 580779 h 927328"/>
                <a:gd name="connsiteX898" fmla="*/ 152411 w 1311227"/>
                <a:gd name="connsiteY898" fmla="*/ 568451 h 927328"/>
                <a:gd name="connsiteX899" fmla="*/ 137344 w 1311227"/>
                <a:gd name="connsiteY899" fmla="*/ 573930 h 927328"/>
                <a:gd name="connsiteX900" fmla="*/ 115428 w 1311227"/>
                <a:gd name="connsiteY900" fmla="*/ 567081 h 927328"/>
                <a:gd name="connsiteX901" fmla="*/ 120907 w 1311227"/>
                <a:gd name="connsiteY901" fmla="*/ 564341 h 927328"/>
                <a:gd name="connsiteX902" fmla="*/ 118168 w 1311227"/>
                <a:gd name="connsiteY902" fmla="*/ 558863 h 927328"/>
                <a:gd name="connsiteX903" fmla="*/ 131865 w 1311227"/>
                <a:gd name="connsiteY903" fmla="*/ 542425 h 927328"/>
                <a:gd name="connsiteX904" fmla="*/ 134604 w 1311227"/>
                <a:gd name="connsiteY904" fmla="*/ 543795 h 927328"/>
                <a:gd name="connsiteX905" fmla="*/ 140084 w 1311227"/>
                <a:gd name="connsiteY905" fmla="*/ 543795 h 927328"/>
                <a:gd name="connsiteX906" fmla="*/ 141453 w 1311227"/>
                <a:gd name="connsiteY906" fmla="*/ 541056 h 927328"/>
                <a:gd name="connsiteX907" fmla="*/ 135974 w 1311227"/>
                <a:gd name="connsiteY907" fmla="*/ 508181 h 927328"/>
                <a:gd name="connsiteX908" fmla="*/ 135974 w 1311227"/>
                <a:gd name="connsiteY908" fmla="*/ 464349 h 927328"/>
                <a:gd name="connsiteX909" fmla="*/ 127756 w 1311227"/>
                <a:gd name="connsiteY909" fmla="*/ 464349 h 927328"/>
                <a:gd name="connsiteX910" fmla="*/ 126386 w 1311227"/>
                <a:gd name="connsiteY910" fmla="*/ 460240 h 927328"/>
                <a:gd name="connsiteX911" fmla="*/ 135974 w 1311227"/>
                <a:gd name="connsiteY911" fmla="*/ 447912 h 927328"/>
                <a:gd name="connsiteX912" fmla="*/ 137344 w 1311227"/>
                <a:gd name="connsiteY912" fmla="*/ 438323 h 927328"/>
                <a:gd name="connsiteX913" fmla="*/ 159260 w 1311227"/>
                <a:gd name="connsiteY913" fmla="*/ 345180 h 927328"/>
                <a:gd name="connsiteX914" fmla="*/ 152411 w 1311227"/>
                <a:gd name="connsiteY914" fmla="*/ 298608 h 927328"/>
                <a:gd name="connsiteX915" fmla="*/ 111319 w 1311227"/>
                <a:gd name="connsiteY915" fmla="*/ 327373 h 927328"/>
                <a:gd name="connsiteX916" fmla="*/ 92142 w 1311227"/>
                <a:gd name="connsiteY916" fmla="*/ 295869 h 927328"/>
                <a:gd name="connsiteX917" fmla="*/ 94881 w 1311227"/>
                <a:gd name="connsiteY917" fmla="*/ 268473 h 927328"/>
                <a:gd name="connsiteX918" fmla="*/ 92142 w 1311227"/>
                <a:gd name="connsiteY918" fmla="*/ 242448 h 927328"/>
                <a:gd name="connsiteX919" fmla="*/ 100361 w 1311227"/>
                <a:gd name="connsiteY919" fmla="*/ 206834 h 927328"/>
                <a:gd name="connsiteX920" fmla="*/ 90773 w 1311227"/>
                <a:gd name="connsiteY920" fmla="*/ 171220 h 927328"/>
                <a:gd name="connsiteX921" fmla="*/ 131865 w 1311227"/>
                <a:gd name="connsiteY921" fmla="*/ 126018 h 927328"/>
                <a:gd name="connsiteX922" fmla="*/ 174327 w 1311227"/>
                <a:gd name="connsiteY922" fmla="*/ 95883 h 927328"/>
                <a:gd name="connsiteX923" fmla="*/ 155151 w 1311227"/>
                <a:gd name="connsiteY923" fmla="*/ 57530 h 927328"/>
                <a:gd name="connsiteX924" fmla="*/ 155151 w 1311227"/>
                <a:gd name="connsiteY924" fmla="*/ 52051 h 927328"/>
                <a:gd name="connsiteX925" fmla="*/ 163369 w 1311227"/>
                <a:gd name="connsiteY925" fmla="*/ 50682 h 927328"/>
                <a:gd name="connsiteX926" fmla="*/ 198983 w 1311227"/>
                <a:gd name="connsiteY926" fmla="*/ 0 h 927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</a:cxnLst>
              <a:rect l="l" t="t" r="r" b="b"/>
              <a:pathLst>
                <a:path w="1311227" h="927328">
                  <a:moveTo>
                    <a:pt x="723132" y="924120"/>
                  </a:moveTo>
                  <a:lnTo>
                    <a:pt x="724970" y="925958"/>
                  </a:lnTo>
                  <a:cubicBezTo>
                    <a:pt x="723601" y="925958"/>
                    <a:pt x="722231" y="924588"/>
                    <a:pt x="722231" y="924588"/>
                  </a:cubicBezTo>
                  <a:close/>
                  <a:moveTo>
                    <a:pt x="737632" y="922984"/>
                  </a:moveTo>
                  <a:lnTo>
                    <a:pt x="740038" y="924588"/>
                  </a:lnTo>
                  <a:cubicBezTo>
                    <a:pt x="739353" y="924588"/>
                    <a:pt x="738668" y="924931"/>
                    <a:pt x="738155" y="924760"/>
                  </a:cubicBezTo>
                  <a:close/>
                  <a:moveTo>
                    <a:pt x="711578" y="922914"/>
                  </a:moveTo>
                  <a:lnTo>
                    <a:pt x="711445" y="923561"/>
                  </a:lnTo>
                  <a:cubicBezTo>
                    <a:pt x="710588" y="924588"/>
                    <a:pt x="709218" y="925273"/>
                    <a:pt x="707164" y="927328"/>
                  </a:cubicBezTo>
                  <a:close/>
                  <a:moveTo>
                    <a:pt x="694973" y="917705"/>
                  </a:moveTo>
                  <a:lnTo>
                    <a:pt x="694836" y="921849"/>
                  </a:lnTo>
                  <a:cubicBezTo>
                    <a:pt x="693466" y="920479"/>
                    <a:pt x="693466" y="919109"/>
                    <a:pt x="694836" y="917739"/>
                  </a:cubicBezTo>
                  <a:close/>
                  <a:moveTo>
                    <a:pt x="575667" y="867058"/>
                  </a:moveTo>
                  <a:cubicBezTo>
                    <a:pt x="577036" y="867058"/>
                    <a:pt x="579776" y="868428"/>
                    <a:pt x="579776" y="869798"/>
                  </a:cubicBezTo>
                  <a:lnTo>
                    <a:pt x="574297" y="871168"/>
                  </a:lnTo>
                  <a:close/>
                  <a:moveTo>
                    <a:pt x="571558" y="824596"/>
                  </a:moveTo>
                  <a:lnTo>
                    <a:pt x="571558" y="828705"/>
                  </a:lnTo>
                  <a:lnTo>
                    <a:pt x="570775" y="824791"/>
                  </a:lnTo>
                  <a:close/>
                  <a:moveTo>
                    <a:pt x="570188" y="821856"/>
                  </a:moveTo>
                  <a:lnTo>
                    <a:pt x="570775" y="824791"/>
                  </a:lnTo>
                  <a:lnTo>
                    <a:pt x="566078" y="825965"/>
                  </a:lnTo>
                  <a:cubicBezTo>
                    <a:pt x="566078" y="824596"/>
                    <a:pt x="568818" y="824596"/>
                    <a:pt x="570188" y="821856"/>
                  </a:cubicBezTo>
                  <a:close/>
                  <a:moveTo>
                    <a:pt x="527725" y="809528"/>
                  </a:moveTo>
                  <a:cubicBezTo>
                    <a:pt x="527725" y="809528"/>
                    <a:pt x="529095" y="809528"/>
                    <a:pt x="530465" y="810898"/>
                  </a:cubicBezTo>
                  <a:cubicBezTo>
                    <a:pt x="529095" y="812268"/>
                    <a:pt x="527725" y="812268"/>
                    <a:pt x="526355" y="812268"/>
                  </a:cubicBezTo>
                  <a:cubicBezTo>
                    <a:pt x="526355" y="810898"/>
                    <a:pt x="526355" y="809528"/>
                    <a:pt x="527725" y="809528"/>
                  </a:cubicBezTo>
                  <a:close/>
                  <a:moveTo>
                    <a:pt x="597583" y="801310"/>
                  </a:moveTo>
                  <a:cubicBezTo>
                    <a:pt x="598953" y="801310"/>
                    <a:pt x="601692" y="802680"/>
                    <a:pt x="603062" y="805419"/>
                  </a:cubicBezTo>
                  <a:lnTo>
                    <a:pt x="594843" y="805419"/>
                  </a:lnTo>
                  <a:cubicBezTo>
                    <a:pt x="596213" y="804050"/>
                    <a:pt x="596213" y="802680"/>
                    <a:pt x="597583" y="801310"/>
                  </a:cubicBezTo>
                  <a:close/>
                  <a:moveTo>
                    <a:pt x="807156" y="768435"/>
                  </a:moveTo>
                  <a:lnTo>
                    <a:pt x="812635" y="769805"/>
                  </a:lnTo>
                  <a:cubicBezTo>
                    <a:pt x="811265" y="772545"/>
                    <a:pt x="812635" y="773915"/>
                    <a:pt x="808526" y="773915"/>
                  </a:cubicBezTo>
                  <a:cubicBezTo>
                    <a:pt x="805786" y="773915"/>
                    <a:pt x="805786" y="772545"/>
                    <a:pt x="804416" y="771175"/>
                  </a:cubicBezTo>
                  <a:close/>
                  <a:moveTo>
                    <a:pt x="740038" y="749259"/>
                  </a:moveTo>
                  <a:cubicBezTo>
                    <a:pt x="744147" y="754738"/>
                    <a:pt x="755105" y="753368"/>
                    <a:pt x="755105" y="761587"/>
                  </a:cubicBezTo>
                  <a:cubicBezTo>
                    <a:pt x="755105" y="765696"/>
                    <a:pt x="752366" y="769805"/>
                    <a:pt x="750996" y="775285"/>
                  </a:cubicBezTo>
                  <a:cubicBezTo>
                    <a:pt x="750996" y="778024"/>
                    <a:pt x="752366" y="782133"/>
                    <a:pt x="750996" y="784873"/>
                  </a:cubicBezTo>
                  <a:cubicBezTo>
                    <a:pt x="749626" y="787612"/>
                    <a:pt x="746887" y="790352"/>
                    <a:pt x="744147" y="790352"/>
                  </a:cubicBezTo>
                  <a:cubicBezTo>
                    <a:pt x="737298" y="790352"/>
                    <a:pt x="733189" y="784873"/>
                    <a:pt x="733189" y="779394"/>
                  </a:cubicBezTo>
                  <a:cubicBezTo>
                    <a:pt x="733189" y="776654"/>
                    <a:pt x="734559" y="775285"/>
                    <a:pt x="734559" y="773915"/>
                  </a:cubicBezTo>
                  <a:cubicBezTo>
                    <a:pt x="735929" y="771175"/>
                    <a:pt x="734559" y="767066"/>
                    <a:pt x="734559" y="764327"/>
                  </a:cubicBezTo>
                  <a:cubicBezTo>
                    <a:pt x="734559" y="760217"/>
                    <a:pt x="737298" y="754738"/>
                    <a:pt x="740038" y="749259"/>
                  </a:cubicBezTo>
                  <a:close/>
                  <a:moveTo>
                    <a:pt x="396229" y="747889"/>
                  </a:moveTo>
                  <a:cubicBezTo>
                    <a:pt x="396229" y="749259"/>
                    <a:pt x="397598" y="750629"/>
                    <a:pt x="398968" y="751999"/>
                  </a:cubicBezTo>
                  <a:cubicBezTo>
                    <a:pt x="397598" y="753368"/>
                    <a:pt x="394859" y="754738"/>
                    <a:pt x="392119" y="754738"/>
                  </a:cubicBezTo>
                  <a:cubicBezTo>
                    <a:pt x="392119" y="753368"/>
                    <a:pt x="390749" y="754738"/>
                    <a:pt x="390749" y="750629"/>
                  </a:cubicBezTo>
                  <a:cubicBezTo>
                    <a:pt x="390749" y="747889"/>
                    <a:pt x="393489" y="747889"/>
                    <a:pt x="396229" y="747889"/>
                  </a:cubicBezTo>
                  <a:close/>
                  <a:moveTo>
                    <a:pt x="741408" y="734192"/>
                  </a:moveTo>
                  <a:cubicBezTo>
                    <a:pt x="742777" y="734192"/>
                    <a:pt x="744147" y="734192"/>
                    <a:pt x="745517" y="735562"/>
                  </a:cubicBezTo>
                  <a:cubicBezTo>
                    <a:pt x="744147" y="738301"/>
                    <a:pt x="741408" y="739671"/>
                    <a:pt x="738668" y="739671"/>
                  </a:cubicBezTo>
                  <a:cubicBezTo>
                    <a:pt x="740038" y="738301"/>
                    <a:pt x="740038" y="734192"/>
                    <a:pt x="741408" y="734192"/>
                  </a:cubicBezTo>
                  <a:close/>
                  <a:moveTo>
                    <a:pt x="572927" y="732822"/>
                  </a:moveTo>
                  <a:cubicBezTo>
                    <a:pt x="572927" y="732822"/>
                    <a:pt x="574297" y="734192"/>
                    <a:pt x="574297" y="735562"/>
                  </a:cubicBezTo>
                  <a:lnTo>
                    <a:pt x="570188" y="735562"/>
                  </a:lnTo>
                  <a:close/>
                  <a:moveTo>
                    <a:pt x="594843" y="730082"/>
                  </a:moveTo>
                  <a:cubicBezTo>
                    <a:pt x="596213" y="730082"/>
                    <a:pt x="597583" y="730082"/>
                    <a:pt x="598953" y="731452"/>
                  </a:cubicBezTo>
                  <a:cubicBezTo>
                    <a:pt x="598953" y="731452"/>
                    <a:pt x="598953" y="732822"/>
                    <a:pt x="597583" y="734192"/>
                  </a:cubicBezTo>
                  <a:cubicBezTo>
                    <a:pt x="594843" y="732822"/>
                    <a:pt x="593474" y="731452"/>
                    <a:pt x="594843" y="730082"/>
                  </a:cubicBezTo>
                  <a:close/>
                  <a:moveTo>
                    <a:pt x="767433" y="727343"/>
                  </a:moveTo>
                  <a:lnTo>
                    <a:pt x="774282" y="727343"/>
                  </a:lnTo>
                  <a:cubicBezTo>
                    <a:pt x="774282" y="728712"/>
                    <a:pt x="775652" y="730082"/>
                    <a:pt x="774282" y="735562"/>
                  </a:cubicBezTo>
                  <a:cubicBezTo>
                    <a:pt x="772912" y="735562"/>
                    <a:pt x="772912" y="736931"/>
                    <a:pt x="770173" y="736931"/>
                  </a:cubicBezTo>
                  <a:cubicBezTo>
                    <a:pt x="766063" y="736931"/>
                    <a:pt x="766063" y="735562"/>
                    <a:pt x="763324" y="732822"/>
                  </a:cubicBezTo>
                  <a:cubicBezTo>
                    <a:pt x="763324" y="731452"/>
                    <a:pt x="764693" y="728712"/>
                    <a:pt x="767433" y="727343"/>
                  </a:cubicBezTo>
                  <a:close/>
                  <a:moveTo>
                    <a:pt x="812635" y="723234"/>
                  </a:moveTo>
                  <a:lnTo>
                    <a:pt x="818114" y="724603"/>
                  </a:lnTo>
                  <a:cubicBezTo>
                    <a:pt x="818114" y="724603"/>
                    <a:pt x="816744" y="724603"/>
                    <a:pt x="815375" y="725973"/>
                  </a:cubicBezTo>
                  <a:close/>
                  <a:moveTo>
                    <a:pt x="659222" y="723234"/>
                  </a:moveTo>
                  <a:lnTo>
                    <a:pt x="664701" y="724603"/>
                  </a:lnTo>
                  <a:lnTo>
                    <a:pt x="664701" y="728712"/>
                  </a:lnTo>
                  <a:cubicBezTo>
                    <a:pt x="663331" y="727343"/>
                    <a:pt x="659222" y="728712"/>
                    <a:pt x="659222" y="723234"/>
                  </a:cubicBezTo>
                  <a:close/>
                  <a:moveTo>
                    <a:pt x="834551" y="717754"/>
                  </a:moveTo>
                  <a:cubicBezTo>
                    <a:pt x="838661" y="717754"/>
                    <a:pt x="840030" y="719124"/>
                    <a:pt x="841400" y="719124"/>
                  </a:cubicBezTo>
                  <a:cubicBezTo>
                    <a:pt x="841400" y="720494"/>
                    <a:pt x="841400" y="721864"/>
                    <a:pt x="838661" y="721864"/>
                  </a:cubicBezTo>
                  <a:cubicBezTo>
                    <a:pt x="834551" y="721864"/>
                    <a:pt x="834551" y="719124"/>
                    <a:pt x="834551" y="717754"/>
                  </a:cubicBezTo>
                  <a:close/>
                  <a:moveTo>
                    <a:pt x="983855" y="713645"/>
                  </a:moveTo>
                  <a:cubicBezTo>
                    <a:pt x="986595" y="713645"/>
                    <a:pt x="989334" y="716385"/>
                    <a:pt x="990704" y="719124"/>
                  </a:cubicBezTo>
                  <a:cubicBezTo>
                    <a:pt x="987964" y="721864"/>
                    <a:pt x="983855" y="723234"/>
                    <a:pt x="981115" y="723234"/>
                  </a:cubicBezTo>
                  <a:cubicBezTo>
                    <a:pt x="977006" y="723234"/>
                    <a:pt x="977006" y="723234"/>
                    <a:pt x="974267" y="721864"/>
                  </a:cubicBezTo>
                  <a:cubicBezTo>
                    <a:pt x="977006" y="719124"/>
                    <a:pt x="979745" y="713645"/>
                    <a:pt x="983855" y="713645"/>
                  </a:cubicBezTo>
                  <a:close/>
                  <a:moveTo>
                    <a:pt x="664701" y="706797"/>
                  </a:moveTo>
                  <a:cubicBezTo>
                    <a:pt x="664701" y="706797"/>
                    <a:pt x="664701" y="708166"/>
                    <a:pt x="666071" y="709536"/>
                  </a:cubicBezTo>
                  <a:cubicBezTo>
                    <a:pt x="664701" y="710906"/>
                    <a:pt x="663331" y="713645"/>
                    <a:pt x="660592" y="713645"/>
                  </a:cubicBezTo>
                  <a:lnTo>
                    <a:pt x="660592" y="709536"/>
                  </a:lnTo>
                  <a:cubicBezTo>
                    <a:pt x="661962" y="708166"/>
                    <a:pt x="663331" y="706797"/>
                    <a:pt x="664701" y="706797"/>
                  </a:cubicBezTo>
                  <a:close/>
                  <a:moveTo>
                    <a:pt x="1160554" y="704057"/>
                  </a:moveTo>
                  <a:cubicBezTo>
                    <a:pt x="1164663" y="704057"/>
                    <a:pt x="1166033" y="705427"/>
                    <a:pt x="1166033" y="708166"/>
                  </a:cubicBezTo>
                  <a:cubicBezTo>
                    <a:pt x="1166033" y="713645"/>
                    <a:pt x="1155075" y="716385"/>
                    <a:pt x="1152335" y="716385"/>
                  </a:cubicBezTo>
                  <a:cubicBezTo>
                    <a:pt x="1148226" y="716385"/>
                    <a:pt x="1148226" y="713645"/>
                    <a:pt x="1146856" y="712275"/>
                  </a:cubicBezTo>
                  <a:cubicBezTo>
                    <a:pt x="1146856" y="710906"/>
                    <a:pt x="1148226" y="708166"/>
                    <a:pt x="1150966" y="705427"/>
                  </a:cubicBezTo>
                  <a:cubicBezTo>
                    <a:pt x="1153705" y="705427"/>
                    <a:pt x="1157814" y="704057"/>
                    <a:pt x="1160554" y="704057"/>
                  </a:cubicBezTo>
                  <a:close/>
                  <a:moveTo>
                    <a:pt x="401707" y="699947"/>
                  </a:moveTo>
                  <a:lnTo>
                    <a:pt x="401707" y="704057"/>
                  </a:lnTo>
                  <a:lnTo>
                    <a:pt x="407187" y="704057"/>
                  </a:lnTo>
                  <a:cubicBezTo>
                    <a:pt x="405817" y="704057"/>
                    <a:pt x="401707" y="704057"/>
                    <a:pt x="400338" y="708166"/>
                  </a:cubicBezTo>
                  <a:cubicBezTo>
                    <a:pt x="400338" y="705427"/>
                    <a:pt x="401707" y="702687"/>
                    <a:pt x="401707" y="699947"/>
                  </a:cubicBezTo>
                  <a:close/>
                  <a:moveTo>
                    <a:pt x="1157814" y="690359"/>
                  </a:moveTo>
                  <a:cubicBezTo>
                    <a:pt x="1159184" y="691729"/>
                    <a:pt x="1161924" y="691729"/>
                    <a:pt x="1163293" y="693099"/>
                  </a:cubicBezTo>
                  <a:cubicBezTo>
                    <a:pt x="1163293" y="693099"/>
                    <a:pt x="1163293" y="694469"/>
                    <a:pt x="1161924" y="695839"/>
                  </a:cubicBezTo>
                  <a:cubicBezTo>
                    <a:pt x="1160554" y="695839"/>
                    <a:pt x="1159184" y="693099"/>
                    <a:pt x="1157814" y="690359"/>
                  </a:cubicBezTo>
                  <a:close/>
                  <a:moveTo>
                    <a:pt x="864686" y="690359"/>
                  </a:moveTo>
                  <a:cubicBezTo>
                    <a:pt x="866056" y="690359"/>
                    <a:pt x="868795" y="691729"/>
                    <a:pt x="868795" y="693099"/>
                  </a:cubicBezTo>
                  <a:cubicBezTo>
                    <a:pt x="868795" y="693099"/>
                    <a:pt x="867426" y="693099"/>
                    <a:pt x="866056" y="694469"/>
                  </a:cubicBezTo>
                  <a:cubicBezTo>
                    <a:pt x="864686" y="693099"/>
                    <a:pt x="863316" y="690359"/>
                    <a:pt x="864686" y="690359"/>
                  </a:cubicBezTo>
                  <a:close/>
                  <a:moveTo>
                    <a:pt x="849619" y="690359"/>
                  </a:moveTo>
                  <a:cubicBezTo>
                    <a:pt x="850988" y="690359"/>
                    <a:pt x="853728" y="691729"/>
                    <a:pt x="853728" y="693099"/>
                  </a:cubicBezTo>
                  <a:lnTo>
                    <a:pt x="848249" y="693099"/>
                  </a:lnTo>
                  <a:close/>
                  <a:moveTo>
                    <a:pt x="444170" y="688989"/>
                  </a:moveTo>
                  <a:cubicBezTo>
                    <a:pt x="445540" y="687620"/>
                    <a:pt x="448279" y="687620"/>
                    <a:pt x="449649" y="688989"/>
                  </a:cubicBezTo>
                  <a:cubicBezTo>
                    <a:pt x="449649" y="688989"/>
                    <a:pt x="449649" y="690359"/>
                    <a:pt x="448279" y="691729"/>
                  </a:cubicBezTo>
                  <a:cubicBezTo>
                    <a:pt x="446910" y="691729"/>
                    <a:pt x="445540" y="690359"/>
                    <a:pt x="444170" y="688989"/>
                  </a:cubicBezTo>
                  <a:close/>
                  <a:moveTo>
                    <a:pt x="649634" y="687620"/>
                  </a:moveTo>
                  <a:lnTo>
                    <a:pt x="656483" y="688989"/>
                  </a:lnTo>
                  <a:cubicBezTo>
                    <a:pt x="655113" y="688989"/>
                    <a:pt x="652373" y="690359"/>
                    <a:pt x="648264" y="690359"/>
                  </a:cubicBezTo>
                  <a:close/>
                  <a:moveTo>
                    <a:pt x="855098" y="682141"/>
                  </a:moveTo>
                  <a:cubicBezTo>
                    <a:pt x="855098" y="682141"/>
                    <a:pt x="856468" y="683511"/>
                    <a:pt x="856468" y="684880"/>
                  </a:cubicBezTo>
                  <a:cubicBezTo>
                    <a:pt x="855098" y="686250"/>
                    <a:pt x="852358" y="684880"/>
                    <a:pt x="850988" y="684880"/>
                  </a:cubicBezTo>
                  <a:cubicBezTo>
                    <a:pt x="852358" y="683511"/>
                    <a:pt x="853728" y="682141"/>
                    <a:pt x="855098" y="682141"/>
                  </a:cubicBezTo>
                  <a:close/>
                  <a:moveTo>
                    <a:pt x="412666" y="679401"/>
                  </a:moveTo>
                  <a:cubicBezTo>
                    <a:pt x="414035" y="679401"/>
                    <a:pt x="415405" y="679401"/>
                    <a:pt x="416775" y="680771"/>
                  </a:cubicBezTo>
                  <a:cubicBezTo>
                    <a:pt x="416775" y="680771"/>
                    <a:pt x="416775" y="682141"/>
                    <a:pt x="415405" y="683511"/>
                  </a:cubicBezTo>
                  <a:cubicBezTo>
                    <a:pt x="414035" y="683511"/>
                    <a:pt x="412666" y="683511"/>
                    <a:pt x="411296" y="682141"/>
                  </a:cubicBezTo>
                  <a:cubicBezTo>
                    <a:pt x="411296" y="682141"/>
                    <a:pt x="412666" y="680771"/>
                    <a:pt x="412666" y="679401"/>
                  </a:cubicBezTo>
                  <a:close/>
                  <a:moveTo>
                    <a:pt x="368833" y="679401"/>
                  </a:moveTo>
                  <a:lnTo>
                    <a:pt x="372943" y="679401"/>
                  </a:lnTo>
                  <a:cubicBezTo>
                    <a:pt x="374312" y="680771"/>
                    <a:pt x="375682" y="682141"/>
                    <a:pt x="375682" y="684880"/>
                  </a:cubicBezTo>
                  <a:lnTo>
                    <a:pt x="367464" y="684880"/>
                  </a:lnTo>
                  <a:cubicBezTo>
                    <a:pt x="367464" y="684880"/>
                    <a:pt x="367464" y="683511"/>
                    <a:pt x="366094" y="682141"/>
                  </a:cubicBezTo>
                  <a:close/>
                  <a:moveTo>
                    <a:pt x="643470" y="677860"/>
                  </a:moveTo>
                  <a:cubicBezTo>
                    <a:pt x="643813" y="678032"/>
                    <a:pt x="644155" y="678716"/>
                    <a:pt x="644155" y="680771"/>
                  </a:cubicBezTo>
                  <a:cubicBezTo>
                    <a:pt x="644155" y="683511"/>
                    <a:pt x="641415" y="686250"/>
                    <a:pt x="640046" y="688989"/>
                  </a:cubicBezTo>
                  <a:cubicBezTo>
                    <a:pt x="638676" y="691729"/>
                    <a:pt x="640046" y="697208"/>
                    <a:pt x="638676" y="701317"/>
                  </a:cubicBezTo>
                  <a:cubicBezTo>
                    <a:pt x="637306" y="705427"/>
                    <a:pt x="634566" y="709536"/>
                    <a:pt x="629087" y="709536"/>
                  </a:cubicBezTo>
                  <a:cubicBezTo>
                    <a:pt x="622239" y="709536"/>
                    <a:pt x="618129" y="706797"/>
                    <a:pt x="614020" y="702687"/>
                  </a:cubicBezTo>
                  <a:cubicBezTo>
                    <a:pt x="612650" y="702687"/>
                    <a:pt x="611281" y="704057"/>
                    <a:pt x="609911" y="704057"/>
                  </a:cubicBezTo>
                  <a:cubicBezTo>
                    <a:pt x="609911" y="702687"/>
                    <a:pt x="612650" y="702687"/>
                    <a:pt x="612650" y="699947"/>
                  </a:cubicBezTo>
                  <a:cubicBezTo>
                    <a:pt x="612650" y="697208"/>
                    <a:pt x="612650" y="691729"/>
                    <a:pt x="615390" y="688989"/>
                  </a:cubicBezTo>
                  <a:cubicBezTo>
                    <a:pt x="620869" y="680771"/>
                    <a:pt x="627718" y="688989"/>
                    <a:pt x="634566" y="678032"/>
                  </a:cubicBezTo>
                  <a:lnTo>
                    <a:pt x="642785" y="678032"/>
                  </a:lnTo>
                  <a:cubicBezTo>
                    <a:pt x="642785" y="678032"/>
                    <a:pt x="643128" y="677689"/>
                    <a:pt x="643470" y="677860"/>
                  </a:cubicBezTo>
                  <a:close/>
                  <a:moveTo>
                    <a:pt x="646894" y="672552"/>
                  </a:moveTo>
                  <a:cubicBezTo>
                    <a:pt x="646894" y="672552"/>
                    <a:pt x="648264" y="672552"/>
                    <a:pt x="649634" y="673922"/>
                  </a:cubicBezTo>
                  <a:cubicBezTo>
                    <a:pt x="648264" y="675292"/>
                    <a:pt x="646894" y="675292"/>
                    <a:pt x="645524" y="675292"/>
                  </a:cubicBezTo>
                  <a:cubicBezTo>
                    <a:pt x="645524" y="673922"/>
                    <a:pt x="645524" y="672552"/>
                    <a:pt x="646894" y="672552"/>
                  </a:cubicBezTo>
                  <a:close/>
                  <a:moveTo>
                    <a:pt x="1131789" y="665704"/>
                  </a:moveTo>
                  <a:cubicBezTo>
                    <a:pt x="1130419" y="665704"/>
                    <a:pt x="1129049" y="667074"/>
                    <a:pt x="1127679" y="668443"/>
                  </a:cubicBezTo>
                  <a:lnTo>
                    <a:pt x="1125964" y="667218"/>
                  </a:lnTo>
                  <a:close/>
                  <a:moveTo>
                    <a:pt x="985225" y="664334"/>
                  </a:moveTo>
                  <a:lnTo>
                    <a:pt x="989334" y="664334"/>
                  </a:lnTo>
                  <a:cubicBezTo>
                    <a:pt x="989334" y="665704"/>
                    <a:pt x="990704" y="667074"/>
                    <a:pt x="992073" y="668443"/>
                  </a:cubicBezTo>
                  <a:lnTo>
                    <a:pt x="985225" y="668443"/>
                  </a:lnTo>
                  <a:cubicBezTo>
                    <a:pt x="983855" y="667074"/>
                    <a:pt x="983855" y="665704"/>
                    <a:pt x="985225" y="664334"/>
                  </a:cubicBezTo>
                  <a:close/>
                  <a:moveTo>
                    <a:pt x="9957" y="661594"/>
                  </a:moveTo>
                  <a:lnTo>
                    <a:pt x="15435" y="662964"/>
                  </a:lnTo>
                  <a:lnTo>
                    <a:pt x="14066" y="665704"/>
                  </a:lnTo>
                  <a:cubicBezTo>
                    <a:pt x="12696" y="667074"/>
                    <a:pt x="9957" y="665704"/>
                    <a:pt x="8587" y="665704"/>
                  </a:cubicBezTo>
                  <a:close/>
                  <a:moveTo>
                    <a:pt x="279799" y="660224"/>
                  </a:moveTo>
                  <a:cubicBezTo>
                    <a:pt x="286648" y="660224"/>
                    <a:pt x="296236" y="657485"/>
                    <a:pt x="296236" y="669813"/>
                  </a:cubicBezTo>
                  <a:cubicBezTo>
                    <a:pt x="296236" y="671183"/>
                    <a:pt x="292127" y="679401"/>
                    <a:pt x="288018" y="680771"/>
                  </a:cubicBezTo>
                  <a:cubicBezTo>
                    <a:pt x="285278" y="682141"/>
                    <a:pt x="282538" y="679401"/>
                    <a:pt x="279799" y="680771"/>
                  </a:cubicBezTo>
                  <a:cubicBezTo>
                    <a:pt x="275690" y="680771"/>
                    <a:pt x="272950" y="684880"/>
                    <a:pt x="268841" y="684880"/>
                  </a:cubicBezTo>
                  <a:cubicBezTo>
                    <a:pt x="266102" y="684880"/>
                    <a:pt x="267471" y="684880"/>
                    <a:pt x="266102" y="683511"/>
                  </a:cubicBezTo>
                  <a:cubicBezTo>
                    <a:pt x="261992" y="680771"/>
                    <a:pt x="260622" y="678032"/>
                    <a:pt x="256513" y="678032"/>
                  </a:cubicBezTo>
                  <a:cubicBezTo>
                    <a:pt x="263362" y="656116"/>
                    <a:pt x="267471" y="660224"/>
                    <a:pt x="279799" y="660224"/>
                  </a:cubicBezTo>
                  <a:close/>
                  <a:moveTo>
                    <a:pt x="849619" y="657485"/>
                  </a:moveTo>
                  <a:cubicBezTo>
                    <a:pt x="850988" y="657485"/>
                    <a:pt x="853728" y="658855"/>
                    <a:pt x="855098" y="661594"/>
                  </a:cubicBezTo>
                  <a:cubicBezTo>
                    <a:pt x="853728" y="661594"/>
                    <a:pt x="855098" y="662964"/>
                    <a:pt x="850988" y="662964"/>
                  </a:cubicBezTo>
                  <a:cubicBezTo>
                    <a:pt x="848249" y="662964"/>
                    <a:pt x="848249" y="661594"/>
                    <a:pt x="846879" y="660224"/>
                  </a:cubicBezTo>
                  <a:close/>
                  <a:moveTo>
                    <a:pt x="960569" y="654746"/>
                  </a:moveTo>
                  <a:lnTo>
                    <a:pt x="964678" y="654746"/>
                  </a:lnTo>
                  <a:cubicBezTo>
                    <a:pt x="964678" y="657485"/>
                    <a:pt x="963309" y="657485"/>
                    <a:pt x="963309" y="658855"/>
                  </a:cubicBezTo>
                  <a:cubicBezTo>
                    <a:pt x="961939" y="658855"/>
                    <a:pt x="959199" y="657485"/>
                    <a:pt x="960569" y="654746"/>
                  </a:cubicBezTo>
                  <a:close/>
                  <a:moveTo>
                    <a:pt x="1127923" y="654400"/>
                  </a:moveTo>
                  <a:lnTo>
                    <a:pt x="1130419" y="660224"/>
                  </a:lnTo>
                  <a:cubicBezTo>
                    <a:pt x="1130419" y="658855"/>
                    <a:pt x="1127679" y="658855"/>
                    <a:pt x="1127679" y="654746"/>
                  </a:cubicBezTo>
                  <a:close/>
                  <a:moveTo>
                    <a:pt x="760584" y="652006"/>
                  </a:moveTo>
                  <a:lnTo>
                    <a:pt x="759215" y="660224"/>
                  </a:lnTo>
                  <a:cubicBezTo>
                    <a:pt x="761954" y="665704"/>
                    <a:pt x="746887" y="680771"/>
                    <a:pt x="741408" y="678032"/>
                  </a:cubicBezTo>
                  <a:cubicBezTo>
                    <a:pt x="741408" y="682141"/>
                    <a:pt x="742777" y="683511"/>
                    <a:pt x="742777" y="684880"/>
                  </a:cubicBezTo>
                  <a:cubicBezTo>
                    <a:pt x="746887" y="684880"/>
                    <a:pt x="761954" y="687620"/>
                    <a:pt x="761954" y="695839"/>
                  </a:cubicBezTo>
                  <a:cubicBezTo>
                    <a:pt x="761954" y="699947"/>
                    <a:pt x="757845" y="705427"/>
                    <a:pt x="755105" y="705427"/>
                  </a:cubicBezTo>
                  <a:cubicBezTo>
                    <a:pt x="750996" y="705427"/>
                    <a:pt x="744147" y="701317"/>
                    <a:pt x="738668" y="697208"/>
                  </a:cubicBezTo>
                  <a:cubicBezTo>
                    <a:pt x="738668" y="699947"/>
                    <a:pt x="741408" y="701317"/>
                    <a:pt x="742777" y="702687"/>
                  </a:cubicBezTo>
                  <a:cubicBezTo>
                    <a:pt x="741408" y="704057"/>
                    <a:pt x="740038" y="704057"/>
                    <a:pt x="740038" y="704057"/>
                  </a:cubicBezTo>
                  <a:cubicBezTo>
                    <a:pt x="737298" y="704057"/>
                    <a:pt x="735929" y="708166"/>
                    <a:pt x="733189" y="709536"/>
                  </a:cubicBezTo>
                  <a:lnTo>
                    <a:pt x="730450" y="706797"/>
                  </a:lnTo>
                  <a:cubicBezTo>
                    <a:pt x="731819" y="704057"/>
                    <a:pt x="733189" y="701317"/>
                    <a:pt x="733189" y="695839"/>
                  </a:cubicBezTo>
                  <a:cubicBezTo>
                    <a:pt x="730450" y="698578"/>
                    <a:pt x="724970" y="701317"/>
                    <a:pt x="724970" y="705427"/>
                  </a:cubicBezTo>
                  <a:cubicBezTo>
                    <a:pt x="724970" y="708166"/>
                    <a:pt x="726340" y="712275"/>
                    <a:pt x="726340" y="715015"/>
                  </a:cubicBezTo>
                  <a:cubicBezTo>
                    <a:pt x="731819" y="715015"/>
                    <a:pt x="734559" y="716385"/>
                    <a:pt x="738668" y="719124"/>
                  </a:cubicBezTo>
                  <a:cubicBezTo>
                    <a:pt x="738668" y="717754"/>
                    <a:pt x="737298" y="716385"/>
                    <a:pt x="737298" y="715015"/>
                  </a:cubicBezTo>
                  <a:cubicBezTo>
                    <a:pt x="742777" y="712275"/>
                    <a:pt x="746887" y="706797"/>
                    <a:pt x="749626" y="706797"/>
                  </a:cubicBezTo>
                  <a:cubicBezTo>
                    <a:pt x="750996" y="706797"/>
                    <a:pt x="756475" y="706797"/>
                    <a:pt x="756475" y="712275"/>
                  </a:cubicBezTo>
                  <a:cubicBezTo>
                    <a:pt x="755105" y="710906"/>
                    <a:pt x="752366" y="710906"/>
                    <a:pt x="752366" y="712275"/>
                  </a:cubicBezTo>
                  <a:cubicBezTo>
                    <a:pt x="755105" y="715015"/>
                    <a:pt x="756475" y="717754"/>
                    <a:pt x="757845" y="719124"/>
                  </a:cubicBezTo>
                  <a:lnTo>
                    <a:pt x="760584" y="716385"/>
                  </a:lnTo>
                  <a:cubicBezTo>
                    <a:pt x="760584" y="715015"/>
                    <a:pt x="757845" y="716385"/>
                    <a:pt x="757845" y="712275"/>
                  </a:cubicBezTo>
                  <a:cubicBezTo>
                    <a:pt x="757845" y="709536"/>
                    <a:pt x="760584" y="710906"/>
                    <a:pt x="760584" y="709536"/>
                  </a:cubicBezTo>
                  <a:cubicBezTo>
                    <a:pt x="761954" y="706797"/>
                    <a:pt x="759215" y="699947"/>
                    <a:pt x="767433" y="698578"/>
                  </a:cubicBezTo>
                  <a:cubicBezTo>
                    <a:pt x="761954" y="690359"/>
                    <a:pt x="764693" y="680771"/>
                    <a:pt x="764693" y="675292"/>
                  </a:cubicBezTo>
                  <a:cubicBezTo>
                    <a:pt x="761954" y="675292"/>
                    <a:pt x="759215" y="675292"/>
                    <a:pt x="757845" y="673922"/>
                  </a:cubicBezTo>
                  <a:cubicBezTo>
                    <a:pt x="763324" y="668443"/>
                    <a:pt x="763324" y="671183"/>
                    <a:pt x="763324" y="667074"/>
                  </a:cubicBezTo>
                  <a:cubicBezTo>
                    <a:pt x="763324" y="662964"/>
                    <a:pt x="761954" y="656116"/>
                    <a:pt x="760584" y="652006"/>
                  </a:cubicBezTo>
                  <a:close/>
                  <a:moveTo>
                    <a:pt x="660592" y="652006"/>
                  </a:moveTo>
                  <a:cubicBezTo>
                    <a:pt x="661962" y="652006"/>
                    <a:pt x="664701" y="652006"/>
                    <a:pt x="666071" y="653376"/>
                  </a:cubicBezTo>
                  <a:cubicBezTo>
                    <a:pt x="664701" y="653376"/>
                    <a:pt x="663331" y="654746"/>
                    <a:pt x="661962" y="654746"/>
                  </a:cubicBezTo>
                  <a:cubicBezTo>
                    <a:pt x="661962" y="654746"/>
                    <a:pt x="660592" y="654746"/>
                    <a:pt x="660592" y="652006"/>
                  </a:cubicBezTo>
                  <a:close/>
                  <a:moveTo>
                    <a:pt x="638676" y="650636"/>
                  </a:moveTo>
                  <a:cubicBezTo>
                    <a:pt x="638676" y="652006"/>
                    <a:pt x="640046" y="650636"/>
                    <a:pt x="640046" y="654746"/>
                  </a:cubicBezTo>
                  <a:cubicBezTo>
                    <a:pt x="640046" y="657485"/>
                    <a:pt x="637306" y="658855"/>
                    <a:pt x="634566" y="661594"/>
                  </a:cubicBezTo>
                  <a:lnTo>
                    <a:pt x="627718" y="660224"/>
                  </a:lnTo>
                  <a:lnTo>
                    <a:pt x="627718" y="654746"/>
                  </a:lnTo>
                  <a:cubicBezTo>
                    <a:pt x="630457" y="653376"/>
                    <a:pt x="634566" y="653376"/>
                    <a:pt x="638676" y="650636"/>
                  </a:cubicBezTo>
                  <a:close/>
                  <a:moveTo>
                    <a:pt x="1172882" y="649267"/>
                  </a:moveTo>
                  <a:cubicBezTo>
                    <a:pt x="1174251" y="649267"/>
                    <a:pt x="1175621" y="649267"/>
                    <a:pt x="1176991" y="650636"/>
                  </a:cubicBezTo>
                  <a:lnTo>
                    <a:pt x="1172749" y="649576"/>
                  </a:lnTo>
                  <a:close/>
                  <a:moveTo>
                    <a:pt x="1183840" y="643788"/>
                  </a:moveTo>
                  <a:cubicBezTo>
                    <a:pt x="1189319" y="645157"/>
                    <a:pt x="1193428" y="647897"/>
                    <a:pt x="1198907" y="657485"/>
                  </a:cubicBezTo>
                  <a:cubicBezTo>
                    <a:pt x="1196167" y="658855"/>
                    <a:pt x="1193428" y="660224"/>
                    <a:pt x="1190689" y="660224"/>
                  </a:cubicBezTo>
                  <a:cubicBezTo>
                    <a:pt x="1182470" y="660224"/>
                    <a:pt x="1185209" y="654746"/>
                    <a:pt x="1181100" y="645157"/>
                  </a:cubicBezTo>
                  <a:close/>
                  <a:moveTo>
                    <a:pt x="142823" y="642418"/>
                  </a:moveTo>
                  <a:cubicBezTo>
                    <a:pt x="144193" y="642418"/>
                    <a:pt x="146932" y="642418"/>
                    <a:pt x="149672" y="643788"/>
                  </a:cubicBezTo>
                  <a:cubicBezTo>
                    <a:pt x="149672" y="643788"/>
                    <a:pt x="149672" y="645157"/>
                    <a:pt x="151042" y="646527"/>
                  </a:cubicBezTo>
                  <a:cubicBezTo>
                    <a:pt x="149672" y="647897"/>
                    <a:pt x="146932" y="649267"/>
                    <a:pt x="144193" y="649267"/>
                  </a:cubicBezTo>
                  <a:close/>
                  <a:moveTo>
                    <a:pt x="1115352" y="639678"/>
                  </a:moveTo>
                  <a:lnTo>
                    <a:pt x="1115352" y="649267"/>
                  </a:lnTo>
                  <a:lnTo>
                    <a:pt x="1119461" y="649267"/>
                  </a:lnTo>
                  <a:cubicBezTo>
                    <a:pt x="1119461" y="647897"/>
                    <a:pt x="1118091" y="646527"/>
                    <a:pt x="1119461" y="645157"/>
                  </a:cubicBezTo>
                  <a:cubicBezTo>
                    <a:pt x="1120831" y="646527"/>
                    <a:pt x="1119461" y="647897"/>
                    <a:pt x="1122201" y="647897"/>
                  </a:cubicBezTo>
                  <a:cubicBezTo>
                    <a:pt x="1126310" y="647897"/>
                    <a:pt x="1124940" y="645157"/>
                    <a:pt x="1124940" y="643788"/>
                  </a:cubicBezTo>
                  <a:cubicBezTo>
                    <a:pt x="1120831" y="642418"/>
                    <a:pt x="1118091" y="639678"/>
                    <a:pt x="1115352" y="639678"/>
                  </a:cubicBezTo>
                  <a:close/>
                  <a:moveTo>
                    <a:pt x="607171" y="635569"/>
                  </a:moveTo>
                  <a:lnTo>
                    <a:pt x="614020" y="635569"/>
                  </a:lnTo>
                  <a:cubicBezTo>
                    <a:pt x="614020" y="636939"/>
                    <a:pt x="615390" y="639678"/>
                    <a:pt x="615390" y="641048"/>
                  </a:cubicBezTo>
                  <a:cubicBezTo>
                    <a:pt x="614020" y="642418"/>
                    <a:pt x="614020" y="643788"/>
                    <a:pt x="611281" y="643788"/>
                  </a:cubicBezTo>
                  <a:cubicBezTo>
                    <a:pt x="607171" y="643788"/>
                    <a:pt x="609911" y="643788"/>
                    <a:pt x="607171" y="642418"/>
                  </a:cubicBezTo>
                  <a:cubicBezTo>
                    <a:pt x="607171" y="641048"/>
                    <a:pt x="605801" y="638309"/>
                    <a:pt x="607171" y="635569"/>
                  </a:cubicBezTo>
                  <a:close/>
                  <a:moveTo>
                    <a:pt x="279799" y="634199"/>
                  </a:moveTo>
                  <a:cubicBezTo>
                    <a:pt x="282538" y="635569"/>
                    <a:pt x="286648" y="635569"/>
                    <a:pt x="290757" y="638309"/>
                  </a:cubicBezTo>
                  <a:lnTo>
                    <a:pt x="290757" y="643788"/>
                  </a:lnTo>
                  <a:cubicBezTo>
                    <a:pt x="289387" y="645157"/>
                    <a:pt x="289387" y="645157"/>
                    <a:pt x="286648" y="645157"/>
                  </a:cubicBezTo>
                  <a:cubicBezTo>
                    <a:pt x="279799" y="645157"/>
                    <a:pt x="281169" y="639678"/>
                    <a:pt x="279799" y="634199"/>
                  </a:cubicBezTo>
                  <a:close/>
                  <a:moveTo>
                    <a:pt x="1026317" y="631459"/>
                  </a:moveTo>
                  <a:cubicBezTo>
                    <a:pt x="1027687" y="630090"/>
                    <a:pt x="1029057" y="631459"/>
                    <a:pt x="1030427" y="631459"/>
                  </a:cubicBezTo>
                  <a:cubicBezTo>
                    <a:pt x="1029057" y="632829"/>
                    <a:pt x="1029057" y="634199"/>
                    <a:pt x="1029057" y="635569"/>
                  </a:cubicBezTo>
                  <a:cubicBezTo>
                    <a:pt x="1029057" y="634199"/>
                    <a:pt x="1027687" y="631459"/>
                    <a:pt x="1026317" y="631459"/>
                  </a:cubicBezTo>
                  <a:close/>
                  <a:moveTo>
                    <a:pt x="1183840" y="628720"/>
                  </a:moveTo>
                  <a:cubicBezTo>
                    <a:pt x="1185209" y="630090"/>
                    <a:pt x="1187949" y="630090"/>
                    <a:pt x="1189319" y="631459"/>
                  </a:cubicBezTo>
                  <a:lnTo>
                    <a:pt x="1187949" y="636939"/>
                  </a:lnTo>
                  <a:cubicBezTo>
                    <a:pt x="1186579" y="635569"/>
                    <a:pt x="1183840" y="631459"/>
                    <a:pt x="1183840" y="628720"/>
                  </a:cubicBezTo>
                  <a:close/>
                  <a:moveTo>
                    <a:pt x="992073" y="628720"/>
                  </a:moveTo>
                  <a:lnTo>
                    <a:pt x="993443" y="634199"/>
                  </a:lnTo>
                  <a:cubicBezTo>
                    <a:pt x="992073" y="634199"/>
                    <a:pt x="989334" y="635569"/>
                    <a:pt x="989334" y="631459"/>
                  </a:cubicBezTo>
                  <a:cubicBezTo>
                    <a:pt x="989334" y="628720"/>
                    <a:pt x="990704" y="630090"/>
                    <a:pt x="992073" y="628720"/>
                  </a:cubicBezTo>
                  <a:close/>
                  <a:moveTo>
                    <a:pt x="668811" y="628720"/>
                  </a:moveTo>
                  <a:cubicBezTo>
                    <a:pt x="670180" y="628720"/>
                    <a:pt x="670180" y="630090"/>
                    <a:pt x="670180" y="631459"/>
                  </a:cubicBezTo>
                  <a:cubicBezTo>
                    <a:pt x="668811" y="631459"/>
                    <a:pt x="667441" y="631459"/>
                    <a:pt x="666071" y="630090"/>
                  </a:cubicBezTo>
                  <a:cubicBezTo>
                    <a:pt x="666071" y="630090"/>
                    <a:pt x="667441" y="628720"/>
                    <a:pt x="668811" y="628720"/>
                  </a:cubicBezTo>
                  <a:close/>
                  <a:moveTo>
                    <a:pt x="540053" y="621871"/>
                  </a:moveTo>
                  <a:lnTo>
                    <a:pt x="548272" y="621871"/>
                  </a:lnTo>
                  <a:cubicBezTo>
                    <a:pt x="548272" y="623241"/>
                    <a:pt x="549641" y="624611"/>
                    <a:pt x="549641" y="628720"/>
                  </a:cubicBezTo>
                  <a:lnTo>
                    <a:pt x="541423" y="630090"/>
                  </a:lnTo>
                  <a:close/>
                  <a:moveTo>
                    <a:pt x="1198222" y="619132"/>
                  </a:moveTo>
                  <a:cubicBezTo>
                    <a:pt x="1200277" y="619132"/>
                    <a:pt x="1201647" y="620502"/>
                    <a:pt x="1201647" y="620502"/>
                  </a:cubicBezTo>
                  <a:cubicBezTo>
                    <a:pt x="1201647" y="621871"/>
                    <a:pt x="1197537" y="621871"/>
                    <a:pt x="1197537" y="630090"/>
                  </a:cubicBezTo>
                  <a:cubicBezTo>
                    <a:pt x="1197537" y="630090"/>
                    <a:pt x="1196167" y="630090"/>
                    <a:pt x="1194798" y="631459"/>
                  </a:cubicBezTo>
                  <a:cubicBezTo>
                    <a:pt x="1193428" y="630090"/>
                    <a:pt x="1192058" y="627351"/>
                    <a:pt x="1190689" y="625981"/>
                  </a:cubicBezTo>
                  <a:cubicBezTo>
                    <a:pt x="1193428" y="620502"/>
                    <a:pt x="1196167" y="619132"/>
                    <a:pt x="1198222" y="619132"/>
                  </a:cubicBezTo>
                  <a:close/>
                  <a:moveTo>
                    <a:pt x="1135898" y="615023"/>
                  </a:moveTo>
                  <a:cubicBezTo>
                    <a:pt x="1134528" y="616392"/>
                    <a:pt x="1133159" y="617762"/>
                    <a:pt x="1133159" y="619132"/>
                  </a:cubicBezTo>
                  <a:cubicBezTo>
                    <a:pt x="1140007" y="620502"/>
                    <a:pt x="1137268" y="621871"/>
                    <a:pt x="1141377" y="624611"/>
                  </a:cubicBezTo>
                  <a:lnTo>
                    <a:pt x="1141377" y="620502"/>
                  </a:lnTo>
                  <a:cubicBezTo>
                    <a:pt x="1140007" y="617762"/>
                    <a:pt x="1138638" y="615023"/>
                    <a:pt x="1135898" y="615023"/>
                  </a:cubicBezTo>
                  <a:close/>
                  <a:moveTo>
                    <a:pt x="1235890" y="612283"/>
                  </a:moveTo>
                  <a:cubicBezTo>
                    <a:pt x="1237260" y="612283"/>
                    <a:pt x="1240000" y="613653"/>
                    <a:pt x="1240000" y="615023"/>
                  </a:cubicBezTo>
                  <a:cubicBezTo>
                    <a:pt x="1238630" y="615023"/>
                    <a:pt x="1237260" y="616392"/>
                    <a:pt x="1235890" y="616392"/>
                  </a:cubicBezTo>
                  <a:cubicBezTo>
                    <a:pt x="1234521" y="615023"/>
                    <a:pt x="1234521" y="613653"/>
                    <a:pt x="1235890" y="612283"/>
                  </a:cubicBezTo>
                  <a:close/>
                  <a:moveTo>
                    <a:pt x="874274" y="610913"/>
                  </a:moveTo>
                  <a:cubicBezTo>
                    <a:pt x="875644" y="610913"/>
                    <a:pt x="875644" y="612283"/>
                    <a:pt x="875644" y="613653"/>
                  </a:cubicBezTo>
                  <a:lnTo>
                    <a:pt x="871535" y="613653"/>
                  </a:lnTo>
                  <a:close/>
                  <a:moveTo>
                    <a:pt x="612650" y="609544"/>
                  </a:moveTo>
                  <a:lnTo>
                    <a:pt x="618129" y="609544"/>
                  </a:lnTo>
                  <a:lnTo>
                    <a:pt x="618129" y="613653"/>
                  </a:lnTo>
                  <a:cubicBezTo>
                    <a:pt x="616759" y="613653"/>
                    <a:pt x="614020" y="612283"/>
                    <a:pt x="612650" y="609544"/>
                  </a:cubicBezTo>
                  <a:close/>
                  <a:moveTo>
                    <a:pt x="289387" y="609544"/>
                  </a:moveTo>
                  <a:cubicBezTo>
                    <a:pt x="290757" y="610913"/>
                    <a:pt x="290757" y="609544"/>
                    <a:pt x="290757" y="612283"/>
                  </a:cubicBezTo>
                  <a:cubicBezTo>
                    <a:pt x="290757" y="616392"/>
                    <a:pt x="286648" y="615023"/>
                    <a:pt x="286648" y="617762"/>
                  </a:cubicBezTo>
                  <a:cubicBezTo>
                    <a:pt x="286648" y="621871"/>
                    <a:pt x="288018" y="623241"/>
                    <a:pt x="289387" y="625981"/>
                  </a:cubicBezTo>
                  <a:cubicBezTo>
                    <a:pt x="288018" y="627351"/>
                    <a:pt x="285278" y="628720"/>
                    <a:pt x="282538" y="628720"/>
                  </a:cubicBezTo>
                  <a:cubicBezTo>
                    <a:pt x="283908" y="623241"/>
                    <a:pt x="283908" y="616392"/>
                    <a:pt x="283908" y="612283"/>
                  </a:cubicBezTo>
                  <a:cubicBezTo>
                    <a:pt x="283908" y="609544"/>
                    <a:pt x="288018" y="609544"/>
                    <a:pt x="289387" y="609544"/>
                  </a:cubicBezTo>
                  <a:close/>
                  <a:moveTo>
                    <a:pt x="397598" y="605434"/>
                  </a:moveTo>
                  <a:cubicBezTo>
                    <a:pt x="398968" y="605434"/>
                    <a:pt x="401707" y="606804"/>
                    <a:pt x="401707" y="608174"/>
                  </a:cubicBezTo>
                  <a:cubicBezTo>
                    <a:pt x="401707" y="608174"/>
                    <a:pt x="400338" y="608174"/>
                    <a:pt x="398968" y="609544"/>
                  </a:cubicBezTo>
                  <a:cubicBezTo>
                    <a:pt x="397598" y="608174"/>
                    <a:pt x="397598" y="606804"/>
                    <a:pt x="397598" y="605434"/>
                  </a:cubicBezTo>
                  <a:close/>
                  <a:moveTo>
                    <a:pt x="1040015" y="602695"/>
                  </a:moveTo>
                  <a:cubicBezTo>
                    <a:pt x="1041385" y="602695"/>
                    <a:pt x="1042755" y="602695"/>
                    <a:pt x="1044124" y="604064"/>
                  </a:cubicBezTo>
                  <a:cubicBezTo>
                    <a:pt x="1044124" y="605434"/>
                    <a:pt x="1044124" y="606804"/>
                    <a:pt x="1040015" y="608174"/>
                  </a:cubicBezTo>
                  <a:close/>
                  <a:moveTo>
                    <a:pt x="374312" y="601325"/>
                  </a:moveTo>
                  <a:lnTo>
                    <a:pt x="377052" y="604064"/>
                  </a:lnTo>
                  <a:cubicBezTo>
                    <a:pt x="377052" y="604064"/>
                    <a:pt x="375682" y="605434"/>
                    <a:pt x="375682" y="606804"/>
                  </a:cubicBezTo>
                  <a:lnTo>
                    <a:pt x="370203" y="605434"/>
                  </a:lnTo>
                  <a:cubicBezTo>
                    <a:pt x="370203" y="604064"/>
                    <a:pt x="372943" y="601325"/>
                    <a:pt x="374312" y="601325"/>
                  </a:cubicBezTo>
                  <a:close/>
                  <a:moveTo>
                    <a:pt x="639703" y="600983"/>
                  </a:moveTo>
                  <a:cubicBezTo>
                    <a:pt x="641073" y="601325"/>
                    <a:pt x="642785" y="602695"/>
                    <a:pt x="644155" y="606804"/>
                  </a:cubicBezTo>
                  <a:cubicBezTo>
                    <a:pt x="642785" y="606804"/>
                    <a:pt x="640046" y="608174"/>
                    <a:pt x="637306" y="606804"/>
                  </a:cubicBezTo>
                  <a:cubicBezTo>
                    <a:pt x="637306" y="605434"/>
                    <a:pt x="635936" y="604064"/>
                    <a:pt x="637306" y="601325"/>
                  </a:cubicBezTo>
                  <a:cubicBezTo>
                    <a:pt x="637306" y="601325"/>
                    <a:pt x="638333" y="600640"/>
                    <a:pt x="639703" y="600983"/>
                  </a:cubicBezTo>
                  <a:close/>
                  <a:moveTo>
                    <a:pt x="1304378" y="598586"/>
                  </a:moveTo>
                  <a:lnTo>
                    <a:pt x="1309857" y="598586"/>
                  </a:lnTo>
                  <a:cubicBezTo>
                    <a:pt x="1309857" y="599955"/>
                    <a:pt x="1311227" y="602695"/>
                    <a:pt x="1311227" y="604064"/>
                  </a:cubicBezTo>
                  <a:cubicBezTo>
                    <a:pt x="1311227" y="604064"/>
                    <a:pt x="1309857" y="604064"/>
                    <a:pt x="1308488" y="605434"/>
                  </a:cubicBezTo>
                  <a:cubicBezTo>
                    <a:pt x="1307118" y="605434"/>
                    <a:pt x="1305748" y="604064"/>
                    <a:pt x="1304378" y="602695"/>
                  </a:cubicBezTo>
                  <a:close/>
                  <a:moveTo>
                    <a:pt x="278429" y="595846"/>
                  </a:moveTo>
                  <a:lnTo>
                    <a:pt x="282538" y="595846"/>
                  </a:lnTo>
                  <a:cubicBezTo>
                    <a:pt x="282538" y="597216"/>
                    <a:pt x="279799" y="598586"/>
                    <a:pt x="278429" y="602695"/>
                  </a:cubicBezTo>
                  <a:cubicBezTo>
                    <a:pt x="279799" y="602695"/>
                    <a:pt x="282538" y="602695"/>
                    <a:pt x="283908" y="601325"/>
                  </a:cubicBezTo>
                  <a:lnTo>
                    <a:pt x="286648" y="604064"/>
                  </a:lnTo>
                  <a:cubicBezTo>
                    <a:pt x="286648" y="605434"/>
                    <a:pt x="283908" y="606804"/>
                    <a:pt x="282538" y="608174"/>
                  </a:cubicBezTo>
                  <a:lnTo>
                    <a:pt x="277060" y="608174"/>
                  </a:lnTo>
                  <a:lnTo>
                    <a:pt x="274320" y="605434"/>
                  </a:lnTo>
                  <a:cubicBezTo>
                    <a:pt x="274320" y="604064"/>
                    <a:pt x="277060" y="601325"/>
                    <a:pt x="279799" y="598586"/>
                  </a:cubicBezTo>
                  <a:cubicBezTo>
                    <a:pt x="279799" y="598586"/>
                    <a:pt x="278429" y="597216"/>
                    <a:pt x="278429" y="595846"/>
                  </a:cubicBezTo>
                  <a:close/>
                  <a:moveTo>
                    <a:pt x="209941" y="595846"/>
                  </a:moveTo>
                  <a:cubicBezTo>
                    <a:pt x="208572" y="598586"/>
                    <a:pt x="208572" y="602695"/>
                    <a:pt x="207202" y="605434"/>
                  </a:cubicBezTo>
                  <a:lnTo>
                    <a:pt x="207202" y="627351"/>
                  </a:lnTo>
                  <a:cubicBezTo>
                    <a:pt x="211311" y="625981"/>
                    <a:pt x="215420" y="624611"/>
                    <a:pt x="218160" y="621871"/>
                  </a:cubicBezTo>
                  <a:cubicBezTo>
                    <a:pt x="215420" y="617762"/>
                    <a:pt x="212681" y="610913"/>
                    <a:pt x="212681" y="608174"/>
                  </a:cubicBezTo>
                  <a:cubicBezTo>
                    <a:pt x="212681" y="604064"/>
                    <a:pt x="215420" y="599955"/>
                    <a:pt x="216790" y="595846"/>
                  </a:cubicBezTo>
                  <a:close/>
                  <a:moveTo>
                    <a:pt x="611281" y="594476"/>
                  </a:moveTo>
                  <a:cubicBezTo>
                    <a:pt x="612650" y="595846"/>
                    <a:pt x="614020" y="595846"/>
                    <a:pt x="615390" y="595846"/>
                  </a:cubicBezTo>
                  <a:cubicBezTo>
                    <a:pt x="615390" y="597216"/>
                    <a:pt x="612650" y="599955"/>
                    <a:pt x="611281" y="602695"/>
                  </a:cubicBezTo>
                  <a:close/>
                  <a:moveTo>
                    <a:pt x="301715" y="594476"/>
                  </a:moveTo>
                  <a:lnTo>
                    <a:pt x="305825" y="594476"/>
                  </a:lnTo>
                  <a:lnTo>
                    <a:pt x="308564" y="597216"/>
                  </a:lnTo>
                  <a:lnTo>
                    <a:pt x="304455" y="601325"/>
                  </a:lnTo>
                  <a:lnTo>
                    <a:pt x="300345" y="601325"/>
                  </a:lnTo>
                  <a:close/>
                  <a:moveTo>
                    <a:pt x="137344" y="594476"/>
                  </a:moveTo>
                  <a:lnTo>
                    <a:pt x="141453" y="594476"/>
                  </a:lnTo>
                  <a:cubicBezTo>
                    <a:pt x="141453" y="594476"/>
                    <a:pt x="140084" y="597216"/>
                    <a:pt x="138714" y="598586"/>
                  </a:cubicBezTo>
                  <a:cubicBezTo>
                    <a:pt x="137344" y="597216"/>
                    <a:pt x="135974" y="594476"/>
                    <a:pt x="137344" y="594476"/>
                  </a:cubicBezTo>
                  <a:close/>
                  <a:moveTo>
                    <a:pt x="577036" y="593106"/>
                  </a:moveTo>
                  <a:lnTo>
                    <a:pt x="583885" y="593106"/>
                  </a:lnTo>
                  <a:lnTo>
                    <a:pt x="581146" y="595846"/>
                  </a:lnTo>
                  <a:cubicBezTo>
                    <a:pt x="579776" y="595846"/>
                    <a:pt x="578406" y="594476"/>
                    <a:pt x="577036" y="593106"/>
                  </a:cubicBezTo>
                  <a:close/>
                  <a:moveTo>
                    <a:pt x="114058" y="588997"/>
                  </a:moveTo>
                  <a:lnTo>
                    <a:pt x="119537" y="588997"/>
                  </a:lnTo>
                  <a:cubicBezTo>
                    <a:pt x="119537" y="590367"/>
                    <a:pt x="118168" y="591736"/>
                    <a:pt x="116798" y="593106"/>
                  </a:cubicBezTo>
                  <a:lnTo>
                    <a:pt x="111319" y="593106"/>
                  </a:lnTo>
                  <a:cubicBezTo>
                    <a:pt x="111319" y="591736"/>
                    <a:pt x="112688" y="590367"/>
                    <a:pt x="114058" y="588997"/>
                  </a:cubicBezTo>
                  <a:close/>
                  <a:moveTo>
                    <a:pt x="283908" y="587628"/>
                  </a:moveTo>
                  <a:cubicBezTo>
                    <a:pt x="285278" y="587628"/>
                    <a:pt x="288018" y="588997"/>
                    <a:pt x="289387" y="590367"/>
                  </a:cubicBezTo>
                  <a:cubicBezTo>
                    <a:pt x="289387" y="591736"/>
                    <a:pt x="288018" y="594476"/>
                    <a:pt x="288018" y="593106"/>
                  </a:cubicBezTo>
                  <a:cubicBezTo>
                    <a:pt x="286648" y="590367"/>
                    <a:pt x="283908" y="590367"/>
                    <a:pt x="281169" y="588997"/>
                  </a:cubicBezTo>
                  <a:cubicBezTo>
                    <a:pt x="281169" y="588997"/>
                    <a:pt x="283908" y="588997"/>
                    <a:pt x="283908" y="587628"/>
                  </a:cubicBezTo>
                  <a:close/>
                  <a:moveTo>
                    <a:pt x="1163293" y="586258"/>
                  </a:moveTo>
                  <a:lnTo>
                    <a:pt x="1170142" y="586258"/>
                  </a:lnTo>
                  <a:cubicBezTo>
                    <a:pt x="1170142" y="587628"/>
                    <a:pt x="1168772" y="590367"/>
                    <a:pt x="1167402" y="591736"/>
                  </a:cubicBezTo>
                  <a:cubicBezTo>
                    <a:pt x="1166033" y="590367"/>
                    <a:pt x="1163293" y="587628"/>
                    <a:pt x="1163293" y="586258"/>
                  </a:cubicBezTo>
                  <a:close/>
                  <a:moveTo>
                    <a:pt x="1120831" y="579409"/>
                  </a:moveTo>
                  <a:cubicBezTo>
                    <a:pt x="1119461" y="583518"/>
                    <a:pt x="1119461" y="587628"/>
                    <a:pt x="1118091" y="591736"/>
                  </a:cubicBezTo>
                  <a:cubicBezTo>
                    <a:pt x="1122201" y="593106"/>
                    <a:pt x="1127679" y="597216"/>
                    <a:pt x="1131789" y="599955"/>
                  </a:cubicBezTo>
                  <a:lnTo>
                    <a:pt x="1131789" y="579409"/>
                  </a:lnTo>
                  <a:cubicBezTo>
                    <a:pt x="1129049" y="580779"/>
                    <a:pt x="1124940" y="582148"/>
                    <a:pt x="1123570" y="584888"/>
                  </a:cubicBezTo>
                  <a:cubicBezTo>
                    <a:pt x="1122201" y="583518"/>
                    <a:pt x="1122201" y="580779"/>
                    <a:pt x="1120831" y="579409"/>
                  </a:cubicBezTo>
                  <a:close/>
                  <a:moveTo>
                    <a:pt x="300345" y="576669"/>
                  </a:moveTo>
                  <a:cubicBezTo>
                    <a:pt x="301715" y="578039"/>
                    <a:pt x="304455" y="579409"/>
                    <a:pt x="305825" y="582148"/>
                  </a:cubicBezTo>
                  <a:cubicBezTo>
                    <a:pt x="305825" y="583518"/>
                    <a:pt x="304455" y="584888"/>
                    <a:pt x="304455" y="586258"/>
                  </a:cubicBezTo>
                  <a:cubicBezTo>
                    <a:pt x="303085" y="586258"/>
                    <a:pt x="298976" y="583518"/>
                    <a:pt x="298976" y="580779"/>
                  </a:cubicBezTo>
                  <a:cubicBezTo>
                    <a:pt x="298976" y="576669"/>
                    <a:pt x="300345" y="576669"/>
                    <a:pt x="300345" y="576669"/>
                  </a:cubicBezTo>
                  <a:close/>
                  <a:moveTo>
                    <a:pt x="1172882" y="571190"/>
                  </a:moveTo>
                  <a:lnTo>
                    <a:pt x="1176991" y="571190"/>
                  </a:lnTo>
                  <a:cubicBezTo>
                    <a:pt x="1176991" y="572560"/>
                    <a:pt x="1178361" y="575299"/>
                    <a:pt x="1178361" y="576669"/>
                  </a:cubicBezTo>
                  <a:cubicBezTo>
                    <a:pt x="1178361" y="576669"/>
                    <a:pt x="1178361" y="578039"/>
                    <a:pt x="1175621" y="578039"/>
                  </a:cubicBezTo>
                  <a:cubicBezTo>
                    <a:pt x="1172882" y="578039"/>
                    <a:pt x="1171512" y="575299"/>
                    <a:pt x="1171512" y="573930"/>
                  </a:cubicBezTo>
                  <a:cubicBezTo>
                    <a:pt x="1171512" y="569821"/>
                    <a:pt x="1171512" y="572560"/>
                    <a:pt x="1172882" y="571190"/>
                  </a:cubicBezTo>
                  <a:close/>
                  <a:moveTo>
                    <a:pt x="222269" y="568451"/>
                  </a:moveTo>
                  <a:cubicBezTo>
                    <a:pt x="214050" y="567081"/>
                    <a:pt x="214050" y="573930"/>
                    <a:pt x="214050" y="578039"/>
                  </a:cubicBezTo>
                  <a:cubicBezTo>
                    <a:pt x="214050" y="578039"/>
                    <a:pt x="212681" y="584888"/>
                    <a:pt x="219530" y="584888"/>
                  </a:cubicBezTo>
                  <a:cubicBezTo>
                    <a:pt x="222269" y="584888"/>
                    <a:pt x="225009" y="580779"/>
                    <a:pt x="225009" y="579409"/>
                  </a:cubicBezTo>
                  <a:cubicBezTo>
                    <a:pt x="222269" y="575299"/>
                    <a:pt x="218160" y="575299"/>
                    <a:pt x="216790" y="572560"/>
                  </a:cubicBezTo>
                  <a:cubicBezTo>
                    <a:pt x="218160" y="571190"/>
                    <a:pt x="220899" y="569821"/>
                    <a:pt x="222269" y="568451"/>
                  </a:cubicBezTo>
                  <a:close/>
                  <a:moveTo>
                    <a:pt x="1209865" y="565711"/>
                  </a:moveTo>
                  <a:cubicBezTo>
                    <a:pt x="1209865" y="565711"/>
                    <a:pt x="1211235" y="567081"/>
                    <a:pt x="1211235" y="568451"/>
                  </a:cubicBezTo>
                  <a:cubicBezTo>
                    <a:pt x="1209865" y="568451"/>
                    <a:pt x="1207125" y="569821"/>
                    <a:pt x="1205756" y="569821"/>
                  </a:cubicBezTo>
                  <a:cubicBezTo>
                    <a:pt x="1205756" y="568451"/>
                    <a:pt x="1208495" y="565711"/>
                    <a:pt x="1209865" y="565711"/>
                  </a:cubicBezTo>
                  <a:close/>
                  <a:moveTo>
                    <a:pt x="219530" y="561602"/>
                  </a:moveTo>
                  <a:cubicBezTo>
                    <a:pt x="218160" y="561602"/>
                    <a:pt x="218160" y="562971"/>
                    <a:pt x="218160" y="564341"/>
                  </a:cubicBezTo>
                  <a:cubicBezTo>
                    <a:pt x="219530" y="564341"/>
                    <a:pt x="220899" y="564341"/>
                    <a:pt x="222269" y="562971"/>
                  </a:cubicBezTo>
                  <a:cubicBezTo>
                    <a:pt x="220899" y="561602"/>
                    <a:pt x="219530" y="561602"/>
                    <a:pt x="219530" y="561602"/>
                  </a:cubicBezTo>
                  <a:close/>
                  <a:moveTo>
                    <a:pt x="1142747" y="560232"/>
                  </a:moveTo>
                  <a:cubicBezTo>
                    <a:pt x="1140007" y="562971"/>
                    <a:pt x="1137268" y="562971"/>
                    <a:pt x="1137268" y="567081"/>
                  </a:cubicBezTo>
                  <a:cubicBezTo>
                    <a:pt x="1137268" y="569821"/>
                    <a:pt x="1138638" y="569821"/>
                    <a:pt x="1138638" y="571190"/>
                  </a:cubicBezTo>
                  <a:cubicBezTo>
                    <a:pt x="1140007" y="569821"/>
                    <a:pt x="1141377" y="568451"/>
                    <a:pt x="1142747" y="568451"/>
                  </a:cubicBezTo>
                  <a:close/>
                  <a:moveTo>
                    <a:pt x="98991" y="560232"/>
                  </a:moveTo>
                  <a:lnTo>
                    <a:pt x="104470" y="561602"/>
                  </a:lnTo>
                  <a:lnTo>
                    <a:pt x="101730" y="564341"/>
                  </a:lnTo>
                  <a:cubicBezTo>
                    <a:pt x="100361" y="562971"/>
                    <a:pt x="93512" y="560232"/>
                    <a:pt x="98991" y="560232"/>
                  </a:cubicBezTo>
                  <a:close/>
                  <a:moveTo>
                    <a:pt x="82554" y="560232"/>
                  </a:moveTo>
                  <a:cubicBezTo>
                    <a:pt x="83923" y="560232"/>
                    <a:pt x="86663" y="560232"/>
                    <a:pt x="88033" y="561602"/>
                  </a:cubicBezTo>
                  <a:lnTo>
                    <a:pt x="85293" y="564341"/>
                  </a:lnTo>
                  <a:cubicBezTo>
                    <a:pt x="83923" y="562971"/>
                    <a:pt x="82554" y="562971"/>
                    <a:pt x="82554" y="560232"/>
                  </a:cubicBezTo>
                  <a:close/>
                  <a:moveTo>
                    <a:pt x="94881" y="552014"/>
                  </a:moveTo>
                  <a:lnTo>
                    <a:pt x="100361" y="552014"/>
                  </a:lnTo>
                  <a:cubicBezTo>
                    <a:pt x="98991" y="554753"/>
                    <a:pt x="97621" y="556123"/>
                    <a:pt x="94881" y="556123"/>
                  </a:cubicBezTo>
                  <a:close/>
                  <a:moveTo>
                    <a:pt x="14066" y="549274"/>
                  </a:moveTo>
                  <a:cubicBezTo>
                    <a:pt x="14066" y="550644"/>
                    <a:pt x="15435" y="553383"/>
                    <a:pt x="15435" y="554753"/>
                  </a:cubicBezTo>
                  <a:lnTo>
                    <a:pt x="11327" y="554753"/>
                  </a:lnTo>
                  <a:cubicBezTo>
                    <a:pt x="11327" y="553383"/>
                    <a:pt x="9957" y="552014"/>
                    <a:pt x="9957" y="550644"/>
                  </a:cubicBezTo>
                  <a:cubicBezTo>
                    <a:pt x="9957" y="550644"/>
                    <a:pt x="11327" y="549274"/>
                    <a:pt x="14066" y="549274"/>
                  </a:cubicBezTo>
                  <a:close/>
                  <a:moveTo>
                    <a:pt x="329110" y="546535"/>
                  </a:moveTo>
                  <a:cubicBezTo>
                    <a:pt x="333220" y="546535"/>
                    <a:pt x="337329" y="550644"/>
                    <a:pt x="338699" y="552014"/>
                  </a:cubicBezTo>
                  <a:cubicBezTo>
                    <a:pt x="341438" y="553383"/>
                    <a:pt x="349657" y="552014"/>
                    <a:pt x="352396" y="558863"/>
                  </a:cubicBezTo>
                  <a:cubicBezTo>
                    <a:pt x="355136" y="561602"/>
                    <a:pt x="356506" y="567081"/>
                    <a:pt x="355136" y="569821"/>
                  </a:cubicBezTo>
                  <a:cubicBezTo>
                    <a:pt x="356506" y="572560"/>
                    <a:pt x="357875" y="572560"/>
                    <a:pt x="359245" y="573930"/>
                  </a:cubicBezTo>
                  <a:cubicBezTo>
                    <a:pt x="352396" y="575299"/>
                    <a:pt x="341438" y="580779"/>
                    <a:pt x="337329" y="580779"/>
                  </a:cubicBezTo>
                  <a:cubicBezTo>
                    <a:pt x="334589" y="580779"/>
                    <a:pt x="327741" y="576669"/>
                    <a:pt x="326371" y="572560"/>
                  </a:cubicBezTo>
                  <a:cubicBezTo>
                    <a:pt x="323631" y="567081"/>
                    <a:pt x="325001" y="561602"/>
                    <a:pt x="323631" y="556123"/>
                  </a:cubicBezTo>
                  <a:cubicBezTo>
                    <a:pt x="322261" y="554753"/>
                    <a:pt x="323631" y="552014"/>
                    <a:pt x="322261" y="549274"/>
                  </a:cubicBezTo>
                  <a:cubicBezTo>
                    <a:pt x="325001" y="547904"/>
                    <a:pt x="326371" y="546535"/>
                    <a:pt x="329110" y="546535"/>
                  </a:cubicBezTo>
                  <a:close/>
                  <a:moveTo>
                    <a:pt x="98991" y="545165"/>
                  </a:moveTo>
                  <a:lnTo>
                    <a:pt x="104470" y="546535"/>
                  </a:lnTo>
                  <a:cubicBezTo>
                    <a:pt x="104470" y="546535"/>
                    <a:pt x="104470" y="547904"/>
                    <a:pt x="103100" y="549274"/>
                  </a:cubicBezTo>
                  <a:cubicBezTo>
                    <a:pt x="101730" y="549274"/>
                    <a:pt x="98991" y="546535"/>
                    <a:pt x="98991" y="545165"/>
                  </a:cubicBezTo>
                  <a:close/>
                  <a:moveTo>
                    <a:pt x="30503" y="545165"/>
                  </a:moveTo>
                  <a:cubicBezTo>
                    <a:pt x="35982" y="545165"/>
                    <a:pt x="40091" y="554753"/>
                    <a:pt x="42831" y="560232"/>
                  </a:cubicBezTo>
                  <a:cubicBezTo>
                    <a:pt x="40091" y="561602"/>
                    <a:pt x="38722" y="564341"/>
                    <a:pt x="34612" y="564341"/>
                  </a:cubicBezTo>
                  <a:cubicBezTo>
                    <a:pt x="31873" y="564341"/>
                    <a:pt x="29133" y="560232"/>
                    <a:pt x="26394" y="557493"/>
                  </a:cubicBezTo>
                  <a:lnTo>
                    <a:pt x="26394" y="546535"/>
                  </a:lnTo>
                  <a:cubicBezTo>
                    <a:pt x="27763" y="546535"/>
                    <a:pt x="26394" y="545165"/>
                    <a:pt x="30503" y="545165"/>
                  </a:cubicBezTo>
                  <a:close/>
                  <a:moveTo>
                    <a:pt x="1198393" y="542254"/>
                  </a:moveTo>
                  <a:cubicBezTo>
                    <a:pt x="1198907" y="542083"/>
                    <a:pt x="1199592" y="542425"/>
                    <a:pt x="1200277" y="542425"/>
                  </a:cubicBezTo>
                  <a:lnTo>
                    <a:pt x="1201647" y="549274"/>
                  </a:lnTo>
                  <a:cubicBezTo>
                    <a:pt x="1198907" y="547904"/>
                    <a:pt x="1197537" y="547904"/>
                    <a:pt x="1197537" y="545165"/>
                  </a:cubicBezTo>
                  <a:cubicBezTo>
                    <a:pt x="1197537" y="543110"/>
                    <a:pt x="1197880" y="542425"/>
                    <a:pt x="1198393" y="542254"/>
                  </a:cubicBezTo>
                  <a:close/>
                  <a:moveTo>
                    <a:pt x="316783" y="541056"/>
                  </a:moveTo>
                  <a:lnTo>
                    <a:pt x="320892" y="541056"/>
                  </a:lnTo>
                  <a:lnTo>
                    <a:pt x="320892" y="543795"/>
                  </a:lnTo>
                  <a:lnTo>
                    <a:pt x="316783" y="543795"/>
                  </a:lnTo>
                  <a:close/>
                  <a:moveTo>
                    <a:pt x="1140007" y="535576"/>
                  </a:moveTo>
                  <a:cubicBezTo>
                    <a:pt x="1124940" y="534207"/>
                    <a:pt x="1120831" y="546535"/>
                    <a:pt x="1122201" y="556123"/>
                  </a:cubicBezTo>
                  <a:lnTo>
                    <a:pt x="1127679" y="556123"/>
                  </a:lnTo>
                  <a:cubicBezTo>
                    <a:pt x="1131789" y="556123"/>
                    <a:pt x="1137268" y="552014"/>
                    <a:pt x="1141377" y="547904"/>
                  </a:cubicBezTo>
                  <a:lnTo>
                    <a:pt x="1141377" y="542425"/>
                  </a:lnTo>
                  <a:cubicBezTo>
                    <a:pt x="1140007" y="542425"/>
                    <a:pt x="1137268" y="541056"/>
                    <a:pt x="1135898" y="539686"/>
                  </a:cubicBezTo>
                  <a:cubicBezTo>
                    <a:pt x="1138638" y="538316"/>
                    <a:pt x="1140007" y="536946"/>
                    <a:pt x="1140007" y="535576"/>
                  </a:cubicBezTo>
                  <a:close/>
                  <a:moveTo>
                    <a:pt x="1233151" y="532837"/>
                  </a:moveTo>
                  <a:cubicBezTo>
                    <a:pt x="1234521" y="532837"/>
                    <a:pt x="1234521" y="534207"/>
                    <a:pt x="1234521" y="535576"/>
                  </a:cubicBezTo>
                  <a:cubicBezTo>
                    <a:pt x="1233151" y="535576"/>
                    <a:pt x="1230412" y="536946"/>
                    <a:pt x="1229042" y="535576"/>
                  </a:cubicBezTo>
                  <a:cubicBezTo>
                    <a:pt x="1230412" y="534207"/>
                    <a:pt x="1231781" y="532837"/>
                    <a:pt x="1233151" y="532837"/>
                  </a:cubicBezTo>
                  <a:close/>
                  <a:moveTo>
                    <a:pt x="1067410" y="530098"/>
                  </a:moveTo>
                  <a:cubicBezTo>
                    <a:pt x="1067410" y="531467"/>
                    <a:pt x="1066040" y="534207"/>
                    <a:pt x="1067410" y="536946"/>
                  </a:cubicBezTo>
                  <a:cubicBezTo>
                    <a:pt x="1066040" y="538316"/>
                    <a:pt x="1063301" y="539686"/>
                    <a:pt x="1061931" y="539686"/>
                  </a:cubicBezTo>
                  <a:lnTo>
                    <a:pt x="1060561" y="532837"/>
                  </a:lnTo>
                  <a:cubicBezTo>
                    <a:pt x="1061931" y="532837"/>
                    <a:pt x="1063301" y="531467"/>
                    <a:pt x="1064671" y="532837"/>
                  </a:cubicBezTo>
                  <a:close/>
                  <a:moveTo>
                    <a:pt x="1292050" y="525988"/>
                  </a:moveTo>
                  <a:cubicBezTo>
                    <a:pt x="1292050" y="528728"/>
                    <a:pt x="1289311" y="524618"/>
                    <a:pt x="1289311" y="527358"/>
                  </a:cubicBezTo>
                  <a:cubicBezTo>
                    <a:pt x="1289311" y="524618"/>
                    <a:pt x="1290681" y="525988"/>
                    <a:pt x="1292050" y="525988"/>
                  </a:cubicBezTo>
                  <a:close/>
                  <a:moveTo>
                    <a:pt x="100361" y="524618"/>
                  </a:moveTo>
                  <a:cubicBezTo>
                    <a:pt x="101730" y="524618"/>
                    <a:pt x="103100" y="524618"/>
                    <a:pt x="104470" y="528728"/>
                  </a:cubicBezTo>
                  <a:cubicBezTo>
                    <a:pt x="101730" y="530098"/>
                    <a:pt x="98991" y="530098"/>
                    <a:pt x="96251" y="528728"/>
                  </a:cubicBezTo>
                  <a:close/>
                  <a:moveTo>
                    <a:pt x="1196167" y="520509"/>
                  </a:moveTo>
                  <a:cubicBezTo>
                    <a:pt x="1196167" y="520509"/>
                    <a:pt x="1197537" y="521879"/>
                    <a:pt x="1197537" y="523249"/>
                  </a:cubicBezTo>
                  <a:cubicBezTo>
                    <a:pt x="1197537" y="523249"/>
                    <a:pt x="1193428" y="525988"/>
                    <a:pt x="1193428" y="521879"/>
                  </a:cubicBezTo>
                  <a:cubicBezTo>
                    <a:pt x="1193428" y="519139"/>
                    <a:pt x="1194798" y="520509"/>
                    <a:pt x="1196167" y="520509"/>
                  </a:cubicBezTo>
                  <a:close/>
                  <a:moveTo>
                    <a:pt x="1035906" y="519139"/>
                  </a:moveTo>
                  <a:cubicBezTo>
                    <a:pt x="1044124" y="519139"/>
                    <a:pt x="1045494" y="525988"/>
                    <a:pt x="1045494" y="530098"/>
                  </a:cubicBezTo>
                  <a:cubicBezTo>
                    <a:pt x="1045494" y="532837"/>
                    <a:pt x="1048233" y="535576"/>
                    <a:pt x="1048233" y="539686"/>
                  </a:cubicBezTo>
                  <a:cubicBezTo>
                    <a:pt x="1048233" y="545165"/>
                    <a:pt x="1042755" y="546535"/>
                    <a:pt x="1040015" y="546535"/>
                  </a:cubicBezTo>
                  <a:cubicBezTo>
                    <a:pt x="1037275" y="546535"/>
                    <a:pt x="1035906" y="545165"/>
                    <a:pt x="1033166" y="543795"/>
                  </a:cubicBezTo>
                  <a:cubicBezTo>
                    <a:pt x="1033166" y="538316"/>
                    <a:pt x="1027687" y="530098"/>
                    <a:pt x="1027687" y="527358"/>
                  </a:cubicBezTo>
                  <a:cubicBezTo>
                    <a:pt x="1027687" y="519139"/>
                    <a:pt x="1034536" y="519139"/>
                    <a:pt x="1035906" y="519139"/>
                  </a:cubicBezTo>
                  <a:close/>
                  <a:moveTo>
                    <a:pt x="327741" y="517770"/>
                  </a:moveTo>
                  <a:cubicBezTo>
                    <a:pt x="330480" y="519139"/>
                    <a:pt x="334589" y="519139"/>
                    <a:pt x="340068" y="520509"/>
                  </a:cubicBezTo>
                  <a:cubicBezTo>
                    <a:pt x="340068" y="521879"/>
                    <a:pt x="341438" y="524618"/>
                    <a:pt x="340068" y="528728"/>
                  </a:cubicBezTo>
                  <a:cubicBezTo>
                    <a:pt x="338699" y="528728"/>
                    <a:pt x="338699" y="530098"/>
                    <a:pt x="334589" y="530098"/>
                  </a:cubicBezTo>
                  <a:cubicBezTo>
                    <a:pt x="331850" y="530098"/>
                    <a:pt x="326371" y="524618"/>
                    <a:pt x="326371" y="521879"/>
                  </a:cubicBezTo>
                  <a:cubicBezTo>
                    <a:pt x="326371" y="517770"/>
                    <a:pt x="327741" y="519139"/>
                    <a:pt x="327741" y="517770"/>
                  </a:cubicBezTo>
                  <a:close/>
                  <a:moveTo>
                    <a:pt x="1215344" y="515030"/>
                  </a:moveTo>
                  <a:lnTo>
                    <a:pt x="1219453" y="515030"/>
                  </a:lnTo>
                  <a:cubicBezTo>
                    <a:pt x="1220823" y="516400"/>
                    <a:pt x="1222193" y="516400"/>
                    <a:pt x="1222193" y="520509"/>
                  </a:cubicBezTo>
                  <a:cubicBezTo>
                    <a:pt x="1222193" y="523249"/>
                    <a:pt x="1220823" y="524618"/>
                    <a:pt x="1220823" y="524618"/>
                  </a:cubicBezTo>
                  <a:cubicBezTo>
                    <a:pt x="1219453" y="524618"/>
                    <a:pt x="1220823" y="525988"/>
                    <a:pt x="1216714" y="525988"/>
                  </a:cubicBezTo>
                  <a:cubicBezTo>
                    <a:pt x="1213974" y="525988"/>
                    <a:pt x="1212605" y="523249"/>
                    <a:pt x="1212605" y="519139"/>
                  </a:cubicBezTo>
                  <a:cubicBezTo>
                    <a:pt x="1212605" y="516400"/>
                    <a:pt x="1213974" y="516400"/>
                    <a:pt x="1215344" y="515030"/>
                  </a:cubicBezTo>
                  <a:close/>
                  <a:moveTo>
                    <a:pt x="1264655" y="510921"/>
                  </a:moveTo>
                  <a:cubicBezTo>
                    <a:pt x="1266025" y="512291"/>
                    <a:pt x="1266025" y="513660"/>
                    <a:pt x="1264655" y="515030"/>
                  </a:cubicBezTo>
                  <a:lnTo>
                    <a:pt x="1261916" y="512291"/>
                  </a:lnTo>
                  <a:cubicBezTo>
                    <a:pt x="1261916" y="512291"/>
                    <a:pt x="1263285" y="510921"/>
                    <a:pt x="1264655" y="510921"/>
                  </a:cubicBezTo>
                  <a:close/>
                  <a:moveTo>
                    <a:pt x="490742" y="508181"/>
                  </a:moveTo>
                  <a:cubicBezTo>
                    <a:pt x="490742" y="508181"/>
                    <a:pt x="492112" y="509551"/>
                    <a:pt x="492112" y="510921"/>
                  </a:cubicBezTo>
                  <a:lnTo>
                    <a:pt x="486632" y="510921"/>
                  </a:lnTo>
                  <a:cubicBezTo>
                    <a:pt x="488002" y="509551"/>
                    <a:pt x="489372" y="508181"/>
                    <a:pt x="490742" y="508181"/>
                  </a:cubicBezTo>
                  <a:close/>
                  <a:moveTo>
                    <a:pt x="1137268" y="506811"/>
                  </a:moveTo>
                  <a:cubicBezTo>
                    <a:pt x="1131789" y="509551"/>
                    <a:pt x="1133159" y="516400"/>
                    <a:pt x="1130419" y="521879"/>
                  </a:cubicBezTo>
                  <a:cubicBezTo>
                    <a:pt x="1133159" y="523249"/>
                    <a:pt x="1135898" y="523249"/>
                    <a:pt x="1138638" y="524618"/>
                  </a:cubicBezTo>
                  <a:cubicBezTo>
                    <a:pt x="1138638" y="510921"/>
                    <a:pt x="1137268" y="508181"/>
                    <a:pt x="1137268" y="506811"/>
                  </a:cubicBezTo>
                  <a:close/>
                  <a:moveTo>
                    <a:pt x="437321" y="499963"/>
                  </a:moveTo>
                  <a:lnTo>
                    <a:pt x="441431" y="499963"/>
                  </a:lnTo>
                  <a:cubicBezTo>
                    <a:pt x="441431" y="501333"/>
                    <a:pt x="441431" y="502702"/>
                    <a:pt x="440061" y="504072"/>
                  </a:cubicBezTo>
                  <a:cubicBezTo>
                    <a:pt x="438691" y="502702"/>
                    <a:pt x="437321" y="501333"/>
                    <a:pt x="437321" y="499963"/>
                  </a:cubicBezTo>
                  <a:close/>
                  <a:moveTo>
                    <a:pt x="359245" y="499963"/>
                  </a:moveTo>
                  <a:cubicBezTo>
                    <a:pt x="360615" y="501333"/>
                    <a:pt x="363354" y="499963"/>
                    <a:pt x="363354" y="504072"/>
                  </a:cubicBezTo>
                  <a:cubicBezTo>
                    <a:pt x="363354" y="506811"/>
                    <a:pt x="361984" y="508181"/>
                    <a:pt x="360615" y="509551"/>
                  </a:cubicBezTo>
                  <a:lnTo>
                    <a:pt x="355136" y="509551"/>
                  </a:lnTo>
                  <a:lnTo>
                    <a:pt x="352396" y="506811"/>
                  </a:lnTo>
                  <a:cubicBezTo>
                    <a:pt x="353766" y="504072"/>
                    <a:pt x="356506" y="501333"/>
                    <a:pt x="359245" y="499963"/>
                  </a:cubicBezTo>
                  <a:close/>
                  <a:moveTo>
                    <a:pt x="1272874" y="498593"/>
                  </a:moveTo>
                  <a:cubicBezTo>
                    <a:pt x="1274244" y="499963"/>
                    <a:pt x="1272874" y="502702"/>
                    <a:pt x="1272874" y="505442"/>
                  </a:cubicBezTo>
                  <a:cubicBezTo>
                    <a:pt x="1271504" y="505442"/>
                    <a:pt x="1271504" y="502702"/>
                    <a:pt x="1270134" y="499963"/>
                  </a:cubicBezTo>
                  <a:cubicBezTo>
                    <a:pt x="1270134" y="499963"/>
                    <a:pt x="1271504" y="498593"/>
                    <a:pt x="1272874" y="498593"/>
                  </a:cubicBezTo>
                  <a:close/>
                  <a:moveTo>
                    <a:pt x="429103" y="486265"/>
                  </a:moveTo>
                  <a:cubicBezTo>
                    <a:pt x="433212" y="486265"/>
                    <a:pt x="433212" y="487635"/>
                    <a:pt x="434582" y="487635"/>
                  </a:cubicBezTo>
                  <a:lnTo>
                    <a:pt x="434582" y="493114"/>
                  </a:lnTo>
                  <a:cubicBezTo>
                    <a:pt x="433212" y="494484"/>
                    <a:pt x="431842" y="495853"/>
                    <a:pt x="429103" y="495853"/>
                  </a:cubicBezTo>
                  <a:cubicBezTo>
                    <a:pt x="424994" y="495853"/>
                    <a:pt x="424994" y="494484"/>
                    <a:pt x="423624" y="494484"/>
                  </a:cubicBezTo>
                  <a:cubicBezTo>
                    <a:pt x="423624" y="494484"/>
                    <a:pt x="422254" y="494484"/>
                    <a:pt x="422254" y="491744"/>
                  </a:cubicBezTo>
                  <a:cubicBezTo>
                    <a:pt x="422254" y="487635"/>
                    <a:pt x="426363" y="486265"/>
                    <a:pt x="429103" y="486265"/>
                  </a:cubicBezTo>
                  <a:close/>
                  <a:moveTo>
                    <a:pt x="1205756" y="484895"/>
                  </a:moveTo>
                  <a:cubicBezTo>
                    <a:pt x="1204386" y="484895"/>
                    <a:pt x="1203016" y="483526"/>
                    <a:pt x="1203016" y="486265"/>
                  </a:cubicBezTo>
                  <a:cubicBezTo>
                    <a:pt x="1203016" y="483526"/>
                    <a:pt x="1205756" y="486265"/>
                    <a:pt x="1205756" y="484895"/>
                  </a:cubicBezTo>
                  <a:close/>
                  <a:moveTo>
                    <a:pt x="549641" y="482156"/>
                  </a:moveTo>
                  <a:cubicBezTo>
                    <a:pt x="552381" y="482156"/>
                    <a:pt x="555120" y="483526"/>
                    <a:pt x="557860" y="486265"/>
                  </a:cubicBezTo>
                  <a:lnTo>
                    <a:pt x="557860" y="490375"/>
                  </a:lnTo>
                  <a:lnTo>
                    <a:pt x="549641" y="490375"/>
                  </a:lnTo>
                  <a:cubicBezTo>
                    <a:pt x="548272" y="487635"/>
                    <a:pt x="548272" y="484895"/>
                    <a:pt x="549641" y="482156"/>
                  </a:cubicBezTo>
                  <a:close/>
                  <a:moveTo>
                    <a:pt x="1211235" y="479416"/>
                  </a:moveTo>
                  <a:lnTo>
                    <a:pt x="1216714" y="479416"/>
                  </a:lnTo>
                  <a:cubicBezTo>
                    <a:pt x="1216714" y="482156"/>
                    <a:pt x="1218084" y="486265"/>
                    <a:pt x="1216714" y="489005"/>
                  </a:cubicBezTo>
                  <a:cubicBezTo>
                    <a:pt x="1215344" y="489005"/>
                    <a:pt x="1212605" y="487635"/>
                    <a:pt x="1209865" y="486265"/>
                  </a:cubicBezTo>
                  <a:close/>
                  <a:moveTo>
                    <a:pt x="74335" y="475307"/>
                  </a:moveTo>
                  <a:cubicBezTo>
                    <a:pt x="74335" y="479416"/>
                    <a:pt x="78445" y="476677"/>
                    <a:pt x="78445" y="478047"/>
                  </a:cubicBezTo>
                  <a:cubicBezTo>
                    <a:pt x="77075" y="478047"/>
                    <a:pt x="74335" y="479416"/>
                    <a:pt x="74335" y="475307"/>
                  </a:cubicBezTo>
                  <a:close/>
                  <a:moveTo>
                    <a:pt x="349657" y="472568"/>
                  </a:moveTo>
                  <a:lnTo>
                    <a:pt x="355136" y="472568"/>
                  </a:lnTo>
                  <a:cubicBezTo>
                    <a:pt x="355136" y="472568"/>
                    <a:pt x="356506" y="473937"/>
                    <a:pt x="356506" y="476677"/>
                  </a:cubicBezTo>
                  <a:cubicBezTo>
                    <a:pt x="355136" y="476677"/>
                    <a:pt x="352396" y="478047"/>
                    <a:pt x="349657" y="476677"/>
                  </a:cubicBezTo>
                  <a:close/>
                  <a:moveTo>
                    <a:pt x="378422" y="469828"/>
                  </a:moveTo>
                  <a:cubicBezTo>
                    <a:pt x="378422" y="469828"/>
                    <a:pt x="379791" y="471198"/>
                    <a:pt x="379791" y="472568"/>
                  </a:cubicBezTo>
                  <a:lnTo>
                    <a:pt x="375682" y="472568"/>
                  </a:lnTo>
                  <a:close/>
                  <a:moveTo>
                    <a:pt x="1229042" y="467088"/>
                  </a:moveTo>
                  <a:lnTo>
                    <a:pt x="1233151" y="467088"/>
                  </a:lnTo>
                  <a:cubicBezTo>
                    <a:pt x="1233151" y="468458"/>
                    <a:pt x="1234521" y="469828"/>
                    <a:pt x="1234521" y="473937"/>
                  </a:cubicBezTo>
                  <a:cubicBezTo>
                    <a:pt x="1234521" y="476677"/>
                    <a:pt x="1229042" y="478047"/>
                    <a:pt x="1226302" y="478047"/>
                  </a:cubicBezTo>
                  <a:cubicBezTo>
                    <a:pt x="1224932" y="476677"/>
                    <a:pt x="1224932" y="476677"/>
                    <a:pt x="1224932" y="473937"/>
                  </a:cubicBezTo>
                  <a:cubicBezTo>
                    <a:pt x="1224932" y="469828"/>
                    <a:pt x="1227672" y="469828"/>
                    <a:pt x="1229042" y="467088"/>
                  </a:cubicBezTo>
                  <a:close/>
                  <a:moveTo>
                    <a:pt x="357875" y="457500"/>
                  </a:moveTo>
                  <a:lnTo>
                    <a:pt x="357875" y="465719"/>
                  </a:lnTo>
                  <a:cubicBezTo>
                    <a:pt x="356506" y="464349"/>
                    <a:pt x="355136" y="461610"/>
                    <a:pt x="352396" y="460240"/>
                  </a:cubicBezTo>
                  <a:cubicBezTo>
                    <a:pt x="353766" y="458870"/>
                    <a:pt x="356506" y="457500"/>
                    <a:pt x="357875" y="457500"/>
                  </a:cubicBezTo>
                  <a:close/>
                  <a:moveTo>
                    <a:pt x="389380" y="453391"/>
                  </a:moveTo>
                  <a:cubicBezTo>
                    <a:pt x="390749" y="453391"/>
                    <a:pt x="392119" y="453391"/>
                    <a:pt x="393489" y="454761"/>
                  </a:cubicBezTo>
                  <a:cubicBezTo>
                    <a:pt x="392119" y="457500"/>
                    <a:pt x="389380" y="457500"/>
                    <a:pt x="388010" y="457500"/>
                  </a:cubicBezTo>
                  <a:close/>
                  <a:moveTo>
                    <a:pt x="101730" y="446542"/>
                  </a:moveTo>
                  <a:cubicBezTo>
                    <a:pt x="103100" y="446542"/>
                    <a:pt x="104470" y="446542"/>
                    <a:pt x="105840" y="447912"/>
                  </a:cubicBezTo>
                  <a:cubicBezTo>
                    <a:pt x="105840" y="447912"/>
                    <a:pt x="105840" y="449282"/>
                    <a:pt x="104470" y="450651"/>
                  </a:cubicBezTo>
                  <a:cubicBezTo>
                    <a:pt x="103100" y="449282"/>
                    <a:pt x="101730" y="447912"/>
                    <a:pt x="101730" y="446542"/>
                  </a:cubicBezTo>
                  <a:close/>
                  <a:moveTo>
                    <a:pt x="1041385" y="427365"/>
                  </a:moveTo>
                  <a:cubicBezTo>
                    <a:pt x="1042755" y="427365"/>
                    <a:pt x="1044124" y="427365"/>
                    <a:pt x="1045494" y="428735"/>
                  </a:cubicBezTo>
                  <a:cubicBezTo>
                    <a:pt x="1045494" y="431475"/>
                    <a:pt x="1044124" y="431475"/>
                    <a:pt x="1044124" y="432845"/>
                  </a:cubicBezTo>
                  <a:cubicBezTo>
                    <a:pt x="1042755" y="432845"/>
                    <a:pt x="1041385" y="432845"/>
                    <a:pt x="1040015" y="431475"/>
                  </a:cubicBezTo>
                  <a:close/>
                  <a:moveTo>
                    <a:pt x="442800" y="420517"/>
                  </a:moveTo>
                  <a:lnTo>
                    <a:pt x="448279" y="421887"/>
                  </a:lnTo>
                  <a:cubicBezTo>
                    <a:pt x="446910" y="423256"/>
                    <a:pt x="445540" y="424626"/>
                    <a:pt x="442800" y="424626"/>
                  </a:cubicBezTo>
                  <a:close/>
                  <a:moveTo>
                    <a:pt x="368" y="399970"/>
                  </a:moveTo>
                  <a:lnTo>
                    <a:pt x="5847" y="401340"/>
                  </a:lnTo>
                  <a:lnTo>
                    <a:pt x="5847" y="409559"/>
                  </a:lnTo>
                  <a:lnTo>
                    <a:pt x="59" y="409559"/>
                  </a:lnTo>
                  <a:lnTo>
                    <a:pt x="62" y="409058"/>
                  </a:lnTo>
                  <a:lnTo>
                    <a:pt x="0" y="400339"/>
                  </a:lnTo>
                  <a:close/>
                  <a:moveTo>
                    <a:pt x="486632" y="364357"/>
                  </a:moveTo>
                  <a:cubicBezTo>
                    <a:pt x="488002" y="364357"/>
                    <a:pt x="490742" y="367096"/>
                    <a:pt x="493482" y="368466"/>
                  </a:cubicBezTo>
                  <a:cubicBezTo>
                    <a:pt x="492112" y="368466"/>
                    <a:pt x="489372" y="367096"/>
                    <a:pt x="486632" y="368466"/>
                  </a:cubicBezTo>
                  <a:cubicBezTo>
                    <a:pt x="485263" y="367096"/>
                    <a:pt x="485263" y="365726"/>
                    <a:pt x="486632" y="364357"/>
                  </a:cubicBezTo>
                  <a:close/>
                  <a:moveTo>
                    <a:pt x="319522" y="345180"/>
                  </a:moveTo>
                  <a:lnTo>
                    <a:pt x="325001" y="346550"/>
                  </a:lnTo>
                  <a:lnTo>
                    <a:pt x="323631" y="349289"/>
                  </a:lnTo>
                  <a:lnTo>
                    <a:pt x="319522" y="349289"/>
                  </a:lnTo>
                  <a:cubicBezTo>
                    <a:pt x="318152" y="347919"/>
                    <a:pt x="318152" y="346550"/>
                    <a:pt x="319522" y="345180"/>
                  </a:cubicBezTo>
                  <a:close/>
                  <a:moveTo>
                    <a:pt x="823593" y="319154"/>
                  </a:moveTo>
                  <a:cubicBezTo>
                    <a:pt x="823593" y="332852"/>
                    <a:pt x="822223" y="346550"/>
                    <a:pt x="820854" y="365726"/>
                  </a:cubicBezTo>
                  <a:cubicBezTo>
                    <a:pt x="833181" y="354768"/>
                    <a:pt x="842770" y="353399"/>
                    <a:pt x="842770" y="341071"/>
                  </a:cubicBezTo>
                  <a:cubicBezTo>
                    <a:pt x="842770" y="336961"/>
                    <a:pt x="829072" y="324634"/>
                    <a:pt x="823593" y="319154"/>
                  </a:cubicBezTo>
                  <a:close/>
                  <a:moveTo>
                    <a:pt x="1123570" y="146565"/>
                  </a:moveTo>
                  <a:cubicBezTo>
                    <a:pt x="1144117" y="146565"/>
                    <a:pt x="1146856" y="152044"/>
                    <a:pt x="1152335" y="176699"/>
                  </a:cubicBezTo>
                  <a:cubicBezTo>
                    <a:pt x="1152335" y="179439"/>
                    <a:pt x="1157814" y="180809"/>
                    <a:pt x="1157814" y="184918"/>
                  </a:cubicBezTo>
                  <a:cubicBezTo>
                    <a:pt x="1157814" y="187658"/>
                    <a:pt x="1149596" y="195876"/>
                    <a:pt x="1148226" y="201355"/>
                  </a:cubicBezTo>
                  <a:cubicBezTo>
                    <a:pt x="1146856" y="202725"/>
                    <a:pt x="1148226" y="205464"/>
                    <a:pt x="1148226" y="208204"/>
                  </a:cubicBezTo>
                  <a:lnTo>
                    <a:pt x="1148226" y="216423"/>
                  </a:lnTo>
                  <a:cubicBezTo>
                    <a:pt x="1157814" y="220532"/>
                    <a:pt x="1168772" y="224641"/>
                    <a:pt x="1179730" y="227381"/>
                  </a:cubicBezTo>
                  <a:cubicBezTo>
                    <a:pt x="1185209" y="228750"/>
                    <a:pt x="1194798" y="223271"/>
                    <a:pt x="1203016" y="230120"/>
                  </a:cubicBezTo>
                  <a:cubicBezTo>
                    <a:pt x="1211235" y="236969"/>
                    <a:pt x="1211235" y="245187"/>
                    <a:pt x="1215344" y="254776"/>
                  </a:cubicBezTo>
                  <a:cubicBezTo>
                    <a:pt x="1219453" y="262994"/>
                    <a:pt x="1226302" y="279431"/>
                    <a:pt x="1230412" y="289020"/>
                  </a:cubicBezTo>
                  <a:cubicBezTo>
                    <a:pt x="1233151" y="297238"/>
                    <a:pt x="1241370" y="304087"/>
                    <a:pt x="1242739" y="313675"/>
                  </a:cubicBezTo>
                  <a:cubicBezTo>
                    <a:pt x="1244109" y="317785"/>
                    <a:pt x="1241370" y="324634"/>
                    <a:pt x="1242739" y="330112"/>
                  </a:cubicBezTo>
                  <a:cubicBezTo>
                    <a:pt x="1242739" y="338331"/>
                    <a:pt x="1252327" y="389012"/>
                    <a:pt x="1252327" y="406819"/>
                  </a:cubicBezTo>
                  <a:cubicBezTo>
                    <a:pt x="1252327" y="409559"/>
                    <a:pt x="1253697" y="421887"/>
                    <a:pt x="1255067" y="430105"/>
                  </a:cubicBezTo>
                  <a:cubicBezTo>
                    <a:pt x="1255067" y="434214"/>
                    <a:pt x="1261916" y="439693"/>
                    <a:pt x="1261916" y="442433"/>
                  </a:cubicBezTo>
                  <a:cubicBezTo>
                    <a:pt x="1261916" y="449282"/>
                    <a:pt x="1249588" y="449282"/>
                    <a:pt x="1246849" y="457500"/>
                  </a:cubicBezTo>
                  <a:cubicBezTo>
                    <a:pt x="1245479" y="456130"/>
                    <a:pt x="1237260" y="441063"/>
                    <a:pt x="1237260" y="438323"/>
                  </a:cubicBezTo>
                  <a:cubicBezTo>
                    <a:pt x="1237260" y="435584"/>
                    <a:pt x="1240000" y="434214"/>
                    <a:pt x="1240000" y="430105"/>
                  </a:cubicBezTo>
                  <a:cubicBezTo>
                    <a:pt x="1240000" y="427365"/>
                    <a:pt x="1235890" y="417777"/>
                    <a:pt x="1235890" y="410928"/>
                  </a:cubicBezTo>
                  <a:lnTo>
                    <a:pt x="1235890" y="405449"/>
                  </a:lnTo>
                  <a:cubicBezTo>
                    <a:pt x="1235890" y="398600"/>
                    <a:pt x="1238630" y="389012"/>
                    <a:pt x="1235890" y="382163"/>
                  </a:cubicBezTo>
                  <a:cubicBezTo>
                    <a:pt x="1230412" y="365726"/>
                    <a:pt x="1220823" y="350659"/>
                    <a:pt x="1215344" y="334222"/>
                  </a:cubicBezTo>
                  <a:cubicBezTo>
                    <a:pt x="1211235" y="324634"/>
                    <a:pt x="1212605" y="313675"/>
                    <a:pt x="1209865" y="305457"/>
                  </a:cubicBezTo>
                  <a:cubicBezTo>
                    <a:pt x="1207125" y="295869"/>
                    <a:pt x="1200277" y="289020"/>
                    <a:pt x="1193428" y="280801"/>
                  </a:cubicBezTo>
                  <a:cubicBezTo>
                    <a:pt x="1190689" y="282171"/>
                    <a:pt x="1189319" y="286280"/>
                    <a:pt x="1189319" y="289020"/>
                  </a:cubicBezTo>
                  <a:lnTo>
                    <a:pt x="1207125" y="391752"/>
                  </a:lnTo>
                  <a:cubicBezTo>
                    <a:pt x="1207125" y="399970"/>
                    <a:pt x="1201647" y="402710"/>
                    <a:pt x="1201647" y="408189"/>
                  </a:cubicBezTo>
                  <a:cubicBezTo>
                    <a:pt x="1201647" y="410928"/>
                    <a:pt x="1204386" y="415038"/>
                    <a:pt x="1204386" y="419147"/>
                  </a:cubicBezTo>
                  <a:cubicBezTo>
                    <a:pt x="1204386" y="421887"/>
                    <a:pt x="1193428" y="431475"/>
                    <a:pt x="1193428" y="435584"/>
                  </a:cubicBezTo>
                  <a:cubicBezTo>
                    <a:pt x="1193428" y="438323"/>
                    <a:pt x="1200277" y="445172"/>
                    <a:pt x="1200277" y="449282"/>
                  </a:cubicBezTo>
                  <a:cubicBezTo>
                    <a:pt x="1200277" y="452021"/>
                    <a:pt x="1194798" y="464349"/>
                    <a:pt x="1189319" y="471198"/>
                  </a:cubicBezTo>
                  <a:cubicBezTo>
                    <a:pt x="1190689" y="472568"/>
                    <a:pt x="1194798" y="473937"/>
                    <a:pt x="1194798" y="476677"/>
                  </a:cubicBezTo>
                  <a:cubicBezTo>
                    <a:pt x="1194798" y="480786"/>
                    <a:pt x="1189319" y="483526"/>
                    <a:pt x="1189319" y="487635"/>
                  </a:cubicBezTo>
                  <a:cubicBezTo>
                    <a:pt x="1189319" y="490375"/>
                    <a:pt x="1192058" y="494484"/>
                    <a:pt x="1194798" y="497223"/>
                  </a:cubicBezTo>
                  <a:cubicBezTo>
                    <a:pt x="1196167" y="497223"/>
                    <a:pt x="1198907" y="494484"/>
                    <a:pt x="1200277" y="493114"/>
                  </a:cubicBezTo>
                  <a:lnTo>
                    <a:pt x="1203016" y="495853"/>
                  </a:lnTo>
                  <a:lnTo>
                    <a:pt x="1203016" y="501333"/>
                  </a:lnTo>
                  <a:cubicBezTo>
                    <a:pt x="1200277" y="501333"/>
                    <a:pt x="1197537" y="499963"/>
                    <a:pt x="1196167" y="497223"/>
                  </a:cubicBezTo>
                  <a:cubicBezTo>
                    <a:pt x="1189319" y="498593"/>
                    <a:pt x="1187949" y="509551"/>
                    <a:pt x="1182470" y="505442"/>
                  </a:cubicBezTo>
                  <a:cubicBezTo>
                    <a:pt x="1181100" y="513660"/>
                    <a:pt x="1179730" y="527358"/>
                    <a:pt x="1179730" y="530098"/>
                  </a:cubicBezTo>
                  <a:cubicBezTo>
                    <a:pt x="1179730" y="534207"/>
                    <a:pt x="1176991" y="530098"/>
                    <a:pt x="1175621" y="531467"/>
                  </a:cubicBezTo>
                  <a:cubicBezTo>
                    <a:pt x="1167402" y="553383"/>
                    <a:pt x="1159184" y="567081"/>
                    <a:pt x="1159184" y="588997"/>
                  </a:cubicBezTo>
                  <a:cubicBezTo>
                    <a:pt x="1159184" y="588997"/>
                    <a:pt x="1164663" y="599955"/>
                    <a:pt x="1167402" y="602695"/>
                  </a:cubicBezTo>
                  <a:cubicBezTo>
                    <a:pt x="1166033" y="602695"/>
                    <a:pt x="1164663" y="602695"/>
                    <a:pt x="1164663" y="605434"/>
                  </a:cubicBezTo>
                  <a:cubicBezTo>
                    <a:pt x="1164663" y="609544"/>
                    <a:pt x="1167402" y="613653"/>
                    <a:pt x="1168772" y="613653"/>
                  </a:cubicBezTo>
                  <a:lnTo>
                    <a:pt x="1168772" y="616392"/>
                  </a:lnTo>
                  <a:cubicBezTo>
                    <a:pt x="1168772" y="619132"/>
                    <a:pt x="1171512" y="624611"/>
                    <a:pt x="1171512" y="628720"/>
                  </a:cubicBezTo>
                  <a:cubicBezTo>
                    <a:pt x="1172882" y="634199"/>
                    <a:pt x="1171512" y="641048"/>
                    <a:pt x="1171512" y="649267"/>
                  </a:cubicBezTo>
                  <a:lnTo>
                    <a:pt x="1172749" y="649576"/>
                  </a:lnTo>
                  <a:lnTo>
                    <a:pt x="1168772" y="658855"/>
                  </a:lnTo>
                  <a:cubicBezTo>
                    <a:pt x="1168772" y="662964"/>
                    <a:pt x="1170142" y="661594"/>
                    <a:pt x="1171512" y="662964"/>
                  </a:cubicBezTo>
                  <a:cubicBezTo>
                    <a:pt x="1167402" y="664334"/>
                    <a:pt x="1161924" y="667074"/>
                    <a:pt x="1157814" y="669813"/>
                  </a:cubicBezTo>
                  <a:cubicBezTo>
                    <a:pt x="1157814" y="671183"/>
                    <a:pt x="1159184" y="673922"/>
                    <a:pt x="1160554" y="675292"/>
                  </a:cubicBezTo>
                  <a:lnTo>
                    <a:pt x="1156444" y="675292"/>
                  </a:lnTo>
                  <a:cubicBezTo>
                    <a:pt x="1156444" y="673922"/>
                    <a:pt x="1157814" y="673922"/>
                    <a:pt x="1157814" y="671183"/>
                  </a:cubicBezTo>
                  <a:cubicBezTo>
                    <a:pt x="1157814" y="667074"/>
                    <a:pt x="1152335" y="667074"/>
                    <a:pt x="1150966" y="667074"/>
                  </a:cubicBezTo>
                  <a:cubicBezTo>
                    <a:pt x="1142747" y="661594"/>
                    <a:pt x="1142747" y="653376"/>
                    <a:pt x="1140007" y="647897"/>
                  </a:cubicBezTo>
                  <a:cubicBezTo>
                    <a:pt x="1137268" y="649267"/>
                    <a:pt x="1135898" y="653376"/>
                    <a:pt x="1135898" y="656116"/>
                  </a:cubicBezTo>
                  <a:cubicBezTo>
                    <a:pt x="1133159" y="653376"/>
                    <a:pt x="1131104" y="652006"/>
                    <a:pt x="1129734" y="651835"/>
                  </a:cubicBezTo>
                  <a:lnTo>
                    <a:pt x="1127923" y="654400"/>
                  </a:lnTo>
                  <a:lnTo>
                    <a:pt x="1126310" y="650636"/>
                  </a:lnTo>
                  <a:cubicBezTo>
                    <a:pt x="1124940" y="650636"/>
                    <a:pt x="1123570" y="653376"/>
                    <a:pt x="1122201" y="654746"/>
                  </a:cubicBezTo>
                  <a:cubicBezTo>
                    <a:pt x="1119461" y="656116"/>
                    <a:pt x="1115352" y="656116"/>
                    <a:pt x="1112612" y="657485"/>
                  </a:cubicBezTo>
                  <a:lnTo>
                    <a:pt x="1112612" y="665704"/>
                  </a:lnTo>
                  <a:cubicBezTo>
                    <a:pt x="1112612" y="665704"/>
                    <a:pt x="1111243" y="667074"/>
                    <a:pt x="1115352" y="667074"/>
                  </a:cubicBezTo>
                  <a:cubicBezTo>
                    <a:pt x="1115352" y="667074"/>
                    <a:pt x="1122201" y="665704"/>
                    <a:pt x="1118091" y="661594"/>
                  </a:cubicBezTo>
                  <a:lnTo>
                    <a:pt x="1125964" y="667218"/>
                  </a:lnTo>
                  <a:lnTo>
                    <a:pt x="1123228" y="667930"/>
                  </a:lnTo>
                  <a:cubicBezTo>
                    <a:pt x="1120831" y="667759"/>
                    <a:pt x="1118776" y="667074"/>
                    <a:pt x="1116721" y="667074"/>
                  </a:cubicBezTo>
                  <a:cubicBezTo>
                    <a:pt x="1109873" y="667074"/>
                    <a:pt x="1111243" y="675292"/>
                    <a:pt x="1109873" y="678032"/>
                  </a:cubicBezTo>
                  <a:lnTo>
                    <a:pt x="1112612" y="680771"/>
                  </a:lnTo>
                  <a:cubicBezTo>
                    <a:pt x="1109873" y="683511"/>
                    <a:pt x="1109873" y="684880"/>
                    <a:pt x="1109873" y="687620"/>
                  </a:cubicBezTo>
                  <a:cubicBezTo>
                    <a:pt x="1109873" y="693099"/>
                    <a:pt x="1109873" y="695839"/>
                    <a:pt x="1118091" y="701317"/>
                  </a:cubicBezTo>
                  <a:cubicBezTo>
                    <a:pt x="1120831" y="694469"/>
                    <a:pt x="1115352" y="686250"/>
                    <a:pt x="1126310" y="684880"/>
                  </a:cubicBezTo>
                  <a:cubicBezTo>
                    <a:pt x="1127679" y="690359"/>
                    <a:pt x="1129049" y="698578"/>
                    <a:pt x="1129049" y="701317"/>
                  </a:cubicBezTo>
                  <a:cubicBezTo>
                    <a:pt x="1129049" y="705427"/>
                    <a:pt x="1126310" y="706797"/>
                    <a:pt x="1124940" y="708166"/>
                  </a:cubicBezTo>
                  <a:cubicBezTo>
                    <a:pt x="1129049" y="713645"/>
                    <a:pt x="1119461" y="727343"/>
                    <a:pt x="1119461" y="734192"/>
                  </a:cubicBezTo>
                  <a:cubicBezTo>
                    <a:pt x="1118091" y="746519"/>
                    <a:pt x="1120831" y="760217"/>
                    <a:pt x="1118091" y="773915"/>
                  </a:cubicBezTo>
                  <a:cubicBezTo>
                    <a:pt x="1116721" y="784873"/>
                    <a:pt x="1103024" y="787612"/>
                    <a:pt x="1097545" y="787612"/>
                  </a:cubicBezTo>
                  <a:cubicBezTo>
                    <a:pt x="1087956" y="787612"/>
                    <a:pt x="1085217" y="783503"/>
                    <a:pt x="1085217" y="776654"/>
                  </a:cubicBezTo>
                  <a:cubicBezTo>
                    <a:pt x="1085217" y="772545"/>
                    <a:pt x="1097545" y="728712"/>
                    <a:pt x="1097545" y="724603"/>
                  </a:cubicBezTo>
                  <a:cubicBezTo>
                    <a:pt x="1097545" y="721864"/>
                    <a:pt x="1093436" y="708166"/>
                    <a:pt x="1090696" y="699947"/>
                  </a:cubicBezTo>
                  <a:cubicBezTo>
                    <a:pt x="1090696" y="698578"/>
                    <a:pt x="1087956" y="697208"/>
                    <a:pt x="1085217" y="697208"/>
                  </a:cubicBezTo>
                  <a:cubicBezTo>
                    <a:pt x="1086587" y="695839"/>
                    <a:pt x="1090696" y="697208"/>
                    <a:pt x="1090696" y="693099"/>
                  </a:cubicBezTo>
                  <a:cubicBezTo>
                    <a:pt x="1090696" y="690359"/>
                    <a:pt x="1089326" y="688989"/>
                    <a:pt x="1087956" y="687620"/>
                  </a:cubicBezTo>
                  <a:cubicBezTo>
                    <a:pt x="1087956" y="680771"/>
                    <a:pt x="1083847" y="669813"/>
                    <a:pt x="1083847" y="665704"/>
                  </a:cubicBezTo>
                  <a:cubicBezTo>
                    <a:pt x="1083847" y="654746"/>
                    <a:pt x="1072889" y="654746"/>
                    <a:pt x="1072889" y="650636"/>
                  </a:cubicBezTo>
                  <a:cubicBezTo>
                    <a:pt x="1072889" y="646527"/>
                    <a:pt x="1076998" y="645157"/>
                    <a:pt x="1078368" y="642418"/>
                  </a:cubicBezTo>
                  <a:cubicBezTo>
                    <a:pt x="1078368" y="639678"/>
                    <a:pt x="1076998" y="635569"/>
                    <a:pt x="1076998" y="632829"/>
                  </a:cubicBezTo>
                  <a:lnTo>
                    <a:pt x="1076998" y="597216"/>
                  </a:lnTo>
                  <a:cubicBezTo>
                    <a:pt x="1078368" y="595846"/>
                    <a:pt x="1081108" y="594476"/>
                    <a:pt x="1081108" y="590367"/>
                  </a:cubicBezTo>
                  <a:cubicBezTo>
                    <a:pt x="1081108" y="587628"/>
                    <a:pt x="1078368" y="588997"/>
                    <a:pt x="1078368" y="586258"/>
                  </a:cubicBezTo>
                  <a:cubicBezTo>
                    <a:pt x="1078368" y="582148"/>
                    <a:pt x="1081108" y="580779"/>
                    <a:pt x="1081108" y="578039"/>
                  </a:cubicBezTo>
                  <a:cubicBezTo>
                    <a:pt x="1081108" y="573930"/>
                    <a:pt x="1079738" y="571190"/>
                    <a:pt x="1079738" y="536946"/>
                  </a:cubicBezTo>
                  <a:cubicBezTo>
                    <a:pt x="1078368" y="535576"/>
                    <a:pt x="1075629" y="535576"/>
                    <a:pt x="1072889" y="534207"/>
                  </a:cubicBezTo>
                  <a:lnTo>
                    <a:pt x="1072889" y="531467"/>
                  </a:lnTo>
                  <a:cubicBezTo>
                    <a:pt x="1079738" y="530098"/>
                    <a:pt x="1079738" y="528728"/>
                    <a:pt x="1079738" y="525988"/>
                  </a:cubicBezTo>
                  <a:cubicBezTo>
                    <a:pt x="1079738" y="523249"/>
                    <a:pt x="1076998" y="520509"/>
                    <a:pt x="1076998" y="519139"/>
                  </a:cubicBezTo>
                  <a:cubicBezTo>
                    <a:pt x="1078368" y="517770"/>
                    <a:pt x="1078368" y="519139"/>
                    <a:pt x="1078368" y="515030"/>
                  </a:cubicBezTo>
                  <a:cubicBezTo>
                    <a:pt x="1078368" y="512291"/>
                    <a:pt x="1071520" y="505442"/>
                    <a:pt x="1070150" y="501333"/>
                  </a:cubicBezTo>
                  <a:cubicBezTo>
                    <a:pt x="1068780" y="497223"/>
                    <a:pt x="1070150" y="491744"/>
                    <a:pt x="1070150" y="484895"/>
                  </a:cubicBezTo>
                  <a:cubicBezTo>
                    <a:pt x="1059192" y="489005"/>
                    <a:pt x="1045494" y="493114"/>
                    <a:pt x="1042755" y="493114"/>
                  </a:cubicBezTo>
                  <a:cubicBezTo>
                    <a:pt x="1035906" y="493114"/>
                    <a:pt x="1034536" y="484895"/>
                    <a:pt x="1034536" y="483526"/>
                  </a:cubicBezTo>
                  <a:cubicBezTo>
                    <a:pt x="1034536" y="480786"/>
                    <a:pt x="1035906" y="479416"/>
                    <a:pt x="1037275" y="478047"/>
                  </a:cubicBezTo>
                  <a:cubicBezTo>
                    <a:pt x="1044124" y="476677"/>
                    <a:pt x="1053713" y="472568"/>
                    <a:pt x="1056452" y="472568"/>
                  </a:cubicBezTo>
                  <a:cubicBezTo>
                    <a:pt x="1060561" y="472568"/>
                    <a:pt x="1060561" y="473937"/>
                    <a:pt x="1066040" y="480786"/>
                  </a:cubicBezTo>
                  <a:lnTo>
                    <a:pt x="1070150" y="480786"/>
                  </a:lnTo>
                  <a:cubicBezTo>
                    <a:pt x="1066040" y="480786"/>
                    <a:pt x="1070150" y="476677"/>
                    <a:pt x="1070150" y="473937"/>
                  </a:cubicBezTo>
                  <a:cubicBezTo>
                    <a:pt x="1070150" y="472568"/>
                    <a:pt x="1070150" y="469828"/>
                    <a:pt x="1071520" y="467088"/>
                  </a:cubicBezTo>
                  <a:cubicBezTo>
                    <a:pt x="1070150" y="464349"/>
                    <a:pt x="1076998" y="443803"/>
                    <a:pt x="1076998" y="439693"/>
                  </a:cubicBezTo>
                  <a:cubicBezTo>
                    <a:pt x="1076998" y="436954"/>
                    <a:pt x="1070150" y="412298"/>
                    <a:pt x="1070150" y="408189"/>
                  </a:cubicBezTo>
                  <a:cubicBezTo>
                    <a:pt x="1070150" y="405449"/>
                    <a:pt x="1079738" y="382163"/>
                    <a:pt x="1079738" y="379424"/>
                  </a:cubicBezTo>
                  <a:cubicBezTo>
                    <a:pt x="1079738" y="367096"/>
                    <a:pt x="1074259" y="347919"/>
                    <a:pt x="1070150" y="336961"/>
                  </a:cubicBezTo>
                  <a:cubicBezTo>
                    <a:pt x="1064671" y="345180"/>
                    <a:pt x="1059192" y="356138"/>
                    <a:pt x="1052343" y="365726"/>
                  </a:cubicBezTo>
                  <a:cubicBezTo>
                    <a:pt x="1031796" y="365726"/>
                    <a:pt x="1030427" y="356138"/>
                    <a:pt x="1030427" y="342440"/>
                  </a:cubicBezTo>
                  <a:lnTo>
                    <a:pt x="1030427" y="334222"/>
                  </a:lnTo>
                  <a:cubicBezTo>
                    <a:pt x="1031796" y="327373"/>
                    <a:pt x="1035906" y="319154"/>
                    <a:pt x="1035906" y="312306"/>
                  </a:cubicBezTo>
                  <a:cubicBezTo>
                    <a:pt x="1035906" y="305457"/>
                    <a:pt x="1037275" y="297238"/>
                    <a:pt x="1038645" y="290389"/>
                  </a:cubicBezTo>
                  <a:lnTo>
                    <a:pt x="1038645" y="260255"/>
                  </a:lnTo>
                  <a:cubicBezTo>
                    <a:pt x="1041385" y="252036"/>
                    <a:pt x="1042755" y="242448"/>
                    <a:pt x="1049603" y="235599"/>
                  </a:cubicBezTo>
                  <a:cubicBezTo>
                    <a:pt x="1052343" y="232859"/>
                    <a:pt x="1059192" y="235599"/>
                    <a:pt x="1064671" y="232859"/>
                  </a:cubicBezTo>
                  <a:cubicBezTo>
                    <a:pt x="1068780" y="231490"/>
                    <a:pt x="1071520" y="224641"/>
                    <a:pt x="1074259" y="220532"/>
                  </a:cubicBezTo>
                  <a:cubicBezTo>
                    <a:pt x="1076998" y="223271"/>
                    <a:pt x="1082478" y="228750"/>
                    <a:pt x="1085217" y="228750"/>
                  </a:cubicBezTo>
                  <a:cubicBezTo>
                    <a:pt x="1098915" y="228750"/>
                    <a:pt x="1104394" y="220532"/>
                    <a:pt x="1104394" y="212313"/>
                  </a:cubicBezTo>
                  <a:cubicBezTo>
                    <a:pt x="1104394" y="191767"/>
                    <a:pt x="1093436" y="201355"/>
                    <a:pt x="1093436" y="183548"/>
                  </a:cubicBezTo>
                  <a:cubicBezTo>
                    <a:pt x="1093436" y="179439"/>
                    <a:pt x="1097545" y="179439"/>
                    <a:pt x="1097545" y="171220"/>
                  </a:cubicBezTo>
                  <a:cubicBezTo>
                    <a:pt x="1104394" y="146565"/>
                    <a:pt x="1109873" y="146565"/>
                    <a:pt x="1123570" y="146565"/>
                  </a:cubicBezTo>
                  <a:close/>
                  <a:moveTo>
                    <a:pt x="720861" y="79447"/>
                  </a:moveTo>
                  <a:cubicBezTo>
                    <a:pt x="755105" y="79447"/>
                    <a:pt x="763324" y="127388"/>
                    <a:pt x="763324" y="143825"/>
                  </a:cubicBezTo>
                  <a:cubicBezTo>
                    <a:pt x="763324" y="146565"/>
                    <a:pt x="756475" y="173960"/>
                    <a:pt x="756475" y="178069"/>
                  </a:cubicBezTo>
                  <a:cubicBezTo>
                    <a:pt x="756475" y="180809"/>
                    <a:pt x="786610" y="187658"/>
                    <a:pt x="797568" y="197246"/>
                  </a:cubicBezTo>
                  <a:cubicBezTo>
                    <a:pt x="807156" y="206834"/>
                    <a:pt x="827703" y="206834"/>
                    <a:pt x="838661" y="223271"/>
                  </a:cubicBezTo>
                  <a:cubicBezTo>
                    <a:pt x="848249" y="234229"/>
                    <a:pt x="845509" y="252036"/>
                    <a:pt x="852358" y="265734"/>
                  </a:cubicBezTo>
                  <a:cubicBezTo>
                    <a:pt x="853728" y="268473"/>
                    <a:pt x="857837" y="271213"/>
                    <a:pt x="860577" y="276692"/>
                  </a:cubicBezTo>
                  <a:cubicBezTo>
                    <a:pt x="868795" y="290389"/>
                    <a:pt x="874274" y="312306"/>
                    <a:pt x="878384" y="327373"/>
                  </a:cubicBezTo>
                  <a:cubicBezTo>
                    <a:pt x="881123" y="338331"/>
                    <a:pt x="890711" y="357508"/>
                    <a:pt x="890711" y="361617"/>
                  </a:cubicBezTo>
                  <a:cubicBezTo>
                    <a:pt x="890711" y="406819"/>
                    <a:pt x="823593" y="397231"/>
                    <a:pt x="823593" y="410928"/>
                  </a:cubicBezTo>
                  <a:cubicBezTo>
                    <a:pt x="823593" y="415038"/>
                    <a:pt x="831812" y="428735"/>
                    <a:pt x="833181" y="436954"/>
                  </a:cubicBezTo>
                  <a:cubicBezTo>
                    <a:pt x="834551" y="515030"/>
                    <a:pt x="834551" y="528728"/>
                    <a:pt x="833181" y="541056"/>
                  </a:cubicBezTo>
                  <a:cubicBezTo>
                    <a:pt x="833181" y="545165"/>
                    <a:pt x="831812" y="552014"/>
                    <a:pt x="831812" y="556123"/>
                  </a:cubicBezTo>
                  <a:cubicBezTo>
                    <a:pt x="831812" y="558863"/>
                    <a:pt x="834551" y="556123"/>
                    <a:pt x="834551" y="558863"/>
                  </a:cubicBezTo>
                  <a:cubicBezTo>
                    <a:pt x="834551" y="562971"/>
                    <a:pt x="831812" y="562971"/>
                    <a:pt x="831812" y="567081"/>
                  </a:cubicBezTo>
                  <a:cubicBezTo>
                    <a:pt x="831812" y="569821"/>
                    <a:pt x="833181" y="579409"/>
                    <a:pt x="834551" y="584888"/>
                  </a:cubicBezTo>
                  <a:cubicBezTo>
                    <a:pt x="834551" y="586258"/>
                    <a:pt x="833181" y="587628"/>
                    <a:pt x="834551" y="609544"/>
                  </a:cubicBezTo>
                  <a:cubicBezTo>
                    <a:pt x="831812" y="628720"/>
                    <a:pt x="824963" y="664334"/>
                    <a:pt x="824963" y="668443"/>
                  </a:cubicBezTo>
                  <a:cubicBezTo>
                    <a:pt x="824963" y="684880"/>
                    <a:pt x="834551" y="679401"/>
                    <a:pt x="834551" y="688989"/>
                  </a:cubicBezTo>
                  <a:cubicBezTo>
                    <a:pt x="834551" y="691729"/>
                    <a:pt x="833181" y="693099"/>
                    <a:pt x="831812" y="694469"/>
                  </a:cubicBezTo>
                  <a:cubicBezTo>
                    <a:pt x="833181" y="695839"/>
                    <a:pt x="835921" y="695839"/>
                    <a:pt x="837291" y="697208"/>
                  </a:cubicBezTo>
                  <a:cubicBezTo>
                    <a:pt x="830442" y="694469"/>
                    <a:pt x="819484" y="699947"/>
                    <a:pt x="816744" y="706797"/>
                  </a:cubicBezTo>
                  <a:cubicBezTo>
                    <a:pt x="815375" y="708166"/>
                    <a:pt x="814005" y="713645"/>
                    <a:pt x="809896" y="716385"/>
                  </a:cubicBezTo>
                  <a:cubicBezTo>
                    <a:pt x="804416" y="719124"/>
                    <a:pt x="798938" y="719124"/>
                    <a:pt x="793458" y="717754"/>
                  </a:cubicBezTo>
                  <a:cubicBezTo>
                    <a:pt x="792089" y="719124"/>
                    <a:pt x="790719" y="721864"/>
                    <a:pt x="787980" y="721864"/>
                  </a:cubicBezTo>
                  <a:cubicBezTo>
                    <a:pt x="786610" y="720494"/>
                    <a:pt x="787980" y="717754"/>
                    <a:pt x="786610" y="716385"/>
                  </a:cubicBezTo>
                  <a:cubicBezTo>
                    <a:pt x="783870" y="712275"/>
                    <a:pt x="778391" y="709536"/>
                    <a:pt x="772912" y="706797"/>
                  </a:cubicBezTo>
                  <a:cubicBezTo>
                    <a:pt x="772912" y="708166"/>
                    <a:pt x="771542" y="710906"/>
                    <a:pt x="770173" y="712275"/>
                  </a:cubicBezTo>
                  <a:cubicBezTo>
                    <a:pt x="772912" y="715015"/>
                    <a:pt x="775652" y="716385"/>
                    <a:pt x="778391" y="719124"/>
                  </a:cubicBezTo>
                  <a:cubicBezTo>
                    <a:pt x="775652" y="721864"/>
                    <a:pt x="768803" y="723234"/>
                    <a:pt x="766063" y="723234"/>
                  </a:cubicBezTo>
                  <a:cubicBezTo>
                    <a:pt x="761954" y="723234"/>
                    <a:pt x="757845" y="719124"/>
                    <a:pt x="755105" y="719124"/>
                  </a:cubicBezTo>
                  <a:cubicBezTo>
                    <a:pt x="750996" y="719124"/>
                    <a:pt x="740038" y="723234"/>
                    <a:pt x="737298" y="723234"/>
                  </a:cubicBezTo>
                  <a:cubicBezTo>
                    <a:pt x="733189" y="723234"/>
                    <a:pt x="730450" y="719124"/>
                    <a:pt x="726340" y="717754"/>
                  </a:cubicBezTo>
                  <a:cubicBezTo>
                    <a:pt x="724970" y="719124"/>
                    <a:pt x="724970" y="717754"/>
                    <a:pt x="724970" y="721864"/>
                  </a:cubicBezTo>
                  <a:cubicBezTo>
                    <a:pt x="724970" y="724603"/>
                    <a:pt x="729080" y="758847"/>
                    <a:pt x="729080" y="761587"/>
                  </a:cubicBezTo>
                  <a:cubicBezTo>
                    <a:pt x="729080" y="765696"/>
                    <a:pt x="724970" y="780763"/>
                    <a:pt x="723601" y="790352"/>
                  </a:cubicBezTo>
                  <a:cubicBezTo>
                    <a:pt x="722231" y="798570"/>
                    <a:pt x="723601" y="815007"/>
                    <a:pt x="723601" y="819117"/>
                  </a:cubicBezTo>
                  <a:cubicBezTo>
                    <a:pt x="723601" y="839663"/>
                    <a:pt x="719492" y="847882"/>
                    <a:pt x="731819" y="875277"/>
                  </a:cubicBezTo>
                  <a:cubicBezTo>
                    <a:pt x="734559" y="882126"/>
                    <a:pt x="746887" y="894453"/>
                    <a:pt x="746887" y="897193"/>
                  </a:cubicBezTo>
                  <a:cubicBezTo>
                    <a:pt x="746887" y="901302"/>
                    <a:pt x="742777" y="912260"/>
                    <a:pt x="741408" y="919109"/>
                  </a:cubicBezTo>
                  <a:cubicBezTo>
                    <a:pt x="740038" y="917739"/>
                    <a:pt x="738668" y="916370"/>
                    <a:pt x="737298" y="916370"/>
                  </a:cubicBezTo>
                  <a:cubicBezTo>
                    <a:pt x="735929" y="917739"/>
                    <a:pt x="737298" y="919109"/>
                    <a:pt x="737298" y="921849"/>
                  </a:cubicBezTo>
                  <a:lnTo>
                    <a:pt x="737632" y="922984"/>
                  </a:lnTo>
                  <a:lnTo>
                    <a:pt x="731819" y="919109"/>
                  </a:lnTo>
                  <a:cubicBezTo>
                    <a:pt x="727710" y="923219"/>
                    <a:pt x="727025" y="922876"/>
                    <a:pt x="726512" y="922362"/>
                  </a:cubicBezTo>
                  <a:lnTo>
                    <a:pt x="723132" y="924120"/>
                  </a:lnTo>
                  <a:lnTo>
                    <a:pt x="720861" y="921849"/>
                  </a:lnTo>
                  <a:cubicBezTo>
                    <a:pt x="718122" y="921849"/>
                    <a:pt x="715382" y="924588"/>
                    <a:pt x="715382" y="923218"/>
                  </a:cubicBezTo>
                  <a:cubicBezTo>
                    <a:pt x="715382" y="923218"/>
                    <a:pt x="715382" y="921849"/>
                    <a:pt x="714012" y="920479"/>
                  </a:cubicBezTo>
                  <a:lnTo>
                    <a:pt x="711578" y="922914"/>
                  </a:lnTo>
                  <a:lnTo>
                    <a:pt x="712643" y="917739"/>
                  </a:lnTo>
                  <a:lnTo>
                    <a:pt x="703054" y="927328"/>
                  </a:lnTo>
                  <a:lnTo>
                    <a:pt x="703054" y="923218"/>
                  </a:lnTo>
                  <a:cubicBezTo>
                    <a:pt x="704424" y="924588"/>
                    <a:pt x="707164" y="921849"/>
                    <a:pt x="708534" y="920479"/>
                  </a:cubicBezTo>
                  <a:cubicBezTo>
                    <a:pt x="708534" y="919109"/>
                    <a:pt x="708534" y="917739"/>
                    <a:pt x="707164" y="916370"/>
                  </a:cubicBezTo>
                  <a:lnTo>
                    <a:pt x="701685" y="917739"/>
                  </a:lnTo>
                  <a:cubicBezTo>
                    <a:pt x="701685" y="919109"/>
                    <a:pt x="703054" y="920479"/>
                    <a:pt x="705794" y="919109"/>
                  </a:cubicBezTo>
                  <a:cubicBezTo>
                    <a:pt x="704424" y="919109"/>
                    <a:pt x="700315" y="917739"/>
                    <a:pt x="700315" y="924588"/>
                  </a:cubicBezTo>
                  <a:cubicBezTo>
                    <a:pt x="700315" y="924588"/>
                    <a:pt x="698945" y="923218"/>
                    <a:pt x="697575" y="923218"/>
                  </a:cubicBezTo>
                  <a:cubicBezTo>
                    <a:pt x="697575" y="921849"/>
                    <a:pt x="700315" y="917739"/>
                    <a:pt x="700315" y="916370"/>
                  </a:cubicBezTo>
                  <a:lnTo>
                    <a:pt x="694973" y="917705"/>
                  </a:lnTo>
                  <a:lnTo>
                    <a:pt x="695350" y="906268"/>
                  </a:lnTo>
                  <a:cubicBezTo>
                    <a:pt x="696891" y="900960"/>
                    <a:pt x="698945" y="896508"/>
                    <a:pt x="698945" y="895823"/>
                  </a:cubicBezTo>
                  <a:cubicBezTo>
                    <a:pt x="698945" y="891714"/>
                    <a:pt x="694836" y="873907"/>
                    <a:pt x="693466" y="862949"/>
                  </a:cubicBezTo>
                  <a:cubicBezTo>
                    <a:pt x="692096" y="857470"/>
                    <a:pt x="694836" y="846512"/>
                    <a:pt x="694836" y="843772"/>
                  </a:cubicBezTo>
                  <a:cubicBezTo>
                    <a:pt x="694836" y="839663"/>
                    <a:pt x="690727" y="820487"/>
                    <a:pt x="686617" y="808159"/>
                  </a:cubicBezTo>
                  <a:cubicBezTo>
                    <a:pt x="686617" y="806789"/>
                    <a:pt x="685247" y="804050"/>
                    <a:pt x="683878" y="802680"/>
                  </a:cubicBezTo>
                  <a:cubicBezTo>
                    <a:pt x="681138" y="802680"/>
                    <a:pt x="678399" y="804050"/>
                    <a:pt x="675659" y="802680"/>
                  </a:cubicBezTo>
                  <a:cubicBezTo>
                    <a:pt x="672920" y="801310"/>
                    <a:pt x="668811" y="795831"/>
                    <a:pt x="668811" y="793091"/>
                  </a:cubicBezTo>
                  <a:cubicBezTo>
                    <a:pt x="668811" y="784873"/>
                    <a:pt x="678399" y="784873"/>
                    <a:pt x="678399" y="782133"/>
                  </a:cubicBezTo>
                  <a:cubicBezTo>
                    <a:pt x="678399" y="778024"/>
                    <a:pt x="672920" y="771175"/>
                    <a:pt x="672920" y="768435"/>
                  </a:cubicBezTo>
                  <a:lnTo>
                    <a:pt x="672920" y="727343"/>
                  </a:lnTo>
                  <a:cubicBezTo>
                    <a:pt x="671550" y="725973"/>
                    <a:pt x="670180" y="727343"/>
                    <a:pt x="670180" y="723234"/>
                  </a:cubicBezTo>
                  <a:cubicBezTo>
                    <a:pt x="670180" y="720494"/>
                    <a:pt x="672920" y="713645"/>
                    <a:pt x="674289" y="708166"/>
                  </a:cubicBezTo>
                  <a:lnTo>
                    <a:pt x="674289" y="690359"/>
                  </a:lnTo>
                  <a:cubicBezTo>
                    <a:pt x="672920" y="688989"/>
                    <a:pt x="663331" y="690359"/>
                    <a:pt x="663331" y="686250"/>
                  </a:cubicBezTo>
                  <a:cubicBezTo>
                    <a:pt x="663331" y="682141"/>
                    <a:pt x="664701" y="679401"/>
                    <a:pt x="664701" y="675292"/>
                  </a:cubicBezTo>
                  <a:cubicBezTo>
                    <a:pt x="667441" y="675292"/>
                    <a:pt x="670180" y="676662"/>
                    <a:pt x="675659" y="675292"/>
                  </a:cubicBezTo>
                  <a:cubicBezTo>
                    <a:pt x="675659" y="668443"/>
                    <a:pt x="677029" y="657485"/>
                    <a:pt x="677029" y="654746"/>
                  </a:cubicBezTo>
                  <a:cubicBezTo>
                    <a:pt x="677029" y="650636"/>
                    <a:pt x="671550" y="650636"/>
                    <a:pt x="671550" y="647897"/>
                  </a:cubicBezTo>
                  <a:cubicBezTo>
                    <a:pt x="671550" y="643788"/>
                    <a:pt x="677029" y="639678"/>
                    <a:pt x="677029" y="635569"/>
                  </a:cubicBezTo>
                  <a:cubicBezTo>
                    <a:pt x="677029" y="632829"/>
                    <a:pt x="659222" y="601325"/>
                    <a:pt x="655113" y="584888"/>
                  </a:cubicBezTo>
                  <a:cubicBezTo>
                    <a:pt x="649634" y="568451"/>
                    <a:pt x="649634" y="550644"/>
                    <a:pt x="649634" y="534207"/>
                  </a:cubicBezTo>
                  <a:cubicBezTo>
                    <a:pt x="646894" y="508181"/>
                    <a:pt x="648264" y="501333"/>
                    <a:pt x="649634" y="494484"/>
                  </a:cubicBezTo>
                  <a:cubicBezTo>
                    <a:pt x="646894" y="493114"/>
                    <a:pt x="644155" y="494484"/>
                    <a:pt x="641415" y="491744"/>
                  </a:cubicBezTo>
                  <a:cubicBezTo>
                    <a:pt x="644155" y="490375"/>
                    <a:pt x="646894" y="490375"/>
                    <a:pt x="648264" y="487635"/>
                  </a:cubicBezTo>
                  <a:cubicBezTo>
                    <a:pt x="651004" y="467088"/>
                    <a:pt x="666071" y="446542"/>
                    <a:pt x="670180" y="425995"/>
                  </a:cubicBezTo>
                  <a:lnTo>
                    <a:pt x="670180" y="375315"/>
                  </a:lnTo>
                  <a:cubicBezTo>
                    <a:pt x="668811" y="368466"/>
                    <a:pt x="668811" y="358877"/>
                    <a:pt x="667441" y="350659"/>
                  </a:cubicBezTo>
                  <a:cubicBezTo>
                    <a:pt x="667441" y="347919"/>
                    <a:pt x="661962" y="343810"/>
                    <a:pt x="660592" y="339701"/>
                  </a:cubicBezTo>
                  <a:cubicBezTo>
                    <a:pt x="657852" y="332852"/>
                    <a:pt x="656483" y="324634"/>
                    <a:pt x="655113" y="317785"/>
                  </a:cubicBezTo>
                  <a:cubicBezTo>
                    <a:pt x="645524" y="334222"/>
                    <a:pt x="644155" y="356138"/>
                    <a:pt x="634566" y="373945"/>
                  </a:cubicBezTo>
                  <a:cubicBezTo>
                    <a:pt x="624978" y="391752"/>
                    <a:pt x="611281" y="408189"/>
                    <a:pt x="603062" y="427365"/>
                  </a:cubicBezTo>
                  <a:cubicBezTo>
                    <a:pt x="596213" y="442433"/>
                    <a:pt x="586625" y="458870"/>
                    <a:pt x="585255" y="476677"/>
                  </a:cubicBezTo>
                  <a:cubicBezTo>
                    <a:pt x="581146" y="504072"/>
                    <a:pt x="586625" y="508181"/>
                    <a:pt x="585255" y="510921"/>
                  </a:cubicBezTo>
                  <a:cubicBezTo>
                    <a:pt x="577036" y="506811"/>
                    <a:pt x="582516" y="499963"/>
                    <a:pt x="579776" y="495853"/>
                  </a:cubicBezTo>
                  <a:cubicBezTo>
                    <a:pt x="571558" y="501333"/>
                    <a:pt x="566078" y="515030"/>
                    <a:pt x="567448" y="525988"/>
                  </a:cubicBezTo>
                  <a:cubicBezTo>
                    <a:pt x="546902" y="521879"/>
                    <a:pt x="566078" y="505442"/>
                    <a:pt x="555120" y="498593"/>
                  </a:cubicBezTo>
                  <a:lnTo>
                    <a:pt x="560600" y="498593"/>
                  </a:lnTo>
                  <a:cubicBezTo>
                    <a:pt x="559230" y="483526"/>
                    <a:pt x="572927" y="461610"/>
                    <a:pt x="577036" y="447912"/>
                  </a:cubicBezTo>
                  <a:cubicBezTo>
                    <a:pt x="585255" y="419147"/>
                    <a:pt x="596213" y="383533"/>
                    <a:pt x="598953" y="356138"/>
                  </a:cubicBezTo>
                  <a:cubicBezTo>
                    <a:pt x="607171" y="294499"/>
                    <a:pt x="619499" y="317785"/>
                    <a:pt x="619499" y="272583"/>
                  </a:cubicBezTo>
                  <a:cubicBezTo>
                    <a:pt x="619499" y="269843"/>
                    <a:pt x="616759" y="256146"/>
                    <a:pt x="616759" y="253406"/>
                  </a:cubicBezTo>
                  <a:cubicBezTo>
                    <a:pt x="616759" y="249297"/>
                    <a:pt x="618129" y="241078"/>
                    <a:pt x="618129" y="234229"/>
                  </a:cubicBezTo>
                  <a:cubicBezTo>
                    <a:pt x="619499" y="228750"/>
                    <a:pt x="618129" y="216423"/>
                    <a:pt x="629087" y="210943"/>
                  </a:cubicBezTo>
                  <a:cubicBezTo>
                    <a:pt x="635936" y="206834"/>
                    <a:pt x="646894" y="205464"/>
                    <a:pt x="656483" y="204095"/>
                  </a:cubicBezTo>
                  <a:cubicBezTo>
                    <a:pt x="663331" y="202725"/>
                    <a:pt x="689357" y="187658"/>
                    <a:pt x="689357" y="183548"/>
                  </a:cubicBezTo>
                  <a:cubicBezTo>
                    <a:pt x="689357" y="179439"/>
                    <a:pt x="678399" y="168481"/>
                    <a:pt x="675659" y="160262"/>
                  </a:cubicBezTo>
                  <a:cubicBezTo>
                    <a:pt x="672920" y="152044"/>
                    <a:pt x="672920" y="136976"/>
                    <a:pt x="672920" y="132867"/>
                  </a:cubicBezTo>
                  <a:cubicBezTo>
                    <a:pt x="672920" y="104102"/>
                    <a:pt x="689357" y="79447"/>
                    <a:pt x="720861" y="79447"/>
                  </a:cubicBezTo>
                  <a:close/>
                  <a:moveTo>
                    <a:pt x="198983" y="0"/>
                  </a:moveTo>
                  <a:cubicBezTo>
                    <a:pt x="205832" y="0"/>
                    <a:pt x="208572" y="0"/>
                    <a:pt x="222269" y="5479"/>
                  </a:cubicBezTo>
                  <a:cubicBezTo>
                    <a:pt x="240076" y="13698"/>
                    <a:pt x="238706" y="34244"/>
                    <a:pt x="238706" y="43833"/>
                  </a:cubicBezTo>
                  <a:cubicBezTo>
                    <a:pt x="238706" y="47942"/>
                    <a:pt x="241446" y="52051"/>
                    <a:pt x="241446" y="56160"/>
                  </a:cubicBezTo>
                  <a:cubicBezTo>
                    <a:pt x="241446" y="58900"/>
                    <a:pt x="234597" y="75337"/>
                    <a:pt x="234597" y="79447"/>
                  </a:cubicBezTo>
                  <a:cubicBezTo>
                    <a:pt x="234597" y="84925"/>
                    <a:pt x="231857" y="89035"/>
                    <a:pt x="244185" y="91774"/>
                  </a:cubicBezTo>
                  <a:cubicBezTo>
                    <a:pt x="246925" y="93144"/>
                    <a:pt x="253774" y="91774"/>
                    <a:pt x="259253" y="93144"/>
                  </a:cubicBezTo>
                  <a:cubicBezTo>
                    <a:pt x="270211" y="94514"/>
                    <a:pt x="281169" y="99993"/>
                    <a:pt x="293497" y="104102"/>
                  </a:cubicBezTo>
                  <a:cubicBezTo>
                    <a:pt x="298976" y="106842"/>
                    <a:pt x="307194" y="101363"/>
                    <a:pt x="314043" y="108211"/>
                  </a:cubicBezTo>
                  <a:cubicBezTo>
                    <a:pt x="341438" y="135607"/>
                    <a:pt x="371573" y="176699"/>
                    <a:pt x="405817" y="199985"/>
                  </a:cubicBezTo>
                  <a:cubicBezTo>
                    <a:pt x="411296" y="204095"/>
                    <a:pt x="412666" y="215053"/>
                    <a:pt x="414035" y="223271"/>
                  </a:cubicBezTo>
                  <a:cubicBezTo>
                    <a:pt x="416775" y="238339"/>
                    <a:pt x="418145" y="269843"/>
                    <a:pt x="418145" y="272583"/>
                  </a:cubicBezTo>
                  <a:lnTo>
                    <a:pt x="415405" y="336961"/>
                  </a:lnTo>
                  <a:cubicBezTo>
                    <a:pt x="418145" y="338331"/>
                    <a:pt x="420884" y="336961"/>
                    <a:pt x="423624" y="336961"/>
                  </a:cubicBezTo>
                  <a:cubicBezTo>
                    <a:pt x="424994" y="338331"/>
                    <a:pt x="424994" y="336961"/>
                    <a:pt x="424994" y="341071"/>
                  </a:cubicBezTo>
                  <a:cubicBezTo>
                    <a:pt x="424994" y="342440"/>
                    <a:pt x="422254" y="342440"/>
                    <a:pt x="416775" y="347919"/>
                  </a:cubicBezTo>
                  <a:lnTo>
                    <a:pt x="416775" y="358877"/>
                  </a:lnTo>
                  <a:cubicBezTo>
                    <a:pt x="416775" y="389012"/>
                    <a:pt x="419514" y="375315"/>
                    <a:pt x="442800" y="406819"/>
                  </a:cubicBezTo>
                  <a:lnTo>
                    <a:pt x="438691" y="406819"/>
                  </a:lnTo>
                  <a:cubicBezTo>
                    <a:pt x="433212" y="402710"/>
                    <a:pt x="426363" y="398600"/>
                    <a:pt x="420884" y="394491"/>
                  </a:cubicBezTo>
                  <a:cubicBezTo>
                    <a:pt x="416775" y="397231"/>
                    <a:pt x="416775" y="401340"/>
                    <a:pt x="416775" y="401340"/>
                  </a:cubicBezTo>
                  <a:cubicBezTo>
                    <a:pt x="416775" y="405449"/>
                    <a:pt x="423624" y="421887"/>
                    <a:pt x="427733" y="434214"/>
                  </a:cubicBezTo>
                  <a:cubicBezTo>
                    <a:pt x="427733" y="434214"/>
                    <a:pt x="427733" y="435584"/>
                    <a:pt x="424994" y="435584"/>
                  </a:cubicBezTo>
                  <a:cubicBezTo>
                    <a:pt x="420884" y="435584"/>
                    <a:pt x="415405" y="419147"/>
                    <a:pt x="411296" y="412298"/>
                  </a:cubicBezTo>
                  <a:cubicBezTo>
                    <a:pt x="409926" y="413668"/>
                    <a:pt x="409926" y="412298"/>
                    <a:pt x="409926" y="415038"/>
                  </a:cubicBezTo>
                  <a:cubicBezTo>
                    <a:pt x="409926" y="419147"/>
                    <a:pt x="411296" y="434214"/>
                    <a:pt x="412666" y="443803"/>
                  </a:cubicBezTo>
                  <a:cubicBezTo>
                    <a:pt x="411296" y="445172"/>
                    <a:pt x="409926" y="446542"/>
                    <a:pt x="407187" y="446542"/>
                  </a:cubicBezTo>
                  <a:cubicBezTo>
                    <a:pt x="405817" y="435584"/>
                    <a:pt x="403077" y="423256"/>
                    <a:pt x="401707" y="410928"/>
                  </a:cubicBezTo>
                  <a:cubicBezTo>
                    <a:pt x="400338" y="410928"/>
                    <a:pt x="400338" y="409559"/>
                    <a:pt x="396229" y="409559"/>
                  </a:cubicBezTo>
                  <a:cubicBezTo>
                    <a:pt x="386640" y="409559"/>
                    <a:pt x="389380" y="436954"/>
                    <a:pt x="388010" y="445172"/>
                  </a:cubicBezTo>
                  <a:cubicBezTo>
                    <a:pt x="382531" y="408189"/>
                    <a:pt x="385271" y="420517"/>
                    <a:pt x="385271" y="408189"/>
                  </a:cubicBezTo>
                  <a:cubicBezTo>
                    <a:pt x="385271" y="405449"/>
                    <a:pt x="385271" y="402710"/>
                    <a:pt x="386640" y="399970"/>
                  </a:cubicBezTo>
                  <a:cubicBezTo>
                    <a:pt x="385271" y="398600"/>
                    <a:pt x="383901" y="397231"/>
                    <a:pt x="381161" y="397231"/>
                  </a:cubicBezTo>
                  <a:cubicBezTo>
                    <a:pt x="377052" y="397231"/>
                    <a:pt x="370203" y="408189"/>
                    <a:pt x="363354" y="413668"/>
                  </a:cubicBezTo>
                  <a:cubicBezTo>
                    <a:pt x="361984" y="412298"/>
                    <a:pt x="361984" y="413668"/>
                    <a:pt x="361984" y="409559"/>
                  </a:cubicBezTo>
                  <a:cubicBezTo>
                    <a:pt x="361984" y="406819"/>
                    <a:pt x="381161" y="368466"/>
                    <a:pt x="392119" y="347919"/>
                  </a:cubicBezTo>
                  <a:lnTo>
                    <a:pt x="392119" y="321894"/>
                  </a:lnTo>
                  <a:cubicBezTo>
                    <a:pt x="389380" y="293129"/>
                    <a:pt x="377052" y="260255"/>
                    <a:pt x="370203" y="230120"/>
                  </a:cubicBezTo>
                  <a:cubicBezTo>
                    <a:pt x="351026" y="223271"/>
                    <a:pt x="333220" y="204095"/>
                    <a:pt x="312673" y="190397"/>
                  </a:cubicBezTo>
                  <a:lnTo>
                    <a:pt x="312673" y="252036"/>
                  </a:lnTo>
                  <a:cubicBezTo>
                    <a:pt x="308564" y="278062"/>
                    <a:pt x="301715" y="323264"/>
                    <a:pt x="301715" y="326003"/>
                  </a:cubicBezTo>
                  <a:cubicBezTo>
                    <a:pt x="301715" y="335592"/>
                    <a:pt x="309934" y="341071"/>
                    <a:pt x="312673" y="352029"/>
                  </a:cubicBezTo>
                  <a:cubicBezTo>
                    <a:pt x="316783" y="364357"/>
                    <a:pt x="318152" y="379424"/>
                    <a:pt x="319522" y="393122"/>
                  </a:cubicBezTo>
                  <a:cubicBezTo>
                    <a:pt x="320892" y="430105"/>
                    <a:pt x="322261" y="446542"/>
                    <a:pt x="323631" y="462979"/>
                  </a:cubicBezTo>
                  <a:cubicBezTo>
                    <a:pt x="325001" y="464349"/>
                    <a:pt x="329110" y="464349"/>
                    <a:pt x="329110" y="464349"/>
                  </a:cubicBezTo>
                  <a:cubicBezTo>
                    <a:pt x="330480" y="465719"/>
                    <a:pt x="330480" y="464349"/>
                    <a:pt x="330480" y="467088"/>
                  </a:cubicBezTo>
                  <a:cubicBezTo>
                    <a:pt x="330480" y="471198"/>
                    <a:pt x="327741" y="471198"/>
                    <a:pt x="325001" y="473937"/>
                  </a:cubicBezTo>
                  <a:lnTo>
                    <a:pt x="325001" y="484895"/>
                  </a:lnTo>
                  <a:cubicBezTo>
                    <a:pt x="325001" y="487635"/>
                    <a:pt x="325001" y="494484"/>
                    <a:pt x="326371" y="498593"/>
                  </a:cubicBezTo>
                  <a:cubicBezTo>
                    <a:pt x="312673" y="515030"/>
                    <a:pt x="312673" y="534207"/>
                    <a:pt x="308564" y="554753"/>
                  </a:cubicBezTo>
                  <a:lnTo>
                    <a:pt x="312673" y="558863"/>
                  </a:lnTo>
                  <a:cubicBezTo>
                    <a:pt x="314043" y="557493"/>
                    <a:pt x="312673" y="556123"/>
                    <a:pt x="315413" y="556123"/>
                  </a:cubicBezTo>
                  <a:cubicBezTo>
                    <a:pt x="319522" y="556123"/>
                    <a:pt x="318152" y="558863"/>
                    <a:pt x="318152" y="560232"/>
                  </a:cubicBezTo>
                  <a:cubicBezTo>
                    <a:pt x="315413" y="560232"/>
                    <a:pt x="312673" y="558863"/>
                    <a:pt x="309934" y="558863"/>
                  </a:cubicBezTo>
                  <a:cubicBezTo>
                    <a:pt x="305825" y="569821"/>
                    <a:pt x="286648" y="584888"/>
                    <a:pt x="272950" y="584888"/>
                  </a:cubicBezTo>
                  <a:cubicBezTo>
                    <a:pt x="272950" y="586258"/>
                    <a:pt x="271580" y="584888"/>
                    <a:pt x="271580" y="588997"/>
                  </a:cubicBezTo>
                  <a:cubicBezTo>
                    <a:pt x="271580" y="591736"/>
                    <a:pt x="272950" y="591736"/>
                    <a:pt x="274320" y="593106"/>
                  </a:cubicBezTo>
                  <a:lnTo>
                    <a:pt x="268841" y="593106"/>
                  </a:lnTo>
                  <a:cubicBezTo>
                    <a:pt x="257883" y="605434"/>
                    <a:pt x="248295" y="630090"/>
                    <a:pt x="235967" y="630090"/>
                  </a:cubicBezTo>
                  <a:cubicBezTo>
                    <a:pt x="235967" y="630090"/>
                    <a:pt x="222269" y="625981"/>
                    <a:pt x="222269" y="628720"/>
                  </a:cubicBezTo>
                  <a:cubicBezTo>
                    <a:pt x="222269" y="632829"/>
                    <a:pt x="227748" y="652006"/>
                    <a:pt x="227748" y="656116"/>
                  </a:cubicBezTo>
                  <a:cubicBezTo>
                    <a:pt x="227748" y="668443"/>
                    <a:pt x="209941" y="664334"/>
                    <a:pt x="209941" y="669813"/>
                  </a:cubicBezTo>
                  <a:cubicBezTo>
                    <a:pt x="209941" y="672552"/>
                    <a:pt x="214050" y="723234"/>
                    <a:pt x="216790" y="749259"/>
                  </a:cubicBezTo>
                  <a:cubicBezTo>
                    <a:pt x="218160" y="769805"/>
                    <a:pt x="238706" y="779394"/>
                    <a:pt x="238706" y="798570"/>
                  </a:cubicBezTo>
                  <a:cubicBezTo>
                    <a:pt x="238706" y="802680"/>
                    <a:pt x="234597" y="801310"/>
                    <a:pt x="231857" y="810898"/>
                  </a:cubicBezTo>
                  <a:cubicBezTo>
                    <a:pt x="229118" y="817747"/>
                    <a:pt x="233227" y="828705"/>
                    <a:pt x="231857" y="836923"/>
                  </a:cubicBezTo>
                  <a:cubicBezTo>
                    <a:pt x="222269" y="842403"/>
                    <a:pt x="215420" y="846512"/>
                    <a:pt x="205832" y="846512"/>
                  </a:cubicBezTo>
                  <a:cubicBezTo>
                    <a:pt x="198983" y="846512"/>
                    <a:pt x="179807" y="842403"/>
                    <a:pt x="179807" y="834184"/>
                  </a:cubicBezTo>
                  <a:cubicBezTo>
                    <a:pt x="179807" y="827335"/>
                    <a:pt x="188025" y="820487"/>
                    <a:pt x="192134" y="813638"/>
                  </a:cubicBezTo>
                  <a:cubicBezTo>
                    <a:pt x="194874" y="809528"/>
                    <a:pt x="194874" y="805419"/>
                    <a:pt x="196244" y="801310"/>
                  </a:cubicBezTo>
                  <a:lnTo>
                    <a:pt x="196244" y="794461"/>
                  </a:lnTo>
                  <a:cubicBezTo>
                    <a:pt x="196244" y="790352"/>
                    <a:pt x="197614" y="782133"/>
                    <a:pt x="197614" y="779394"/>
                  </a:cubicBezTo>
                  <a:cubicBezTo>
                    <a:pt x="197614" y="743780"/>
                    <a:pt x="157891" y="690359"/>
                    <a:pt x="157891" y="656116"/>
                  </a:cubicBezTo>
                  <a:lnTo>
                    <a:pt x="157891" y="598586"/>
                  </a:lnTo>
                  <a:cubicBezTo>
                    <a:pt x="156521" y="597216"/>
                    <a:pt x="155151" y="595846"/>
                    <a:pt x="153781" y="595846"/>
                  </a:cubicBezTo>
                  <a:cubicBezTo>
                    <a:pt x="153781" y="594476"/>
                    <a:pt x="155151" y="594476"/>
                    <a:pt x="156521" y="593106"/>
                  </a:cubicBezTo>
                  <a:cubicBezTo>
                    <a:pt x="155151" y="588997"/>
                    <a:pt x="148302" y="583518"/>
                    <a:pt x="148302" y="580779"/>
                  </a:cubicBezTo>
                  <a:cubicBezTo>
                    <a:pt x="148302" y="576669"/>
                    <a:pt x="153781" y="572560"/>
                    <a:pt x="152411" y="568451"/>
                  </a:cubicBezTo>
                  <a:cubicBezTo>
                    <a:pt x="145563" y="573930"/>
                    <a:pt x="142823" y="573930"/>
                    <a:pt x="137344" y="573930"/>
                  </a:cubicBezTo>
                  <a:cubicBezTo>
                    <a:pt x="125016" y="573930"/>
                    <a:pt x="126386" y="565711"/>
                    <a:pt x="115428" y="567081"/>
                  </a:cubicBezTo>
                  <a:cubicBezTo>
                    <a:pt x="116798" y="565711"/>
                    <a:pt x="119537" y="565711"/>
                    <a:pt x="120907" y="564341"/>
                  </a:cubicBezTo>
                  <a:cubicBezTo>
                    <a:pt x="119537" y="562971"/>
                    <a:pt x="118168" y="561602"/>
                    <a:pt x="118168" y="558863"/>
                  </a:cubicBezTo>
                  <a:cubicBezTo>
                    <a:pt x="118168" y="550644"/>
                    <a:pt x="126386" y="547904"/>
                    <a:pt x="131865" y="542425"/>
                  </a:cubicBezTo>
                  <a:cubicBezTo>
                    <a:pt x="131865" y="542425"/>
                    <a:pt x="130495" y="543795"/>
                    <a:pt x="134604" y="543795"/>
                  </a:cubicBezTo>
                  <a:lnTo>
                    <a:pt x="140084" y="543795"/>
                  </a:lnTo>
                  <a:cubicBezTo>
                    <a:pt x="140084" y="543795"/>
                    <a:pt x="141453" y="543795"/>
                    <a:pt x="141453" y="541056"/>
                  </a:cubicBezTo>
                  <a:cubicBezTo>
                    <a:pt x="141453" y="536946"/>
                    <a:pt x="135974" y="510921"/>
                    <a:pt x="135974" y="508181"/>
                  </a:cubicBezTo>
                  <a:lnTo>
                    <a:pt x="135974" y="464349"/>
                  </a:lnTo>
                  <a:lnTo>
                    <a:pt x="127756" y="464349"/>
                  </a:lnTo>
                  <a:cubicBezTo>
                    <a:pt x="127756" y="462979"/>
                    <a:pt x="127756" y="461610"/>
                    <a:pt x="126386" y="460240"/>
                  </a:cubicBezTo>
                  <a:cubicBezTo>
                    <a:pt x="129126" y="457500"/>
                    <a:pt x="138714" y="457500"/>
                    <a:pt x="135974" y="447912"/>
                  </a:cubicBezTo>
                  <a:cubicBezTo>
                    <a:pt x="137344" y="445172"/>
                    <a:pt x="137344" y="441063"/>
                    <a:pt x="137344" y="438323"/>
                  </a:cubicBezTo>
                  <a:cubicBezTo>
                    <a:pt x="144193" y="408189"/>
                    <a:pt x="159260" y="349289"/>
                    <a:pt x="159260" y="345180"/>
                  </a:cubicBezTo>
                  <a:cubicBezTo>
                    <a:pt x="159260" y="342440"/>
                    <a:pt x="155151" y="313675"/>
                    <a:pt x="152411" y="298608"/>
                  </a:cubicBezTo>
                  <a:cubicBezTo>
                    <a:pt x="140084" y="306827"/>
                    <a:pt x="122277" y="326003"/>
                    <a:pt x="111319" y="327373"/>
                  </a:cubicBezTo>
                  <a:cubicBezTo>
                    <a:pt x="98991" y="308196"/>
                    <a:pt x="92142" y="308196"/>
                    <a:pt x="92142" y="295869"/>
                  </a:cubicBezTo>
                  <a:cubicBezTo>
                    <a:pt x="92142" y="293129"/>
                    <a:pt x="94881" y="271213"/>
                    <a:pt x="94881" y="268473"/>
                  </a:cubicBezTo>
                  <a:cubicBezTo>
                    <a:pt x="94881" y="264364"/>
                    <a:pt x="92142" y="246557"/>
                    <a:pt x="92142" y="242448"/>
                  </a:cubicBezTo>
                  <a:cubicBezTo>
                    <a:pt x="92142" y="227381"/>
                    <a:pt x="100361" y="220532"/>
                    <a:pt x="100361" y="206834"/>
                  </a:cubicBezTo>
                  <a:cubicBezTo>
                    <a:pt x="100361" y="191767"/>
                    <a:pt x="90773" y="190397"/>
                    <a:pt x="90773" y="171220"/>
                  </a:cubicBezTo>
                  <a:cubicBezTo>
                    <a:pt x="90773" y="149304"/>
                    <a:pt x="104470" y="141086"/>
                    <a:pt x="131865" y="126018"/>
                  </a:cubicBezTo>
                  <a:cubicBezTo>
                    <a:pt x="135974" y="123279"/>
                    <a:pt x="174327" y="98623"/>
                    <a:pt x="174327" y="95883"/>
                  </a:cubicBezTo>
                  <a:cubicBezTo>
                    <a:pt x="174327" y="80816"/>
                    <a:pt x="164739" y="75337"/>
                    <a:pt x="155151" y="57530"/>
                  </a:cubicBezTo>
                  <a:lnTo>
                    <a:pt x="155151" y="52051"/>
                  </a:lnTo>
                  <a:cubicBezTo>
                    <a:pt x="156521" y="50682"/>
                    <a:pt x="159260" y="50682"/>
                    <a:pt x="163369" y="50682"/>
                  </a:cubicBezTo>
                  <a:cubicBezTo>
                    <a:pt x="162000" y="23286"/>
                    <a:pt x="170218" y="0"/>
                    <a:pt x="198983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0EAA69A5-D7FA-9E4C-5060-A9D6F0BF01EA}"/>
                </a:ext>
              </a:extLst>
            </p:cNvPr>
            <p:cNvSpPr/>
            <p:nvPr/>
          </p:nvSpPr>
          <p:spPr>
            <a:xfrm flipH="1">
              <a:off x="6371774" y="6788199"/>
              <a:ext cx="1360667" cy="905403"/>
            </a:xfrm>
            <a:custGeom>
              <a:avLst/>
              <a:gdLst>
                <a:gd name="connsiteX0" fmla="*/ 1171691 w 1453314"/>
                <a:gd name="connsiteY0" fmla="*/ 961462 h 967051"/>
                <a:gd name="connsiteX1" fmla="*/ 1175253 w 1453314"/>
                <a:gd name="connsiteY1" fmla="*/ 964311 h 967051"/>
                <a:gd name="connsiteX2" fmla="*/ 1171144 w 1453314"/>
                <a:gd name="connsiteY2" fmla="*/ 961571 h 967051"/>
                <a:gd name="connsiteX3" fmla="*/ 1150769 w 1453314"/>
                <a:gd name="connsiteY3" fmla="*/ 958661 h 967051"/>
                <a:gd name="connsiteX4" fmla="*/ 1149228 w 1453314"/>
                <a:gd name="connsiteY4" fmla="*/ 960202 h 967051"/>
                <a:gd name="connsiteX5" fmla="*/ 1153337 w 1453314"/>
                <a:gd name="connsiteY5" fmla="*/ 960202 h 967051"/>
                <a:gd name="connsiteX6" fmla="*/ 1150769 w 1453314"/>
                <a:gd name="connsiteY6" fmla="*/ 958661 h 967051"/>
                <a:gd name="connsiteX7" fmla="*/ 1328666 w 1453314"/>
                <a:gd name="connsiteY7" fmla="*/ 924588 h 967051"/>
                <a:gd name="connsiteX8" fmla="*/ 1332775 w 1453314"/>
                <a:gd name="connsiteY8" fmla="*/ 924588 h 967051"/>
                <a:gd name="connsiteX9" fmla="*/ 1334145 w 1453314"/>
                <a:gd name="connsiteY9" fmla="*/ 930067 h 967051"/>
                <a:gd name="connsiteX10" fmla="*/ 1327296 w 1453314"/>
                <a:gd name="connsiteY10" fmla="*/ 930067 h 967051"/>
                <a:gd name="connsiteX11" fmla="*/ 1338254 w 1453314"/>
                <a:gd name="connsiteY11" fmla="*/ 872537 h 967051"/>
                <a:gd name="connsiteX12" fmla="*/ 1343734 w 1453314"/>
                <a:gd name="connsiteY12" fmla="*/ 876646 h 967051"/>
                <a:gd name="connsiteX13" fmla="*/ 1336885 w 1453314"/>
                <a:gd name="connsiteY13" fmla="*/ 878016 h 967051"/>
                <a:gd name="connsiteX14" fmla="*/ 1338254 w 1453314"/>
                <a:gd name="connsiteY14" fmla="*/ 872537 h 967051"/>
                <a:gd name="connsiteX15" fmla="*/ 1388935 w 1453314"/>
                <a:gd name="connsiteY15" fmla="*/ 857470 h 967051"/>
                <a:gd name="connsiteX16" fmla="*/ 1391675 w 1453314"/>
                <a:gd name="connsiteY16" fmla="*/ 860209 h 967051"/>
                <a:gd name="connsiteX17" fmla="*/ 1384826 w 1453314"/>
                <a:gd name="connsiteY17" fmla="*/ 860209 h 967051"/>
                <a:gd name="connsiteX18" fmla="*/ 1388935 w 1453314"/>
                <a:gd name="connsiteY18" fmla="*/ 857470 h 967051"/>
                <a:gd name="connsiteX19" fmla="*/ 1349212 w 1453314"/>
                <a:gd name="connsiteY19" fmla="*/ 850621 h 967051"/>
                <a:gd name="connsiteX20" fmla="*/ 1354692 w 1453314"/>
                <a:gd name="connsiteY20" fmla="*/ 850621 h 967051"/>
                <a:gd name="connsiteX21" fmla="*/ 1353322 w 1453314"/>
                <a:gd name="connsiteY21" fmla="*/ 853360 h 967051"/>
                <a:gd name="connsiteX22" fmla="*/ 1349212 w 1453314"/>
                <a:gd name="connsiteY22" fmla="*/ 850621 h 967051"/>
                <a:gd name="connsiteX23" fmla="*/ 1302641 w 1453314"/>
                <a:gd name="connsiteY23" fmla="*/ 849251 h 967051"/>
                <a:gd name="connsiteX24" fmla="*/ 1306750 w 1453314"/>
                <a:gd name="connsiteY24" fmla="*/ 849251 h 967051"/>
                <a:gd name="connsiteX25" fmla="*/ 1309489 w 1453314"/>
                <a:gd name="connsiteY25" fmla="*/ 854730 h 967051"/>
                <a:gd name="connsiteX26" fmla="*/ 1305380 w 1453314"/>
                <a:gd name="connsiteY26" fmla="*/ 856100 h 967051"/>
                <a:gd name="connsiteX27" fmla="*/ 1299901 w 1453314"/>
                <a:gd name="connsiteY27" fmla="*/ 853360 h 967051"/>
                <a:gd name="connsiteX28" fmla="*/ 1302641 w 1453314"/>
                <a:gd name="connsiteY28" fmla="*/ 849251 h 967051"/>
                <a:gd name="connsiteX29" fmla="*/ 1388935 w 1453314"/>
                <a:gd name="connsiteY29" fmla="*/ 845142 h 967051"/>
                <a:gd name="connsiteX30" fmla="*/ 1393045 w 1453314"/>
                <a:gd name="connsiteY30" fmla="*/ 847881 h 967051"/>
                <a:gd name="connsiteX31" fmla="*/ 1388935 w 1453314"/>
                <a:gd name="connsiteY31" fmla="*/ 845142 h 967051"/>
                <a:gd name="connsiteX32" fmla="*/ 1396641 w 1453314"/>
                <a:gd name="connsiteY32" fmla="*/ 838635 h 967051"/>
                <a:gd name="connsiteX33" fmla="*/ 1399894 w 1453314"/>
                <a:gd name="connsiteY33" fmla="*/ 839663 h 967051"/>
                <a:gd name="connsiteX34" fmla="*/ 1398524 w 1453314"/>
                <a:gd name="connsiteY34" fmla="*/ 842403 h 967051"/>
                <a:gd name="connsiteX35" fmla="*/ 1394415 w 1453314"/>
                <a:gd name="connsiteY35" fmla="*/ 839663 h 967051"/>
                <a:gd name="connsiteX36" fmla="*/ 1396641 w 1453314"/>
                <a:gd name="connsiteY36" fmla="*/ 838635 h 967051"/>
                <a:gd name="connsiteX37" fmla="*/ 478046 w 1453314"/>
                <a:gd name="connsiteY37" fmla="*/ 831444 h 967051"/>
                <a:gd name="connsiteX38" fmla="*/ 483525 w 1453314"/>
                <a:gd name="connsiteY38" fmla="*/ 832814 h 967051"/>
                <a:gd name="connsiteX39" fmla="*/ 480785 w 1453314"/>
                <a:gd name="connsiteY39" fmla="*/ 836923 h 967051"/>
                <a:gd name="connsiteX40" fmla="*/ 476676 w 1453314"/>
                <a:gd name="connsiteY40" fmla="*/ 834184 h 967051"/>
                <a:gd name="connsiteX41" fmla="*/ 478046 w 1453314"/>
                <a:gd name="connsiteY41" fmla="*/ 831444 h 967051"/>
                <a:gd name="connsiteX42" fmla="*/ 1016361 w 1453314"/>
                <a:gd name="connsiteY42" fmla="*/ 820486 h 967051"/>
                <a:gd name="connsiteX43" fmla="*/ 1017731 w 1453314"/>
                <a:gd name="connsiteY43" fmla="*/ 823226 h 967051"/>
                <a:gd name="connsiteX44" fmla="*/ 1013621 w 1453314"/>
                <a:gd name="connsiteY44" fmla="*/ 821856 h 967051"/>
                <a:gd name="connsiteX45" fmla="*/ 1016361 w 1453314"/>
                <a:gd name="connsiteY45" fmla="*/ 820486 h 967051"/>
                <a:gd name="connsiteX46" fmla="*/ 1054714 w 1453314"/>
                <a:gd name="connsiteY46" fmla="*/ 809528 h 967051"/>
                <a:gd name="connsiteX47" fmla="*/ 1060193 w 1453314"/>
                <a:gd name="connsiteY47" fmla="*/ 809528 h 967051"/>
                <a:gd name="connsiteX48" fmla="*/ 1062933 w 1453314"/>
                <a:gd name="connsiteY48" fmla="*/ 815007 h 967051"/>
                <a:gd name="connsiteX49" fmla="*/ 1056084 w 1453314"/>
                <a:gd name="connsiteY49" fmla="*/ 816377 h 967051"/>
                <a:gd name="connsiteX50" fmla="*/ 1053344 w 1453314"/>
                <a:gd name="connsiteY50" fmla="*/ 812268 h 967051"/>
                <a:gd name="connsiteX51" fmla="*/ 1054714 w 1453314"/>
                <a:gd name="connsiteY51" fmla="*/ 809528 h 967051"/>
                <a:gd name="connsiteX52" fmla="*/ 1273876 w 1453314"/>
                <a:gd name="connsiteY52" fmla="*/ 802680 h 967051"/>
                <a:gd name="connsiteX53" fmla="*/ 1276615 w 1453314"/>
                <a:gd name="connsiteY53" fmla="*/ 805419 h 967051"/>
                <a:gd name="connsiteX54" fmla="*/ 1272506 w 1453314"/>
                <a:gd name="connsiteY54" fmla="*/ 805419 h 967051"/>
                <a:gd name="connsiteX55" fmla="*/ 1273876 w 1453314"/>
                <a:gd name="connsiteY55" fmla="*/ 802680 h 967051"/>
                <a:gd name="connsiteX56" fmla="*/ 1431056 w 1453314"/>
                <a:gd name="connsiteY56" fmla="*/ 792920 h 967051"/>
                <a:gd name="connsiteX57" fmla="*/ 1434138 w 1453314"/>
                <a:gd name="connsiteY57" fmla="*/ 793091 h 967051"/>
                <a:gd name="connsiteX58" fmla="*/ 1435507 w 1453314"/>
                <a:gd name="connsiteY58" fmla="*/ 799940 h 967051"/>
                <a:gd name="connsiteX59" fmla="*/ 1431398 w 1453314"/>
                <a:gd name="connsiteY59" fmla="*/ 799940 h 967051"/>
                <a:gd name="connsiteX60" fmla="*/ 1430028 w 1453314"/>
                <a:gd name="connsiteY60" fmla="*/ 795830 h 967051"/>
                <a:gd name="connsiteX61" fmla="*/ 1431056 w 1453314"/>
                <a:gd name="connsiteY61" fmla="*/ 792920 h 967051"/>
                <a:gd name="connsiteX62" fmla="*/ 468458 w 1453314"/>
                <a:gd name="connsiteY62" fmla="*/ 790352 h 967051"/>
                <a:gd name="connsiteX63" fmla="*/ 473937 w 1453314"/>
                <a:gd name="connsiteY63" fmla="*/ 790352 h 967051"/>
                <a:gd name="connsiteX64" fmla="*/ 475307 w 1453314"/>
                <a:gd name="connsiteY64" fmla="*/ 794461 h 967051"/>
                <a:gd name="connsiteX65" fmla="*/ 468458 w 1453314"/>
                <a:gd name="connsiteY65" fmla="*/ 790352 h 967051"/>
                <a:gd name="connsiteX66" fmla="*/ 1138270 w 1453314"/>
                <a:gd name="connsiteY66" fmla="*/ 787612 h 967051"/>
                <a:gd name="connsiteX67" fmla="*/ 1143749 w 1453314"/>
                <a:gd name="connsiteY67" fmla="*/ 813638 h 967051"/>
                <a:gd name="connsiteX68" fmla="*/ 1146488 w 1453314"/>
                <a:gd name="connsiteY68" fmla="*/ 823226 h 967051"/>
                <a:gd name="connsiteX69" fmla="*/ 1134160 w 1453314"/>
                <a:gd name="connsiteY69" fmla="*/ 835553 h 967051"/>
                <a:gd name="connsiteX70" fmla="*/ 1123202 w 1453314"/>
                <a:gd name="connsiteY70" fmla="*/ 815007 h 967051"/>
                <a:gd name="connsiteX71" fmla="*/ 1120463 w 1453314"/>
                <a:gd name="connsiteY71" fmla="*/ 802680 h 967051"/>
                <a:gd name="connsiteX72" fmla="*/ 1138270 w 1453314"/>
                <a:gd name="connsiteY72" fmla="*/ 787612 h 967051"/>
                <a:gd name="connsiteX73" fmla="*/ 432844 w 1453314"/>
                <a:gd name="connsiteY73" fmla="*/ 775284 h 967051"/>
                <a:gd name="connsiteX74" fmla="*/ 434214 w 1453314"/>
                <a:gd name="connsiteY74" fmla="*/ 778024 h 967051"/>
                <a:gd name="connsiteX75" fmla="*/ 430105 w 1453314"/>
                <a:gd name="connsiteY75" fmla="*/ 778024 h 967051"/>
                <a:gd name="connsiteX76" fmla="*/ 1261548 w 1453314"/>
                <a:gd name="connsiteY76" fmla="*/ 771175 h 967051"/>
                <a:gd name="connsiteX77" fmla="*/ 1262918 w 1453314"/>
                <a:gd name="connsiteY77" fmla="*/ 773915 h 967051"/>
                <a:gd name="connsiteX78" fmla="*/ 1258808 w 1453314"/>
                <a:gd name="connsiteY78" fmla="*/ 773915 h 967051"/>
                <a:gd name="connsiteX79" fmla="*/ 1338254 w 1453314"/>
                <a:gd name="connsiteY79" fmla="*/ 768435 h 967051"/>
                <a:gd name="connsiteX80" fmla="*/ 1335515 w 1453314"/>
                <a:gd name="connsiteY80" fmla="*/ 772545 h 967051"/>
                <a:gd name="connsiteX81" fmla="*/ 1332775 w 1453314"/>
                <a:gd name="connsiteY81" fmla="*/ 769805 h 967051"/>
                <a:gd name="connsiteX82" fmla="*/ 1338254 w 1453314"/>
                <a:gd name="connsiteY82" fmla="*/ 768435 h 967051"/>
                <a:gd name="connsiteX83" fmla="*/ 1138270 w 1453314"/>
                <a:gd name="connsiteY83" fmla="*/ 768435 h 967051"/>
                <a:gd name="connsiteX84" fmla="*/ 1139639 w 1453314"/>
                <a:gd name="connsiteY84" fmla="*/ 776654 h 967051"/>
                <a:gd name="connsiteX85" fmla="*/ 1132791 w 1453314"/>
                <a:gd name="connsiteY85" fmla="*/ 773915 h 967051"/>
                <a:gd name="connsiteX86" fmla="*/ 1131421 w 1453314"/>
                <a:gd name="connsiteY86" fmla="*/ 771175 h 967051"/>
                <a:gd name="connsiteX87" fmla="*/ 1138270 w 1453314"/>
                <a:gd name="connsiteY87" fmla="*/ 768435 h 967051"/>
                <a:gd name="connsiteX88" fmla="*/ 499962 w 1453314"/>
                <a:gd name="connsiteY88" fmla="*/ 768435 h 967051"/>
                <a:gd name="connsiteX89" fmla="*/ 505441 w 1453314"/>
                <a:gd name="connsiteY89" fmla="*/ 769805 h 967051"/>
                <a:gd name="connsiteX90" fmla="*/ 502579 w 1453314"/>
                <a:gd name="connsiteY90" fmla="*/ 772764 h 967051"/>
                <a:gd name="connsiteX91" fmla="*/ 498592 w 1453314"/>
                <a:gd name="connsiteY91" fmla="*/ 772545 h 967051"/>
                <a:gd name="connsiteX92" fmla="*/ 462979 w 1453314"/>
                <a:gd name="connsiteY92" fmla="*/ 768435 h 967051"/>
                <a:gd name="connsiteX93" fmla="*/ 464348 w 1453314"/>
                <a:gd name="connsiteY93" fmla="*/ 771175 h 967051"/>
                <a:gd name="connsiteX94" fmla="*/ 460239 w 1453314"/>
                <a:gd name="connsiteY94" fmla="*/ 771175 h 967051"/>
                <a:gd name="connsiteX95" fmla="*/ 1306750 w 1453314"/>
                <a:gd name="connsiteY95" fmla="*/ 764326 h 967051"/>
                <a:gd name="connsiteX96" fmla="*/ 1310859 w 1453314"/>
                <a:gd name="connsiteY96" fmla="*/ 765696 h 967051"/>
                <a:gd name="connsiteX97" fmla="*/ 1305380 w 1453314"/>
                <a:gd name="connsiteY97" fmla="*/ 769805 h 967051"/>
                <a:gd name="connsiteX98" fmla="*/ 1304011 w 1453314"/>
                <a:gd name="connsiteY98" fmla="*/ 767065 h 967051"/>
                <a:gd name="connsiteX99" fmla="*/ 1099403 w 1453314"/>
                <a:gd name="connsiteY99" fmla="*/ 761587 h 967051"/>
                <a:gd name="connsiteX100" fmla="*/ 1102656 w 1453314"/>
                <a:gd name="connsiteY100" fmla="*/ 761587 h 967051"/>
                <a:gd name="connsiteX101" fmla="*/ 1112244 w 1453314"/>
                <a:gd name="connsiteY101" fmla="*/ 767065 h 967051"/>
                <a:gd name="connsiteX102" fmla="*/ 1104026 w 1453314"/>
                <a:gd name="connsiteY102" fmla="*/ 772545 h 967051"/>
                <a:gd name="connsiteX103" fmla="*/ 1097177 w 1453314"/>
                <a:gd name="connsiteY103" fmla="*/ 765696 h 967051"/>
                <a:gd name="connsiteX104" fmla="*/ 1099403 w 1453314"/>
                <a:gd name="connsiteY104" fmla="*/ 761587 h 967051"/>
                <a:gd name="connsiteX105" fmla="*/ 1228674 w 1453314"/>
                <a:gd name="connsiteY105" fmla="*/ 756107 h 967051"/>
                <a:gd name="connsiteX106" fmla="*/ 1235523 w 1453314"/>
                <a:gd name="connsiteY106" fmla="*/ 757477 h 967051"/>
                <a:gd name="connsiteX107" fmla="*/ 1225934 w 1453314"/>
                <a:gd name="connsiteY107" fmla="*/ 762956 h 967051"/>
                <a:gd name="connsiteX108" fmla="*/ 1228674 w 1453314"/>
                <a:gd name="connsiteY108" fmla="*/ 756107 h 967051"/>
                <a:gd name="connsiteX109" fmla="*/ 1050605 w 1453314"/>
                <a:gd name="connsiteY109" fmla="*/ 756107 h 967051"/>
                <a:gd name="connsiteX110" fmla="*/ 1053344 w 1453314"/>
                <a:gd name="connsiteY110" fmla="*/ 757477 h 967051"/>
                <a:gd name="connsiteX111" fmla="*/ 1050605 w 1453314"/>
                <a:gd name="connsiteY111" fmla="*/ 760217 h 967051"/>
                <a:gd name="connsiteX112" fmla="*/ 1046496 w 1453314"/>
                <a:gd name="connsiteY112" fmla="*/ 758847 h 967051"/>
                <a:gd name="connsiteX113" fmla="*/ 1050605 w 1453314"/>
                <a:gd name="connsiteY113" fmla="*/ 756107 h 967051"/>
                <a:gd name="connsiteX114" fmla="*/ 1028689 w 1453314"/>
                <a:gd name="connsiteY114" fmla="*/ 750628 h 967051"/>
                <a:gd name="connsiteX115" fmla="*/ 1025949 w 1453314"/>
                <a:gd name="connsiteY115" fmla="*/ 754738 h 967051"/>
                <a:gd name="connsiteX116" fmla="*/ 1019101 w 1453314"/>
                <a:gd name="connsiteY116" fmla="*/ 753368 h 967051"/>
                <a:gd name="connsiteX117" fmla="*/ 1028689 w 1453314"/>
                <a:gd name="connsiteY117" fmla="*/ 750628 h 967051"/>
                <a:gd name="connsiteX118" fmla="*/ 583517 w 1453314"/>
                <a:gd name="connsiteY118" fmla="*/ 750628 h 967051"/>
                <a:gd name="connsiteX119" fmla="*/ 605434 w 1453314"/>
                <a:gd name="connsiteY119" fmla="*/ 767065 h 967051"/>
                <a:gd name="connsiteX120" fmla="*/ 594476 w 1453314"/>
                <a:gd name="connsiteY120" fmla="*/ 772545 h 967051"/>
                <a:gd name="connsiteX121" fmla="*/ 571189 w 1453314"/>
                <a:gd name="connsiteY121" fmla="*/ 765696 h 967051"/>
                <a:gd name="connsiteX122" fmla="*/ 569820 w 1453314"/>
                <a:gd name="connsiteY122" fmla="*/ 758847 h 967051"/>
                <a:gd name="connsiteX123" fmla="*/ 583517 w 1453314"/>
                <a:gd name="connsiteY123" fmla="*/ 750628 h 967051"/>
                <a:gd name="connsiteX124" fmla="*/ 851990 w 1453314"/>
                <a:gd name="connsiteY124" fmla="*/ 745150 h 967051"/>
                <a:gd name="connsiteX125" fmla="*/ 864318 w 1453314"/>
                <a:gd name="connsiteY125" fmla="*/ 754738 h 967051"/>
                <a:gd name="connsiteX126" fmla="*/ 856099 w 1453314"/>
                <a:gd name="connsiteY126" fmla="*/ 757477 h 967051"/>
                <a:gd name="connsiteX127" fmla="*/ 845141 w 1453314"/>
                <a:gd name="connsiteY127" fmla="*/ 751998 h 967051"/>
                <a:gd name="connsiteX128" fmla="*/ 851990 w 1453314"/>
                <a:gd name="connsiteY128" fmla="*/ 745150 h 967051"/>
                <a:gd name="connsiteX129" fmla="*/ 150674 w 1453314"/>
                <a:gd name="connsiteY129" fmla="*/ 742410 h 967051"/>
                <a:gd name="connsiteX130" fmla="*/ 161632 w 1453314"/>
                <a:gd name="connsiteY130" fmla="*/ 743780 h 967051"/>
                <a:gd name="connsiteX131" fmla="*/ 165741 w 1453314"/>
                <a:gd name="connsiteY131" fmla="*/ 750628 h 967051"/>
                <a:gd name="connsiteX132" fmla="*/ 160262 w 1453314"/>
                <a:gd name="connsiteY132" fmla="*/ 754738 h 967051"/>
                <a:gd name="connsiteX133" fmla="*/ 147934 w 1453314"/>
                <a:gd name="connsiteY133" fmla="*/ 751998 h 967051"/>
                <a:gd name="connsiteX134" fmla="*/ 146564 w 1453314"/>
                <a:gd name="connsiteY134" fmla="*/ 746519 h 967051"/>
                <a:gd name="connsiteX135" fmla="*/ 150674 w 1453314"/>
                <a:gd name="connsiteY135" fmla="*/ 742410 h 967051"/>
                <a:gd name="connsiteX136" fmla="*/ 1227304 w 1453314"/>
                <a:gd name="connsiteY136" fmla="*/ 736931 h 967051"/>
                <a:gd name="connsiteX137" fmla="*/ 1232783 w 1453314"/>
                <a:gd name="connsiteY137" fmla="*/ 742410 h 967051"/>
                <a:gd name="connsiteX138" fmla="*/ 1231413 w 1453314"/>
                <a:gd name="connsiteY138" fmla="*/ 746519 h 967051"/>
                <a:gd name="connsiteX139" fmla="*/ 1225934 w 1453314"/>
                <a:gd name="connsiteY139" fmla="*/ 741040 h 967051"/>
                <a:gd name="connsiteX140" fmla="*/ 1227304 w 1453314"/>
                <a:gd name="connsiteY140" fmla="*/ 736931 h 967051"/>
                <a:gd name="connsiteX141" fmla="*/ 704056 w 1453314"/>
                <a:gd name="connsiteY141" fmla="*/ 735561 h 967051"/>
                <a:gd name="connsiteX142" fmla="*/ 709535 w 1453314"/>
                <a:gd name="connsiteY142" fmla="*/ 736931 h 967051"/>
                <a:gd name="connsiteX143" fmla="*/ 706796 w 1453314"/>
                <a:gd name="connsiteY143" fmla="*/ 739670 h 967051"/>
                <a:gd name="connsiteX144" fmla="*/ 702687 w 1453314"/>
                <a:gd name="connsiteY144" fmla="*/ 739670 h 967051"/>
                <a:gd name="connsiteX145" fmla="*/ 1014991 w 1453314"/>
                <a:gd name="connsiteY145" fmla="*/ 732822 h 967051"/>
                <a:gd name="connsiteX146" fmla="*/ 1013621 w 1453314"/>
                <a:gd name="connsiteY146" fmla="*/ 735561 h 967051"/>
                <a:gd name="connsiteX147" fmla="*/ 1010882 w 1453314"/>
                <a:gd name="connsiteY147" fmla="*/ 734192 h 967051"/>
                <a:gd name="connsiteX148" fmla="*/ 1014991 w 1453314"/>
                <a:gd name="connsiteY148" fmla="*/ 732822 h 967051"/>
                <a:gd name="connsiteX149" fmla="*/ 149304 w 1453314"/>
                <a:gd name="connsiteY149" fmla="*/ 730082 h 967051"/>
                <a:gd name="connsiteX150" fmla="*/ 153413 w 1453314"/>
                <a:gd name="connsiteY150" fmla="*/ 730082 h 967051"/>
                <a:gd name="connsiteX151" fmla="*/ 149304 w 1453314"/>
                <a:gd name="connsiteY151" fmla="*/ 734192 h 967051"/>
                <a:gd name="connsiteX152" fmla="*/ 584887 w 1453314"/>
                <a:gd name="connsiteY152" fmla="*/ 727342 h 967051"/>
                <a:gd name="connsiteX153" fmla="*/ 583517 w 1453314"/>
                <a:gd name="connsiteY153" fmla="*/ 735561 h 967051"/>
                <a:gd name="connsiteX154" fmla="*/ 576669 w 1453314"/>
                <a:gd name="connsiteY154" fmla="*/ 736931 h 967051"/>
                <a:gd name="connsiteX155" fmla="*/ 573929 w 1453314"/>
                <a:gd name="connsiteY155" fmla="*/ 731452 h 967051"/>
                <a:gd name="connsiteX156" fmla="*/ 584887 w 1453314"/>
                <a:gd name="connsiteY156" fmla="*/ 727342 h 967051"/>
                <a:gd name="connsiteX157" fmla="*/ 1136900 w 1453314"/>
                <a:gd name="connsiteY157" fmla="*/ 719124 h 967051"/>
                <a:gd name="connsiteX158" fmla="*/ 1136900 w 1453314"/>
                <a:gd name="connsiteY158" fmla="*/ 723233 h 967051"/>
                <a:gd name="connsiteX159" fmla="*/ 1141009 w 1453314"/>
                <a:gd name="connsiteY159" fmla="*/ 723233 h 967051"/>
                <a:gd name="connsiteX160" fmla="*/ 1136900 w 1453314"/>
                <a:gd name="connsiteY160" fmla="*/ 719124 h 967051"/>
                <a:gd name="connsiteX161" fmla="*/ 1420440 w 1453314"/>
                <a:gd name="connsiteY161" fmla="*/ 717754 h 967051"/>
                <a:gd name="connsiteX162" fmla="*/ 1431398 w 1453314"/>
                <a:gd name="connsiteY162" fmla="*/ 728712 h 967051"/>
                <a:gd name="connsiteX163" fmla="*/ 1424549 w 1453314"/>
                <a:gd name="connsiteY163" fmla="*/ 730082 h 967051"/>
                <a:gd name="connsiteX164" fmla="*/ 1413591 w 1453314"/>
                <a:gd name="connsiteY164" fmla="*/ 724603 h 967051"/>
                <a:gd name="connsiteX165" fmla="*/ 1420440 w 1453314"/>
                <a:gd name="connsiteY165" fmla="*/ 717754 h 967051"/>
                <a:gd name="connsiteX166" fmla="*/ 1006773 w 1453314"/>
                <a:gd name="connsiteY166" fmla="*/ 717754 h 967051"/>
                <a:gd name="connsiteX167" fmla="*/ 1012252 w 1453314"/>
                <a:gd name="connsiteY167" fmla="*/ 720494 h 967051"/>
                <a:gd name="connsiteX168" fmla="*/ 1004033 w 1453314"/>
                <a:gd name="connsiteY168" fmla="*/ 720494 h 967051"/>
                <a:gd name="connsiteX169" fmla="*/ 990336 w 1453314"/>
                <a:gd name="connsiteY169" fmla="*/ 717754 h 967051"/>
                <a:gd name="connsiteX170" fmla="*/ 994445 w 1453314"/>
                <a:gd name="connsiteY170" fmla="*/ 720494 h 967051"/>
                <a:gd name="connsiteX171" fmla="*/ 987596 w 1453314"/>
                <a:gd name="connsiteY171" fmla="*/ 720494 h 967051"/>
                <a:gd name="connsiteX172" fmla="*/ 1235523 w 1453314"/>
                <a:gd name="connsiteY172" fmla="*/ 715015 h 967051"/>
                <a:gd name="connsiteX173" fmla="*/ 1246481 w 1453314"/>
                <a:gd name="connsiteY173" fmla="*/ 715015 h 967051"/>
                <a:gd name="connsiteX174" fmla="*/ 1243741 w 1453314"/>
                <a:gd name="connsiteY174" fmla="*/ 719124 h 967051"/>
                <a:gd name="connsiteX175" fmla="*/ 1235523 w 1453314"/>
                <a:gd name="connsiteY175" fmla="*/ 715015 h 967051"/>
                <a:gd name="connsiteX176" fmla="*/ 1006773 w 1453314"/>
                <a:gd name="connsiteY176" fmla="*/ 708166 h 967051"/>
                <a:gd name="connsiteX177" fmla="*/ 1008143 w 1453314"/>
                <a:gd name="connsiteY177" fmla="*/ 712275 h 967051"/>
                <a:gd name="connsiteX178" fmla="*/ 1001294 w 1453314"/>
                <a:gd name="connsiteY178" fmla="*/ 712275 h 967051"/>
                <a:gd name="connsiteX179" fmla="*/ 1006773 w 1453314"/>
                <a:gd name="connsiteY179" fmla="*/ 708166 h 967051"/>
                <a:gd name="connsiteX180" fmla="*/ 575299 w 1453314"/>
                <a:gd name="connsiteY180" fmla="*/ 705427 h 967051"/>
                <a:gd name="connsiteX181" fmla="*/ 580778 w 1453314"/>
                <a:gd name="connsiteY181" fmla="*/ 705427 h 967051"/>
                <a:gd name="connsiteX182" fmla="*/ 580778 w 1453314"/>
                <a:gd name="connsiteY182" fmla="*/ 720494 h 967051"/>
                <a:gd name="connsiteX183" fmla="*/ 578038 w 1453314"/>
                <a:gd name="connsiteY183" fmla="*/ 721864 h 967051"/>
                <a:gd name="connsiteX184" fmla="*/ 576669 w 1453314"/>
                <a:gd name="connsiteY184" fmla="*/ 717754 h 967051"/>
                <a:gd name="connsiteX185" fmla="*/ 579408 w 1453314"/>
                <a:gd name="connsiteY185" fmla="*/ 712275 h 967051"/>
                <a:gd name="connsiteX186" fmla="*/ 573929 w 1453314"/>
                <a:gd name="connsiteY186" fmla="*/ 708166 h 967051"/>
                <a:gd name="connsiteX187" fmla="*/ 575299 w 1453314"/>
                <a:gd name="connsiteY187" fmla="*/ 705427 h 967051"/>
                <a:gd name="connsiteX188" fmla="*/ 196127 w 1453314"/>
                <a:gd name="connsiteY188" fmla="*/ 705398 h 967051"/>
                <a:gd name="connsiteX189" fmla="*/ 198051 w 1453314"/>
                <a:gd name="connsiteY189" fmla="*/ 705990 h 967051"/>
                <a:gd name="connsiteX190" fmla="*/ 197245 w 1453314"/>
                <a:gd name="connsiteY190" fmla="*/ 706796 h 967051"/>
                <a:gd name="connsiteX191" fmla="*/ 179439 w 1453314"/>
                <a:gd name="connsiteY191" fmla="*/ 704057 h 967051"/>
                <a:gd name="connsiteX192" fmla="*/ 186440 w 1453314"/>
                <a:gd name="connsiteY192" fmla="*/ 704386 h 967051"/>
                <a:gd name="connsiteX193" fmla="*/ 183548 w 1453314"/>
                <a:gd name="connsiteY193" fmla="*/ 706796 h 967051"/>
                <a:gd name="connsiteX194" fmla="*/ 179439 w 1453314"/>
                <a:gd name="connsiteY194" fmla="*/ 704057 h 967051"/>
                <a:gd name="connsiteX195" fmla="*/ 1261548 w 1453314"/>
                <a:gd name="connsiteY195" fmla="*/ 702687 h 967051"/>
                <a:gd name="connsiteX196" fmla="*/ 1269766 w 1453314"/>
                <a:gd name="connsiteY196" fmla="*/ 709536 h 967051"/>
                <a:gd name="connsiteX197" fmla="*/ 1287573 w 1453314"/>
                <a:gd name="connsiteY197" fmla="*/ 731452 h 967051"/>
                <a:gd name="connsiteX198" fmla="*/ 1291683 w 1453314"/>
                <a:gd name="connsiteY198" fmla="*/ 734192 h 967051"/>
                <a:gd name="connsiteX199" fmla="*/ 1286204 w 1453314"/>
                <a:gd name="connsiteY199" fmla="*/ 732822 h 967051"/>
                <a:gd name="connsiteX200" fmla="*/ 1282094 w 1453314"/>
                <a:gd name="connsiteY200" fmla="*/ 736931 h 967051"/>
                <a:gd name="connsiteX201" fmla="*/ 1268397 w 1453314"/>
                <a:gd name="connsiteY201" fmla="*/ 741040 h 967051"/>
                <a:gd name="connsiteX202" fmla="*/ 1251960 w 1453314"/>
                <a:gd name="connsiteY202" fmla="*/ 709536 h 967051"/>
                <a:gd name="connsiteX203" fmla="*/ 1251960 w 1453314"/>
                <a:gd name="connsiteY203" fmla="*/ 705427 h 967051"/>
                <a:gd name="connsiteX204" fmla="*/ 1261548 w 1453314"/>
                <a:gd name="connsiteY204" fmla="*/ 702687 h 967051"/>
                <a:gd name="connsiteX205" fmla="*/ 1005403 w 1453314"/>
                <a:gd name="connsiteY205" fmla="*/ 702687 h 967051"/>
                <a:gd name="connsiteX206" fmla="*/ 1012252 w 1453314"/>
                <a:gd name="connsiteY206" fmla="*/ 704057 h 967051"/>
                <a:gd name="connsiteX207" fmla="*/ 1010882 w 1453314"/>
                <a:gd name="connsiteY207" fmla="*/ 706796 h 967051"/>
                <a:gd name="connsiteX208" fmla="*/ 1005403 w 1453314"/>
                <a:gd name="connsiteY208" fmla="*/ 702687 h 967051"/>
                <a:gd name="connsiteX209" fmla="*/ 326003 w 1453314"/>
                <a:gd name="connsiteY209" fmla="*/ 702687 h 967051"/>
                <a:gd name="connsiteX210" fmla="*/ 328742 w 1453314"/>
                <a:gd name="connsiteY210" fmla="*/ 705427 h 967051"/>
                <a:gd name="connsiteX211" fmla="*/ 320524 w 1453314"/>
                <a:gd name="connsiteY211" fmla="*/ 706796 h 967051"/>
                <a:gd name="connsiteX212" fmla="*/ 326003 w 1453314"/>
                <a:gd name="connsiteY212" fmla="*/ 702687 h 967051"/>
                <a:gd name="connsiteX213" fmla="*/ 475307 w 1453314"/>
                <a:gd name="connsiteY213" fmla="*/ 699947 h 967051"/>
                <a:gd name="connsiteX214" fmla="*/ 478046 w 1453314"/>
                <a:gd name="connsiteY214" fmla="*/ 702687 h 967051"/>
                <a:gd name="connsiteX215" fmla="*/ 475307 w 1453314"/>
                <a:gd name="connsiteY215" fmla="*/ 704057 h 967051"/>
                <a:gd name="connsiteX216" fmla="*/ 475307 w 1453314"/>
                <a:gd name="connsiteY216" fmla="*/ 699947 h 967051"/>
                <a:gd name="connsiteX217" fmla="*/ 191767 w 1453314"/>
                <a:gd name="connsiteY217" fmla="*/ 699947 h 967051"/>
                <a:gd name="connsiteX218" fmla="*/ 196127 w 1453314"/>
                <a:gd name="connsiteY218" fmla="*/ 705398 h 967051"/>
                <a:gd name="connsiteX219" fmla="*/ 193992 w 1453314"/>
                <a:gd name="connsiteY219" fmla="*/ 704742 h 967051"/>
                <a:gd name="connsiteX220" fmla="*/ 186440 w 1453314"/>
                <a:gd name="connsiteY220" fmla="*/ 704386 h 967051"/>
                <a:gd name="connsiteX221" fmla="*/ 1245111 w 1453314"/>
                <a:gd name="connsiteY221" fmla="*/ 697208 h 967051"/>
                <a:gd name="connsiteX222" fmla="*/ 1250590 w 1453314"/>
                <a:gd name="connsiteY222" fmla="*/ 698577 h 967051"/>
                <a:gd name="connsiteX223" fmla="*/ 1245111 w 1453314"/>
                <a:gd name="connsiteY223" fmla="*/ 699947 h 967051"/>
                <a:gd name="connsiteX224" fmla="*/ 580778 w 1453314"/>
                <a:gd name="connsiteY224" fmla="*/ 697208 h 967051"/>
                <a:gd name="connsiteX225" fmla="*/ 586257 w 1453314"/>
                <a:gd name="connsiteY225" fmla="*/ 697208 h 967051"/>
                <a:gd name="connsiteX226" fmla="*/ 588996 w 1453314"/>
                <a:gd name="connsiteY226" fmla="*/ 702687 h 967051"/>
                <a:gd name="connsiteX227" fmla="*/ 579408 w 1453314"/>
                <a:gd name="connsiteY227" fmla="*/ 701317 h 967051"/>
                <a:gd name="connsiteX228" fmla="*/ 497223 w 1453314"/>
                <a:gd name="connsiteY228" fmla="*/ 697208 h 967051"/>
                <a:gd name="connsiteX229" fmla="*/ 501332 w 1453314"/>
                <a:gd name="connsiteY229" fmla="*/ 698577 h 967051"/>
                <a:gd name="connsiteX230" fmla="*/ 498592 w 1453314"/>
                <a:gd name="connsiteY230" fmla="*/ 702687 h 967051"/>
                <a:gd name="connsiteX231" fmla="*/ 642417 w 1453314"/>
                <a:gd name="connsiteY231" fmla="*/ 691729 h 967051"/>
                <a:gd name="connsiteX232" fmla="*/ 646526 w 1453314"/>
                <a:gd name="connsiteY232" fmla="*/ 704057 h 967051"/>
                <a:gd name="connsiteX233" fmla="*/ 641047 w 1453314"/>
                <a:gd name="connsiteY233" fmla="*/ 715015 h 967051"/>
                <a:gd name="connsiteX234" fmla="*/ 649266 w 1453314"/>
                <a:gd name="connsiteY234" fmla="*/ 721864 h 967051"/>
                <a:gd name="connsiteX235" fmla="*/ 650635 w 1453314"/>
                <a:gd name="connsiteY235" fmla="*/ 699947 h 967051"/>
                <a:gd name="connsiteX236" fmla="*/ 647896 w 1453314"/>
                <a:gd name="connsiteY236" fmla="*/ 691729 h 967051"/>
                <a:gd name="connsiteX237" fmla="*/ 560231 w 1453314"/>
                <a:gd name="connsiteY237" fmla="*/ 691729 h 967051"/>
                <a:gd name="connsiteX238" fmla="*/ 565711 w 1453314"/>
                <a:gd name="connsiteY238" fmla="*/ 691729 h 967051"/>
                <a:gd name="connsiteX239" fmla="*/ 565711 w 1453314"/>
                <a:gd name="connsiteY239" fmla="*/ 697208 h 967051"/>
                <a:gd name="connsiteX240" fmla="*/ 560231 w 1453314"/>
                <a:gd name="connsiteY240" fmla="*/ 691729 h 967051"/>
                <a:gd name="connsiteX241" fmla="*/ 712275 w 1453314"/>
                <a:gd name="connsiteY241" fmla="*/ 690359 h 967051"/>
                <a:gd name="connsiteX242" fmla="*/ 715014 w 1453314"/>
                <a:gd name="connsiteY242" fmla="*/ 693099 h 967051"/>
                <a:gd name="connsiteX243" fmla="*/ 710905 w 1453314"/>
                <a:gd name="connsiteY243" fmla="*/ 693099 h 967051"/>
                <a:gd name="connsiteX244" fmla="*/ 712275 w 1453314"/>
                <a:gd name="connsiteY244" fmla="*/ 690359 h 967051"/>
                <a:gd name="connsiteX245" fmla="*/ 731451 w 1453314"/>
                <a:gd name="connsiteY245" fmla="*/ 686250 h 967051"/>
                <a:gd name="connsiteX246" fmla="*/ 738300 w 1453314"/>
                <a:gd name="connsiteY246" fmla="*/ 687620 h 967051"/>
                <a:gd name="connsiteX247" fmla="*/ 735561 w 1453314"/>
                <a:gd name="connsiteY247" fmla="*/ 690359 h 967051"/>
                <a:gd name="connsiteX248" fmla="*/ 731451 w 1453314"/>
                <a:gd name="connsiteY248" fmla="*/ 686250 h 967051"/>
                <a:gd name="connsiteX249" fmla="*/ 580778 w 1453314"/>
                <a:gd name="connsiteY249" fmla="*/ 684880 h 967051"/>
                <a:gd name="connsiteX250" fmla="*/ 576669 w 1453314"/>
                <a:gd name="connsiteY250" fmla="*/ 690359 h 967051"/>
                <a:gd name="connsiteX251" fmla="*/ 576669 w 1453314"/>
                <a:gd name="connsiteY251" fmla="*/ 686250 h 967051"/>
                <a:gd name="connsiteX252" fmla="*/ 580778 w 1453314"/>
                <a:gd name="connsiteY252" fmla="*/ 684880 h 967051"/>
                <a:gd name="connsiteX253" fmla="*/ 1368389 w 1453314"/>
                <a:gd name="connsiteY253" fmla="*/ 682141 h 967051"/>
                <a:gd name="connsiteX254" fmla="*/ 1371129 w 1453314"/>
                <a:gd name="connsiteY254" fmla="*/ 684880 h 967051"/>
                <a:gd name="connsiteX255" fmla="*/ 1368389 w 1453314"/>
                <a:gd name="connsiteY255" fmla="*/ 686250 h 967051"/>
                <a:gd name="connsiteX256" fmla="*/ 1365650 w 1453314"/>
                <a:gd name="connsiteY256" fmla="*/ 683510 h 967051"/>
                <a:gd name="connsiteX257" fmla="*/ 1368389 w 1453314"/>
                <a:gd name="connsiteY257" fmla="*/ 682141 h 967051"/>
                <a:gd name="connsiteX258" fmla="*/ 128757 w 1453314"/>
                <a:gd name="connsiteY258" fmla="*/ 682141 h 967051"/>
                <a:gd name="connsiteX259" fmla="*/ 130127 w 1453314"/>
                <a:gd name="connsiteY259" fmla="*/ 684880 h 967051"/>
                <a:gd name="connsiteX260" fmla="*/ 121909 w 1453314"/>
                <a:gd name="connsiteY260" fmla="*/ 698577 h 967051"/>
                <a:gd name="connsiteX261" fmla="*/ 113690 w 1453314"/>
                <a:gd name="connsiteY261" fmla="*/ 695838 h 967051"/>
                <a:gd name="connsiteX262" fmla="*/ 128757 w 1453314"/>
                <a:gd name="connsiteY262" fmla="*/ 682141 h 967051"/>
                <a:gd name="connsiteX263" fmla="*/ 1010882 w 1453314"/>
                <a:gd name="connsiteY263" fmla="*/ 679401 h 967051"/>
                <a:gd name="connsiteX264" fmla="*/ 1012252 w 1453314"/>
                <a:gd name="connsiteY264" fmla="*/ 684880 h 967051"/>
                <a:gd name="connsiteX265" fmla="*/ 1004033 w 1453314"/>
                <a:gd name="connsiteY265" fmla="*/ 684880 h 967051"/>
                <a:gd name="connsiteX266" fmla="*/ 1010882 w 1453314"/>
                <a:gd name="connsiteY266" fmla="*/ 679401 h 967051"/>
                <a:gd name="connsiteX267" fmla="*/ 195876 w 1453314"/>
                <a:gd name="connsiteY267" fmla="*/ 678031 h 967051"/>
                <a:gd name="connsiteX268" fmla="*/ 187657 w 1453314"/>
                <a:gd name="connsiteY268" fmla="*/ 684880 h 967051"/>
                <a:gd name="connsiteX269" fmla="*/ 191767 w 1453314"/>
                <a:gd name="connsiteY269" fmla="*/ 683510 h 967051"/>
                <a:gd name="connsiteX270" fmla="*/ 197245 w 1453314"/>
                <a:gd name="connsiteY270" fmla="*/ 688989 h 967051"/>
                <a:gd name="connsiteX271" fmla="*/ 875276 w 1453314"/>
                <a:gd name="connsiteY271" fmla="*/ 675292 h 967051"/>
                <a:gd name="connsiteX272" fmla="*/ 880755 w 1453314"/>
                <a:gd name="connsiteY272" fmla="*/ 675292 h 967051"/>
                <a:gd name="connsiteX273" fmla="*/ 883495 w 1453314"/>
                <a:gd name="connsiteY273" fmla="*/ 687620 h 967051"/>
                <a:gd name="connsiteX274" fmla="*/ 879385 w 1453314"/>
                <a:gd name="connsiteY274" fmla="*/ 691729 h 967051"/>
                <a:gd name="connsiteX275" fmla="*/ 867057 w 1453314"/>
                <a:gd name="connsiteY275" fmla="*/ 690359 h 967051"/>
                <a:gd name="connsiteX276" fmla="*/ 875276 w 1453314"/>
                <a:gd name="connsiteY276" fmla="*/ 675292 h 967051"/>
                <a:gd name="connsiteX277" fmla="*/ 565711 w 1453314"/>
                <a:gd name="connsiteY277" fmla="*/ 675292 h 967051"/>
                <a:gd name="connsiteX278" fmla="*/ 567080 w 1453314"/>
                <a:gd name="connsiteY278" fmla="*/ 680771 h 967051"/>
                <a:gd name="connsiteX279" fmla="*/ 562971 w 1453314"/>
                <a:gd name="connsiteY279" fmla="*/ 683510 h 967051"/>
                <a:gd name="connsiteX280" fmla="*/ 561601 w 1453314"/>
                <a:gd name="connsiteY280" fmla="*/ 680771 h 967051"/>
                <a:gd name="connsiteX281" fmla="*/ 565711 w 1453314"/>
                <a:gd name="connsiteY281" fmla="*/ 675292 h 967051"/>
                <a:gd name="connsiteX282" fmla="*/ 1114984 w 1453314"/>
                <a:gd name="connsiteY282" fmla="*/ 673922 h 967051"/>
                <a:gd name="connsiteX283" fmla="*/ 1110874 w 1453314"/>
                <a:gd name="connsiteY283" fmla="*/ 694469 h 967051"/>
                <a:gd name="connsiteX284" fmla="*/ 1117723 w 1453314"/>
                <a:gd name="connsiteY284" fmla="*/ 698577 h 967051"/>
                <a:gd name="connsiteX285" fmla="*/ 1106765 w 1453314"/>
                <a:gd name="connsiteY285" fmla="*/ 724603 h 967051"/>
                <a:gd name="connsiteX286" fmla="*/ 1106765 w 1453314"/>
                <a:gd name="connsiteY286" fmla="*/ 728712 h 967051"/>
                <a:gd name="connsiteX287" fmla="*/ 1114984 w 1453314"/>
                <a:gd name="connsiteY287" fmla="*/ 734192 h 967051"/>
                <a:gd name="connsiteX288" fmla="*/ 1112244 w 1453314"/>
                <a:gd name="connsiteY288" fmla="*/ 739670 h 967051"/>
                <a:gd name="connsiteX289" fmla="*/ 1117723 w 1453314"/>
                <a:gd name="connsiteY289" fmla="*/ 745150 h 967051"/>
                <a:gd name="connsiteX290" fmla="*/ 1114984 w 1453314"/>
                <a:gd name="connsiteY290" fmla="*/ 747889 h 967051"/>
                <a:gd name="connsiteX291" fmla="*/ 1119093 w 1453314"/>
                <a:gd name="connsiteY291" fmla="*/ 750628 h 967051"/>
                <a:gd name="connsiteX292" fmla="*/ 1124572 w 1453314"/>
                <a:gd name="connsiteY292" fmla="*/ 742410 h 967051"/>
                <a:gd name="connsiteX293" fmla="*/ 1117723 w 1453314"/>
                <a:gd name="connsiteY293" fmla="*/ 742410 h 967051"/>
                <a:gd name="connsiteX294" fmla="*/ 1125942 w 1453314"/>
                <a:gd name="connsiteY294" fmla="*/ 736931 h 967051"/>
                <a:gd name="connsiteX295" fmla="*/ 1136900 w 1453314"/>
                <a:gd name="connsiteY295" fmla="*/ 745150 h 967051"/>
                <a:gd name="connsiteX296" fmla="*/ 1142379 w 1453314"/>
                <a:gd name="connsiteY296" fmla="*/ 746519 h 967051"/>
                <a:gd name="connsiteX297" fmla="*/ 1143749 w 1453314"/>
                <a:gd name="connsiteY297" fmla="*/ 751998 h 967051"/>
                <a:gd name="connsiteX298" fmla="*/ 1153337 w 1453314"/>
                <a:gd name="connsiteY298" fmla="*/ 745150 h 967051"/>
                <a:gd name="connsiteX299" fmla="*/ 1156077 w 1453314"/>
                <a:gd name="connsiteY299" fmla="*/ 736931 h 967051"/>
                <a:gd name="connsiteX300" fmla="*/ 1146488 w 1453314"/>
                <a:gd name="connsiteY300" fmla="*/ 724603 h 967051"/>
                <a:gd name="connsiteX301" fmla="*/ 1146488 w 1453314"/>
                <a:gd name="connsiteY301" fmla="*/ 731452 h 967051"/>
                <a:gd name="connsiteX302" fmla="*/ 1150597 w 1453314"/>
                <a:gd name="connsiteY302" fmla="*/ 736931 h 967051"/>
                <a:gd name="connsiteX303" fmla="*/ 1147858 w 1453314"/>
                <a:gd name="connsiteY303" fmla="*/ 741040 h 967051"/>
                <a:gd name="connsiteX304" fmla="*/ 1139639 w 1453314"/>
                <a:gd name="connsiteY304" fmla="*/ 732822 h 967051"/>
                <a:gd name="connsiteX305" fmla="*/ 1134160 w 1453314"/>
                <a:gd name="connsiteY305" fmla="*/ 732822 h 967051"/>
                <a:gd name="connsiteX306" fmla="*/ 1141009 w 1453314"/>
                <a:gd name="connsiteY306" fmla="*/ 725973 h 967051"/>
                <a:gd name="connsiteX307" fmla="*/ 1120463 w 1453314"/>
                <a:gd name="connsiteY307" fmla="*/ 735561 h 967051"/>
                <a:gd name="connsiteX308" fmla="*/ 1113614 w 1453314"/>
                <a:gd name="connsiteY308" fmla="*/ 725973 h 967051"/>
                <a:gd name="connsiteX309" fmla="*/ 1138270 w 1453314"/>
                <a:gd name="connsiteY309" fmla="*/ 705427 h 967051"/>
                <a:gd name="connsiteX310" fmla="*/ 1114984 w 1453314"/>
                <a:gd name="connsiteY310" fmla="*/ 680771 h 967051"/>
                <a:gd name="connsiteX311" fmla="*/ 1114984 w 1453314"/>
                <a:gd name="connsiteY311" fmla="*/ 673922 h 967051"/>
                <a:gd name="connsiteX312" fmla="*/ 1225934 w 1453314"/>
                <a:gd name="connsiteY312" fmla="*/ 672552 h 967051"/>
                <a:gd name="connsiteX313" fmla="*/ 1227304 w 1453314"/>
                <a:gd name="connsiteY313" fmla="*/ 672552 h 967051"/>
                <a:gd name="connsiteX314" fmla="*/ 1231413 w 1453314"/>
                <a:gd name="connsiteY314" fmla="*/ 673922 h 967051"/>
                <a:gd name="connsiteX315" fmla="*/ 1228674 w 1453314"/>
                <a:gd name="connsiteY315" fmla="*/ 675292 h 967051"/>
                <a:gd name="connsiteX316" fmla="*/ 1225934 w 1453314"/>
                <a:gd name="connsiteY316" fmla="*/ 672552 h 967051"/>
                <a:gd name="connsiteX317" fmla="*/ 1257439 w 1453314"/>
                <a:gd name="connsiteY317" fmla="*/ 671182 h 967051"/>
                <a:gd name="connsiteX318" fmla="*/ 1261548 w 1453314"/>
                <a:gd name="connsiteY318" fmla="*/ 673922 h 967051"/>
                <a:gd name="connsiteX319" fmla="*/ 1271136 w 1453314"/>
                <a:gd name="connsiteY319" fmla="*/ 679401 h 967051"/>
                <a:gd name="connsiteX320" fmla="*/ 1265657 w 1453314"/>
                <a:gd name="connsiteY320" fmla="*/ 684880 h 967051"/>
                <a:gd name="connsiteX321" fmla="*/ 1256069 w 1453314"/>
                <a:gd name="connsiteY321" fmla="*/ 676662 h 967051"/>
                <a:gd name="connsiteX322" fmla="*/ 1257439 w 1453314"/>
                <a:gd name="connsiteY322" fmla="*/ 671182 h 967051"/>
                <a:gd name="connsiteX323" fmla="*/ 317784 w 1453314"/>
                <a:gd name="connsiteY323" fmla="*/ 669812 h 967051"/>
                <a:gd name="connsiteX324" fmla="*/ 323263 w 1453314"/>
                <a:gd name="connsiteY324" fmla="*/ 669812 h 967051"/>
                <a:gd name="connsiteX325" fmla="*/ 321894 w 1453314"/>
                <a:gd name="connsiteY325" fmla="*/ 672552 h 967051"/>
                <a:gd name="connsiteX326" fmla="*/ 317784 w 1453314"/>
                <a:gd name="connsiteY326" fmla="*/ 669812 h 967051"/>
                <a:gd name="connsiteX327" fmla="*/ 280801 w 1453314"/>
                <a:gd name="connsiteY327" fmla="*/ 669812 h 967051"/>
                <a:gd name="connsiteX328" fmla="*/ 286280 w 1453314"/>
                <a:gd name="connsiteY328" fmla="*/ 669812 h 967051"/>
                <a:gd name="connsiteX329" fmla="*/ 283540 w 1453314"/>
                <a:gd name="connsiteY329" fmla="*/ 673922 h 967051"/>
                <a:gd name="connsiteX330" fmla="*/ 280801 w 1453314"/>
                <a:gd name="connsiteY330" fmla="*/ 669812 h 967051"/>
                <a:gd name="connsiteX331" fmla="*/ 636938 w 1453314"/>
                <a:gd name="connsiteY331" fmla="*/ 667073 h 967051"/>
                <a:gd name="connsiteX332" fmla="*/ 642417 w 1453314"/>
                <a:gd name="connsiteY332" fmla="*/ 671182 h 967051"/>
                <a:gd name="connsiteX333" fmla="*/ 634199 w 1453314"/>
                <a:gd name="connsiteY333" fmla="*/ 678031 h 967051"/>
                <a:gd name="connsiteX334" fmla="*/ 639677 w 1453314"/>
                <a:gd name="connsiteY334" fmla="*/ 682141 h 967051"/>
                <a:gd name="connsiteX335" fmla="*/ 643787 w 1453314"/>
                <a:gd name="connsiteY335" fmla="*/ 680771 h 967051"/>
                <a:gd name="connsiteX336" fmla="*/ 645157 w 1453314"/>
                <a:gd name="connsiteY336" fmla="*/ 676662 h 967051"/>
                <a:gd name="connsiteX337" fmla="*/ 641047 w 1453314"/>
                <a:gd name="connsiteY337" fmla="*/ 667073 h 967051"/>
                <a:gd name="connsiteX338" fmla="*/ 128757 w 1453314"/>
                <a:gd name="connsiteY338" fmla="*/ 667073 h 967051"/>
                <a:gd name="connsiteX339" fmla="*/ 123279 w 1453314"/>
                <a:gd name="connsiteY339" fmla="*/ 675292 h 967051"/>
                <a:gd name="connsiteX340" fmla="*/ 123279 w 1453314"/>
                <a:gd name="connsiteY340" fmla="*/ 669812 h 967051"/>
                <a:gd name="connsiteX341" fmla="*/ 128757 w 1453314"/>
                <a:gd name="connsiteY341" fmla="*/ 667073 h 967051"/>
                <a:gd name="connsiteX342" fmla="*/ 639677 w 1453314"/>
                <a:gd name="connsiteY342" fmla="*/ 660224 h 967051"/>
                <a:gd name="connsiteX343" fmla="*/ 636938 w 1453314"/>
                <a:gd name="connsiteY343" fmla="*/ 662964 h 967051"/>
                <a:gd name="connsiteX344" fmla="*/ 639677 w 1453314"/>
                <a:gd name="connsiteY344" fmla="*/ 664334 h 967051"/>
                <a:gd name="connsiteX345" fmla="*/ 639677 w 1453314"/>
                <a:gd name="connsiteY345" fmla="*/ 660224 h 967051"/>
                <a:gd name="connsiteX346" fmla="*/ 110951 w 1453314"/>
                <a:gd name="connsiteY346" fmla="*/ 658855 h 967051"/>
                <a:gd name="connsiteX347" fmla="*/ 120539 w 1453314"/>
                <a:gd name="connsiteY347" fmla="*/ 661594 h 967051"/>
                <a:gd name="connsiteX348" fmla="*/ 121909 w 1453314"/>
                <a:gd name="connsiteY348" fmla="*/ 664334 h 967051"/>
                <a:gd name="connsiteX349" fmla="*/ 117799 w 1453314"/>
                <a:gd name="connsiteY349" fmla="*/ 669812 h 967051"/>
                <a:gd name="connsiteX350" fmla="*/ 110951 w 1453314"/>
                <a:gd name="connsiteY350" fmla="*/ 658855 h 967051"/>
                <a:gd name="connsiteX351" fmla="*/ 1376607 w 1453314"/>
                <a:gd name="connsiteY351" fmla="*/ 653376 h 967051"/>
                <a:gd name="connsiteX352" fmla="*/ 1382087 w 1453314"/>
                <a:gd name="connsiteY352" fmla="*/ 653376 h 967051"/>
                <a:gd name="connsiteX353" fmla="*/ 1380717 w 1453314"/>
                <a:gd name="connsiteY353" fmla="*/ 656115 h 967051"/>
                <a:gd name="connsiteX354" fmla="*/ 1376607 w 1453314"/>
                <a:gd name="connsiteY354" fmla="*/ 653376 h 967051"/>
                <a:gd name="connsiteX355" fmla="*/ 1288943 w 1453314"/>
                <a:gd name="connsiteY355" fmla="*/ 653376 h 967051"/>
                <a:gd name="connsiteX356" fmla="*/ 1294422 w 1453314"/>
                <a:gd name="connsiteY356" fmla="*/ 653376 h 967051"/>
                <a:gd name="connsiteX357" fmla="*/ 1295792 w 1453314"/>
                <a:gd name="connsiteY357" fmla="*/ 657485 h 967051"/>
                <a:gd name="connsiteX358" fmla="*/ 1293052 w 1453314"/>
                <a:gd name="connsiteY358" fmla="*/ 662964 h 967051"/>
                <a:gd name="connsiteX359" fmla="*/ 1286204 w 1453314"/>
                <a:gd name="connsiteY359" fmla="*/ 662964 h 967051"/>
                <a:gd name="connsiteX360" fmla="*/ 1284834 w 1453314"/>
                <a:gd name="connsiteY360" fmla="*/ 658855 h 967051"/>
                <a:gd name="connsiteX361" fmla="*/ 1288943 w 1453314"/>
                <a:gd name="connsiteY361" fmla="*/ 653376 h 967051"/>
                <a:gd name="connsiteX362" fmla="*/ 172590 w 1453314"/>
                <a:gd name="connsiteY362" fmla="*/ 653376 h 967051"/>
                <a:gd name="connsiteX363" fmla="*/ 171220 w 1453314"/>
                <a:gd name="connsiteY363" fmla="*/ 662964 h 967051"/>
                <a:gd name="connsiteX364" fmla="*/ 179439 w 1453314"/>
                <a:gd name="connsiteY364" fmla="*/ 657485 h 967051"/>
                <a:gd name="connsiteX365" fmla="*/ 176699 w 1453314"/>
                <a:gd name="connsiteY365" fmla="*/ 653376 h 967051"/>
                <a:gd name="connsiteX366" fmla="*/ 749258 w 1453314"/>
                <a:gd name="connsiteY366" fmla="*/ 652006 h 967051"/>
                <a:gd name="connsiteX367" fmla="*/ 753368 w 1453314"/>
                <a:gd name="connsiteY367" fmla="*/ 654745 h 967051"/>
                <a:gd name="connsiteX368" fmla="*/ 747888 w 1453314"/>
                <a:gd name="connsiteY368" fmla="*/ 654745 h 967051"/>
                <a:gd name="connsiteX369" fmla="*/ 72598 w 1453314"/>
                <a:gd name="connsiteY369" fmla="*/ 652006 h 967051"/>
                <a:gd name="connsiteX370" fmla="*/ 78076 w 1453314"/>
                <a:gd name="connsiteY370" fmla="*/ 652006 h 967051"/>
                <a:gd name="connsiteX371" fmla="*/ 76707 w 1453314"/>
                <a:gd name="connsiteY371" fmla="*/ 654745 h 967051"/>
                <a:gd name="connsiteX372" fmla="*/ 72598 w 1453314"/>
                <a:gd name="connsiteY372" fmla="*/ 652006 h 967051"/>
                <a:gd name="connsiteX373" fmla="*/ 1442356 w 1453314"/>
                <a:gd name="connsiteY373" fmla="*/ 649266 h 967051"/>
                <a:gd name="connsiteX374" fmla="*/ 1446465 w 1453314"/>
                <a:gd name="connsiteY374" fmla="*/ 649266 h 967051"/>
                <a:gd name="connsiteX375" fmla="*/ 1449205 w 1453314"/>
                <a:gd name="connsiteY375" fmla="*/ 653376 h 967051"/>
                <a:gd name="connsiteX376" fmla="*/ 1443726 w 1453314"/>
                <a:gd name="connsiteY376" fmla="*/ 654745 h 967051"/>
                <a:gd name="connsiteX377" fmla="*/ 1442356 w 1453314"/>
                <a:gd name="connsiteY377" fmla="*/ 649266 h 967051"/>
                <a:gd name="connsiteX378" fmla="*/ 1430028 w 1453314"/>
                <a:gd name="connsiteY378" fmla="*/ 647897 h 967051"/>
                <a:gd name="connsiteX379" fmla="*/ 1436877 w 1453314"/>
                <a:gd name="connsiteY379" fmla="*/ 653376 h 967051"/>
                <a:gd name="connsiteX380" fmla="*/ 1430028 w 1453314"/>
                <a:gd name="connsiteY380" fmla="*/ 660224 h 967051"/>
                <a:gd name="connsiteX381" fmla="*/ 1424549 w 1453314"/>
                <a:gd name="connsiteY381" fmla="*/ 653376 h 967051"/>
                <a:gd name="connsiteX382" fmla="*/ 1430028 w 1453314"/>
                <a:gd name="connsiteY382" fmla="*/ 647897 h 967051"/>
                <a:gd name="connsiteX383" fmla="*/ 745149 w 1453314"/>
                <a:gd name="connsiteY383" fmla="*/ 646527 h 967051"/>
                <a:gd name="connsiteX384" fmla="*/ 749258 w 1453314"/>
                <a:gd name="connsiteY384" fmla="*/ 647897 h 967051"/>
                <a:gd name="connsiteX385" fmla="*/ 743779 w 1453314"/>
                <a:gd name="connsiteY385" fmla="*/ 649266 h 967051"/>
                <a:gd name="connsiteX386" fmla="*/ 536946 w 1453314"/>
                <a:gd name="connsiteY386" fmla="*/ 646527 h 967051"/>
                <a:gd name="connsiteX387" fmla="*/ 545164 w 1453314"/>
                <a:gd name="connsiteY387" fmla="*/ 647897 h 967051"/>
                <a:gd name="connsiteX388" fmla="*/ 545164 w 1453314"/>
                <a:gd name="connsiteY388" fmla="*/ 654745 h 967051"/>
                <a:gd name="connsiteX389" fmla="*/ 541055 w 1453314"/>
                <a:gd name="connsiteY389" fmla="*/ 669812 h 967051"/>
                <a:gd name="connsiteX390" fmla="*/ 528727 w 1453314"/>
                <a:gd name="connsiteY390" fmla="*/ 678031 h 967051"/>
                <a:gd name="connsiteX391" fmla="*/ 512290 w 1453314"/>
                <a:gd name="connsiteY391" fmla="*/ 672552 h 967051"/>
                <a:gd name="connsiteX392" fmla="*/ 515030 w 1453314"/>
                <a:gd name="connsiteY392" fmla="*/ 669812 h 967051"/>
                <a:gd name="connsiteX393" fmla="*/ 531466 w 1453314"/>
                <a:gd name="connsiteY393" fmla="*/ 652006 h 967051"/>
                <a:gd name="connsiteX394" fmla="*/ 536946 w 1453314"/>
                <a:gd name="connsiteY394" fmla="*/ 646527 h 967051"/>
                <a:gd name="connsiteX395" fmla="*/ 1223195 w 1453314"/>
                <a:gd name="connsiteY395" fmla="*/ 645157 h 967051"/>
                <a:gd name="connsiteX396" fmla="*/ 1224565 w 1453314"/>
                <a:gd name="connsiteY396" fmla="*/ 649266 h 967051"/>
                <a:gd name="connsiteX397" fmla="*/ 1220455 w 1453314"/>
                <a:gd name="connsiteY397" fmla="*/ 646527 h 967051"/>
                <a:gd name="connsiteX398" fmla="*/ 1223195 w 1453314"/>
                <a:gd name="connsiteY398" fmla="*/ 645157 h 967051"/>
                <a:gd name="connsiteX399" fmla="*/ 268473 w 1453314"/>
                <a:gd name="connsiteY399" fmla="*/ 641048 h 967051"/>
                <a:gd name="connsiteX400" fmla="*/ 271213 w 1453314"/>
                <a:gd name="connsiteY400" fmla="*/ 641048 h 967051"/>
                <a:gd name="connsiteX401" fmla="*/ 272582 w 1453314"/>
                <a:gd name="connsiteY401" fmla="*/ 646527 h 967051"/>
                <a:gd name="connsiteX402" fmla="*/ 268473 w 1453314"/>
                <a:gd name="connsiteY402" fmla="*/ 645157 h 967051"/>
                <a:gd name="connsiteX403" fmla="*/ 1368389 w 1453314"/>
                <a:gd name="connsiteY403" fmla="*/ 636939 h 967051"/>
                <a:gd name="connsiteX404" fmla="*/ 1375238 w 1453314"/>
                <a:gd name="connsiteY404" fmla="*/ 641048 h 967051"/>
                <a:gd name="connsiteX405" fmla="*/ 1367019 w 1453314"/>
                <a:gd name="connsiteY405" fmla="*/ 647897 h 967051"/>
                <a:gd name="connsiteX406" fmla="*/ 1361540 w 1453314"/>
                <a:gd name="connsiteY406" fmla="*/ 645157 h 967051"/>
                <a:gd name="connsiteX407" fmla="*/ 1368389 w 1453314"/>
                <a:gd name="connsiteY407" fmla="*/ 636939 h 967051"/>
                <a:gd name="connsiteX408" fmla="*/ 4110 w 1453314"/>
                <a:gd name="connsiteY408" fmla="*/ 636939 h 967051"/>
                <a:gd name="connsiteX409" fmla="*/ 8219 w 1453314"/>
                <a:gd name="connsiteY409" fmla="*/ 636939 h 967051"/>
                <a:gd name="connsiteX410" fmla="*/ 8219 w 1453314"/>
                <a:gd name="connsiteY410" fmla="*/ 642417 h 967051"/>
                <a:gd name="connsiteX411" fmla="*/ 0 w 1453314"/>
                <a:gd name="connsiteY411" fmla="*/ 642417 h 967051"/>
                <a:gd name="connsiteX412" fmla="*/ 4110 w 1453314"/>
                <a:gd name="connsiteY412" fmla="*/ 636939 h 967051"/>
                <a:gd name="connsiteX413" fmla="*/ 95883 w 1453314"/>
                <a:gd name="connsiteY413" fmla="*/ 630089 h 967051"/>
                <a:gd name="connsiteX414" fmla="*/ 95883 w 1453314"/>
                <a:gd name="connsiteY414" fmla="*/ 634199 h 967051"/>
                <a:gd name="connsiteX415" fmla="*/ 93144 w 1453314"/>
                <a:gd name="connsiteY415" fmla="*/ 631459 h 967051"/>
                <a:gd name="connsiteX416" fmla="*/ 95883 w 1453314"/>
                <a:gd name="connsiteY416" fmla="*/ 630089 h 967051"/>
                <a:gd name="connsiteX417" fmla="*/ 746519 w 1453314"/>
                <a:gd name="connsiteY417" fmla="*/ 627350 h 967051"/>
                <a:gd name="connsiteX418" fmla="*/ 750628 w 1453314"/>
                <a:gd name="connsiteY418" fmla="*/ 631459 h 967051"/>
                <a:gd name="connsiteX419" fmla="*/ 746519 w 1453314"/>
                <a:gd name="connsiteY419" fmla="*/ 632829 h 967051"/>
                <a:gd name="connsiteX420" fmla="*/ 743779 w 1453314"/>
                <a:gd name="connsiteY420" fmla="*/ 630089 h 967051"/>
                <a:gd name="connsiteX421" fmla="*/ 746519 w 1453314"/>
                <a:gd name="connsiteY421" fmla="*/ 627350 h 967051"/>
                <a:gd name="connsiteX422" fmla="*/ 978008 w 1453314"/>
                <a:gd name="connsiteY422" fmla="*/ 625981 h 967051"/>
                <a:gd name="connsiteX423" fmla="*/ 984857 w 1453314"/>
                <a:gd name="connsiteY423" fmla="*/ 627350 h 967051"/>
                <a:gd name="connsiteX424" fmla="*/ 982117 w 1453314"/>
                <a:gd name="connsiteY424" fmla="*/ 628720 h 967051"/>
                <a:gd name="connsiteX425" fmla="*/ 978008 w 1453314"/>
                <a:gd name="connsiteY425" fmla="*/ 625981 h 967051"/>
                <a:gd name="connsiteX426" fmla="*/ 1305380 w 1453314"/>
                <a:gd name="connsiteY426" fmla="*/ 624611 h 967051"/>
                <a:gd name="connsiteX427" fmla="*/ 1306750 w 1453314"/>
                <a:gd name="connsiteY427" fmla="*/ 627350 h 967051"/>
                <a:gd name="connsiteX428" fmla="*/ 1302641 w 1453314"/>
                <a:gd name="connsiteY428" fmla="*/ 625981 h 967051"/>
                <a:gd name="connsiteX429" fmla="*/ 1305380 w 1453314"/>
                <a:gd name="connsiteY429" fmla="*/ 624611 h 967051"/>
                <a:gd name="connsiteX430" fmla="*/ 853360 w 1453314"/>
                <a:gd name="connsiteY430" fmla="*/ 624611 h 967051"/>
                <a:gd name="connsiteX431" fmla="*/ 857469 w 1453314"/>
                <a:gd name="connsiteY431" fmla="*/ 624611 h 967051"/>
                <a:gd name="connsiteX432" fmla="*/ 856099 w 1453314"/>
                <a:gd name="connsiteY432" fmla="*/ 628720 h 967051"/>
                <a:gd name="connsiteX433" fmla="*/ 853360 w 1453314"/>
                <a:gd name="connsiteY433" fmla="*/ 624611 h 967051"/>
                <a:gd name="connsiteX434" fmla="*/ 539685 w 1453314"/>
                <a:gd name="connsiteY434" fmla="*/ 623241 h 967051"/>
                <a:gd name="connsiteX435" fmla="*/ 541055 w 1453314"/>
                <a:gd name="connsiteY435" fmla="*/ 623241 h 967051"/>
                <a:gd name="connsiteX436" fmla="*/ 536946 w 1453314"/>
                <a:gd name="connsiteY436" fmla="*/ 631459 h 967051"/>
                <a:gd name="connsiteX437" fmla="*/ 530097 w 1453314"/>
                <a:gd name="connsiteY437" fmla="*/ 631459 h 967051"/>
                <a:gd name="connsiteX438" fmla="*/ 528727 w 1453314"/>
                <a:gd name="connsiteY438" fmla="*/ 627350 h 967051"/>
                <a:gd name="connsiteX439" fmla="*/ 539685 w 1453314"/>
                <a:gd name="connsiteY439" fmla="*/ 623241 h 967051"/>
                <a:gd name="connsiteX440" fmla="*/ 143825 w 1453314"/>
                <a:gd name="connsiteY440" fmla="*/ 623241 h 967051"/>
                <a:gd name="connsiteX441" fmla="*/ 149304 w 1453314"/>
                <a:gd name="connsiteY441" fmla="*/ 624611 h 967051"/>
                <a:gd name="connsiteX442" fmla="*/ 145195 w 1453314"/>
                <a:gd name="connsiteY442" fmla="*/ 630089 h 967051"/>
                <a:gd name="connsiteX443" fmla="*/ 142455 w 1453314"/>
                <a:gd name="connsiteY443" fmla="*/ 625981 h 967051"/>
                <a:gd name="connsiteX444" fmla="*/ 143825 w 1453314"/>
                <a:gd name="connsiteY444" fmla="*/ 623241 h 967051"/>
                <a:gd name="connsiteX445" fmla="*/ 1280724 w 1453314"/>
                <a:gd name="connsiteY445" fmla="*/ 621871 h 967051"/>
                <a:gd name="connsiteX446" fmla="*/ 1286204 w 1453314"/>
                <a:gd name="connsiteY446" fmla="*/ 621871 h 967051"/>
                <a:gd name="connsiteX447" fmla="*/ 1288943 w 1453314"/>
                <a:gd name="connsiteY447" fmla="*/ 624611 h 967051"/>
                <a:gd name="connsiteX448" fmla="*/ 1282094 w 1453314"/>
                <a:gd name="connsiteY448" fmla="*/ 628720 h 967051"/>
                <a:gd name="connsiteX449" fmla="*/ 1280724 w 1453314"/>
                <a:gd name="connsiteY449" fmla="*/ 621871 h 967051"/>
                <a:gd name="connsiteX450" fmla="*/ 1309489 w 1453314"/>
                <a:gd name="connsiteY450" fmla="*/ 620501 h 967051"/>
                <a:gd name="connsiteX451" fmla="*/ 1313599 w 1453314"/>
                <a:gd name="connsiteY451" fmla="*/ 620501 h 967051"/>
                <a:gd name="connsiteX452" fmla="*/ 1312229 w 1453314"/>
                <a:gd name="connsiteY452" fmla="*/ 623241 h 967051"/>
                <a:gd name="connsiteX453" fmla="*/ 1309489 w 1453314"/>
                <a:gd name="connsiteY453" fmla="*/ 620501 h 967051"/>
                <a:gd name="connsiteX454" fmla="*/ 180808 w 1453314"/>
                <a:gd name="connsiteY454" fmla="*/ 617762 h 967051"/>
                <a:gd name="connsiteX455" fmla="*/ 178069 w 1453314"/>
                <a:gd name="connsiteY455" fmla="*/ 635569 h 967051"/>
                <a:gd name="connsiteX456" fmla="*/ 179439 w 1453314"/>
                <a:gd name="connsiteY456" fmla="*/ 638308 h 967051"/>
                <a:gd name="connsiteX457" fmla="*/ 194506 w 1453314"/>
                <a:gd name="connsiteY457" fmla="*/ 630089 h 967051"/>
                <a:gd name="connsiteX458" fmla="*/ 193136 w 1453314"/>
                <a:gd name="connsiteY458" fmla="*/ 617762 h 967051"/>
                <a:gd name="connsiteX459" fmla="*/ 189027 w 1453314"/>
                <a:gd name="connsiteY459" fmla="*/ 623241 h 967051"/>
                <a:gd name="connsiteX460" fmla="*/ 180808 w 1453314"/>
                <a:gd name="connsiteY460" fmla="*/ 617762 h 967051"/>
                <a:gd name="connsiteX461" fmla="*/ 1260178 w 1453314"/>
                <a:gd name="connsiteY461" fmla="*/ 613652 h 967051"/>
                <a:gd name="connsiteX462" fmla="*/ 1260178 w 1453314"/>
                <a:gd name="connsiteY462" fmla="*/ 620501 h 967051"/>
                <a:gd name="connsiteX463" fmla="*/ 1254699 w 1453314"/>
                <a:gd name="connsiteY463" fmla="*/ 621871 h 967051"/>
                <a:gd name="connsiteX464" fmla="*/ 1251960 w 1453314"/>
                <a:gd name="connsiteY464" fmla="*/ 619132 h 967051"/>
                <a:gd name="connsiteX465" fmla="*/ 1251960 w 1453314"/>
                <a:gd name="connsiteY465" fmla="*/ 615022 h 967051"/>
                <a:gd name="connsiteX466" fmla="*/ 1260178 w 1453314"/>
                <a:gd name="connsiteY466" fmla="*/ 613652 h 967051"/>
                <a:gd name="connsiteX467" fmla="*/ 135606 w 1453314"/>
                <a:gd name="connsiteY467" fmla="*/ 609543 h 967051"/>
                <a:gd name="connsiteX468" fmla="*/ 139716 w 1453314"/>
                <a:gd name="connsiteY468" fmla="*/ 609543 h 967051"/>
                <a:gd name="connsiteX469" fmla="*/ 141085 w 1453314"/>
                <a:gd name="connsiteY469" fmla="*/ 612283 h 967051"/>
                <a:gd name="connsiteX470" fmla="*/ 138346 w 1453314"/>
                <a:gd name="connsiteY470" fmla="*/ 616392 h 967051"/>
                <a:gd name="connsiteX471" fmla="*/ 134237 w 1453314"/>
                <a:gd name="connsiteY471" fmla="*/ 615022 h 967051"/>
                <a:gd name="connsiteX472" fmla="*/ 1291683 w 1453314"/>
                <a:gd name="connsiteY472" fmla="*/ 606804 h 967051"/>
                <a:gd name="connsiteX473" fmla="*/ 1290313 w 1453314"/>
                <a:gd name="connsiteY473" fmla="*/ 615022 h 967051"/>
                <a:gd name="connsiteX474" fmla="*/ 1284834 w 1453314"/>
                <a:gd name="connsiteY474" fmla="*/ 609543 h 967051"/>
                <a:gd name="connsiteX475" fmla="*/ 1291683 w 1453314"/>
                <a:gd name="connsiteY475" fmla="*/ 606804 h 967051"/>
                <a:gd name="connsiteX476" fmla="*/ 510920 w 1453314"/>
                <a:gd name="connsiteY476" fmla="*/ 605434 h 967051"/>
                <a:gd name="connsiteX477" fmla="*/ 517769 w 1453314"/>
                <a:gd name="connsiteY477" fmla="*/ 608174 h 967051"/>
                <a:gd name="connsiteX478" fmla="*/ 517769 w 1453314"/>
                <a:gd name="connsiteY478" fmla="*/ 612283 h 967051"/>
                <a:gd name="connsiteX479" fmla="*/ 513660 w 1453314"/>
                <a:gd name="connsiteY479" fmla="*/ 613652 h 967051"/>
                <a:gd name="connsiteX480" fmla="*/ 509550 w 1453314"/>
                <a:gd name="connsiteY480" fmla="*/ 608174 h 967051"/>
                <a:gd name="connsiteX481" fmla="*/ 510920 w 1453314"/>
                <a:gd name="connsiteY481" fmla="*/ 605434 h 967051"/>
                <a:gd name="connsiteX482" fmla="*/ 439693 w 1453314"/>
                <a:gd name="connsiteY482" fmla="*/ 604064 h 967051"/>
                <a:gd name="connsiteX483" fmla="*/ 439693 w 1453314"/>
                <a:gd name="connsiteY483" fmla="*/ 608174 h 967051"/>
                <a:gd name="connsiteX484" fmla="*/ 436953 w 1453314"/>
                <a:gd name="connsiteY484" fmla="*/ 606804 h 967051"/>
                <a:gd name="connsiteX485" fmla="*/ 115060 w 1453314"/>
                <a:gd name="connsiteY485" fmla="*/ 602694 h 967051"/>
                <a:gd name="connsiteX486" fmla="*/ 116430 w 1453314"/>
                <a:gd name="connsiteY486" fmla="*/ 605434 h 967051"/>
                <a:gd name="connsiteX487" fmla="*/ 113690 w 1453314"/>
                <a:gd name="connsiteY487" fmla="*/ 606804 h 967051"/>
                <a:gd name="connsiteX488" fmla="*/ 115060 w 1453314"/>
                <a:gd name="connsiteY488" fmla="*/ 602694 h 967051"/>
                <a:gd name="connsiteX489" fmla="*/ 1324557 w 1453314"/>
                <a:gd name="connsiteY489" fmla="*/ 601324 h 967051"/>
                <a:gd name="connsiteX490" fmla="*/ 1328666 w 1453314"/>
                <a:gd name="connsiteY490" fmla="*/ 601324 h 967051"/>
                <a:gd name="connsiteX491" fmla="*/ 1330036 w 1453314"/>
                <a:gd name="connsiteY491" fmla="*/ 605434 h 967051"/>
                <a:gd name="connsiteX492" fmla="*/ 1323187 w 1453314"/>
                <a:gd name="connsiteY492" fmla="*/ 605434 h 967051"/>
                <a:gd name="connsiteX493" fmla="*/ 1299901 w 1453314"/>
                <a:gd name="connsiteY493" fmla="*/ 601324 h 967051"/>
                <a:gd name="connsiteX494" fmla="*/ 1297162 w 1453314"/>
                <a:gd name="connsiteY494" fmla="*/ 608174 h 967051"/>
                <a:gd name="connsiteX495" fmla="*/ 1297162 w 1453314"/>
                <a:gd name="connsiteY495" fmla="*/ 602694 h 967051"/>
                <a:gd name="connsiteX496" fmla="*/ 1299901 w 1453314"/>
                <a:gd name="connsiteY496" fmla="*/ 601324 h 967051"/>
                <a:gd name="connsiteX497" fmla="*/ 169850 w 1453314"/>
                <a:gd name="connsiteY497" fmla="*/ 598585 h 967051"/>
                <a:gd name="connsiteX498" fmla="*/ 169850 w 1453314"/>
                <a:gd name="connsiteY498" fmla="*/ 605434 h 967051"/>
                <a:gd name="connsiteX499" fmla="*/ 173960 w 1453314"/>
                <a:gd name="connsiteY499" fmla="*/ 609543 h 967051"/>
                <a:gd name="connsiteX500" fmla="*/ 175329 w 1453314"/>
                <a:gd name="connsiteY500" fmla="*/ 606804 h 967051"/>
                <a:gd name="connsiteX501" fmla="*/ 169850 w 1453314"/>
                <a:gd name="connsiteY501" fmla="*/ 598585 h 967051"/>
                <a:gd name="connsiteX502" fmla="*/ 1010882 w 1453314"/>
                <a:gd name="connsiteY502" fmla="*/ 593106 h 967051"/>
                <a:gd name="connsiteX503" fmla="*/ 1014991 w 1453314"/>
                <a:gd name="connsiteY503" fmla="*/ 595846 h 967051"/>
                <a:gd name="connsiteX504" fmla="*/ 1010882 w 1453314"/>
                <a:gd name="connsiteY504" fmla="*/ 597216 h 967051"/>
                <a:gd name="connsiteX505" fmla="*/ 1008143 w 1453314"/>
                <a:gd name="connsiteY505" fmla="*/ 594476 h 967051"/>
                <a:gd name="connsiteX506" fmla="*/ 1010882 w 1453314"/>
                <a:gd name="connsiteY506" fmla="*/ 593106 h 967051"/>
                <a:gd name="connsiteX507" fmla="*/ 445172 w 1453314"/>
                <a:gd name="connsiteY507" fmla="*/ 593106 h 967051"/>
                <a:gd name="connsiteX508" fmla="*/ 453390 w 1453314"/>
                <a:gd name="connsiteY508" fmla="*/ 593106 h 967051"/>
                <a:gd name="connsiteX509" fmla="*/ 454760 w 1453314"/>
                <a:gd name="connsiteY509" fmla="*/ 598585 h 967051"/>
                <a:gd name="connsiteX510" fmla="*/ 449281 w 1453314"/>
                <a:gd name="connsiteY510" fmla="*/ 601324 h 967051"/>
                <a:gd name="connsiteX511" fmla="*/ 443802 w 1453314"/>
                <a:gd name="connsiteY511" fmla="*/ 598585 h 967051"/>
                <a:gd name="connsiteX512" fmla="*/ 515030 w 1453314"/>
                <a:gd name="connsiteY512" fmla="*/ 580778 h 967051"/>
                <a:gd name="connsiteX513" fmla="*/ 520508 w 1453314"/>
                <a:gd name="connsiteY513" fmla="*/ 580778 h 967051"/>
                <a:gd name="connsiteX514" fmla="*/ 520508 w 1453314"/>
                <a:gd name="connsiteY514" fmla="*/ 584888 h 967051"/>
                <a:gd name="connsiteX515" fmla="*/ 515030 w 1453314"/>
                <a:gd name="connsiteY515" fmla="*/ 580778 h 967051"/>
                <a:gd name="connsiteX516" fmla="*/ 113690 w 1453314"/>
                <a:gd name="connsiteY516" fmla="*/ 580778 h 967051"/>
                <a:gd name="connsiteX517" fmla="*/ 115060 w 1453314"/>
                <a:gd name="connsiteY517" fmla="*/ 584888 h 967051"/>
                <a:gd name="connsiteX518" fmla="*/ 109581 w 1453314"/>
                <a:gd name="connsiteY518" fmla="*/ 584888 h 967051"/>
                <a:gd name="connsiteX519" fmla="*/ 113690 w 1453314"/>
                <a:gd name="connsiteY519" fmla="*/ 580778 h 967051"/>
                <a:gd name="connsiteX520" fmla="*/ 172590 w 1453314"/>
                <a:gd name="connsiteY520" fmla="*/ 573929 h 967051"/>
                <a:gd name="connsiteX521" fmla="*/ 175329 w 1453314"/>
                <a:gd name="connsiteY521" fmla="*/ 579409 h 967051"/>
                <a:gd name="connsiteX522" fmla="*/ 171220 w 1453314"/>
                <a:gd name="connsiteY522" fmla="*/ 583518 h 967051"/>
                <a:gd name="connsiteX523" fmla="*/ 182178 w 1453314"/>
                <a:gd name="connsiteY523" fmla="*/ 594476 h 967051"/>
                <a:gd name="connsiteX524" fmla="*/ 189027 w 1453314"/>
                <a:gd name="connsiteY524" fmla="*/ 594476 h 967051"/>
                <a:gd name="connsiteX525" fmla="*/ 189027 w 1453314"/>
                <a:gd name="connsiteY525" fmla="*/ 584888 h 967051"/>
                <a:gd name="connsiteX526" fmla="*/ 172590 w 1453314"/>
                <a:gd name="connsiteY526" fmla="*/ 573929 h 967051"/>
                <a:gd name="connsiteX527" fmla="*/ 78076 w 1453314"/>
                <a:gd name="connsiteY527" fmla="*/ 571190 h 967051"/>
                <a:gd name="connsiteX528" fmla="*/ 82186 w 1453314"/>
                <a:gd name="connsiteY528" fmla="*/ 572560 h 967051"/>
                <a:gd name="connsiteX529" fmla="*/ 78076 w 1453314"/>
                <a:gd name="connsiteY529" fmla="*/ 575299 h 967051"/>
                <a:gd name="connsiteX530" fmla="*/ 245187 w 1453314"/>
                <a:gd name="connsiteY530" fmla="*/ 568451 h 967051"/>
                <a:gd name="connsiteX531" fmla="*/ 252036 w 1453314"/>
                <a:gd name="connsiteY531" fmla="*/ 571190 h 967051"/>
                <a:gd name="connsiteX532" fmla="*/ 252036 w 1453314"/>
                <a:gd name="connsiteY532" fmla="*/ 576669 h 967051"/>
                <a:gd name="connsiteX533" fmla="*/ 245187 w 1453314"/>
                <a:gd name="connsiteY533" fmla="*/ 576669 h 967051"/>
                <a:gd name="connsiteX534" fmla="*/ 512290 w 1453314"/>
                <a:gd name="connsiteY534" fmla="*/ 567081 h 967051"/>
                <a:gd name="connsiteX535" fmla="*/ 517769 w 1453314"/>
                <a:gd name="connsiteY535" fmla="*/ 568451 h 967051"/>
                <a:gd name="connsiteX536" fmla="*/ 513660 w 1453314"/>
                <a:gd name="connsiteY536" fmla="*/ 573929 h 967051"/>
                <a:gd name="connsiteX537" fmla="*/ 512290 w 1453314"/>
                <a:gd name="connsiteY537" fmla="*/ 567081 h 967051"/>
                <a:gd name="connsiteX538" fmla="*/ 1384826 w 1453314"/>
                <a:gd name="connsiteY538" fmla="*/ 564341 h 967051"/>
                <a:gd name="connsiteX539" fmla="*/ 1388935 w 1453314"/>
                <a:gd name="connsiteY539" fmla="*/ 567081 h 967051"/>
                <a:gd name="connsiteX540" fmla="*/ 1383457 w 1453314"/>
                <a:gd name="connsiteY540" fmla="*/ 568451 h 967051"/>
                <a:gd name="connsiteX541" fmla="*/ 480785 w 1453314"/>
                <a:gd name="connsiteY541" fmla="*/ 564341 h 967051"/>
                <a:gd name="connsiteX542" fmla="*/ 486265 w 1453314"/>
                <a:gd name="connsiteY542" fmla="*/ 564341 h 967051"/>
                <a:gd name="connsiteX543" fmla="*/ 484895 w 1453314"/>
                <a:gd name="connsiteY543" fmla="*/ 567081 h 967051"/>
                <a:gd name="connsiteX544" fmla="*/ 480785 w 1453314"/>
                <a:gd name="connsiteY544" fmla="*/ 564341 h 967051"/>
                <a:gd name="connsiteX545" fmla="*/ 19177 w 1453314"/>
                <a:gd name="connsiteY545" fmla="*/ 564341 h 967051"/>
                <a:gd name="connsiteX546" fmla="*/ 23286 w 1453314"/>
                <a:gd name="connsiteY546" fmla="*/ 565711 h 967051"/>
                <a:gd name="connsiteX547" fmla="*/ 20547 w 1453314"/>
                <a:gd name="connsiteY547" fmla="*/ 568451 h 967051"/>
                <a:gd name="connsiteX548" fmla="*/ 19177 w 1453314"/>
                <a:gd name="connsiteY548" fmla="*/ 564341 h 967051"/>
                <a:gd name="connsiteX549" fmla="*/ 506811 w 1453314"/>
                <a:gd name="connsiteY549" fmla="*/ 562971 h 967051"/>
                <a:gd name="connsiteX550" fmla="*/ 506811 w 1453314"/>
                <a:gd name="connsiteY550" fmla="*/ 565711 h 967051"/>
                <a:gd name="connsiteX551" fmla="*/ 504071 w 1453314"/>
                <a:gd name="connsiteY551" fmla="*/ 564341 h 967051"/>
                <a:gd name="connsiteX552" fmla="*/ 506811 w 1453314"/>
                <a:gd name="connsiteY552" fmla="*/ 562971 h 967051"/>
                <a:gd name="connsiteX553" fmla="*/ 117799 w 1453314"/>
                <a:gd name="connsiteY553" fmla="*/ 558862 h 967051"/>
                <a:gd name="connsiteX554" fmla="*/ 115060 w 1453314"/>
                <a:gd name="connsiteY554" fmla="*/ 560232 h 967051"/>
                <a:gd name="connsiteX555" fmla="*/ 117799 w 1453314"/>
                <a:gd name="connsiteY555" fmla="*/ 558862 h 967051"/>
                <a:gd name="connsiteX556" fmla="*/ 275322 w 1453314"/>
                <a:gd name="connsiteY556" fmla="*/ 557492 h 967051"/>
                <a:gd name="connsiteX557" fmla="*/ 284910 w 1453314"/>
                <a:gd name="connsiteY557" fmla="*/ 564341 h 967051"/>
                <a:gd name="connsiteX558" fmla="*/ 279431 w 1453314"/>
                <a:gd name="connsiteY558" fmla="*/ 575299 h 967051"/>
                <a:gd name="connsiteX559" fmla="*/ 280801 w 1453314"/>
                <a:gd name="connsiteY559" fmla="*/ 578039 h 967051"/>
                <a:gd name="connsiteX560" fmla="*/ 271213 w 1453314"/>
                <a:gd name="connsiteY560" fmla="*/ 584888 h 967051"/>
                <a:gd name="connsiteX561" fmla="*/ 264364 w 1453314"/>
                <a:gd name="connsiteY561" fmla="*/ 578039 h 967051"/>
                <a:gd name="connsiteX562" fmla="*/ 265733 w 1453314"/>
                <a:gd name="connsiteY562" fmla="*/ 565711 h 967051"/>
                <a:gd name="connsiteX563" fmla="*/ 275322 w 1453314"/>
                <a:gd name="connsiteY563" fmla="*/ 557492 h 967051"/>
                <a:gd name="connsiteX564" fmla="*/ 1364280 w 1453314"/>
                <a:gd name="connsiteY564" fmla="*/ 554753 h 967051"/>
                <a:gd name="connsiteX565" fmla="*/ 1368389 w 1453314"/>
                <a:gd name="connsiteY565" fmla="*/ 554753 h 967051"/>
                <a:gd name="connsiteX566" fmla="*/ 1368389 w 1453314"/>
                <a:gd name="connsiteY566" fmla="*/ 557492 h 967051"/>
                <a:gd name="connsiteX567" fmla="*/ 1364280 w 1453314"/>
                <a:gd name="connsiteY567" fmla="*/ 557492 h 967051"/>
                <a:gd name="connsiteX568" fmla="*/ 91774 w 1453314"/>
                <a:gd name="connsiteY568" fmla="*/ 553383 h 967051"/>
                <a:gd name="connsiteX569" fmla="*/ 98623 w 1453314"/>
                <a:gd name="connsiteY569" fmla="*/ 553383 h 967051"/>
                <a:gd name="connsiteX570" fmla="*/ 98623 w 1453314"/>
                <a:gd name="connsiteY570" fmla="*/ 562971 h 967051"/>
                <a:gd name="connsiteX571" fmla="*/ 91774 w 1453314"/>
                <a:gd name="connsiteY571" fmla="*/ 562971 h 967051"/>
                <a:gd name="connsiteX572" fmla="*/ 91774 w 1453314"/>
                <a:gd name="connsiteY572" fmla="*/ 553383 h 967051"/>
                <a:gd name="connsiteX573" fmla="*/ 49311 w 1453314"/>
                <a:gd name="connsiteY573" fmla="*/ 549274 h 967051"/>
                <a:gd name="connsiteX574" fmla="*/ 46572 w 1453314"/>
                <a:gd name="connsiteY574" fmla="*/ 550644 h 967051"/>
                <a:gd name="connsiteX575" fmla="*/ 49311 w 1453314"/>
                <a:gd name="connsiteY575" fmla="*/ 549274 h 967051"/>
                <a:gd name="connsiteX576" fmla="*/ 178069 w 1453314"/>
                <a:gd name="connsiteY576" fmla="*/ 545164 h 967051"/>
                <a:gd name="connsiteX577" fmla="*/ 173960 w 1453314"/>
                <a:gd name="connsiteY577" fmla="*/ 562971 h 967051"/>
                <a:gd name="connsiteX578" fmla="*/ 180808 w 1453314"/>
                <a:gd name="connsiteY578" fmla="*/ 561602 h 967051"/>
                <a:gd name="connsiteX579" fmla="*/ 178069 w 1453314"/>
                <a:gd name="connsiteY579" fmla="*/ 545164 h 967051"/>
                <a:gd name="connsiteX580" fmla="*/ 38353 w 1453314"/>
                <a:gd name="connsiteY580" fmla="*/ 536946 h 967051"/>
                <a:gd name="connsiteX581" fmla="*/ 42463 w 1453314"/>
                <a:gd name="connsiteY581" fmla="*/ 538316 h 967051"/>
                <a:gd name="connsiteX582" fmla="*/ 39723 w 1453314"/>
                <a:gd name="connsiteY582" fmla="*/ 543795 h 967051"/>
                <a:gd name="connsiteX583" fmla="*/ 38353 w 1453314"/>
                <a:gd name="connsiteY583" fmla="*/ 536946 h 967051"/>
                <a:gd name="connsiteX584" fmla="*/ 32875 w 1453314"/>
                <a:gd name="connsiteY584" fmla="*/ 530097 h 967051"/>
                <a:gd name="connsiteX585" fmla="*/ 34244 w 1453314"/>
                <a:gd name="connsiteY585" fmla="*/ 534206 h 967051"/>
                <a:gd name="connsiteX586" fmla="*/ 31505 w 1453314"/>
                <a:gd name="connsiteY586" fmla="*/ 532837 h 967051"/>
                <a:gd name="connsiteX587" fmla="*/ 32875 w 1453314"/>
                <a:gd name="connsiteY587" fmla="*/ 530097 h 967051"/>
                <a:gd name="connsiteX588" fmla="*/ 95883 w 1453314"/>
                <a:gd name="connsiteY588" fmla="*/ 517769 h 967051"/>
                <a:gd name="connsiteX589" fmla="*/ 101362 w 1453314"/>
                <a:gd name="connsiteY589" fmla="*/ 517769 h 967051"/>
                <a:gd name="connsiteX590" fmla="*/ 102732 w 1453314"/>
                <a:gd name="connsiteY590" fmla="*/ 520509 h 967051"/>
                <a:gd name="connsiteX591" fmla="*/ 98623 w 1453314"/>
                <a:gd name="connsiteY591" fmla="*/ 527358 h 967051"/>
                <a:gd name="connsiteX592" fmla="*/ 95883 w 1453314"/>
                <a:gd name="connsiteY592" fmla="*/ 520509 h 967051"/>
                <a:gd name="connsiteX593" fmla="*/ 95883 w 1453314"/>
                <a:gd name="connsiteY593" fmla="*/ 519139 h 967051"/>
                <a:gd name="connsiteX594" fmla="*/ 80816 w 1453314"/>
                <a:gd name="connsiteY594" fmla="*/ 505441 h 967051"/>
                <a:gd name="connsiteX595" fmla="*/ 87665 w 1453314"/>
                <a:gd name="connsiteY595" fmla="*/ 509551 h 967051"/>
                <a:gd name="connsiteX596" fmla="*/ 87665 w 1453314"/>
                <a:gd name="connsiteY596" fmla="*/ 515030 h 967051"/>
                <a:gd name="connsiteX597" fmla="*/ 84925 w 1453314"/>
                <a:gd name="connsiteY597" fmla="*/ 516400 h 967051"/>
                <a:gd name="connsiteX598" fmla="*/ 78076 w 1453314"/>
                <a:gd name="connsiteY598" fmla="*/ 513660 h 967051"/>
                <a:gd name="connsiteX599" fmla="*/ 80816 w 1453314"/>
                <a:gd name="connsiteY599" fmla="*/ 505441 h 967051"/>
                <a:gd name="connsiteX600" fmla="*/ 1431398 w 1453314"/>
                <a:gd name="connsiteY600" fmla="*/ 504072 h 967051"/>
                <a:gd name="connsiteX601" fmla="*/ 1438247 w 1453314"/>
                <a:gd name="connsiteY601" fmla="*/ 508181 h 967051"/>
                <a:gd name="connsiteX602" fmla="*/ 1431398 w 1453314"/>
                <a:gd name="connsiteY602" fmla="*/ 508181 h 967051"/>
                <a:gd name="connsiteX603" fmla="*/ 1431398 w 1453314"/>
                <a:gd name="connsiteY603" fmla="*/ 504072 h 967051"/>
                <a:gd name="connsiteX604" fmla="*/ 395860 w 1453314"/>
                <a:gd name="connsiteY604" fmla="*/ 482156 h 967051"/>
                <a:gd name="connsiteX605" fmla="*/ 397230 w 1453314"/>
                <a:gd name="connsiteY605" fmla="*/ 484895 h 967051"/>
                <a:gd name="connsiteX606" fmla="*/ 393121 w 1453314"/>
                <a:gd name="connsiteY606" fmla="*/ 484895 h 967051"/>
                <a:gd name="connsiteX607" fmla="*/ 395860 w 1453314"/>
                <a:gd name="connsiteY607" fmla="*/ 482156 h 967051"/>
                <a:gd name="connsiteX608" fmla="*/ 1383457 w 1453314"/>
                <a:gd name="connsiteY608" fmla="*/ 475307 h 967051"/>
                <a:gd name="connsiteX609" fmla="*/ 1388935 w 1453314"/>
                <a:gd name="connsiteY609" fmla="*/ 476676 h 967051"/>
                <a:gd name="connsiteX610" fmla="*/ 1386196 w 1453314"/>
                <a:gd name="connsiteY610" fmla="*/ 482156 h 967051"/>
                <a:gd name="connsiteX611" fmla="*/ 1383457 w 1453314"/>
                <a:gd name="connsiteY611" fmla="*/ 475307 h 967051"/>
                <a:gd name="connsiteX612" fmla="*/ 1362910 w 1453314"/>
                <a:gd name="connsiteY612" fmla="*/ 472567 h 967051"/>
                <a:gd name="connsiteX613" fmla="*/ 1364280 w 1453314"/>
                <a:gd name="connsiteY613" fmla="*/ 478046 h 967051"/>
                <a:gd name="connsiteX614" fmla="*/ 1360171 w 1453314"/>
                <a:gd name="connsiteY614" fmla="*/ 483525 h 967051"/>
                <a:gd name="connsiteX615" fmla="*/ 1353322 w 1453314"/>
                <a:gd name="connsiteY615" fmla="*/ 483525 h 967051"/>
                <a:gd name="connsiteX616" fmla="*/ 1351952 w 1453314"/>
                <a:gd name="connsiteY616" fmla="*/ 480786 h 967051"/>
                <a:gd name="connsiteX617" fmla="*/ 1362910 w 1453314"/>
                <a:gd name="connsiteY617" fmla="*/ 472567 h 967051"/>
                <a:gd name="connsiteX618" fmla="*/ 268473 w 1453314"/>
                <a:gd name="connsiteY618" fmla="*/ 465718 h 967051"/>
                <a:gd name="connsiteX619" fmla="*/ 272582 w 1453314"/>
                <a:gd name="connsiteY619" fmla="*/ 467088 h 967051"/>
                <a:gd name="connsiteX620" fmla="*/ 268473 w 1453314"/>
                <a:gd name="connsiteY620" fmla="*/ 471198 h 967051"/>
                <a:gd name="connsiteX621" fmla="*/ 268473 w 1453314"/>
                <a:gd name="connsiteY621" fmla="*/ 465718 h 967051"/>
                <a:gd name="connsiteX622" fmla="*/ 545164 w 1453314"/>
                <a:gd name="connsiteY622" fmla="*/ 464348 h 967051"/>
                <a:gd name="connsiteX623" fmla="*/ 549273 w 1453314"/>
                <a:gd name="connsiteY623" fmla="*/ 464348 h 967051"/>
                <a:gd name="connsiteX624" fmla="*/ 547904 w 1453314"/>
                <a:gd name="connsiteY624" fmla="*/ 468458 h 967051"/>
                <a:gd name="connsiteX625" fmla="*/ 545164 w 1453314"/>
                <a:gd name="connsiteY625" fmla="*/ 464348 h 967051"/>
                <a:gd name="connsiteX626" fmla="*/ 1451945 w 1453314"/>
                <a:gd name="connsiteY626" fmla="*/ 450651 h 967051"/>
                <a:gd name="connsiteX627" fmla="*/ 1453314 w 1453314"/>
                <a:gd name="connsiteY627" fmla="*/ 453391 h 967051"/>
                <a:gd name="connsiteX628" fmla="*/ 1449205 w 1453314"/>
                <a:gd name="connsiteY628" fmla="*/ 452021 h 967051"/>
                <a:gd name="connsiteX629" fmla="*/ 1451945 w 1453314"/>
                <a:gd name="connsiteY629" fmla="*/ 450651 h 967051"/>
                <a:gd name="connsiteX630" fmla="*/ 1379347 w 1453314"/>
                <a:gd name="connsiteY630" fmla="*/ 347919 h 967051"/>
                <a:gd name="connsiteX631" fmla="*/ 1384826 w 1453314"/>
                <a:gd name="connsiteY631" fmla="*/ 352028 h 967051"/>
                <a:gd name="connsiteX632" fmla="*/ 1380717 w 1453314"/>
                <a:gd name="connsiteY632" fmla="*/ 353398 h 967051"/>
                <a:gd name="connsiteX633" fmla="*/ 1039647 w 1453314"/>
                <a:gd name="connsiteY633" fmla="*/ 280801 h 967051"/>
                <a:gd name="connsiteX634" fmla="*/ 1017731 w 1453314"/>
                <a:gd name="connsiteY634" fmla="*/ 308196 h 967051"/>
                <a:gd name="connsiteX635" fmla="*/ 1043756 w 1453314"/>
                <a:gd name="connsiteY635" fmla="*/ 335591 h 967051"/>
                <a:gd name="connsiteX636" fmla="*/ 187657 w 1453314"/>
                <a:gd name="connsiteY636" fmla="*/ 184918 h 967051"/>
                <a:gd name="connsiteX637" fmla="*/ 215052 w 1453314"/>
                <a:gd name="connsiteY637" fmla="*/ 216422 h 967051"/>
                <a:gd name="connsiteX638" fmla="*/ 219162 w 1453314"/>
                <a:gd name="connsiteY638" fmla="*/ 221901 h 967051"/>
                <a:gd name="connsiteX639" fmla="*/ 208204 w 1453314"/>
                <a:gd name="connsiteY639" fmla="*/ 250666 h 967051"/>
                <a:gd name="connsiteX640" fmla="*/ 226010 w 1453314"/>
                <a:gd name="connsiteY640" fmla="*/ 267103 h 967051"/>
                <a:gd name="connsiteX641" fmla="*/ 236968 w 1453314"/>
                <a:gd name="connsiteY641" fmla="*/ 258885 h 967051"/>
                <a:gd name="connsiteX642" fmla="*/ 247927 w 1453314"/>
                <a:gd name="connsiteY642" fmla="*/ 271212 h 967051"/>
                <a:gd name="connsiteX643" fmla="*/ 262994 w 1453314"/>
                <a:gd name="connsiteY643" fmla="*/ 273952 h 967051"/>
                <a:gd name="connsiteX644" fmla="*/ 273952 w 1453314"/>
                <a:gd name="connsiteY644" fmla="*/ 298608 h 967051"/>
                <a:gd name="connsiteX645" fmla="*/ 273952 w 1453314"/>
                <a:gd name="connsiteY645" fmla="*/ 328742 h 967051"/>
                <a:gd name="connsiteX646" fmla="*/ 275322 w 1453314"/>
                <a:gd name="connsiteY646" fmla="*/ 353398 h 967051"/>
                <a:gd name="connsiteX647" fmla="*/ 282171 w 1453314"/>
                <a:gd name="connsiteY647" fmla="*/ 380793 h 967051"/>
                <a:gd name="connsiteX648" fmla="*/ 260255 w 1453314"/>
                <a:gd name="connsiteY648" fmla="*/ 404079 h 967051"/>
                <a:gd name="connsiteX649" fmla="*/ 243817 w 1453314"/>
                <a:gd name="connsiteY649" fmla="*/ 375314 h 967051"/>
                <a:gd name="connsiteX650" fmla="*/ 232859 w 1453314"/>
                <a:gd name="connsiteY650" fmla="*/ 416407 h 967051"/>
                <a:gd name="connsiteX651" fmla="*/ 241078 w 1453314"/>
                <a:gd name="connsiteY651" fmla="*/ 446542 h 967051"/>
                <a:gd name="connsiteX652" fmla="*/ 235599 w 1453314"/>
                <a:gd name="connsiteY652" fmla="*/ 478046 h 967051"/>
                <a:gd name="connsiteX653" fmla="*/ 243817 w 1453314"/>
                <a:gd name="connsiteY653" fmla="*/ 519139 h 967051"/>
                <a:gd name="connsiteX654" fmla="*/ 254775 w 1453314"/>
                <a:gd name="connsiteY654" fmla="*/ 510921 h 967051"/>
                <a:gd name="connsiteX655" fmla="*/ 272582 w 1453314"/>
                <a:gd name="connsiteY655" fmla="*/ 515030 h 967051"/>
                <a:gd name="connsiteX656" fmla="*/ 278061 w 1453314"/>
                <a:gd name="connsiteY656" fmla="*/ 521879 h 967051"/>
                <a:gd name="connsiteX657" fmla="*/ 268473 w 1453314"/>
                <a:gd name="connsiteY657" fmla="*/ 531467 h 967051"/>
                <a:gd name="connsiteX658" fmla="*/ 242448 w 1453314"/>
                <a:gd name="connsiteY658" fmla="*/ 523248 h 967051"/>
                <a:gd name="connsiteX659" fmla="*/ 232859 w 1453314"/>
                <a:gd name="connsiteY659" fmla="*/ 553383 h 967051"/>
                <a:gd name="connsiteX660" fmla="*/ 238338 w 1453314"/>
                <a:gd name="connsiteY660" fmla="*/ 557492 h 967051"/>
                <a:gd name="connsiteX661" fmla="*/ 232859 w 1453314"/>
                <a:gd name="connsiteY661" fmla="*/ 558862 h 967051"/>
                <a:gd name="connsiteX662" fmla="*/ 232859 w 1453314"/>
                <a:gd name="connsiteY662" fmla="*/ 568451 h 967051"/>
                <a:gd name="connsiteX663" fmla="*/ 239708 w 1453314"/>
                <a:gd name="connsiteY663" fmla="*/ 569820 h 967051"/>
                <a:gd name="connsiteX664" fmla="*/ 238338 w 1453314"/>
                <a:gd name="connsiteY664" fmla="*/ 572560 h 967051"/>
                <a:gd name="connsiteX665" fmla="*/ 232859 w 1453314"/>
                <a:gd name="connsiteY665" fmla="*/ 575299 h 967051"/>
                <a:gd name="connsiteX666" fmla="*/ 231490 w 1453314"/>
                <a:gd name="connsiteY666" fmla="*/ 613652 h 967051"/>
                <a:gd name="connsiteX667" fmla="*/ 234229 w 1453314"/>
                <a:gd name="connsiteY667" fmla="*/ 624611 h 967051"/>
                <a:gd name="connsiteX668" fmla="*/ 231490 w 1453314"/>
                <a:gd name="connsiteY668" fmla="*/ 628720 h 967051"/>
                <a:gd name="connsiteX669" fmla="*/ 235599 w 1453314"/>
                <a:gd name="connsiteY669" fmla="*/ 635569 h 967051"/>
                <a:gd name="connsiteX670" fmla="*/ 232859 w 1453314"/>
                <a:gd name="connsiteY670" fmla="*/ 639678 h 967051"/>
                <a:gd name="connsiteX671" fmla="*/ 234229 w 1453314"/>
                <a:gd name="connsiteY671" fmla="*/ 654745 h 967051"/>
                <a:gd name="connsiteX672" fmla="*/ 234229 w 1453314"/>
                <a:gd name="connsiteY672" fmla="*/ 673922 h 967051"/>
                <a:gd name="connsiteX673" fmla="*/ 234229 w 1453314"/>
                <a:gd name="connsiteY673" fmla="*/ 682141 h 967051"/>
                <a:gd name="connsiteX674" fmla="*/ 239708 w 1453314"/>
                <a:gd name="connsiteY674" fmla="*/ 688989 h 967051"/>
                <a:gd name="connsiteX675" fmla="*/ 238338 w 1453314"/>
                <a:gd name="connsiteY675" fmla="*/ 691729 h 967051"/>
                <a:gd name="connsiteX676" fmla="*/ 230120 w 1453314"/>
                <a:gd name="connsiteY676" fmla="*/ 708166 h 967051"/>
                <a:gd name="connsiteX677" fmla="*/ 226010 w 1453314"/>
                <a:gd name="connsiteY677" fmla="*/ 712275 h 967051"/>
                <a:gd name="connsiteX678" fmla="*/ 221901 w 1453314"/>
                <a:gd name="connsiteY678" fmla="*/ 732822 h 967051"/>
                <a:gd name="connsiteX679" fmla="*/ 227380 w 1453314"/>
                <a:gd name="connsiteY679" fmla="*/ 735561 h 967051"/>
                <a:gd name="connsiteX680" fmla="*/ 220531 w 1453314"/>
                <a:gd name="connsiteY680" fmla="*/ 735561 h 967051"/>
                <a:gd name="connsiteX681" fmla="*/ 215052 w 1453314"/>
                <a:gd name="connsiteY681" fmla="*/ 762956 h 967051"/>
                <a:gd name="connsiteX682" fmla="*/ 227380 w 1453314"/>
                <a:gd name="connsiteY682" fmla="*/ 815007 h 967051"/>
                <a:gd name="connsiteX683" fmla="*/ 213683 w 1453314"/>
                <a:gd name="connsiteY683" fmla="*/ 825965 h 967051"/>
                <a:gd name="connsiteX684" fmla="*/ 191767 w 1453314"/>
                <a:gd name="connsiteY684" fmla="*/ 791721 h 967051"/>
                <a:gd name="connsiteX685" fmla="*/ 193136 w 1453314"/>
                <a:gd name="connsiteY685" fmla="*/ 780763 h 967051"/>
                <a:gd name="connsiteX686" fmla="*/ 183548 w 1453314"/>
                <a:gd name="connsiteY686" fmla="*/ 735561 h 967051"/>
                <a:gd name="connsiteX687" fmla="*/ 186287 w 1453314"/>
                <a:gd name="connsiteY687" fmla="*/ 723233 h 967051"/>
                <a:gd name="connsiteX688" fmla="*/ 193136 w 1453314"/>
                <a:gd name="connsiteY688" fmla="*/ 738300 h 967051"/>
                <a:gd name="connsiteX689" fmla="*/ 195876 w 1453314"/>
                <a:gd name="connsiteY689" fmla="*/ 739670 h 967051"/>
                <a:gd name="connsiteX690" fmla="*/ 202725 w 1453314"/>
                <a:gd name="connsiteY690" fmla="*/ 724603 h 967051"/>
                <a:gd name="connsiteX691" fmla="*/ 201355 w 1453314"/>
                <a:gd name="connsiteY691" fmla="*/ 713645 h 967051"/>
                <a:gd name="connsiteX692" fmla="*/ 199279 w 1453314"/>
                <a:gd name="connsiteY692" fmla="*/ 706368 h 967051"/>
                <a:gd name="connsiteX693" fmla="*/ 198051 w 1453314"/>
                <a:gd name="connsiteY693" fmla="*/ 705990 h 967051"/>
                <a:gd name="connsiteX694" fmla="*/ 199985 w 1453314"/>
                <a:gd name="connsiteY694" fmla="*/ 704057 h 967051"/>
                <a:gd name="connsiteX695" fmla="*/ 199985 w 1453314"/>
                <a:gd name="connsiteY695" fmla="*/ 695838 h 967051"/>
                <a:gd name="connsiteX696" fmla="*/ 187657 w 1453314"/>
                <a:gd name="connsiteY696" fmla="*/ 690359 h 967051"/>
                <a:gd name="connsiteX697" fmla="*/ 183548 w 1453314"/>
                <a:gd name="connsiteY697" fmla="*/ 690359 h 967051"/>
                <a:gd name="connsiteX698" fmla="*/ 186287 w 1453314"/>
                <a:gd name="connsiteY698" fmla="*/ 695838 h 967051"/>
                <a:gd name="connsiteX699" fmla="*/ 182178 w 1453314"/>
                <a:gd name="connsiteY699" fmla="*/ 698577 h 967051"/>
                <a:gd name="connsiteX700" fmla="*/ 184918 w 1453314"/>
                <a:gd name="connsiteY700" fmla="*/ 694469 h 967051"/>
                <a:gd name="connsiteX701" fmla="*/ 180808 w 1453314"/>
                <a:gd name="connsiteY701" fmla="*/ 691729 h 967051"/>
                <a:gd name="connsiteX702" fmla="*/ 176699 w 1453314"/>
                <a:gd name="connsiteY702" fmla="*/ 694469 h 967051"/>
                <a:gd name="connsiteX703" fmla="*/ 173960 w 1453314"/>
                <a:gd name="connsiteY703" fmla="*/ 686250 h 967051"/>
                <a:gd name="connsiteX704" fmla="*/ 169850 w 1453314"/>
                <a:gd name="connsiteY704" fmla="*/ 686250 h 967051"/>
                <a:gd name="connsiteX705" fmla="*/ 160262 w 1453314"/>
                <a:gd name="connsiteY705" fmla="*/ 705427 h 967051"/>
                <a:gd name="connsiteX706" fmla="*/ 156153 w 1453314"/>
                <a:gd name="connsiteY706" fmla="*/ 713645 h 967051"/>
                <a:gd name="connsiteX707" fmla="*/ 152044 w 1453314"/>
                <a:gd name="connsiteY707" fmla="*/ 713645 h 967051"/>
                <a:gd name="connsiteX708" fmla="*/ 154783 w 1453314"/>
                <a:gd name="connsiteY708" fmla="*/ 710905 h 967051"/>
                <a:gd name="connsiteX709" fmla="*/ 141085 w 1453314"/>
                <a:gd name="connsiteY709" fmla="*/ 701317 h 967051"/>
                <a:gd name="connsiteX710" fmla="*/ 142455 w 1453314"/>
                <a:gd name="connsiteY710" fmla="*/ 695838 h 967051"/>
                <a:gd name="connsiteX711" fmla="*/ 135606 w 1453314"/>
                <a:gd name="connsiteY711" fmla="*/ 688989 h 967051"/>
                <a:gd name="connsiteX712" fmla="*/ 141085 w 1453314"/>
                <a:gd name="connsiteY712" fmla="*/ 687620 h 967051"/>
                <a:gd name="connsiteX713" fmla="*/ 139716 w 1453314"/>
                <a:gd name="connsiteY713" fmla="*/ 672552 h 967051"/>
                <a:gd name="connsiteX714" fmla="*/ 139716 w 1453314"/>
                <a:gd name="connsiteY714" fmla="*/ 667073 h 967051"/>
                <a:gd name="connsiteX715" fmla="*/ 142455 w 1453314"/>
                <a:gd name="connsiteY715" fmla="*/ 652006 h 967051"/>
                <a:gd name="connsiteX716" fmla="*/ 147934 w 1453314"/>
                <a:gd name="connsiteY716" fmla="*/ 643787 h 967051"/>
                <a:gd name="connsiteX717" fmla="*/ 145195 w 1453314"/>
                <a:gd name="connsiteY717" fmla="*/ 641048 h 967051"/>
                <a:gd name="connsiteX718" fmla="*/ 153413 w 1453314"/>
                <a:gd name="connsiteY718" fmla="*/ 627350 h 967051"/>
                <a:gd name="connsiteX719" fmla="*/ 152044 w 1453314"/>
                <a:gd name="connsiteY719" fmla="*/ 612283 h 967051"/>
                <a:gd name="connsiteX720" fmla="*/ 136976 w 1453314"/>
                <a:gd name="connsiteY720" fmla="*/ 573929 h 967051"/>
                <a:gd name="connsiteX721" fmla="*/ 131497 w 1453314"/>
                <a:gd name="connsiteY721" fmla="*/ 569820 h 967051"/>
                <a:gd name="connsiteX722" fmla="*/ 134237 w 1453314"/>
                <a:gd name="connsiteY722" fmla="*/ 565711 h 967051"/>
                <a:gd name="connsiteX723" fmla="*/ 130127 w 1453314"/>
                <a:gd name="connsiteY723" fmla="*/ 556123 h 967051"/>
                <a:gd name="connsiteX724" fmla="*/ 131497 w 1453314"/>
                <a:gd name="connsiteY724" fmla="*/ 545164 h 967051"/>
                <a:gd name="connsiteX725" fmla="*/ 124648 w 1453314"/>
                <a:gd name="connsiteY725" fmla="*/ 543795 h 967051"/>
                <a:gd name="connsiteX726" fmla="*/ 117799 w 1453314"/>
                <a:gd name="connsiteY726" fmla="*/ 535576 h 967051"/>
                <a:gd name="connsiteX727" fmla="*/ 112321 w 1453314"/>
                <a:gd name="connsiteY727" fmla="*/ 539686 h 967051"/>
                <a:gd name="connsiteX728" fmla="*/ 108211 w 1453314"/>
                <a:gd name="connsiteY728" fmla="*/ 538316 h 967051"/>
                <a:gd name="connsiteX729" fmla="*/ 112321 w 1453314"/>
                <a:gd name="connsiteY729" fmla="*/ 531467 h 967051"/>
                <a:gd name="connsiteX730" fmla="*/ 116430 w 1453314"/>
                <a:gd name="connsiteY730" fmla="*/ 535576 h 967051"/>
                <a:gd name="connsiteX731" fmla="*/ 123279 w 1453314"/>
                <a:gd name="connsiteY731" fmla="*/ 525988 h 967051"/>
                <a:gd name="connsiteX732" fmla="*/ 119169 w 1453314"/>
                <a:gd name="connsiteY732" fmla="*/ 521879 h 967051"/>
                <a:gd name="connsiteX733" fmla="*/ 117799 w 1453314"/>
                <a:gd name="connsiteY733" fmla="*/ 515030 h 967051"/>
                <a:gd name="connsiteX734" fmla="*/ 121909 w 1453314"/>
                <a:gd name="connsiteY734" fmla="*/ 509551 h 967051"/>
                <a:gd name="connsiteX735" fmla="*/ 112321 w 1453314"/>
                <a:gd name="connsiteY735" fmla="*/ 487635 h 967051"/>
                <a:gd name="connsiteX736" fmla="*/ 119169 w 1453314"/>
                <a:gd name="connsiteY736" fmla="*/ 473937 h 967051"/>
                <a:gd name="connsiteX737" fmla="*/ 108211 w 1453314"/>
                <a:gd name="connsiteY737" fmla="*/ 460240 h 967051"/>
                <a:gd name="connsiteX738" fmla="*/ 108211 w 1453314"/>
                <a:gd name="connsiteY738" fmla="*/ 453391 h 967051"/>
                <a:gd name="connsiteX739" fmla="*/ 109581 w 1453314"/>
                <a:gd name="connsiteY739" fmla="*/ 447912 h 967051"/>
                <a:gd name="connsiteX740" fmla="*/ 105472 w 1453314"/>
                <a:gd name="connsiteY740" fmla="*/ 428735 h 967051"/>
                <a:gd name="connsiteX741" fmla="*/ 123279 w 1453314"/>
                <a:gd name="connsiteY741" fmla="*/ 327373 h 967051"/>
                <a:gd name="connsiteX742" fmla="*/ 120539 w 1453314"/>
                <a:gd name="connsiteY742" fmla="*/ 319154 h 967051"/>
                <a:gd name="connsiteX743" fmla="*/ 101362 w 1453314"/>
                <a:gd name="connsiteY743" fmla="*/ 343810 h 967051"/>
                <a:gd name="connsiteX744" fmla="*/ 97253 w 1453314"/>
                <a:gd name="connsiteY744" fmla="*/ 368465 h 967051"/>
                <a:gd name="connsiteX745" fmla="*/ 75337 w 1453314"/>
                <a:gd name="connsiteY745" fmla="*/ 420516 h 967051"/>
                <a:gd name="connsiteX746" fmla="*/ 75337 w 1453314"/>
                <a:gd name="connsiteY746" fmla="*/ 434214 h 967051"/>
                <a:gd name="connsiteX747" fmla="*/ 75337 w 1453314"/>
                <a:gd name="connsiteY747" fmla="*/ 457500 h 967051"/>
                <a:gd name="connsiteX748" fmla="*/ 71228 w 1453314"/>
                <a:gd name="connsiteY748" fmla="*/ 469828 h 967051"/>
                <a:gd name="connsiteX749" fmla="*/ 75337 w 1453314"/>
                <a:gd name="connsiteY749" fmla="*/ 478046 h 967051"/>
                <a:gd name="connsiteX750" fmla="*/ 67118 w 1453314"/>
                <a:gd name="connsiteY750" fmla="*/ 495853 h 967051"/>
                <a:gd name="connsiteX751" fmla="*/ 50681 w 1453314"/>
                <a:gd name="connsiteY751" fmla="*/ 482156 h 967051"/>
                <a:gd name="connsiteX752" fmla="*/ 56160 w 1453314"/>
                <a:gd name="connsiteY752" fmla="*/ 468458 h 967051"/>
                <a:gd name="connsiteX753" fmla="*/ 56160 w 1453314"/>
                <a:gd name="connsiteY753" fmla="*/ 461609 h 967051"/>
                <a:gd name="connsiteX754" fmla="*/ 58900 w 1453314"/>
                <a:gd name="connsiteY754" fmla="*/ 445172 h 967051"/>
                <a:gd name="connsiteX755" fmla="*/ 64379 w 1453314"/>
                <a:gd name="connsiteY755" fmla="*/ 401340 h 967051"/>
                <a:gd name="connsiteX756" fmla="*/ 67118 w 1453314"/>
                <a:gd name="connsiteY756" fmla="*/ 376684 h 967051"/>
                <a:gd name="connsiteX757" fmla="*/ 68488 w 1453314"/>
                <a:gd name="connsiteY757" fmla="*/ 354768 h 967051"/>
                <a:gd name="connsiteX758" fmla="*/ 91774 w 1453314"/>
                <a:gd name="connsiteY758" fmla="*/ 301347 h 967051"/>
                <a:gd name="connsiteX759" fmla="*/ 109581 w 1453314"/>
                <a:gd name="connsiteY759" fmla="*/ 268473 h 967051"/>
                <a:gd name="connsiteX760" fmla="*/ 132867 w 1453314"/>
                <a:gd name="connsiteY760" fmla="*/ 265734 h 967051"/>
                <a:gd name="connsiteX761" fmla="*/ 161632 w 1453314"/>
                <a:gd name="connsiteY761" fmla="*/ 256145 h 967051"/>
                <a:gd name="connsiteX762" fmla="*/ 164371 w 1453314"/>
                <a:gd name="connsiteY762" fmla="*/ 242448 h 967051"/>
                <a:gd name="connsiteX763" fmla="*/ 154783 w 1453314"/>
                <a:gd name="connsiteY763" fmla="*/ 223271 h 967051"/>
                <a:gd name="connsiteX764" fmla="*/ 160262 w 1453314"/>
                <a:gd name="connsiteY764" fmla="*/ 212313 h 967051"/>
                <a:gd name="connsiteX765" fmla="*/ 160262 w 1453314"/>
                <a:gd name="connsiteY765" fmla="*/ 208204 h 967051"/>
                <a:gd name="connsiteX766" fmla="*/ 187657 w 1453314"/>
                <a:gd name="connsiteY766" fmla="*/ 184918 h 967051"/>
                <a:gd name="connsiteX767" fmla="*/ 657484 w 1453314"/>
                <a:gd name="connsiteY767" fmla="*/ 150674 h 967051"/>
                <a:gd name="connsiteX768" fmla="*/ 686249 w 1453314"/>
                <a:gd name="connsiteY768" fmla="*/ 168481 h 967051"/>
                <a:gd name="connsiteX769" fmla="*/ 690359 w 1453314"/>
                <a:gd name="connsiteY769" fmla="*/ 193136 h 967051"/>
                <a:gd name="connsiteX770" fmla="*/ 698577 w 1453314"/>
                <a:gd name="connsiteY770" fmla="*/ 198615 h 967051"/>
                <a:gd name="connsiteX771" fmla="*/ 686249 w 1453314"/>
                <a:gd name="connsiteY771" fmla="*/ 217792 h 967051"/>
                <a:gd name="connsiteX772" fmla="*/ 679400 w 1453314"/>
                <a:gd name="connsiteY772" fmla="*/ 238338 h 967051"/>
                <a:gd name="connsiteX773" fmla="*/ 717754 w 1453314"/>
                <a:gd name="connsiteY773" fmla="*/ 264364 h 967051"/>
                <a:gd name="connsiteX774" fmla="*/ 756107 w 1453314"/>
                <a:gd name="connsiteY774" fmla="*/ 306826 h 967051"/>
                <a:gd name="connsiteX775" fmla="*/ 747888 w 1453314"/>
                <a:gd name="connsiteY775" fmla="*/ 339700 h 967051"/>
                <a:gd name="connsiteX776" fmla="*/ 756107 w 1453314"/>
                <a:gd name="connsiteY776" fmla="*/ 369835 h 967051"/>
                <a:gd name="connsiteX777" fmla="*/ 751998 w 1453314"/>
                <a:gd name="connsiteY777" fmla="*/ 390382 h 967051"/>
                <a:gd name="connsiteX778" fmla="*/ 756107 w 1453314"/>
                <a:gd name="connsiteY778" fmla="*/ 420516 h 967051"/>
                <a:gd name="connsiteX779" fmla="*/ 738300 w 1453314"/>
                <a:gd name="connsiteY779" fmla="*/ 447912 h 967051"/>
                <a:gd name="connsiteX780" fmla="*/ 699947 w 1453314"/>
                <a:gd name="connsiteY780" fmla="*/ 421886 h 967051"/>
                <a:gd name="connsiteX781" fmla="*/ 694468 w 1453314"/>
                <a:gd name="connsiteY781" fmla="*/ 462979 h 967051"/>
                <a:gd name="connsiteX782" fmla="*/ 715014 w 1453314"/>
                <a:gd name="connsiteY782" fmla="*/ 564341 h 967051"/>
                <a:gd name="connsiteX783" fmla="*/ 723233 w 1453314"/>
                <a:gd name="connsiteY783" fmla="*/ 571190 h 967051"/>
                <a:gd name="connsiteX784" fmla="*/ 715014 w 1453314"/>
                <a:gd name="connsiteY784" fmla="*/ 575299 h 967051"/>
                <a:gd name="connsiteX785" fmla="*/ 715014 w 1453314"/>
                <a:gd name="connsiteY785" fmla="*/ 615022 h 967051"/>
                <a:gd name="connsiteX786" fmla="*/ 710905 w 1453314"/>
                <a:gd name="connsiteY786" fmla="*/ 643787 h 967051"/>
                <a:gd name="connsiteX787" fmla="*/ 719123 w 1453314"/>
                <a:gd name="connsiteY787" fmla="*/ 643787 h 967051"/>
                <a:gd name="connsiteX788" fmla="*/ 731451 w 1453314"/>
                <a:gd name="connsiteY788" fmla="*/ 658855 h 967051"/>
                <a:gd name="connsiteX789" fmla="*/ 728712 w 1453314"/>
                <a:gd name="connsiteY789" fmla="*/ 662964 h 967051"/>
                <a:gd name="connsiteX790" fmla="*/ 734191 w 1453314"/>
                <a:gd name="connsiteY790" fmla="*/ 665704 h 967051"/>
                <a:gd name="connsiteX791" fmla="*/ 712275 w 1453314"/>
                <a:gd name="connsiteY791" fmla="*/ 672552 h 967051"/>
                <a:gd name="connsiteX792" fmla="*/ 701317 w 1453314"/>
                <a:gd name="connsiteY792" fmla="*/ 667073 h 967051"/>
                <a:gd name="connsiteX793" fmla="*/ 699947 w 1453314"/>
                <a:gd name="connsiteY793" fmla="*/ 669812 h 967051"/>
                <a:gd name="connsiteX794" fmla="*/ 704056 w 1453314"/>
                <a:gd name="connsiteY794" fmla="*/ 678031 h 967051"/>
                <a:gd name="connsiteX795" fmla="*/ 695838 w 1453314"/>
                <a:gd name="connsiteY795" fmla="*/ 687620 h 967051"/>
                <a:gd name="connsiteX796" fmla="*/ 698577 w 1453314"/>
                <a:gd name="connsiteY796" fmla="*/ 690359 h 967051"/>
                <a:gd name="connsiteX797" fmla="*/ 691728 w 1453314"/>
                <a:gd name="connsiteY797" fmla="*/ 764326 h 967051"/>
                <a:gd name="connsiteX798" fmla="*/ 660224 w 1453314"/>
                <a:gd name="connsiteY798" fmla="*/ 861579 h 967051"/>
                <a:gd name="connsiteX799" fmla="*/ 661594 w 1453314"/>
                <a:gd name="connsiteY799" fmla="*/ 887604 h 967051"/>
                <a:gd name="connsiteX800" fmla="*/ 675291 w 1453314"/>
                <a:gd name="connsiteY800" fmla="*/ 908151 h 967051"/>
                <a:gd name="connsiteX801" fmla="*/ 650635 w 1453314"/>
                <a:gd name="connsiteY801" fmla="*/ 920479 h 967051"/>
                <a:gd name="connsiteX802" fmla="*/ 627350 w 1453314"/>
                <a:gd name="connsiteY802" fmla="*/ 904041 h 967051"/>
                <a:gd name="connsiteX803" fmla="*/ 628719 w 1453314"/>
                <a:gd name="connsiteY803" fmla="*/ 891714 h 967051"/>
                <a:gd name="connsiteX804" fmla="*/ 623240 w 1453314"/>
                <a:gd name="connsiteY804" fmla="*/ 882125 h 967051"/>
                <a:gd name="connsiteX805" fmla="*/ 623240 w 1453314"/>
                <a:gd name="connsiteY805" fmla="*/ 873907 h 967051"/>
                <a:gd name="connsiteX806" fmla="*/ 634199 w 1453314"/>
                <a:gd name="connsiteY806" fmla="*/ 849251 h 967051"/>
                <a:gd name="connsiteX807" fmla="*/ 642417 w 1453314"/>
                <a:gd name="connsiteY807" fmla="*/ 825965 h 967051"/>
                <a:gd name="connsiteX808" fmla="*/ 642417 w 1453314"/>
                <a:gd name="connsiteY808" fmla="*/ 816377 h 967051"/>
                <a:gd name="connsiteX809" fmla="*/ 647896 w 1453314"/>
                <a:gd name="connsiteY809" fmla="*/ 765696 h 967051"/>
                <a:gd name="connsiteX810" fmla="*/ 647896 w 1453314"/>
                <a:gd name="connsiteY810" fmla="*/ 756107 h 967051"/>
                <a:gd name="connsiteX811" fmla="*/ 632829 w 1453314"/>
                <a:gd name="connsiteY811" fmla="*/ 746519 h 967051"/>
                <a:gd name="connsiteX812" fmla="*/ 636938 w 1453314"/>
                <a:gd name="connsiteY812" fmla="*/ 721864 h 967051"/>
                <a:gd name="connsiteX813" fmla="*/ 634199 w 1453314"/>
                <a:gd name="connsiteY813" fmla="*/ 720494 h 967051"/>
                <a:gd name="connsiteX814" fmla="*/ 624610 w 1453314"/>
                <a:gd name="connsiteY814" fmla="*/ 723233 h 967051"/>
                <a:gd name="connsiteX815" fmla="*/ 590366 w 1453314"/>
                <a:gd name="connsiteY815" fmla="*/ 688989 h 967051"/>
                <a:gd name="connsiteX816" fmla="*/ 593106 w 1453314"/>
                <a:gd name="connsiteY816" fmla="*/ 686250 h 967051"/>
                <a:gd name="connsiteX817" fmla="*/ 578038 w 1453314"/>
                <a:gd name="connsiteY817" fmla="*/ 678031 h 967051"/>
                <a:gd name="connsiteX818" fmla="*/ 556122 w 1453314"/>
                <a:gd name="connsiteY818" fmla="*/ 657485 h 967051"/>
                <a:gd name="connsiteX819" fmla="*/ 552013 w 1453314"/>
                <a:gd name="connsiteY819" fmla="*/ 660224 h 967051"/>
                <a:gd name="connsiteX820" fmla="*/ 549273 w 1453314"/>
                <a:gd name="connsiteY820" fmla="*/ 658855 h 967051"/>
                <a:gd name="connsiteX821" fmla="*/ 552013 w 1453314"/>
                <a:gd name="connsiteY821" fmla="*/ 656115 h 967051"/>
                <a:gd name="connsiteX822" fmla="*/ 557492 w 1453314"/>
                <a:gd name="connsiteY822" fmla="*/ 657485 h 967051"/>
                <a:gd name="connsiteX823" fmla="*/ 557492 w 1453314"/>
                <a:gd name="connsiteY823" fmla="*/ 647897 h 967051"/>
                <a:gd name="connsiteX824" fmla="*/ 539685 w 1453314"/>
                <a:gd name="connsiteY824" fmla="*/ 604064 h 967051"/>
                <a:gd name="connsiteX825" fmla="*/ 543794 w 1453314"/>
                <a:gd name="connsiteY825" fmla="*/ 590367 h 967051"/>
                <a:gd name="connsiteX826" fmla="*/ 542425 w 1453314"/>
                <a:gd name="connsiteY826" fmla="*/ 587627 h 967051"/>
                <a:gd name="connsiteX827" fmla="*/ 538315 w 1453314"/>
                <a:gd name="connsiteY827" fmla="*/ 576669 h 967051"/>
                <a:gd name="connsiteX828" fmla="*/ 538315 w 1453314"/>
                <a:gd name="connsiteY828" fmla="*/ 573929 h 967051"/>
                <a:gd name="connsiteX829" fmla="*/ 543794 w 1453314"/>
                <a:gd name="connsiteY829" fmla="*/ 571190 h 967051"/>
                <a:gd name="connsiteX830" fmla="*/ 543794 w 1453314"/>
                <a:gd name="connsiteY830" fmla="*/ 565711 h 967051"/>
                <a:gd name="connsiteX831" fmla="*/ 546534 w 1453314"/>
                <a:gd name="connsiteY831" fmla="*/ 549274 h 967051"/>
                <a:gd name="connsiteX832" fmla="*/ 547904 w 1453314"/>
                <a:gd name="connsiteY832" fmla="*/ 536946 h 967051"/>
                <a:gd name="connsiteX833" fmla="*/ 549273 w 1453314"/>
                <a:gd name="connsiteY833" fmla="*/ 525988 h 967051"/>
                <a:gd name="connsiteX834" fmla="*/ 549273 w 1453314"/>
                <a:gd name="connsiteY834" fmla="*/ 497223 h 967051"/>
                <a:gd name="connsiteX835" fmla="*/ 550643 w 1453314"/>
                <a:gd name="connsiteY835" fmla="*/ 489004 h 967051"/>
                <a:gd name="connsiteX836" fmla="*/ 564341 w 1453314"/>
                <a:gd name="connsiteY836" fmla="*/ 446542 h 967051"/>
                <a:gd name="connsiteX837" fmla="*/ 553383 w 1453314"/>
                <a:gd name="connsiteY837" fmla="*/ 376684 h 967051"/>
                <a:gd name="connsiteX838" fmla="*/ 553383 w 1453314"/>
                <a:gd name="connsiteY838" fmla="*/ 323264 h 967051"/>
                <a:gd name="connsiteX839" fmla="*/ 524618 w 1453314"/>
                <a:gd name="connsiteY839" fmla="*/ 345180 h 967051"/>
                <a:gd name="connsiteX840" fmla="*/ 501332 w 1453314"/>
                <a:gd name="connsiteY840" fmla="*/ 360247 h 967051"/>
                <a:gd name="connsiteX841" fmla="*/ 490374 w 1453314"/>
                <a:gd name="connsiteY841" fmla="*/ 397230 h 967051"/>
                <a:gd name="connsiteX842" fmla="*/ 482155 w 1453314"/>
                <a:gd name="connsiteY842" fmla="*/ 456130 h 967051"/>
                <a:gd name="connsiteX843" fmla="*/ 509550 w 1453314"/>
                <a:gd name="connsiteY843" fmla="*/ 520509 h 967051"/>
                <a:gd name="connsiteX844" fmla="*/ 509550 w 1453314"/>
                <a:gd name="connsiteY844" fmla="*/ 525988 h 967051"/>
                <a:gd name="connsiteX845" fmla="*/ 491743 w 1453314"/>
                <a:gd name="connsiteY845" fmla="*/ 510921 h 967051"/>
                <a:gd name="connsiteX846" fmla="*/ 487635 w 1453314"/>
                <a:gd name="connsiteY846" fmla="*/ 516400 h 967051"/>
                <a:gd name="connsiteX847" fmla="*/ 487635 w 1453314"/>
                <a:gd name="connsiteY847" fmla="*/ 519139 h 967051"/>
                <a:gd name="connsiteX848" fmla="*/ 489004 w 1453314"/>
                <a:gd name="connsiteY848" fmla="*/ 536946 h 967051"/>
                <a:gd name="connsiteX849" fmla="*/ 487635 w 1453314"/>
                <a:gd name="connsiteY849" fmla="*/ 553383 h 967051"/>
                <a:gd name="connsiteX850" fmla="*/ 484895 w 1453314"/>
                <a:gd name="connsiteY850" fmla="*/ 554753 h 967051"/>
                <a:gd name="connsiteX851" fmla="*/ 479416 w 1453314"/>
                <a:gd name="connsiteY851" fmla="*/ 521879 h 967051"/>
                <a:gd name="connsiteX852" fmla="*/ 465718 w 1453314"/>
                <a:gd name="connsiteY852" fmla="*/ 556123 h 967051"/>
                <a:gd name="connsiteX853" fmla="*/ 465718 w 1453314"/>
                <a:gd name="connsiteY853" fmla="*/ 524618 h 967051"/>
                <a:gd name="connsiteX854" fmla="*/ 450651 w 1453314"/>
                <a:gd name="connsiteY854" fmla="*/ 546534 h 967051"/>
                <a:gd name="connsiteX855" fmla="*/ 450651 w 1453314"/>
                <a:gd name="connsiteY855" fmla="*/ 541055 h 967051"/>
                <a:gd name="connsiteX856" fmla="*/ 460239 w 1453314"/>
                <a:gd name="connsiteY856" fmla="*/ 520509 h 967051"/>
                <a:gd name="connsiteX857" fmla="*/ 460239 w 1453314"/>
                <a:gd name="connsiteY857" fmla="*/ 510921 h 967051"/>
                <a:gd name="connsiteX858" fmla="*/ 456130 w 1453314"/>
                <a:gd name="connsiteY858" fmla="*/ 509551 h 967051"/>
                <a:gd name="connsiteX859" fmla="*/ 436953 w 1453314"/>
                <a:gd name="connsiteY859" fmla="*/ 520509 h 967051"/>
                <a:gd name="connsiteX860" fmla="*/ 460239 w 1453314"/>
                <a:gd name="connsiteY860" fmla="*/ 486265 h 967051"/>
                <a:gd name="connsiteX861" fmla="*/ 460239 w 1453314"/>
                <a:gd name="connsiteY861" fmla="*/ 478046 h 967051"/>
                <a:gd name="connsiteX862" fmla="*/ 452020 w 1453314"/>
                <a:gd name="connsiteY862" fmla="*/ 461609 h 967051"/>
                <a:gd name="connsiteX863" fmla="*/ 453390 w 1453314"/>
                <a:gd name="connsiteY863" fmla="*/ 456130 h 967051"/>
                <a:gd name="connsiteX864" fmla="*/ 460239 w 1453314"/>
                <a:gd name="connsiteY864" fmla="*/ 457500 h 967051"/>
                <a:gd name="connsiteX865" fmla="*/ 460239 w 1453314"/>
                <a:gd name="connsiteY865" fmla="*/ 364356 h 967051"/>
                <a:gd name="connsiteX866" fmla="*/ 467088 w 1453314"/>
                <a:gd name="connsiteY866" fmla="*/ 335591 h 967051"/>
                <a:gd name="connsiteX867" fmla="*/ 479416 w 1453314"/>
                <a:gd name="connsiteY867" fmla="*/ 327373 h 967051"/>
                <a:gd name="connsiteX868" fmla="*/ 535576 w 1453314"/>
                <a:gd name="connsiteY868" fmla="*/ 268473 h 967051"/>
                <a:gd name="connsiteX869" fmla="*/ 550643 w 1453314"/>
                <a:gd name="connsiteY869" fmla="*/ 250666 h 967051"/>
                <a:gd name="connsiteX870" fmla="*/ 571189 w 1453314"/>
                <a:gd name="connsiteY870" fmla="*/ 245187 h 967051"/>
                <a:gd name="connsiteX871" fmla="*/ 616392 w 1453314"/>
                <a:gd name="connsiteY871" fmla="*/ 234229 h 967051"/>
                <a:gd name="connsiteX872" fmla="*/ 625980 w 1453314"/>
                <a:gd name="connsiteY872" fmla="*/ 221901 h 967051"/>
                <a:gd name="connsiteX873" fmla="*/ 619131 w 1453314"/>
                <a:gd name="connsiteY873" fmla="*/ 199985 h 967051"/>
                <a:gd name="connsiteX874" fmla="*/ 621871 w 1453314"/>
                <a:gd name="connsiteY874" fmla="*/ 182178 h 967051"/>
                <a:gd name="connsiteX875" fmla="*/ 657484 w 1453314"/>
                <a:gd name="connsiteY875" fmla="*/ 150674 h 967051"/>
                <a:gd name="connsiteX876" fmla="*/ 1160186 w 1453314"/>
                <a:gd name="connsiteY876" fmla="*/ 0 h 967051"/>
                <a:gd name="connsiteX877" fmla="*/ 1190320 w 1453314"/>
                <a:gd name="connsiteY877" fmla="*/ 8219 h 967051"/>
                <a:gd name="connsiteX878" fmla="*/ 1217716 w 1453314"/>
                <a:gd name="connsiteY878" fmla="*/ 63009 h 967051"/>
                <a:gd name="connsiteX879" fmla="*/ 1197169 w 1453314"/>
                <a:gd name="connsiteY879" fmla="*/ 123278 h 967051"/>
                <a:gd name="connsiteX880" fmla="*/ 1236892 w 1453314"/>
                <a:gd name="connsiteY880" fmla="*/ 146564 h 967051"/>
                <a:gd name="connsiteX881" fmla="*/ 1271136 w 1453314"/>
                <a:gd name="connsiteY881" fmla="*/ 156153 h 967051"/>
                <a:gd name="connsiteX882" fmla="*/ 1277985 w 1453314"/>
                <a:gd name="connsiteY882" fmla="*/ 169850 h 967051"/>
                <a:gd name="connsiteX883" fmla="*/ 1284834 w 1453314"/>
                <a:gd name="connsiteY883" fmla="*/ 206834 h 967051"/>
                <a:gd name="connsiteX884" fmla="*/ 1280724 w 1453314"/>
                <a:gd name="connsiteY884" fmla="*/ 227380 h 967051"/>
                <a:gd name="connsiteX885" fmla="*/ 1297162 w 1453314"/>
                <a:gd name="connsiteY885" fmla="*/ 289019 h 967051"/>
                <a:gd name="connsiteX886" fmla="*/ 1310859 w 1453314"/>
                <a:gd name="connsiteY886" fmla="*/ 364356 h 967051"/>
                <a:gd name="connsiteX887" fmla="*/ 1345103 w 1453314"/>
                <a:gd name="connsiteY887" fmla="*/ 473937 h 967051"/>
                <a:gd name="connsiteX888" fmla="*/ 1349212 w 1453314"/>
                <a:gd name="connsiteY888" fmla="*/ 491744 h 967051"/>
                <a:gd name="connsiteX889" fmla="*/ 1356061 w 1453314"/>
                <a:gd name="connsiteY889" fmla="*/ 491744 h 967051"/>
                <a:gd name="connsiteX890" fmla="*/ 1350582 w 1453314"/>
                <a:gd name="connsiteY890" fmla="*/ 497223 h 967051"/>
                <a:gd name="connsiteX891" fmla="*/ 1353322 w 1453314"/>
                <a:gd name="connsiteY891" fmla="*/ 513660 h 967051"/>
                <a:gd name="connsiteX892" fmla="*/ 1342364 w 1453314"/>
                <a:gd name="connsiteY892" fmla="*/ 525988 h 967051"/>
                <a:gd name="connsiteX893" fmla="*/ 1325927 w 1453314"/>
                <a:gd name="connsiteY893" fmla="*/ 489004 h 967051"/>
                <a:gd name="connsiteX894" fmla="*/ 1324557 w 1453314"/>
                <a:gd name="connsiteY894" fmla="*/ 505441 h 967051"/>
                <a:gd name="connsiteX895" fmla="*/ 1321817 w 1453314"/>
                <a:gd name="connsiteY895" fmla="*/ 508181 h 967051"/>
                <a:gd name="connsiteX896" fmla="*/ 1319078 w 1453314"/>
                <a:gd name="connsiteY896" fmla="*/ 505441 h 967051"/>
                <a:gd name="connsiteX897" fmla="*/ 1319078 w 1453314"/>
                <a:gd name="connsiteY897" fmla="*/ 457500 h 967051"/>
                <a:gd name="connsiteX898" fmla="*/ 1258808 w 1453314"/>
                <a:gd name="connsiteY898" fmla="*/ 341070 h 967051"/>
                <a:gd name="connsiteX899" fmla="*/ 1242371 w 1453314"/>
                <a:gd name="connsiteY899" fmla="*/ 282171 h 967051"/>
                <a:gd name="connsiteX900" fmla="*/ 1239632 w 1453314"/>
                <a:gd name="connsiteY900" fmla="*/ 279431 h 967051"/>
                <a:gd name="connsiteX901" fmla="*/ 1232783 w 1453314"/>
                <a:gd name="connsiteY901" fmla="*/ 301347 h 967051"/>
                <a:gd name="connsiteX902" fmla="*/ 1224565 w 1453314"/>
                <a:gd name="connsiteY902" fmla="*/ 315045 h 967051"/>
                <a:gd name="connsiteX903" fmla="*/ 1221825 w 1453314"/>
                <a:gd name="connsiteY903" fmla="*/ 327373 h 967051"/>
                <a:gd name="connsiteX904" fmla="*/ 1220455 w 1453314"/>
                <a:gd name="connsiteY904" fmla="*/ 378054 h 967051"/>
                <a:gd name="connsiteX905" fmla="*/ 1224565 w 1453314"/>
                <a:gd name="connsiteY905" fmla="*/ 425995 h 967051"/>
                <a:gd name="connsiteX906" fmla="*/ 1231413 w 1453314"/>
                <a:gd name="connsiteY906" fmla="*/ 438323 h 967051"/>
                <a:gd name="connsiteX907" fmla="*/ 1245111 w 1453314"/>
                <a:gd name="connsiteY907" fmla="*/ 482156 h 967051"/>
                <a:gd name="connsiteX908" fmla="*/ 1254699 w 1453314"/>
                <a:gd name="connsiteY908" fmla="*/ 484895 h 967051"/>
                <a:gd name="connsiteX909" fmla="*/ 1247850 w 1453314"/>
                <a:gd name="connsiteY909" fmla="*/ 486265 h 967051"/>
                <a:gd name="connsiteX910" fmla="*/ 1246481 w 1453314"/>
                <a:gd name="connsiteY910" fmla="*/ 512290 h 967051"/>
                <a:gd name="connsiteX911" fmla="*/ 1238262 w 1453314"/>
                <a:gd name="connsiteY911" fmla="*/ 591736 h 967051"/>
                <a:gd name="connsiteX912" fmla="*/ 1212237 w 1453314"/>
                <a:gd name="connsiteY912" fmla="*/ 650636 h 967051"/>
                <a:gd name="connsiteX913" fmla="*/ 1219085 w 1453314"/>
                <a:gd name="connsiteY913" fmla="*/ 668443 h 967051"/>
                <a:gd name="connsiteX914" fmla="*/ 1213606 w 1453314"/>
                <a:gd name="connsiteY914" fmla="*/ 678031 h 967051"/>
                <a:gd name="connsiteX915" fmla="*/ 1217716 w 1453314"/>
                <a:gd name="connsiteY915" fmla="*/ 699947 h 967051"/>
                <a:gd name="connsiteX916" fmla="*/ 1225934 w 1453314"/>
                <a:gd name="connsiteY916" fmla="*/ 699947 h 967051"/>
                <a:gd name="connsiteX917" fmla="*/ 1228674 w 1453314"/>
                <a:gd name="connsiteY917" fmla="*/ 712275 h 967051"/>
                <a:gd name="connsiteX918" fmla="*/ 1214976 w 1453314"/>
                <a:gd name="connsiteY918" fmla="*/ 719124 h 967051"/>
                <a:gd name="connsiteX919" fmla="*/ 1221825 w 1453314"/>
                <a:gd name="connsiteY919" fmla="*/ 757477 h 967051"/>
                <a:gd name="connsiteX920" fmla="*/ 1217716 w 1453314"/>
                <a:gd name="connsiteY920" fmla="*/ 760217 h 967051"/>
                <a:gd name="connsiteX921" fmla="*/ 1217716 w 1453314"/>
                <a:gd name="connsiteY921" fmla="*/ 809528 h 967051"/>
                <a:gd name="connsiteX922" fmla="*/ 1210867 w 1453314"/>
                <a:gd name="connsiteY922" fmla="*/ 828705 h 967051"/>
                <a:gd name="connsiteX923" fmla="*/ 1221825 w 1453314"/>
                <a:gd name="connsiteY923" fmla="*/ 839663 h 967051"/>
                <a:gd name="connsiteX924" fmla="*/ 1213606 w 1453314"/>
                <a:gd name="connsiteY924" fmla="*/ 850621 h 967051"/>
                <a:gd name="connsiteX925" fmla="*/ 1204018 w 1453314"/>
                <a:gd name="connsiteY925" fmla="*/ 850621 h 967051"/>
                <a:gd name="connsiteX926" fmla="*/ 1193060 w 1453314"/>
                <a:gd name="connsiteY926" fmla="*/ 893083 h 967051"/>
                <a:gd name="connsiteX927" fmla="*/ 1193060 w 1453314"/>
                <a:gd name="connsiteY927" fmla="*/ 921848 h 967051"/>
                <a:gd name="connsiteX928" fmla="*/ 1187581 w 1453314"/>
                <a:gd name="connsiteY928" fmla="*/ 957462 h 967051"/>
                <a:gd name="connsiteX929" fmla="*/ 1179362 w 1453314"/>
                <a:gd name="connsiteY929" fmla="*/ 962941 h 967051"/>
                <a:gd name="connsiteX930" fmla="*/ 1177993 w 1453314"/>
                <a:gd name="connsiteY930" fmla="*/ 960202 h 967051"/>
                <a:gd name="connsiteX931" fmla="*/ 1171691 w 1453314"/>
                <a:gd name="connsiteY931" fmla="*/ 961462 h 967051"/>
                <a:gd name="connsiteX932" fmla="*/ 1168404 w 1453314"/>
                <a:gd name="connsiteY932" fmla="*/ 958832 h 967051"/>
                <a:gd name="connsiteX933" fmla="*/ 1161555 w 1453314"/>
                <a:gd name="connsiteY933" fmla="*/ 964311 h 967051"/>
                <a:gd name="connsiteX934" fmla="*/ 1164295 w 1453314"/>
                <a:gd name="connsiteY934" fmla="*/ 967051 h 967051"/>
                <a:gd name="connsiteX935" fmla="*/ 1153337 w 1453314"/>
                <a:gd name="connsiteY935" fmla="*/ 961571 h 967051"/>
                <a:gd name="connsiteX936" fmla="*/ 1147858 w 1453314"/>
                <a:gd name="connsiteY936" fmla="*/ 965681 h 967051"/>
                <a:gd name="connsiteX937" fmla="*/ 1142379 w 1453314"/>
                <a:gd name="connsiteY937" fmla="*/ 961571 h 967051"/>
                <a:gd name="connsiteX938" fmla="*/ 1142379 w 1453314"/>
                <a:gd name="connsiteY938" fmla="*/ 964311 h 967051"/>
                <a:gd name="connsiteX939" fmla="*/ 1139639 w 1453314"/>
                <a:gd name="connsiteY939" fmla="*/ 962941 h 967051"/>
                <a:gd name="connsiteX940" fmla="*/ 1139639 w 1453314"/>
                <a:gd name="connsiteY940" fmla="*/ 957462 h 967051"/>
                <a:gd name="connsiteX941" fmla="*/ 1135530 w 1453314"/>
                <a:gd name="connsiteY941" fmla="*/ 962941 h 967051"/>
                <a:gd name="connsiteX942" fmla="*/ 1131421 w 1453314"/>
                <a:gd name="connsiteY942" fmla="*/ 962941 h 967051"/>
                <a:gd name="connsiteX943" fmla="*/ 1134160 w 1453314"/>
                <a:gd name="connsiteY943" fmla="*/ 958832 h 967051"/>
                <a:gd name="connsiteX944" fmla="*/ 1131421 w 1453314"/>
                <a:gd name="connsiteY944" fmla="*/ 957462 h 967051"/>
                <a:gd name="connsiteX945" fmla="*/ 1145118 w 1453314"/>
                <a:gd name="connsiteY945" fmla="*/ 939655 h 967051"/>
                <a:gd name="connsiteX946" fmla="*/ 1157446 w 1453314"/>
                <a:gd name="connsiteY946" fmla="*/ 904041 h 967051"/>
                <a:gd name="connsiteX947" fmla="*/ 1157446 w 1453314"/>
                <a:gd name="connsiteY947" fmla="*/ 832814 h 967051"/>
                <a:gd name="connsiteX948" fmla="*/ 1151967 w 1453314"/>
                <a:gd name="connsiteY948" fmla="*/ 815007 h 967051"/>
                <a:gd name="connsiteX949" fmla="*/ 1151967 w 1453314"/>
                <a:gd name="connsiteY949" fmla="*/ 786242 h 967051"/>
                <a:gd name="connsiteX950" fmla="*/ 1154707 w 1453314"/>
                <a:gd name="connsiteY950" fmla="*/ 749259 h 967051"/>
                <a:gd name="connsiteX951" fmla="*/ 1132791 w 1453314"/>
                <a:gd name="connsiteY951" fmla="*/ 756107 h 967051"/>
                <a:gd name="connsiteX952" fmla="*/ 1120463 w 1453314"/>
                <a:gd name="connsiteY952" fmla="*/ 753368 h 967051"/>
                <a:gd name="connsiteX953" fmla="*/ 1110874 w 1453314"/>
                <a:gd name="connsiteY953" fmla="*/ 757477 h 967051"/>
                <a:gd name="connsiteX954" fmla="*/ 1095807 w 1453314"/>
                <a:gd name="connsiteY954" fmla="*/ 754738 h 967051"/>
                <a:gd name="connsiteX955" fmla="*/ 1094437 w 1453314"/>
                <a:gd name="connsiteY955" fmla="*/ 756107 h 967051"/>
                <a:gd name="connsiteX956" fmla="*/ 1094437 w 1453314"/>
                <a:gd name="connsiteY956" fmla="*/ 750628 h 967051"/>
                <a:gd name="connsiteX957" fmla="*/ 1102656 w 1453314"/>
                <a:gd name="connsiteY957" fmla="*/ 743780 h 967051"/>
                <a:gd name="connsiteX958" fmla="*/ 1097177 w 1453314"/>
                <a:gd name="connsiteY958" fmla="*/ 738300 h 967051"/>
                <a:gd name="connsiteX959" fmla="*/ 1082109 w 1453314"/>
                <a:gd name="connsiteY959" fmla="*/ 749259 h 967051"/>
                <a:gd name="connsiteX960" fmla="*/ 1084849 w 1453314"/>
                <a:gd name="connsiteY960" fmla="*/ 754738 h 967051"/>
                <a:gd name="connsiteX961" fmla="*/ 1079370 w 1453314"/>
                <a:gd name="connsiteY961" fmla="*/ 756107 h 967051"/>
                <a:gd name="connsiteX962" fmla="*/ 1076631 w 1453314"/>
                <a:gd name="connsiteY962" fmla="*/ 750628 h 967051"/>
                <a:gd name="connsiteX963" fmla="*/ 1024580 w 1453314"/>
                <a:gd name="connsiteY963" fmla="*/ 725973 h 967051"/>
                <a:gd name="connsiteX964" fmla="*/ 1030059 w 1453314"/>
                <a:gd name="connsiteY964" fmla="*/ 723233 h 967051"/>
                <a:gd name="connsiteX965" fmla="*/ 1027319 w 1453314"/>
                <a:gd name="connsiteY965" fmla="*/ 717754 h 967051"/>
                <a:gd name="connsiteX966" fmla="*/ 1039647 w 1453314"/>
                <a:gd name="connsiteY966" fmla="*/ 699947 h 967051"/>
                <a:gd name="connsiteX967" fmla="*/ 1027319 w 1453314"/>
                <a:gd name="connsiteY967" fmla="*/ 623241 h 967051"/>
                <a:gd name="connsiteX968" fmla="*/ 1027319 w 1453314"/>
                <a:gd name="connsiteY968" fmla="*/ 594476 h 967051"/>
                <a:gd name="connsiteX969" fmla="*/ 1030059 w 1453314"/>
                <a:gd name="connsiteY969" fmla="*/ 573929 h 967051"/>
                <a:gd name="connsiteX970" fmla="*/ 1028689 w 1453314"/>
                <a:gd name="connsiteY970" fmla="*/ 565711 h 967051"/>
                <a:gd name="connsiteX971" fmla="*/ 1027319 w 1453314"/>
                <a:gd name="connsiteY971" fmla="*/ 564341 h 967051"/>
                <a:gd name="connsiteX972" fmla="*/ 1030059 w 1453314"/>
                <a:gd name="connsiteY972" fmla="*/ 560232 h 967051"/>
                <a:gd name="connsiteX973" fmla="*/ 1028689 w 1453314"/>
                <a:gd name="connsiteY973" fmla="*/ 423256 h 967051"/>
                <a:gd name="connsiteX974" fmla="*/ 1030059 w 1453314"/>
                <a:gd name="connsiteY974" fmla="*/ 415037 h 967051"/>
                <a:gd name="connsiteX975" fmla="*/ 1039647 w 1453314"/>
                <a:gd name="connsiteY975" fmla="*/ 390382 h 967051"/>
                <a:gd name="connsiteX976" fmla="*/ 1027319 w 1453314"/>
                <a:gd name="connsiteY976" fmla="*/ 380793 h 967051"/>
                <a:gd name="connsiteX977" fmla="*/ 961571 w 1453314"/>
                <a:gd name="connsiteY977" fmla="*/ 331482 h 967051"/>
                <a:gd name="connsiteX978" fmla="*/ 976638 w 1453314"/>
                <a:gd name="connsiteY978" fmla="*/ 282171 h 967051"/>
                <a:gd name="connsiteX979" fmla="*/ 995815 w 1453314"/>
                <a:gd name="connsiteY979" fmla="*/ 231489 h 967051"/>
                <a:gd name="connsiteX980" fmla="*/ 1012252 w 1453314"/>
                <a:gd name="connsiteY980" fmla="*/ 193136 h 967051"/>
                <a:gd name="connsiteX981" fmla="*/ 1039647 w 1453314"/>
                <a:gd name="connsiteY981" fmla="*/ 152043 h 967051"/>
                <a:gd name="connsiteX982" fmla="*/ 1068412 w 1453314"/>
                <a:gd name="connsiteY982" fmla="*/ 139716 h 967051"/>
                <a:gd name="connsiteX983" fmla="*/ 1078000 w 1453314"/>
                <a:gd name="connsiteY983" fmla="*/ 131497 h 967051"/>
                <a:gd name="connsiteX984" fmla="*/ 1119093 w 1453314"/>
                <a:gd name="connsiteY984" fmla="*/ 116430 h 967051"/>
                <a:gd name="connsiteX985" fmla="*/ 1110874 w 1453314"/>
                <a:gd name="connsiteY985" fmla="*/ 76707 h 967051"/>
                <a:gd name="connsiteX986" fmla="*/ 1113614 w 1453314"/>
                <a:gd name="connsiteY986" fmla="*/ 54790 h 967051"/>
                <a:gd name="connsiteX987" fmla="*/ 1160186 w 1453314"/>
                <a:gd name="connsiteY987" fmla="*/ 0 h 96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</a:cxnLst>
              <a:rect l="l" t="t" r="r" b="b"/>
              <a:pathLst>
                <a:path w="1453314" h="967051">
                  <a:moveTo>
                    <a:pt x="1171691" y="961462"/>
                  </a:moveTo>
                  <a:lnTo>
                    <a:pt x="1175253" y="964311"/>
                  </a:lnTo>
                  <a:cubicBezTo>
                    <a:pt x="1173883" y="964311"/>
                    <a:pt x="1171144" y="962941"/>
                    <a:pt x="1171144" y="961571"/>
                  </a:cubicBezTo>
                  <a:close/>
                  <a:moveTo>
                    <a:pt x="1150769" y="958661"/>
                  </a:moveTo>
                  <a:cubicBezTo>
                    <a:pt x="1149913" y="958147"/>
                    <a:pt x="1149228" y="958147"/>
                    <a:pt x="1149228" y="960202"/>
                  </a:cubicBezTo>
                  <a:cubicBezTo>
                    <a:pt x="1149228" y="962941"/>
                    <a:pt x="1151967" y="961571"/>
                    <a:pt x="1153337" y="960202"/>
                  </a:cubicBezTo>
                  <a:cubicBezTo>
                    <a:pt x="1152652" y="960202"/>
                    <a:pt x="1151625" y="959174"/>
                    <a:pt x="1150769" y="958661"/>
                  </a:cubicBezTo>
                  <a:close/>
                  <a:moveTo>
                    <a:pt x="1328666" y="924588"/>
                  </a:moveTo>
                  <a:lnTo>
                    <a:pt x="1332775" y="924588"/>
                  </a:lnTo>
                  <a:cubicBezTo>
                    <a:pt x="1332775" y="925958"/>
                    <a:pt x="1334145" y="928697"/>
                    <a:pt x="1334145" y="930067"/>
                  </a:cubicBezTo>
                  <a:cubicBezTo>
                    <a:pt x="1332775" y="930067"/>
                    <a:pt x="1330036" y="931437"/>
                    <a:pt x="1327296" y="930067"/>
                  </a:cubicBezTo>
                  <a:close/>
                  <a:moveTo>
                    <a:pt x="1338254" y="872537"/>
                  </a:moveTo>
                  <a:cubicBezTo>
                    <a:pt x="1339624" y="875276"/>
                    <a:pt x="1342364" y="876646"/>
                    <a:pt x="1343734" y="876646"/>
                  </a:cubicBezTo>
                  <a:cubicBezTo>
                    <a:pt x="1342364" y="876646"/>
                    <a:pt x="1339624" y="876646"/>
                    <a:pt x="1336885" y="878016"/>
                  </a:cubicBezTo>
                  <a:cubicBezTo>
                    <a:pt x="1336885" y="876646"/>
                    <a:pt x="1338254" y="873907"/>
                    <a:pt x="1338254" y="872537"/>
                  </a:cubicBezTo>
                  <a:close/>
                  <a:moveTo>
                    <a:pt x="1388935" y="857470"/>
                  </a:moveTo>
                  <a:lnTo>
                    <a:pt x="1391675" y="860209"/>
                  </a:lnTo>
                  <a:lnTo>
                    <a:pt x="1384826" y="860209"/>
                  </a:lnTo>
                  <a:cubicBezTo>
                    <a:pt x="1386196" y="858840"/>
                    <a:pt x="1387566" y="857470"/>
                    <a:pt x="1388935" y="857470"/>
                  </a:cubicBezTo>
                  <a:close/>
                  <a:moveTo>
                    <a:pt x="1349212" y="850621"/>
                  </a:moveTo>
                  <a:cubicBezTo>
                    <a:pt x="1349212" y="847881"/>
                    <a:pt x="1353322" y="849251"/>
                    <a:pt x="1354692" y="850621"/>
                  </a:cubicBezTo>
                  <a:cubicBezTo>
                    <a:pt x="1354692" y="850621"/>
                    <a:pt x="1354692" y="851991"/>
                    <a:pt x="1353322" y="853360"/>
                  </a:cubicBezTo>
                  <a:cubicBezTo>
                    <a:pt x="1351952" y="853360"/>
                    <a:pt x="1349212" y="854730"/>
                    <a:pt x="1349212" y="850621"/>
                  </a:cubicBezTo>
                  <a:close/>
                  <a:moveTo>
                    <a:pt x="1302641" y="849251"/>
                  </a:moveTo>
                  <a:lnTo>
                    <a:pt x="1306750" y="849251"/>
                  </a:lnTo>
                  <a:cubicBezTo>
                    <a:pt x="1308120" y="850621"/>
                    <a:pt x="1309489" y="851991"/>
                    <a:pt x="1309489" y="854730"/>
                  </a:cubicBezTo>
                  <a:cubicBezTo>
                    <a:pt x="1308120" y="854730"/>
                    <a:pt x="1308120" y="856100"/>
                    <a:pt x="1305380" y="856100"/>
                  </a:cubicBezTo>
                  <a:cubicBezTo>
                    <a:pt x="1301271" y="856100"/>
                    <a:pt x="1301271" y="854730"/>
                    <a:pt x="1299901" y="853360"/>
                  </a:cubicBezTo>
                  <a:cubicBezTo>
                    <a:pt x="1299901" y="851991"/>
                    <a:pt x="1301271" y="850621"/>
                    <a:pt x="1302641" y="849251"/>
                  </a:cubicBezTo>
                  <a:close/>
                  <a:moveTo>
                    <a:pt x="1388935" y="845142"/>
                  </a:moveTo>
                  <a:cubicBezTo>
                    <a:pt x="1388935" y="849251"/>
                    <a:pt x="1393045" y="846512"/>
                    <a:pt x="1393045" y="847881"/>
                  </a:cubicBezTo>
                  <a:cubicBezTo>
                    <a:pt x="1391675" y="847881"/>
                    <a:pt x="1388935" y="849251"/>
                    <a:pt x="1388935" y="845142"/>
                  </a:cubicBezTo>
                  <a:close/>
                  <a:moveTo>
                    <a:pt x="1396641" y="838635"/>
                  </a:moveTo>
                  <a:cubicBezTo>
                    <a:pt x="1397839" y="838978"/>
                    <a:pt x="1399209" y="839663"/>
                    <a:pt x="1399894" y="839663"/>
                  </a:cubicBezTo>
                  <a:cubicBezTo>
                    <a:pt x="1399894" y="839663"/>
                    <a:pt x="1399894" y="841033"/>
                    <a:pt x="1398524" y="842403"/>
                  </a:cubicBezTo>
                  <a:cubicBezTo>
                    <a:pt x="1397154" y="842403"/>
                    <a:pt x="1394415" y="843772"/>
                    <a:pt x="1394415" y="839663"/>
                  </a:cubicBezTo>
                  <a:cubicBezTo>
                    <a:pt x="1394415" y="838293"/>
                    <a:pt x="1395442" y="838293"/>
                    <a:pt x="1396641" y="838635"/>
                  </a:cubicBezTo>
                  <a:close/>
                  <a:moveTo>
                    <a:pt x="478046" y="831444"/>
                  </a:moveTo>
                  <a:lnTo>
                    <a:pt x="483525" y="832814"/>
                  </a:lnTo>
                  <a:cubicBezTo>
                    <a:pt x="483525" y="834184"/>
                    <a:pt x="482155" y="835553"/>
                    <a:pt x="480785" y="836923"/>
                  </a:cubicBezTo>
                  <a:cubicBezTo>
                    <a:pt x="479416" y="835553"/>
                    <a:pt x="478046" y="835553"/>
                    <a:pt x="476676" y="834184"/>
                  </a:cubicBezTo>
                  <a:cubicBezTo>
                    <a:pt x="476676" y="834184"/>
                    <a:pt x="478046" y="832814"/>
                    <a:pt x="478046" y="831444"/>
                  </a:cubicBezTo>
                  <a:close/>
                  <a:moveTo>
                    <a:pt x="1016361" y="820486"/>
                  </a:moveTo>
                  <a:cubicBezTo>
                    <a:pt x="1016361" y="820486"/>
                    <a:pt x="1016361" y="821856"/>
                    <a:pt x="1017731" y="823226"/>
                  </a:cubicBezTo>
                  <a:cubicBezTo>
                    <a:pt x="1016361" y="823226"/>
                    <a:pt x="1014991" y="823226"/>
                    <a:pt x="1013621" y="821856"/>
                  </a:cubicBezTo>
                  <a:cubicBezTo>
                    <a:pt x="1013621" y="821856"/>
                    <a:pt x="1016361" y="821856"/>
                    <a:pt x="1016361" y="820486"/>
                  </a:cubicBezTo>
                  <a:close/>
                  <a:moveTo>
                    <a:pt x="1054714" y="809528"/>
                  </a:moveTo>
                  <a:lnTo>
                    <a:pt x="1060193" y="809528"/>
                  </a:lnTo>
                  <a:cubicBezTo>
                    <a:pt x="1061563" y="810898"/>
                    <a:pt x="1062933" y="812268"/>
                    <a:pt x="1062933" y="815007"/>
                  </a:cubicBezTo>
                  <a:cubicBezTo>
                    <a:pt x="1061563" y="815007"/>
                    <a:pt x="1058824" y="815007"/>
                    <a:pt x="1056084" y="816377"/>
                  </a:cubicBezTo>
                  <a:cubicBezTo>
                    <a:pt x="1054714" y="815007"/>
                    <a:pt x="1053344" y="815007"/>
                    <a:pt x="1053344" y="812268"/>
                  </a:cubicBezTo>
                  <a:cubicBezTo>
                    <a:pt x="1053344" y="808158"/>
                    <a:pt x="1054714" y="810898"/>
                    <a:pt x="1054714" y="809528"/>
                  </a:cubicBezTo>
                  <a:close/>
                  <a:moveTo>
                    <a:pt x="1273876" y="802680"/>
                  </a:moveTo>
                  <a:cubicBezTo>
                    <a:pt x="1275246" y="804049"/>
                    <a:pt x="1276615" y="804049"/>
                    <a:pt x="1276615" y="805419"/>
                  </a:cubicBezTo>
                  <a:lnTo>
                    <a:pt x="1272506" y="805419"/>
                  </a:lnTo>
                  <a:cubicBezTo>
                    <a:pt x="1272506" y="805419"/>
                    <a:pt x="1272506" y="804049"/>
                    <a:pt x="1273876" y="802680"/>
                  </a:cubicBezTo>
                  <a:close/>
                  <a:moveTo>
                    <a:pt x="1431056" y="792920"/>
                  </a:moveTo>
                  <a:cubicBezTo>
                    <a:pt x="1431741" y="792749"/>
                    <a:pt x="1432768" y="793091"/>
                    <a:pt x="1434138" y="793091"/>
                  </a:cubicBezTo>
                  <a:cubicBezTo>
                    <a:pt x="1434138" y="794461"/>
                    <a:pt x="1435507" y="795830"/>
                    <a:pt x="1435507" y="799940"/>
                  </a:cubicBezTo>
                  <a:lnTo>
                    <a:pt x="1431398" y="799940"/>
                  </a:lnTo>
                  <a:cubicBezTo>
                    <a:pt x="1431398" y="798570"/>
                    <a:pt x="1430028" y="798570"/>
                    <a:pt x="1430028" y="795830"/>
                  </a:cubicBezTo>
                  <a:cubicBezTo>
                    <a:pt x="1430028" y="793776"/>
                    <a:pt x="1430371" y="793091"/>
                    <a:pt x="1431056" y="792920"/>
                  </a:cubicBezTo>
                  <a:close/>
                  <a:moveTo>
                    <a:pt x="468458" y="790352"/>
                  </a:moveTo>
                  <a:lnTo>
                    <a:pt x="473937" y="790352"/>
                  </a:lnTo>
                  <a:cubicBezTo>
                    <a:pt x="473937" y="788982"/>
                    <a:pt x="475307" y="791721"/>
                    <a:pt x="475307" y="794461"/>
                  </a:cubicBezTo>
                  <a:cubicBezTo>
                    <a:pt x="472567" y="791721"/>
                    <a:pt x="469827" y="788982"/>
                    <a:pt x="468458" y="790352"/>
                  </a:cubicBezTo>
                  <a:close/>
                  <a:moveTo>
                    <a:pt x="1138270" y="787612"/>
                  </a:moveTo>
                  <a:cubicBezTo>
                    <a:pt x="1141009" y="787612"/>
                    <a:pt x="1143749" y="806788"/>
                    <a:pt x="1143749" y="813638"/>
                  </a:cubicBezTo>
                  <a:cubicBezTo>
                    <a:pt x="1143749" y="817747"/>
                    <a:pt x="1146488" y="820486"/>
                    <a:pt x="1146488" y="823226"/>
                  </a:cubicBezTo>
                  <a:cubicBezTo>
                    <a:pt x="1146488" y="831444"/>
                    <a:pt x="1139639" y="835553"/>
                    <a:pt x="1134160" y="835553"/>
                  </a:cubicBezTo>
                  <a:cubicBezTo>
                    <a:pt x="1120463" y="835553"/>
                    <a:pt x="1124572" y="817747"/>
                    <a:pt x="1123202" y="815007"/>
                  </a:cubicBezTo>
                  <a:cubicBezTo>
                    <a:pt x="1121832" y="810898"/>
                    <a:pt x="1120463" y="806788"/>
                    <a:pt x="1120463" y="802680"/>
                  </a:cubicBezTo>
                  <a:cubicBezTo>
                    <a:pt x="1120463" y="797200"/>
                    <a:pt x="1132791" y="787612"/>
                    <a:pt x="1138270" y="787612"/>
                  </a:cubicBezTo>
                  <a:close/>
                  <a:moveTo>
                    <a:pt x="432844" y="775284"/>
                  </a:moveTo>
                  <a:cubicBezTo>
                    <a:pt x="432844" y="775284"/>
                    <a:pt x="434214" y="776654"/>
                    <a:pt x="434214" y="778024"/>
                  </a:cubicBezTo>
                  <a:lnTo>
                    <a:pt x="430105" y="778024"/>
                  </a:lnTo>
                  <a:close/>
                  <a:moveTo>
                    <a:pt x="1261548" y="771175"/>
                  </a:moveTo>
                  <a:cubicBezTo>
                    <a:pt x="1262918" y="771175"/>
                    <a:pt x="1262918" y="772545"/>
                    <a:pt x="1262918" y="773915"/>
                  </a:cubicBezTo>
                  <a:lnTo>
                    <a:pt x="1258808" y="773915"/>
                  </a:lnTo>
                  <a:close/>
                  <a:moveTo>
                    <a:pt x="1338254" y="768435"/>
                  </a:moveTo>
                  <a:cubicBezTo>
                    <a:pt x="1338254" y="769805"/>
                    <a:pt x="1335515" y="771175"/>
                    <a:pt x="1335515" y="772545"/>
                  </a:cubicBezTo>
                  <a:lnTo>
                    <a:pt x="1332775" y="769805"/>
                  </a:lnTo>
                  <a:cubicBezTo>
                    <a:pt x="1334145" y="768435"/>
                    <a:pt x="1335515" y="767065"/>
                    <a:pt x="1338254" y="768435"/>
                  </a:cubicBezTo>
                  <a:close/>
                  <a:moveTo>
                    <a:pt x="1138270" y="768435"/>
                  </a:moveTo>
                  <a:cubicBezTo>
                    <a:pt x="1138270" y="771175"/>
                    <a:pt x="1138270" y="775284"/>
                    <a:pt x="1139639" y="776654"/>
                  </a:cubicBezTo>
                  <a:cubicBezTo>
                    <a:pt x="1138270" y="776654"/>
                    <a:pt x="1135530" y="775284"/>
                    <a:pt x="1132791" y="773915"/>
                  </a:cubicBezTo>
                  <a:cubicBezTo>
                    <a:pt x="1132791" y="773915"/>
                    <a:pt x="1132791" y="772545"/>
                    <a:pt x="1131421" y="771175"/>
                  </a:cubicBezTo>
                  <a:cubicBezTo>
                    <a:pt x="1132791" y="769805"/>
                    <a:pt x="1135530" y="768435"/>
                    <a:pt x="1138270" y="768435"/>
                  </a:cubicBezTo>
                  <a:close/>
                  <a:moveTo>
                    <a:pt x="499962" y="768435"/>
                  </a:moveTo>
                  <a:lnTo>
                    <a:pt x="505441" y="769805"/>
                  </a:lnTo>
                  <a:cubicBezTo>
                    <a:pt x="501414" y="772216"/>
                    <a:pt x="502592" y="772736"/>
                    <a:pt x="502579" y="772764"/>
                  </a:cubicBezTo>
                  <a:cubicBezTo>
                    <a:pt x="502579" y="772777"/>
                    <a:pt x="501989" y="772545"/>
                    <a:pt x="498592" y="772545"/>
                  </a:cubicBezTo>
                  <a:close/>
                  <a:moveTo>
                    <a:pt x="462979" y="768435"/>
                  </a:moveTo>
                  <a:cubicBezTo>
                    <a:pt x="462979" y="768435"/>
                    <a:pt x="464348" y="769805"/>
                    <a:pt x="464348" y="771175"/>
                  </a:cubicBezTo>
                  <a:lnTo>
                    <a:pt x="460239" y="771175"/>
                  </a:lnTo>
                  <a:close/>
                  <a:moveTo>
                    <a:pt x="1306750" y="764326"/>
                  </a:moveTo>
                  <a:cubicBezTo>
                    <a:pt x="1308120" y="764326"/>
                    <a:pt x="1309489" y="764326"/>
                    <a:pt x="1310859" y="765696"/>
                  </a:cubicBezTo>
                  <a:cubicBezTo>
                    <a:pt x="1309489" y="768435"/>
                    <a:pt x="1308120" y="769805"/>
                    <a:pt x="1305380" y="769805"/>
                  </a:cubicBezTo>
                  <a:cubicBezTo>
                    <a:pt x="1305380" y="769805"/>
                    <a:pt x="1305380" y="768435"/>
                    <a:pt x="1304011" y="767065"/>
                  </a:cubicBezTo>
                  <a:close/>
                  <a:moveTo>
                    <a:pt x="1099403" y="761587"/>
                  </a:moveTo>
                  <a:cubicBezTo>
                    <a:pt x="1100601" y="761244"/>
                    <a:pt x="1101971" y="761587"/>
                    <a:pt x="1102656" y="761587"/>
                  </a:cubicBezTo>
                  <a:cubicBezTo>
                    <a:pt x="1104026" y="761587"/>
                    <a:pt x="1109505" y="762956"/>
                    <a:pt x="1112244" y="767065"/>
                  </a:cubicBezTo>
                  <a:cubicBezTo>
                    <a:pt x="1109505" y="769805"/>
                    <a:pt x="1106765" y="772545"/>
                    <a:pt x="1104026" y="772545"/>
                  </a:cubicBezTo>
                  <a:cubicBezTo>
                    <a:pt x="1099916" y="772545"/>
                    <a:pt x="1097177" y="769805"/>
                    <a:pt x="1097177" y="765696"/>
                  </a:cubicBezTo>
                  <a:cubicBezTo>
                    <a:pt x="1097177" y="762957"/>
                    <a:pt x="1098204" y="761929"/>
                    <a:pt x="1099403" y="761587"/>
                  </a:cubicBezTo>
                  <a:close/>
                  <a:moveTo>
                    <a:pt x="1228674" y="756107"/>
                  </a:moveTo>
                  <a:cubicBezTo>
                    <a:pt x="1234153" y="756107"/>
                    <a:pt x="1234153" y="757477"/>
                    <a:pt x="1235523" y="757477"/>
                  </a:cubicBezTo>
                  <a:cubicBezTo>
                    <a:pt x="1232783" y="761587"/>
                    <a:pt x="1228674" y="762956"/>
                    <a:pt x="1225934" y="762956"/>
                  </a:cubicBezTo>
                  <a:cubicBezTo>
                    <a:pt x="1227304" y="761587"/>
                    <a:pt x="1227304" y="758847"/>
                    <a:pt x="1228674" y="756107"/>
                  </a:cubicBezTo>
                  <a:close/>
                  <a:moveTo>
                    <a:pt x="1050605" y="756107"/>
                  </a:moveTo>
                  <a:cubicBezTo>
                    <a:pt x="1050605" y="756107"/>
                    <a:pt x="1051975" y="756107"/>
                    <a:pt x="1053344" y="757477"/>
                  </a:cubicBezTo>
                  <a:lnTo>
                    <a:pt x="1050605" y="760217"/>
                  </a:lnTo>
                  <a:cubicBezTo>
                    <a:pt x="1049235" y="758847"/>
                    <a:pt x="1047866" y="758847"/>
                    <a:pt x="1046496" y="758847"/>
                  </a:cubicBezTo>
                  <a:cubicBezTo>
                    <a:pt x="1046496" y="757477"/>
                    <a:pt x="1049235" y="756107"/>
                    <a:pt x="1050605" y="756107"/>
                  </a:cubicBezTo>
                  <a:close/>
                  <a:moveTo>
                    <a:pt x="1028689" y="750628"/>
                  </a:moveTo>
                  <a:cubicBezTo>
                    <a:pt x="1028689" y="751998"/>
                    <a:pt x="1027319" y="753368"/>
                    <a:pt x="1025949" y="754738"/>
                  </a:cubicBezTo>
                  <a:lnTo>
                    <a:pt x="1019101" y="753368"/>
                  </a:lnTo>
                  <a:cubicBezTo>
                    <a:pt x="1019101" y="751998"/>
                    <a:pt x="1023210" y="749259"/>
                    <a:pt x="1028689" y="750628"/>
                  </a:cubicBezTo>
                  <a:close/>
                  <a:moveTo>
                    <a:pt x="583517" y="750628"/>
                  </a:moveTo>
                  <a:cubicBezTo>
                    <a:pt x="593106" y="750628"/>
                    <a:pt x="599954" y="749259"/>
                    <a:pt x="605434" y="767065"/>
                  </a:cubicBezTo>
                  <a:cubicBezTo>
                    <a:pt x="598585" y="767065"/>
                    <a:pt x="601324" y="772545"/>
                    <a:pt x="594476" y="772545"/>
                  </a:cubicBezTo>
                  <a:cubicBezTo>
                    <a:pt x="588996" y="772545"/>
                    <a:pt x="571189" y="767065"/>
                    <a:pt x="571189" y="765696"/>
                  </a:cubicBezTo>
                  <a:cubicBezTo>
                    <a:pt x="569820" y="764326"/>
                    <a:pt x="569820" y="761587"/>
                    <a:pt x="569820" y="758847"/>
                  </a:cubicBezTo>
                  <a:cubicBezTo>
                    <a:pt x="569820" y="747889"/>
                    <a:pt x="579408" y="750628"/>
                    <a:pt x="583517" y="750628"/>
                  </a:cubicBezTo>
                  <a:close/>
                  <a:moveTo>
                    <a:pt x="851990" y="745150"/>
                  </a:moveTo>
                  <a:cubicBezTo>
                    <a:pt x="854730" y="745150"/>
                    <a:pt x="860209" y="751998"/>
                    <a:pt x="864318" y="754738"/>
                  </a:cubicBezTo>
                  <a:cubicBezTo>
                    <a:pt x="861579" y="757477"/>
                    <a:pt x="858839" y="757477"/>
                    <a:pt x="856099" y="757477"/>
                  </a:cubicBezTo>
                  <a:cubicBezTo>
                    <a:pt x="851990" y="757477"/>
                    <a:pt x="845141" y="756107"/>
                    <a:pt x="845141" y="751998"/>
                  </a:cubicBezTo>
                  <a:cubicBezTo>
                    <a:pt x="845141" y="747889"/>
                    <a:pt x="847881" y="745150"/>
                    <a:pt x="851990" y="745150"/>
                  </a:cubicBezTo>
                  <a:close/>
                  <a:moveTo>
                    <a:pt x="150674" y="742410"/>
                  </a:moveTo>
                  <a:cubicBezTo>
                    <a:pt x="153413" y="742410"/>
                    <a:pt x="157522" y="743780"/>
                    <a:pt x="161632" y="743780"/>
                  </a:cubicBezTo>
                  <a:cubicBezTo>
                    <a:pt x="163002" y="745150"/>
                    <a:pt x="164371" y="747889"/>
                    <a:pt x="165741" y="750628"/>
                  </a:cubicBezTo>
                  <a:cubicBezTo>
                    <a:pt x="164371" y="751998"/>
                    <a:pt x="163002" y="754738"/>
                    <a:pt x="160262" y="754738"/>
                  </a:cubicBezTo>
                  <a:cubicBezTo>
                    <a:pt x="156153" y="754738"/>
                    <a:pt x="152044" y="753368"/>
                    <a:pt x="147934" y="751998"/>
                  </a:cubicBezTo>
                  <a:cubicBezTo>
                    <a:pt x="147934" y="750628"/>
                    <a:pt x="146564" y="750628"/>
                    <a:pt x="146564" y="746519"/>
                  </a:cubicBezTo>
                  <a:cubicBezTo>
                    <a:pt x="146564" y="743780"/>
                    <a:pt x="147934" y="742410"/>
                    <a:pt x="150674" y="742410"/>
                  </a:cubicBezTo>
                  <a:close/>
                  <a:moveTo>
                    <a:pt x="1227304" y="736931"/>
                  </a:moveTo>
                  <a:cubicBezTo>
                    <a:pt x="1228674" y="736931"/>
                    <a:pt x="1231413" y="739670"/>
                    <a:pt x="1232783" y="742410"/>
                  </a:cubicBezTo>
                  <a:cubicBezTo>
                    <a:pt x="1232783" y="743780"/>
                    <a:pt x="1231413" y="745150"/>
                    <a:pt x="1231413" y="746519"/>
                  </a:cubicBezTo>
                  <a:cubicBezTo>
                    <a:pt x="1230043" y="746519"/>
                    <a:pt x="1225934" y="745150"/>
                    <a:pt x="1225934" y="741040"/>
                  </a:cubicBezTo>
                  <a:cubicBezTo>
                    <a:pt x="1225934" y="738300"/>
                    <a:pt x="1227304" y="736931"/>
                    <a:pt x="1227304" y="736931"/>
                  </a:cubicBezTo>
                  <a:close/>
                  <a:moveTo>
                    <a:pt x="704056" y="735561"/>
                  </a:moveTo>
                  <a:lnTo>
                    <a:pt x="709535" y="736931"/>
                  </a:lnTo>
                  <a:cubicBezTo>
                    <a:pt x="709535" y="736931"/>
                    <a:pt x="708165" y="739670"/>
                    <a:pt x="706796" y="739670"/>
                  </a:cubicBezTo>
                  <a:lnTo>
                    <a:pt x="702687" y="739670"/>
                  </a:lnTo>
                  <a:close/>
                  <a:moveTo>
                    <a:pt x="1014991" y="732822"/>
                  </a:moveTo>
                  <a:cubicBezTo>
                    <a:pt x="1014991" y="732822"/>
                    <a:pt x="1014991" y="734192"/>
                    <a:pt x="1013621" y="735561"/>
                  </a:cubicBezTo>
                  <a:cubicBezTo>
                    <a:pt x="1013621" y="735561"/>
                    <a:pt x="1012252" y="735561"/>
                    <a:pt x="1010882" y="734192"/>
                  </a:cubicBezTo>
                  <a:cubicBezTo>
                    <a:pt x="1012252" y="734192"/>
                    <a:pt x="1013621" y="732822"/>
                    <a:pt x="1014991" y="732822"/>
                  </a:cubicBezTo>
                  <a:close/>
                  <a:moveTo>
                    <a:pt x="149304" y="730082"/>
                  </a:moveTo>
                  <a:lnTo>
                    <a:pt x="153413" y="730082"/>
                  </a:lnTo>
                  <a:cubicBezTo>
                    <a:pt x="153413" y="731452"/>
                    <a:pt x="153413" y="732822"/>
                    <a:pt x="149304" y="734192"/>
                  </a:cubicBezTo>
                  <a:close/>
                  <a:moveTo>
                    <a:pt x="584887" y="727342"/>
                  </a:moveTo>
                  <a:cubicBezTo>
                    <a:pt x="583517" y="728712"/>
                    <a:pt x="583517" y="731452"/>
                    <a:pt x="583517" y="735561"/>
                  </a:cubicBezTo>
                  <a:cubicBezTo>
                    <a:pt x="582148" y="735561"/>
                    <a:pt x="580778" y="736931"/>
                    <a:pt x="576669" y="736931"/>
                  </a:cubicBezTo>
                  <a:cubicBezTo>
                    <a:pt x="575299" y="735561"/>
                    <a:pt x="573929" y="732822"/>
                    <a:pt x="573929" y="731452"/>
                  </a:cubicBezTo>
                  <a:cubicBezTo>
                    <a:pt x="576669" y="728712"/>
                    <a:pt x="580778" y="728712"/>
                    <a:pt x="584887" y="727342"/>
                  </a:cubicBezTo>
                  <a:close/>
                  <a:moveTo>
                    <a:pt x="1136900" y="719124"/>
                  </a:moveTo>
                  <a:lnTo>
                    <a:pt x="1136900" y="723233"/>
                  </a:lnTo>
                  <a:lnTo>
                    <a:pt x="1141009" y="723233"/>
                  </a:lnTo>
                  <a:cubicBezTo>
                    <a:pt x="1141009" y="721864"/>
                    <a:pt x="1138270" y="719124"/>
                    <a:pt x="1136900" y="719124"/>
                  </a:cubicBezTo>
                  <a:close/>
                  <a:moveTo>
                    <a:pt x="1420440" y="717754"/>
                  </a:moveTo>
                  <a:cubicBezTo>
                    <a:pt x="1423180" y="717754"/>
                    <a:pt x="1427289" y="723233"/>
                    <a:pt x="1431398" y="728712"/>
                  </a:cubicBezTo>
                  <a:cubicBezTo>
                    <a:pt x="1430028" y="730082"/>
                    <a:pt x="1427289" y="730082"/>
                    <a:pt x="1424549" y="730082"/>
                  </a:cubicBezTo>
                  <a:cubicBezTo>
                    <a:pt x="1420440" y="730082"/>
                    <a:pt x="1413591" y="728712"/>
                    <a:pt x="1413591" y="724603"/>
                  </a:cubicBezTo>
                  <a:cubicBezTo>
                    <a:pt x="1413591" y="719124"/>
                    <a:pt x="1414961" y="717754"/>
                    <a:pt x="1420440" y="717754"/>
                  </a:cubicBezTo>
                  <a:close/>
                  <a:moveTo>
                    <a:pt x="1006773" y="717754"/>
                  </a:moveTo>
                  <a:cubicBezTo>
                    <a:pt x="1008143" y="717754"/>
                    <a:pt x="1010882" y="719124"/>
                    <a:pt x="1012252" y="720494"/>
                  </a:cubicBezTo>
                  <a:lnTo>
                    <a:pt x="1004033" y="720494"/>
                  </a:lnTo>
                  <a:close/>
                  <a:moveTo>
                    <a:pt x="990336" y="717754"/>
                  </a:moveTo>
                  <a:cubicBezTo>
                    <a:pt x="991705" y="717754"/>
                    <a:pt x="994445" y="719124"/>
                    <a:pt x="994445" y="720494"/>
                  </a:cubicBezTo>
                  <a:lnTo>
                    <a:pt x="987596" y="720494"/>
                  </a:lnTo>
                  <a:close/>
                  <a:moveTo>
                    <a:pt x="1235523" y="715015"/>
                  </a:moveTo>
                  <a:lnTo>
                    <a:pt x="1246481" y="715015"/>
                  </a:lnTo>
                  <a:cubicBezTo>
                    <a:pt x="1246481" y="716385"/>
                    <a:pt x="1247850" y="719124"/>
                    <a:pt x="1243741" y="719124"/>
                  </a:cubicBezTo>
                  <a:cubicBezTo>
                    <a:pt x="1241001" y="719124"/>
                    <a:pt x="1238262" y="716385"/>
                    <a:pt x="1235523" y="715015"/>
                  </a:cubicBezTo>
                  <a:close/>
                  <a:moveTo>
                    <a:pt x="1006773" y="708166"/>
                  </a:moveTo>
                  <a:cubicBezTo>
                    <a:pt x="1006773" y="709536"/>
                    <a:pt x="1008143" y="710905"/>
                    <a:pt x="1008143" y="712275"/>
                  </a:cubicBezTo>
                  <a:cubicBezTo>
                    <a:pt x="1006773" y="712275"/>
                    <a:pt x="1004033" y="713645"/>
                    <a:pt x="1001294" y="712275"/>
                  </a:cubicBezTo>
                  <a:cubicBezTo>
                    <a:pt x="1001294" y="710905"/>
                    <a:pt x="999924" y="706796"/>
                    <a:pt x="1006773" y="708166"/>
                  </a:cubicBezTo>
                  <a:close/>
                  <a:moveTo>
                    <a:pt x="575299" y="705427"/>
                  </a:moveTo>
                  <a:lnTo>
                    <a:pt x="580778" y="705427"/>
                  </a:lnTo>
                  <a:cubicBezTo>
                    <a:pt x="579408" y="709536"/>
                    <a:pt x="580778" y="715015"/>
                    <a:pt x="580778" y="720494"/>
                  </a:cubicBezTo>
                  <a:lnTo>
                    <a:pt x="578038" y="721864"/>
                  </a:lnTo>
                  <a:cubicBezTo>
                    <a:pt x="578038" y="720494"/>
                    <a:pt x="576669" y="720494"/>
                    <a:pt x="576669" y="717754"/>
                  </a:cubicBezTo>
                  <a:cubicBezTo>
                    <a:pt x="576669" y="713645"/>
                    <a:pt x="579408" y="715015"/>
                    <a:pt x="579408" y="712275"/>
                  </a:cubicBezTo>
                  <a:cubicBezTo>
                    <a:pt x="579408" y="708166"/>
                    <a:pt x="575299" y="709536"/>
                    <a:pt x="573929" y="708166"/>
                  </a:cubicBezTo>
                  <a:cubicBezTo>
                    <a:pt x="573929" y="708166"/>
                    <a:pt x="575299" y="706796"/>
                    <a:pt x="575299" y="705427"/>
                  </a:cubicBezTo>
                  <a:close/>
                  <a:moveTo>
                    <a:pt x="196127" y="705398"/>
                  </a:moveTo>
                  <a:lnTo>
                    <a:pt x="198051" y="705990"/>
                  </a:lnTo>
                  <a:lnTo>
                    <a:pt x="197245" y="706796"/>
                  </a:lnTo>
                  <a:close/>
                  <a:moveTo>
                    <a:pt x="179439" y="704057"/>
                  </a:moveTo>
                  <a:lnTo>
                    <a:pt x="186440" y="704386"/>
                  </a:lnTo>
                  <a:lnTo>
                    <a:pt x="183548" y="706796"/>
                  </a:lnTo>
                  <a:cubicBezTo>
                    <a:pt x="182178" y="705427"/>
                    <a:pt x="180808" y="704057"/>
                    <a:pt x="179439" y="704057"/>
                  </a:cubicBezTo>
                  <a:close/>
                  <a:moveTo>
                    <a:pt x="1261548" y="702687"/>
                  </a:moveTo>
                  <a:cubicBezTo>
                    <a:pt x="1264288" y="702687"/>
                    <a:pt x="1267027" y="708166"/>
                    <a:pt x="1269766" y="709536"/>
                  </a:cubicBezTo>
                  <a:cubicBezTo>
                    <a:pt x="1287573" y="712275"/>
                    <a:pt x="1286204" y="716385"/>
                    <a:pt x="1287573" y="731452"/>
                  </a:cubicBezTo>
                  <a:cubicBezTo>
                    <a:pt x="1288943" y="732822"/>
                    <a:pt x="1291683" y="732822"/>
                    <a:pt x="1291683" y="734192"/>
                  </a:cubicBezTo>
                  <a:cubicBezTo>
                    <a:pt x="1290313" y="734192"/>
                    <a:pt x="1287573" y="732822"/>
                    <a:pt x="1286204" y="732822"/>
                  </a:cubicBezTo>
                  <a:cubicBezTo>
                    <a:pt x="1284834" y="734192"/>
                    <a:pt x="1283464" y="736931"/>
                    <a:pt x="1282094" y="736931"/>
                  </a:cubicBezTo>
                  <a:cubicBezTo>
                    <a:pt x="1277985" y="739670"/>
                    <a:pt x="1272506" y="741040"/>
                    <a:pt x="1268397" y="741040"/>
                  </a:cubicBezTo>
                  <a:cubicBezTo>
                    <a:pt x="1253329" y="741040"/>
                    <a:pt x="1254699" y="715015"/>
                    <a:pt x="1251960" y="709536"/>
                  </a:cubicBezTo>
                  <a:lnTo>
                    <a:pt x="1251960" y="705427"/>
                  </a:lnTo>
                  <a:cubicBezTo>
                    <a:pt x="1254699" y="704057"/>
                    <a:pt x="1257439" y="702687"/>
                    <a:pt x="1261548" y="702687"/>
                  </a:cubicBezTo>
                  <a:close/>
                  <a:moveTo>
                    <a:pt x="1005403" y="702687"/>
                  </a:moveTo>
                  <a:cubicBezTo>
                    <a:pt x="1008143" y="701317"/>
                    <a:pt x="1010882" y="702687"/>
                    <a:pt x="1012252" y="704057"/>
                  </a:cubicBezTo>
                  <a:cubicBezTo>
                    <a:pt x="1012252" y="704057"/>
                    <a:pt x="1012252" y="705427"/>
                    <a:pt x="1010882" y="706796"/>
                  </a:cubicBezTo>
                  <a:cubicBezTo>
                    <a:pt x="1009513" y="706796"/>
                    <a:pt x="1006773" y="704057"/>
                    <a:pt x="1005403" y="702687"/>
                  </a:cubicBezTo>
                  <a:close/>
                  <a:moveTo>
                    <a:pt x="326003" y="702687"/>
                  </a:moveTo>
                  <a:lnTo>
                    <a:pt x="328742" y="705427"/>
                  </a:lnTo>
                  <a:lnTo>
                    <a:pt x="320524" y="706796"/>
                  </a:lnTo>
                  <a:cubicBezTo>
                    <a:pt x="321894" y="705427"/>
                    <a:pt x="324633" y="702687"/>
                    <a:pt x="326003" y="702687"/>
                  </a:cubicBezTo>
                  <a:close/>
                  <a:moveTo>
                    <a:pt x="475307" y="699947"/>
                  </a:moveTo>
                  <a:cubicBezTo>
                    <a:pt x="476676" y="701317"/>
                    <a:pt x="478046" y="701317"/>
                    <a:pt x="478046" y="702687"/>
                  </a:cubicBezTo>
                  <a:cubicBezTo>
                    <a:pt x="478046" y="702687"/>
                    <a:pt x="476676" y="704057"/>
                    <a:pt x="475307" y="704057"/>
                  </a:cubicBezTo>
                  <a:cubicBezTo>
                    <a:pt x="473937" y="702687"/>
                    <a:pt x="473937" y="701317"/>
                    <a:pt x="475307" y="699947"/>
                  </a:cubicBezTo>
                  <a:close/>
                  <a:moveTo>
                    <a:pt x="191767" y="699947"/>
                  </a:moveTo>
                  <a:lnTo>
                    <a:pt x="196127" y="705398"/>
                  </a:lnTo>
                  <a:lnTo>
                    <a:pt x="193992" y="704742"/>
                  </a:lnTo>
                  <a:lnTo>
                    <a:pt x="186440" y="704386"/>
                  </a:lnTo>
                  <a:close/>
                  <a:moveTo>
                    <a:pt x="1245111" y="697208"/>
                  </a:moveTo>
                  <a:lnTo>
                    <a:pt x="1250590" y="698577"/>
                  </a:lnTo>
                  <a:lnTo>
                    <a:pt x="1245111" y="699947"/>
                  </a:lnTo>
                  <a:close/>
                  <a:moveTo>
                    <a:pt x="580778" y="697208"/>
                  </a:moveTo>
                  <a:lnTo>
                    <a:pt x="586257" y="697208"/>
                  </a:lnTo>
                  <a:cubicBezTo>
                    <a:pt x="587627" y="698577"/>
                    <a:pt x="588996" y="699947"/>
                    <a:pt x="588996" y="702687"/>
                  </a:cubicBezTo>
                  <a:lnTo>
                    <a:pt x="579408" y="701317"/>
                  </a:lnTo>
                  <a:close/>
                  <a:moveTo>
                    <a:pt x="497223" y="697208"/>
                  </a:moveTo>
                  <a:cubicBezTo>
                    <a:pt x="498592" y="697208"/>
                    <a:pt x="499962" y="698577"/>
                    <a:pt x="501332" y="698577"/>
                  </a:cubicBezTo>
                  <a:cubicBezTo>
                    <a:pt x="501332" y="699947"/>
                    <a:pt x="499962" y="702687"/>
                    <a:pt x="498592" y="702687"/>
                  </a:cubicBezTo>
                  <a:close/>
                  <a:moveTo>
                    <a:pt x="642417" y="691729"/>
                  </a:moveTo>
                  <a:cubicBezTo>
                    <a:pt x="642417" y="697208"/>
                    <a:pt x="646526" y="699947"/>
                    <a:pt x="646526" y="704057"/>
                  </a:cubicBezTo>
                  <a:cubicBezTo>
                    <a:pt x="646526" y="706796"/>
                    <a:pt x="641047" y="710905"/>
                    <a:pt x="641047" y="715015"/>
                  </a:cubicBezTo>
                  <a:cubicBezTo>
                    <a:pt x="641047" y="717754"/>
                    <a:pt x="646526" y="719124"/>
                    <a:pt x="649266" y="721864"/>
                  </a:cubicBezTo>
                  <a:lnTo>
                    <a:pt x="650635" y="699947"/>
                  </a:lnTo>
                  <a:cubicBezTo>
                    <a:pt x="649266" y="697208"/>
                    <a:pt x="649266" y="694469"/>
                    <a:pt x="647896" y="691729"/>
                  </a:cubicBezTo>
                  <a:close/>
                  <a:moveTo>
                    <a:pt x="560231" y="691729"/>
                  </a:moveTo>
                  <a:lnTo>
                    <a:pt x="565711" y="691729"/>
                  </a:lnTo>
                  <a:lnTo>
                    <a:pt x="565711" y="697208"/>
                  </a:lnTo>
                  <a:cubicBezTo>
                    <a:pt x="564341" y="695838"/>
                    <a:pt x="560231" y="697208"/>
                    <a:pt x="560231" y="691729"/>
                  </a:cubicBezTo>
                  <a:close/>
                  <a:moveTo>
                    <a:pt x="712275" y="690359"/>
                  </a:moveTo>
                  <a:cubicBezTo>
                    <a:pt x="713645" y="691729"/>
                    <a:pt x="715014" y="691729"/>
                    <a:pt x="715014" y="693099"/>
                  </a:cubicBezTo>
                  <a:lnTo>
                    <a:pt x="710905" y="693099"/>
                  </a:lnTo>
                  <a:cubicBezTo>
                    <a:pt x="710905" y="693099"/>
                    <a:pt x="710905" y="691729"/>
                    <a:pt x="712275" y="690359"/>
                  </a:cubicBezTo>
                  <a:close/>
                  <a:moveTo>
                    <a:pt x="731451" y="686250"/>
                  </a:moveTo>
                  <a:lnTo>
                    <a:pt x="738300" y="687620"/>
                  </a:lnTo>
                  <a:cubicBezTo>
                    <a:pt x="738300" y="688989"/>
                    <a:pt x="738300" y="690359"/>
                    <a:pt x="735561" y="690359"/>
                  </a:cubicBezTo>
                  <a:cubicBezTo>
                    <a:pt x="731451" y="690359"/>
                    <a:pt x="731451" y="687620"/>
                    <a:pt x="731451" y="686250"/>
                  </a:cubicBezTo>
                  <a:close/>
                  <a:moveTo>
                    <a:pt x="580778" y="684880"/>
                  </a:moveTo>
                  <a:cubicBezTo>
                    <a:pt x="582148" y="686250"/>
                    <a:pt x="578038" y="688989"/>
                    <a:pt x="576669" y="690359"/>
                  </a:cubicBezTo>
                  <a:lnTo>
                    <a:pt x="576669" y="686250"/>
                  </a:lnTo>
                  <a:cubicBezTo>
                    <a:pt x="578038" y="686250"/>
                    <a:pt x="579408" y="684880"/>
                    <a:pt x="580778" y="684880"/>
                  </a:cubicBezTo>
                  <a:close/>
                  <a:moveTo>
                    <a:pt x="1368389" y="682141"/>
                  </a:moveTo>
                  <a:cubicBezTo>
                    <a:pt x="1369759" y="683510"/>
                    <a:pt x="1371129" y="683510"/>
                    <a:pt x="1371129" y="684880"/>
                  </a:cubicBezTo>
                  <a:cubicBezTo>
                    <a:pt x="1371129" y="684880"/>
                    <a:pt x="1369759" y="686250"/>
                    <a:pt x="1368389" y="686250"/>
                  </a:cubicBezTo>
                  <a:lnTo>
                    <a:pt x="1365650" y="683510"/>
                  </a:lnTo>
                  <a:cubicBezTo>
                    <a:pt x="1365650" y="683510"/>
                    <a:pt x="1367019" y="683510"/>
                    <a:pt x="1368389" y="682141"/>
                  </a:cubicBezTo>
                  <a:close/>
                  <a:moveTo>
                    <a:pt x="128757" y="682141"/>
                  </a:moveTo>
                  <a:cubicBezTo>
                    <a:pt x="130127" y="683510"/>
                    <a:pt x="130127" y="682141"/>
                    <a:pt x="130127" y="684880"/>
                  </a:cubicBezTo>
                  <a:cubicBezTo>
                    <a:pt x="130127" y="691729"/>
                    <a:pt x="128757" y="698577"/>
                    <a:pt x="121909" y="698577"/>
                  </a:cubicBezTo>
                  <a:cubicBezTo>
                    <a:pt x="117799" y="698577"/>
                    <a:pt x="116430" y="697208"/>
                    <a:pt x="113690" y="695838"/>
                  </a:cubicBezTo>
                  <a:cubicBezTo>
                    <a:pt x="123279" y="679401"/>
                    <a:pt x="119169" y="687620"/>
                    <a:pt x="128757" y="682141"/>
                  </a:cubicBezTo>
                  <a:close/>
                  <a:moveTo>
                    <a:pt x="1010882" y="679401"/>
                  </a:moveTo>
                  <a:cubicBezTo>
                    <a:pt x="1010882" y="680771"/>
                    <a:pt x="1012252" y="680771"/>
                    <a:pt x="1012252" y="684880"/>
                  </a:cubicBezTo>
                  <a:lnTo>
                    <a:pt x="1004033" y="684880"/>
                  </a:lnTo>
                  <a:cubicBezTo>
                    <a:pt x="1005403" y="682141"/>
                    <a:pt x="1004033" y="679401"/>
                    <a:pt x="1010882" y="679401"/>
                  </a:cubicBezTo>
                  <a:close/>
                  <a:moveTo>
                    <a:pt x="195876" y="678031"/>
                  </a:moveTo>
                  <a:cubicBezTo>
                    <a:pt x="191767" y="679401"/>
                    <a:pt x="189027" y="682141"/>
                    <a:pt x="187657" y="684880"/>
                  </a:cubicBezTo>
                  <a:cubicBezTo>
                    <a:pt x="190397" y="686250"/>
                    <a:pt x="190397" y="684880"/>
                    <a:pt x="191767" y="683510"/>
                  </a:cubicBezTo>
                  <a:cubicBezTo>
                    <a:pt x="193136" y="686250"/>
                    <a:pt x="194506" y="687620"/>
                    <a:pt x="197245" y="688989"/>
                  </a:cubicBezTo>
                  <a:close/>
                  <a:moveTo>
                    <a:pt x="875276" y="675292"/>
                  </a:moveTo>
                  <a:lnTo>
                    <a:pt x="880755" y="675292"/>
                  </a:lnTo>
                  <a:cubicBezTo>
                    <a:pt x="880755" y="679401"/>
                    <a:pt x="880755" y="683510"/>
                    <a:pt x="883495" y="687620"/>
                  </a:cubicBezTo>
                  <a:lnTo>
                    <a:pt x="879385" y="691729"/>
                  </a:lnTo>
                  <a:lnTo>
                    <a:pt x="867057" y="690359"/>
                  </a:lnTo>
                  <a:cubicBezTo>
                    <a:pt x="868427" y="686250"/>
                    <a:pt x="878016" y="680771"/>
                    <a:pt x="875276" y="675292"/>
                  </a:cubicBezTo>
                  <a:close/>
                  <a:moveTo>
                    <a:pt x="565711" y="675292"/>
                  </a:moveTo>
                  <a:cubicBezTo>
                    <a:pt x="565711" y="676662"/>
                    <a:pt x="567080" y="678031"/>
                    <a:pt x="567080" y="680771"/>
                  </a:cubicBezTo>
                  <a:cubicBezTo>
                    <a:pt x="565711" y="680771"/>
                    <a:pt x="564341" y="682141"/>
                    <a:pt x="562971" y="683510"/>
                  </a:cubicBezTo>
                  <a:cubicBezTo>
                    <a:pt x="562971" y="683510"/>
                    <a:pt x="561601" y="683510"/>
                    <a:pt x="561601" y="680771"/>
                  </a:cubicBezTo>
                  <a:cubicBezTo>
                    <a:pt x="561601" y="676662"/>
                    <a:pt x="562971" y="676662"/>
                    <a:pt x="565711" y="675292"/>
                  </a:cubicBezTo>
                  <a:close/>
                  <a:moveTo>
                    <a:pt x="1114984" y="673922"/>
                  </a:moveTo>
                  <a:cubicBezTo>
                    <a:pt x="1112244" y="679401"/>
                    <a:pt x="1112244" y="686250"/>
                    <a:pt x="1110874" y="694469"/>
                  </a:cubicBezTo>
                  <a:cubicBezTo>
                    <a:pt x="1113614" y="694469"/>
                    <a:pt x="1116354" y="695838"/>
                    <a:pt x="1117723" y="698577"/>
                  </a:cubicBezTo>
                  <a:cubicBezTo>
                    <a:pt x="1101286" y="698577"/>
                    <a:pt x="1112244" y="715015"/>
                    <a:pt x="1106765" y="724603"/>
                  </a:cubicBezTo>
                  <a:lnTo>
                    <a:pt x="1106765" y="728712"/>
                  </a:lnTo>
                  <a:cubicBezTo>
                    <a:pt x="1109505" y="730082"/>
                    <a:pt x="1112244" y="731452"/>
                    <a:pt x="1114984" y="734192"/>
                  </a:cubicBezTo>
                  <a:cubicBezTo>
                    <a:pt x="1113614" y="735561"/>
                    <a:pt x="1112244" y="735561"/>
                    <a:pt x="1112244" y="739670"/>
                  </a:cubicBezTo>
                  <a:cubicBezTo>
                    <a:pt x="1112244" y="742410"/>
                    <a:pt x="1116354" y="742410"/>
                    <a:pt x="1117723" y="745150"/>
                  </a:cubicBezTo>
                  <a:cubicBezTo>
                    <a:pt x="1116354" y="746519"/>
                    <a:pt x="1114984" y="745150"/>
                    <a:pt x="1114984" y="747889"/>
                  </a:cubicBezTo>
                  <a:cubicBezTo>
                    <a:pt x="1114984" y="751998"/>
                    <a:pt x="1117723" y="750628"/>
                    <a:pt x="1119093" y="750628"/>
                  </a:cubicBezTo>
                  <a:cubicBezTo>
                    <a:pt x="1120463" y="747889"/>
                    <a:pt x="1123202" y="745150"/>
                    <a:pt x="1124572" y="742410"/>
                  </a:cubicBezTo>
                  <a:cubicBezTo>
                    <a:pt x="1121832" y="742410"/>
                    <a:pt x="1119093" y="743780"/>
                    <a:pt x="1117723" y="742410"/>
                  </a:cubicBezTo>
                  <a:cubicBezTo>
                    <a:pt x="1119093" y="739670"/>
                    <a:pt x="1123202" y="736931"/>
                    <a:pt x="1125942" y="736931"/>
                  </a:cubicBezTo>
                  <a:cubicBezTo>
                    <a:pt x="1130051" y="736931"/>
                    <a:pt x="1134160" y="743780"/>
                    <a:pt x="1136900" y="745150"/>
                  </a:cubicBezTo>
                  <a:cubicBezTo>
                    <a:pt x="1138270" y="746519"/>
                    <a:pt x="1141009" y="745150"/>
                    <a:pt x="1142379" y="746519"/>
                  </a:cubicBezTo>
                  <a:cubicBezTo>
                    <a:pt x="1141009" y="747889"/>
                    <a:pt x="1141009" y="750628"/>
                    <a:pt x="1143749" y="751998"/>
                  </a:cubicBezTo>
                  <a:cubicBezTo>
                    <a:pt x="1147858" y="747889"/>
                    <a:pt x="1151967" y="746519"/>
                    <a:pt x="1153337" y="745150"/>
                  </a:cubicBezTo>
                  <a:cubicBezTo>
                    <a:pt x="1154707" y="743780"/>
                    <a:pt x="1156077" y="739670"/>
                    <a:pt x="1156077" y="736931"/>
                  </a:cubicBezTo>
                  <a:cubicBezTo>
                    <a:pt x="1156077" y="728712"/>
                    <a:pt x="1153337" y="731452"/>
                    <a:pt x="1146488" y="724603"/>
                  </a:cubicBezTo>
                  <a:lnTo>
                    <a:pt x="1146488" y="731452"/>
                  </a:lnTo>
                  <a:cubicBezTo>
                    <a:pt x="1146488" y="734192"/>
                    <a:pt x="1149228" y="735561"/>
                    <a:pt x="1150597" y="736931"/>
                  </a:cubicBezTo>
                  <a:cubicBezTo>
                    <a:pt x="1149228" y="738300"/>
                    <a:pt x="1147858" y="739670"/>
                    <a:pt x="1147858" y="741040"/>
                  </a:cubicBezTo>
                  <a:cubicBezTo>
                    <a:pt x="1143749" y="739670"/>
                    <a:pt x="1142379" y="732822"/>
                    <a:pt x="1139639" y="732822"/>
                  </a:cubicBezTo>
                  <a:cubicBezTo>
                    <a:pt x="1135530" y="732822"/>
                    <a:pt x="1135530" y="734192"/>
                    <a:pt x="1134160" y="732822"/>
                  </a:cubicBezTo>
                  <a:cubicBezTo>
                    <a:pt x="1136900" y="731452"/>
                    <a:pt x="1139639" y="728712"/>
                    <a:pt x="1141009" y="725973"/>
                  </a:cubicBezTo>
                  <a:cubicBezTo>
                    <a:pt x="1134160" y="730082"/>
                    <a:pt x="1124572" y="735561"/>
                    <a:pt x="1120463" y="735561"/>
                  </a:cubicBezTo>
                  <a:cubicBezTo>
                    <a:pt x="1117723" y="735561"/>
                    <a:pt x="1113614" y="730082"/>
                    <a:pt x="1113614" y="725973"/>
                  </a:cubicBezTo>
                  <a:cubicBezTo>
                    <a:pt x="1113614" y="710905"/>
                    <a:pt x="1134160" y="716385"/>
                    <a:pt x="1138270" y="705427"/>
                  </a:cubicBezTo>
                  <a:cubicBezTo>
                    <a:pt x="1123202" y="701317"/>
                    <a:pt x="1114984" y="691729"/>
                    <a:pt x="1114984" y="680771"/>
                  </a:cubicBezTo>
                  <a:cubicBezTo>
                    <a:pt x="1114984" y="678031"/>
                    <a:pt x="1116354" y="675292"/>
                    <a:pt x="1114984" y="673922"/>
                  </a:cubicBezTo>
                  <a:close/>
                  <a:moveTo>
                    <a:pt x="1225934" y="672552"/>
                  </a:moveTo>
                  <a:lnTo>
                    <a:pt x="1227304" y="672552"/>
                  </a:lnTo>
                  <a:cubicBezTo>
                    <a:pt x="1228674" y="672552"/>
                    <a:pt x="1230043" y="672552"/>
                    <a:pt x="1231413" y="673922"/>
                  </a:cubicBezTo>
                  <a:cubicBezTo>
                    <a:pt x="1231413" y="673922"/>
                    <a:pt x="1230043" y="676662"/>
                    <a:pt x="1228674" y="675292"/>
                  </a:cubicBezTo>
                  <a:cubicBezTo>
                    <a:pt x="1227304" y="675292"/>
                    <a:pt x="1225934" y="675292"/>
                    <a:pt x="1225934" y="672552"/>
                  </a:cubicBezTo>
                  <a:close/>
                  <a:moveTo>
                    <a:pt x="1257439" y="671182"/>
                  </a:moveTo>
                  <a:cubicBezTo>
                    <a:pt x="1258808" y="671182"/>
                    <a:pt x="1260178" y="673922"/>
                    <a:pt x="1261548" y="673922"/>
                  </a:cubicBezTo>
                  <a:cubicBezTo>
                    <a:pt x="1265657" y="672552"/>
                    <a:pt x="1271136" y="673922"/>
                    <a:pt x="1271136" y="679401"/>
                  </a:cubicBezTo>
                  <a:cubicBezTo>
                    <a:pt x="1271136" y="682141"/>
                    <a:pt x="1268397" y="684880"/>
                    <a:pt x="1265657" y="684880"/>
                  </a:cubicBezTo>
                  <a:cubicBezTo>
                    <a:pt x="1261548" y="684880"/>
                    <a:pt x="1256069" y="679401"/>
                    <a:pt x="1256069" y="676662"/>
                  </a:cubicBezTo>
                  <a:cubicBezTo>
                    <a:pt x="1256069" y="672552"/>
                    <a:pt x="1257439" y="671182"/>
                    <a:pt x="1257439" y="671182"/>
                  </a:cubicBezTo>
                  <a:close/>
                  <a:moveTo>
                    <a:pt x="317784" y="669812"/>
                  </a:moveTo>
                  <a:cubicBezTo>
                    <a:pt x="317784" y="667073"/>
                    <a:pt x="321894" y="668443"/>
                    <a:pt x="323263" y="669812"/>
                  </a:cubicBezTo>
                  <a:cubicBezTo>
                    <a:pt x="323263" y="669812"/>
                    <a:pt x="321894" y="671182"/>
                    <a:pt x="321894" y="672552"/>
                  </a:cubicBezTo>
                  <a:cubicBezTo>
                    <a:pt x="320524" y="672552"/>
                    <a:pt x="317784" y="673922"/>
                    <a:pt x="317784" y="669812"/>
                  </a:cubicBezTo>
                  <a:close/>
                  <a:moveTo>
                    <a:pt x="280801" y="669812"/>
                  </a:moveTo>
                  <a:cubicBezTo>
                    <a:pt x="282171" y="669812"/>
                    <a:pt x="284910" y="668443"/>
                    <a:pt x="286280" y="669812"/>
                  </a:cubicBezTo>
                  <a:cubicBezTo>
                    <a:pt x="284910" y="669812"/>
                    <a:pt x="283540" y="672552"/>
                    <a:pt x="283540" y="673922"/>
                  </a:cubicBezTo>
                  <a:cubicBezTo>
                    <a:pt x="283540" y="672552"/>
                    <a:pt x="282171" y="671182"/>
                    <a:pt x="280801" y="669812"/>
                  </a:cubicBezTo>
                  <a:close/>
                  <a:moveTo>
                    <a:pt x="636938" y="667073"/>
                  </a:moveTo>
                  <a:cubicBezTo>
                    <a:pt x="638308" y="668443"/>
                    <a:pt x="641047" y="669812"/>
                    <a:pt x="642417" y="671182"/>
                  </a:cubicBezTo>
                  <a:cubicBezTo>
                    <a:pt x="636938" y="673922"/>
                    <a:pt x="635568" y="675292"/>
                    <a:pt x="634199" y="678031"/>
                  </a:cubicBezTo>
                  <a:cubicBezTo>
                    <a:pt x="635568" y="679401"/>
                    <a:pt x="635568" y="682141"/>
                    <a:pt x="639677" y="682141"/>
                  </a:cubicBezTo>
                  <a:cubicBezTo>
                    <a:pt x="642417" y="682141"/>
                    <a:pt x="642417" y="680771"/>
                    <a:pt x="643787" y="680771"/>
                  </a:cubicBezTo>
                  <a:lnTo>
                    <a:pt x="645157" y="676662"/>
                  </a:lnTo>
                  <a:cubicBezTo>
                    <a:pt x="645157" y="673922"/>
                    <a:pt x="642417" y="669812"/>
                    <a:pt x="641047" y="667073"/>
                  </a:cubicBezTo>
                  <a:close/>
                  <a:moveTo>
                    <a:pt x="128757" y="667073"/>
                  </a:moveTo>
                  <a:cubicBezTo>
                    <a:pt x="127388" y="669812"/>
                    <a:pt x="126018" y="672552"/>
                    <a:pt x="123279" y="675292"/>
                  </a:cubicBezTo>
                  <a:lnTo>
                    <a:pt x="123279" y="669812"/>
                  </a:lnTo>
                  <a:cubicBezTo>
                    <a:pt x="124648" y="668443"/>
                    <a:pt x="127388" y="668443"/>
                    <a:pt x="128757" y="667073"/>
                  </a:cubicBezTo>
                  <a:close/>
                  <a:moveTo>
                    <a:pt x="639677" y="660224"/>
                  </a:moveTo>
                  <a:lnTo>
                    <a:pt x="636938" y="662964"/>
                  </a:lnTo>
                  <a:cubicBezTo>
                    <a:pt x="638308" y="664334"/>
                    <a:pt x="639677" y="664334"/>
                    <a:pt x="639677" y="664334"/>
                  </a:cubicBezTo>
                  <a:cubicBezTo>
                    <a:pt x="641047" y="661594"/>
                    <a:pt x="641047" y="661594"/>
                    <a:pt x="639677" y="660224"/>
                  </a:cubicBezTo>
                  <a:close/>
                  <a:moveTo>
                    <a:pt x="110951" y="658855"/>
                  </a:moveTo>
                  <a:cubicBezTo>
                    <a:pt x="110951" y="662964"/>
                    <a:pt x="117799" y="661594"/>
                    <a:pt x="120539" y="661594"/>
                  </a:cubicBezTo>
                  <a:cubicBezTo>
                    <a:pt x="120539" y="661594"/>
                    <a:pt x="120539" y="662964"/>
                    <a:pt x="121909" y="664334"/>
                  </a:cubicBezTo>
                  <a:cubicBezTo>
                    <a:pt x="120539" y="665704"/>
                    <a:pt x="119169" y="668443"/>
                    <a:pt x="117799" y="669812"/>
                  </a:cubicBezTo>
                  <a:cubicBezTo>
                    <a:pt x="113690" y="667073"/>
                    <a:pt x="110951" y="662964"/>
                    <a:pt x="110951" y="658855"/>
                  </a:cubicBezTo>
                  <a:close/>
                  <a:moveTo>
                    <a:pt x="1376607" y="653376"/>
                  </a:moveTo>
                  <a:cubicBezTo>
                    <a:pt x="1377977" y="652006"/>
                    <a:pt x="1380717" y="652006"/>
                    <a:pt x="1382087" y="653376"/>
                  </a:cubicBezTo>
                  <a:cubicBezTo>
                    <a:pt x="1382087" y="653376"/>
                    <a:pt x="1382087" y="654745"/>
                    <a:pt x="1380717" y="656115"/>
                  </a:cubicBezTo>
                  <a:cubicBezTo>
                    <a:pt x="1379347" y="656115"/>
                    <a:pt x="1377977" y="654745"/>
                    <a:pt x="1376607" y="653376"/>
                  </a:cubicBezTo>
                  <a:close/>
                  <a:moveTo>
                    <a:pt x="1288943" y="653376"/>
                  </a:moveTo>
                  <a:lnTo>
                    <a:pt x="1294422" y="653376"/>
                  </a:lnTo>
                  <a:cubicBezTo>
                    <a:pt x="1295792" y="654745"/>
                    <a:pt x="1295792" y="653376"/>
                    <a:pt x="1295792" y="657485"/>
                  </a:cubicBezTo>
                  <a:cubicBezTo>
                    <a:pt x="1295792" y="660224"/>
                    <a:pt x="1294422" y="661594"/>
                    <a:pt x="1293052" y="662964"/>
                  </a:cubicBezTo>
                  <a:lnTo>
                    <a:pt x="1286204" y="662964"/>
                  </a:lnTo>
                  <a:cubicBezTo>
                    <a:pt x="1286204" y="661594"/>
                    <a:pt x="1284834" y="661594"/>
                    <a:pt x="1284834" y="658855"/>
                  </a:cubicBezTo>
                  <a:cubicBezTo>
                    <a:pt x="1284834" y="654745"/>
                    <a:pt x="1287573" y="654745"/>
                    <a:pt x="1288943" y="653376"/>
                  </a:cubicBezTo>
                  <a:close/>
                  <a:moveTo>
                    <a:pt x="172590" y="653376"/>
                  </a:moveTo>
                  <a:cubicBezTo>
                    <a:pt x="172590" y="654745"/>
                    <a:pt x="171220" y="657485"/>
                    <a:pt x="171220" y="662964"/>
                  </a:cubicBezTo>
                  <a:cubicBezTo>
                    <a:pt x="173960" y="660224"/>
                    <a:pt x="175329" y="657485"/>
                    <a:pt x="179439" y="657485"/>
                  </a:cubicBezTo>
                  <a:cubicBezTo>
                    <a:pt x="178069" y="656115"/>
                    <a:pt x="176699" y="654745"/>
                    <a:pt x="176699" y="653376"/>
                  </a:cubicBezTo>
                  <a:close/>
                  <a:moveTo>
                    <a:pt x="749258" y="652006"/>
                  </a:moveTo>
                  <a:cubicBezTo>
                    <a:pt x="750628" y="652006"/>
                    <a:pt x="753368" y="653376"/>
                    <a:pt x="753368" y="654745"/>
                  </a:cubicBezTo>
                  <a:lnTo>
                    <a:pt x="747888" y="654745"/>
                  </a:lnTo>
                  <a:close/>
                  <a:moveTo>
                    <a:pt x="72598" y="652006"/>
                  </a:moveTo>
                  <a:cubicBezTo>
                    <a:pt x="72598" y="649266"/>
                    <a:pt x="76707" y="650636"/>
                    <a:pt x="78076" y="652006"/>
                  </a:cubicBezTo>
                  <a:cubicBezTo>
                    <a:pt x="78076" y="652006"/>
                    <a:pt x="78076" y="653376"/>
                    <a:pt x="76707" y="654745"/>
                  </a:cubicBezTo>
                  <a:cubicBezTo>
                    <a:pt x="75337" y="654745"/>
                    <a:pt x="72598" y="656115"/>
                    <a:pt x="72598" y="652006"/>
                  </a:cubicBezTo>
                  <a:close/>
                  <a:moveTo>
                    <a:pt x="1442356" y="649266"/>
                  </a:moveTo>
                  <a:lnTo>
                    <a:pt x="1446465" y="649266"/>
                  </a:lnTo>
                  <a:cubicBezTo>
                    <a:pt x="1447835" y="650636"/>
                    <a:pt x="1449205" y="652006"/>
                    <a:pt x="1449205" y="653376"/>
                  </a:cubicBezTo>
                  <a:lnTo>
                    <a:pt x="1443726" y="654745"/>
                  </a:lnTo>
                  <a:cubicBezTo>
                    <a:pt x="1443726" y="653376"/>
                    <a:pt x="1442356" y="650636"/>
                    <a:pt x="1442356" y="649266"/>
                  </a:cubicBezTo>
                  <a:close/>
                  <a:moveTo>
                    <a:pt x="1430028" y="647897"/>
                  </a:moveTo>
                  <a:cubicBezTo>
                    <a:pt x="1434138" y="647897"/>
                    <a:pt x="1436877" y="649266"/>
                    <a:pt x="1436877" y="653376"/>
                  </a:cubicBezTo>
                  <a:cubicBezTo>
                    <a:pt x="1436877" y="656115"/>
                    <a:pt x="1432768" y="660224"/>
                    <a:pt x="1430028" y="660224"/>
                  </a:cubicBezTo>
                  <a:cubicBezTo>
                    <a:pt x="1425919" y="660224"/>
                    <a:pt x="1424549" y="657485"/>
                    <a:pt x="1424549" y="653376"/>
                  </a:cubicBezTo>
                  <a:cubicBezTo>
                    <a:pt x="1424549" y="650636"/>
                    <a:pt x="1427289" y="647897"/>
                    <a:pt x="1430028" y="647897"/>
                  </a:cubicBezTo>
                  <a:close/>
                  <a:moveTo>
                    <a:pt x="745149" y="646527"/>
                  </a:moveTo>
                  <a:lnTo>
                    <a:pt x="749258" y="647897"/>
                  </a:lnTo>
                  <a:lnTo>
                    <a:pt x="743779" y="649266"/>
                  </a:lnTo>
                  <a:close/>
                  <a:moveTo>
                    <a:pt x="536946" y="646527"/>
                  </a:moveTo>
                  <a:cubicBezTo>
                    <a:pt x="541055" y="646527"/>
                    <a:pt x="542425" y="647897"/>
                    <a:pt x="545164" y="647897"/>
                  </a:cubicBezTo>
                  <a:lnTo>
                    <a:pt x="545164" y="654745"/>
                  </a:lnTo>
                  <a:cubicBezTo>
                    <a:pt x="536946" y="661594"/>
                    <a:pt x="542425" y="665704"/>
                    <a:pt x="541055" y="669812"/>
                  </a:cubicBezTo>
                  <a:cubicBezTo>
                    <a:pt x="538315" y="675292"/>
                    <a:pt x="534206" y="678031"/>
                    <a:pt x="528727" y="678031"/>
                  </a:cubicBezTo>
                  <a:cubicBezTo>
                    <a:pt x="525988" y="678031"/>
                    <a:pt x="517769" y="672552"/>
                    <a:pt x="512290" y="672552"/>
                  </a:cubicBezTo>
                  <a:cubicBezTo>
                    <a:pt x="512290" y="671182"/>
                    <a:pt x="515030" y="671182"/>
                    <a:pt x="515030" y="669812"/>
                  </a:cubicBezTo>
                  <a:cubicBezTo>
                    <a:pt x="510920" y="661594"/>
                    <a:pt x="523248" y="650636"/>
                    <a:pt x="531466" y="652006"/>
                  </a:cubicBezTo>
                  <a:cubicBezTo>
                    <a:pt x="532836" y="650636"/>
                    <a:pt x="534206" y="646527"/>
                    <a:pt x="536946" y="646527"/>
                  </a:cubicBezTo>
                  <a:close/>
                  <a:moveTo>
                    <a:pt x="1223195" y="645157"/>
                  </a:moveTo>
                  <a:cubicBezTo>
                    <a:pt x="1224565" y="646527"/>
                    <a:pt x="1224565" y="647897"/>
                    <a:pt x="1224565" y="649266"/>
                  </a:cubicBezTo>
                  <a:cubicBezTo>
                    <a:pt x="1223195" y="649266"/>
                    <a:pt x="1220455" y="650636"/>
                    <a:pt x="1220455" y="646527"/>
                  </a:cubicBezTo>
                  <a:cubicBezTo>
                    <a:pt x="1220455" y="643787"/>
                    <a:pt x="1221825" y="645157"/>
                    <a:pt x="1223195" y="645157"/>
                  </a:cubicBezTo>
                  <a:close/>
                  <a:moveTo>
                    <a:pt x="268473" y="641048"/>
                  </a:moveTo>
                  <a:lnTo>
                    <a:pt x="271213" y="641048"/>
                  </a:lnTo>
                  <a:lnTo>
                    <a:pt x="272582" y="646527"/>
                  </a:lnTo>
                  <a:cubicBezTo>
                    <a:pt x="271213" y="646527"/>
                    <a:pt x="269843" y="646527"/>
                    <a:pt x="268473" y="645157"/>
                  </a:cubicBezTo>
                  <a:close/>
                  <a:moveTo>
                    <a:pt x="1368389" y="636939"/>
                  </a:moveTo>
                  <a:cubicBezTo>
                    <a:pt x="1372499" y="636939"/>
                    <a:pt x="1373868" y="638308"/>
                    <a:pt x="1375238" y="641048"/>
                  </a:cubicBezTo>
                  <a:cubicBezTo>
                    <a:pt x="1372499" y="643787"/>
                    <a:pt x="1371129" y="647897"/>
                    <a:pt x="1367019" y="647897"/>
                  </a:cubicBezTo>
                  <a:cubicBezTo>
                    <a:pt x="1364280" y="647897"/>
                    <a:pt x="1362910" y="646527"/>
                    <a:pt x="1361540" y="645157"/>
                  </a:cubicBezTo>
                  <a:cubicBezTo>
                    <a:pt x="1361540" y="639678"/>
                    <a:pt x="1365650" y="636939"/>
                    <a:pt x="1368389" y="636939"/>
                  </a:cubicBezTo>
                  <a:close/>
                  <a:moveTo>
                    <a:pt x="4110" y="636939"/>
                  </a:moveTo>
                  <a:lnTo>
                    <a:pt x="8219" y="636939"/>
                  </a:lnTo>
                  <a:lnTo>
                    <a:pt x="8219" y="642417"/>
                  </a:lnTo>
                  <a:cubicBezTo>
                    <a:pt x="5479" y="643787"/>
                    <a:pt x="2740" y="643787"/>
                    <a:pt x="0" y="642417"/>
                  </a:cubicBezTo>
                  <a:cubicBezTo>
                    <a:pt x="1370" y="641048"/>
                    <a:pt x="2740" y="638308"/>
                    <a:pt x="4110" y="636939"/>
                  </a:cubicBezTo>
                  <a:close/>
                  <a:moveTo>
                    <a:pt x="95883" y="630089"/>
                  </a:moveTo>
                  <a:cubicBezTo>
                    <a:pt x="97253" y="630089"/>
                    <a:pt x="97253" y="632829"/>
                    <a:pt x="95883" y="634199"/>
                  </a:cubicBezTo>
                  <a:cubicBezTo>
                    <a:pt x="94514" y="634199"/>
                    <a:pt x="94514" y="632829"/>
                    <a:pt x="93144" y="631459"/>
                  </a:cubicBezTo>
                  <a:cubicBezTo>
                    <a:pt x="93144" y="631459"/>
                    <a:pt x="94514" y="630089"/>
                    <a:pt x="95883" y="630089"/>
                  </a:cubicBezTo>
                  <a:close/>
                  <a:moveTo>
                    <a:pt x="746519" y="627350"/>
                  </a:moveTo>
                  <a:cubicBezTo>
                    <a:pt x="747888" y="627350"/>
                    <a:pt x="750628" y="630089"/>
                    <a:pt x="750628" y="631459"/>
                  </a:cubicBezTo>
                  <a:cubicBezTo>
                    <a:pt x="749258" y="632829"/>
                    <a:pt x="747888" y="632829"/>
                    <a:pt x="746519" y="632829"/>
                  </a:cubicBezTo>
                  <a:lnTo>
                    <a:pt x="743779" y="630089"/>
                  </a:lnTo>
                  <a:cubicBezTo>
                    <a:pt x="743779" y="628720"/>
                    <a:pt x="745149" y="628720"/>
                    <a:pt x="746519" y="627350"/>
                  </a:cubicBezTo>
                  <a:close/>
                  <a:moveTo>
                    <a:pt x="978008" y="625981"/>
                  </a:moveTo>
                  <a:cubicBezTo>
                    <a:pt x="980748" y="624611"/>
                    <a:pt x="983487" y="625981"/>
                    <a:pt x="984857" y="627350"/>
                  </a:cubicBezTo>
                  <a:cubicBezTo>
                    <a:pt x="984857" y="627350"/>
                    <a:pt x="984857" y="628720"/>
                    <a:pt x="982117" y="628720"/>
                  </a:cubicBezTo>
                  <a:cubicBezTo>
                    <a:pt x="978008" y="628720"/>
                    <a:pt x="979378" y="627350"/>
                    <a:pt x="978008" y="625981"/>
                  </a:cubicBezTo>
                  <a:close/>
                  <a:moveTo>
                    <a:pt x="1305380" y="624611"/>
                  </a:moveTo>
                  <a:cubicBezTo>
                    <a:pt x="1305380" y="624611"/>
                    <a:pt x="1306750" y="625981"/>
                    <a:pt x="1306750" y="627350"/>
                  </a:cubicBezTo>
                  <a:cubicBezTo>
                    <a:pt x="1305380" y="627350"/>
                    <a:pt x="1304011" y="627350"/>
                    <a:pt x="1302641" y="625981"/>
                  </a:cubicBezTo>
                  <a:cubicBezTo>
                    <a:pt x="1302641" y="625981"/>
                    <a:pt x="1304011" y="624611"/>
                    <a:pt x="1305380" y="624611"/>
                  </a:cubicBezTo>
                  <a:close/>
                  <a:moveTo>
                    <a:pt x="853360" y="624611"/>
                  </a:moveTo>
                  <a:lnTo>
                    <a:pt x="857469" y="624611"/>
                  </a:lnTo>
                  <a:cubicBezTo>
                    <a:pt x="857469" y="625981"/>
                    <a:pt x="857469" y="627350"/>
                    <a:pt x="856099" y="628720"/>
                  </a:cubicBezTo>
                  <a:cubicBezTo>
                    <a:pt x="854730" y="628720"/>
                    <a:pt x="851990" y="627350"/>
                    <a:pt x="853360" y="624611"/>
                  </a:cubicBezTo>
                  <a:close/>
                  <a:moveTo>
                    <a:pt x="539685" y="623241"/>
                  </a:moveTo>
                  <a:lnTo>
                    <a:pt x="541055" y="623241"/>
                  </a:lnTo>
                  <a:cubicBezTo>
                    <a:pt x="541055" y="625981"/>
                    <a:pt x="538315" y="628720"/>
                    <a:pt x="536946" y="631459"/>
                  </a:cubicBezTo>
                  <a:lnTo>
                    <a:pt x="530097" y="631459"/>
                  </a:lnTo>
                  <a:cubicBezTo>
                    <a:pt x="530097" y="630089"/>
                    <a:pt x="528727" y="631459"/>
                    <a:pt x="528727" y="627350"/>
                  </a:cubicBezTo>
                  <a:cubicBezTo>
                    <a:pt x="528727" y="623241"/>
                    <a:pt x="534206" y="621871"/>
                    <a:pt x="539685" y="623241"/>
                  </a:cubicBezTo>
                  <a:close/>
                  <a:moveTo>
                    <a:pt x="143825" y="623241"/>
                  </a:moveTo>
                  <a:lnTo>
                    <a:pt x="149304" y="624611"/>
                  </a:lnTo>
                  <a:cubicBezTo>
                    <a:pt x="147934" y="627350"/>
                    <a:pt x="146564" y="628720"/>
                    <a:pt x="145195" y="630089"/>
                  </a:cubicBezTo>
                  <a:cubicBezTo>
                    <a:pt x="143825" y="628720"/>
                    <a:pt x="142455" y="628720"/>
                    <a:pt x="142455" y="625981"/>
                  </a:cubicBezTo>
                  <a:cubicBezTo>
                    <a:pt x="142455" y="621871"/>
                    <a:pt x="142455" y="624611"/>
                    <a:pt x="143825" y="623241"/>
                  </a:cubicBezTo>
                  <a:close/>
                  <a:moveTo>
                    <a:pt x="1280724" y="621871"/>
                  </a:moveTo>
                  <a:lnTo>
                    <a:pt x="1286204" y="621871"/>
                  </a:lnTo>
                  <a:lnTo>
                    <a:pt x="1288943" y="624611"/>
                  </a:lnTo>
                  <a:cubicBezTo>
                    <a:pt x="1287573" y="625981"/>
                    <a:pt x="1284834" y="627350"/>
                    <a:pt x="1282094" y="628720"/>
                  </a:cubicBezTo>
                  <a:cubicBezTo>
                    <a:pt x="1282094" y="627350"/>
                    <a:pt x="1282094" y="624611"/>
                    <a:pt x="1280724" y="621871"/>
                  </a:cubicBezTo>
                  <a:close/>
                  <a:moveTo>
                    <a:pt x="1309489" y="620501"/>
                  </a:moveTo>
                  <a:lnTo>
                    <a:pt x="1313599" y="620501"/>
                  </a:lnTo>
                  <a:cubicBezTo>
                    <a:pt x="1313599" y="620501"/>
                    <a:pt x="1313599" y="621871"/>
                    <a:pt x="1312229" y="623241"/>
                  </a:cubicBezTo>
                  <a:cubicBezTo>
                    <a:pt x="1310859" y="621871"/>
                    <a:pt x="1309489" y="621871"/>
                    <a:pt x="1309489" y="620501"/>
                  </a:cubicBezTo>
                  <a:close/>
                  <a:moveTo>
                    <a:pt x="180808" y="617762"/>
                  </a:moveTo>
                  <a:cubicBezTo>
                    <a:pt x="180808" y="623241"/>
                    <a:pt x="178069" y="631459"/>
                    <a:pt x="178069" y="635569"/>
                  </a:cubicBezTo>
                  <a:cubicBezTo>
                    <a:pt x="178069" y="638308"/>
                    <a:pt x="179439" y="638308"/>
                    <a:pt x="179439" y="638308"/>
                  </a:cubicBezTo>
                  <a:cubicBezTo>
                    <a:pt x="184918" y="635569"/>
                    <a:pt x="190397" y="631459"/>
                    <a:pt x="194506" y="630089"/>
                  </a:cubicBezTo>
                  <a:cubicBezTo>
                    <a:pt x="193136" y="625981"/>
                    <a:pt x="193136" y="621871"/>
                    <a:pt x="193136" y="617762"/>
                  </a:cubicBezTo>
                  <a:cubicBezTo>
                    <a:pt x="190397" y="619132"/>
                    <a:pt x="190397" y="621871"/>
                    <a:pt x="189027" y="623241"/>
                  </a:cubicBezTo>
                  <a:cubicBezTo>
                    <a:pt x="187657" y="620501"/>
                    <a:pt x="183548" y="619132"/>
                    <a:pt x="180808" y="617762"/>
                  </a:cubicBezTo>
                  <a:close/>
                  <a:moveTo>
                    <a:pt x="1260178" y="613652"/>
                  </a:moveTo>
                  <a:lnTo>
                    <a:pt x="1260178" y="620501"/>
                  </a:lnTo>
                  <a:cubicBezTo>
                    <a:pt x="1258808" y="620501"/>
                    <a:pt x="1256069" y="621871"/>
                    <a:pt x="1254699" y="621871"/>
                  </a:cubicBezTo>
                  <a:lnTo>
                    <a:pt x="1251960" y="619132"/>
                  </a:lnTo>
                  <a:lnTo>
                    <a:pt x="1251960" y="615022"/>
                  </a:lnTo>
                  <a:cubicBezTo>
                    <a:pt x="1253329" y="615022"/>
                    <a:pt x="1254699" y="613652"/>
                    <a:pt x="1260178" y="613652"/>
                  </a:cubicBezTo>
                  <a:close/>
                  <a:moveTo>
                    <a:pt x="135606" y="609543"/>
                  </a:moveTo>
                  <a:lnTo>
                    <a:pt x="139716" y="609543"/>
                  </a:lnTo>
                  <a:cubicBezTo>
                    <a:pt x="139716" y="609543"/>
                    <a:pt x="139716" y="610913"/>
                    <a:pt x="141085" y="612283"/>
                  </a:cubicBezTo>
                  <a:cubicBezTo>
                    <a:pt x="139716" y="613652"/>
                    <a:pt x="139716" y="615022"/>
                    <a:pt x="138346" y="616392"/>
                  </a:cubicBezTo>
                  <a:cubicBezTo>
                    <a:pt x="136976" y="616392"/>
                    <a:pt x="135606" y="616392"/>
                    <a:pt x="134237" y="615022"/>
                  </a:cubicBezTo>
                  <a:close/>
                  <a:moveTo>
                    <a:pt x="1291683" y="606804"/>
                  </a:moveTo>
                  <a:cubicBezTo>
                    <a:pt x="1290313" y="609543"/>
                    <a:pt x="1290313" y="612283"/>
                    <a:pt x="1290313" y="615022"/>
                  </a:cubicBezTo>
                  <a:cubicBezTo>
                    <a:pt x="1288943" y="613652"/>
                    <a:pt x="1287573" y="610913"/>
                    <a:pt x="1284834" y="609543"/>
                  </a:cubicBezTo>
                  <a:cubicBezTo>
                    <a:pt x="1286204" y="606804"/>
                    <a:pt x="1288943" y="606804"/>
                    <a:pt x="1291683" y="606804"/>
                  </a:cubicBezTo>
                  <a:close/>
                  <a:moveTo>
                    <a:pt x="510920" y="605434"/>
                  </a:moveTo>
                  <a:cubicBezTo>
                    <a:pt x="512290" y="605434"/>
                    <a:pt x="515030" y="606804"/>
                    <a:pt x="517769" y="608174"/>
                  </a:cubicBezTo>
                  <a:lnTo>
                    <a:pt x="517769" y="612283"/>
                  </a:lnTo>
                  <a:cubicBezTo>
                    <a:pt x="516399" y="613652"/>
                    <a:pt x="517769" y="613652"/>
                    <a:pt x="513660" y="613652"/>
                  </a:cubicBezTo>
                  <a:cubicBezTo>
                    <a:pt x="510920" y="613652"/>
                    <a:pt x="509550" y="612283"/>
                    <a:pt x="509550" y="608174"/>
                  </a:cubicBezTo>
                  <a:cubicBezTo>
                    <a:pt x="509550" y="605434"/>
                    <a:pt x="509550" y="606804"/>
                    <a:pt x="510920" y="605434"/>
                  </a:cubicBezTo>
                  <a:close/>
                  <a:moveTo>
                    <a:pt x="439693" y="604064"/>
                  </a:moveTo>
                  <a:cubicBezTo>
                    <a:pt x="441062" y="605434"/>
                    <a:pt x="441062" y="605434"/>
                    <a:pt x="439693" y="608174"/>
                  </a:cubicBezTo>
                  <a:cubicBezTo>
                    <a:pt x="439693" y="608174"/>
                    <a:pt x="438323" y="608174"/>
                    <a:pt x="436953" y="606804"/>
                  </a:cubicBezTo>
                  <a:close/>
                  <a:moveTo>
                    <a:pt x="115060" y="602694"/>
                  </a:moveTo>
                  <a:cubicBezTo>
                    <a:pt x="115060" y="602694"/>
                    <a:pt x="116430" y="604064"/>
                    <a:pt x="116430" y="605434"/>
                  </a:cubicBezTo>
                  <a:cubicBezTo>
                    <a:pt x="116430" y="605434"/>
                    <a:pt x="115060" y="606804"/>
                    <a:pt x="113690" y="606804"/>
                  </a:cubicBezTo>
                  <a:cubicBezTo>
                    <a:pt x="113690" y="606804"/>
                    <a:pt x="113690" y="602694"/>
                    <a:pt x="115060" y="602694"/>
                  </a:cubicBezTo>
                  <a:close/>
                  <a:moveTo>
                    <a:pt x="1324557" y="601324"/>
                  </a:moveTo>
                  <a:lnTo>
                    <a:pt x="1328666" y="601324"/>
                  </a:lnTo>
                  <a:cubicBezTo>
                    <a:pt x="1328666" y="602694"/>
                    <a:pt x="1330036" y="604064"/>
                    <a:pt x="1330036" y="605434"/>
                  </a:cubicBezTo>
                  <a:cubicBezTo>
                    <a:pt x="1328666" y="605434"/>
                    <a:pt x="1325927" y="606804"/>
                    <a:pt x="1323187" y="605434"/>
                  </a:cubicBezTo>
                  <a:close/>
                  <a:moveTo>
                    <a:pt x="1299901" y="601324"/>
                  </a:moveTo>
                  <a:cubicBezTo>
                    <a:pt x="1299901" y="605434"/>
                    <a:pt x="1297162" y="605434"/>
                    <a:pt x="1297162" y="608174"/>
                  </a:cubicBezTo>
                  <a:lnTo>
                    <a:pt x="1297162" y="602694"/>
                  </a:lnTo>
                  <a:cubicBezTo>
                    <a:pt x="1297162" y="602694"/>
                    <a:pt x="1298531" y="601324"/>
                    <a:pt x="1299901" y="601324"/>
                  </a:cubicBezTo>
                  <a:close/>
                  <a:moveTo>
                    <a:pt x="169850" y="598585"/>
                  </a:moveTo>
                  <a:lnTo>
                    <a:pt x="169850" y="605434"/>
                  </a:lnTo>
                  <a:lnTo>
                    <a:pt x="173960" y="609543"/>
                  </a:lnTo>
                  <a:cubicBezTo>
                    <a:pt x="173960" y="608174"/>
                    <a:pt x="175329" y="606804"/>
                    <a:pt x="175329" y="606804"/>
                  </a:cubicBezTo>
                  <a:cubicBezTo>
                    <a:pt x="175329" y="604064"/>
                    <a:pt x="172590" y="601324"/>
                    <a:pt x="169850" y="598585"/>
                  </a:cubicBezTo>
                  <a:close/>
                  <a:moveTo>
                    <a:pt x="1010882" y="593106"/>
                  </a:moveTo>
                  <a:cubicBezTo>
                    <a:pt x="1012252" y="594476"/>
                    <a:pt x="1013621" y="594476"/>
                    <a:pt x="1014991" y="595846"/>
                  </a:cubicBezTo>
                  <a:cubicBezTo>
                    <a:pt x="1013621" y="597216"/>
                    <a:pt x="1012252" y="597216"/>
                    <a:pt x="1010882" y="597216"/>
                  </a:cubicBezTo>
                  <a:lnTo>
                    <a:pt x="1008143" y="594476"/>
                  </a:lnTo>
                  <a:cubicBezTo>
                    <a:pt x="1008143" y="594476"/>
                    <a:pt x="1010882" y="594476"/>
                    <a:pt x="1010882" y="593106"/>
                  </a:cubicBezTo>
                  <a:close/>
                  <a:moveTo>
                    <a:pt x="445172" y="593106"/>
                  </a:moveTo>
                  <a:lnTo>
                    <a:pt x="453390" y="593106"/>
                  </a:lnTo>
                  <a:cubicBezTo>
                    <a:pt x="453390" y="594476"/>
                    <a:pt x="454760" y="597216"/>
                    <a:pt x="454760" y="598585"/>
                  </a:cubicBezTo>
                  <a:cubicBezTo>
                    <a:pt x="453390" y="599955"/>
                    <a:pt x="452020" y="601324"/>
                    <a:pt x="449281" y="601324"/>
                  </a:cubicBezTo>
                  <a:cubicBezTo>
                    <a:pt x="445172" y="601324"/>
                    <a:pt x="445172" y="599955"/>
                    <a:pt x="443802" y="598585"/>
                  </a:cubicBezTo>
                  <a:close/>
                  <a:moveTo>
                    <a:pt x="515030" y="580778"/>
                  </a:moveTo>
                  <a:lnTo>
                    <a:pt x="520508" y="580778"/>
                  </a:lnTo>
                  <a:lnTo>
                    <a:pt x="520508" y="584888"/>
                  </a:lnTo>
                  <a:cubicBezTo>
                    <a:pt x="519139" y="584888"/>
                    <a:pt x="516399" y="583518"/>
                    <a:pt x="515030" y="580778"/>
                  </a:cubicBezTo>
                  <a:close/>
                  <a:moveTo>
                    <a:pt x="113690" y="580778"/>
                  </a:moveTo>
                  <a:cubicBezTo>
                    <a:pt x="115060" y="582148"/>
                    <a:pt x="115060" y="583518"/>
                    <a:pt x="115060" y="584888"/>
                  </a:cubicBezTo>
                  <a:cubicBezTo>
                    <a:pt x="113690" y="586257"/>
                    <a:pt x="109581" y="582148"/>
                    <a:pt x="109581" y="584888"/>
                  </a:cubicBezTo>
                  <a:cubicBezTo>
                    <a:pt x="109581" y="582148"/>
                    <a:pt x="112321" y="580778"/>
                    <a:pt x="113690" y="580778"/>
                  </a:cubicBezTo>
                  <a:close/>
                  <a:moveTo>
                    <a:pt x="172590" y="573929"/>
                  </a:moveTo>
                  <a:cubicBezTo>
                    <a:pt x="172590" y="576669"/>
                    <a:pt x="175329" y="578039"/>
                    <a:pt x="175329" y="579409"/>
                  </a:cubicBezTo>
                  <a:cubicBezTo>
                    <a:pt x="172590" y="580778"/>
                    <a:pt x="171220" y="579409"/>
                    <a:pt x="171220" y="583518"/>
                  </a:cubicBezTo>
                  <a:cubicBezTo>
                    <a:pt x="171220" y="586257"/>
                    <a:pt x="179439" y="591736"/>
                    <a:pt x="182178" y="594476"/>
                  </a:cubicBezTo>
                  <a:lnTo>
                    <a:pt x="189027" y="594476"/>
                  </a:lnTo>
                  <a:lnTo>
                    <a:pt x="189027" y="584888"/>
                  </a:lnTo>
                  <a:cubicBezTo>
                    <a:pt x="189027" y="573929"/>
                    <a:pt x="179439" y="575299"/>
                    <a:pt x="172590" y="573929"/>
                  </a:cubicBezTo>
                  <a:close/>
                  <a:moveTo>
                    <a:pt x="78076" y="571190"/>
                  </a:moveTo>
                  <a:cubicBezTo>
                    <a:pt x="79446" y="571190"/>
                    <a:pt x="80816" y="571190"/>
                    <a:pt x="82186" y="572560"/>
                  </a:cubicBezTo>
                  <a:cubicBezTo>
                    <a:pt x="82186" y="572560"/>
                    <a:pt x="82186" y="573929"/>
                    <a:pt x="78076" y="575299"/>
                  </a:cubicBezTo>
                  <a:close/>
                  <a:moveTo>
                    <a:pt x="245187" y="568451"/>
                  </a:moveTo>
                  <a:cubicBezTo>
                    <a:pt x="246557" y="569820"/>
                    <a:pt x="249296" y="569820"/>
                    <a:pt x="252036" y="571190"/>
                  </a:cubicBezTo>
                  <a:lnTo>
                    <a:pt x="252036" y="576669"/>
                  </a:lnTo>
                  <a:cubicBezTo>
                    <a:pt x="250666" y="578039"/>
                    <a:pt x="247927" y="578039"/>
                    <a:pt x="245187" y="576669"/>
                  </a:cubicBezTo>
                  <a:close/>
                  <a:moveTo>
                    <a:pt x="512290" y="567081"/>
                  </a:moveTo>
                  <a:lnTo>
                    <a:pt x="517769" y="568451"/>
                  </a:lnTo>
                  <a:cubicBezTo>
                    <a:pt x="516399" y="569820"/>
                    <a:pt x="515030" y="572560"/>
                    <a:pt x="513660" y="573929"/>
                  </a:cubicBezTo>
                  <a:cubicBezTo>
                    <a:pt x="513660" y="572560"/>
                    <a:pt x="513660" y="569820"/>
                    <a:pt x="512290" y="567081"/>
                  </a:cubicBezTo>
                  <a:close/>
                  <a:moveTo>
                    <a:pt x="1384826" y="564341"/>
                  </a:moveTo>
                  <a:cubicBezTo>
                    <a:pt x="1386196" y="564341"/>
                    <a:pt x="1388935" y="565711"/>
                    <a:pt x="1388935" y="567081"/>
                  </a:cubicBezTo>
                  <a:lnTo>
                    <a:pt x="1383457" y="568451"/>
                  </a:lnTo>
                  <a:close/>
                  <a:moveTo>
                    <a:pt x="480785" y="564341"/>
                  </a:moveTo>
                  <a:cubicBezTo>
                    <a:pt x="480785" y="561602"/>
                    <a:pt x="484895" y="562971"/>
                    <a:pt x="486265" y="564341"/>
                  </a:cubicBezTo>
                  <a:cubicBezTo>
                    <a:pt x="486265" y="564341"/>
                    <a:pt x="486265" y="565711"/>
                    <a:pt x="484895" y="567081"/>
                  </a:cubicBezTo>
                  <a:cubicBezTo>
                    <a:pt x="483525" y="567081"/>
                    <a:pt x="480785" y="568451"/>
                    <a:pt x="480785" y="564341"/>
                  </a:cubicBezTo>
                  <a:close/>
                  <a:moveTo>
                    <a:pt x="19177" y="564341"/>
                  </a:moveTo>
                  <a:cubicBezTo>
                    <a:pt x="20547" y="564341"/>
                    <a:pt x="21916" y="564341"/>
                    <a:pt x="23286" y="565711"/>
                  </a:cubicBezTo>
                  <a:lnTo>
                    <a:pt x="20547" y="568451"/>
                  </a:lnTo>
                  <a:cubicBezTo>
                    <a:pt x="20547" y="567081"/>
                    <a:pt x="19177" y="565711"/>
                    <a:pt x="19177" y="564341"/>
                  </a:cubicBezTo>
                  <a:close/>
                  <a:moveTo>
                    <a:pt x="506811" y="562971"/>
                  </a:moveTo>
                  <a:lnTo>
                    <a:pt x="506811" y="565711"/>
                  </a:lnTo>
                  <a:cubicBezTo>
                    <a:pt x="506811" y="562971"/>
                    <a:pt x="505441" y="564341"/>
                    <a:pt x="504071" y="564341"/>
                  </a:cubicBezTo>
                  <a:cubicBezTo>
                    <a:pt x="504071" y="564341"/>
                    <a:pt x="505441" y="562971"/>
                    <a:pt x="506811" y="562971"/>
                  </a:cubicBezTo>
                  <a:close/>
                  <a:moveTo>
                    <a:pt x="117799" y="558862"/>
                  </a:moveTo>
                  <a:cubicBezTo>
                    <a:pt x="117799" y="561602"/>
                    <a:pt x="115060" y="557492"/>
                    <a:pt x="115060" y="560232"/>
                  </a:cubicBezTo>
                  <a:cubicBezTo>
                    <a:pt x="115060" y="557492"/>
                    <a:pt x="116430" y="558862"/>
                    <a:pt x="117799" y="558862"/>
                  </a:cubicBezTo>
                  <a:close/>
                  <a:moveTo>
                    <a:pt x="275322" y="557492"/>
                  </a:moveTo>
                  <a:cubicBezTo>
                    <a:pt x="279431" y="557492"/>
                    <a:pt x="284910" y="561602"/>
                    <a:pt x="284910" y="564341"/>
                  </a:cubicBezTo>
                  <a:cubicBezTo>
                    <a:pt x="284910" y="568451"/>
                    <a:pt x="282171" y="572560"/>
                    <a:pt x="279431" y="575299"/>
                  </a:cubicBezTo>
                  <a:cubicBezTo>
                    <a:pt x="279431" y="576669"/>
                    <a:pt x="280801" y="575299"/>
                    <a:pt x="280801" y="578039"/>
                  </a:cubicBezTo>
                  <a:cubicBezTo>
                    <a:pt x="280801" y="583518"/>
                    <a:pt x="272582" y="584888"/>
                    <a:pt x="271213" y="584888"/>
                  </a:cubicBezTo>
                  <a:cubicBezTo>
                    <a:pt x="265733" y="584888"/>
                    <a:pt x="264364" y="583518"/>
                    <a:pt x="264364" y="578039"/>
                  </a:cubicBezTo>
                  <a:cubicBezTo>
                    <a:pt x="264364" y="573929"/>
                    <a:pt x="265733" y="568451"/>
                    <a:pt x="265733" y="565711"/>
                  </a:cubicBezTo>
                  <a:cubicBezTo>
                    <a:pt x="265733" y="557492"/>
                    <a:pt x="273952" y="557492"/>
                    <a:pt x="275322" y="557492"/>
                  </a:cubicBezTo>
                  <a:close/>
                  <a:moveTo>
                    <a:pt x="1364280" y="554753"/>
                  </a:moveTo>
                  <a:lnTo>
                    <a:pt x="1368389" y="554753"/>
                  </a:lnTo>
                  <a:lnTo>
                    <a:pt x="1368389" y="557492"/>
                  </a:lnTo>
                  <a:lnTo>
                    <a:pt x="1364280" y="557492"/>
                  </a:lnTo>
                  <a:close/>
                  <a:moveTo>
                    <a:pt x="91774" y="553383"/>
                  </a:moveTo>
                  <a:lnTo>
                    <a:pt x="98623" y="553383"/>
                  </a:lnTo>
                  <a:cubicBezTo>
                    <a:pt x="98623" y="556123"/>
                    <a:pt x="99993" y="557492"/>
                    <a:pt x="98623" y="562971"/>
                  </a:cubicBezTo>
                  <a:cubicBezTo>
                    <a:pt x="97253" y="562971"/>
                    <a:pt x="94514" y="564341"/>
                    <a:pt x="91774" y="562971"/>
                  </a:cubicBezTo>
                  <a:cubicBezTo>
                    <a:pt x="91774" y="560232"/>
                    <a:pt x="90404" y="557492"/>
                    <a:pt x="91774" y="553383"/>
                  </a:cubicBezTo>
                  <a:close/>
                  <a:moveTo>
                    <a:pt x="49311" y="549274"/>
                  </a:moveTo>
                  <a:cubicBezTo>
                    <a:pt x="47942" y="549274"/>
                    <a:pt x="46572" y="547904"/>
                    <a:pt x="46572" y="550644"/>
                  </a:cubicBezTo>
                  <a:cubicBezTo>
                    <a:pt x="46572" y="547904"/>
                    <a:pt x="49311" y="550644"/>
                    <a:pt x="49311" y="549274"/>
                  </a:cubicBezTo>
                  <a:close/>
                  <a:moveTo>
                    <a:pt x="178069" y="545164"/>
                  </a:moveTo>
                  <a:cubicBezTo>
                    <a:pt x="175329" y="546534"/>
                    <a:pt x="173960" y="549274"/>
                    <a:pt x="173960" y="562971"/>
                  </a:cubicBezTo>
                  <a:cubicBezTo>
                    <a:pt x="175329" y="561602"/>
                    <a:pt x="179439" y="561602"/>
                    <a:pt x="180808" y="561602"/>
                  </a:cubicBezTo>
                  <a:cubicBezTo>
                    <a:pt x="179439" y="553383"/>
                    <a:pt x="178069" y="549274"/>
                    <a:pt x="178069" y="545164"/>
                  </a:cubicBezTo>
                  <a:close/>
                  <a:moveTo>
                    <a:pt x="38353" y="536946"/>
                  </a:moveTo>
                  <a:cubicBezTo>
                    <a:pt x="39723" y="536946"/>
                    <a:pt x="41093" y="536946"/>
                    <a:pt x="42463" y="538316"/>
                  </a:cubicBezTo>
                  <a:cubicBezTo>
                    <a:pt x="41093" y="539686"/>
                    <a:pt x="41093" y="542425"/>
                    <a:pt x="39723" y="543795"/>
                  </a:cubicBezTo>
                  <a:cubicBezTo>
                    <a:pt x="39723" y="542425"/>
                    <a:pt x="38353" y="541055"/>
                    <a:pt x="38353" y="536946"/>
                  </a:cubicBezTo>
                  <a:close/>
                  <a:moveTo>
                    <a:pt x="32875" y="530097"/>
                  </a:moveTo>
                  <a:cubicBezTo>
                    <a:pt x="34244" y="531467"/>
                    <a:pt x="34244" y="532837"/>
                    <a:pt x="34244" y="534206"/>
                  </a:cubicBezTo>
                  <a:cubicBezTo>
                    <a:pt x="34244" y="534206"/>
                    <a:pt x="32875" y="534206"/>
                    <a:pt x="31505" y="532837"/>
                  </a:cubicBezTo>
                  <a:cubicBezTo>
                    <a:pt x="31505" y="532837"/>
                    <a:pt x="31505" y="531467"/>
                    <a:pt x="32875" y="530097"/>
                  </a:cubicBezTo>
                  <a:close/>
                  <a:moveTo>
                    <a:pt x="95883" y="517769"/>
                  </a:moveTo>
                  <a:lnTo>
                    <a:pt x="101362" y="517769"/>
                  </a:lnTo>
                  <a:cubicBezTo>
                    <a:pt x="102732" y="519139"/>
                    <a:pt x="102732" y="517769"/>
                    <a:pt x="102732" y="520509"/>
                  </a:cubicBezTo>
                  <a:cubicBezTo>
                    <a:pt x="102732" y="524618"/>
                    <a:pt x="101362" y="525988"/>
                    <a:pt x="98623" y="527358"/>
                  </a:cubicBezTo>
                  <a:cubicBezTo>
                    <a:pt x="95883" y="525988"/>
                    <a:pt x="95883" y="523248"/>
                    <a:pt x="95883" y="520509"/>
                  </a:cubicBezTo>
                  <a:lnTo>
                    <a:pt x="95883" y="519139"/>
                  </a:lnTo>
                  <a:close/>
                  <a:moveTo>
                    <a:pt x="80816" y="505441"/>
                  </a:moveTo>
                  <a:cubicBezTo>
                    <a:pt x="82186" y="505441"/>
                    <a:pt x="84925" y="508181"/>
                    <a:pt x="87665" y="509551"/>
                  </a:cubicBezTo>
                  <a:lnTo>
                    <a:pt x="87665" y="515030"/>
                  </a:lnTo>
                  <a:cubicBezTo>
                    <a:pt x="87665" y="515030"/>
                    <a:pt x="87665" y="516400"/>
                    <a:pt x="84925" y="516400"/>
                  </a:cubicBezTo>
                  <a:cubicBezTo>
                    <a:pt x="80816" y="516400"/>
                    <a:pt x="80816" y="513660"/>
                    <a:pt x="78076" y="513660"/>
                  </a:cubicBezTo>
                  <a:cubicBezTo>
                    <a:pt x="79446" y="510921"/>
                    <a:pt x="79446" y="508181"/>
                    <a:pt x="80816" y="505441"/>
                  </a:cubicBezTo>
                  <a:close/>
                  <a:moveTo>
                    <a:pt x="1431398" y="504072"/>
                  </a:moveTo>
                  <a:cubicBezTo>
                    <a:pt x="1434138" y="504072"/>
                    <a:pt x="1436877" y="506811"/>
                    <a:pt x="1438247" y="508181"/>
                  </a:cubicBezTo>
                  <a:lnTo>
                    <a:pt x="1431398" y="508181"/>
                  </a:lnTo>
                  <a:cubicBezTo>
                    <a:pt x="1430028" y="506811"/>
                    <a:pt x="1430028" y="505441"/>
                    <a:pt x="1431398" y="504072"/>
                  </a:cubicBezTo>
                  <a:close/>
                  <a:moveTo>
                    <a:pt x="395860" y="482156"/>
                  </a:moveTo>
                  <a:cubicBezTo>
                    <a:pt x="397230" y="482156"/>
                    <a:pt x="397230" y="483525"/>
                    <a:pt x="397230" y="484895"/>
                  </a:cubicBezTo>
                  <a:lnTo>
                    <a:pt x="393121" y="484895"/>
                  </a:lnTo>
                  <a:cubicBezTo>
                    <a:pt x="394491" y="483525"/>
                    <a:pt x="394491" y="482156"/>
                    <a:pt x="395860" y="482156"/>
                  </a:cubicBezTo>
                  <a:close/>
                  <a:moveTo>
                    <a:pt x="1383457" y="475307"/>
                  </a:moveTo>
                  <a:lnTo>
                    <a:pt x="1388935" y="476676"/>
                  </a:lnTo>
                  <a:cubicBezTo>
                    <a:pt x="1388935" y="478046"/>
                    <a:pt x="1387566" y="480786"/>
                    <a:pt x="1386196" y="482156"/>
                  </a:cubicBezTo>
                  <a:cubicBezTo>
                    <a:pt x="1384826" y="480786"/>
                    <a:pt x="1380717" y="480786"/>
                    <a:pt x="1383457" y="475307"/>
                  </a:cubicBezTo>
                  <a:close/>
                  <a:moveTo>
                    <a:pt x="1362910" y="472567"/>
                  </a:moveTo>
                  <a:cubicBezTo>
                    <a:pt x="1362910" y="473937"/>
                    <a:pt x="1364280" y="473937"/>
                    <a:pt x="1364280" y="478046"/>
                  </a:cubicBezTo>
                  <a:cubicBezTo>
                    <a:pt x="1364280" y="480786"/>
                    <a:pt x="1362910" y="482156"/>
                    <a:pt x="1360171" y="483525"/>
                  </a:cubicBezTo>
                  <a:lnTo>
                    <a:pt x="1353322" y="483525"/>
                  </a:lnTo>
                  <a:cubicBezTo>
                    <a:pt x="1353322" y="483525"/>
                    <a:pt x="1351952" y="483525"/>
                    <a:pt x="1351952" y="480786"/>
                  </a:cubicBezTo>
                  <a:cubicBezTo>
                    <a:pt x="1351952" y="475307"/>
                    <a:pt x="1357431" y="472567"/>
                    <a:pt x="1362910" y="472567"/>
                  </a:cubicBezTo>
                  <a:close/>
                  <a:moveTo>
                    <a:pt x="268473" y="465718"/>
                  </a:moveTo>
                  <a:cubicBezTo>
                    <a:pt x="269843" y="465718"/>
                    <a:pt x="271213" y="465718"/>
                    <a:pt x="272582" y="467088"/>
                  </a:cubicBezTo>
                  <a:cubicBezTo>
                    <a:pt x="272582" y="469828"/>
                    <a:pt x="271213" y="469828"/>
                    <a:pt x="268473" y="471198"/>
                  </a:cubicBezTo>
                  <a:cubicBezTo>
                    <a:pt x="268473" y="469828"/>
                    <a:pt x="267103" y="467088"/>
                    <a:pt x="268473" y="465718"/>
                  </a:cubicBezTo>
                  <a:close/>
                  <a:moveTo>
                    <a:pt x="545164" y="464348"/>
                  </a:moveTo>
                  <a:lnTo>
                    <a:pt x="549273" y="464348"/>
                  </a:lnTo>
                  <a:cubicBezTo>
                    <a:pt x="549273" y="465718"/>
                    <a:pt x="549273" y="467088"/>
                    <a:pt x="547904" y="468458"/>
                  </a:cubicBezTo>
                  <a:cubicBezTo>
                    <a:pt x="546534" y="468458"/>
                    <a:pt x="543794" y="467088"/>
                    <a:pt x="545164" y="464348"/>
                  </a:cubicBezTo>
                  <a:close/>
                  <a:moveTo>
                    <a:pt x="1451945" y="450651"/>
                  </a:moveTo>
                  <a:cubicBezTo>
                    <a:pt x="1453314" y="450651"/>
                    <a:pt x="1453314" y="452021"/>
                    <a:pt x="1453314" y="453391"/>
                  </a:cubicBezTo>
                  <a:cubicBezTo>
                    <a:pt x="1451945" y="453391"/>
                    <a:pt x="1450575" y="453391"/>
                    <a:pt x="1449205" y="452021"/>
                  </a:cubicBezTo>
                  <a:cubicBezTo>
                    <a:pt x="1449205" y="452021"/>
                    <a:pt x="1450575" y="450651"/>
                    <a:pt x="1451945" y="450651"/>
                  </a:cubicBezTo>
                  <a:close/>
                  <a:moveTo>
                    <a:pt x="1379347" y="347919"/>
                  </a:moveTo>
                  <a:cubicBezTo>
                    <a:pt x="1380717" y="347919"/>
                    <a:pt x="1383457" y="349289"/>
                    <a:pt x="1384826" y="352028"/>
                  </a:cubicBezTo>
                  <a:cubicBezTo>
                    <a:pt x="1383457" y="353398"/>
                    <a:pt x="1382087" y="353398"/>
                    <a:pt x="1380717" y="353398"/>
                  </a:cubicBezTo>
                  <a:close/>
                  <a:moveTo>
                    <a:pt x="1039647" y="280801"/>
                  </a:moveTo>
                  <a:cubicBezTo>
                    <a:pt x="1031428" y="289019"/>
                    <a:pt x="1017731" y="299977"/>
                    <a:pt x="1017731" y="308196"/>
                  </a:cubicBezTo>
                  <a:cubicBezTo>
                    <a:pt x="1017731" y="320524"/>
                    <a:pt x="1031428" y="326003"/>
                    <a:pt x="1043756" y="335591"/>
                  </a:cubicBezTo>
                  <a:close/>
                  <a:moveTo>
                    <a:pt x="187657" y="184918"/>
                  </a:moveTo>
                  <a:cubicBezTo>
                    <a:pt x="205464" y="184918"/>
                    <a:pt x="210943" y="191766"/>
                    <a:pt x="215052" y="216422"/>
                  </a:cubicBezTo>
                  <a:cubicBezTo>
                    <a:pt x="216422" y="217792"/>
                    <a:pt x="219162" y="217792"/>
                    <a:pt x="219162" y="221901"/>
                  </a:cubicBezTo>
                  <a:cubicBezTo>
                    <a:pt x="219162" y="239708"/>
                    <a:pt x="208204" y="230120"/>
                    <a:pt x="208204" y="250666"/>
                  </a:cubicBezTo>
                  <a:cubicBezTo>
                    <a:pt x="208204" y="260254"/>
                    <a:pt x="216422" y="267103"/>
                    <a:pt x="226010" y="267103"/>
                  </a:cubicBezTo>
                  <a:cubicBezTo>
                    <a:pt x="230120" y="267103"/>
                    <a:pt x="230120" y="264364"/>
                    <a:pt x="236968" y="258885"/>
                  </a:cubicBezTo>
                  <a:cubicBezTo>
                    <a:pt x="239708" y="261624"/>
                    <a:pt x="242448" y="268473"/>
                    <a:pt x="247927" y="271212"/>
                  </a:cubicBezTo>
                  <a:cubicBezTo>
                    <a:pt x="250666" y="273952"/>
                    <a:pt x="258885" y="269843"/>
                    <a:pt x="262994" y="273952"/>
                  </a:cubicBezTo>
                  <a:cubicBezTo>
                    <a:pt x="269843" y="279431"/>
                    <a:pt x="273952" y="294499"/>
                    <a:pt x="273952" y="298608"/>
                  </a:cubicBezTo>
                  <a:lnTo>
                    <a:pt x="273952" y="328742"/>
                  </a:lnTo>
                  <a:cubicBezTo>
                    <a:pt x="275322" y="336961"/>
                    <a:pt x="272582" y="345180"/>
                    <a:pt x="275322" y="353398"/>
                  </a:cubicBezTo>
                  <a:cubicBezTo>
                    <a:pt x="279431" y="367096"/>
                    <a:pt x="282171" y="369835"/>
                    <a:pt x="282171" y="380793"/>
                  </a:cubicBezTo>
                  <a:cubicBezTo>
                    <a:pt x="282171" y="393121"/>
                    <a:pt x="279431" y="404079"/>
                    <a:pt x="260255" y="404079"/>
                  </a:cubicBezTo>
                  <a:cubicBezTo>
                    <a:pt x="253406" y="394491"/>
                    <a:pt x="247927" y="384903"/>
                    <a:pt x="243817" y="375314"/>
                  </a:cubicBezTo>
                  <a:cubicBezTo>
                    <a:pt x="236968" y="384903"/>
                    <a:pt x="232859" y="404079"/>
                    <a:pt x="232859" y="416407"/>
                  </a:cubicBezTo>
                  <a:cubicBezTo>
                    <a:pt x="232859" y="420516"/>
                    <a:pt x="241078" y="443802"/>
                    <a:pt x="241078" y="446542"/>
                  </a:cubicBezTo>
                  <a:cubicBezTo>
                    <a:pt x="241078" y="450651"/>
                    <a:pt x="235599" y="473937"/>
                    <a:pt x="235599" y="478046"/>
                  </a:cubicBezTo>
                  <a:cubicBezTo>
                    <a:pt x="235599" y="480786"/>
                    <a:pt x="241078" y="505441"/>
                    <a:pt x="243817" y="519139"/>
                  </a:cubicBezTo>
                  <a:cubicBezTo>
                    <a:pt x="247927" y="516400"/>
                    <a:pt x="252036" y="510921"/>
                    <a:pt x="254775" y="510921"/>
                  </a:cubicBezTo>
                  <a:cubicBezTo>
                    <a:pt x="258885" y="510921"/>
                    <a:pt x="267103" y="513660"/>
                    <a:pt x="272582" y="515030"/>
                  </a:cubicBezTo>
                  <a:cubicBezTo>
                    <a:pt x="275322" y="516400"/>
                    <a:pt x="278061" y="519139"/>
                    <a:pt x="278061" y="521879"/>
                  </a:cubicBezTo>
                  <a:cubicBezTo>
                    <a:pt x="278061" y="528728"/>
                    <a:pt x="269843" y="531467"/>
                    <a:pt x="268473" y="531467"/>
                  </a:cubicBezTo>
                  <a:cubicBezTo>
                    <a:pt x="264364" y="531467"/>
                    <a:pt x="252036" y="527358"/>
                    <a:pt x="242448" y="523248"/>
                  </a:cubicBezTo>
                  <a:cubicBezTo>
                    <a:pt x="242448" y="530097"/>
                    <a:pt x="242448" y="545164"/>
                    <a:pt x="232859" y="553383"/>
                  </a:cubicBezTo>
                  <a:cubicBezTo>
                    <a:pt x="232859" y="554753"/>
                    <a:pt x="235599" y="557492"/>
                    <a:pt x="238338" y="557492"/>
                  </a:cubicBezTo>
                  <a:cubicBezTo>
                    <a:pt x="236968" y="558862"/>
                    <a:pt x="235599" y="558862"/>
                    <a:pt x="232859" y="558862"/>
                  </a:cubicBezTo>
                  <a:lnTo>
                    <a:pt x="232859" y="568451"/>
                  </a:lnTo>
                  <a:cubicBezTo>
                    <a:pt x="234229" y="568451"/>
                    <a:pt x="238338" y="569820"/>
                    <a:pt x="239708" y="569820"/>
                  </a:cubicBezTo>
                  <a:cubicBezTo>
                    <a:pt x="239708" y="569820"/>
                    <a:pt x="239708" y="571190"/>
                    <a:pt x="238338" y="572560"/>
                  </a:cubicBezTo>
                  <a:cubicBezTo>
                    <a:pt x="238338" y="573929"/>
                    <a:pt x="235599" y="573929"/>
                    <a:pt x="232859" y="575299"/>
                  </a:cubicBezTo>
                  <a:cubicBezTo>
                    <a:pt x="232859" y="605434"/>
                    <a:pt x="231490" y="610913"/>
                    <a:pt x="231490" y="613652"/>
                  </a:cubicBezTo>
                  <a:cubicBezTo>
                    <a:pt x="231490" y="617762"/>
                    <a:pt x="234229" y="620501"/>
                    <a:pt x="234229" y="624611"/>
                  </a:cubicBezTo>
                  <a:cubicBezTo>
                    <a:pt x="234229" y="627350"/>
                    <a:pt x="231490" y="625981"/>
                    <a:pt x="231490" y="628720"/>
                  </a:cubicBezTo>
                  <a:cubicBezTo>
                    <a:pt x="231490" y="632829"/>
                    <a:pt x="235599" y="632829"/>
                    <a:pt x="235599" y="635569"/>
                  </a:cubicBezTo>
                  <a:cubicBezTo>
                    <a:pt x="235599" y="639678"/>
                    <a:pt x="232859" y="635569"/>
                    <a:pt x="232859" y="639678"/>
                  </a:cubicBezTo>
                  <a:cubicBezTo>
                    <a:pt x="232859" y="642417"/>
                    <a:pt x="234229" y="649266"/>
                    <a:pt x="234229" y="654745"/>
                  </a:cubicBezTo>
                  <a:cubicBezTo>
                    <a:pt x="235599" y="660224"/>
                    <a:pt x="234229" y="669812"/>
                    <a:pt x="234229" y="673922"/>
                  </a:cubicBezTo>
                  <a:lnTo>
                    <a:pt x="234229" y="682141"/>
                  </a:lnTo>
                  <a:cubicBezTo>
                    <a:pt x="236968" y="683510"/>
                    <a:pt x="239708" y="684880"/>
                    <a:pt x="239708" y="688989"/>
                  </a:cubicBezTo>
                  <a:cubicBezTo>
                    <a:pt x="239708" y="691729"/>
                    <a:pt x="239708" y="691729"/>
                    <a:pt x="238338" y="691729"/>
                  </a:cubicBezTo>
                  <a:cubicBezTo>
                    <a:pt x="221901" y="695838"/>
                    <a:pt x="230120" y="702687"/>
                    <a:pt x="230120" y="708166"/>
                  </a:cubicBezTo>
                  <a:cubicBezTo>
                    <a:pt x="230120" y="710905"/>
                    <a:pt x="227380" y="710905"/>
                    <a:pt x="226010" y="712275"/>
                  </a:cubicBezTo>
                  <a:cubicBezTo>
                    <a:pt x="224641" y="719124"/>
                    <a:pt x="224641" y="725973"/>
                    <a:pt x="221901" y="732822"/>
                  </a:cubicBezTo>
                  <a:cubicBezTo>
                    <a:pt x="223271" y="734192"/>
                    <a:pt x="226010" y="734192"/>
                    <a:pt x="227380" y="735561"/>
                  </a:cubicBezTo>
                  <a:lnTo>
                    <a:pt x="220531" y="735561"/>
                  </a:lnTo>
                  <a:cubicBezTo>
                    <a:pt x="219162" y="745150"/>
                    <a:pt x="215052" y="760217"/>
                    <a:pt x="215052" y="762956"/>
                  </a:cubicBezTo>
                  <a:cubicBezTo>
                    <a:pt x="215052" y="767065"/>
                    <a:pt x="227380" y="812268"/>
                    <a:pt x="227380" y="815007"/>
                  </a:cubicBezTo>
                  <a:cubicBezTo>
                    <a:pt x="227380" y="825965"/>
                    <a:pt x="216422" y="825965"/>
                    <a:pt x="213683" y="825965"/>
                  </a:cubicBezTo>
                  <a:cubicBezTo>
                    <a:pt x="194506" y="825965"/>
                    <a:pt x="190397" y="812268"/>
                    <a:pt x="191767" y="791721"/>
                  </a:cubicBezTo>
                  <a:cubicBezTo>
                    <a:pt x="191767" y="788982"/>
                    <a:pt x="191767" y="784872"/>
                    <a:pt x="193136" y="780763"/>
                  </a:cubicBezTo>
                  <a:cubicBezTo>
                    <a:pt x="189027" y="765696"/>
                    <a:pt x="183548" y="739670"/>
                    <a:pt x="183548" y="735561"/>
                  </a:cubicBezTo>
                  <a:cubicBezTo>
                    <a:pt x="183548" y="732822"/>
                    <a:pt x="183548" y="723233"/>
                    <a:pt x="186287" y="723233"/>
                  </a:cubicBezTo>
                  <a:cubicBezTo>
                    <a:pt x="195876" y="723233"/>
                    <a:pt x="193136" y="735561"/>
                    <a:pt x="193136" y="738300"/>
                  </a:cubicBezTo>
                  <a:cubicBezTo>
                    <a:pt x="193136" y="738300"/>
                    <a:pt x="191767" y="739670"/>
                    <a:pt x="195876" y="739670"/>
                  </a:cubicBezTo>
                  <a:cubicBezTo>
                    <a:pt x="201355" y="739670"/>
                    <a:pt x="202725" y="725973"/>
                    <a:pt x="202725" y="724603"/>
                  </a:cubicBezTo>
                  <a:cubicBezTo>
                    <a:pt x="202725" y="721864"/>
                    <a:pt x="201355" y="716385"/>
                    <a:pt x="201355" y="713645"/>
                  </a:cubicBezTo>
                  <a:cubicBezTo>
                    <a:pt x="201355" y="709878"/>
                    <a:pt x="200584" y="707652"/>
                    <a:pt x="199279" y="706368"/>
                  </a:cubicBezTo>
                  <a:lnTo>
                    <a:pt x="198051" y="705990"/>
                  </a:lnTo>
                  <a:lnTo>
                    <a:pt x="199985" y="704057"/>
                  </a:lnTo>
                  <a:lnTo>
                    <a:pt x="199985" y="695838"/>
                  </a:lnTo>
                  <a:cubicBezTo>
                    <a:pt x="198615" y="694469"/>
                    <a:pt x="186287" y="694469"/>
                    <a:pt x="187657" y="690359"/>
                  </a:cubicBezTo>
                  <a:cubicBezTo>
                    <a:pt x="187657" y="688989"/>
                    <a:pt x="183548" y="687620"/>
                    <a:pt x="183548" y="690359"/>
                  </a:cubicBezTo>
                  <a:cubicBezTo>
                    <a:pt x="183548" y="694469"/>
                    <a:pt x="184918" y="694469"/>
                    <a:pt x="186287" y="695838"/>
                  </a:cubicBezTo>
                  <a:cubicBezTo>
                    <a:pt x="184918" y="695838"/>
                    <a:pt x="183548" y="698577"/>
                    <a:pt x="182178" y="698577"/>
                  </a:cubicBezTo>
                  <a:cubicBezTo>
                    <a:pt x="182178" y="697208"/>
                    <a:pt x="183548" y="695838"/>
                    <a:pt x="184918" y="694469"/>
                  </a:cubicBezTo>
                  <a:cubicBezTo>
                    <a:pt x="183548" y="693099"/>
                    <a:pt x="184918" y="691729"/>
                    <a:pt x="180808" y="691729"/>
                  </a:cubicBezTo>
                  <a:cubicBezTo>
                    <a:pt x="178069" y="691729"/>
                    <a:pt x="178069" y="694469"/>
                    <a:pt x="176699" y="694469"/>
                  </a:cubicBezTo>
                  <a:cubicBezTo>
                    <a:pt x="176699" y="691729"/>
                    <a:pt x="175329" y="688989"/>
                    <a:pt x="173960" y="686250"/>
                  </a:cubicBezTo>
                  <a:lnTo>
                    <a:pt x="169850" y="686250"/>
                  </a:lnTo>
                  <a:cubicBezTo>
                    <a:pt x="169850" y="691729"/>
                    <a:pt x="163002" y="704057"/>
                    <a:pt x="160262" y="705427"/>
                  </a:cubicBezTo>
                  <a:cubicBezTo>
                    <a:pt x="156153" y="706796"/>
                    <a:pt x="154783" y="708166"/>
                    <a:pt x="156153" y="713645"/>
                  </a:cubicBezTo>
                  <a:lnTo>
                    <a:pt x="152044" y="713645"/>
                  </a:lnTo>
                  <a:cubicBezTo>
                    <a:pt x="152044" y="712275"/>
                    <a:pt x="153413" y="712275"/>
                    <a:pt x="154783" y="710905"/>
                  </a:cubicBezTo>
                  <a:cubicBezTo>
                    <a:pt x="152044" y="706796"/>
                    <a:pt x="146564" y="704057"/>
                    <a:pt x="141085" y="701317"/>
                  </a:cubicBezTo>
                  <a:cubicBezTo>
                    <a:pt x="142455" y="699947"/>
                    <a:pt x="142455" y="699947"/>
                    <a:pt x="142455" y="695838"/>
                  </a:cubicBezTo>
                  <a:cubicBezTo>
                    <a:pt x="142455" y="691729"/>
                    <a:pt x="141085" y="687620"/>
                    <a:pt x="135606" y="688989"/>
                  </a:cubicBezTo>
                  <a:cubicBezTo>
                    <a:pt x="135606" y="687620"/>
                    <a:pt x="138346" y="687620"/>
                    <a:pt x="141085" y="687620"/>
                  </a:cubicBezTo>
                  <a:cubicBezTo>
                    <a:pt x="141085" y="683510"/>
                    <a:pt x="139716" y="676662"/>
                    <a:pt x="139716" y="672552"/>
                  </a:cubicBezTo>
                  <a:lnTo>
                    <a:pt x="139716" y="667073"/>
                  </a:lnTo>
                  <a:cubicBezTo>
                    <a:pt x="141085" y="662964"/>
                    <a:pt x="142455" y="657485"/>
                    <a:pt x="142455" y="652006"/>
                  </a:cubicBezTo>
                  <a:cubicBezTo>
                    <a:pt x="145195" y="650636"/>
                    <a:pt x="147934" y="646527"/>
                    <a:pt x="147934" y="643787"/>
                  </a:cubicBezTo>
                  <a:cubicBezTo>
                    <a:pt x="147934" y="639678"/>
                    <a:pt x="146564" y="641048"/>
                    <a:pt x="145195" y="641048"/>
                  </a:cubicBezTo>
                  <a:cubicBezTo>
                    <a:pt x="147934" y="638308"/>
                    <a:pt x="153413" y="628720"/>
                    <a:pt x="153413" y="627350"/>
                  </a:cubicBezTo>
                  <a:cubicBezTo>
                    <a:pt x="153413" y="624611"/>
                    <a:pt x="152044" y="616392"/>
                    <a:pt x="152044" y="612283"/>
                  </a:cubicBezTo>
                  <a:cubicBezTo>
                    <a:pt x="152044" y="609543"/>
                    <a:pt x="139716" y="586257"/>
                    <a:pt x="136976" y="573929"/>
                  </a:cubicBezTo>
                  <a:cubicBezTo>
                    <a:pt x="134237" y="562971"/>
                    <a:pt x="141085" y="568451"/>
                    <a:pt x="131497" y="569820"/>
                  </a:cubicBezTo>
                  <a:cubicBezTo>
                    <a:pt x="132867" y="568451"/>
                    <a:pt x="134237" y="568451"/>
                    <a:pt x="134237" y="565711"/>
                  </a:cubicBezTo>
                  <a:cubicBezTo>
                    <a:pt x="134237" y="561602"/>
                    <a:pt x="131497" y="558862"/>
                    <a:pt x="130127" y="556123"/>
                  </a:cubicBezTo>
                  <a:cubicBezTo>
                    <a:pt x="130127" y="553383"/>
                    <a:pt x="131497" y="549274"/>
                    <a:pt x="131497" y="545164"/>
                  </a:cubicBezTo>
                  <a:cubicBezTo>
                    <a:pt x="130127" y="543795"/>
                    <a:pt x="127388" y="543795"/>
                    <a:pt x="124648" y="543795"/>
                  </a:cubicBezTo>
                  <a:cubicBezTo>
                    <a:pt x="123279" y="542425"/>
                    <a:pt x="120539" y="538316"/>
                    <a:pt x="117799" y="535576"/>
                  </a:cubicBezTo>
                  <a:cubicBezTo>
                    <a:pt x="116430" y="535576"/>
                    <a:pt x="115060" y="538316"/>
                    <a:pt x="112321" y="539686"/>
                  </a:cubicBezTo>
                  <a:cubicBezTo>
                    <a:pt x="110951" y="539686"/>
                    <a:pt x="109581" y="539686"/>
                    <a:pt x="108211" y="538316"/>
                  </a:cubicBezTo>
                  <a:cubicBezTo>
                    <a:pt x="109581" y="536946"/>
                    <a:pt x="109581" y="534206"/>
                    <a:pt x="112321" y="531467"/>
                  </a:cubicBezTo>
                  <a:lnTo>
                    <a:pt x="116430" y="535576"/>
                  </a:lnTo>
                  <a:cubicBezTo>
                    <a:pt x="119169" y="534206"/>
                    <a:pt x="123279" y="528728"/>
                    <a:pt x="123279" y="525988"/>
                  </a:cubicBezTo>
                  <a:cubicBezTo>
                    <a:pt x="123279" y="521879"/>
                    <a:pt x="120539" y="523248"/>
                    <a:pt x="119169" y="521879"/>
                  </a:cubicBezTo>
                  <a:cubicBezTo>
                    <a:pt x="119169" y="520509"/>
                    <a:pt x="117799" y="519139"/>
                    <a:pt x="117799" y="515030"/>
                  </a:cubicBezTo>
                  <a:cubicBezTo>
                    <a:pt x="117799" y="512290"/>
                    <a:pt x="121909" y="512290"/>
                    <a:pt x="121909" y="509551"/>
                  </a:cubicBezTo>
                  <a:cubicBezTo>
                    <a:pt x="121909" y="505441"/>
                    <a:pt x="112321" y="490374"/>
                    <a:pt x="112321" y="487635"/>
                  </a:cubicBezTo>
                  <a:cubicBezTo>
                    <a:pt x="112321" y="483525"/>
                    <a:pt x="119169" y="478046"/>
                    <a:pt x="119169" y="473937"/>
                  </a:cubicBezTo>
                  <a:cubicBezTo>
                    <a:pt x="119169" y="471198"/>
                    <a:pt x="110951" y="464348"/>
                    <a:pt x="108211" y="460240"/>
                  </a:cubicBezTo>
                  <a:cubicBezTo>
                    <a:pt x="106841" y="458870"/>
                    <a:pt x="108211" y="456130"/>
                    <a:pt x="108211" y="453391"/>
                  </a:cubicBezTo>
                  <a:cubicBezTo>
                    <a:pt x="109581" y="452021"/>
                    <a:pt x="109581" y="452021"/>
                    <a:pt x="109581" y="447912"/>
                  </a:cubicBezTo>
                  <a:cubicBezTo>
                    <a:pt x="109581" y="445172"/>
                    <a:pt x="105472" y="435584"/>
                    <a:pt x="105472" y="428735"/>
                  </a:cubicBezTo>
                  <a:lnTo>
                    <a:pt x="123279" y="327373"/>
                  </a:lnTo>
                  <a:cubicBezTo>
                    <a:pt x="121909" y="324633"/>
                    <a:pt x="121909" y="321894"/>
                    <a:pt x="120539" y="319154"/>
                  </a:cubicBezTo>
                  <a:cubicBezTo>
                    <a:pt x="110951" y="323264"/>
                    <a:pt x="102732" y="336961"/>
                    <a:pt x="101362" y="343810"/>
                  </a:cubicBezTo>
                  <a:cubicBezTo>
                    <a:pt x="98623" y="350659"/>
                    <a:pt x="99993" y="360247"/>
                    <a:pt x="97253" y="368465"/>
                  </a:cubicBezTo>
                  <a:cubicBezTo>
                    <a:pt x="91774" y="384903"/>
                    <a:pt x="83556" y="401340"/>
                    <a:pt x="75337" y="420516"/>
                  </a:cubicBezTo>
                  <a:cubicBezTo>
                    <a:pt x="73967" y="423256"/>
                    <a:pt x="75337" y="430105"/>
                    <a:pt x="75337" y="434214"/>
                  </a:cubicBezTo>
                  <a:cubicBezTo>
                    <a:pt x="75337" y="441063"/>
                    <a:pt x="76707" y="449281"/>
                    <a:pt x="75337" y="457500"/>
                  </a:cubicBezTo>
                  <a:cubicBezTo>
                    <a:pt x="75337" y="461609"/>
                    <a:pt x="71228" y="465718"/>
                    <a:pt x="71228" y="469828"/>
                  </a:cubicBezTo>
                  <a:cubicBezTo>
                    <a:pt x="71228" y="472567"/>
                    <a:pt x="75337" y="473937"/>
                    <a:pt x="75337" y="478046"/>
                  </a:cubicBezTo>
                  <a:cubicBezTo>
                    <a:pt x="75337" y="480786"/>
                    <a:pt x="71228" y="490374"/>
                    <a:pt x="67118" y="495853"/>
                  </a:cubicBezTo>
                  <a:cubicBezTo>
                    <a:pt x="63009" y="490374"/>
                    <a:pt x="50681" y="484895"/>
                    <a:pt x="50681" y="482156"/>
                  </a:cubicBezTo>
                  <a:cubicBezTo>
                    <a:pt x="50681" y="478046"/>
                    <a:pt x="54791" y="472567"/>
                    <a:pt x="56160" y="468458"/>
                  </a:cubicBezTo>
                  <a:cubicBezTo>
                    <a:pt x="57530" y="467088"/>
                    <a:pt x="56160" y="464348"/>
                    <a:pt x="56160" y="461609"/>
                  </a:cubicBezTo>
                  <a:cubicBezTo>
                    <a:pt x="57530" y="456130"/>
                    <a:pt x="58900" y="450651"/>
                    <a:pt x="58900" y="445172"/>
                  </a:cubicBezTo>
                  <a:cubicBezTo>
                    <a:pt x="60270" y="430105"/>
                    <a:pt x="65749" y="415037"/>
                    <a:pt x="64379" y="401340"/>
                  </a:cubicBezTo>
                  <a:cubicBezTo>
                    <a:pt x="65749" y="393121"/>
                    <a:pt x="65749" y="384903"/>
                    <a:pt x="67118" y="376684"/>
                  </a:cubicBezTo>
                  <a:cubicBezTo>
                    <a:pt x="68488" y="369835"/>
                    <a:pt x="68488" y="357507"/>
                    <a:pt x="68488" y="354768"/>
                  </a:cubicBezTo>
                  <a:cubicBezTo>
                    <a:pt x="68488" y="350659"/>
                    <a:pt x="83556" y="319154"/>
                    <a:pt x="91774" y="301347"/>
                  </a:cubicBezTo>
                  <a:cubicBezTo>
                    <a:pt x="97253" y="289019"/>
                    <a:pt x="98623" y="278061"/>
                    <a:pt x="109581" y="268473"/>
                  </a:cubicBezTo>
                  <a:cubicBezTo>
                    <a:pt x="113690" y="262994"/>
                    <a:pt x="124648" y="267103"/>
                    <a:pt x="132867" y="265734"/>
                  </a:cubicBezTo>
                  <a:cubicBezTo>
                    <a:pt x="142455" y="264364"/>
                    <a:pt x="153413" y="258885"/>
                    <a:pt x="161632" y="256145"/>
                  </a:cubicBezTo>
                  <a:cubicBezTo>
                    <a:pt x="163002" y="252036"/>
                    <a:pt x="164371" y="246557"/>
                    <a:pt x="164371" y="242448"/>
                  </a:cubicBezTo>
                  <a:cubicBezTo>
                    <a:pt x="164371" y="239708"/>
                    <a:pt x="154783" y="226011"/>
                    <a:pt x="154783" y="223271"/>
                  </a:cubicBezTo>
                  <a:cubicBezTo>
                    <a:pt x="154783" y="219162"/>
                    <a:pt x="158892" y="216422"/>
                    <a:pt x="160262" y="212313"/>
                  </a:cubicBezTo>
                  <a:lnTo>
                    <a:pt x="160262" y="208204"/>
                  </a:lnTo>
                  <a:cubicBezTo>
                    <a:pt x="164371" y="184918"/>
                    <a:pt x="175329" y="184918"/>
                    <a:pt x="187657" y="184918"/>
                  </a:cubicBezTo>
                  <a:close/>
                  <a:moveTo>
                    <a:pt x="657484" y="150674"/>
                  </a:moveTo>
                  <a:cubicBezTo>
                    <a:pt x="668442" y="150674"/>
                    <a:pt x="679400" y="152043"/>
                    <a:pt x="686249" y="168481"/>
                  </a:cubicBezTo>
                  <a:cubicBezTo>
                    <a:pt x="690359" y="175329"/>
                    <a:pt x="687619" y="184918"/>
                    <a:pt x="690359" y="193136"/>
                  </a:cubicBezTo>
                  <a:cubicBezTo>
                    <a:pt x="690359" y="195876"/>
                    <a:pt x="698577" y="195876"/>
                    <a:pt x="698577" y="198615"/>
                  </a:cubicBezTo>
                  <a:cubicBezTo>
                    <a:pt x="698577" y="201355"/>
                    <a:pt x="687619" y="215052"/>
                    <a:pt x="686249" y="217792"/>
                  </a:cubicBezTo>
                  <a:cubicBezTo>
                    <a:pt x="682140" y="223271"/>
                    <a:pt x="679400" y="234229"/>
                    <a:pt x="679400" y="238338"/>
                  </a:cubicBezTo>
                  <a:cubicBezTo>
                    <a:pt x="679400" y="241078"/>
                    <a:pt x="702687" y="257515"/>
                    <a:pt x="717754" y="264364"/>
                  </a:cubicBezTo>
                  <a:cubicBezTo>
                    <a:pt x="739670" y="276692"/>
                    <a:pt x="756107" y="286280"/>
                    <a:pt x="756107" y="306826"/>
                  </a:cubicBezTo>
                  <a:cubicBezTo>
                    <a:pt x="756107" y="309566"/>
                    <a:pt x="747888" y="335591"/>
                    <a:pt x="747888" y="339700"/>
                  </a:cubicBezTo>
                  <a:cubicBezTo>
                    <a:pt x="747888" y="352028"/>
                    <a:pt x="756107" y="358877"/>
                    <a:pt x="756107" y="369835"/>
                  </a:cubicBezTo>
                  <a:cubicBezTo>
                    <a:pt x="756107" y="373945"/>
                    <a:pt x="751998" y="386272"/>
                    <a:pt x="751998" y="390382"/>
                  </a:cubicBezTo>
                  <a:cubicBezTo>
                    <a:pt x="751998" y="393121"/>
                    <a:pt x="756107" y="416407"/>
                    <a:pt x="756107" y="420516"/>
                  </a:cubicBezTo>
                  <a:cubicBezTo>
                    <a:pt x="756107" y="423256"/>
                    <a:pt x="742410" y="439693"/>
                    <a:pt x="738300" y="447912"/>
                  </a:cubicBezTo>
                  <a:cubicBezTo>
                    <a:pt x="727342" y="449281"/>
                    <a:pt x="710905" y="428735"/>
                    <a:pt x="699947" y="421886"/>
                  </a:cubicBezTo>
                  <a:cubicBezTo>
                    <a:pt x="698577" y="435584"/>
                    <a:pt x="694468" y="460240"/>
                    <a:pt x="694468" y="462979"/>
                  </a:cubicBezTo>
                  <a:cubicBezTo>
                    <a:pt x="694468" y="467088"/>
                    <a:pt x="709535" y="531467"/>
                    <a:pt x="715014" y="564341"/>
                  </a:cubicBezTo>
                  <a:cubicBezTo>
                    <a:pt x="717754" y="567081"/>
                    <a:pt x="720493" y="560232"/>
                    <a:pt x="723233" y="571190"/>
                  </a:cubicBezTo>
                  <a:cubicBezTo>
                    <a:pt x="720493" y="572560"/>
                    <a:pt x="717754" y="572560"/>
                    <a:pt x="715014" y="575299"/>
                  </a:cubicBezTo>
                  <a:lnTo>
                    <a:pt x="715014" y="615022"/>
                  </a:lnTo>
                  <a:cubicBezTo>
                    <a:pt x="713645" y="623241"/>
                    <a:pt x="712275" y="631459"/>
                    <a:pt x="710905" y="643787"/>
                  </a:cubicBezTo>
                  <a:cubicBezTo>
                    <a:pt x="713645" y="645157"/>
                    <a:pt x="716384" y="645157"/>
                    <a:pt x="719123" y="643787"/>
                  </a:cubicBezTo>
                  <a:cubicBezTo>
                    <a:pt x="724603" y="650636"/>
                    <a:pt x="731451" y="650636"/>
                    <a:pt x="731451" y="658855"/>
                  </a:cubicBezTo>
                  <a:cubicBezTo>
                    <a:pt x="731451" y="662964"/>
                    <a:pt x="730082" y="661594"/>
                    <a:pt x="728712" y="662964"/>
                  </a:cubicBezTo>
                  <a:cubicBezTo>
                    <a:pt x="730082" y="664334"/>
                    <a:pt x="732821" y="665704"/>
                    <a:pt x="734191" y="665704"/>
                  </a:cubicBezTo>
                  <a:cubicBezTo>
                    <a:pt x="727342" y="667073"/>
                    <a:pt x="716384" y="672552"/>
                    <a:pt x="712275" y="672552"/>
                  </a:cubicBezTo>
                  <a:cubicBezTo>
                    <a:pt x="709535" y="672552"/>
                    <a:pt x="705426" y="669812"/>
                    <a:pt x="701317" y="667073"/>
                  </a:cubicBezTo>
                  <a:cubicBezTo>
                    <a:pt x="701317" y="667073"/>
                    <a:pt x="699947" y="665704"/>
                    <a:pt x="699947" y="669812"/>
                  </a:cubicBezTo>
                  <a:cubicBezTo>
                    <a:pt x="699947" y="672552"/>
                    <a:pt x="704056" y="675292"/>
                    <a:pt x="704056" y="678031"/>
                  </a:cubicBezTo>
                  <a:cubicBezTo>
                    <a:pt x="704056" y="682141"/>
                    <a:pt x="699947" y="683510"/>
                    <a:pt x="695838" y="687620"/>
                  </a:cubicBezTo>
                  <a:cubicBezTo>
                    <a:pt x="695838" y="688989"/>
                    <a:pt x="697207" y="690359"/>
                    <a:pt x="698577" y="690359"/>
                  </a:cubicBezTo>
                  <a:cubicBezTo>
                    <a:pt x="688989" y="715015"/>
                    <a:pt x="699947" y="739670"/>
                    <a:pt x="691728" y="764326"/>
                  </a:cubicBezTo>
                  <a:cubicBezTo>
                    <a:pt x="679400" y="801310"/>
                    <a:pt x="660224" y="828705"/>
                    <a:pt x="660224" y="861579"/>
                  </a:cubicBezTo>
                  <a:cubicBezTo>
                    <a:pt x="660224" y="865688"/>
                    <a:pt x="658854" y="879386"/>
                    <a:pt x="661594" y="887604"/>
                  </a:cubicBezTo>
                  <a:cubicBezTo>
                    <a:pt x="665703" y="898563"/>
                    <a:pt x="675291" y="902672"/>
                    <a:pt x="675291" y="908151"/>
                  </a:cubicBezTo>
                  <a:cubicBezTo>
                    <a:pt x="675291" y="916369"/>
                    <a:pt x="653375" y="920479"/>
                    <a:pt x="650635" y="920479"/>
                  </a:cubicBezTo>
                  <a:cubicBezTo>
                    <a:pt x="643787" y="920479"/>
                    <a:pt x="621871" y="915000"/>
                    <a:pt x="627350" y="904041"/>
                  </a:cubicBezTo>
                  <a:cubicBezTo>
                    <a:pt x="627350" y="899932"/>
                    <a:pt x="628719" y="895823"/>
                    <a:pt x="628719" y="891714"/>
                  </a:cubicBezTo>
                  <a:cubicBezTo>
                    <a:pt x="628719" y="884865"/>
                    <a:pt x="624610" y="886235"/>
                    <a:pt x="623240" y="882125"/>
                  </a:cubicBezTo>
                  <a:cubicBezTo>
                    <a:pt x="621871" y="879386"/>
                    <a:pt x="623240" y="878016"/>
                    <a:pt x="623240" y="873907"/>
                  </a:cubicBezTo>
                  <a:cubicBezTo>
                    <a:pt x="623240" y="860209"/>
                    <a:pt x="624610" y="865688"/>
                    <a:pt x="634199" y="849251"/>
                  </a:cubicBezTo>
                  <a:cubicBezTo>
                    <a:pt x="638308" y="842403"/>
                    <a:pt x="641047" y="834184"/>
                    <a:pt x="642417" y="825965"/>
                  </a:cubicBezTo>
                  <a:lnTo>
                    <a:pt x="642417" y="816377"/>
                  </a:lnTo>
                  <a:cubicBezTo>
                    <a:pt x="643787" y="799940"/>
                    <a:pt x="645157" y="782133"/>
                    <a:pt x="647896" y="765696"/>
                  </a:cubicBezTo>
                  <a:lnTo>
                    <a:pt x="647896" y="756107"/>
                  </a:lnTo>
                  <a:cubicBezTo>
                    <a:pt x="639677" y="756107"/>
                    <a:pt x="632829" y="754738"/>
                    <a:pt x="632829" y="746519"/>
                  </a:cubicBezTo>
                  <a:cubicBezTo>
                    <a:pt x="632829" y="743780"/>
                    <a:pt x="634199" y="730082"/>
                    <a:pt x="636938" y="721864"/>
                  </a:cubicBezTo>
                  <a:cubicBezTo>
                    <a:pt x="636938" y="721864"/>
                    <a:pt x="636938" y="720494"/>
                    <a:pt x="634199" y="720494"/>
                  </a:cubicBezTo>
                  <a:cubicBezTo>
                    <a:pt x="630089" y="720494"/>
                    <a:pt x="627350" y="723233"/>
                    <a:pt x="624610" y="723233"/>
                  </a:cubicBezTo>
                  <a:cubicBezTo>
                    <a:pt x="609543" y="723233"/>
                    <a:pt x="605434" y="691729"/>
                    <a:pt x="590366" y="688989"/>
                  </a:cubicBezTo>
                  <a:lnTo>
                    <a:pt x="593106" y="686250"/>
                  </a:lnTo>
                  <a:cubicBezTo>
                    <a:pt x="588996" y="682141"/>
                    <a:pt x="582148" y="680771"/>
                    <a:pt x="578038" y="678031"/>
                  </a:cubicBezTo>
                  <a:cubicBezTo>
                    <a:pt x="567080" y="672552"/>
                    <a:pt x="556122" y="657485"/>
                    <a:pt x="556122" y="657485"/>
                  </a:cubicBezTo>
                  <a:cubicBezTo>
                    <a:pt x="552013" y="657485"/>
                    <a:pt x="552013" y="658855"/>
                    <a:pt x="552013" y="660224"/>
                  </a:cubicBezTo>
                  <a:cubicBezTo>
                    <a:pt x="552013" y="660224"/>
                    <a:pt x="550643" y="660224"/>
                    <a:pt x="549273" y="658855"/>
                  </a:cubicBezTo>
                  <a:lnTo>
                    <a:pt x="552013" y="656115"/>
                  </a:lnTo>
                  <a:cubicBezTo>
                    <a:pt x="553383" y="657485"/>
                    <a:pt x="554753" y="657485"/>
                    <a:pt x="557492" y="657485"/>
                  </a:cubicBezTo>
                  <a:lnTo>
                    <a:pt x="557492" y="647897"/>
                  </a:lnTo>
                  <a:cubicBezTo>
                    <a:pt x="550643" y="634199"/>
                    <a:pt x="554753" y="612283"/>
                    <a:pt x="539685" y="604064"/>
                  </a:cubicBezTo>
                  <a:cubicBezTo>
                    <a:pt x="543794" y="599955"/>
                    <a:pt x="543794" y="594476"/>
                    <a:pt x="543794" y="590367"/>
                  </a:cubicBezTo>
                  <a:cubicBezTo>
                    <a:pt x="543794" y="587627"/>
                    <a:pt x="542425" y="588997"/>
                    <a:pt x="542425" y="587627"/>
                  </a:cubicBezTo>
                  <a:cubicBezTo>
                    <a:pt x="543794" y="583518"/>
                    <a:pt x="543794" y="578039"/>
                    <a:pt x="538315" y="576669"/>
                  </a:cubicBezTo>
                  <a:lnTo>
                    <a:pt x="538315" y="573929"/>
                  </a:lnTo>
                  <a:cubicBezTo>
                    <a:pt x="539685" y="572560"/>
                    <a:pt x="541055" y="573929"/>
                    <a:pt x="543794" y="571190"/>
                  </a:cubicBezTo>
                  <a:cubicBezTo>
                    <a:pt x="545164" y="569820"/>
                    <a:pt x="543794" y="567081"/>
                    <a:pt x="543794" y="565711"/>
                  </a:cubicBezTo>
                  <a:cubicBezTo>
                    <a:pt x="545164" y="560232"/>
                    <a:pt x="546534" y="554753"/>
                    <a:pt x="546534" y="549274"/>
                  </a:cubicBezTo>
                  <a:cubicBezTo>
                    <a:pt x="546534" y="545164"/>
                    <a:pt x="547904" y="541055"/>
                    <a:pt x="547904" y="536946"/>
                  </a:cubicBezTo>
                  <a:cubicBezTo>
                    <a:pt x="547904" y="534206"/>
                    <a:pt x="547904" y="530097"/>
                    <a:pt x="549273" y="525988"/>
                  </a:cubicBezTo>
                  <a:lnTo>
                    <a:pt x="549273" y="497223"/>
                  </a:lnTo>
                  <a:cubicBezTo>
                    <a:pt x="549273" y="493114"/>
                    <a:pt x="550643" y="491744"/>
                    <a:pt x="550643" y="489004"/>
                  </a:cubicBezTo>
                  <a:cubicBezTo>
                    <a:pt x="547904" y="476676"/>
                    <a:pt x="562971" y="457500"/>
                    <a:pt x="564341" y="446542"/>
                  </a:cubicBezTo>
                  <a:lnTo>
                    <a:pt x="553383" y="376684"/>
                  </a:lnTo>
                  <a:lnTo>
                    <a:pt x="553383" y="323264"/>
                  </a:lnTo>
                  <a:cubicBezTo>
                    <a:pt x="543794" y="331482"/>
                    <a:pt x="534206" y="338331"/>
                    <a:pt x="524618" y="345180"/>
                  </a:cubicBezTo>
                  <a:cubicBezTo>
                    <a:pt x="517769" y="350659"/>
                    <a:pt x="505441" y="352028"/>
                    <a:pt x="501332" y="360247"/>
                  </a:cubicBezTo>
                  <a:cubicBezTo>
                    <a:pt x="494483" y="369835"/>
                    <a:pt x="493113" y="384903"/>
                    <a:pt x="490374" y="397230"/>
                  </a:cubicBezTo>
                  <a:cubicBezTo>
                    <a:pt x="484895" y="415037"/>
                    <a:pt x="482155" y="453391"/>
                    <a:pt x="482155" y="456130"/>
                  </a:cubicBezTo>
                  <a:cubicBezTo>
                    <a:pt x="482155" y="472567"/>
                    <a:pt x="504071" y="509551"/>
                    <a:pt x="509550" y="520509"/>
                  </a:cubicBezTo>
                  <a:lnTo>
                    <a:pt x="509550" y="525988"/>
                  </a:lnTo>
                  <a:cubicBezTo>
                    <a:pt x="502702" y="521879"/>
                    <a:pt x="495853" y="510921"/>
                    <a:pt x="491743" y="510921"/>
                  </a:cubicBezTo>
                  <a:cubicBezTo>
                    <a:pt x="489004" y="510921"/>
                    <a:pt x="487635" y="512290"/>
                    <a:pt x="487635" y="516400"/>
                  </a:cubicBezTo>
                  <a:lnTo>
                    <a:pt x="487635" y="519139"/>
                  </a:lnTo>
                  <a:cubicBezTo>
                    <a:pt x="489004" y="520509"/>
                    <a:pt x="489004" y="523248"/>
                    <a:pt x="489004" y="536946"/>
                  </a:cubicBezTo>
                  <a:cubicBezTo>
                    <a:pt x="489004" y="545164"/>
                    <a:pt x="490374" y="547904"/>
                    <a:pt x="487635" y="553383"/>
                  </a:cubicBezTo>
                  <a:lnTo>
                    <a:pt x="484895" y="554753"/>
                  </a:lnTo>
                  <a:cubicBezTo>
                    <a:pt x="484895" y="543795"/>
                    <a:pt x="484895" y="532837"/>
                    <a:pt x="479416" y="521879"/>
                  </a:cubicBezTo>
                  <a:cubicBezTo>
                    <a:pt x="467088" y="528728"/>
                    <a:pt x="473937" y="543795"/>
                    <a:pt x="465718" y="556123"/>
                  </a:cubicBezTo>
                  <a:lnTo>
                    <a:pt x="465718" y="524618"/>
                  </a:lnTo>
                  <a:cubicBezTo>
                    <a:pt x="457500" y="527358"/>
                    <a:pt x="460239" y="538316"/>
                    <a:pt x="450651" y="546534"/>
                  </a:cubicBezTo>
                  <a:lnTo>
                    <a:pt x="450651" y="541055"/>
                  </a:lnTo>
                  <a:cubicBezTo>
                    <a:pt x="453390" y="534206"/>
                    <a:pt x="456130" y="527358"/>
                    <a:pt x="460239" y="520509"/>
                  </a:cubicBezTo>
                  <a:lnTo>
                    <a:pt x="460239" y="510921"/>
                  </a:lnTo>
                  <a:cubicBezTo>
                    <a:pt x="458870" y="510921"/>
                    <a:pt x="458870" y="509551"/>
                    <a:pt x="456130" y="509551"/>
                  </a:cubicBezTo>
                  <a:cubicBezTo>
                    <a:pt x="452020" y="509551"/>
                    <a:pt x="443802" y="517769"/>
                    <a:pt x="436953" y="520509"/>
                  </a:cubicBezTo>
                  <a:cubicBezTo>
                    <a:pt x="443802" y="506811"/>
                    <a:pt x="461609" y="497223"/>
                    <a:pt x="460239" y="486265"/>
                  </a:cubicBezTo>
                  <a:lnTo>
                    <a:pt x="460239" y="478046"/>
                  </a:lnTo>
                  <a:cubicBezTo>
                    <a:pt x="460239" y="469828"/>
                    <a:pt x="458870" y="464348"/>
                    <a:pt x="452020" y="461609"/>
                  </a:cubicBezTo>
                  <a:cubicBezTo>
                    <a:pt x="452020" y="460240"/>
                    <a:pt x="453390" y="457500"/>
                    <a:pt x="453390" y="456130"/>
                  </a:cubicBezTo>
                  <a:cubicBezTo>
                    <a:pt x="454760" y="456130"/>
                    <a:pt x="457500" y="457500"/>
                    <a:pt x="460239" y="457500"/>
                  </a:cubicBezTo>
                  <a:lnTo>
                    <a:pt x="460239" y="364356"/>
                  </a:lnTo>
                  <a:cubicBezTo>
                    <a:pt x="461609" y="354768"/>
                    <a:pt x="462979" y="343810"/>
                    <a:pt x="467088" y="335591"/>
                  </a:cubicBezTo>
                  <a:cubicBezTo>
                    <a:pt x="469827" y="330112"/>
                    <a:pt x="475307" y="330112"/>
                    <a:pt x="479416" y="327373"/>
                  </a:cubicBezTo>
                  <a:cubicBezTo>
                    <a:pt x="498592" y="308196"/>
                    <a:pt x="517769" y="287650"/>
                    <a:pt x="535576" y="268473"/>
                  </a:cubicBezTo>
                  <a:cubicBezTo>
                    <a:pt x="539685" y="262994"/>
                    <a:pt x="543794" y="254776"/>
                    <a:pt x="550643" y="250666"/>
                  </a:cubicBezTo>
                  <a:cubicBezTo>
                    <a:pt x="556122" y="245187"/>
                    <a:pt x="564341" y="247927"/>
                    <a:pt x="571189" y="245187"/>
                  </a:cubicBezTo>
                  <a:cubicBezTo>
                    <a:pt x="586257" y="241078"/>
                    <a:pt x="601324" y="236969"/>
                    <a:pt x="616392" y="234229"/>
                  </a:cubicBezTo>
                  <a:cubicBezTo>
                    <a:pt x="627350" y="232859"/>
                    <a:pt x="625980" y="227380"/>
                    <a:pt x="625980" y="221901"/>
                  </a:cubicBezTo>
                  <a:cubicBezTo>
                    <a:pt x="625980" y="219162"/>
                    <a:pt x="619131" y="202724"/>
                    <a:pt x="619131" y="199985"/>
                  </a:cubicBezTo>
                  <a:cubicBezTo>
                    <a:pt x="619131" y="195876"/>
                    <a:pt x="621871" y="187657"/>
                    <a:pt x="621871" y="182178"/>
                  </a:cubicBezTo>
                  <a:cubicBezTo>
                    <a:pt x="616392" y="161632"/>
                    <a:pt x="642417" y="150674"/>
                    <a:pt x="657484" y="150674"/>
                  </a:cubicBezTo>
                  <a:close/>
                  <a:moveTo>
                    <a:pt x="1160186" y="0"/>
                  </a:moveTo>
                  <a:cubicBezTo>
                    <a:pt x="1171144" y="0"/>
                    <a:pt x="1179362" y="4109"/>
                    <a:pt x="1190320" y="8219"/>
                  </a:cubicBezTo>
                  <a:cubicBezTo>
                    <a:pt x="1214976" y="19177"/>
                    <a:pt x="1217716" y="47942"/>
                    <a:pt x="1217716" y="63009"/>
                  </a:cubicBezTo>
                  <a:cubicBezTo>
                    <a:pt x="1217716" y="86295"/>
                    <a:pt x="1214976" y="97253"/>
                    <a:pt x="1197169" y="123278"/>
                  </a:cubicBezTo>
                  <a:cubicBezTo>
                    <a:pt x="1208127" y="130127"/>
                    <a:pt x="1223195" y="143825"/>
                    <a:pt x="1236892" y="146564"/>
                  </a:cubicBezTo>
                  <a:cubicBezTo>
                    <a:pt x="1245111" y="149304"/>
                    <a:pt x="1262918" y="147934"/>
                    <a:pt x="1271136" y="156153"/>
                  </a:cubicBezTo>
                  <a:cubicBezTo>
                    <a:pt x="1275246" y="158892"/>
                    <a:pt x="1277985" y="165741"/>
                    <a:pt x="1277985" y="169850"/>
                  </a:cubicBezTo>
                  <a:cubicBezTo>
                    <a:pt x="1280724" y="182178"/>
                    <a:pt x="1284834" y="204094"/>
                    <a:pt x="1284834" y="206834"/>
                  </a:cubicBezTo>
                  <a:cubicBezTo>
                    <a:pt x="1284834" y="210943"/>
                    <a:pt x="1280724" y="224641"/>
                    <a:pt x="1280724" y="227380"/>
                  </a:cubicBezTo>
                  <a:cubicBezTo>
                    <a:pt x="1280724" y="246557"/>
                    <a:pt x="1288943" y="265734"/>
                    <a:pt x="1297162" y="289019"/>
                  </a:cubicBezTo>
                  <a:cubicBezTo>
                    <a:pt x="1306750" y="312305"/>
                    <a:pt x="1304011" y="339700"/>
                    <a:pt x="1310859" y="364356"/>
                  </a:cubicBezTo>
                  <a:cubicBezTo>
                    <a:pt x="1319078" y="398600"/>
                    <a:pt x="1327296" y="436953"/>
                    <a:pt x="1345103" y="473937"/>
                  </a:cubicBezTo>
                  <a:cubicBezTo>
                    <a:pt x="1347843" y="478046"/>
                    <a:pt x="1349212" y="486265"/>
                    <a:pt x="1349212" y="491744"/>
                  </a:cubicBezTo>
                  <a:cubicBezTo>
                    <a:pt x="1350582" y="493114"/>
                    <a:pt x="1353322" y="491744"/>
                    <a:pt x="1356061" y="491744"/>
                  </a:cubicBezTo>
                  <a:cubicBezTo>
                    <a:pt x="1354692" y="494483"/>
                    <a:pt x="1350582" y="493114"/>
                    <a:pt x="1350582" y="497223"/>
                  </a:cubicBezTo>
                  <a:cubicBezTo>
                    <a:pt x="1350582" y="499963"/>
                    <a:pt x="1353322" y="510921"/>
                    <a:pt x="1353322" y="513660"/>
                  </a:cubicBezTo>
                  <a:cubicBezTo>
                    <a:pt x="1353322" y="517769"/>
                    <a:pt x="1346473" y="523248"/>
                    <a:pt x="1342364" y="525988"/>
                  </a:cubicBezTo>
                  <a:cubicBezTo>
                    <a:pt x="1338254" y="513660"/>
                    <a:pt x="1338254" y="501332"/>
                    <a:pt x="1325927" y="489004"/>
                  </a:cubicBezTo>
                  <a:cubicBezTo>
                    <a:pt x="1325927" y="494483"/>
                    <a:pt x="1324557" y="499963"/>
                    <a:pt x="1324557" y="505441"/>
                  </a:cubicBezTo>
                  <a:lnTo>
                    <a:pt x="1321817" y="508181"/>
                  </a:lnTo>
                  <a:cubicBezTo>
                    <a:pt x="1321817" y="508181"/>
                    <a:pt x="1319078" y="509551"/>
                    <a:pt x="1319078" y="505441"/>
                  </a:cubicBezTo>
                  <a:lnTo>
                    <a:pt x="1319078" y="457500"/>
                  </a:lnTo>
                  <a:cubicBezTo>
                    <a:pt x="1305380" y="420516"/>
                    <a:pt x="1280724" y="382163"/>
                    <a:pt x="1258808" y="341070"/>
                  </a:cubicBezTo>
                  <a:cubicBezTo>
                    <a:pt x="1249220" y="323264"/>
                    <a:pt x="1246481" y="302717"/>
                    <a:pt x="1242371" y="282171"/>
                  </a:cubicBezTo>
                  <a:cubicBezTo>
                    <a:pt x="1241001" y="282171"/>
                    <a:pt x="1241001" y="280801"/>
                    <a:pt x="1239632" y="279431"/>
                  </a:cubicBezTo>
                  <a:cubicBezTo>
                    <a:pt x="1236892" y="286280"/>
                    <a:pt x="1235523" y="294499"/>
                    <a:pt x="1232783" y="301347"/>
                  </a:cubicBezTo>
                  <a:cubicBezTo>
                    <a:pt x="1231413" y="305457"/>
                    <a:pt x="1227304" y="309566"/>
                    <a:pt x="1224565" y="315045"/>
                  </a:cubicBezTo>
                  <a:cubicBezTo>
                    <a:pt x="1221825" y="317784"/>
                    <a:pt x="1223195" y="323264"/>
                    <a:pt x="1221825" y="327373"/>
                  </a:cubicBezTo>
                  <a:lnTo>
                    <a:pt x="1220455" y="378054"/>
                  </a:lnTo>
                  <a:cubicBezTo>
                    <a:pt x="1220455" y="393121"/>
                    <a:pt x="1219085" y="409558"/>
                    <a:pt x="1224565" y="425995"/>
                  </a:cubicBezTo>
                  <a:cubicBezTo>
                    <a:pt x="1225934" y="430105"/>
                    <a:pt x="1230043" y="434214"/>
                    <a:pt x="1231413" y="438323"/>
                  </a:cubicBezTo>
                  <a:cubicBezTo>
                    <a:pt x="1236892" y="450651"/>
                    <a:pt x="1243741" y="467088"/>
                    <a:pt x="1245111" y="482156"/>
                  </a:cubicBezTo>
                  <a:cubicBezTo>
                    <a:pt x="1247850" y="482156"/>
                    <a:pt x="1251960" y="482156"/>
                    <a:pt x="1254699" y="484895"/>
                  </a:cubicBezTo>
                  <a:cubicBezTo>
                    <a:pt x="1253329" y="484895"/>
                    <a:pt x="1250590" y="486265"/>
                    <a:pt x="1247850" y="486265"/>
                  </a:cubicBezTo>
                  <a:cubicBezTo>
                    <a:pt x="1246481" y="487635"/>
                    <a:pt x="1246481" y="490374"/>
                    <a:pt x="1246481" y="512290"/>
                  </a:cubicBezTo>
                  <a:cubicBezTo>
                    <a:pt x="1245111" y="538316"/>
                    <a:pt x="1245111" y="565711"/>
                    <a:pt x="1238262" y="591736"/>
                  </a:cubicBezTo>
                  <a:cubicBezTo>
                    <a:pt x="1234153" y="610913"/>
                    <a:pt x="1212237" y="646527"/>
                    <a:pt x="1212237" y="650636"/>
                  </a:cubicBezTo>
                  <a:cubicBezTo>
                    <a:pt x="1212237" y="657485"/>
                    <a:pt x="1219085" y="661594"/>
                    <a:pt x="1219085" y="668443"/>
                  </a:cubicBezTo>
                  <a:cubicBezTo>
                    <a:pt x="1219085" y="675292"/>
                    <a:pt x="1213606" y="669812"/>
                    <a:pt x="1213606" y="678031"/>
                  </a:cubicBezTo>
                  <a:cubicBezTo>
                    <a:pt x="1213606" y="684880"/>
                    <a:pt x="1213606" y="697208"/>
                    <a:pt x="1217716" y="699947"/>
                  </a:cubicBezTo>
                  <a:cubicBezTo>
                    <a:pt x="1220455" y="701317"/>
                    <a:pt x="1223195" y="699947"/>
                    <a:pt x="1225934" y="699947"/>
                  </a:cubicBezTo>
                  <a:cubicBezTo>
                    <a:pt x="1227304" y="704057"/>
                    <a:pt x="1228674" y="709536"/>
                    <a:pt x="1228674" y="712275"/>
                  </a:cubicBezTo>
                  <a:cubicBezTo>
                    <a:pt x="1228674" y="721864"/>
                    <a:pt x="1214976" y="715015"/>
                    <a:pt x="1214976" y="719124"/>
                  </a:cubicBezTo>
                  <a:cubicBezTo>
                    <a:pt x="1214976" y="731452"/>
                    <a:pt x="1214976" y="750628"/>
                    <a:pt x="1221825" y="757477"/>
                  </a:cubicBezTo>
                  <a:cubicBezTo>
                    <a:pt x="1221825" y="758847"/>
                    <a:pt x="1219085" y="758847"/>
                    <a:pt x="1217716" y="760217"/>
                  </a:cubicBezTo>
                  <a:lnTo>
                    <a:pt x="1217716" y="809528"/>
                  </a:lnTo>
                  <a:cubicBezTo>
                    <a:pt x="1216346" y="816377"/>
                    <a:pt x="1214976" y="821856"/>
                    <a:pt x="1210867" y="828705"/>
                  </a:cubicBezTo>
                  <a:cubicBezTo>
                    <a:pt x="1220455" y="823226"/>
                    <a:pt x="1221825" y="835553"/>
                    <a:pt x="1221825" y="839663"/>
                  </a:cubicBezTo>
                  <a:cubicBezTo>
                    <a:pt x="1221825" y="842403"/>
                    <a:pt x="1223195" y="847881"/>
                    <a:pt x="1213606" y="850621"/>
                  </a:cubicBezTo>
                  <a:cubicBezTo>
                    <a:pt x="1210867" y="851991"/>
                    <a:pt x="1206758" y="850621"/>
                    <a:pt x="1204018" y="850621"/>
                  </a:cubicBezTo>
                  <a:cubicBezTo>
                    <a:pt x="1199909" y="864318"/>
                    <a:pt x="1193060" y="888974"/>
                    <a:pt x="1193060" y="893083"/>
                  </a:cubicBezTo>
                  <a:lnTo>
                    <a:pt x="1193060" y="921848"/>
                  </a:lnTo>
                  <a:cubicBezTo>
                    <a:pt x="1191690" y="934176"/>
                    <a:pt x="1187581" y="953353"/>
                    <a:pt x="1187581" y="957462"/>
                  </a:cubicBezTo>
                  <a:cubicBezTo>
                    <a:pt x="1187581" y="960202"/>
                    <a:pt x="1183472" y="962941"/>
                    <a:pt x="1179362" y="962941"/>
                  </a:cubicBezTo>
                  <a:cubicBezTo>
                    <a:pt x="1176623" y="962941"/>
                    <a:pt x="1179362" y="961571"/>
                    <a:pt x="1177993" y="960202"/>
                  </a:cubicBezTo>
                  <a:lnTo>
                    <a:pt x="1171691" y="961462"/>
                  </a:lnTo>
                  <a:lnTo>
                    <a:pt x="1168404" y="958832"/>
                  </a:lnTo>
                  <a:cubicBezTo>
                    <a:pt x="1165665" y="961571"/>
                    <a:pt x="1164295" y="962941"/>
                    <a:pt x="1161555" y="964311"/>
                  </a:cubicBezTo>
                  <a:cubicBezTo>
                    <a:pt x="1162925" y="965681"/>
                    <a:pt x="1164295" y="965681"/>
                    <a:pt x="1164295" y="967051"/>
                  </a:cubicBezTo>
                  <a:cubicBezTo>
                    <a:pt x="1161555" y="964311"/>
                    <a:pt x="1157446" y="961571"/>
                    <a:pt x="1153337" y="961571"/>
                  </a:cubicBezTo>
                  <a:cubicBezTo>
                    <a:pt x="1150597" y="961571"/>
                    <a:pt x="1149228" y="962941"/>
                    <a:pt x="1147858" y="965681"/>
                  </a:cubicBezTo>
                  <a:cubicBezTo>
                    <a:pt x="1149228" y="964311"/>
                    <a:pt x="1143749" y="961571"/>
                    <a:pt x="1142379" y="961571"/>
                  </a:cubicBezTo>
                  <a:cubicBezTo>
                    <a:pt x="1139639" y="961571"/>
                    <a:pt x="1141009" y="962941"/>
                    <a:pt x="1142379" y="964311"/>
                  </a:cubicBezTo>
                  <a:cubicBezTo>
                    <a:pt x="1142379" y="964311"/>
                    <a:pt x="1141009" y="962941"/>
                    <a:pt x="1139639" y="962941"/>
                  </a:cubicBezTo>
                  <a:cubicBezTo>
                    <a:pt x="1139639" y="961571"/>
                    <a:pt x="1141009" y="960202"/>
                    <a:pt x="1139639" y="957462"/>
                  </a:cubicBezTo>
                  <a:cubicBezTo>
                    <a:pt x="1138270" y="958832"/>
                    <a:pt x="1135530" y="960202"/>
                    <a:pt x="1135530" y="962941"/>
                  </a:cubicBezTo>
                  <a:lnTo>
                    <a:pt x="1131421" y="962941"/>
                  </a:lnTo>
                  <a:cubicBezTo>
                    <a:pt x="1131421" y="961571"/>
                    <a:pt x="1134160" y="961571"/>
                    <a:pt x="1134160" y="958832"/>
                  </a:cubicBezTo>
                  <a:cubicBezTo>
                    <a:pt x="1134160" y="954723"/>
                    <a:pt x="1131421" y="960202"/>
                    <a:pt x="1131421" y="957462"/>
                  </a:cubicBezTo>
                  <a:cubicBezTo>
                    <a:pt x="1131421" y="953353"/>
                    <a:pt x="1142379" y="945134"/>
                    <a:pt x="1145118" y="939655"/>
                  </a:cubicBezTo>
                  <a:cubicBezTo>
                    <a:pt x="1150597" y="928697"/>
                    <a:pt x="1153337" y="916369"/>
                    <a:pt x="1157446" y="904041"/>
                  </a:cubicBezTo>
                  <a:lnTo>
                    <a:pt x="1157446" y="832814"/>
                  </a:lnTo>
                  <a:cubicBezTo>
                    <a:pt x="1156077" y="828705"/>
                    <a:pt x="1151967" y="817747"/>
                    <a:pt x="1151967" y="815007"/>
                  </a:cubicBezTo>
                  <a:lnTo>
                    <a:pt x="1151967" y="786242"/>
                  </a:lnTo>
                  <a:cubicBezTo>
                    <a:pt x="1151967" y="773915"/>
                    <a:pt x="1154707" y="773915"/>
                    <a:pt x="1154707" y="749259"/>
                  </a:cubicBezTo>
                  <a:cubicBezTo>
                    <a:pt x="1149228" y="751998"/>
                    <a:pt x="1136900" y="756107"/>
                    <a:pt x="1132791" y="756107"/>
                  </a:cubicBezTo>
                  <a:cubicBezTo>
                    <a:pt x="1130051" y="756107"/>
                    <a:pt x="1123202" y="753368"/>
                    <a:pt x="1120463" y="753368"/>
                  </a:cubicBezTo>
                  <a:cubicBezTo>
                    <a:pt x="1116354" y="753368"/>
                    <a:pt x="1113614" y="757477"/>
                    <a:pt x="1110874" y="757477"/>
                  </a:cubicBezTo>
                  <a:cubicBezTo>
                    <a:pt x="1106765" y="757477"/>
                    <a:pt x="1101286" y="756107"/>
                    <a:pt x="1095807" y="754738"/>
                  </a:cubicBezTo>
                  <a:lnTo>
                    <a:pt x="1094437" y="756107"/>
                  </a:lnTo>
                  <a:lnTo>
                    <a:pt x="1094437" y="750628"/>
                  </a:lnTo>
                  <a:cubicBezTo>
                    <a:pt x="1097177" y="749259"/>
                    <a:pt x="1099916" y="746519"/>
                    <a:pt x="1102656" y="743780"/>
                  </a:cubicBezTo>
                  <a:cubicBezTo>
                    <a:pt x="1101286" y="741040"/>
                    <a:pt x="1099916" y="738300"/>
                    <a:pt x="1097177" y="738300"/>
                  </a:cubicBezTo>
                  <a:cubicBezTo>
                    <a:pt x="1093067" y="738300"/>
                    <a:pt x="1082109" y="745150"/>
                    <a:pt x="1082109" y="749259"/>
                  </a:cubicBezTo>
                  <a:cubicBezTo>
                    <a:pt x="1082109" y="751998"/>
                    <a:pt x="1084849" y="751998"/>
                    <a:pt x="1084849" y="754738"/>
                  </a:cubicBezTo>
                  <a:cubicBezTo>
                    <a:pt x="1083479" y="754738"/>
                    <a:pt x="1083479" y="756107"/>
                    <a:pt x="1079370" y="756107"/>
                  </a:cubicBezTo>
                  <a:cubicBezTo>
                    <a:pt x="1076631" y="756107"/>
                    <a:pt x="1078000" y="751998"/>
                    <a:pt x="1076631" y="750628"/>
                  </a:cubicBezTo>
                  <a:cubicBezTo>
                    <a:pt x="1051975" y="762956"/>
                    <a:pt x="1045126" y="721864"/>
                    <a:pt x="1024580" y="725973"/>
                  </a:cubicBezTo>
                  <a:cubicBezTo>
                    <a:pt x="1024580" y="724603"/>
                    <a:pt x="1027319" y="724603"/>
                    <a:pt x="1030059" y="723233"/>
                  </a:cubicBezTo>
                  <a:cubicBezTo>
                    <a:pt x="1030059" y="721864"/>
                    <a:pt x="1027319" y="721864"/>
                    <a:pt x="1027319" y="717754"/>
                  </a:cubicBezTo>
                  <a:cubicBezTo>
                    <a:pt x="1027319" y="708166"/>
                    <a:pt x="1039647" y="705427"/>
                    <a:pt x="1039647" y="699947"/>
                  </a:cubicBezTo>
                  <a:cubicBezTo>
                    <a:pt x="1039647" y="695838"/>
                    <a:pt x="1031428" y="649266"/>
                    <a:pt x="1027319" y="623241"/>
                  </a:cubicBezTo>
                  <a:cubicBezTo>
                    <a:pt x="1028689" y="597216"/>
                    <a:pt x="1027319" y="595846"/>
                    <a:pt x="1027319" y="594476"/>
                  </a:cubicBezTo>
                  <a:cubicBezTo>
                    <a:pt x="1028689" y="587627"/>
                    <a:pt x="1030059" y="578039"/>
                    <a:pt x="1030059" y="573929"/>
                  </a:cubicBezTo>
                  <a:cubicBezTo>
                    <a:pt x="1030059" y="571190"/>
                    <a:pt x="1030059" y="568451"/>
                    <a:pt x="1028689" y="565711"/>
                  </a:cubicBezTo>
                  <a:cubicBezTo>
                    <a:pt x="1028689" y="565711"/>
                    <a:pt x="1027319" y="567081"/>
                    <a:pt x="1027319" y="564341"/>
                  </a:cubicBezTo>
                  <a:cubicBezTo>
                    <a:pt x="1027319" y="560232"/>
                    <a:pt x="1030059" y="562971"/>
                    <a:pt x="1030059" y="560232"/>
                  </a:cubicBezTo>
                  <a:lnTo>
                    <a:pt x="1028689" y="423256"/>
                  </a:lnTo>
                  <a:cubicBezTo>
                    <a:pt x="1030059" y="420516"/>
                    <a:pt x="1030059" y="417777"/>
                    <a:pt x="1030059" y="415037"/>
                  </a:cubicBezTo>
                  <a:cubicBezTo>
                    <a:pt x="1032798" y="406819"/>
                    <a:pt x="1039647" y="394491"/>
                    <a:pt x="1039647" y="390382"/>
                  </a:cubicBezTo>
                  <a:cubicBezTo>
                    <a:pt x="1039647" y="387642"/>
                    <a:pt x="1031428" y="380793"/>
                    <a:pt x="1027319" y="380793"/>
                  </a:cubicBezTo>
                  <a:cubicBezTo>
                    <a:pt x="993075" y="378054"/>
                    <a:pt x="961571" y="364356"/>
                    <a:pt x="961571" y="331482"/>
                  </a:cubicBezTo>
                  <a:cubicBezTo>
                    <a:pt x="961571" y="327373"/>
                    <a:pt x="972529" y="298608"/>
                    <a:pt x="976638" y="282171"/>
                  </a:cubicBezTo>
                  <a:cubicBezTo>
                    <a:pt x="978008" y="267103"/>
                    <a:pt x="984857" y="243817"/>
                    <a:pt x="995815" y="231489"/>
                  </a:cubicBezTo>
                  <a:cubicBezTo>
                    <a:pt x="1005403" y="217792"/>
                    <a:pt x="1012252" y="202724"/>
                    <a:pt x="1012252" y="193136"/>
                  </a:cubicBezTo>
                  <a:cubicBezTo>
                    <a:pt x="1012252" y="180808"/>
                    <a:pt x="1021840" y="160262"/>
                    <a:pt x="1039647" y="152043"/>
                  </a:cubicBezTo>
                  <a:cubicBezTo>
                    <a:pt x="1047866" y="147934"/>
                    <a:pt x="1058824" y="145195"/>
                    <a:pt x="1068412" y="139716"/>
                  </a:cubicBezTo>
                  <a:cubicBezTo>
                    <a:pt x="1071151" y="138346"/>
                    <a:pt x="1073891" y="132867"/>
                    <a:pt x="1078000" y="131497"/>
                  </a:cubicBezTo>
                  <a:cubicBezTo>
                    <a:pt x="1090328" y="124648"/>
                    <a:pt x="1119093" y="119169"/>
                    <a:pt x="1119093" y="116430"/>
                  </a:cubicBezTo>
                  <a:cubicBezTo>
                    <a:pt x="1119093" y="112320"/>
                    <a:pt x="1110874" y="79446"/>
                    <a:pt x="1110874" y="76707"/>
                  </a:cubicBezTo>
                  <a:cubicBezTo>
                    <a:pt x="1110874" y="72597"/>
                    <a:pt x="1113614" y="60270"/>
                    <a:pt x="1113614" y="54790"/>
                  </a:cubicBezTo>
                  <a:cubicBezTo>
                    <a:pt x="1117723" y="23286"/>
                    <a:pt x="1131421" y="0"/>
                    <a:pt x="1160186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73" name="Freeform 8">
              <a:extLst>
                <a:ext uri="{FF2B5EF4-FFF2-40B4-BE49-F238E27FC236}">
                  <a16:creationId xmlns:a16="http://schemas.microsoft.com/office/drawing/2014/main" id="{DAC3B9C0-47F7-0B19-0938-0C5334DE8DA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4726" y="6451596"/>
              <a:ext cx="965908" cy="1242006"/>
            </a:xfrm>
            <a:custGeom>
              <a:avLst/>
              <a:gdLst>
                <a:gd name="T0" fmla="*/ 221 w 475"/>
                <a:gd name="T1" fmla="*/ 63 h 609"/>
                <a:gd name="T2" fmla="*/ 260 w 475"/>
                <a:gd name="T3" fmla="*/ 91 h 609"/>
                <a:gd name="T4" fmla="*/ 260 w 475"/>
                <a:gd name="T5" fmla="*/ 106 h 609"/>
                <a:gd name="T6" fmla="*/ 245 w 475"/>
                <a:gd name="T7" fmla="*/ 125 h 609"/>
                <a:gd name="T8" fmla="*/ 260 w 475"/>
                <a:gd name="T9" fmla="*/ 136 h 609"/>
                <a:gd name="T10" fmla="*/ 362 w 475"/>
                <a:gd name="T11" fmla="*/ 143 h 609"/>
                <a:gd name="T12" fmla="*/ 422 w 475"/>
                <a:gd name="T13" fmla="*/ 105 h 609"/>
                <a:gd name="T14" fmla="*/ 452 w 475"/>
                <a:gd name="T15" fmla="*/ 96 h 609"/>
                <a:gd name="T16" fmla="*/ 452 w 475"/>
                <a:gd name="T17" fmla="*/ 104 h 609"/>
                <a:gd name="T18" fmla="*/ 451 w 475"/>
                <a:gd name="T19" fmla="*/ 118 h 609"/>
                <a:gd name="T20" fmla="*/ 435 w 475"/>
                <a:gd name="T21" fmla="*/ 121 h 609"/>
                <a:gd name="T22" fmla="*/ 423 w 475"/>
                <a:gd name="T23" fmla="*/ 124 h 609"/>
                <a:gd name="T24" fmla="*/ 404 w 475"/>
                <a:gd name="T25" fmla="*/ 144 h 609"/>
                <a:gd name="T26" fmla="*/ 373 w 475"/>
                <a:gd name="T27" fmla="*/ 166 h 609"/>
                <a:gd name="T28" fmla="*/ 343 w 475"/>
                <a:gd name="T29" fmla="*/ 168 h 609"/>
                <a:gd name="T30" fmla="*/ 283 w 475"/>
                <a:gd name="T31" fmla="*/ 170 h 609"/>
                <a:gd name="T32" fmla="*/ 281 w 475"/>
                <a:gd name="T33" fmla="*/ 207 h 609"/>
                <a:gd name="T34" fmla="*/ 280 w 475"/>
                <a:gd name="T35" fmla="*/ 285 h 609"/>
                <a:gd name="T36" fmla="*/ 280 w 475"/>
                <a:gd name="T37" fmla="*/ 337 h 609"/>
                <a:gd name="T38" fmla="*/ 273 w 475"/>
                <a:gd name="T39" fmla="*/ 348 h 609"/>
                <a:gd name="T40" fmla="*/ 256 w 475"/>
                <a:gd name="T41" fmla="*/ 444 h 609"/>
                <a:gd name="T42" fmla="*/ 236 w 475"/>
                <a:gd name="T43" fmla="*/ 430 h 609"/>
                <a:gd name="T44" fmla="*/ 232 w 475"/>
                <a:gd name="T45" fmla="*/ 410 h 609"/>
                <a:gd name="T46" fmla="*/ 227 w 475"/>
                <a:gd name="T47" fmla="*/ 391 h 609"/>
                <a:gd name="T48" fmla="*/ 220 w 475"/>
                <a:gd name="T49" fmla="*/ 415 h 609"/>
                <a:gd name="T50" fmla="*/ 220 w 475"/>
                <a:gd name="T51" fmla="*/ 445 h 609"/>
                <a:gd name="T52" fmla="*/ 220 w 475"/>
                <a:gd name="T53" fmla="*/ 477 h 609"/>
                <a:gd name="T54" fmla="*/ 214 w 475"/>
                <a:gd name="T55" fmla="*/ 556 h 609"/>
                <a:gd name="T56" fmla="*/ 226 w 475"/>
                <a:gd name="T57" fmla="*/ 581 h 609"/>
                <a:gd name="T58" fmla="*/ 228 w 475"/>
                <a:gd name="T59" fmla="*/ 598 h 609"/>
                <a:gd name="T60" fmla="*/ 195 w 475"/>
                <a:gd name="T61" fmla="*/ 602 h 609"/>
                <a:gd name="T62" fmla="*/ 195 w 475"/>
                <a:gd name="T63" fmla="*/ 588 h 609"/>
                <a:gd name="T64" fmla="*/ 194 w 475"/>
                <a:gd name="T65" fmla="*/ 573 h 609"/>
                <a:gd name="T66" fmla="*/ 194 w 475"/>
                <a:gd name="T67" fmla="*/ 561 h 609"/>
                <a:gd name="T68" fmla="*/ 186 w 475"/>
                <a:gd name="T69" fmla="*/ 478 h 609"/>
                <a:gd name="T70" fmla="*/ 191 w 475"/>
                <a:gd name="T71" fmla="*/ 428 h 609"/>
                <a:gd name="T72" fmla="*/ 176 w 475"/>
                <a:gd name="T73" fmla="*/ 347 h 609"/>
                <a:gd name="T74" fmla="*/ 158 w 475"/>
                <a:gd name="T75" fmla="*/ 343 h 609"/>
                <a:gd name="T76" fmla="*/ 160 w 475"/>
                <a:gd name="T77" fmla="*/ 308 h 609"/>
                <a:gd name="T78" fmla="*/ 177 w 475"/>
                <a:gd name="T79" fmla="*/ 280 h 609"/>
                <a:gd name="T80" fmla="*/ 181 w 475"/>
                <a:gd name="T81" fmla="*/ 270 h 609"/>
                <a:gd name="T82" fmla="*/ 170 w 475"/>
                <a:gd name="T83" fmla="*/ 225 h 609"/>
                <a:gd name="T84" fmla="*/ 172 w 475"/>
                <a:gd name="T85" fmla="*/ 180 h 609"/>
                <a:gd name="T86" fmla="*/ 98 w 475"/>
                <a:gd name="T87" fmla="*/ 132 h 609"/>
                <a:gd name="T88" fmla="*/ 81 w 475"/>
                <a:gd name="T89" fmla="*/ 120 h 609"/>
                <a:gd name="T90" fmla="*/ 31 w 475"/>
                <a:gd name="T91" fmla="*/ 57 h 609"/>
                <a:gd name="T92" fmla="*/ 5 w 475"/>
                <a:gd name="T93" fmla="*/ 35 h 609"/>
                <a:gd name="T94" fmla="*/ 7 w 475"/>
                <a:gd name="T95" fmla="*/ 26 h 609"/>
                <a:gd name="T96" fmla="*/ 11 w 475"/>
                <a:gd name="T97" fmla="*/ 20 h 609"/>
                <a:gd name="T98" fmla="*/ 10 w 475"/>
                <a:gd name="T99" fmla="*/ 9 h 609"/>
                <a:gd name="T100" fmla="*/ 47 w 475"/>
                <a:gd name="T101" fmla="*/ 53 h 609"/>
                <a:gd name="T102" fmla="*/ 102 w 475"/>
                <a:gd name="T103" fmla="*/ 109 h 609"/>
                <a:gd name="T104" fmla="*/ 191 w 475"/>
                <a:gd name="T105" fmla="*/ 135 h 609"/>
                <a:gd name="T106" fmla="*/ 207 w 475"/>
                <a:gd name="T107" fmla="*/ 119 h 609"/>
                <a:gd name="T108" fmla="*/ 201 w 475"/>
                <a:gd name="T109" fmla="*/ 105 h 609"/>
                <a:gd name="T110" fmla="*/ 205 w 475"/>
                <a:gd name="T111" fmla="*/ 93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75" h="609">
                  <a:moveTo>
                    <a:pt x="206" y="91"/>
                  </a:moveTo>
                  <a:cubicBezTo>
                    <a:pt x="206" y="91"/>
                    <a:pt x="210" y="68"/>
                    <a:pt x="221" y="63"/>
                  </a:cubicBezTo>
                  <a:cubicBezTo>
                    <a:pt x="221" y="63"/>
                    <a:pt x="239" y="50"/>
                    <a:pt x="254" y="70"/>
                  </a:cubicBezTo>
                  <a:cubicBezTo>
                    <a:pt x="254" y="70"/>
                    <a:pt x="262" y="78"/>
                    <a:pt x="260" y="91"/>
                  </a:cubicBezTo>
                  <a:cubicBezTo>
                    <a:pt x="260" y="91"/>
                    <a:pt x="259" y="97"/>
                    <a:pt x="259" y="97"/>
                  </a:cubicBezTo>
                  <a:cubicBezTo>
                    <a:pt x="266" y="95"/>
                    <a:pt x="262" y="104"/>
                    <a:pt x="260" y="106"/>
                  </a:cubicBezTo>
                  <a:cubicBezTo>
                    <a:pt x="257" y="110"/>
                    <a:pt x="257" y="110"/>
                    <a:pt x="255" y="109"/>
                  </a:cubicBezTo>
                  <a:cubicBezTo>
                    <a:pt x="255" y="109"/>
                    <a:pt x="247" y="119"/>
                    <a:pt x="245" y="125"/>
                  </a:cubicBezTo>
                  <a:cubicBezTo>
                    <a:pt x="244" y="131"/>
                    <a:pt x="247" y="132"/>
                    <a:pt x="247" y="132"/>
                  </a:cubicBezTo>
                  <a:cubicBezTo>
                    <a:pt x="247" y="132"/>
                    <a:pt x="254" y="132"/>
                    <a:pt x="260" y="136"/>
                  </a:cubicBezTo>
                  <a:cubicBezTo>
                    <a:pt x="265" y="140"/>
                    <a:pt x="288" y="133"/>
                    <a:pt x="299" y="140"/>
                  </a:cubicBezTo>
                  <a:cubicBezTo>
                    <a:pt x="310" y="146"/>
                    <a:pt x="358" y="143"/>
                    <a:pt x="362" y="143"/>
                  </a:cubicBezTo>
                  <a:cubicBezTo>
                    <a:pt x="366" y="143"/>
                    <a:pt x="396" y="122"/>
                    <a:pt x="396" y="122"/>
                  </a:cubicBezTo>
                  <a:cubicBezTo>
                    <a:pt x="396" y="122"/>
                    <a:pt x="418" y="109"/>
                    <a:pt x="422" y="105"/>
                  </a:cubicBezTo>
                  <a:cubicBezTo>
                    <a:pt x="425" y="102"/>
                    <a:pt x="475" y="78"/>
                    <a:pt x="471" y="87"/>
                  </a:cubicBezTo>
                  <a:cubicBezTo>
                    <a:pt x="471" y="87"/>
                    <a:pt x="454" y="96"/>
                    <a:pt x="452" y="96"/>
                  </a:cubicBezTo>
                  <a:cubicBezTo>
                    <a:pt x="451" y="96"/>
                    <a:pt x="455" y="98"/>
                    <a:pt x="455" y="100"/>
                  </a:cubicBezTo>
                  <a:cubicBezTo>
                    <a:pt x="455" y="102"/>
                    <a:pt x="451" y="103"/>
                    <a:pt x="452" y="104"/>
                  </a:cubicBezTo>
                  <a:cubicBezTo>
                    <a:pt x="459" y="108"/>
                    <a:pt x="452" y="109"/>
                    <a:pt x="454" y="110"/>
                  </a:cubicBezTo>
                  <a:cubicBezTo>
                    <a:pt x="460" y="115"/>
                    <a:pt x="451" y="118"/>
                    <a:pt x="451" y="118"/>
                  </a:cubicBezTo>
                  <a:cubicBezTo>
                    <a:pt x="451" y="118"/>
                    <a:pt x="444" y="120"/>
                    <a:pt x="442" y="120"/>
                  </a:cubicBezTo>
                  <a:cubicBezTo>
                    <a:pt x="440" y="120"/>
                    <a:pt x="435" y="121"/>
                    <a:pt x="435" y="121"/>
                  </a:cubicBezTo>
                  <a:cubicBezTo>
                    <a:pt x="435" y="121"/>
                    <a:pt x="433" y="122"/>
                    <a:pt x="430" y="122"/>
                  </a:cubicBezTo>
                  <a:cubicBezTo>
                    <a:pt x="427" y="123"/>
                    <a:pt x="423" y="124"/>
                    <a:pt x="423" y="124"/>
                  </a:cubicBezTo>
                  <a:cubicBezTo>
                    <a:pt x="423" y="124"/>
                    <a:pt x="423" y="124"/>
                    <a:pt x="421" y="127"/>
                  </a:cubicBezTo>
                  <a:cubicBezTo>
                    <a:pt x="418" y="129"/>
                    <a:pt x="408" y="141"/>
                    <a:pt x="404" y="144"/>
                  </a:cubicBezTo>
                  <a:cubicBezTo>
                    <a:pt x="400" y="148"/>
                    <a:pt x="383" y="159"/>
                    <a:pt x="383" y="159"/>
                  </a:cubicBezTo>
                  <a:cubicBezTo>
                    <a:pt x="383" y="159"/>
                    <a:pt x="377" y="163"/>
                    <a:pt x="373" y="166"/>
                  </a:cubicBezTo>
                  <a:cubicBezTo>
                    <a:pt x="371" y="167"/>
                    <a:pt x="372" y="169"/>
                    <a:pt x="359" y="167"/>
                  </a:cubicBezTo>
                  <a:cubicBezTo>
                    <a:pt x="356" y="167"/>
                    <a:pt x="343" y="168"/>
                    <a:pt x="343" y="168"/>
                  </a:cubicBezTo>
                  <a:cubicBezTo>
                    <a:pt x="343" y="168"/>
                    <a:pt x="320" y="178"/>
                    <a:pt x="291" y="166"/>
                  </a:cubicBezTo>
                  <a:cubicBezTo>
                    <a:pt x="291" y="166"/>
                    <a:pt x="283" y="165"/>
                    <a:pt x="283" y="170"/>
                  </a:cubicBezTo>
                  <a:cubicBezTo>
                    <a:pt x="282" y="175"/>
                    <a:pt x="280" y="181"/>
                    <a:pt x="279" y="188"/>
                  </a:cubicBezTo>
                  <a:cubicBezTo>
                    <a:pt x="277" y="194"/>
                    <a:pt x="281" y="207"/>
                    <a:pt x="281" y="207"/>
                  </a:cubicBezTo>
                  <a:cubicBezTo>
                    <a:pt x="281" y="207"/>
                    <a:pt x="266" y="263"/>
                    <a:pt x="266" y="267"/>
                  </a:cubicBezTo>
                  <a:cubicBezTo>
                    <a:pt x="265" y="271"/>
                    <a:pt x="279" y="282"/>
                    <a:pt x="280" y="285"/>
                  </a:cubicBezTo>
                  <a:cubicBezTo>
                    <a:pt x="280" y="289"/>
                    <a:pt x="281" y="314"/>
                    <a:pt x="281" y="314"/>
                  </a:cubicBezTo>
                  <a:cubicBezTo>
                    <a:pt x="281" y="314"/>
                    <a:pt x="277" y="334"/>
                    <a:pt x="280" y="337"/>
                  </a:cubicBezTo>
                  <a:cubicBezTo>
                    <a:pt x="280" y="337"/>
                    <a:pt x="282" y="339"/>
                    <a:pt x="278" y="342"/>
                  </a:cubicBezTo>
                  <a:cubicBezTo>
                    <a:pt x="273" y="346"/>
                    <a:pt x="273" y="348"/>
                    <a:pt x="273" y="348"/>
                  </a:cubicBezTo>
                  <a:cubicBezTo>
                    <a:pt x="273" y="348"/>
                    <a:pt x="274" y="378"/>
                    <a:pt x="272" y="388"/>
                  </a:cubicBezTo>
                  <a:cubicBezTo>
                    <a:pt x="270" y="398"/>
                    <a:pt x="267" y="442"/>
                    <a:pt x="256" y="444"/>
                  </a:cubicBezTo>
                  <a:cubicBezTo>
                    <a:pt x="256" y="444"/>
                    <a:pt x="247" y="446"/>
                    <a:pt x="241" y="438"/>
                  </a:cubicBezTo>
                  <a:cubicBezTo>
                    <a:pt x="241" y="438"/>
                    <a:pt x="235" y="433"/>
                    <a:pt x="236" y="430"/>
                  </a:cubicBezTo>
                  <a:cubicBezTo>
                    <a:pt x="236" y="426"/>
                    <a:pt x="236" y="426"/>
                    <a:pt x="236" y="426"/>
                  </a:cubicBezTo>
                  <a:cubicBezTo>
                    <a:pt x="236" y="426"/>
                    <a:pt x="231" y="415"/>
                    <a:pt x="232" y="410"/>
                  </a:cubicBezTo>
                  <a:cubicBezTo>
                    <a:pt x="231" y="395"/>
                    <a:pt x="231" y="395"/>
                    <a:pt x="231" y="395"/>
                  </a:cubicBezTo>
                  <a:cubicBezTo>
                    <a:pt x="231" y="395"/>
                    <a:pt x="228" y="393"/>
                    <a:pt x="227" y="391"/>
                  </a:cubicBezTo>
                  <a:cubicBezTo>
                    <a:pt x="226" y="389"/>
                    <a:pt x="225" y="385"/>
                    <a:pt x="225" y="385"/>
                  </a:cubicBezTo>
                  <a:cubicBezTo>
                    <a:pt x="225" y="385"/>
                    <a:pt x="219" y="410"/>
                    <a:pt x="220" y="415"/>
                  </a:cubicBezTo>
                  <a:cubicBezTo>
                    <a:pt x="221" y="420"/>
                    <a:pt x="220" y="431"/>
                    <a:pt x="220" y="431"/>
                  </a:cubicBezTo>
                  <a:cubicBezTo>
                    <a:pt x="220" y="431"/>
                    <a:pt x="223" y="439"/>
                    <a:pt x="220" y="445"/>
                  </a:cubicBezTo>
                  <a:cubicBezTo>
                    <a:pt x="218" y="450"/>
                    <a:pt x="217" y="457"/>
                    <a:pt x="217" y="457"/>
                  </a:cubicBezTo>
                  <a:cubicBezTo>
                    <a:pt x="217" y="457"/>
                    <a:pt x="222" y="470"/>
                    <a:pt x="220" y="477"/>
                  </a:cubicBezTo>
                  <a:cubicBezTo>
                    <a:pt x="219" y="484"/>
                    <a:pt x="214" y="513"/>
                    <a:pt x="214" y="513"/>
                  </a:cubicBezTo>
                  <a:cubicBezTo>
                    <a:pt x="214" y="513"/>
                    <a:pt x="213" y="553"/>
                    <a:pt x="214" y="556"/>
                  </a:cubicBezTo>
                  <a:cubicBezTo>
                    <a:pt x="216" y="559"/>
                    <a:pt x="224" y="567"/>
                    <a:pt x="223" y="571"/>
                  </a:cubicBezTo>
                  <a:cubicBezTo>
                    <a:pt x="222" y="575"/>
                    <a:pt x="225" y="577"/>
                    <a:pt x="226" y="581"/>
                  </a:cubicBezTo>
                  <a:cubicBezTo>
                    <a:pt x="228" y="584"/>
                    <a:pt x="225" y="591"/>
                    <a:pt x="225" y="591"/>
                  </a:cubicBezTo>
                  <a:cubicBezTo>
                    <a:pt x="225" y="591"/>
                    <a:pt x="231" y="597"/>
                    <a:pt x="228" y="598"/>
                  </a:cubicBezTo>
                  <a:cubicBezTo>
                    <a:pt x="226" y="599"/>
                    <a:pt x="208" y="605"/>
                    <a:pt x="206" y="607"/>
                  </a:cubicBezTo>
                  <a:cubicBezTo>
                    <a:pt x="203" y="609"/>
                    <a:pt x="196" y="605"/>
                    <a:pt x="195" y="602"/>
                  </a:cubicBezTo>
                  <a:cubicBezTo>
                    <a:pt x="194" y="600"/>
                    <a:pt x="196" y="595"/>
                    <a:pt x="195" y="593"/>
                  </a:cubicBezTo>
                  <a:cubicBezTo>
                    <a:pt x="194" y="591"/>
                    <a:pt x="195" y="588"/>
                    <a:pt x="195" y="588"/>
                  </a:cubicBezTo>
                  <a:cubicBezTo>
                    <a:pt x="194" y="581"/>
                    <a:pt x="194" y="581"/>
                    <a:pt x="194" y="581"/>
                  </a:cubicBezTo>
                  <a:cubicBezTo>
                    <a:pt x="194" y="573"/>
                    <a:pt x="194" y="573"/>
                    <a:pt x="194" y="573"/>
                  </a:cubicBezTo>
                  <a:cubicBezTo>
                    <a:pt x="194" y="573"/>
                    <a:pt x="196" y="571"/>
                    <a:pt x="194" y="568"/>
                  </a:cubicBezTo>
                  <a:cubicBezTo>
                    <a:pt x="192" y="565"/>
                    <a:pt x="194" y="561"/>
                    <a:pt x="194" y="561"/>
                  </a:cubicBezTo>
                  <a:cubicBezTo>
                    <a:pt x="196" y="558"/>
                    <a:pt x="196" y="558"/>
                    <a:pt x="196" y="558"/>
                  </a:cubicBezTo>
                  <a:cubicBezTo>
                    <a:pt x="196" y="558"/>
                    <a:pt x="186" y="484"/>
                    <a:pt x="186" y="478"/>
                  </a:cubicBezTo>
                  <a:cubicBezTo>
                    <a:pt x="187" y="471"/>
                    <a:pt x="187" y="453"/>
                    <a:pt x="190" y="453"/>
                  </a:cubicBezTo>
                  <a:cubicBezTo>
                    <a:pt x="192" y="453"/>
                    <a:pt x="192" y="432"/>
                    <a:pt x="191" y="428"/>
                  </a:cubicBezTo>
                  <a:cubicBezTo>
                    <a:pt x="191" y="424"/>
                    <a:pt x="189" y="422"/>
                    <a:pt x="187" y="417"/>
                  </a:cubicBezTo>
                  <a:cubicBezTo>
                    <a:pt x="185" y="412"/>
                    <a:pt x="173" y="376"/>
                    <a:pt x="176" y="347"/>
                  </a:cubicBezTo>
                  <a:cubicBezTo>
                    <a:pt x="177" y="336"/>
                    <a:pt x="175" y="356"/>
                    <a:pt x="166" y="344"/>
                  </a:cubicBezTo>
                  <a:cubicBezTo>
                    <a:pt x="163" y="340"/>
                    <a:pt x="158" y="343"/>
                    <a:pt x="158" y="343"/>
                  </a:cubicBezTo>
                  <a:cubicBezTo>
                    <a:pt x="158" y="343"/>
                    <a:pt x="141" y="347"/>
                    <a:pt x="155" y="329"/>
                  </a:cubicBezTo>
                  <a:cubicBezTo>
                    <a:pt x="159" y="323"/>
                    <a:pt x="160" y="310"/>
                    <a:pt x="160" y="308"/>
                  </a:cubicBezTo>
                  <a:cubicBezTo>
                    <a:pt x="160" y="306"/>
                    <a:pt x="163" y="306"/>
                    <a:pt x="163" y="306"/>
                  </a:cubicBezTo>
                  <a:cubicBezTo>
                    <a:pt x="163" y="306"/>
                    <a:pt x="174" y="280"/>
                    <a:pt x="177" y="280"/>
                  </a:cubicBezTo>
                  <a:cubicBezTo>
                    <a:pt x="180" y="280"/>
                    <a:pt x="183" y="275"/>
                    <a:pt x="183" y="275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76" y="263"/>
                    <a:pt x="173" y="260"/>
                  </a:cubicBezTo>
                  <a:cubicBezTo>
                    <a:pt x="170" y="256"/>
                    <a:pt x="170" y="225"/>
                    <a:pt x="170" y="225"/>
                  </a:cubicBezTo>
                  <a:cubicBezTo>
                    <a:pt x="170" y="196"/>
                    <a:pt x="170" y="196"/>
                    <a:pt x="170" y="196"/>
                  </a:cubicBezTo>
                  <a:cubicBezTo>
                    <a:pt x="170" y="196"/>
                    <a:pt x="172" y="182"/>
                    <a:pt x="172" y="180"/>
                  </a:cubicBezTo>
                  <a:cubicBezTo>
                    <a:pt x="172" y="178"/>
                    <a:pt x="162" y="159"/>
                    <a:pt x="159" y="157"/>
                  </a:cubicBezTo>
                  <a:cubicBezTo>
                    <a:pt x="156" y="155"/>
                    <a:pt x="121" y="154"/>
                    <a:pt x="98" y="132"/>
                  </a:cubicBezTo>
                  <a:cubicBezTo>
                    <a:pt x="98" y="132"/>
                    <a:pt x="94" y="131"/>
                    <a:pt x="87" y="128"/>
                  </a:cubicBezTo>
                  <a:cubicBezTo>
                    <a:pt x="86" y="128"/>
                    <a:pt x="82" y="121"/>
                    <a:pt x="81" y="120"/>
                  </a:cubicBezTo>
                  <a:cubicBezTo>
                    <a:pt x="64" y="111"/>
                    <a:pt x="43" y="86"/>
                    <a:pt x="36" y="64"/>
                  </a:cubicBezTo>
                  <a:cubicBezTo>
                    <a:pt x="36" y="64"/>
                    <a:pt x="32" y="57"/>
                    <a:pt x="31" y="57"/>
                  </a:cubicBezTo>
                  <a:cubicBezTo>
                    <a:pt x="30" y="57"/>
                    <a:pt x="17" y="52"/>
                    <a:pt x="14" y="50"/>
                  </a:cubicBezTo>
                  <a:cubicBezTo>
                    <a:pt x="7" y="46"/>
                    <a:pt x="1" y="38"/>
                    <a:pt x="5" y="35"/>
                  </a:cubicBezTo>
                  <a:cubicBezTo>
                    <a:pt x="6" y="34"/>
                    <a:pt x="3" y="31"/>
                    <a:pt x="5" y="28"/>
                  </a:cubicBezTo>
                  <a:cubicBezTo>
                    <a:pt x="5" y="27"/>
                    <a:pt x="6" y="27"/>
                    <a:pt x="7" y="26"/>
                  </a:cubicBezTo>
                  <a:cubicBezTo>
                    <a:pt x="7" y="25"/>
                    <a:pt x="7" y="22"/>
                    <a:pt x="7" y="20"/>
                  </a:cubicBezTo>
                  <a:cubicBezTo>
                    <a:pt x="8" y="18"/>
                    <a:pt x="11" y="19"/>
                    <a:pt x="11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2" y="0"/>
                    <a:pt x="10" y="9"/>
                  </a:cubicBezTo>
                  <a:cubicBezTo>
                    <a:pt x="14" y="12"/>
                    <a:pt x="23" y="19"/>
                    <a:pt x="30" y="28"/>
                  </a:cubicBezTo>
                  <a:cubicBezTo>
                    <a:pt x="39" y="39"/>
                    <a:pt x="47" y="53"/>
                    <a:pt x="47" y="53"/>
                  </a:cubicBezTo>
                  <a:cubicBezTo>
                    <a:pt x="47" y="53"/>
                    <a:pt x="63" y="66"/>
                    <a:pt x="75" y="78"/>
                  </a:cubicBezTo>
                  <a:cubicBezTo>
                    <a:pt x="90" y="93"/>
                    <a:pt x="101" y="108"/>
                    <a:pt x="102" y="109"/>
                  </a:cubicBezTo>
                  <a:cubicBezTo>
                    <a:pt x="106" y="112"/>
                    <a:pt x="116" y="111"/>
                    <a:pt x="151" y="126"/>
                  </a:cubicBezTo>
                  <a:cubicBezTo>
                    <a:pt x="154" y="128"/>
                    <a:pt x="163" y="122"/>
                    <a:pt x="191" y="135"/>
                  </a:cubicBezTo>
                  <a:cubicBezTo>
                    <a:pt x="191" y="135"/>
                    <a:pt x="199" y="131"/>
                    <a:pt x="206" y="128"/>
                  </a:cubicBezTo>
                  <a:cubicBezTo>
                    <a:pt x="210" y="126"/>
                    <a:pt x="207" y="119"/>
                    <a:pt x="207" y="119"/>
                  </a:cubicBezTo>
                  <a:cubicBezTo>
                    <a:pt x="207" y="119"/>
                    <a:pt x="206" y="109"/>
                    <a:pt x="204" y="108"/>
                  </a:cubicBezTo>
                  <a:cubicBezTo>
                    <a:pt x="204" y="108"/>
                    <a:pt x="201" y="105"/>
                    <a:pt x="201" y="105"/>
                  </a:cubicBezTo>
                  <a:cubicBezTo>
                    <a:pt x="201" y="105"/>
                    <a:pt x="199" y="94"/>
                    <a:pt x="201" y="93"/>
                  </a:cubicBezTo>
                  <a:cubicBezTo>
                    <a:pt x="203" y="92"/>
                    <a:pt x="205" y="93"/>
                    <a:pt x="205" y="93"/>
                  </a:cubicBezTo>
                  <a:lnTo>
                    <a:pt x="206" y="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B46C1184-4AE1-DE11-6028-22513E33CD83}"/>
              </a:ext>
            </a:extLst>
          </p:cNvPr>
          <p:cNvGrpSpPr/>
          <p:nvPr/>
        </p:nvGrpSpPr>
        <p:grpSpPr>
          <a:xfrm>
            <a:off x="1444646" y="4035397"/>
            <a:ext cx="4727442" cy="1866360"/>
            <a:chOff x="4459978" y="6451596"/>
            <a:chExt cx="3272463" cy="1291945"/>
          </a:xfrm>
          <a:gradFill>
            <a:gsLst>
              <a:gs pos="100000">
                <a:srgbClr val="0169FC"/>
              </a:gs>
              <a:gs pos="0">
                <a:srgbClr val="27BAFD"/>
              </a:gs>
            </a:gsLst>
            <a:lin ang="5400000" scaled="1"/>
          </a:gradFill>
        </p:grpSpPr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70B885CC-FA50-77CA-F90B-16206B35812C}"/>
                </a:ext>
              </a:extLst>
            </p:cNvPr>
            <p:cNvSpPr/>
            <p:nvPr/>
          </p:nvSpPr>
          <p:spPr>
            <a:xfrm flipH="1">
              <a:off x="4459978" y="6816213"/>
              <a:ext cx="1311228" cy="927328"/>
            </a:xfrm>
            <a:custGeom>
              <a:avLst/>
              <a:gdLst>
                <a:gd name="connsiteX0" fmla="*/ 723132 w 1311227"/>
                <a:gd name="connsiteY0" fmla="*/ 924120 h 927328"/>
                <a:gd name="connsiteX1" fmla="*/ 724970 w 1311227"/>
                <a:gd name="connsiteY1" fmla="*/ 925958 h 927328"/>
                <a:gd name="connsiteX2" fmla="*/ 722231 w 1311227"/>
                <a:gd name="connsiteY2" fmla="*/ 924588 h 927328"/>
                <a:gd name="connsiteX3" fmla="*/ 737632 w 1311227"/>
                <a:gd name="connsiteY3" fmla="*/ 922984 h 927328"/>
                <a:gd name="connsiteX4" fmla="*/ 740038 w 1311227"/>
                <a:gd name="connsiteY4" fmla="*/ 924588 h 927328"/>
                <a:gd name="connsiteX5" fmla="*/ 738155 w 1311227"/>
                <a:gd name="connsiteY5" fmla="*/ 924760 h 927328"/>
                <a:gd name="connsiteX6" fmla="*/ 711578 w 1311227"/>
                <a:gd name="connsiteY6" fmla="*/ 922914 h 927328"/>
                <a:gd name="connsiteX7" fmla="*/ 711445 w 1311227"/>
                <a:gd name="connsiteY7" fmla="*/ 923561 h 927328"/>
                <a:gd name="connsiteX8" fmla="*/ 707164 w 1311227"/>
                <a:gd name="connsiteY8" fmla="*/ 927328 h 927328"/>
                <a:gd name="connsiteX9" fmla="*/ 694973 w 1311227"/>
                <a:gd name="connsiteY9" fmla="*/ 917705 h 927328"/>
                <a:gd name="connsiteX10" fmla="*/ 694836 w 1311227"/>
                <a:gd name="connsiteY10" fmla="*/ 921849 h 927328"/>
                <a:gd name="connsiteX11" fmla="*/ 694836 w 1311227"/>
                <a:gd name="connsiteY11" fmla="*/ 917739 h 927328"/>
                <a:gd name="connsiteX12" fmla="*/ 575667 w 1311227"/>
                <a:gd name="connsiteY12" fmla="*/ 867058 h 927328"/>
                <a:gd name="connsiteX13" fmla="*/ 579776 w 1311227"/>
                <a:gd name="connsiteY13" fmla="*/ 869798 h 927328"/>
                <a:gd name="connsiteX14" fmla="*/ 574297 w 1311227"/>
                <a:gd name="connsiteY14" fmla="*/ 871168 h 927328"/>
                <a:gd name="connsiteX15" fmla="*/ 571558 w 1311227"/>
                <a:gd name="connsiteY15" fmla="*/ 824596 h 927328"/>
                <a:gd name="connsiteX16" fmla="*/ 571558 w 1311227"/>
                <a:gd name="connsiteY16" fmla="*/ 828705 h 927328"/>
                <a:gd name="connsiteX17" fmla="*/ 570775 w 1311227"/>
                <a:gd name="connsiteY17" fmla="*/ 824791 h 927328"/>
                <a:gd name="connsiteX18" fmla="*/ 570188 w 1311227"/>
                <a:gd name="connsiteY18" fmla="*/ 821856 h 927328"/>
                <a:gd name="connsiteX19" fmla="*/ 570775 w 1311227"/>
                <a:gd name="connsiteY19" fmla="*/ 824791 h 927328"/>
                <a:gd name="connsiteX20" fmla="*/ 566078 w 1311227"/>
                <a:gd name="connsiteY20" fmla="*/ 825965 h 927328"/>
                <a:gd name="connsiteX21" fmla="*/ 570188 w 1311227"/>
                <a:gd name="connsiteY21" fmla="*/ 821856 h 927328"/>
                <a:gd name="connsiteX22" fmla="*/ 527725 w 1311227"/>
                <a:gd name="connsiteY22" fmla="*/ 809528 h 927328"/>
                <a:gd name="connsiteX23" fmla="*/ 530465 w 1311227"/>
                <a:gd name="connsiteY23" fmla="*/ 810898 h 927328"/>
                <a:gd name="connsiteX24" fmla="*/ 526355 w 1311227"/>
                <a:gd name="connsiteY24" fmla="*/ 812268 h 927328"/>
                <a:gd name="connsiteX25" fmla="*/ 527725 w 1311227"/>
                <a:gd name="connsiteY25" fmla="*/ 809528 h 927328"/>
                <a:gd name="connsiteX26" fmla="*/ 597583 w 1311227"/>
                <a:gd name="connsiteY26" fmla="*/ 801310 h 927328"/>
                <a:gd name="connsiteX27" fmla="*/ 603062 w 1311227"/>
                <a:gd name="connsiteY27" fmla="*/ 805419 h 927328"/>
                <a:gd name="connsiteX28" fmla="*/ 594843 w 1311227"/>
                <a:gd name="connsiteY28" fmla="*/ 805419 h 927328"/>
                <a:gd name="connsiteX29" fmla="*/ 597583 w 1311227"/>
                <a:gd name="connsiteY29" fmla="*/ 801310 h 927328"/>
                <a:gd name="connsiteX30" fmla="*/ 807156 w 1311227"/>
                <a:gd name="connsiteY30" fmla="*/ 768435 h 927328"/>
                <a:gd name="connsiteX31" fmla="*/ 812635 w 1311227"/>
                <a:gd name="connsiteY31" fmla="*/ 769805 h 927328"/>
                <a:gd name="connsiteX32" fmla="*/ 808526 w 1311227"/>
                <a:gd name="connsiteY32" fmla="*/ 773915 h 927328"/>
                <a:gd name="connsiteX33" fmla="*/ 804416 w 1311227"/>
                <a:gd name="connsiteY33" fmla="*/ 771175 h 927328"/>
                <a:gd name="connsiteX34" fmla="*/ 740038 w 1311227"/>
                <a:gd name="connsiteY34" fmla="*/ 749259 h 927328"/>
                <a:gd name="connsiteX35" fmla="*/ 755105 w 1311227"/>
                <a:gd name="connsiteY35" fmla="*/ 761587 h 927328"/>
                <a:gd name="connsiteX36" fmla="*/ 750996 w 1311227"/>
                <a:gd name="connsiteY36" fmla="*/ 775285 h 927328"/>
                <a:gd name="connsiteX37" fmla="*/ 750996 w 1311227"/>
                <a:gd name="connsiteY37" fmla="*/ 784873 h 927328"/>
                <a:gd name="connsiteX38" fmla="*/ 744147 w 1311227"/>
                <a:gd name="connsiteY38" fmla="*/ 790352 h 927328"/>
                <a:gd name="connsiteX39" fmla="*/ 733189 w 1311227"/>
                <a:gd name="connsiteY39" fmla="*/ 779394 h 927328"/>
                <a:gd name="connsiteX40" fmla="*/ 734559 w 1311227"/>
                <a:gd name="connsiteY40" fmla="*/ 773915 h 927328"/>
                <a:gd name="connsiteX41" fmla="*/ 734559 w 1311227"/>
                <a:gd name="connsiteY41" fmla="*/ 764327 h 927328"/>
                <a:gd name="connsiteX42" fmla="*/ 740038 w 1311227"/>
                <a:gd name="connsiteY42" fmla="*/ 749259 h 927328"/>
                <a:gd name="connsiteX43" fmla="*/ 396229 w 1311227"/>
                <a:gd name="connsiteY43" fmla="*/ 747889 h 927328"/>
                <a:gd name="connsiteX44" fmla="*/ 398968 w 1311227"/>
                <a:gd name="connsiteY44" fmla="*/ 751999 h 927328"/>
                <a:gd name="connsiteX45" fmla="*/ 392119 w 1311227"/>
                <a:gd name="connsiteY45" fmla="*/ 754738 h 927328"/>
                <a:gd name="connsiteX46" fmla="*/ 390749 w 1311227"/>
                <a:gd name="connsiteY46" fmla="*/ 750629 h 927328"/>
                <a:gd name="connsiteX47" fmla="*/ 396229 w 1311227"/>
                <a:gd name="connsiteY47" fmla="*/ 747889 h 927328"/>
                <a:gd name="connsiteX48" fmla="*/ 741408 w 1311227"/>
                <a:gd name="connsiteY48" fmla="*/ 734192 h 927328"/>
                <a:gd name="connsiteX49" fmla="*/ 745517 w 1311227"/>
                <a:gd name="connsiteY49" fmla="*/ 735562 h 927328"/>
                <a:gd name="connsiteX50" fmla="*/ 738668 w 1311227"/>
                <a:gd name="connsiteY50" fmla="*/ 739671 h 927328"/>
                <a:gd name="connsiteX51" fmla="*/ 741408 w 1311227"/>
                <a:gd name="connsiteY51" fmla="*/ 734192 h 927328"/>
                <a:gd name="connsiteX52" fmla="*/ 572927 w 1311227"/>
                <a:gd name="connsiteY52" fmla="*/ 732822 h 927328"/>
                <a:gd name="connsiteX53" fmla="*/ 574297 w 1311227"/>
                <a:gd name="connsiteY53" fmla="*/ 735562 h 927328"/>
                <a:gd name="connsiteX54" fmla="*/ 570188 w 1311227"/>
                <a:gd name="connsiteY54" fmla="*/ 735562 h 927328"/>
                <a:gd name="connsiteX55" fmla="*/ 594843 w 1311227"/>
                <a:gd name="connsiteY55" fmla="*/ 730082 h 927328"/>
                <a:gd name="connsiteX56" fmla="*/ 598953 w 1311227"/>
                <a:gd name="connsiteY56" fmla="*/ 731452 h 927328"/>
                <a:gd name="connsiteX57" fmla="*/ 597583 w 1311227"/>
                <a:gd name="connsiteY57" fmla="*/ 734192 h 927328"/>
                <a:gd name="connsiteX58" fmla="*/ 594843 w 1311227"/>
                <a:gd name="connsiteY58" fmla="*/ 730082 h 927328"/>
                <a:gd name="connsiteX59" fmla="*/ 767433 w 1311227"/>
                <a:gd name="connsiteY59" fmla="*/ 727343 h 927328"/>
                <a:gd name="connsiteX60" fmla="*/ 774282 w 1311227"/>
                <a:gd name="connsiteY60" fmla="*/ 727343 h 927328"/>
                <a:gd name="connsiteX61" fmla="*/ 774282 w 1311227"/>
                <a:gd name="connsiteY61" fmla="*/ 735562 h 927328"/>
                <a:gd name="connsiteX62" fmla="*/ 770173 w 1311227"/>
                <a:gd name="connsiteY62" fmla="*/ 736931 h 927328"/>
                <a:gd name="connsiteX63" fmla="*/ 763324 w 1311227"/>
                <a:gd name="connsiteY63" fmla="*/ 732822 h 927328"/>
                <a:gd name="connsiteX64" fmla="*/ 767433 w 1311227"/>
                <a:gd name="connsiteY64" fmla="*/ 727343 h 927328"/>
                <a:gd name="connsiteX65" fmla="*/ 812635 w 1311227"/>
                <a:gd name="connsiteY65" fmla="*/ 723234 h 927328"/>
                <a:gd name="connsiteX66" fmla="*/ 818114 w 1311227"/>
                <a:gd name="connsiteY66" fmla="*/ 724603 h 927328"/>
                <a:gd name="connsiteX67" fmla="*/ 815375 w 1311227"/>
                <a:gd name="connsiteY67" fmla="*/ 725973 h 927328"/>
                <a:gd name="connsiteX68" fmla="*/ 659222 w 1311227"/>
                <a:gd name="connsiteY68" fmla="*/ 723234 h 927328"/>
                <a:gd name="connsiteX69" fmla="*/ 664701 w 1311227"/>
                <a:gd name="connsiteY69" fmla="*/ 724603 h 927328"/>
                <a:gd name="connsiteX70" fmla="*/ 664701 w 1311227"/>
                <a:gd name="connsiteY70" fmla="*/ 728712 h 927328"/>
                <a:gd name="connsiteX71" fmla="*/ 659222 w 1311227"/>
                <a:gd name="connsiteY71" fmla="*/ 723234 h 927328"/>
                <a:gd name="connsiteX72" fmla="*/ 834551 w 1311227"/>
                <a:gd name="connsiteY72" fmla="*/ 717754 h 927328"/>
                <a:gd name="connsiteX73" fmla="*/ 841400 w 1311227"/>
                <a:gd name="connsiteY73" fmla="*/ 719124 h 927328"/>
                <a:gd name="connsiteX74" fmla="*/ 838661 w 1311227"/>
                <a:gd name="connsiteY74" fmla="*/ 721864 h 927328"/>
                <a:gd name="connsiteX75" fmla="*/ 834551 w 1311227"/>
                <a:gd name="connsiteY75" fmla="*/ 717754 h 927328"/>
                <a:gd name="connsiteX76" fmla="*/ 983855 w 1311227"/>
                <a:gd name="connsiteY76" fmla="*/ 713645 h 927328"/>
                <a:gd name="connsiteX77" fmla="*/ 990704 w 1311227"/>
                <a:gd name="connsiteY77" fmla="*/ 719124 h 927328"/>
                <a:gd name="connsiteX78" fmla="*/ 981115 w 1311227"/>
                <a:gd name="connsiteY78" fmla="*/ 723234 h 927328"/>
                <a:gd name="connsiteX79" fmla="*/ 974267 w 1311227"/>
                <a:gd name="connsiteY79" fmla="*/ 721864 h 927328"/>
                <a:gd name="connsiteX80" fmla="*/ 983855 w 1311227"/>
                <a:gd name="connsiteY80" fmla="*/ 713645 h 927328"/>
                <a:gd name="connsiteX81" fmla="*/ 664701 w 1311227"/>
                <a:gd name="connsiteY81" fmla="*/ 706797 h 927328"/>
                <a:gd name="connsiteX82" fmla="*/ 666071 w 1311227"/>
                <a:gd name="connsiteY82" fmla="*/ 709536 h 927328"/>
                <a:gd name="connsiteX83" fmla="*/ 660592 w 1311227"/>
                <a:gd name="connsiteY83" fmla="*/ 713645 h 927328"/>
                <a:gd name="connsiteX84" fmla="*/ 660592 w 1311227"/>
                <a:gd name="connsiteY84" fmla="*/ 709536 h 927328"/>
                <a:gd name="connsiteX85" fmla="*/ 664701 w 1311227"/>
                <a:gd name="connsiteY85" fmla="*/ 706797 h 927328"/>
                <a:gd name="connsiteX86" fmla="*/ 1160554 w 1311227"/>
                <a:gd name="connsiteY86" fmla="*/ 704057 h 927328"/>
                <a:gd name="connsiteX87" fmla="*/ 1166033 w 1311227"/>
                <a:gd name="connsiteY87" fmla="*/ 708166 h 927328"/>
                <a:gd name="connsiteX88" fmla="*/ 1152335 w 1311227"/>
                <a:gd name="connsiteY88" fmla="*/ 716385 h 927328"/>
                <a:gd name="connsiteX89" fmla="*/ 1146856 w 1311227"/>
                <a:gd name="connsiteY89" fmla="*/ 712275 h 927328"/>
                <a:gd name="connsiteX90" fmla="*/ 1150966 w 1311227"/>
                <a:gd name="connsiteY90" fmla="*/ 705427 h 927328"/>
                <a:gd name="connsiteX91" fmla="*/ 1160554 w 1311227"/>
                <a:gd name="connsiteY91" fmla="*/ 704057 h 927328"/>
                <a:gd name="connsiteX92" fmla="*/ 401707 w 1311227"/>
                <a:gd name="connsiteY92" fmla="*/ 699947 h 927328"/>
                <a:gd name="connsiteX93" fmla="*/ 401707 w 1311227"/>
                <a:gd name="connsiteY93" fmla="*/ 704057 h 927328"/>
                <a:gd name="connsiteX94" fmla="*/ 407187 w 1311227"/>
                <a:gd name="connsiteY94" fmla="*/ 704057 h 927328"/>
                <a:gd name="connsiteX95" fmla="*/ 400338 w 1311227"/>
                <a:gd name="connsiteY95" fmla="*/ 708166 h 927328"/>
                <a:gd name="connsiteX96" fmla="*/ 401707 w 1311227"/>
                <a:gd name="connsiteY96" fmla="*/ 699947 h 927328"/>
                <a:gd name="connsiteX97" fmla="*/ 1157814 w 1311227"/>
                <a:gd name="connsiteY97" fmla="*/ 690359 h 927328"/>
                <a:gd name="connsiteX98" fmla="*/ 1163293 w 1311227"/>
                <a:gd name="connsiteY98" fmla="*/ 693099 h 927328"/>
                <a:gd name="connsiteX99" fmla="*/ 1161924 w 1311227"/>
                <a:gd name="connsiteY99" fmla="*/ 695839 h 927328"/>
                <a:gd name="connsiteX100" fmla="*/ 1157814 w 1311227"/>
                <a:gd name="connsiteY100" fmla="*/ 690359 h 927328"/>
                <a:gd name="connsiteX101" fmla="*/ 864686 w 1311227"/>
                <a:gd name="connsiteY101" fmla="*/ 690359 h 927328"/>
                <a:gd name="connsiteX102" fmla="*/ 868795 w 1311227"/>
                <a:gd name="connsiteY102" fmla="*/ 693099 h 927328"/>
                <a:gd name="connsiteX103" fmla="*/ 866056 w 1311227"/>
                <a:gd name="connsiteY103" fmla="*/ 694469 h 927328"/>
                <a:gd name="connsiteX104" fmla="*/ 864686 w 1311227"/>
                <a:gd name="connsiteY104" fmla="*/ 690359 h 927328"/>
                <a:gd name="connsiteX105" fmla="*/ 849619 w 1311227"/>
                <a:gd name="connsiteY105" fmla="*/ 690359 h 927328"/>
                <a:gd name="connsiteX106" fmla="*/ 853728 w 1311227"/>
                <a:gd name="connsiteY106" fmla="*/ 693099 h 927328"/>
                <a:gd name="connsiteX107" fmla="*/ 848249 w 1311227"/>
                <a:gd name="connsiteY107" fmla="*/ 693099 h 927328"/>
                <a:gd name="connsiteX108" fmla="*/ 444170 w 1311227"/>
                <a:gd name="connsiteY108" fmla="*/ 688989 h 927328"/>
                <a:gd name="connsiteX109" fmla="*/ 449649 w 1311227"/>
                <a:gd name="connsiteY109" fmla="*/ 688989 h 927328"/>
                <a:gd name="connsiteX110" fmla="*/ 448279 w 1311227"/>
                <a:gd name="connsiteY110" fmla="*/ 691729 h 927328"/>
                <a:gd name="connsiteX111" fmla="*/ 444170 w 1311227"/>
                <a:gd name="connsiteY111" fmla="*/ 688989 h 927328"/>
                <a:gd name="connsiteX112" fmla="*/ 649634 w 1311227"/>
                <a:gd name="connsiteY112" fmla="*/ 687620 h 927328"/>
                <a:gd name="connsiteX113" fmla="*/ 656483 w 1311227"/>
                <a:gd name="connsiteY113" fmla="*/ 688989 h 927328"/>
                <a:gd name="connsiteX114" fmla="*/ 648264 w 1311227"/>
                <a:gd name="connsiteY114" fmla="*/ 690359 h 927328"/>
                <a:gd name="connsiteX115" fmla="*/ 855098 w 1311227"/>
                <a:gd name="connsiteY115" fmla="*/ 682141 h 927328"/>
                <a:gd name="connsiteX116" fmla="*/ 856468 w 1311227"/>
                <a:gd name="connsiteY116" fmla="*/ 684880 h 927328"/>
                <a:gd name="connsiteX117" fmla="*/ 850988 w 1311227"/>
                <a:gd name="connsiteY117" fmla="*/ 684880 h 927328"/>
                <a:gd name="connsiteX118" fmla="*/ 855098 w 1311227"/>
                <a:gd name="connsiteY118" fmla="*/ 682141 h 927328"/>
                <a:gd name="connsiteX119" fmla="*/ 412666 w 1311227"/>
                <a:gd name="connsiteY119" fmla="*/ 679401 h 927328"/>
                <a:gd name="connsiteX120" fmla="*/ 416775 w 1311227"/>
                <a:gd name="connsiteY120" fmla="*/ 680771 h 927328"/>
                <a:gd name="connsiteX121" fmla="*/ 415405 w 1311227"/>
                <a:gd name="connsiteY121" fmla="*/ 683511 h 927328"/>
                <a:gd name="connsiteX122" fmla="*/ 411296 w 1311227"/>
                <a:gd name="connsiteY122" fmla="*/ 682141 h 927328"/>
                <a:gd name="connsiteX123" fmla="*/ 412666 w 1311227"/>
                <a:gd name="connsiteY123" fmla="*/ 679401 h 927328"/>
                <a:gd name="connsiteX124" fmla="*/ 368833 w 1311227"/>
                <a:gd name="connsiteY124" fmla="*/ 679401 h 927328"/>
                <a:gd name="connsiteX125" fmla="*/ 372943 w 1311227"/>
                <a:gd name="connsiteY125" fmla="*/ 679401 h 927328"/>
                <a:gd name="connsiteX126" fmla="*/ 375682 w 1311227"/>
                <a:gd name="connsiteY126" fmla="*/ 684880 h 927328"/>
                <a:gd name="connsiteX127" fmla="*/ 367464 w 1311227"/>
                <a:gd name="connsiteY127" fmla="*/ 684880 h 927328"/>
                <a:gd name="connsiteX128" fmla="*/ 366094 w 1311227"/>
                <a:gd name="connsiteY128" fmla="*/ 682141 h 927328"/>
                <a:gd name="connsiteX129" fmla="*/ 643470 w 1311227"/>
                <a:gd name="connsiteY129" fmla="*/ 677860 h 927328"/>
                <a:gd name="connsiteX130" fmla="*/ 644155 w 1311227"/>
                <a:gd name="connsiteY130" fmla="*/ 680771 h 927328"/>
                <a:gd name="connsiteX131" fmla="*/ 640046 w 1311227"/>
                <a:gd name="connsiteY131" fmla="*/ 688989 h 927328"/>
                <a:gd name="connsiteX132" fmla="*/ 638676 w 1311227"/>
                <a:gd name="connsiteY132" fmla="*/ 701317 h 927328"/>
                <a:gd name="connsiteX133" fmla="*/ 629087 w 1311227"/>
                <a:gd name="connsiteY133" fmla="*/ 709536 h 927328"/>
                <a:gd name="connsiteX134" fmla="*/ 614020 w 1311227"/>
                <a:gd name="connsiteY134" fmla="*/ 702687 h 927328"/>
                <a:gd name="connsiteX135" fmla="*/ 609911 w 1311227"/>
                <a:gd name="connsiteY135" fmla="*/ 704057 h 927328"/>
                <a:gd name="connsiteX136" fmla="*/ 612650 w 1311227"/>
                <a:gd name="connsiteY136" fmla="*/ 699947 h 927328"/>
                <a:gd name="connsiteX137" fmla="*/ 615390 w 1311227"/>
                <a:gd name="connsiteY137" fmla="*/ 688989 h 927328"/>
                <a:gd name="connsiteX138" fmla="*/ 634566 w 1311227"/>
                <a:gd name="connsiteY138" fmla="*/ 678032 h 927328"/>
                <a:gd name="connsiteX139" fmla="*/ 642785 w 1311227"/>
                <a:gd name="connsiteY139" fmla="*/ 678032 h 927328"/>
                <a:gd name="connsiteX140" fmla="*/ 643470 w 1311227"/>
                <a:gd name="connsiteY140" fmla="*/ 677860 h 927328"/>
                <a:gd name="connsiteX141" fmla="*/ 646894 w 1311227"/>
                <a:gd name="connsiteY141" fmla="*/ 672552 h 927328"/>
                <a:gd name="connsiteX142" fmla="*/ 649634 w 1311227"/>
                <a:gd name="connsiteY142" fmla="*/ 673922 h 927328"/>
                <a:gd name="connsiteX143" fmla="*/ 645524 w 1311227"/>
                <a:gd name="connsiteY143" fmla="*/ 675292 h 927328"/>
                <a:gd name="connsiteX144" fmla="*/ 646894 w 1311227"/>
                <a:gd name="connsiteY144" fmla="*/ 672552 h 927328"/>
                <a:gd name="connsiteX145" fmla="*/ 1131789 w 1311227"/>
                <a:gd name="connsiteY145" fmla="*/ 665704 h 927328"/>
                <a:gd name="connsiteX146" fmla="*/ 1127679 w 1311227"/>
                <a:gd name="connsiteY146" fmla="*/ 668443 h 927328"/>
                <a:gd name="connsiteX147" fmla="*/ 1125964 w 1311227"/>
                <a:gd name="connsiteY147" fmla="*/ 667218 h 927328"/>
                <a:gd name="connsiteX148" fmla="*/ 985225 w 1311227"/>
                <a:gd name="connsiteY148" fmla="*/ 664334 h 927328"/>
                <a:gd name="connsiteX149" fmla="*/ 989334 w 1311227"/>
                <a:gd name="connsiteY149" fmla="*/ 664334 h 927328"/>
                <a:gd name="connsiteX150" fmla="*/ 992073 w 1311227"/>
                <a:gd name="connsiteY150" fmla="*/ 668443 h 927328"/>
                <a:gd name="connsiteX151" fmla="*/ 985225 w 1311227"/>
                <a:gd name="connsiteY151" fmla="*/ 668443 h 927328"/>
                <a:gd name="connsiteX152" fmla="*/ 985225 w 1311227"/>
                <a:gd name="connsiteY152" fmla="*/ 664334 h 927328"/>
                <a:gd name="connsiteX153" fmla="*/ 9957 w 1311227"/>
                <a:gd name="connsiteY153" fmla="*/ 661594 h 927328"/>
                <a:gd name="connsiteX154" fmla="*/ 15435 w 1311227"/>
                <a:gd name="connsiteY154" fmla="*/ 662964 h 927328"/>
                <a:gd name="connsiteX155" fmla="*/ 14066 w 1311227"/>
                <a:gd name="connsiteY155" fmla="*/ 665704 h 927328"/>
                <a:gd name="connsiteX156" fmla="*/ 8587 w 1311227"/>
                <a:gd name="connsiteY156" fmla="*/ 665704 h 927328"/>
                <a:gd name="connsiteX157" fmla="*/ 279799 w 1311227"/>
                <a:gd name="connsiteY157" fmla="*/ 660224 h 927328"/>
                <a:gd name="connsiteX158" fmla="*/ 296236 w 1311227"/>
                <a:gd name="connsiteY158" fmla="*/ 669813 h 927328"/>
                <a:gd name="connsiteX159" fmla="*/ 288018 w 1311227"/>
                <a:gd name="connsiteY159" fmla="*/ 680771 h 927328"/>
                <a:gd name="connsiteX160" fmla="*/ 279799 w 1311227"/>
                <a:gd name="connsiteY160" fmla="*/ 680771 h 927328"/>
                <a:gd name="connsiteX161" fmla="*/ 268841 w 1311227"/>
                <a:gd name="connsiteY161" fmla="*/ 684880 h 927328"/>
                <a:gd name="connsiteX162" fmla="*/ 266102 w 1311227"/>
                <a:gd name="connsiteY162" fmla="*/ 683511 h 927328"/>
                <a:gd name="connsiteX163" fmla="*/ 256513 w 1311227"/>
                <a:gd name="connsiteY163" fmla="*/ 678032 h 927328"/>
                <a:gd name="connsiteX164" fmla="*/ 279799 w 1311227"/>
                <a:gd name="connsiteY164" fmla="*/ 660224 h 927328"/>
                <a:gd name="connsiteX165" fmla="*/ 849619 w 1311227"/>
                <a:gd name="connsiteY165" fmla="*/ 657485 h 927328"/>
                <a:gd name="connsiteX166" fmla="*/ 855098 w 1311227"/>
                <a:gd name="connsiteY166" fmla="*/ 661594 h 927328"/>
                <a:gd name="connsiteX167" fmla="*/ 850988 w 1311227"/>
                <a:gd name="connsiteY167" fmla="*/ 662964 h 927328"/>
                <a:gd name="connsiteX168" fmla="*/ 846879 w 1311227"/>
                <a:gd name="connsiteY168" fmla="*/ 660224 h 927328"/>
                <a:gd name="connsiteX169" fmla="*/ 960569 w 1311227"/>
                <a:gd name="connsiteY169" fmla="*/ 654746 h 927328"/>
                <a:gd name="connsiteX170" fmla="*/ 964678 w 1311227"/>
                <a:gd name="connsiteY170" fmla="*/ 654746 h 927328"/>
                <a:gd name="connsiteX171" fmla="*/ 963309 w 1311227"/>
                <a:gd name="connsiteY171" fmla="*/ 658855 h 927328"/>
                <a:gd name="connsiteX172" fmla="*/ 960569 w 1311227"/>
                <a:gd name="connsiteY172" fmla="*/ 654746 h 927328"/>
                <a:gd name="connsiteX173" fmla="*/ 1127923 w 1311227"/>
                <a:gd name="connsiteY173" fmla="*/ 654400 h 927328"/>
                <a:gd name="connsiteX174" fmla="*/ 1130419 w 1311227"/>
                <a:gd name="connsiteY174" fmla="*/ 660224 h 927328"/>
                <a:gd name="connsiteX175" fmla="*/ 1127679 w 1311227"/>
                <a:gd name="connsiteY175" fmla="*/ 654746 h 927328"/>
                <a:gd name="connsiteX176" fmla="*/ 760584 w 1311227"/>
                <a:gd name="connsiteY176" fmla="*/ 652006 h 927328"/>
                <a:gd name="connsiteX177" fmla="*/ 759215 w 1311227"/>
                <a:gd name="connsiteY177" fmla="*/ 660224 h 927328"/>
                <a:gd name="connsiteX178" fmla="*/ 741408 w 1311227"/>
                <a:gd name="connsiteY178" fmla="*/ 678032 h 927328"/>
                <a:gd name="connsiteX179" fmla="*/ 742777 w 1311227"/>
                <a:gd name="connsiteY179" fmla="*/ 684880 h 927328"/>
                <a:gd name="connsiteX180" fmla="*/ 761954 w 1311227"/>
                <a:gd name="connsiteY180" fmla="*/ 695839 h 927328"/>
                <a:gd name="connsiteX181" fmla="*/ 755105 w 1311227"/>
                <a:gd name="connsiteY181" fmla="*/ 705427 h 927328"/>
                <a:gd name="connsiteX182" fmla="*/ 738668 w 1311227"/>
                <a:gd name="connsiteY182" fmla="*/ 697208 h 927328"/>
                <a:gd name="connsiteX183" fmla="*/ 742777 w 1311227"/>
                <a:gd name="connsiteY183" fmla="*/ 702687 h 927328"/>
                <a:gd name="connsiteX184" fmla="*/ 740038 w 1311227"/>
                <a:gd name="connsiteY184" fmla="*/ 704057 h 927328"/>
                <a:gd name="connsiteX185" fmla="*/ 733189 w 1311227"/>
                <a:gd name="connsiteY185" fmla="*/ 709536 h 927328"/>
                <a:gd name="connsiteX186" fmla="*/ 730450 w 1311227"/>
                <a:gd name="connsiteY186" fmla="*/ 706797 h 927328"/>
                <a:gd name="connsiteX187" fmla="*/ 733189 w 1311227"/>
                <a:gd name="connsiteY187" fmla="*/ 695839 h 927328"/>
                <a:gd name="connsiteX188" fmla="*/ 724970 w 1311227"/>
                <a:gd name="connsiteY188" fmla="*/ 705427 h 927328"/>
                <a:gd name="connsiteX189" fmla="*/ 726340 w 1311227"/>
                <a:gd name="connsiteY189" fmla="*/ 715015 h 927328"/>
                <a:gd name="connsiteX190" fmla="*/ 738668 w 1311227"/>
                <a:gd name="connsiteY190" fmla="*/ 719124 h 927328"/>
                <a:gd name="connsiteX191" fmla="*/ 737298 w 1311227"/>
                <a:gd name="connsiteY191" fmla="*/ 715015 h 927328"/>
                <a:gd name="connsiteX192" fmla="*/ 749626 w 1311227"/>
                <a:gd name="connsiteY192" fmla="*/ 706797 h 927328"/>
                <a:gd name="connsiteX193" fmla="*/ 756475 w 1311227"/>
                <a:gd name="connsiteY193" fmla="*/ 712275 h 927328"/>
                <a:gd name="connsiteX194" fmla="*/ 752366 w 1311227"/>
                <a:gd name="connsiteY194" fmla="*/ 712275 h 927328"/>
                <a:gd name="connsiteX195" fmla="*/ 757845 w 1311227"/>
                <a:gd name="connsiteY195" fmla="*/ 719124 h 927328"/>
                <a:gd name="connsiteX196" fmla="*/ 760584 w 1311227"/>
                <a:gd name="connsiteY196" fmla="*/ 716385 h 927328"/>
                <a:gd name="connsiteX197" fmla="*/ 757845 w 1311227"/>
                <a:gd name="connsiteY197" fmla="*/ 712275 h 927328"/>
                <a:gd name="connsiteX198" fmla="*/ 760584 w 1311227"/>
                <a:gd name="connsiteY198" fmla="*/ 709536 h 927328"/>
                <a:gd name="connsiteX199" fmla="*/ 767433 w 1311227"/>
                <a:gd name="connsiteY199" fmla="*/ 698578 h 927328"/>
                <a:gd name="connsiteX200" fmla="*/ 764693 w 1311227"/>
                <a:gd name="connsiteY200" fmla="*/ 675292 h 927328"/>
                <a:gd name="connsiteX201" fmla="*/ 757845 w 1311227"/>
                <a:gd name="connsiteY201" fmla="*/ 673922 h 927328"/>
                <a:gd name="connsiteX202" fmla="*/ 763324 w 1311227"/>
                <a:gd name="connsiteY202" fmla="*/ 667074 h 927328"/>
                <a:gd name="connsiteX203" fmla="*/ 760584 w 1311227"/>
                <a:gd name="connsiteY203" fmla="*/ 652006 h 927328"/>
                <a:gd name="connsiteX204" fmla="*/ 660592 w 1311227"/>
                <a:gd name="connsiteY204" fmla="*/ 652006 h 927328"/>
                <a:gd name="connsiteX205" fmla="*/ 666071 w 1311227"/>
                <a:gd name="connsiteY205" fmla="*/ 653376 h 927328"/>
                <a:gd name="connsiteX206" fmla="*/ 661962 w 1311227"/>
                <a:gd name="connsiteY206" fmla="*/ 654746 h 927328"/>
                <a:gd name="connsiteX207" fmla="*/ 660592 w 1311227"/>
                <a:gd name="connsiteY207" fmla="*/ 652006 h 927328"/>
                <a:gd name="connsiteX208" fmla="*/ 638676 w 1311227"/>
                <a:gd name="connsiteY208" fmla="*/ 650636 h 927328"/>
                <a:gd name="connsiteX209" fmla="*/ 640046 w 1311227"/>
                <a:gd name="connsiteY209" fmla="*/ 654746 h 927328"/>
                <a:gd name="connsiteX210" fmla="*/ 634566 w 1311227"/>
                <a:gd name="connsiteY210" fmla="*/ 661594 h 927328"/>
                <a:gd name="connsiteX211" fmla="*/ 627718 w 1311227"/>
                <a:gd name="connsiteY211" fmla="*/ 660224 h 927328"/>
                <a:gd name="connsiteX212" fmla="*/ 627718 w 1311227"/>
                <a:gd name="connsiteY212" fmla="*/ 654746 h 927328"/>
                <a:gd name="connsiteX213" fmla="*/ 638676 w 1311227"/>
                <a:gd name="connsiteY213" fmla="*/ 650636 h 927328"/>
                <a:gd name="connsiteX214" fmla="*/ 1172882 w 1311227"/>
                <a:gd name="connsiteY214" fmla="*/ 649267 h 927328"/>
                <a:gd name="connsiteX215" fmla="*/ 1176991 w 1311227"/>
                <a:gd name="connsiteY215" fmla="*/ 650636 h 927328"/>
                <a:gd name="connsiteX216" fmla="*/ 1172749 w 1311227"/>
                <a:gd name="connsiteY216" fmla="*/ 649576 h 927328"/>
                <a:gd name="connsiteX217" fmla="*/ 1183840 w 1311227"/>
                <a:gd name="connsiteY217" fmla="*/ 643788 h 927328"/>
                <a:gd name="connsiteX218" fmla="*/ 1198907 w 1311227"/>
                <a:gd name="connsiteY218" fmla="*/ 657485 h 927328"/>
                <a:gd name="connsiteX219" fmla="*/ 1190689 w 1311227"/>
                <a:gd name="connsiteY219" fmla="*/ 660224 h 927328"/>
                <a:gd name="connsiteX220" fmla="*/ 1181100 w 1311227"/>
                <a:gd name="connsiteY220" fmla="*/ 645157 h 927328"/>
                <a:gd name="connsiteX221" fmla="*/ 142823 w 1311227"/>
                <a:gd name="connsiteY221" fmla="*/ 642418 h 927328"/>
                <a:gd name="connsiteX222" fmla="*/ 149672 w 1311227"/>
                <a:gd name="connsiteY222" fmla="*/ 643788 h 927328"/>
                <a:gd name="connsiteX223" fmla="*/ 151042 w 1311227"/>
                <a:gd name="connsiteY223" fmla="*/ 646527 h 927328"/>
                <a:gd name="connsiteX224" fmla="*/ 144193 w 1311227"/>
                <a:gd name="connsiteY224" fmla="*/ 649267 h 927328"/>
                <a:gd name="connsiteX225" fmla="*/ 1115352 w 1311227"/>
                <a:gd name="connsiteY225" fmla="*/ 639678 h 927328"/>
                <a:gd name="connsiteX226" fmla="*/ 1115352 w 1311227"/>
                <a:gd name="connsiteY226" fmla="*/ 649267 h 927328"/>
                <a:gd name="connsiteX227" fmla="*/ 1119461 w 1311227"/>
                <a:gd name="connsiteY227" fmla="*/ 649267 h 927328"/>
                <a:gd name="connsiteX228" fmla="*/ 1119461 w 1311227"/>
                <a:gd name="connsiteY228" fmla="*/ 645157 h 927328"/>
                <a:gd name="connsiteX229" fmla="*/ 1122201 w 1311227"/>
                <a:gd name="connsiteY229" fmla="*/ 647897 h 927328"/>
                <a:gd name="connsiteX230" fmla="*/ 1124940 w 1311227"/>
                <a:gd name="connsiteY230" fmla="*/ 643788 h 927328"/>
                <a:gd name="connsiteX231" fmla="*/ 1115352 w 1311227"/>
                <a:gd name="connsiteY231" fmla="*/ 639678 h 927328"/>
                <a:gd name="connsiteX232" fmla="*/ 607171 w 1311227"/>
                <a:gd name="connsiteY232" fmla="*/ 635569 h 927328"/>
                <a:gd name="connsiteX233" fmla="*/ 614020 w 1311227"/>
                <a:gd name="connsiteY233" fmla="*/ 635569 h 927328"/>
                <a:gd name="connsiteX234" fmla="*/ 615390 w 1311227"/>
                <a:gd name="connsiteY234" fmla="*/ 641048 h 927328"/>
                <a:gd name="connsiteX235" fmla="*/ 611281 w 1311227"/>
                <a:gd name="connsiteY235" fmla="*/ 643788 h 927328"/>
                <a:gd name="connsiteX236" fmla="*/ 607171 w 1311227"/>
                <a:gd name="connsiteY236" fmla="*/ 642418 h 927328"/>
                <a:gd name="connsiteX237" fmla="*/ 607171 w 1311227"/>
                <a:gd name="connsiteY237" fmla="*/ 635569 h 927328"/>
                <a:gd name="connsiteX238" fmla="*/ 279799 w 1311227"/>
                <a:gd name="connsiteY238" fmla="*/ 634199 h 927328"/>
                <a:gd name="connsiteX239" fmla="*/ 290757 w 1311227"/>
                <a:gd name="connsiteY239" fmla="*/ 638309 h 927328"/>
                <a:gd name="connsiteX240" fmla="*/ 290757 w 1311227"/>
                <a:gd name="connsiteY240" fmla="*/ 643788 h 927328"/>
                <a:gd name="connsiteX241" fmla="*/ 286648 w 1311227"/>
                <a:gd name="connsiteY241" fmla="*/ 645157 h 927328"/>
                <a:gd name="connsiteX242" fmla="*/ 279799 w 1311227"/>
                <a:gd name="connsiteY242" fmla="*/ 634199 h 927328"/>
                <a:gd name="connsiteX243" fmla="*/ 1026317 w 1311227"/>
                <a:gd name="connsiteY243" fmla="*/ 631459 h 927328"/>
                <a:gd name="connsiteX244" fmla="*/ 1030427 w 1311227"/>
                <a:gd name="connsiteY244" fmla="*/ 631459 h 927328"/>
                <a:gd name="connsiteX245" fmla="*/ 1029057 w 1311227"/>
                <a:gd name="connsiteY245" fmla="*/ 635569 h 927328"/>
                <a:gd name="connsiteX246" fmla="*/ 1026317 w 1311227"/>
                <a:gd name="connsiteY246" fmla="*/ 631459 h 927328"/>
                <a:gd name="connsiteX247" fmla="*/ 1183840 w 1311227"/>
                <a:gd name="connsiteY247" fmla="*/ 628720 h 927328"/>
                <a:gd name="connsiteX248" fmla="*/ 1189319 w 1311227"/>
                <a:gd name="connsiteY248" fmla="*/ 631459 h 927328"/>
                <a:gd name="connsiteX249" fmla="*/ 1187949 w 1311227"/>
                <a:gd name="connsiteY249" fmla="*/ 636939 h 927328"/>
                <a:gd name="connsiteX250" fmla="*/ 1183840 w 1311227"/>
                <a:gd name="connsiteY250" fmla="*/ 628720 h 927328"/>
                <a:gd name="connsiteX251" fmla="*/ 992073 w 1311227"/>
                <a:gd name="connsiteY251" fmla="*/ 628720 h 927328"/>
                <a:gd name="connsiteX252" fmla="*/ 993443 w 1311227"/>
                <a:gd name="connsiteY252" fmla="*/ 634199 h 927328"/>
                <a:gd name="connsiteX253" fmla="*/ 989334 w 1311227"/>
                <a:gd name="connsiteY253" fmla="*/ 631459 h 927328"/>
                <a:gd name="connsiteX254" fmla="*/ 992073 w 1311227"/>
                <a:gd name="connsiteY254" fmla="*/ 628720 h 927328"/>
                <a:gd name="connsiteX255" fmla="*/ 668811 w 1311227"/>
                <a:gd name="connsiteY255" fmla="*/ 628720 h 927328"/>
                <a:gd name="connsiteX256" fmla="*/ 670180 w 1311227"/>
                <a:gd name="connsiteY256" fmla="*/ 631459 h 927328"/>
                <a:gd name="connsiteX257" fmla="*/ 666071 w 1311227"/>
                <a:gd name="connsiteY257" fmla="*/ 630090 h 927328"/>
                <a:gd name="connsiteX258" fmla="*/ 668811 w 1311227"/>
                <a:gd name="connsiteY258" fmla="*/ 628720 h 927328"/>
                <a:gd name="connsiteX259" fmla="*/ 540053 w 1311227"/>
                <a:gd name="connsiteY259" fmla="*/ 621871 h 927328"/>
                <a:gd name="connsiteX260" fmla="*/ 548272 w 1311227"/>
                <a:gd name="connsiteY260" fmla="*/ 621871 h 927328"/>
                <a:gd name="connsiteX261" fmla="*/ 549641 w 1311227"/>
                <a:gd name="connsiteY261" fmla="*/ 628720 h 927328"/>
                <a:gd name="connsiteX262" fmla="*/ 541423 w 1311227"/>
                <a:gd name="connsiteY262" fmla="*/ 630090 h 927328"/>
                <a:gd name="connsiteX263" fmla="*/ 1198222 w 1311227"/>
                <a:gd name="connsiteY263" fmla="*/ 619132 h 927328"/>
                <a:gd name="connsiteX264" fmla="*/ 1201647 w 1311227"/>
                <a:gd name="connsiteY264" fmla="*/ 620502 h 927328"/>
                <a:gd name="connsiteX265" fmla="*/ 1197537 w 1311227"/>
                <a:gd name="connsiteY265" fmla="*/ 630090 h 927328"/>
                <a:gd name="connsiteX266" fmla="*/ 1194798 w 1311227"/>
                <a:gd name="connsiteY266" fmla="*/ 631459 h 927328"/>
                <a:gd name="connsiteX267" fmla="*/ 1190689 w 1311227"/>
                <a:gd name="connsiteY267" fmla="*/ 625981 h 927328"/>
                <a:gd name="connsiteX268" fmla="*/ 1198222 w 1311227"/>
                <a:gd name="connsiteY268" fmla="*/ 619132 h 927328"/>
                <a:gd name="connsiteX269" fmla="*/ 1135898 w 1311227"/>
                <a:gd name="connsiteY269" fmla="*/ 615023 h 927328"/>
                <a:gd name="connsiteX270" fmla="*/ 1133159 w 1311227"/>
                <a:gd name="connsiteY270" fmla="*/ 619132 h 927328"/>
                <a:gd name="connsiteX271" fmla="*/ 1141377 w 1311227"/>
                <a:gd name="connsiteY271" fmla="*/ 624611 h 927328"/>
                <a:gd name="connsiteX272" fmla="*/ 1141377 w 1311227"/>
                <a:gd name="connsiteY272" fmla="*/ 620502 h 927328"/>
                <a:gd name="connsiteX273" fmla="*/ 1135898 w 1311227"/>
                <a:gd name="connsiteY273" fmla="*/ 615023 h 927328"/>
                <a:gd name="connsiteX274" fmla="*/ 1235890 w 1311227"/>
                <a:gd name="connsiteY274" fmla="*/ 612283 h 927328"/>
                <a:gd name="connsiteX275" fmla="*/ 1240000 w 1311227"/>
                <a:gd name="connsiteY275" fmla="*/ 615023 h 927328"/>
                <a:gd name="connsiteX276" fmla="*/ 1235890 w 1311227"/>
                <a:gd name="connsiteY276" fmla="*/ 616392 h 927328"/>
                <a:gd name="connsiteX277" fmla="*/ 1235890 w 1311227"/>
                <a:gd name="connsiteY277" fmla="*/ 612283 h 927328"/>
                <a:gd name="connsiteX278" fmla="*/ 874274 w 1311227"/>
                <a:gd name="connsiteY278" fmla="*/ 610913 h 927328"/>
                <a:gd name="connsiteX279" fmla="*/ 875644 w 1311227"/>
                <a:gd name="connsiteY279" fmla="*/ 613653 h 927328"/>
                <a:gd name="connsiteX280" fmla="*/ 871535 w 1311227"/>
                <a:gd name="connsiteY280" fmla="*/ 613653 h 927328"/>
                <a:gd name="connsiteX281" fmla="*/ 612650 w 1311227"/>
                <a:gd name="connsiteY281" fmla="*/ 609544 h 927328"/>
                <a:gd name="connsiteX282" fmla="*/ 618129 w 1311227"/>
                <a:gd name="connsiteY282" fmla="*/ 609544 h 927328"/>
                <a:gd name="connsiteX283" fmla="*/ 618129 w 1311227"/>
                <a:gd name="connsiteY283" fmla="*/ 613653 h 927328"/>
                <a:gd name="connsiteX284" fmla="*/ 612650 w 1311227"/>
                <a:gd name="connsiteY284" fmla="*/ 609544 h 927328"/>
                <a:gd name="connsiteX285" fmla="*/ 289387 w 1311227"/>
                <a:gd name="connsiteY285" fmla="*/ 609544 h 927328"/>
                <a:gd name="connsiteX286" fmla="*/ 290757 w 1311227"/>
                <a:gd name="connsiteY286" fmla="*/ 612283 h 927328"/>
                <a:gd name="connsiteX287" fmla="*/ 286648 w 1311227"/>
                <a:gd name="connsiteY287" fmla="*/ 617762 h 927328"/>
                <a:gd name="connsiteX288" fmla="*/ 289387 w 1311227"/>
                <a:gd name="connsiteY288" fmla="*/ 625981 h 927328"/>
                <a:gd name="connsiteX289" fmla="*/ 282538 w 1311227"/>
                <a:gd name="connsiteY289" fmla="*/ 628720 h 927328"/>
                <a:gd name="connsiteX290" fmla="*/ 283908 w 1311227"/>
                <a:gd name="connsiteY290" fmla="*/ 612283 h 927328"/>
                <a:gd name="connsiteX291" fmla="*/ 289387 w 1311227"/>
                <a:gd name="connsiteY291" fmla="*/ 609544 h 927328"/>
                <a:gd name="connsiteX292" fmla="*/ 397598 w 1311227"/>
                <a:gd name="connsiteY292" fmla="*/ 605434 h 927328"/>
                <a:gd name="connsiteX293" fmla="*/ 401707 w 1311227"/>
                <a:gd name="connsiteY293" fmla="*/ 608174 h 927328"/>
                <a:gd name="connsiteX294" fmla="*/ 398968 w 1311227"/>
                <a:gd name="connsiteY294" fmla="*/ 609544 h 927328"/>
                <a:gd name="connsiteX295" fmla="*/ 397598 w 1311227"/>
                <a:gd name="connsiteY295" fmla="*/ 605434 h 927328"/>
                <a:gd name="connsiteX296" fmla="*/ 1040015 w 1311227"/>
                <a:gd name="connsiteY296" fmla="*/ 602695 h 927328"/>
                <a:gd name="connsiteX297" fmla="*/ 1044124 w 1311227"/>
                <a:gd name="connsiteY297" fmla="*/ 604064 h 927328"/>
                <a:gd name="connsiteX298" fmla="*/ 1040015 w 1311227"/>
                <a:gd name="connsiteY298" fmla="*/ 608174 h 927328"/>
                <a:gd name="connsiteX299" fmla="*/ 374312 w 1311227"/>
                <a:gd name="connsiteY299" fmla="*/ 601325 h 927328"/>
                <a:gd name="connsiteX300" fmla="*/ 377052 w 1311227"/>
                <a:gd name="connsiteY300" fmla="*/ 604064 h 927328"/>
                <a:gd name="connsiteX301" fmla="*/ 375682 w 1311227"/>
                <a:gd name="connsiteY301" fmla="*/ 606804 h 927328"/>
                <a:gd name="connsiteX302" fmla="*/ 370203 w 1311227"/>
                <a:gd name="connsiteY302" fmla="*/ 605434 h 927328"/>
                <a:gd name="connsiteX303" fmla="*/ 374312 w 1311227"/>
                <a:gd name="connsiteY303" fmla="*/ 601325 h 927328"/>
                <a:gd name="connsiteX304" fmla="*/ 639703 w 1311227"/>
                <a:gd name="connsiteY304" fmla="*/ 600983 h 927328"/>
                <a:gd name="connsiteX305" fmla="*/ 644155 w 1311227"/>
                <a:gd name="connsiteY305" fmla="*/ 606804 h 927328"/>
                <a:gd name="connsiteX306" fmla="*/ 637306 w 1311227"/>
                <a:gd name="connsiteY306" fmla="*/ 606804 h 927328"/>
                <a:gd name="connsiteX307" fmla="*/ 637306 w 1311227"/>
                <a:gd name="connsiteY307" fmla="*/ 601325 h 927328"/>
                <a:gd name="connsiteX308" fmla="*/ 639703 w 1311227"/>
                <a:gd name="connsiteY308" fmla="*/ 600983 h 927328"/>
                <a:gd name="connsiteX309" fmla="*/ 1304378 w 1311227"/>
                <a:gd name="connsiteY309" fmla="*/ 598586 h 927328"/>
                <a:gd name="connsiteX310" fmla="*/ 1309857 w 1311227"/>
                <a:gd name="connsiteY310" fmla="*/ 598586 h 927328"/>
                <a:gd name="connsiteX311" fmla="*/ 1311227 w 1311227"/>
                <a:gd name="connsiteY311" fmla="*/ 604064 h 927328"/>
                <a:gd name="connsiteX312" fmla="*/ 1308488 w 1311227"/>
                <a:gd name="connsiteY312" fmla="*/ 605434 h 927328"/>
                <a:gd name="connsiteX313" fmla="*/ 1304378 w 1311227"/>
                <a:gd name="connsiteY313" fmla="*/ 602695 h 927328"/>
                <a:gd name="connsiteX314" fmla="*/ 278429 w 1311227"/>
                <a:gd name="connsiteY314" fmla="*/ 595846 h 927328"/>
                <a:gd name="connsiteX315" fmla="*/ 282538 w 1311227"/>
                <a:gd name="connsiteY315" fmla="*/ 595846 h 927328"/>
                <a:gd name="connsiteX316" fmla="*/ 278429 w 1311227"/>
                <a:gd name="connsiteY316" fmla="*/ 602695 h 927328"/>
                <a:gd name="connsiteX317" fmla="*/ 283908 w 1311227"/>
                <a:gd name="connsiteY317" fmla="*/ 601325 h 927328"/>
                <a:gd name="connsiteX318" fmla="*/ 286648 w 1311227"/>
                <a:gd name="connsiteY318" fmla="*/ 604064 h 927328"/>
                <a:gd name="connsiteX319" fmla="*/ 282538 w 1311227"/>
                <a:gd name="connsiteY319" fmla="*/ 608174 h 927328"/>
                <a:gd name="connsiteX320" fmla="*/ 277060 w 1311227"/>
                <a:gd name="connsiteY320" fmla="*/ 608174 h 927328"/>
                <a:gd name="connsiteX321" fmla="*/ 274320 w 1311227"/>
                <a:gd name="connsiteY321" fmla="*/ 605434 h 927328"/>
                <a:gd name="connsiteX322" fmla="*/ 279799 w 1311227"/>
                <a:gd name="connsiteY322" fmla="*/ 598586 h 927328"/>
                <a:gd name="connsiteX323" fmla="*/ 278429 w 1311227"/>
                <a:gd name="connsiteY323" fmla="*/ 595846 h 927328"/>
                <a:gd name="connsiteX324" fmla="*/ 209941 w 1311227"/>
                <a:gd name="connsiteY324" fmla="*/ 595846 h 927328"/>
                <a:gd name="connsiteX325" fmla="*/ 207202 w 1311227"/>
                <a:gd name="connsiteY325" fmla="*/ 605434 h 927328"/>
                <a:gd name="connsiteX326" fmla="*/ 207202 w 1311227"/>
                <a:gd name="connsiteY326" fmla="*/ 627351 h 927328"/>
                <a:gd name="connsiteX327" fmla="*/ 218160 w 1311227"/>
                <a:gd name="connsiteY327" fmla="*/ 621871 h 927328"/>
                <a:gd name="connsiteX328" fmla="*/ 212681 w 1311227"/>
                <a:gd name="connsiteY328" fmla="*/ 608174 h 927328"/>
                <a:gd name="connsiteX329" fmla="*/ 216790 w 1311227"/>
                <a:gd name="connsiteY329" fmla="*/ 595846 h 927328"/>
                <a:gd name="connsiteX330" fmla="*/ 611281 w 1311227"/>
                <a:gd name="connsiteY330" fmla="*/ 594476 h 927328"/>
                <a:gd name="connsiteX331" fmla="*/ 615390 w 1311227"/>
                <a:gd name="connsiteY331" fmla="*/ 595846 h 927328"/>
                <a:gd name="connsiteX332" fmla="*/ 611281 w 1311227"/>
                <a:gd name="connsiteY332" fmla="*/ 602695 h 927328"/>
                <a:gd name="connsiteX333" fmla="*/ 301715 w 1311227"/>
                <a:gd name="connsiteY333" fmla="*/ 594476 h 927328"/>
                <a:gd name="connsiteX334" fmla="*/ 305825 w 1311227"/>
                <a:gd name="connsiteY334" fmla="*/ 594476 h 927328"/>
                <a:gd name="connsiteX335" fmla="*/ 308564 w 1311227"/>
                <a:gd name="connsiteY335" fmla="*/ 597216 h 927328"/>
                <a:gd name="connsiteX336" fmla="*/ 304455 w 1311227"/>
                <a:gd name="connsiteY336" fmla="*/ 601325 h 927328"/>
                <a:gd name="connsiteX337" fmla="*/ 300345 w 1311227"/>
                <a:gd name="connsiteY337" fmla="*/ 601325 h 927328"/>
                <a:gd name="connsiteX338" fmla="*/ 137344 w 1311227"/>
                <a:gd name="connsiteY338" fmla="*/ 594476 h 927328"/>
                <a:gd name="connsiteX339" fmla="*/ 141453 w 1311227"/>
                <a:gd name="connsiteY339" fmla="*/ 594476 h 927328"/>
                <a:gd name="connsiteX340" fmla="*/ 138714 w 1311227"/>
                <a:gd name="connsiteY340" fmla="*/ 598586 h 927328"/>
                <a:gd name="connsiteX341" fmla="*/ 137344 w 1311227"/>
                <a:gd name="connsiteY341" fmla="*/ 594476 h 927328"/>
                <a:gd name="connsiteX342" fmla="*/ 577036 w 1311227"/>
                <a:gd name="connsiteY342" fmla="*/ 593106 h 927328"/>
                <a:gd name="connsiteX343" fmla="*/ 583885 w 1311227"/>
                <a:gd name="connsiteY343" fmla="*/ 593106 h 927328"/>
                <a:gd name="connsiteX344" fmla="*/ 581146 w 1311227"/>
                <a:gd name="connsiteY344" fmla="*/ 595846 h 927328"/>
                <a:gd name="connsiteX345" fmla="*/ 577036 w 1311227"/>
                <a:gd name="connsiteY345" fmla="*/ 593106 h 927328"/>
                <a:gd name="connsiteX346" fmla="*/ 114058 w 1311227"/>
                <a:gd name="connsiteY346" fmla="*/ 588997 h 927328"/>
                <a:gd name="connsiteX347" fmla="*/ 119537 w 1311227"/>
                <a:gd name="connsiteY347" fmla="*/ 588997 h 927328"/>
                <a:gd name="connsiteX348" fmla="*/ 116798 w 1311227"/>
                <a:gd name="connsiteY348" fmla="*/ 593106 h 927328"/>
                <a:gd name="connsiteX349" fmla="*/ 111319 w 1311227"/>
                <a:gd name="connsiteY349" fmla="*/ 593106 h 927328"/>
                <a:gd name="connsiteX350" fmla="*/ 114058 w 1311227"/>
                <a:gd name="connsiteY350" fmla="*/ 588997 h 927328"/>
                <a:gd name="connsiteX351" fmla="*/ 283908 w 1311227"/>
                <a:gd name="connsiteY351" fmla="*/ 587628 h 927328"/>
                <a:gd name="connsiteX352" fmla="*/ 289387 w 1311227"/>
                <a:gd name="connsiteY352" fmla="*/ 590367 h 927328"/>
                <a:gd name="connsiteX353" fmla="*/ 288018 w 1311227"/>
                <a:gd name="connsiteY353" fmla="*/ 593106 h 927328"/>
                <a:gd name="connsiteX354" fmla="*/ 281169 w 1311227"/>
                <a:gd name="connsiteY354" fmla="*/ 588997 h 927328"/>
                <a:gd name="connsiteX355" fmla="*/ 283908 w 1311227"/>
                <a:gd name="connsiteY355" fmla="*/ 587628 h 927328"/>
                <a:gd name="connsiteX356" fmla="*/ 1163293 w 1311227"/>
                <a:gd name="connsiteY356" fmla="*/ 586258 h 927328"/>
                <a:gd name="connsiteX357" fmla="*/ 1170142 w 1311227"/>
                <a:gd name="connsiteY357" fmla="*/ 586258 h 927328"/>
                <a:gd name="connsiteX358" fmla="*/ 1167402 w 1311227"/>
                <a:gd name="connsiteY358" fmla="*/ 591736 h 927328"/>
                <a:gd name="connsiteX359" fmla="*/ 1163293 w 1311227"/>
                <a:gd name="connsiteY359" fmla="*/ 586258 h 927328"/>
                <a:gd name="connsiteX360" fmla="*/ 1120831 w 1311227"/>
                <a:gd name="connsiteY360" fmla="*/ 579409 h 927328"/>
                <a:gd name="connsiteX361" fmla="*/ 1118091 w 1311227"/>
                <a:gd name="connsiteY361" fmla="*/ 591736 h 927328"/>
                <a:gd name="connsiteX362" fmla="*/ 1131789 w 1311227"/>
                <a:gd name="connsiteY362" fmla="*/ 599955 h 927328"/>
                <a:gd name="connsiteX363" fmla="*/ 1131789 w 1311227"/>
                <a:gd name="connsiteY363" fmla="*/ 579409 h 927328"/>
                <a:gd name="connsiteX364" fmla="*/ 1123570 w 1311227"/>
                <a:gd name="connsiteY364" fmla="*/ 584888 h 927328"/>
                <a:gd name="connsiteX365" fmla="*/ 1120831 w 1311227"/>
                <a:gd name="connsiteY365" fmla="*/ 579409 h 927328"/>
                <a:gd name="connsiteX366" fmla="*/ 300345 w 1311227"/>
                <a:gd name="connsiteY366" fmla="*/ 576669 h 927328"/>
                <a:gd name="connsiteX367" fmla="*/ 305825 w 1311227"/>
                <a:gd name="connsiteY367" fmla="*/ 582148 h 927328"/>
                <a:gd name="connsiteX368" fmla="*/ 304455 w 1311227"/>
                <a:gd name="connsiteY368" fmla="*/ 586258 h 927328"/>
                <a:gd name="connsiteX369" fmla="*/ 298976 w 1311227"/>
                <a:gd name="connsiteY369" fmla="*/ 580779 h 927328"/>
                <a:gd name="connsiteX370" fmla="*/ 300345 w 1311227"/>
                <a:gd name="connsiteY370" fmla="*/ 576669 h 927328"/>
                <a:gd name="connsiteX371" fmla="*/ 1172882 w 1311227"/>
                <a:gd name="connsiteY371" fmla="*/ 571190 h 927328"/>
                <a:gd name="connsiteX372" fmla="*/ 1176991 w 1311227"/>
                <a:gd name="connsiteY372" fmla="*/ 571190 h 927328"/>
                <a:gd name="connsiteX373" fmla="*/ 1178361 w 1311227"/>
                <a:gd name="connsiteY373" fmla="*/ 576669 h 927328"/>
                <a:gd name="connsiteX374" fmla="*/ 1175621 w 1311227"/>
                <a:gd name="connsiteY374" fmla="*/ 578039 h 927328"/>
                <a:gd name="connsiteX375" fmla="*/ 1171512 w 1311227"/>
                <a:gd name="connsiteY375" fmla="*/ 573930 h 927328"/>
                <a:gd name="connsiteX376" fmla="*/ 1172882 w 1311227"/>
                <a:gd name="connsiteY376" fmla="*/ 571190 h 927328"/>
                <a:gd name="connsiteX377" fmla="*/ 222269 w 1311227"/>
                <a:gd name="connsiteY377" fmla="*/ 568451 h 927328"/>
                <a:gd name="connsiteX378" fmla="*/ 214050 w 1311227"/>
                <a:gd name="connsiteY378" fmla="*/ 578039 h 927328"/>
                <a:gd name="connsiteX379" fmla="*/ 219530 w 1311227"/>
                <a:gd name="connsiteY379" fmla="*/ 584888 h 927328"/>
                <a:gd name="connsiteX380" fmla="*/ 225009 w 1311227"/>
                <a:gd name="connsiteY380" fmla="*/ 579409 h 927328"/>
                <a:gd name="connsiteX381" fmla="*/ 216790 w 1311227"/>
                <a:gd name="connsiteY381" fmla="*/ 572560 h 927328"/>
                <a:gd name="connsiteX382" fmla="*/ 222269 w 1311227"/>
                <a:gd name="connsiteY382" fmla="*/ 568451 h 927328"/>
                <a:gd name="connsiteX383" fmla="*/ 1209865 w 1311227"/>
                <a:gd name="connsiteY383" fmla="*/ 565711 h 927328"/>
                <a:gd name="connsiteX384" fmla="*/ 1211235 w 1311227"/>
                <a:gd name="connsiteY384" fmla="*/ 568451 h 927328"/>
                <a:gd name="connsiteX385" fmla="*/ 1205756 w 1311227"/>
                <a:gd name="connsiteY385" fmla="*/ 569821 h 927328"/>
                <a:gd name="connsiteX386" fmla="*/ 1209865 w 1311227"/>
                <a:gd name="connsiteY386" fmla="*/ 565711 h 927328"/>
                <a:gd name="connsiteX387" fmla="*/ 219530 w 1311227"/>
                <a:gd name="connsiteY387" fmla="*/ 561602 h 927328"/>
                <a:gd name="connsiteX388" fmla="*/ 218160 w 1311227"/>
                <a:gd name="connsiteY388" fmla="*/ 564341 h 927328"/>
                <a:gd name="connsiteX389" fmla="*/ 222269 w 1311227"/>
                <a:gd name="connsiteY389" fmla="*/ 562971 h 927328"/>
                <a:gd name="connsiteX390" fmla="*/ 219530 w 1311227"/>
                <a:gd name="connsiteY390" fmla="*/ 561602 h 927328"/>
                <a:gd name="connsiteX391" fmla="*/ 1142747 w 1311227"/>
                <a:gd name="connsiteY391" fmla="*/ 560232 h 927328"/>
                <a:gd name="connsiteX392" fmla="*/ 1137268 w 1311227"/>
                <a:gd name="connsiteY392" fmla="*/ 567081 h 927328"/>
                <a:gd name="connsiteX393" fmla="*/ 1138638 w 1311227"/>
                <a:gd name="connsiteY393" fmla="*/ 571190 h 927328"/>
                <a:gd name="connsiteX394" fmla="*/ 1142747 w 1311227"/>
                <a:gd name="connsiteY394" fmla="*/ 568451 h 927328"/>
                <a:gd name="connsiteX395" fmla="*/ 98991 w 1311227"/>
                <a:gd name="connsiteY395" fmla="*/ 560232 h 927328"/>
                <a:gd name="connsiteX396" fmla="*/ 104470 w 1311227"/>
                <a:gd name="connsiteY396" fmla="*/ 561602 h 927328"/>
                <a:gd name="connsiteX397" fmla="*/ 101730 w 1311227"/>
                <a:gd name="connsiteY397" fmla="*/ 564341 h 927328"/>
                <a:gd name="connsiteX398" fmla="*/ 98991 w 1311227"/>
                <a:gd name="connsiteY398" fmla="*/ 560232 h 927328"/>
                <a:gd name="connsiteX399" fmla="*/ 82554 w 1311227"/>
                <a:gd name="connsiteY399" fmla="*/ 560232 h 927328"/>
                <a:gd name="connsiteX400" fmla="*/ 88033 w 1311227"/>
                <a:gd name="connsiteY400" fmla="*/ 561602 h 927328"/>
                <a:gd name="connsiteX401" fmla="*/ 85293 w 1311227"/>
                <a:gd name="connsiteY401" fmla="*/ 564341 h 927328"/>
                <a:gd name="connsiteX402" fmla="*/ 82554 w 1311227"/>
                <a:gd name="connsiteY402" fmla="*/ 560232 h 927328"/>
                <a:gd name="connsiteX403" fmla="*/ 94881 w 1311227"/>
                <a:gd name="connsiteY403" fmla="*/ 552014 h 927328"/>
                <a:gd name="connsiteX404" fmla="*/ 100361 w 1311227"/>
                <a:gd name="connsiteY404" fmla="*/ 552014 h 927328"/>
                <a:gd name="connsiteX405" fmla="*/ 94881 w 1311227"/>
                <a:gd name="connsiteY405" fmla="*/ 556123 h 927328"/>
                <a:gd name="connsiteX406" fmla="*/ 14066 w 1311227"/>
                <a:gd name="connsiteY406" fmla="*/ 549274 h 927328"/>
                <a:gd name="connsiteX407" fmla="*/ 15435 w 1311227"/>
                <a:gd name="connsiteY407" fmla="*/ 554753 h 927328"/>
                <a:gd name="connsiteX408" fmla="*/ 11327 w 1311227"/>
                <a:gd name="connsiteY408" fmla="*/ 554753 h 927328"/>
                <a:gd name="connsiteX409" fmla="*/ 9957 w 1311227"/>
                <a:gd name="connsiteY409" fmla="*/ 550644 h 927328"/>
                <a:gd name="connsiteX410" fmla="*/ 14066 w 1311227"/>
                <a:gd name="connsiteY410" fmla="*/ 549274 h 927328"/>
                <a:gd name="connsiteX411" fmla="*/ 329110 w 1311227"/>
                <a:gd name="connsiteY411" fmla="*/ 546535 h 927328"/>
                <a:gd name="connsiteX412" fmla="*/ 338699 w 1311227"/>
                <a:gd name="connsiteY412" fmla="*/ 552014 h 927328"/>
                <a:gd name="connsiteX413" fmla="*/ 352396 w 1311227"/>
                <a:gd name="connsiteY413" fmla="*/ 558863 h 927328"/>
                <a:gd name="connsiteX414" fmla="*/ 355136 w 1311227"/>
                <a:gd name="connsiteY414" fmla="*/ 569821 h 927328"/>
                <a:gd name="connsiteX415" fmla="*/ 359245 w 1311227"/>
                <a:gd name="connsiteY415" fmla="*/ 573930 h 927328"/>
                <a:gd name="connsiteX416" fmla="*/ 337329 w 1311227"/>
                <a:gd name="connsiteY416" fmla="*/ 580779 h 927328"/>
                <a:gd name="connsiteX417" fmla="*/ 326371 w 1311227"/>
                <a:gd name="connsiteY417" fmla="*/ 572560 h 927328"/>
                <a:gd name="connsiteX418" fmla="*/ 323631 w 1311227"/>
                <a:gd name="connsiteY418" fmla="*/ 556123 h 927328"/>
                <a:gd name="connsiteX419" fmla="*/ 322261 w 1311227"/>
                <a:gd name="connsiteY419" fmla="*/ 549274 h 927328"/>
                <a:gd name="connsiteX420" fmla="*/ 329110 w 1311227"/>
                <a:gd name="connsiteY420" fmla="*/ 546535 h 927328"/>
                <a:gd name="connsiteX421" fmla="*/ 98991 w 1311227"/>
                <a:gd name="connsiteY421" fmla="*/ 545165 h 927328"/>
                <a:gd name="connsiteX422" fmla="*/ 104470 w 1311227"/>
                <a:gd name="connsiteY422" fmla="*/ 546535 h 927328"/>
                <a:gd name="connsiteX423" fmla="*/ 103100 w 1311227"/>
                <a:gd name="connsiteY423" fmla="*/ 549274 h 927328"/>
                <a:gd name="connsiteX424" fmla="*/ 98991 w 1311227"/>
                <a:gd name="connsiteY424" fmla="*/ 545165 h 927328"/>
                <a:gd name="connsiteX425" fmla="*/ 30503 w 1311227"/>
                <a:gd name="connsiteY425" fmla="*/ 545165 h 927328"/>
                <a:gd name="connsiteX426" fmla="*/ 42831 w 1311227"/>
                <a:gd name="connsiteY426" fmla="*/ 560232 h 927328"/>
                <a:gd name="connsiteX427" fmla="*/ 34612 w 1311227"/>
                <a:gd name="connsiteY427" fmla="*/ 564341 h 927328"/>
                <a:gd name="connsiteX428" fmla="*/ 26394 w 1311227"/>
                <a:gd name="connsiteY428" fmla="*/ 557493 h 927328"/>
                <a:gd name="connsiteX429" fmla="*/ 26394 w 1311227"/>
                <a:gd name="connsiteY429" fmla="*/ 546535 h 927328"/>
                <a:gd name="connsiteX430" fmla="*/ 30503 w 1311227"/>
                <a:gd name="connsiteY430" fmla="*/ 545165 h 927328"/>
                <a:gd name="connsiteX431" fmla="*/ 1198393 w 1311227"/>
                <a:gd name="connsiteY431" fmla="*/ 542254 h 927328"/>
                <a:gd name="connsiteX432" fmla="*/ 1200277 w 1311227"/>
                <a:gd name="connsiteY432" fmla="*/ 542425 h 927328"/>
                <a:gd name="connsiteX433" fmla="*/ 1201647 w 1311227"/>
                <a:gd name="connsiteY433" fmla="*/ 549274 h 927328"/>
                <a:gd name="connsiteX434" fmla="*/ 1197537 w 1311227"/>
                <a:gd name="connsiteY434" fmla="*/ 545165 h 927328"/>
                <a:gd name="connsiteX435" fmla="*/ 1198393 w 1311227"/>
                <a:gd name="connsiteY435" fmla="*/ 542254 h 927328"/>
                <a:gd name="connsiteX436" fmla="*/ 316783 w 1311227"/>
                <a:gd name="connsiteY436" fmla="*/ 541056 h 927328"/>
                <a:gd name="connsiteX437" fmla="*/ 320892 w 1311227"/>
                <a:gd name="connsiteY437" fmla="*/ 541056 h 927328"/>
                <a:gd name="connsiteX438" fmla="*/ 320892 w 1311227"/>
                <a:gd name="connsiteY438" fmla="*/ 543795 h 927328"/>
                <a:gd name="connsiteX439" fmla="*/ 316783 w 1311227"/>
                <a:gd name="connsiteY439" fmla="*/ 543795 h 927328"/>
                <a:gd name="connsiteX440" fmla="*/ 1140007 w 1311227"/>
                <a:gd name="connsiteY440" fmla="*/ 535576 h 927328"/>
                <a:gd name="connsiteX441" fmla="*/ 1122201 w 1311227"/>
                <a:gd name="connsiteY441" fmla="*/ 556123 h 927328"/>
                <a:gd name="connsiteX442" fmla="*/ 1127679 w 1311227"/>
                <a:gd name="connsiteY442" fmla="*/ 556123 h 927328"/>
                <a:gd name="connsiteX443" fmla="*/ 1141377 w 1311227"/>
                <a:gd name="connsiteY443" fmla="*/ 547904 h 927328"/>
                <a:gd name="connsiteX444" fmla="*/ 1141377 w 1311227"/>
                <a:gd name="connsiteY444" fmla="*/ 542425 h 927328"/>
                <a:gd name="connsiteX445" fmla="*/ 1135898 w 1311227"/>
                <a:gd name="connsiteY445" fmla="*/ 539686 h 927328"/>
                <a:gd name="connsiteX446" fmla="*/ 1140007 w 1311227"/>
                <a:gd name="connsiteY446" fmla="*/ 535576 h 927328"/>
                <a:gd name="connsiteX447" fmla="*/ 1233151 w 1311227"/>
                <a:gd name="connsiteY447" fmla="*/ 532837 h 927328"/>
                <a:gd name="connsiteX448" fmla="*/ 1234521 w 1311227"/>
                <a:gd name="connsiteY448" fmla="*/ 535576 h 927328"/>
                <a:gd name="connsiteX449" fmla="*/ 1229042 w 1311227"/>
                <a:gd name="connsiteY449" fmla="*/ 535576 h 927328"/>
                <a:gd name="connsiteX450" fmla="*/ 1233151 w 1311227"/>
                <a:gd name="connsiteY450" fmla="*/ 532837 h 927328"/>
                <a:gd name="connsiteX451" fmla="*/ 1067410 w 1311227"/>
                <a:gd name="connsiteY451" fmla="*/ 530098 h 927328"/>
                <a:gd name="connsiteX452" fmla="*/ 1067410 w 1311227"/>
                <a:gd name="connsiteY452" fmla="*/ 536946 h 927328"/>
                <a:gd name="connsiteX453" fmla="*/ 1061931 w 1311227"/>
                <a:gd name="connsiteY453" fmla="*/ 539686 h 927328"/>
                <a:gd name="connsiteX454" fmla="*/ 1060561 w 1311227"/>
                <a:gd name="connsiteY454" fmla="*/ 532837 h 927328"/>
                <a:gd name="connsiteX455" fmla="*/ 1064671 w 1311227"/>
                <a:gd name="connsiteY455" fmla="*/ 532837 h 927328"/>
                <a:gd name="connsiteX456" fmla="*/ 1292050 w 1311227"/>
                <a:gd name="connsiteY456" fmla="*/ 525988 h 927328"/>
                <a:gd name="connsiteX457" fmla="*/ 1289311 w 1311227"/>
                <a:gd name="connsiteY457" fmla="*/ 527358 h 927328"/>
                <a:gd name="connsiteX458" fmla="*/ 1292050 w 1311227"/>
                <a:gd name="connsiteY458" fmla="*/ 525988 h 927328"/>
                <a:gd name="connsiteX459" fmla="*/ 100361 w 1311227"/>
                <a:gd name="connsiteY459" fmla="*/ 524618 h 927328"/>
                <a:gd name="connsiteX460" fmla="*/ 104470 w 1311227"/>
                <a:gd name="connsiteY460" fmla="*/ 528728 h 927328"/>
                <a:gd name="connsiteX461" fmla="*/ 96251 w 1311227"/>
                <a:gd name="connsiteY461" fmla="*/ 528728 h 927328"/>
                <a:gd name="connsiteX462" fmla="*/ 1196167 w 1311227"/>
                <a:gd name="connsiteY462" fmla="*/ 520509 h 927328"/>
                <a:gd name="connsiteX463" fmla="*/ 1197537 w 1311227"/>
                <a:gd name="connsiteY463" fmla="*/ 523249 h 927328"/>
                <a:gd name="connsiteX464" fmla="*/ 1193428 w 1311227"/>
                <a:gd name="connsiteY464" fmla="*/ 521879 h 927328"/>
                <a:gd name="connsiteX465" fmla="*/ 1196167 w 1311227"/>
                <a:gd name="connsiteY465" fmla="*/ 520509 h 927328"/>
                <a:gd name="connsiteX466" fmla="*/ 1035906 w 1311227"/>
                <a:gd name="connsiteY466" fmla="*/ 519139 h 927328"/>
                <a:gd name="connsiteX467" fmla="*/ 1045494 w 1311227"/>
                <a:gd name="connsiteY467" fmla="*/ 530098 h 927328"/>
                <a:gd name="connsiteX468" fmla="*/ 1048233 w 1311227"/>
                <a:gd name="connsiteY468" fmla="*/ 539686 h 927328"/>
                <a:gd name="connsiteX469" fmla="*/ 1040015 w 1311227"/>
                <a:gd name="connsiteY469" fmla="*/ 546535 h 927328"/>
                <a:gd name="connsiteX470" fmla="*/ 1033166 w 1311227"/>
                <a:gd name="connsiteY470" fmla="*/ 543795 h 927328"/>
                <a:gd name="connsiteX471" fmla="*/ 1027687 w 1311227"/>
                <a:gd name="connsiteY471" fmla="*/ 527358 h 927328"/>
                <a:gd name="connsiteX472" fmla="*/ 1035906 w 1311227"/>
                <a:gd name="connsiteY472" fmla="*/ 519139 h 927328"/>
                <a:gd name="connsiteX473" fmla="*/ 327741 w 1311227"/>
                <a:gd name="connsiteY473" fmla="*/ 517770 h 927328"/>
                <a:gd name="connsiteX474" fmla="*/ 340068 w 1311227"/>
                <a:gd name="connsiteY474" fmla="*/ 520509 h 927328"/>
                <a:gd name="connsiteX475" fmla="*/ 340068 w 1311227"/>
                <a:gd name="connsiteY475" fmla="*/ 528728 h 927328"/>
                <a:gd name="connsiteX476" fmla="*/ 334589 w 1311227"/>
                <a:gd name="connsiteY476" fmla="*/ 530098 h 927328"/>
                <a:gd name="connsiteX477" fmla="*/ 326371 w 1311227"/>
                <a:gd name="connsiteY477" fmla="*/ 521879 h 927328"/>
                <a:gd name="connsiteX478" fmla="*/ 327741 w 1311227"/>
                <a:gd name="connsiteY478" fmla="*/ 517770 h 927328"/>
                <a:gd name="connsiteX479" fmla="*/ 1215344 w 1311227"/>
                <a:gd name="connsiteY479" fmla="*/ 515030 h 927328"/>
                <a:gd name="connsiteX480" fmla="*/ 1219453 w 1311227"/>
                <a:gd name="connsiteY480" fmla="*/ 515030 h 927328"/>
                <a:gd name="connsiteX481" fmla="*/ 1222193 w 1311227"/>
                <a:gd name="connsiteY481" fmla="*/ 520509 h 927328"/>
                <a:gd name="connsiteX482" fmla="*/ 1220823 w 1311227"/>
                <a:gd name="connsiteY482" fmla="*/ 524618 h 927328"/>
                <a:gd name="connsiteX483" fmla="*/ 1216714 w 1311227"/>
                <a:gd name="connsiteY483" fmla="*/ 525988 h 927328"/>
                <a:gd name="connsiteX484" fmla="*/ 1212605 w 1311227"/>
                <a:gd name="connsiteY484" fmla="*/ 519139 h 927328"/>
                <a:gd name="connsiteX485" fmla="*/ 1215344 w 1311227"/>
                <a:gd name="connsiteY485" fmla="*/ 515030 h 927328"/>
                <a:gd name="connsiteX486" fmla="*/ 1264655 w 1311227"/>
                <a:gd name="connsiteY486" fmla="*/ 510921 h 927328"/>
                <a:gd name="connsiteX487" fmla="*/ 1264655 w 1311227"/>
                <a:gd name="connsiteY487" fmla="*/ 515030 h 927328"/>
                <a:gd name="connsiteX488" fmla="*/ 1261916 w 1311227"/>
                <a:gd name="connsiteY488" fmla="*/ 512291 h 927328"/>
                <a:gd name="connsiteX489" fmla="*/ 1264655 w 1311227"/>
                <a:gd name="connsiteY489" fmla="*/ 510921 h 927328"/>
                <a:gd name="connsiteX490" fmla="*/ 490742 w 1311227"/>
                <a:gd name="connsiteY490" fmla="*/ 508181 h 927328"/>
                <a:gd name="connsiteX491" fmla="*/ 492112 w 1311227"/>
                <a:gd name="connsiteY491" fmla="*/ 510921 h 927328"/>
                <a:gd name="connsiteX492" fmla="*/ 486632 w 1311227"/>
                <a:gd name="connsiteY492" fmla="*/ 510921 h 927328"/>
                <a:gd name="connsiteX493" fmla="*/ 490742 w 1311227"/>
                <a:gd name="connsiteY493" fmla="*/ 508181 h 927328"/>
                <a:gd name="connsiteX494" fmla="*/ 1137268 w 1311227"/>
                <a:gd name="connsiteY494" fmla="*/ 506811 h 927328"/>
                <a:gd name="connsiteX495" fmla="*/ 1130419 w 1311227"/>
                <a:gd name="connsiteY495" fmla="*/ 521879 h 927328"/>
                <a:gd name="connsiteX496" fmla="*/ 1138638 w 1311227"/>
                <a:gd name="connsiteY496" fmla="*/ 524618 h 927328"/>
                <a:gd name="connsiteX497" fmla="*/ 1137268 w 1311227"/>
                <a:gd name="connsiteY497" fmla="*/ 506811 h 927328"/>
                <a:gd name="connsiteX498" fmla="*/ 437321 w 1311227"/>
                <a:gd name="connsiteY498" fmla="*/ 499963 h 927328"/>
                <a:gd name="connsiteX499" fmla="*/ 441431 w 1311227"/>
                <a:gd name="connsiteY499" fmla="*/ 499963 h 927328"/>
                <a:gd name="connsiteX500" fmla="*/ 440061 w 1311227"/>
                <a:gd name="connsiteY500" fmla="*/ 504072 h 927328"/>
                <a:gd name="connsiteX501" fmla="*/ 437321 w 1311227"/>
                <a:gd name="connsiteY501" fmla="*/ 499963 h 927328"/>
                <a:gd name="connsiteX502" fmla="*/ 359245 w 1311227"/>
                <a:gd name="connsiteY502" fmla="*/ 499963 h 927328"/>
                <a:gd name="connsiteX503" fmla="*/ 363354 w 1311227"/>
                <a:gd name="connsiteY503" fmla="*/ 504072 h 927328"/>
                <a:gd name="connsiteX504" fmla="*/ 360615 w 1311227"/>
                <a:gd name="connsiteY504" fmla="*/ 509551 h 927328"/>
                <a:gd name="connsiteX505" fmla="*/ 355136 w 1311227"/>
                <a:gd name="connsiteY505" fmla="*/ 509551 h 927328"/>
                <a:gd name="connsiteX506" fmla="*/ 352396 w 1311227"/>
                <a:gd name="connsiteY506" fmla="*/ 506811 h 927328"/>
                <a:gd name="connsiteX507" fmla="*/ 359245 w 1311227"/>
                <a:gd name="connsiteY507" fmla="*/ 499963 h 927328"/>
                <a:gd name="connsiteX508" fmla="*/ 1272874 w 1311227"/>
                <a:gd name="connsiteY508" fmla="*/ 498593 h 927328"/>
                <a:gd name="connsiteX509" fmla="*/ 1272874 w 1311227"/>
                <a:gd name="connsiteY509" fmla="*/ 505442 h 927328"/>
                <a:gd name="connsiteX510" fmla="*/ 1270134 w 1311227"/>
                <a:gd name="connsiteY510" fmla="*/ 499963 h 927328"/>
                <a:gd name="connsiteX511" fmla="*/ 1272874 w 1311227"/>
                <a:gd name="connsiteY511" fmla="*/ 498593 h 927328"/>
                <a:gd name="connsiteX512" fmla="*/ 429103 w 1311227"/>
                <a:gd name="connsiteY512" fmla="*/ 486265 h 927328"/>
                <a:gd name="connsiteX513" fmla="*/ 434582 w 1311227"/>
                <a:gd name="connsiteY513" fmla="*/ 487635 h 927328"/>
                <a:gd name="connsiteX514" fmla="*/ 434582 w 1311227"/>
                <a:gd name="connsiteY514" fmla="*/ 493114 h 927328"/>
                <a:gd name="connsiteX515" fmla="*/ 429103 w 1311227"/>
                <a:gd name="connsiteY515" fmla="*/ 495853 h 927328"/>
                <a:gd name="connsiteX516" fmla="*/ 423624 w 1311227"/>
                <a:gd name="connsiteY516" fmla="*/ 494484 h 927328"/>
                <a:gd name="connsiteX517" fmla="*/ 422254 w 1311227"/>
                <a:gd name="connsiteY517" fmla="*/ 491744 h 927328"/>
                <a:gd name="connsiteX518" fmla="*/ 429103 w 1311227"/>
                <a:gd name="connsiteY518" fmla="*/ 486265 h 927328"/>
                <a:gd name="connsiteX519" fmla="*/ 1205756 w 1311227"/>
                <a:gd name="connsiteY519" fmla="*/ 484895 h 927328"/>
                <a:gd name="connsiteX520" fmla="*/ 1203016 w 1311227"/>
                <a:gd name="connsiteY520" fmla="*/ 486265 h 927328"/>
                <a:gd name="connsiteX521" fmla="*/ 1205756 w 1311227"/>
                <a:gd name="connsiteY521" fmla="*/ 484895 h 927328"/>
                <a:gd name="connsiteX522" fmla="*/ 549641 w 1311227"/>
                <a:gd name="connsiteY522" fmla="*/ 482156 h 927328"/>
                <a:gd name="connsiteX523" fmla="*/ 557860 w 1311227"/>
                <a:gd name="connsiteY523" fmla="*/ 486265 h 927328"/>
                <a:gd name="connsiteX524" fmla="*/ 557860 w 1311227"/>
                <a:gd name="connsiteY524" fmla="*/ 490375 h 927328"/>
                <a:gd name="connsiteX525" fmla="*/ 549641 w 1311227"/>
                <a:gd name="connsiteY525" fmla="*/ 490375 h 927328"/>
                <a:gd name="connsiteX526" fmla="*/ 549641 w 1311227"/>
                <a:gd name="connsiteY526" fmla="*/ 482156 h 927328"/>
                <a:gd name="connsiteX527" fmla="*/ 1211235 w 1311227"/>
                <a:gd name="connsiteY527" fmla="*/ 479416 h 927328"/>
                <a:gd name="connsiteX528" fmla="*/ 1216714 w 1311227"/>
                <a:gd name="connsiteY528" fmla="*/ 479416 h 927328"/>
                <a:gd name="connsiteX529" fmla="*/ 1216714 w 1311227"/>
                <a:gd name="connsiteY529" fmla="*/ 489005 h 927328"/>
                <a:gd name="connsiteX530" fmla="*/ 1209865 w 1311227"/>
                <a:gd name="connsiteY530" fmla="*/ 486265 h 927328"/>
                <a:gd name="connsiteX531" fmla="*/ 74335 w 1311227"/>
                <a:gd name="connsiteY531" fmla="*/ 475307 h 927328"/>
                <a:gd name="connsiteX532" fmla="*/ 78445 w 1311227"/>
                <a:gd name="connsiteY532" fmla="*/ 478047 h 927328"/>
                <a:gd name="connsiteX533" fmla="*/ 74335 w 1311227"/>
                <a:gd name="connsiteY533" fmla="*/ 475307 h 927328"/>
                <a:gd name="connsiteX534" fmla="*/ 349657 w 1311227"/>
                <a:gd name="connsiteY534" fmla="*/ 472568 h 927328"/>
                <a:gd name="connsiteX535" fmla="*/ 355136 w 1311227"/>
                <a:gd name="connsiteY535" fmla="*/ 472568 h 927328"/>
                <a:gd name="connsiteX536" fmla="*/ 356506 w 1311227"/>
                <a:gd name="connsiteY536" fmla="*/ 476677 h 927328"/>
                <a:gd name="connsiteX537" fmla="*/ 349657 w 1311227"/>
                <a:gd name="connsiteY537" fmla="*/ 476677 h 927328"/>
                <a:gd name="connsiteX538" fmla="*/ 378422 w 1311227"/>
                <a:gd name="connsiteY538" fmla="*/ 469828 h 927328"/>
                <a:gd name="connsiteX539" fmla="*/ 379791 w 1311227"/>
                <a:gd name="connsiteY539" fmla="*/ 472568 h 927328"/>
                <a:gd name="connsiteX540" fmla="*/ 375682 w 1311227"/>
                <a:gd name="connsiteY540" fmla="*/ 472568 h 927328"/>
                <a:gd name="connsiteX541" fmla="*/ 1229042 w 1311227"/>
                <a:gd name="connsiteY541" fmla="*/ 467088 h 927328"/>
                <a:gd name="connsiteX542" fmla="*/ 1233151 w 1311227"/>
                <a:gd name="connsiteY542" fmla="*/ 467088 h 927328"/>
                <a:gd name="connsiteX543" fmla="*/ 1234521 w 1311227"/>
                <a:gd name="connsiteY543" fmla="*/ 473937 h 927328"/>
                <a:gd name="connsiteX544" fmla="*/ 1226302 w 1311227"/>
                <a:gd name="connsiteY544" fmla="*/ 478047 h 927328"/>
                <a:gd name="connsiteX545" fmla="*/ 1224932 w 1311227"/>
                <a:gd name="connsiteY545" fmla="*/ 473937 h 927328"/>
                <a:gd name="connsiteX546" fmla="*/ 1229042 w 1311227"/>
                <a:gd name="connsiteY546" fmla="*/ 467088 h 927328"/>
                <a:gd name="connsiteX547" fmla="*/ 357875 w 1311227"/>
                <a:gd name="connsiteY547" fmla="*/ 457500 h 927328"/>
                <a:gd name="connsiteX548" fmla="*/ 357875 w 1311227"/>
                <a:gd name="connsiteY548" fmla="*/ 465719 h 927328"/>
                <a:gd name="connsiteX549" fmla="*/ 352396 w 1311227"/>
                <a:gd name="connsiteY549" fmla="*/ 460240 h 927328"/>
                <a:gd name="connsiteX550" fmla="*/ 357875 w 1311227"/>
                <a:gd name="connsiteY550" fmla="*/ 457500 h 927328"/>
                <a:gd name="connsiteX551" fmla="*/ 389380 w 1311227"/>
                <a:gd name="connsiteY551" fmla="*/ 453391 h 927328"/>
                <a:gd name="connsiteX552" fmla="*/ 393489 w 1311227"/>
                <a:gd name="connsiteY552" fmla="*/ 454761 h 927328"/>
                <a:gd name="connsiteX553" fmla="*/ 388010 w 1311227"/>
                <a:gd name="connsiteY553" fmla="*/ 457500 h 927328"/>
                <a:gd name="connsiteX554" fmla="*/ 101730 w 1311227"/>
                <a:gd name="connsiteY554" fmla="*/ 446542 h 927328"/>
                <a:gd name="connsiteX555" fmla="*/ 105840 w 1311227"/>
                <a:gd name="connsiteY555" fmla="*/ 447912 h 927328"/>
                <a:gd name="connsiteX556" fmla="*/ 104470 w 1311227"/>
                <a:gd name="connsiteY556" fmla="*/ 450651 h 927328"/>
                <a:gd name="connsiteX557" fmla="*/ 101730 w 1311227"/>
                <a:gd name="connsiteY557" fmla="*/ 446542 h 927328"/>
                <a:gd name="connsiteX558" fmla="*/ 1041385 w 1311227"/>
                <a:gd name="connsiteY558" fmla="*/ 427365 h 927328"/>
                <a:gd name="connsiteX559" fmla="*/ 1045494 w 1311227"/>
                <a:gd name="connsiteY559" fmla="*/ 428735 h 927328"/>
                <a:gd name="connsiteX560" fmla="*/ 1044124 w 1311227"/>
                <a:gd name="connsiteY560" fmla="*/ 432845 h 927328"/>
                <a:gd name="connsiteX561" fmla="*/ 1040015 w 1311227"/>
                <a:gd name="connsiteY561" fmla="*/ 431475 h 927328"/>
                <a:gd name="connsiteX562" fmla="*/ 442800 w 1311227"/>
                <a:gd name="connsiteY562" fmla="*/ 420517 h 927328"/>
                <a:gd name="connsiteX563" fmla="*/ 448279 w 1311227"/>
                <a:gd name="connsiteY563" fmla="*/ 421887 h 927328"/>
                <a:gd name="connsiteX564" fmla="*/ 442800 w 1311227"/>
                <a:gd name="connsiteY564" fmla="*/ 424626 h 927328"/>
                <a:gd name="connsiteX565" fmla="*/ 368 w 1311227"/>
                <a:gd name="connsiteY565" fmla="*/ 399970 h 927328"/>
                <a:gd name="connsiteX566" fmla="*/ 5847 w 1311227"/>
                <a:gd name="connsiteY566" fmla="*/ 401340 h 927328"/>
                <a:gd name="connsiteX567" fmla="*/ 5847 w 1311227"/>
                <a:gd name="connsiteY567" fmla="*/ 409559 h 927328"/>
                <a:gd name="connsiteX568" fmla="*/ 59 w 1311227"/>
                <a:gd name="connsiteY568" fmla="*/ 409559 h 927328"/>
                <a:gd name="connsiteX569" fmla="*/ 62 w 1311227"/>
                <a:gd name="connsiteY569" fmla="*/ 409058 h 927328"/>
                <a:gd name="connsiteX570" fmla="*/ 0 w 1311227"/>
                <a:gd name="connsiteY570" fmla="*/ 400339 h 927328"/>
                <a:gd name="connsiteX571" fmla="*/ 486632 w 1311227"/>
                <a:gd name="connsiteY571" fmla="*/ 364357 h 927328"/>
                <a:gd name="connsiteX572" fmla="*/ 493482 w 1311227"/>
                <a:gd name="connsiteY572" fmla="*/ 368466 h 927328"/>
                <a:gd name="connsiteX573" fmla="*/ 486632 w 1311227"/>
                <a:gd name="connsiteY573" fmla="*/ 368466 h 927328"/>
                <a:gd name="connsiteX574" fmla="*/ 486632 w 1311227"/>
                <a:gd name="connsiteY574" fmla="*/ 364357 h 927328"/>
                <a:gd name="connsiteX575" fmla="*/ 319522 w 1311227"/>
                <a:gd name="connsiteY575" fmla="*/ 345180 h 927328"/>
                <a:gd name="connsiteX576" fmla="*/ 325001 w 1311227"/>
                <a:gd name="connsiteY576" fmla="*/ 346550 h 927328"/>
                <a:gd name="connsiteX577" fmla="*/ 323631 w 1311227"/>
                <a:gd name="connsiteY577" fmla="*/ 349289 h 927328"/>
                <a:gd name="connsiteX578" fmla="*/ 319522 w 1311227"/>
                <a:gd name="connsiteY578" fmla="*/ 349289 h 927328"/>
                <a:gd name="connsiteX579" fmla="*/ 319522 w 1311227"/>
                <a:gd name="connsiteY579" fmla="*/ 345180 h 927328"/>
                <a:gd name="connsiteX580" fmla="*/ 823593 w 1311227"/>
                <a:gd name="connsiteY580" fmla="*/ 319154 h 927328"/>
                <a:gd name="connsiteX581" fmla="*/ 820854 w 1311227"/>
                <a:gd name="connsiteY581" fmla="*/ 365726 h 927328"/>
                <a:gd name="connsiteX582" fmla="*/ 842770 w 1311227"/>
                <a:gd name="connsiteY582" fmla="*/ 341071 h 927328"/>
                <a:gd name="connsiteX583" fmla="*/ 823593 w 1311227"/>
                <a:gd name="connsiteY583" fmla="*/ 319154 h 927328"/>
                <a:gd name="connsiteX584" fmla="*/ 1123570 w 1311227"/>
                <a:gd name="connsiteY584" fmla="*/ 146565 h 927328"/>
                <a:gd name="connsiteX585" fmla="*/ 1152335 w 1311227"/>
                <a:gd name="connsiteY585" fmla="*/ 176699 h 927328"/>
                <a:gd name="connsiteX586" fmla="*/ 1157814 w 1311227"/>
                <a:gd name="connsiteY586" fmla="*/ 184918 h 927328"/>
                <a:gd name="connsiteX587" fmla="*/ 1148226 w 1311227"/>
                <a:gd name="connsiteY587" fmla="*/ 201355 h 927328"/>
                <a:gd name="connsiteX588" fmla="*/ 1148226 w 1311227"/>
                <a:gd name="connsiteY588" fmla="*/ 208204 h 927328"/>
                <a:gd name="connsiteX589" fmla="*/ 1148226 w 1311227"/>
                <a:gd name="connsiteY589" fmla="*/ 216423 h 927328"/>
                <a:gd name="connsiteX590" fmla="*/ 1179730 w 1311227"/>
                <a:gd name="connsiteY590" fmla="*/ 227381 h 927328"/>
                <a:gd name="connsiteX591" fmla="*/ 1203016 w 1311227"/>
                <a:gd name="connsiteY591" fmla="*/ 230120 h 927328"/>
                <a:gd name="connsiteX592" fmla="*/ 1215344 w 1311227"/>
                <a:gd name="connsiteY592" fmla="*/ 254776 h 927328"/>
                <a:gd name="connsiteX593" fmla="*/ 1230412 w 1311227"/>
                <a:gd name="connsiteY593" fmla="*/ 289020 h 927328"/>
                <a:gd name="connsiteX594" fmla="*/ 1242739 w 1311227"/>
                <a:gd name="connsiteY594" fmla="*/ 313675 h 927328"/>
                <a:gd name="connsiteX595" fmla="*/ 1242739 w 1311227"/>
                <a:gd name="connsiteY595" fmla="*/ 330112 h 927328"/>
                <a:gd name="connsiteX596" fmla="*/ 1252327 w 1311227"/>
                <a:gd name="connsiteY596" fmla="*/ 406819 h 927328"/>
                <a:gd name="connsiteX597" fmla="*/ 1255067 w 1311227"/>
                <a:gd name="connsiteY597" fmla="*/ 430105 h 927328"/>
                <a:gd name="connsiteX598" fmla="*/ 1261916 w 1311227"/>
                <a:gd name="connsiteY598" fmla="*/ 442433 h 927328"/>
                <a:gd name="connsiteX599" fmla="*/ 1246849 w 1311227"/>
                <a:gd name="connsiteY599" fmla="*/ 457500 h 927328"/>
                <a:gd name="connsiteX600" fmla="*/ 1237260 w 1311227"/>
                <a:gd name="connsiteY600" fmla="*/ 438323 h 927328"/>
                <a:gd name="connsiteX601" fmla="*/ 1240000 w 1311227"/>
                <a:gd name="connsiteY601" fmla="*/ 430105 h 927328"/>
                <a:gd name="connsiteX602" fmla="*/ 1235890 w 1311227"/>
                <a:gd name="connsiteY602" fmla="*/ 410928 h 927328"/>
                <a:gd name="connsiteX603" fmla="*/ 1235890 w 1311227"/>
                <a:gd name="connsiteY603" fmla="*/ 405449 h 927328"/>
                <a:gd name="connsiteX604" fmla="*/ 1235890 w 1311227"/>
                <a:gd name="connsiteY604" fmla="*/ 382163 h 927328"/>
                <a:gd name="connsiteX605" fmla="*/ 1215344 w 1311227"/>
                <a:gd name="connsiteY605" fmla="*/ 334222 h 927328"/>
                <a:gd name="connsiteX606" fmla="*/ 1209865 w 1311227"/>
                <a:gd name="connsiteY606" fmla="*/ 305457 h 927328"/>
                <a:gd name="connsiteX607" fmla="*/ 1193428 w 1311227"/>
                <a:gd name="connsiteY607" fmla="*/ 280801 h 927328"/>
                <a:gd name="connsiteX608" fmla="*/ 1189319 w 1311227"/>
                <a:gd name="connsiteY608" fmla="*/ 289020 h 927328"/>
                <a:gd name="connsiteX609" fmla="*/ 1207125 w 1311227"/>
                <a:gd name="connsiteY609" fmla="*/ 391752 h 927328"/>
                <a:gd name="connsiteX610" fmla="*/ 1201647 w 1311227"/>
                <a:gd name="connsiteY610" fmla="*/ 408189 h 927328"/>
                <a:gd name="connsiteX611" fmla="*/ 1204386 w 1311227"/>
                <a:gd name="connsiteY611" fmla="*/ 419147 h 927328"/>
                <a:gd name="connsiteX612" fmla="*/ 1193428 w 1311227"/>
                <a:gd name="connsiteY612" fmla="*/ 435584 h 927328"/>
                <a:gd name="connsiteX613" fmla="*/ 1200277 w 1311227"/>
                <a:gd name="connsiteY613" fmla="*/ 449282 h 927328"/>
                <a:gd name="connsiteX614" fmla="*/ 1189319 w 1311227"/>
                <a:gd name="connsiteY614" fmla="*/ 471198 h 927328"/>
                <a:gd name="connsiteX615" fmla="*/ 1194798 w 1311227"/>
                <a:gd name="connsiteY615" fmla="*/ 476677 h 927328"/>
                <a:gd name="connsiteX616" fmla="*/ 1189319 w 1311227"/>
                <a:gd name="connsiteY616" fmla="*/ 487635 h 927328"/>
                <a:gd name="connsiteX617" fmla="*/ 1194798 w 1311227"/>
                <a:gd name="connsiteY617" fmla="*/ 497223 h 927328"/>
                <a:gd name="connsiteX618" fmla="*/ 1200277 w 1311227"/>
                <a:gd name="connsiteY618" fmla="*/ 493114 h 927328"/>
                <a:gd name="connsiteX619" fmla="*/ 1203016 w 1311227"/>
                <a:gd name="connsiteY619" fmla="*/ 495853 h 927328"/>
                <a:gd name="connsiteX620" fmla="*/ 1203016 w 1311227"/>
                <a:gd name="connsiteY620" fmla="*/ 501333 h 927328"/>
                <a:gd name="connsiteX621" fmla="*/ 1196167 w 1311227"/>
                <a:gd name="connsiteY621" fmla="*/ 497223 h 927328"/>
                <a:gd name="connsiteX622" fmla="*/ 1182470 w 1311227"/>
                <a:gd name="connsiteY622" fmla="*/ 505442 h 927328"/>
                <a:gd name="connsiteX623" fmla="*/ 1179730 w 1311227"/>
                <a:gd name="connsiteY623" fmla="*/ 530098 h 927328"/>
                <a:gd name="connsiteX624" fmla="*/ 1175621 w 1311227"/>
                <a:gd name="connsiteY624" fmla="*/ 531467 h 927328"/>
                <a:gd name="connsiteX625" fmla="*/ 1159184 w 1311227"/>
                <a:gd name="connsiteY625" fmla="*/ 588997 h 927328"/>
                <a:gd name="connsiteX626" fmla="*/ 1167402 w 1311227"/>
                <a:gd name="connsiteY626" fmla="*/ 602695 h 927328"/>
                <a:gd name="connsiteX627" fmla="*/ 1164663 w 1311227"/>
                <a:gd name="connsiteY627" fmla="*/ 605434 h 927328"/>
                <a:gd name="connsiteX628" fmla="*/ 1168772 w 1311227"/>
                <a:gd name="connsiteY628" fmla="*/ 613653 h 927328"/>
                <a:gd name="connsiteX629" fmla="*/ 1168772 w 1311227"/>
                <a:gd name="connsiteY629" fmla="*/ 616392 h 927328"/>
                <a:gd name="connsiteX630" fmla="*/ 1171512 w 1311227"/>
                <a:gd name="connsiteY630" fmla="*/ 628720 h 927328"/>
                <a:gd name="connsiteX631" fmla="*/ 1171512 w 1311227"/>
                <a:gd name="connsiteY631" fmla="*/ 649267 h 927328"/>
                <a:gd name="connsiteX632" fmla="*/ 1172749 w 1311227"/>
                <a:gd name="connsiteY632" fmla="*/ 649576 h 927328"/>
                <a:gd name="connsiteX633" fmla="*/ 1168772 w 1311227"/>
                <a:gd name="connsiteY633" fmla="*/ 658855 h 927328"/>
                <a:gd name="connsiteX634" fmla="*/ 1171512 w 1311227"/>
                <a:gd name="connsiteY634" fmla="*/ 662964 h 927328"/>
                <a:gd name="connsiteX635" fmla="*/ 1157814 w 1311227"/>
                <a:gd name="connsiteY635" fmla="*/ 669813 h 927328"/>
                <a:gd name="connsiteX636" fmla="*/ 1160554 w 1311227"/>
                <a:gd name="connsiteY636" fmla="*/ 675292 h 927328"/>
                <a:gd name="connsiteX637" fmla="*/ 1156444 w 1311227"/>
                <a:gd name="connsiteY637" fmla="*/ 675292 h 927328"/>
                <a:gd name="connsiteX638" fmla="*/ 1157814 w 1311227"/>
                <a:gd name="connsiteY638" fmla="*/ 671183 h 927328"/>
                <a:gd name="connsiteX639" fmla="*/ 1150966 w 1311227"/>
                <a:gd name="connsiteY639" fmla="*/ 667074 h 927328"/>
                <a:gd name="connsiteX640" fmla="*/ 1140007 w 1311227"/>
                <a:gd name="connsiteY640" fmla="*/ 647897 h 927328"/>
                <a:gd name="connsiteX641" fmla="*/ 1135898 w 1311227"/>
                <a:gd name="connsiteY641" fmla="*/ 656116 h 927328"/>
                <a:gd name="connsiteX642" fmla="*/ 1129734 w 1311227"/>
                <a:gd name="connsiteY642" fmla="*/ 651835 h 927328"/>
                <a:gd name="connsiteX643" fmla="*/ 1127923 w 1311227"/>
                <a:gd name="connsiteY643" fmla="*/ 654400 h 927328"/>
                <a:gd name="connsiteX644" fmla="*/ 1126310 w 1311227"/>
                <a:gd name="connsiteY644" fmla="*/ 650636 h 927328"/>
                <a:gd name="connsiteX645" fmla="*/ 1122201 w 1311227"/>
                <a:gd name="connsiteY645" fmla="*/ 654746 h 927328"/>
                <a:gd name="connsiteX646" fmla="*/ 1112612 w 1311227"/>
                <a:gd name="connsiteY646" fmla="*/ 657485 h 927328"/>
                <a:gd name="connsiteX647" fmla="*/ 1112612 w 1311227"/>
                <a:gd name="connsiteY647" fmla="*/ 665704 h 927328"/>
                <a:gd name="connsiteX648" fmla="*/ 1115352 w 1311227"/>
                <a:gd name="connsiteY648" fmla="*/ 667074 h 927328"/>
                <a:gd name="connsiteX649" fmla="*/ 1118091 w 1311227"/>
                <a:gd name="connsiteY649" fmla="*/ 661594 h 927328"/>
                <a:gd name="connsiteX650" fmla="*/ 1125964 w 1311227"/>
                <a:gd name="connsiteY650" fmla="*/ 667218 h 927328"/>
                <a:gd name="connsiteX651" fmla="*/ 1123228 w 1311227"/>
                <a:gd name="connsiteY651" fmla="*/ 667930 h 927328"/>
                <a:gd name="connsiteX652" fmla="*/ 1116721 w 1311227"/>
                <a:gd name="connsiteY652" fmla="*/ 667074 h 927328"/>
                <a:gd name="connsiteX653" fmla="*/ 1109873 w 1311227"/>
                <a:gd name="connsiteY653" fmla="*/ 678032 h 927328"/>
                <a:gd name="connsiteX654" fmla="*/ 1112612 w 1311227"/>
                <a:gd name="connsiteY654" fmla="*/ 680771 h 927328"/>
                <a:gd name="connsiteX655" fmla="*/ 1109873 w 1311227"/>
                <a:gd name="connsiteY655" fmla="*/ 687620 h 927328"/>
                <a:gd name="connsiteX656" fmla="*/ 1118091 w 1311227"/>
                <a:gd name="connsiteY656" fmla="*/ 701317 h 927328"/>
                <a:gd name="connsiteX657" fmla="*/ 1126310 w 1311227"/>
                <a:gd name="connsiteY657" fmla="*/ 684880 h 927328"/>
                <a:gd name="connsiteX658" fmla="*/ 1129049 w 1311227"/>
                <a:gd name="connsiteY658" fmla="*/ 701317 h 927328"/>
                <a:gd name="connsiteX659" fmla="*/ 1124940 w 1311227"/>
                <a:gd name="connsiteY659" fmla="*/ 708166 h 927328"/>
                <a:gd name="connsiteX660" fmla="*/ 1119461 w 1311227"/>
                <a:gd name="connsiteY660" fmla="*/ 734192 h 927328"/>
                <a:gd name="connsiteX661" fmla="*/ 1118091 w 1311227"/>
                <a:gd name="connsiteY661" fmla="*/ 773915 h 927328"/>
                <a:gd name="connsiteX662" fmla="*/ 1097545 w 1311227"/>
                <a:gd name="connsiteY662" fmla="*/ 787612 h 927328"/>
                <a:gd name="connsiteX663" fmla="*/ 1085217 w 1311227"/>
                <a:gd name="connsiteY663" fmla="*/ 776654 h 927328"/>
                <a:gd name="connsiteX664" fmla="*/ 1097545 w 1311227"/>
                <a:gd name="connsiteY664" fmla="*/ 724603 h 927328"/>
                <a:gd name="connsiteX665" fmla="*/ 1090696 w 1311227"/>
                <a:gd name="connsiteY665" fmla="*/ 699947 h 927328"/>
                <a:gd name="connsiteX666" fmla="*/ 1085217 w 1311227"/>
                <a:gd name="connsiteY666" fmla="*/ 697208 h 927328"/>
                <a:gd name="connsiteX667" fmla="*/ 1090696 w 1311227"/>
                <a:gd name="connsiteY667" fmla="*/ 693099 h 927328"/>
                <a:gd name="connsiteX668" fmla="*/ 1087956 w 1311227"/>
                <a:gd name="connsiteY668" fmla="*/ 687620 h 927328"/>
                <a:gd name="connsiteX669" fmla="*/ 1083847 w 1311227"/>
                <a:gd name="connsiteY669" fmla="*/ 665704 h 927328"/>
                <a:gd name="connsiteX670" fmla="*/ 1072889 w 1311227"/>
                <a:gd name="connsiteY670" fmla="*/ 650636 h 927328"/>
                <a:gd name="connsiteX671" fmla="*/ 1078368 w 1311227"/>
                <a:gd name="connsiteY671" fmla="*/ 642418 h 927328"/>
                <a:gd name="connsiteX672" fmla="*/ 1076998 w 1311227"/>
                <a:gd name="connsiteY672" fmla="*/ 632829 h 927328"/>
                <a:gd name="connsiteX673" fmla="*/ 1076998 w 1311227"/>
                <a:gd name="connsiteY673" fmla="*/ 597216 h 927328"/>
                <a:gd name="connsiteX674" fmla="*/ 1081108 w 1311227"/>
                <a:gd name="connsiteY674" fmla="*/ 590367 h 927328"/>
                <a:gd name="connsiteX675" fmla="*/ 1078368 w 1311227"/>
                <a:gd name="connsiteY675" fmla="*/ 586258 h 927328"/>
                <a:gd name="connsiteX676" fmla="*/ 1081108 w 1311227"/>
                <a:gd name="connsiteY676" fmla="*/ 578039 h 927328"/>
                <a:gd name="connsiteX677" fmla="*/ 1079738 w 1311227"/>
                <a:gd name="connsiteY677" fmla="*/ 536946 h 927328"/>
                <a:gd name="connsiteX678" fmla="*/ 1072889 w 1311227"/>
                <a:gd name="connsiteY678" fmla="*/ 534207 h 927328"/>
                <a:gd name="connsiteX679" fmla="*/ 1072889 w 1311227"/>
                <a:gd name="connsiteY679" fmla="*/ 531467 h 927328"/>
                <a:gd name="connsiteX680" fmla="*/ 1079738 w 1311227"/>
                <a:gd name="connsiteY680" fmla="*/ 525988 h 927328"/>
                <a:gd name="connsiteX681" fmla="*/ 1076998 w 1311227"/>
                <a:gd name="connsiteY681" fmla="*/ 519139 h 927328"/>
                <a:gd name="connsiteX682" fmla="*/ 1078368 w 1311227"/>
                <a:gd name="connsiteY682" fmla="*/ 515030 h 927328"/>
                <a:gd name="connsiteX683" fmla="*/ 1070150 w 1311227"/>
                <a:gd name="connsiteY683" fmla="*/ 501333 h 927328"/>
                <a:gd name="connsiteX684" fmla="*/ 1070150 w 1311227"/>
                <a:gd name="connsiteY684" fmla="*/ 484895 h 927328"/>
                <a:gd name="connsiteX685" fmla="*/ 1042755 w 1311227"/>
                <a:gd name="connsiteY685" fmla="*/ 493114 h 927328"/>
                <a:gd name="connsiteX686" fmla="*/ 1034536 w 1311227"/>
                <a:gd name="connsiteY686" fmla="*/ 483526 h 927328"/>
                <a:gd name="connsiteX687" fmla="*/ 1037275 w 1311227"/>
                <a:gd name="connsiteY687" fmla="*/ 478047 h 927328"/>
                <a:gd name="connsiteX688" fmla="*/ 1056452 w 1311227"/>
                <a:gd name="connsiteY688" fmla="*/ 472568 h 927328"/>
                <a:gd name="connsiteX689" fmla="*/ 1066040 w 1311227"/>
                <a:gd name="connsiteY689" fmla="*/ 480786 h 927328"/>
                <a:gd name="connsiteX690" fmla="*/ 1070150 w 1311227"/>
                <a:gd name="connsiteY690" fmla="*/ 480786 h 927328"/>
                <a:gd name="connsiteX691" fmla="*/ 1070150 w 1311227"/>
                <a:gd name="connsiteY691" fmla="*/ 473937 h 927328"/>
                <a:gd name="connsiteX692" fmla="*/ 1071520 w 1311227"/>
                <a:gd name="connsiteY692" fmla="*/ 467088 h 927328"/>
                <a:gd name="connsiteX693" fmla="*/ 1076998 w 1311227"/>
                <a:gd name="connsiteY693" fmla="*/ 439693 h 927328"/>
                <a:gd name="connsiteX694" fmla="*/ 1070150 w 1311227"/>
                <a:gd name="connsiteY694" fmla="*/ 408189 h 927328"/>
                <a:gd name="connsiteX695" fmla="*/ 1079738 w 1311227"/>
                <a:gd name="connsiteY695" fmla="*/ 379424 h 927328"/>
                <a:gd name="connsiteX696" fmla="*/ 1070150 w 1311227"/>
                <a:gd name="connsiteY696" fmla="*/ 336961 h 927328"/>
                <a:gd name="connsiteX697" fmla="*/ 1052343 w 1311227"/>
                <a:gd name="connsiteY697" fmla="*/ 365726 h 927328"/>
                <a:gd name="connsiteX698" fmla="*/ 1030427 w 1311227"/>
                <a:gd name="connsiteY698" fmla="*/ 342440 h 927328"/>
                <a:gd name="connsiteX699" fmla="*/ 1030427 w 1311227"/>
                <a:gd name="connsiteY699" fmla="*/ 334222 h 927328"/>
                <a:gd name="connsiteX700" fmla="*/ 1035906 w 1311227"/>
                <a:gd name="connsiteY700" fmla="*/ 312306 h 927328"/>
                <a:gd name="connsiteX701" fmla="*/ 1038645 w 1311227"/>
                <a:gd name="connsiteY701" fmla="*/ 290389 h 927328"/>
                <a:gd name="connsiteX702" fmla="*/ 1038645 w 1311227"/>
                <a:gd name="connsiteY702" fmla="*/ 260255 h 927328"/>
                <a:gd name="connsiteX703" fmla="*/ 1049603 w 1311227"/>
                <a:gd name="connsiteY703" fmla="*/ 235599 h 927328"/>
                <a:gd name="connsiteX704" fmla="*/ 1064671 w 1311227"/>
                <a:gd name="connsiteY704" fmla="*/ 232859 h 927328"/>
                <a:gd name="connsiteX705" fmla="*/ 1074259 w 1311227"/>
                <a:gd name="connsiteY705" fmla="*/ 220532 h 927328"/>
                <a:gd name="connsiteX706" fmla="*/ 1085217 w 1311227"/>
                <a:gd name="connsiteY706" fmla="*/ 228750 h 927328"/>
                <a:gd name="connsiteX707" fmla="*/ 1104394 w 1311227"/>
                <a:gd name="connsiteY707" fmla="*/ 212313 h 927328"/>
                <a:gd name="connsiteX708" fmla="*/ 1093436 w 1311227"/>
                <a:gd name="connsiteY708" fmla="*/ 183548 h 927328"/>
                <a:gd name="connsiteX709" fmla="*/ 1097545 w 1311227"/>
                <a:gd name="connsiteY709" fmla="*/ 171220 h 927328"/>
                <a:gd name="connsiteX710" fmla="*/ 1123570 w 1311227"/>
                <a:gd name="connsiteY710" fmla="*/ 146565 h 927328"/>
                <a:gd name="connsiteX711" fmla="*/ 720861 w 1311227"/>
                <a:gd name="connsiteY711" fmla="*/ 79447 h 927328"/>
                <a:gd name="connsiteX712" fmla="*/ 763324 w 1311227"/>
                <a:gd name="connsiteY712" fmla="*/ 143825 h 927328"/>
                <a:gd name="connsiteX713" fmla="*/ 756475 w 1311227"/>
                <a:gd name="connsiteY713" fmla="*/ 178069 h 927328"/>
                <a:gd name="connsiteX714" fmla="*/ 797568 w 1311227"/>
                <a:gd name="connsiteY714" fmla="*/ 197246 h 927328"/>
                <a:gd name="connsiteX715" fmla="*/ 838661 w 1311227"/>
                <a:gd name="connsiteY715" fmla="*/ 223271 h 927328"/>
                <a:gd name="connsiteX716" fmla="*/ 852358 w 1311227"/>
                <a:gd name="connsiteY716" fmla="*/ 265734 h 927328"/>
                <a:gd name="connsiteX717" fmla="*/ 860577 w 1311227"/>
                <a:gd name="connsiteY717" fmla="*/ 276692 h 927328"/>
                <a:gd name="connsiteX718" fmla="*/ 878384 w 1311227"/>
                <a:gd name="connsiteY718" fmla="*/ 327373 h 927328"/>
                <a:gd name="connsiteX719" fmla="*/ 890711 w 1311227"/>
                <a:gd name="connsiteY719" fmla="*/ 361617 h 927328"/>
                <a:gd name="connsiteX720" fmla="*/ 823593 w 1311227"/>
                <a:gd name="connsiteY720" fmla="*/ 410928 h 927328"/>
                <a:gd name="connsiteX721" fmla="*/ 833181 w 1311227"/>
                <a:gd name="connsiteY721" fmla="*/ 436954 h 927328"/>
                <a:gd name="connsiteX722" fmla="*/ 833181 w 1311227"/>
                <a:gd name="connsiteY722" fmla="*/ 541056 h 927328"/>
                <a:gd name="connsiteX723" fmla="*/ 831812 w 1311227"/>
                <a:gd name="connsiteY723" fmla="*/ 556123 h 927328"/>
                <a:gd name="connsiteX724" fmla="*/ 834551 w 1311227"/>
                <a:gd name="connsiteY724" fmla="*/ 558863 h 927328"/>
                <a:gd name="connsiteX725" fmla="*/ 831812 w 1311227"/>
                <a:gd name="connsiteY725" fmla="*/ 567081 h 927328"/>
                <a:gd name="connsiteX726" fmla="*/ 834551 w 1311227"/>
                <a:gd name="connsiteY726" fmla="*/ 584888 h 927328"/>
                <a:gd name="connsiteX727" fmla="*/ 834551 w 1311227"/>
                <a:gd name="connsiteY727" fmla="*/ 609544 h 927328"/>
                <a:gd name="connsiteX728" fmla="*/ 824963 w 1311227"/>
                <a:gd name="connsiteY728" fmla="*/ 668443 h 927328"/>
                <a:gd name="connsiteX729" fmla="*/ 834551 w 1311227"/>
                <a:gd name="connsiteY729" fmla="*/ 688989 h 927328"/>
                <a:gd name="connsiteX730" fmla="*/ 831812 w 1311227"/>
                <a:gd name="connsiteY730" fmla="*/ 694469 h 927328"/>
                <a:gd name="connsiteX731" fmla="*/ 837291 w 1311227"/>
                <a:gd name="connsiteY731" fmla="*/ 697208 h 927328"/>
                <a:gd name="connsiteX732" fmla="*/ 816744 w 1311227"/>
                <a:gd name="connsiteY732" fmla="*/ 706797 h 927328"/>
                <a:gd name="connsiteX733" fmla="*/ 809896 w 1311227"/>
                <a:gd name="connsiteY733" fmla="*/ 716385 h 927328"/>
                <a:gd name="connsiteX734" fmla="*/ 793458 w 1311227"/>
                <a:gd name="connsiteY734" fmla="*/ 717754 h 927328"/>
                <a:gd name="connsiteX735" fmla="*/ 787980 w 1311227"/>
                <a:gd name="connsiteY735" fmla="*/ 721864 h 927328"/>
                <a:gd name="connsiteX736" fmla="*/ 786610 w 1311227"/>
                <a:gd name="connsiteY736" fmla="*/ 716385 h 927328"/>
                <a:gd name="connsiteX737" fmla="*/ 772912 w 1311227"/>
                <a:gd name="connsiteY737" fmla="*/ 706797 h 927328"/>
                <a:gd name="connsiteX738" fmla="*/ 770173 w 1311227"/>
                <a:gd name="connsiteY738" fmla="*/ 712275 h 927328"/>
                <a:gd name="connsiteX739" fmla="*/ 778391 w 1311227"/>
                <a:gd name="connsiteY739" fmla="*/ 719124 h 927328"/>
                <a:gd name="connsiteX740" fmla="*/ 766063 w 1311227"/>
                <a:gd name="connsiteY740" fmla="*/ 723234 h 927328"/>
                <a:gd name="connsiteX741" fmla="*/ 755105 w 1311227"/>
                <a:gd name="connsiteY741" fmla="*/ 719124 h 927328"/>
                <a:gd name="connsiteX742" fmla="*/ 737298 w 1311227"/>
                <a:gd name="connsiteY742" fmla="*/ 723234 h 927328"/>
                <a:gd name="connsiteX743" fmla="*/ 726340 w 1311227"/>
                <a:gd name="connsiteY743" fmla="*/ 717754 h 927328"/>
                <a:gd name="connsiteX744" fmla="*/ 724970 w 1311227"/>
                <a:gd name="connsiteY744" fmla="*/ 721864 h 927328"/>
                <a:gd name="connsiteX745" fmla="*/ 729080 w 1311227"/>
                <a:gd name="connsiteY745" fmla="*/ 761587 h 927328"/>
                <a:gd name="connsiteX746" fmla="*/ 723601 w 1311227"/>
                <a:gd name="connsiteY746" fmla="*/ 790352 h 927328"/>
                <a:gd name="connsiteX747" fmla="*/ 723601 w 1311227"/>
                <a:gd name="connsiteY747" fmla="*/ 819117 h 927328"/>
                <a:gd name="connsiteX748" fmla="*/ 731819 w 1311227"/>
                <a:gd name="connsiteY748" fmla="*/ 875277 h 927328"/>
                <a:gd name="connsiteX749" fmla="*/ 746887 w 1311227"/>
                <a:gd name="connsiteY749" fmla="*/ 897193 h 927328"/>
                <a:gd name="connsiteX750" fmla="*/ 741408 w 1311227"/>
                <a:gd name="connsiteY750" fmla="*/ 919109 h 927328"/>
                <a:gd name="connsiteX751" fmla="*/ 737298 w 1311227"/>
                <a:gd name="connsiteY751" fmla="*/ 916370 h 927328"/>
                <a:gd name="connsiteX752" fmla="*/ 737298 w 1311227"/>
                <a:gd name="connsiteY752" fmla="*/ 921849 h 927328"/>
                <a:gd name="connsiteX753" fmla="*/ 737632 w 1311227"/>
                <a:gd name="connsiteY753" fmla="*/ 922984 h 927328"/>
                <a:gd name="connsiteX754" fmla="*/ 731819 w 1311227"/>
                <a:gd name="connsiteY754" fmla="*/ 919109 h 927328"/>
                <a:gd name="connsiteX755" fmla="*/ 726512 w 1311227"/>
                <a:gd name="connsiteY755" fmla="*/ 922362 h 927328"/>
                <a:gd name="connsiteX756" fmla="*/ 723132 w 1311227"/>
                <a:gd name="connsiteY756" fmla="*/ 924120 h 927328"/>
                <a:gd name="connsiteX757" fmla="*/ 720861 w 1311227"/>
                <a:gd name="connsiteY757" fmla="*/ 921849 h 927328"/>
                <a:gd name="connsiteX758" fmla="*/ 715382 w 1311227"/>
                <a:gd name="connsiteY758" fmla="*/ 923218 h 927328"/>
                <a:gd name="connsiteX759" fmla="*/ 714012 w 1311227"/>
                <a:gd name="connsiteY759" fmla="*/ 920479 h 927328"/>
                <a:gd name="connsiteX760" fmla="*/ 711578 w 1311227"/>
                <a:gd name="connsiteY760" fmla="*/ 922914 h 927328"/>
                <a:gd name="connsiteX761" fmla="*/ 712643 w 1311227"/>
                <a:gd name="connsiteY761" fmla="*/ 917739 h 927328"/>
                <a:gd name="connsiteX762" fmla="*/ 703054 w 1311227"/>
                <a:gd name="connsiteY762" fmla="*/ 927328 h 927328"/>
                <a:gd name="connsiteX763" fmla="*/ 703054 w 1311227"/>
                <a:gd name="connsiteY763" fmla="*/ 923218 h 927328"/>
                <a:gd name="connsiteX764" fmla="*/ 708534 w 1311227"/>
                <a:gd name="connsiteY764" fmla="*/ 920479 h 927328"/>
                <a:gd name="connsiteX765" fmla="*/ 707164 w 1311227"/>
                <a:gd name="connsiteY765" fmla="*/ 916370 h 927328"/>
                <a:gd name="connsiteX766" fmla="*/ 701685 w 1311227"/>
                <a:gd name="connsiteY766" fmla="*/ 917739 h 927328"/>
                <a:gd name="connsiteX767" fmla="*/ 705794 w 1311227"/>
                <a:gd name="connsiteY767" fmla="*/ 919109 h 927328"/>
                <a:gd name="connsiteX768" fmla="*/ 700315 w 1311227"/>
                <a:gd name="connsiteY768" fmla="*/ 924588 h 927328"/>
                <a:gd name="connsiteX769" fmla="*/ 697575 w 1311227"/>
                <a:gd name="connsiteY769" fmla="*/ 923218 h 927328"/>
                <a:gd name="connsiteX770" fmla="*/ 700315 w 1311227"/>
                <a:gd name="connsiteY770" fmla="*/ 916370 h 927328"/>
                <a:gd name="connsiteX771" fmla="*/ 694973 w 1311227"/>
                <a:gd name="connsiteY771" fmla="*/ 917705 h 927328"/>
                <a:gd name="connsiteX772" fmla="*/ 695350 w 1311227"/>
                <a:gd name="connsiteY772" fmla="*/ 906268 h 927328"/>
                <a:gd name="connsiteX773" fmla="*/ 698945 w 1311227"/>
                <a:gd name="connsiteY773" fmla="*/ 895823 h 927328"/>
                <a:gd name="connsiteX774" fmla="*/ 693466 w 1311227"/>
                <a:gd name="connsiteY774" fmla="*/ 862949 h 927328"/>
                <a:gd name="connsiteX775" fmla="*/ 694836 w 1311227"/>
                <a:gd name="connsiteY775" fmla="*/ 843772 h 927328"/>
                <a:gd name="connsiteX776" fmla="*/ 686617 w 1311227"/>
                <a:gd name="connsiteY776" fmla="*/ 808159 h 927328"/>
                <a:gd name="connsiteX777" fmla="*/ 683878 w 1311227"/>
                <a:gd name="connsiteY777" fmla="*/ 802680 h 927328"/>
                <a:gd name="connsiteX778" fmla="*/ 675659 w 1311227"/>
                <a:gd name="connsiteY778" fmla="*/ 802680 h 927328"/>
                <a:gd name="connsiteX779" fmla="*/ 668811 w 1311227"/>
                <a:gd name="connsiteY779" fmla="*/ 793091 h 927328"/>
                <a:gd name="connsiteX780" fmla="*/ 678399 w 1311227"/>
                <a:gd name="connsiteY780" fmla="*/ 782133 h 927328"/>
                <a:gd name="connsiteX781" fmla="*/ 672920 w 1311227"/>
                <a:gd name="connsiteY781" fmla="*/ 768435 h 927328"/>
                <a:gd name="connsiteX782" fmla="*/ 672920 w 1311227"/>
                <a:gd name="connsiteY782" fmla="*/ 727343 h 927328"/>
                <a:gd name="connsiteX783" fmla="*/ 670180 w 1311227"/>
                <a:gd name="connsiteY783" fmla="*/ 723234 h 927328"/>
                <a:gd name="connsiteX784" fmla="*/ 674289 w 1311227"/>
                <a:gd name="connsiteY784" fmla="*/ 708166 h 927328"/>
                <a:gd name="connsiteX785" fmla="*/ 674289 w 1311227"/>
                <a:gd name="connsiteY785" fmla="*/ 690359 h 927328"/>
                <a:gd name="connsiteX786" fmla="*/ 663331 w 1311227"/>
                <a:gd name="connsiteY786" fmla="*/ 686250 h 927328"/>
                <a:gd name="connsiteX787" fmla="*/ 664701 w 1311227"/>
                <a:gd name="connsiteY787" fmla="*/ 675292 h 927328"/>
                <a:gd name="connsiteX788" fmla="*/ 675659 w 1311227"/>
                <a:gd name="connsiteY788" fmla="*/ 675292 h 927328"/>
                <a:gd name="connsiteX789" fmla="*/ 677029 w 1311227"/>
                <a:gd name="connsiteY789" fmla="*/ 654746 h 927328"/>
                <a:gd name="connsiteX790" fmla="*/ 671550 w 1311227"/>
                <a:gd name="connsiteY790" fmla="*/ 647897 h 927328"/>
                <a:gd name="connsiteX791" fmla="*/ 677029 w 1311227"/>
                <a:gd name="connsiteY791" fmla="*/ 635569 h 927328"/>
                <a:gd name="connsiteX792" fmla="*/ 655113 w 1311227"/>
                <a:gd name="connsiteY792" fmla="*/ 584888 h 927328"/>
                <a:gd name="connsiteX793" fmla="*/ 649634 w 1311227"/>
                <a:gd name="connsiteY793" fmla="*/ 534207 h 927328"/>
                <a:gd name="connsiteX794" fmla="*/ 649634 w 1311227"/>
                <a:gd name="connsiteY794" fmla="*/ 494484 h 927328"/>
                <a:gd name="connsiteX795" fmla="*/ 641415 w 1311227"/>
                <a:gd name="connsiteY795" fmla="*/ 491744 h 927328"/>
                <a:gd name="connsiteX796" fmla="*/ 648264 w 1311227"/>
                <a:gd name="connsiteY796" fmla="*/ 487635 h 927328"/>
                <a:gd name="connsiteX797" fmla="*/ 670180 w 1311227"/>
                <a:gd name="connsiteY797" fmla="*/ 425995 h 927328"/>
                <a:gd name="connsiteX798" fmla="*/ 670180 w 1311227"/>
                <a:gd name="connsiteY798" fmla="*/ 375315 h 927328"/>
                <a:gd name="connsiteX799" fmla="*/ 667441 w 1311227"/>
                <a:gd name="connsiteY799" fmla="*/ 350659 h 927328"/>
                <a:gd name="connsiteX800" fmla="*/ 660592 w 1311227"/>
                <a:gd name="connsiteY800" fmla="*/ 339701 h 927328"/>
                <a:gd name="connsiteX801" fmla="*/ 655113 w 1311227"/>
                <a:gd name="connsiteY801" fmla="*/ 317785 h 927328"/>
                <a:gd name="connsiteX802" fmla="*/ 634566 w 1311227"/>
                <a:gd name="connsiteY802" fmla="*/ 373945 h 927328"/>
                <a:gd name="connsiteX803" fmla="*/ 603062 w 1311227"/>
                <a:gd name="connsiteY803" fmla="*/ 427365 h 927328"/>
                <a:gd name="connsiteX804" fmla="*/ 585255 w 1311227"/>
                <a:gd name="connsiteY804" fmla="*/ 476677 h 927328"/>
                <a:gd name="connsiteX805" fmla="*/ 585255 w 1311227"/>
                <a:gd name="connsiteY805" fmla="*/ 510921 h 927328"/>
                <a:gd name="connsiteX806" fmla="*/ 579776 w 1311227"/>
                <a:gd name="connsiteY806" fmla="*/ 495853 h 927328"/>
                <a:gd name="connsiteX807" fmla="*/ 567448 w 1311227"/>
                <a:gd name="connsiteY807" fmla="*/ 525988 h 927328"/>
                <a:gd name="connsiteX808" fmla="*/ 555120 w 1311227"/>
                <a:gd name="connsiteY808" fmla="*/ 498593 h 927328"/>
                <a:gd name="connsiteX809" fmla="*/ 560600 w 1311227"/>
                <a:gd name="connsiteY809" fmla="*/ 498593 h 927328"/>
                <a:gd name="connsiteX810" fmla="*/ 577036 w 1311227"/>
                <a:gd name="connsiteY810" fmla="*/ 447912 h 927328"/>
                <a:gd name="connsiteX811" fmla="*/ 598953 w 1311227"/>
                <a:gd name="connsiteY811" fmla="*/ 356138 h 927328"/>
                <a:gd name="connsiteX812" fmla="*/ 619499 w 1311227"/>
                <a:gd name="connsiteY812" fmla="*/ 272583 h 927328"/>
                <a:gd name="connsiteX813" fmla="*/ 616759 w 1311227"/>
                <a:gd name="connsiteY813" fmla="*/ 253406 h 927328"/>
                <a:gd name="connsiteX814" fmla="*/ 618129 w 1311227"/>
                <a:gd name="connsiteY814" fmla="*/ 234229 h 927328"/>
                <a:gd name="connsiteX815" fmla="*/ 629087 w 1311227"/>
                <a:gd name="connsiteY815" fmla="*/ 210943 h 927328"/>
                <a:gd name="connsiteX816" fmla="*/ 656483 w 1311227"/>
                <a:gd name="connsiteY816" fmla="*/ 204095 h 927328"/>
                <a:gd name="connsiteX817" fmla="*/ 689357 w 1311227"/>
                <a:gd name="connsiteY817" fmla="*/ 183548 h 927328"/>
                <a:gd name="connsiteX818" fmla="*/ 675659 w 1311227"/>
                <a:gd name="connsiteY818" fmla="*/ 160262 h 927328"/>
                <a:gd name="connsiteX819" fmla="*/ 672920 w 1311227"/>
                <a:gd name="connsiteY819" fmla="*/ 132867 h 927328"/>
                <a:gd name="connsiteX820" fmla="*/ 720861 w 1311227"/>
                <a:gd name="connsiteY820" fmla="*/ 79447 h 927328"/>
                <a:gd name="connsiteX821" fmla="*/ 198983 w 1311227"/>
                <a:gd name="connsiteY821" fmla="*/ 0 h 927328"/>
                <a:gd name="connsiteX822" fmla="*/ 222269 w 1311227"/>
                <a:gd name="connsiteY822" fmla="*/ 5479 h 927328"/>
                <a:gd name="connsiteX823" fmla="*/ 238706 w 1311227"/>
                <a:gd name="connsiteY823" fmla="*/ 43833 h 927328"/>
                <a:gd name="connsiteX824" fmla="*/ 241446 w 1311227"/>
                <a:gd name="connsiteY824" fmla="*/ 56160 h 927328"/>
                <a:gd name="connsiteX825" fmla="*/ 234597 w 1311227"/>
                <a:gd name="connsiteY825" fmla="*/ 79447 h 927328"/>
                <a:gd name="connsiteX826" fmla="*/ 244185 w 1311227"/>
                <a:gd name="connsiteY826" fmla="*/ 91774 h 927328"/>
                <a:gd name="connsiteX827" fmla="*/ 259253 w 1311227"/>
                <a:gd name="connsiteY827" fmla="*/ 93144 h 927328"/>
                <a:gd name="connsiteX828" fmla="*/ 293497 w 1311227"/>
                <a:gd name="connsiteY828" fmla="*/ 104102 h 927328"/>
                <a:gd name="connsiteX829" fmla="*/ 314043 w 1311227"/>
                <a:gd name="connsiteY829" fmla="*/ 108211 h 927328"/>
                <a:gd name="connsiteX830" fmla="*/ 405817 w 1311227"/>
                <a:gd name="connsiteY830" fmla="*/ 199985 h 927328"/>
                <a:gd name="connsiteX831" fmla="*/ 414035 w 1311227"/>
                <a:gd name="connsiteY831" fmla="*/ 223271 h 927328"/>
                <a:gd name="connsiteX832" fmla="*/ 418145 w 1311227"/>
                <a:gd name="connsiteY832" fmla="*/ 272583 h 927328"/>
                <a:gd name="connsiteX833" fmla="*/ 415405 w 1311227"/>
                <a:gd name="connsiteY833" fmla="*/ 336961 h 927328"/>
                <a:gd name="connsiteX834" fmla="*/ 423624 w 1311227"/>
                <a:gd name="connsiteY834" fmla="*/ 336961 h 927328"/>
                <a:gd name="connsiteX835" fmla="*/ 424994 w 1311227"/>
                <a:gd name="connsiteY835" fmla="*/ 341071 h 927328"/>
                <a:gd name="connsiteX836" fmla="*/ 416775 w 1311227"/>
                <a:gd name="connsiteY836" fmla="*/ 347919 h 927328"/>
                <a:gd name="connsiteX837" fmla="*/ 416775 w 1311227"/>
                <a:gd name="connsiteY837" fmla="*/ 358877 h 927328"/>
                <a:gd name="connsiteX838" fmla="*/ 442800 w 1311227"/>
                <a:gd name="connsiteY838" fmla="*/ 406819 h 927328"/>
                <a:gd name="connsiteX839" fmla="*/ 438691 w 1311227"/>
                <a:gd name="connsiteY839" fmla="*/ 406819 h 927328"/>
                <a:gd name="connsiteX840" fmla="*/ 420884 w 1311227"/>
                <a:gd name="connsiteY840" fmla="*/ 394491 h 927328"/>
                <a:gd name="connsiteX841" fmla="*/ 416775 w 1311227"/>
                <a:gd name="connsiteY841" fmla="*/ 401340 h 927328"/>
                <a:gd name="connsiteX842" fmla="*/ 427733 w 1311227"/>
                <a:gd name="connsiteY842" fmla="*/ 434214 h 927328"/>
                <a:gd name="connsiteX843" fmla="*/ 424994 w 1311227"/>
                <a:gd name="connsiteY843" fmla="*/ 435584 h 927328"/>
                <a:gd name="connsiteX844" fmla="*/ 411296 w 1311227"/>
                <a:gd name="connsiteY844" fmla="*/ 412298 h 927328"/>
                <a:gd name="connsiteX845" fmla="*/ 409926 w 1311227"/>
                <a:gd name="connsiteY845" fmla="*/ 415038 h 927328"/>
                <a:gd name="connsiteX846" fmla="*/ 412666 w 1311227"/>
                <a:gd name="connsiteY846" fmla="*/ 443803 h 927328"/>
                <a:gd name="connsiteX847" fmla="*/ 407187 w 1311227"/>
                <a:gd name="connsiteY847" fmla="*/ 446542 h 927328"/>
                <a:gd name="connsiteX848" fmla="*/ 401707 w 1311227"/>
                <a:gd name="connsiteY848" fmla="*/ 410928 h 927328"/>
                <a:gd name="connsiteX849" fmla="*/ 396229 w 1311227"/>
                <a:gd name="connsiteY849" fmla="*/ 409559 h 927328"/>
                <a:gd name="connsiteX850" fmla="*/ 388010 w 1311227"/>
                <a:gd name="connsiteY850" fmla="*/ 445172 h 927328"/>
                <a:gd name="connsiteX851" fmla="*/ 385271 w 1311227"/>
                <a:gd name="connsiteY851" fmla="*/ 408189 h 927328"/>
                <a:gd name="connsiteX852" fmla="*/ 386640 w 1311227"/>
                <a:gd name="connsiteY852" fmla="*/ 399970 h 927328"/>
                <a:gd name="connsiteX853" fmla="*/ 381161 w 1311227"/>
                <a:gd name="connsiteY853" fmla="*/ 397231 h 927328"/>
                <a:gd name="connsiteX854" fmla="*/ 363354 w 1311227"/>
                <a:gd name="connsiteY854" fmla="*/ 413668 h 927328"/>
                <a:gd name="connsiteX855" fmla="*/ 361984 w 1311227"/>
                <a:gd name="connsiteY855" fmla="*/ 409559 h 927328"/>
                <a:gd name="connsiteX856" fmla="*/ 392119 w 1311227"/>
                <a:gd name="connsiteY856" fmla="*/ 347919 h 927328"/>
                <a:gd name="connsiteX857" fmla="*/ 392119 w 1311227"/>
                <a:gd name="connsiteY857" fmla="*/ 321894 h 927328"/>
                <a:gd name="connsiteX858" fmla="*/ 370203 w 1311227"/>
                <a:gd name="connsiteY858" fmla="*/ 230120 h 927328"/>
                <a:gd name="connsiteX859" fmla="*/ 312673 w 1311227"/>
                <a:gd name="connsiteY859" fmla="*/ 190397 h 927328"/>
                <a:gd name="connsiteX860" fmla="*/ 312673 w 1311227"/>
                <a:gd name="connsiteY860" fmla="*/ 252036 h 927328"/>
                <a:gd name="connsiteX861" fmla="*/ 301715 w 1311227"/>
                <a:gd name="connsiteY861" fmla="*/ 326003 h 927328"/>
                <a:gd name="connsiteX862" fmla="*/ 312673 w 1311227"/>
                <a:gd name="connsiteY862" fmla="*/ 352029 h 927328"/>
                <a:gd name="connsiteX863" fmla="*/ 319522 w 1311227"/>
                <a:gd name="connsiteY863" fmla="*/ 393122 h 927328"/>
                <a:gd name="connsiteX864" fmla="*/ 323631 w 1311227"/>
                <a:gd name="connsiteY864" fmla="*/ 462979 h 927328"/>
                <a:gd name="connsiteX865" fmla="*/ 329110 w 1311227"/>
                <a:gd name="connsiteY865" fmla="*/ 464349 h 927328"/>
                <a:gd name="connsiteX866" fmla="*/ 330480 w 1311227"/>
                <a:gd name="connsiteY866" fmla="*/ 467088 h 927328"/>
                <a:gd name="connsiteX867" fmla="*/ 325001 w 1311227"/>
                <a:gd name="connsiteY867" fmla="*/ 473937 h 927328"/>
                <a:gd name="connsiteX868" fmla="*/ 325001 w 1311227"/>
                <a:gd name="connsiteY868" fmla="*/ 484895 h 927328"/>
                <a:gd name="connsiteX869" fmla="*/ 326371 w 1311227"/>
                <a:gd name="connsiteY869" fmla="*/ 498593 h 927328"/>
                <a:gd name="connsiteX870" fmla="*/ 308564 w 1311227"/>
                <a:gd name="connsiteY870" fmla="*/ 554753 h 927328"/>
                <a:gd name="connsiteX871" fmla="*/ 312673 w 1311227"/>
                <a:gd name="connsiteY871" fmla="*/ 558863 h 927328"/>
                <a:gd name="connsiteX872" fmla="*/ 315413 w 1311227"/>
                <a:gd name="connsiteY872" fmla="*/ 556123 h 927328"/>
                <a:gd name="connsiteX873" fmla="*/ 318152 w 1311227"/>
                <a:gd name="connsiteY873" fmla="*/ 560232 h 927328"/>
                <a:gd name="connsiteX874" fmla="*/ 309934 w 1311227"/>
                <a:gd name="connsiteY874" fmla="*/ 558863 h 927328"/>
                <a:gd name="connsiteX875" fmla="*/ 272950 w 1311227"/>
                <a:gd name="connsiteY875" fmla="*/ 584888 h 927328"/>
                <a:gd name="connsiteX876" fmla="*/ 271580 w 1311227"/>
                <a:gd name="connsiteY876" fmla="*/ 588997 h 927328"/>
                <a:gd name="connsiteX877" fmla="*/ 274320 w 1311227"/>
                <a:gd name="connsiteY877" fmla="*/ 593106 h 927328"/>
                <a:gd name="connsiteX878" fmla="*/ 268841 w 1311227"/>
                <a:gd name="connsiteY878" fmla="*/ 593106 h 927328"/>
                <a:gd name="connsiteX879" fmla="*/ 235967 w 1311227"/>
                <a:gd name="connsiteY879" fmla="*/ 630090 h 927328"/>
                <a:gd name="connsiteX880" fmla="*/ 222269 w 1311227"/>
                <a:gd name="connsiteY880" fmla="*/ 628720 h 927328"/>
                <a:gd name="connsiteX881" fmla="*/ 227748 w 1311227"/>
                <a:gd name="connsiteY881" fmla="*/ 656116 h 927328"/>
                <a:gd name="connsiteX882" fmla="*/ 209941 w 1311227"/>
                <a:gd name="connsiteY882" fmla="*/ 669813 h 927328"/>
                <a:gd name="connsiteX883" fmla="*/ 216790 w 1311227"/>
                <a:gd name="connsiteY883" fmla="*/ 749259 h 927328"/>
                <a:gd name="connsiteX884" fmla="*/ 238706 w 1311227"/>
                <a:gd name="connsiteY884" fmla="*/ 798570 h 927328"/>
                <a:gd name="connsiteX885" fmla="*/ 231857 w 1311227"/>
                <a:gd name="connsiteY885" fmla="*/ 810898 h 927328"/>
                <a:gd name="connsiteX886" fmla="*/ 231857 w 1311227"/>
                <a:gd name="connsiteY886" fmla="*/ 836923 h 927328"/>
                <a:gd name="connsiteX887" fmla="*/ 205832 w 1311227"/>
                <a:gd name="connsiteY887" fmla="*/ 846512 h 927328"/>
                <a:gd name="connsiteX888" fmla="*/ 179807 w 1311227"/>
                <a:gd name="connsiteY888" fmla="*/ 834184 h 927328"/>
                <a:gd name="connsiteX889" fmla="*/ 192134 w 1311227"/>
                <a:gd name="connsiteY889" fmla="*/ 813638 h 927328"/>
                <a:gd name="connsiteX890" fmla="*/ 196244 w 1311227"/>
                <a:gd name="connsiteY890" fmla="*/ 801310 h 927328"/>
                <a:gd name="connsiteX891" fmla="*/ 196244 w 1311227"/>
                <a:gd name="connsiteY891" fmla="*/ 794461 h 927328"/>
                <a:gd name="connsiteX892" fmla="*/ 197614 w 1311227"/>
                <a:gd name="connsiteY892" fmla="*/ 779394 h 927328"/>
                <a:gd name="connsiteX893" fmla="*/ 157891 w 1311227"/>
                <a:gd name="connsiteY893" fmla="*/ 656116 h 927328"/>
                <a:gd name="connsiteX894" fmla="*/ 157891 w 1311227"/>
                <a:gd name="connsiteY894" fmla="*/ 598586 h 927328"/>
                <a:gd name="connsiteX895" fmla="*/ 153781 w 1311227"/>
                <a:gd name="connsiteY895" fmla="*/ 595846 h 927328"/>
                <a:gd name="connsiteX896" fmla="*/ 156521 w 1311227"/>
                <a:gd name="connsiteY896" fmla="*/ 593106 h 927328"/>
                <a:gd name="connsiteX897" fmla="*/ 148302 w 1311227"/>
                <a:gd name="connsiteY897" fmla="*/ 580779 h 927328"/>
                <a:gd name="connsiteX898" fmla="*/ 152411 w 1311227"/>
                <a:gd name="connsiteY898" fmla="*/ 568451 h 927328"/>
                <a:gd name="connsiteX899" fmla="*/ 137344 w 1311227"/>
                <a:gd name="connsiteY899" fmla="*/ 573930 h 927328"/>
                <a:gd name="connsiteX900" fmla="*/ 115428 w 1311227"/>
                <a:gd name="connsiteY900" fmla="*/ 567081 h 927328"/>
                <a:gd name="connsiteX901" fmla="*/ 120907 w 1311227"/>
                <a:gd name="connsiteY901" fmla="*/ 564341 h 927328"/>
                <a:gd name="connsiteX902" fmla="*/ 118168 w 1311227"/>
                <a:gd name="connsiteY902" fmla="*/ 558863 h 927328"/>
                <a:gd name="connsiteX903" fmla="*/ 131865 w 1311227"/>
                <a:gd name="connsiteY903" fmla="*/ 542425 h 927328"/>
                <a:gd name="connsiteX904" fmla="*/ 134604 w 1311227"/>
                <a:gd name="connsiteY904" fmla="*/ 543795 h 927328"/>
                <a:gd name="connsiteX905" fmla="*/ 140084 w 1311227"/>
                <a:gd name="connsiteY905" fmla="*/ 543795 h 927328"/>
                <a:gd name="connsiteX906" fmla="*/ 141453 w 1311227"/>
                <a:gd name="connsiteY906" fmla="*/ 541056 h 927328"/>
                <a:gd name="connsiteX907" fmla="*/ 135974 w 1311227"/>
                <a:gd name="connsiteY907" fmla="*/ 508181 h 927328"/>
                <a:gd name="connsiteX908" fmla="*/ 135974 w 1311227"/>
                <a:gd name="connsiteY908" fmla="*/ 464349 h 927328"/>
                <a:gd name="connsiteX909" fmla="*/ 127756 w 1311227"/>
                <a:gd name="connsiteY909" fmla="*/ 464349 h 927328"/>
                <a:gd name="connsiteX910" fmla="*/ 126386 w 1311227"/>
                <a:gd name="connsiteY910" fmla="*/ 460240 h 927328"/>
                <a:gd name="connsiteX911" fmla="*/ 135974 w 1311227"/>
                <a:gd name="connsiteY911" fmla="*/ 447912 h 927328"/>
                <a:gd name="connsiteX912" fmla="*/ 137344 w 1311227"/>
                <a:gd name="connsiteY912" fmla="*/ 438323 h 927328"/>
                <a:gd name="connsiteX913" fmla="*/ 159260 w 1311227"/>
                <a:gd name="connsiteY913" fmla="*/ 345180 h 927328"/>
                <a:gd name="connsiteX914" fmla="*/ 152411 w 1311227"/>
                <a:gd name="connsiteY914" fmla="*/ 298608 h 927328"/>
                <a:gd name="connsiteX915" fmla="*/ 111319 w 1311227"/>
                <a:gd name="connsiteY915" fmla="*/ 327373 h 927328"/>
                <a:gd name="connsiteX916" fmla="*/ 92142 w 1311227"/>
                <a:gd name="connsiteY916" fmla="*/ 295869 h 927328"/>
                <a:gd name="connsiteX917" fmla="*/ 94881 w 1311227"/>
                <a:gd name="connsiteY917" fmla="*/ 268473 h 927328"/>
                <a:gd name="connsiteX918" fmla="*/ 92142 w 1311227"/>
                <a:gd name="connsiteY918" fmla="*/ 242448 h 927328"/>
                <a:gd name="connsiteX919" fmla="*/ 100361 w 1311227"/>
                <a:gd name="connsiteY919" fmla="*/ 206834 h 927328"/>
                <a:gd name="connsiteX920" fmla="*/ 90773 w 1311227"/>
                <a:gd name="connsiteY920" fmla="*/ 171220 h 927328"/>
                <a:gd name="connsiteX921" fmla="*/ 131865 w 1311227"/>
                <a:gd name="connsiteY921" fmla="*/ 126018 h 927328"/>
                <a:gd name="connsiteX922" fmla="*/ 174327 w 1311227"/>
                <a:gd name="connsiteY922" fmla="*/ 95883 h 927328"/>
                <a:gd name="connsiteX923" fmla="*/ 155151 w 1311227"/>
                <a:gd name="connsiteY923" fmla="*/ 57530 h 927328"/>
                <a:gd name="connsiteX924" fmla="*/ 155151 w 1311227"/>
                <a:gd name="connsiteY924" fmla="*/ 52051 h 927328"/>
                <a:gd name="connsiteX925" fmla="*/ 163369 w 1311227"/>
                <a:gd name="connsiteY925" fmla="*/ 50682 h 927328"/>
                <a:gd name="connsiteX926" fmla="*/ 198983 w 1311227"/>
                <a:gd name="connsiteY926" fmla="*/ 0 h 927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</a:cxnLst>
              <a:rect l="l" t="t" r="r" b="b"/>
              <a:pathLst>
                <a:path w="1311227" h="927328">
                  <a:moveTo>
                    <a:pt x="723132" y="924120"/>
                  </a:moveTo>
                  <a:lnTo>
                    <a:pt x="724970" y="925958"/>
                  </a:lnTo>
                  <a:cubicBezTo>
                    <a:pt x="723601" y="925958"/>
                    <a:pt x="722231" y="924588"/>
                    <a:pt x="722231" y="924588"/>
                  </a:cubicBezTo>
                  <a:close/>
                  <a:moveTo>
                    <a:pt x="737632" y="922984"/>
                  </a:moveTo>
                  <a:lnTo>
                    <a:pt x="740038" y="924588"/>
                  </a:lnTo>
                  <a:cubicBezTo>
                    <a:pt x="739353" y="924588"/>
                    <a:pt x="738668" y="924931"/>
                    <a:pt x="738155" y="924760"/>
                  </a:cubicBezTo>
                  <a:close/>
                  <a:moveTo>
                    <a:pt x="711578" y="922914"/>
                  </a:moveTo>
                  <a:lnTo>
                    <a:pt x="711445" y="923561"/>
                  </a:lnTo>
                  <a:cubicBezTo>
                    <a:pt x="710588" y="924588"/>
                    <a:pt x="709218" y="925273"/>
                    <a:pt x="707164" y="927328"/>
                  </a:cubicBezTo>
                  <a:close/>
                  <a:moveTo>
                    <a:pt x="694973" y="917705"/>
                  </a:moveTo>
                  <a:lnTo>
                    <a:pt x="694836" y="921849"/>
                  </a:lnTo>
                  <a:cubicBezTo>
                    <a:pt x="693466" y="920479"/>
                    <a:pt x="693466" y="919109"/>
                    <a:pt x="694836" y="917739"/>
                  </a:cubicBezTo>
                  <a:close/>
                  <a:moveTo>
                    <a:pt x="575667" y="867058"/>
                  </a:moveTo>
                  <a:cubicBezTo>
                    <a:pt x="577036" y="867058"/>
                    <a:pt x="579776" y="868428"/>
                    <a:pt x="579776" y="869798"/>
                  </a:cubicBezTo>
                  <a:lnTo>
                    <a:pt x="574297" y="871168"/>
                  </a:lnTo>
                  <a:close/>
                  <a:moveTo>
                    <a:pt x="571558" y="824596"/>
                  </a:moveTo>
                  <a:lnTo>
                    <a:pt x="571558" y="828705"/>
                  </a:lnTo>
                  <a:lnTo>
                    <a:pt x="570775" y="824791"/>
                  </a:lnTo>
                  <a:close/>
                  <a:moveTo>
                    <a:pt x="570188" y="821856"/>
                  </a:moveTo>
                  <a:lnTo>
                    <a:pt x="570775" y="824791"/>
                  </a:lnTo>
                  <a:lnTo>
                    <a:pt x="566078" y="825965"/>
                  </a:lnTo>
                  <a:cubicBezTo>
                    <a:pt x="566078" y="824596"/>
                    <a:pt x="568818" y="824596"/>
                    <a:pt x="570188" y="821856"/>
                  </a:cubicBezTo>
                  <a:close/>
                  <a:moveTo>
                    <a:pt x="527725" y="809528"/>
                  </a:moveTo>
                  <a:cubicBezTo>
                    <a:pt x="527725" y="809528"/>
                    <a:pt x="529095" y="809528"/>
                    <a:pt x="530465" y="810898"/>
                  </a:cubicBezTo>
                  <a:cubicBezTo>
                    <a:pt x="529095" y="812268"/>
                    <a:pt x="527725" y="812268"/>
                    <a:pt x="526355" y="812268"/>
                  </a:cubicBezTo>
                  <a:cubicBezTo>
                    <a:pt x="526355" y="810898"/>
                    <a:pt x="526355" y="809528"/>
                    <a:pt x="527725" y="809528"/>
                  </a:cubicBezTo>
                  <a:close/>
                  <a:moveTo>
                    <a:pt x="597583" y="801310"/>
                  </a:moveTo>
                  <a:cubicBezTo>
                    <a:pt x="598953" y="801310"/>
                    <a:pt x="601692" y="802680"/>
                    <a:pt x="603062" y="805419"/>
                  </a:cubicBezTo>
                  <a:lnTo>
                    <a:pt x="594843" y="805419"/>
                  </a:lnTo>
                  <a:cubicBezTo>
                    <a:pt x="596213" y="804050"/>
                    <a:pt x="596213" y="802680"/>
                    <a:pt x="597583" y="801310"/>
                  </a:cubicBezTo>
                  <a:close/>
                  <a:moveTo>
                    <a:pt x="807156" y="768435"/>
                  </a:moveTo>
                  <a:lnTo>
                    <a:pt x="812635" y="769805"/>
                  </a:lnTo>
                  <a:cubicBezTo>
                    <a:pt x="811265" y="772545"/>
                    <a:pt x="812635" y="773915"/>
                    <a:pt x="808526" y="773915"/>
                  </a:cubicBezTo>
                  <a:cubicBezTo>
                    <a:pt x="805786" y="773915"/>
                    <a:pt x="805786" y="772545"/>
                    <a:pt x="804416" y="771175"/>
                  </a:cubicBezTo>
                  <a:close/>
                  <a:moveTo>
                    <a:pt x="740038" y="749259"/>
                  </a:moveTo>
                  <a:cubicBezTo>
                    <a:pt x="744147" y="754738"/>
                    <a:pt x="755105" y="753368"/>
                    <a:pt x="755105" y="761587"/>
                  </a:cubicBezTo>
                  <a:cubicBezTo>
                    <a:pt x="755105" y="765696"/>
                    <a:pt x="752366" y="769805"/>
                    <a:pt x="750996" y="775285"/>
                  </a:cubicBezTo>
                  <a:cubicBezTo>
                    <a:pt x="750996" y="778024"/>
                    <a:pt x="752366" y="782133"/>
                    <a:pt x="750996" y="784873"/>
                  </a:cubicBezTo>
                  <a:cubicBezTo>
                    <a:pt x="749626" y="787612"/>
                    <a:pt x="746887" y="790352"/>
                    <a:pt x="744147" y="790352"/>
                  </a:cubicBezTo>
                  <a:cubicBezTo>
                    <a:pt x="737298" y="790352"/>
                    <a:pt x="733189" y="784873"/>
                    <a:pt x="733189" y="779394"/>
                  </a:cubicBezTo>
                  <a:cubicBezTo>
                    <a:pt x="733189" y="776654"/>
                    <a:pt x="734559" y="775285"/>
                    <a:pt x="734559" y="773915"/>
                  </a:cubicBezTo>
                  <a:cubicBezTo>
                    <a:pt x="735929" y="771175"/>
                    <a:pt x="734559" y="767066"/>
                    <a:pt x="734559" y="764327"/>
                  </a:cubicBezTo>
                  <a:cubicBezTo>
                    <a:pt x="734559" y="760217"/>
                    <a:pt x="737298" y="754738"/>
                    <a:pt x="740038" y="749259"/>
                  </a:cubicBezTo>
                  <a:close/>
                  <a:moveTo>
                    <a:pt x="396229" y="747889"/>
                  </a:moveTo>
                  <a:cubicBezTo>
                    <a:pt x="396229" y="749259"/>
                    <a:pt x="397598" y="750629"/>
                    <a:pt x="398968" y="751999"/>
                  </a:cubicBezTo>
                  <a:cubicBezTo>
                    <a:pt x="397598" y="753368"/>
                    <a:pt x="394859" y="754738"/>
                    <a:pt x="392119" y="754738"/>
                  </a:cubicBezTo>
                  <a:cubicBezTo>
                    <a:pt x="392119" y="753368"/>
                    <a:pt x="390749" y="754738"/>
                    <a:pt x="390749" y="750629"/>
                  </a:cubicBezTo>
                  <a:cubicBezTo>
                    <a:pt x="390749" y="747889"/>
                    <a:pt x="393489" y="747889"/>
                    <a:pt x="396229" y="747889"/>
                  </a:cubicBezTo>
                  <a:close/>
                  <a:moveTo>
                    <a:pt x="741408" y="734192"/>
                  </a:moveTo>
                  <a:cubicBezTo>
                    <a:pt x="742777" y="734192"/>
                    <a:pt x="744147" y="734192"/>
                    <a:pt x="745517" y="735562"/>
                  </a:cubicBezTo>
                  <a:cubicBezTo>
                    <a:pt x="744147" y="738301"/>
                    <a:pt x="741408" y="739671"/>
                    <a:pt x="738668" y="739671"/>
                  </a:cubicBezTo>
                  <a:cubicBezTo>
                    <a:pt x="740038" y="738301"/>
                    <a:pt x="740038" y="734192"/>
                    <a:pt x="741408" y="734192"/>
                  </a:cubicBezTo>
                  <a:close/>
                  <a:moveTo>
                    <a:pt x="572927" y="732822"/>
                  </a:moveTo>
                  <a:cubicBezTo>
                    <a:pt x="572927" y="732822"/>
                    <a:pt x="574297" y="734192"/>
                    <a:pt x="574297" y="735562"/>
                  </a:cubicBezTo>
                  <a:lnTo>
                    <a:pt x="570188" y="735562"/>
                  </a:lnTo>
                  <a:close/>
                  <a:moveTo>
                    <a:pt x="594843" y="730082"/>
                  </a:moveTo>
                  <a:cubicBezTo>
                    <a:pt x="596213" y="730082"/>
                    <a:pt x="597583" y="730082"/>
                    <a:pt x="598953" y="731452"/>
                  </a:cubicBezTo>
                  <a:cubicBezTo>
                    <a:pt x="598953" y="731452"/>
                    <a:pt x="598953" y="732822"/>
                    <a:pt x="597583" y="734192"/>
                  </a:cubicBezTo>
                  <a:cubicBezTo>
                    <a:pt x="594843" y="732822"/>
                    <a:pt x="593474" y="731452"/>
                    <a:pt x="594843" y="730082"/>
                  </a:cubicBezTo>
                  <a:close/>
                  <a:moveTo>
                    <a:pt x="767433" y="727343"/>
                  </a:moveTo>
                  <a:lnTo>
                    <a:pt x="774282" y="727343"/>
                  </a:lnTo>
                  <a:cubicBezTo>
                    <a:pt x="774282" y="728712"/>
                    <a:pt x="775652" y="730082"/>
                    <a:pt x="774282" y="735562"/>
                  </a:cubicBezTo>
                  <a:cubicBezTo>
                    <a:pt x="772912" y="735562"/>
                    <a:pt x="772912" y="736931"/>
                    <a:pt x="770173" y="736931"/>
                  </a:cubicBezTo>
                  <a:cubicBezTo>
                    <a:pt x="766063" y="736931"/>
                    <a:pt x="766063" y="735562"/>
                    <a:pt x="763324" y="732822"/>
                  </a:cubicBezTo>
                  <a:cubicBezTo>
                    <a:pt x="763324" y="731452"/>
                    <a:pt x="764693" y="728712"/>
                    <a:pt x="767433" y="727343"/>
                  </a:cubicBezTo>
                  <a:close/>
                  <a:moveTo>
                    <a:pt x="812635" y="723234"/>
                  </a:moveTo>
                  <a:lnTo>
                    <a:pt x="818114" y="724603"/>
                  </a:lnTo>
                  <a:cubicBezTo>
                    <a:pt x="818114" y="724603"/>
                    <a:pt x="816744" y="724603"/>
                    <a:pt x="815375" y="725973"/>
                  </a:cubicBezTo>
                  <a:close/>
                  <a:moveTo>
                    <a:pt x="659222" y="723234"/>
                  </a:moveTo>
                  <a:lnTo>
                    <a:pt x="664701" y="724603"/>
                  </a:lnTo>
                  <a:lnTo>
                    <a:pt x="664701" y="728712"/>
                  </a:lnTo>
                  <a:cubicBezTo>
                    <a:pt x="663331" y="727343"/>
                    <a:pt x="659222" y="728712"/>
                    <a:pt x="659222" y="723234"/>
                  </a:cubicBezTo>
                  <a:close/>
                  <a:moveTo>
                    <a:pt x="834551" y="717754"/>
                  </a:moveTo>
                  <a:cubicBezTo>
                    <a:pt x="838661" y="717754"/>
                    <a:pt x="840030" y="719124"/>
                    <a:pt x="841400" y="719124"/>
                  </a:cubicBezTo>
                  <a:cubicBezTo>
                    <a:pt x="841400" y="720494"/>
                    <a:pt x="841400" y="721864"/>
                    <a:pt x="838661" y="721864"/>
                  </a:cubicBezTo>
                  <a:cubicBezTo>
                    <a:pt x="834551" y="721864"/>
                    <a:pt x="834551" y="719124"/>
                    <a:pt x="834551" y="717754"/>
                  </a:cubicBezTo>
                  <a:close/>
                  <a:moveTo>
                    <a:pt x="983855" y="713645"/>
                  </a:moveTo>
                  <a:cubicBezTo>
                    <a:pt x="986595" y="713645"/>
                    <a:pt x="989334" y="716385"/>
                    <a:pt x="990704" y="719124"/>
                  </a:cubicBezTo>
                  <a:cubicBezTo>
                    <a:pt x="987964" y="721864"/>
                    <a:pt x="983855" y="723234"/>
                    <a:pt x="981115" y="723234"/>
                  </a:cubicBezTo>
                  <a:cubicBezTo>
                    <a:pt x="977006" y="723234"/>
                    <a:pt x="977006" y="723234"/>
                    <a:pt x="974267" y="721864"/>
                  </a:cubicBezTo>
                  <a:cubicBezTo>
                    <a:pt x="977006" y="719124"/>
                    <a:pt x="979745" y="713645"/>
                    <a:pt x="983855" y="713645"/>
                  </a:cubicBezTo>
                  <a:close/>
                  <a:moveTo>
                    <a:pt x="664701" y="706797"/>
                  </a:moveTo>
                  <a:cubicBezTo>
                    <a:pt x="664701" y="706797"/>
                    <a:pt x="664701" y="708166"/>
                    <a:pt x="666071" y="709536"/>
                  </a:cubicBezTo>
                  <a:cubicBezTo>
                    <a:pt x="664701" y="710906"/>
                    <a:pt x="663331" y="713645"/>
                    <a:pt x="660592" y="713645"/>
                  </a:cubicBezTo>
                  <a:lnTo>
                    <a:pt x="660592" y="709536"/>
                  </a:lnTo>
                  <a:cubicBezTo>
                    <a:pt x="661962" y="708166"/>
                    <a:pt x="663331" y="706797"/>
                    <a:pt x="664701" y="706797"/>
                  </a:cubicBezTo>
                  <a:close/>
                  <a:moveTo>
                    <a:pt x="1160554" y="704057"/>
                  </a:moveTo>
                  <a:cubicBezTo>
                    <a:pt x="1164663" y="704057"/>
                    <a:pt x="1166033" y="705427"/>
                    <a:pt x="1166033" y="708166"/>
                  </a:cubicBezTo>
                  <a:cubicBezTo>
                    <a:pt x="1166033" y="713645"/>
                    <a:pt x="1155075" y="716385"/>
                    <a:pt x="1152335" y="716385"/>
                  </a:cubicBezTo>
                  <a:cubicBezTo>
                    <a:pt x="1148226" y="716385"/>
                    <a:pt x="1148226" y="713645"/>
                    <a:pt x="1146856" y="712275"/>
                  </a:cubicBezTo>
                  <a:cubicBezTo>
                    <a:pt x="1146856" y="710906"/>
                    <a:pt x="1148226" y="708166"/>
                    <a:pt x="1150966" y="705427"/>
                  </a:cubicBezTo>
                  <a:cubicBezTo>
                    <a:pt x="1153705" y="705427"/>
                    <a:pt x="1157814" y="704057"/>
                    <a:pt x="1160554" y="704057"/>
                  </a:cubicBezTo>
                  <a:close/>
                  <a:moveTo>
                    <a:pt x="401707" y="699947"/>
                  </a:moveTo>
                  <a:lnTo>
                    <a:pt x="401707" y="704057"/>
                  </a:lnTo>
                  <a:lnTo>
                    <a:pt x="407187" y="704057"/>
                  </a:lnTo>
                  <a:cubicBezTo>
                    <a:pt x="405817" y="704057"/>
                    <a:pt x="401707" y="704057"/>
                    <a:pt x="400338" y="708166"/>
                  </a:cubicBezTo>
                  <a:cubicBezTo>
                    <a:pt x="400338" y="705427"/>
                    <a:pt x="401707" y="702687"/>
                    <a:pt x="401707" y="699947"/>
                  </a:cubicBezTo>
                  <a:close/>
                  <a:moveTo>
                    <a:pt x="1157814" y="690359"/>
                  </a:moveTo>
                  <a:cubicBezTo>
                    <a:pt x="1159184" y="691729"/>
                    <a:pt x="1161924" y="691729"/>
                    <a:pt x="1163293" y="693099"/>
                  </a:cubicBezTo>
                  <a:cubicBezTo>
                    <a:pt x="1163293" y="693099"/>
                    <a:pt x="1163293" y="694469"/>
                    <a:pt x="1161924" y="695839"/>
                  </a:cubicBezTo>
                  <a:cubicBezTo>
                    <a:pt x="1160554" y="695839"/>
                    <a:pt x="1159184" y="693099"/>
                    <a:pt x="1157814" y="690359"/>
                  </a:cubicBezTo>
                  <a:close/>
                  <a:moveTo>
                    <a:pt x="864686" y="690359"/>
                  </a:moveTo>
                  <a:cubicBezTo>
                    <a:pt x="866056" y="690359"/>
                    <a:pt x="868795" y="691729"/>
                    <a:pt x="868795" y="693099"/>
                  </a:cubicBezTo>
                  <a:cubicBezTo>
                    <a:pt x="868795" y="693099"/>
                    <a:pt x="867426" y="693099"/>
                    <a:pt x="866056" y="694469"/>
                  </a:cubicBezTo>
                  <a:cubicBezTo>
                    <a:pt x="864686" y="693099"/>
                    <a:pt x="863316" y="690359"/>
                    <a:pt x="864686" y="690359"/>
                  </a:cubicBezTo>
                  <a:close/>
                  <a:moveTo>
                    <a:pt x="849619" y="690359"/>
                  </a:moveTo>
                  <a:cubicBezTo>
                    <a:pt x="850988" y="690359"/>
                    <a:pt x="853728" y="691729"/>
                    <a:pt x="853728" y="693099"/>
                  </a:cubicBezTo>
                  <a:lnTo>
                    <a:pt x="848249" y="693099"/>
                  </a:lnTo>
                  <a:close/>
                  <a:moveTo>
                    <a:pt x="444170" y="688989"/>
                  </a:moveTo>
                  <a:cubicBezTo>
                    <a:pt x="445540" y="687620"/>
                    <a:pt x="448279" y="687620"/>
                    <a:pt x="449649" y="688989"/>
                  </a:cubicBezTo>
                  <a:cubicBezTo>
                    <a:pt x="449649" y="688989"/>
                    <a:pt x="449649" y="690359"/>
                    <a:pt x="448279" y="691729"/>
                  </a:cubicBezTo>
                  <a:cubicBezTo>
                    <a:pt x="446910" y="691729"/>
                    <a:pt x="445540" y="690359"/>
                    <a:pt x="444170" y="688989"/>
                  </a:cubicBezTo>
                  <a:close/>
                  <a:moveTo>
                    <a:pt x="649634" y="687620"/>
                  </a:moveTo>
                  <a:lnTo>
                    <a:pt x="656483" y="688989"/>
                  </a:lnTo>
                  <a:cubicBezTo>
                    <a:pt x="655113" y="688989"/>
                    <a:pt x="652373" y="690359"/>
                    <a:pt x="648264" y="690359"/>
                  </a:cubicBezTo>
                  <a:close/>
                  <a:moveTo>
                    <a:pt x="855098" y="682141"/>
                  </a:moveTo>
                  <a:cubicBezTo>
                    <a:pt x="855098" y="682141"/>
                    <a:pt x="856468" y="683511"/>
                    <a:pt x="856468" y="684880"/>
                  </a:cubicBezTo>
                  <a:cubicBezTo>
                    <a:pt x="855098" y="686250"/>
                    <a:pt x="852358" y="684880"/>
                    <a:pt x="850988" y="684880"/>
                  </a:cubicBezTo>
                  <a:cubicBezTo>
                    <a:pt x="852358" y="683511"/>
                    <a:pt x="853728" y="682141"/>
                    <a:pt x="855098" y="682141"/>
                  </a:cubicBezTo>
                  <a:close/>
                  <a:moveTo>
                    <a:pt x="412666" y="679401"/>
                  </a:moveTo>
                  <a:cubicBezTo>
                    <a:pt x="414035" y="679401"/>
                    <a:pt x="415405" y="679401"/>
                    <a:pt x="416775" y="680771"/>
                  </a:cubicBezTo>
                  <a:cubicBezTo>
                    <a:pt x="416775" y="680771"/>
                    <a:pt x="416775" y="682141"/>
                    <a:pt x="415405" y="683511"/>
                  </a:cubicBezTo>
                  <a:cubicBezTo>
                    <a:pt x="414035" y="683511"/>
                    <a:pt x="412666" y="683511"/>
                    <a:pt x="411296" y="682141"/>
                  </a:cubicBezTo>
                  <a:cubicBezTo>
                    <a:pt x="411296" y="682141"/>
                    <a:pt x="412666" y="680771"/>
                    <a:pt x="412666" y="679401"/>
                  </a:cubicBezTo>
                  <a:close/>
                  <a:moveTo>
                    <a:pt x="368833" y="679401"/>
                  </a:moveTo>
                  <a:lnTo>
                    <a:pt x="372943" y="679401"/>
                  </a:lnTo>
                  <a:cubicBezTo>
                    <a:pt x="374312" y="680771"/>
                    <a:pt x="375682" y="682141"/>
                    <a:pt x="375682" y="684880"/>
                  </a:cubicBezTo>
                  <a:lnTo>
                    <a:pt x="367464" y="684880"/>
                  </a:lnTo>
                  <a:cubicBezTo>
                    <a:pt x="367464" y="684880"/>
                    <a:pt x="367464" y="683511"/>
                    <a:pt x="366094" y="682141"/>
                  </a:cubicBezTo>
                  <a:close/>
                  <a:moveTo>
                    <a:pt x="643470" y="677860"/>
                  </a:moveTo>
                  <a:cubicBezTo>
                    <a:pt x="643813" y="678032"/>
                    <a:pt x="644155" y="678716"/>
                    <a:pt x="644155" y="680771"/>
                  </a:cubicBezTo>
                  <a:cubicBezTo>
                    <a:pt x="644155" y="683511"/>
                    <a:pt x="641415" y="686250"/>
                    <a:pt x="640046" y="688989"/>
                  </a:cubicBezTo>
                  <a:cubicBezTo>
                    <a:pt x="638676" y="691729"/>
                    <a:pt x="640046" y="697208"/>
                    <a:pt x="638676" y="701317"/>
                  </a:cubicBezTo>
                  <a:cubicBezTo>
                    <a:pt x="637306" y="705427"/>
                    <a:pt x="634566" y="709536"/>
                    <a:pt x="629087" y="709536"/>
                  </a:cubicBezTo>
                  <a:cubicBezTo>
                    <a:pt x="622239" y="709536"/>
                    <a:pt x="618129" y="706797"/>
                    <a:pt x="614020" y="702687"/>
                  </a:cubicBezTo>
                  <a:cubicBezTo>
                    <a:pt x="612650" y="702687"/>
                    <a:pt x="611281" y="704057"/>
                    <a:pt x="609911" y="704057"/>
                  </a:cubicBezTo>
                  <a:cubicBezTo>
                    <a:pt x="609911" y="702687"/>
                    <a:pt x="612650" y="702687"/>
                    <a:pt x="612650" y="699947"/>
                  </a:cubicBezTo>
                  <a:cubicBezTo>
                    <a:pt x="612650" y="697208"/>
                    <a:pt x="612650" y="691729"/>
                    <a:pt x="615390" y="688989"/>
                  </a:cubicBezTo>
                  <a:cubicBezTo>
                    <a:pt x="620869" y="680771"/>
                    <a:pt x="627718" y="688989"/>
                    <a:pt x="634566" y="678032"/>
                  </a:cubicBezTo>
                  <a:lnTo>
                    <a:pt x="642785" y="678032"/>
                  </a:lnTo>
                  <a:cubicBezTo>
                    <a:pt x="642785" y="678032"/>
                    <a:pt x="643128" y="677689"/>
                    <a:pt x="643470" y="677860"/>
                  </a:cubicBezTo>
                  <a:close/>
                  <a:moveTo>
                    <a:pt x="646894" y="672552"/>
                  </a:moveTo>
                  <a:cubicBezTo>
                    <a:pt x="646894" y="672552"/>
                    <a:pt x="648264" y="672552"/>
                    <a:pt x="649634" y="673922"/>
                  </a:cubicBezTo>
                  <a:cubicBezTo>
                    <a:pt x="648264" y="675292"/>
                    <a:pt x="646894" y="675292"/>
                    <a:pt x="645524" y="675292"/>
                  </a:cubicBezTo>
                  <a:cubicBezTo>
                    <a:pt x="645524" y="673922"/>
                    <a:pt x="645524" y="672552"/>
                    <a:pt x="646894" y="672552"/>
                  </a:cubicBezTo>
                  <a:close/>
                  <a:moveTo>
                    <a:pt x="1131789" y="665704"/>
                  </a:moveTo>
                  <a:cubicBezTo>
                    <a:pt x="1130419" y="665704"/>
                    <a:pt x="1129049" y="667074"/>
                    <a:pt x="1127679" y="668443"/>
                  </a:cubicBezTo>
                  <a:lnTo>
                    <a:pt x="1125964" y="667218"/>
                  </a:lnTo>
                  <a:close/>
                  <a:moveTo>
                    <a:pt x="985225" y="664334"/>
                  </a:moveTo>
                  <a:lnTo>
                    <a:pt x="989334" y="664334"/>
                  </a:lnTo>
                  <a:cubicBezTo>
                    <a:pt x="989334" y="665704"/>
                    <a:pt x="990704" y="667074"/>
                    <a:pt x="992073" y="668443"/>
                  </a:cubicBezTo>
                  <a:lnTo>
                    <a:pt x="985225" y="668443"/>
                  </a:lnTo>
                  <a:cubicBezTo>
                    <a:pt x="983855" y="667074"/>
                    <a:pt x="983855" y="665704"/>
                    <a:pt x="985225" y="664334"/>
                  </a:cubicBezTo>
                  <a:close/>
                  <a:moveTo>
                    <a:pt x="9957" y="661594"/>
                  </a:moveTo>
                  <a:lnTo>
                    <a:pt x="15435" y="662964"/>
                  </a:lnTo>
                  <a:lnTo>
                    <a:pt x="14066" y="665704"/>
                  </a:lnTo>
                  <a:cubicBezTo>
                    <a:pt x="12696" y="667074"/>
                    <a:pt x="9957" y="665704"/>
                    <a:pt x="8587" y="665704"/>
                  </a:cubicBezTo>
                  <a:close/>
                  <a:moveTo>
                    <a:pt x="279799" y="660224"/>
                  </a:moveTo>
                  <a:cubicBezTo>
                    <a:pt x="286648" y="660224"/>
                    <a:pt x="296236" y="657485"/>
                    <a:pt x="296236" y="669813"/>
                  </a:cubicBezTo>
                  <a:cubicBezTo>
                    <a:pt x="296236" y="671183"/>
                    <a:pt x="292127" y="679401"/>
                    <a:pt x="288018" y="680771"/>
                  </a:cubicBezTo>
                  <a:cubicBezTo>
                    <a:pt x="285278" y="682141"/>
                    <a:pt x="282538" y="679401"/>
                    <a:pt x="279799" y="680771"/>
                  </a:cubicBezTo>
                  <a:cubicBezTo>
                    <a:pt x="275690" y="680771"/>
                    <a:pt x="272950" y="684880"/>
                    <a:pt x="268841" y="684880"/>
                  </a:cubicBezTo>
                  <a:cubicBezTo>
                    <a:pt x="266102" y="684880"/>
                    <a:pt x="267471" y="684880"/>
                    <a:pt x="266102" y="683511"/>
                  </a:cubicBezTo>
                  <a:cubicBezTo>
                    <a:pt x="261992" y="680771"/>
                    <a:pt x="260622" y="678032"/>
                    <a:pt x="256513" y="678032"/>
                  </a:cubicBezTo>
                  <a:cubicBezTo>
                    <a:pt x="263362" y="656116"/>
                    <a:pt x="267471" y="660224"/>
                    <a:pt x="279799" y="660224"/>
                  </a:cubicBezTo>
                  <a:close/>
                  <a:moveTo>
                    <a:pt x="849619" y="657485"/>
                  </a:moveTo>
                  <a:cubicBezTo>
                    <a:pt x="850988" y="657485"/>
                    <a:pt x="853728" y="658855"/>
                    <a:pt x="855098" y="661594"/>
                  </a:cubicBezTo>
                  <a:cubicBezTo>
                    <a:pt x="853728" y="661594"/>
                    <a:pt x="855098" y="662964"/>
                    <a:pt x="850988" y="662964"/>
                  </a:cubicBezTo>
                  <a:cubicBezTo>
                    <a:pt x="848249" y="662964"/>
                    <a:pt x="848249" y="661594"/>
                    <a:pt x="846879" y="660224"/>
                  </a:cubicBezTo>
                  <a:close/>
                  <a:moveTo>
                    <a:pt x="960569" y="654746"/>
                  </a:moveTo>
                  <a:lnTo>
                    <a:pt x="964678" y="654746"/>
                  </a:lnTo>
                  <a:cubicBezTo>
                    <a:pt x="964678" y="657485"/>
                    <a:pt x="963309" y="657485"/>
                    <a:pt x="963309" y="658855"/>
                  </a:cubicBezTo>
                  <a:cubicBezTo>
                    <a:pt x="961939" y="658855"/>
                    <a:pt x="959199" y="657485"/>
                    <a:pt x="960569" y="654746"/>
                  </a:cubicBezTo>
                  <a:close/>
                  <a:moveTo>
                    <a:pt x="1127923" y="654400"/>
                  </a:moveTo>
                  <a:lnTo>
                    <a:pt x="1130419" y="660224"/>
                  </a:lnTo>
                  <a:cubicBezTo>
                    <a:pt x="1130419" y="658855"/>
                    <a:pt x="1127679" y="658855"/>
                    <a:pt x="1127679" y="654746"/>
                  </a:cubicBezTo>
                  <a:close/>
                  <a:moveTo>
                    <a:pt x="760584" y="652006"/>
                  </a:moveTo>
                  <a:lnTo>
                    <a:pt x="759215" y="660224"/>
                  </a:lnTo>
                  <a:cubicBezTo>
                    <a:pt x="761954" y="665704"/>
                    <a:pt x="746887" y="680771"/>
                    <a:pt x="741408" y="678032"/>
                  </a:cubicBezTo>
                  <a:cubicBezTo>
                    <a:pt x="741408" y="682141"/>
                    <a:pt x="742777" y="683511"/>
                    <a:pt x="742777" y="684880"/>
                  </a:cubicBezTo>
                  <a:cubicBezTo>
                    <a:pt x="746887" y="684880"/>
                    <a:pt x="761954" y="687620"/>
                    <a:pt x="761954" y="695839"/>
                  </a:cubicBezTo>
                  <a:cubicBezTo>
                    <a:pt x="761954" y="699947"/>
                    <a:pt x="757845" y="705427"/>
                    <a:pt x="755105" y="705427"/>
                  </a:cubicBezTo>
                  <a:cubicBezTo>
                    <a:pt x="750996" y="705427"/>
                    <a:pt x="744147" y="701317"/>
                    <a:pt x="738668" y="697208"/>
                  </a:cubicBezTo>
                  <a:cubicBezTo>
                    <a:pt x="738668" y="699947"/>
                    <a:pt x="741408" y="701317"/>
                    <a:pt x="742777" y="702687"/>
                  </a:cubicBezTo>
                  <a:cubicBezTo>
                    <a:pt x="741408" y="704057"/>
                    <a:pt x="740038" y="704057"/>
                    <a:pt x="740038" y="704057"/>
                  </a:cubicBezTo>
                  <a:cubicBezTo>
                    <a:pt x="737298" y="704057"/>
                    <a:pt x="735929" y="708166"/>
                    <a:pt x="733189" y="709536"/>
                  </a:cubicBezTo>
                  <a:lnTo>
                    <a:pt x="730450" y="706797"/>
                  </a:lnTo>
                  <a:cubicBezTo>
                    <a:pt x="731819" y="704057"/>
                    <a:pt x="733189" y="701317"/>
                    <a:pt x="733189" y="695839"/>
                  </a:cubicBezTo>
                  <a:cubicBezTo>
                    <a:pt x="730450" y="698578"/>
                    <a:pt x="724970" y="701317"/>
                    <a:pt x="724970" y="705427"/>
                  </a:cubicBezTo>
                  <a:cubicBezTo>
                    <a:pt x="724970" y="708166"/>
                    <a:pt x="726340" y="712275"/>
                    <a:pt x="726340" y="715015"/>
                  </a:cubicBezTo>
                  <a:cubicBezTo>
                    <a:pt x="731819" y="715015"/>
                    <a:pt x="734559" y="716385"/>
                    <a:pt x="738668" y="719124"/>
                  </a:cubicBezTo>
                  <a:cubicBezTo>
                    <a:pt x="738668" y="717754"/>
                    <a:pt x="737298" y="716385"/>
                    <a:pt x="737298" y="715015"/>
                  </a:cubicBezTo>
                  <a:cubicBezTo>
                    <a:pt x="742777" y="712275"/>
                    <a:pt x="746887" y="706797"/>
                    <a:pt x="749626" y="706797"/>
                  </a:cubicBezTo>
                  <a:cubicBezTo>
                    <a:pt x="750996" y="706797"/>
                    <a:pt x="756475" y="706797"/>
                    <a:pt x="756475" y="712275"/>
                  </a:cubicBezTo>
                  <a:cubicBezTo>
                    <a:pt x="755105" y="710906"/>
                    <a:pt x="752366" y="710906"/>
                    <a:pt x="752366" y="712275"/>
                  </a:cubicBezTo>
                  <a:cubicBezTo>
                    <a:pt x="755105" y="715015"/>
                    <a:pt x="756475" y="717754"/>
                    <a:pt x="757845" y="719124"/>
                  </a:cubicBezTo>
                  <a:lnTo>
                    <a:pt x="760584" y="716385"/>
                  </a:lnTo>
                  <a:cubicBezTo>
                    <a:pt x="760584" y="715015"/>
                    <a:pt x="757845" y="716385"/>
                    <a:pt x="757845" y="712275"/>
                  </a:cubicBezTo>
                  <a:cubicBezTo>
                    <a:pt x="757845" y="709536"/>
                    <a:pt x="760584" y="710906"/>
                    <a:pt x="760584" y="709536"/>
                  </a:cubicBezTo>
                  <a:cubicBezTo>
                    <a:pt x="761954" y="706797"/>
                    <a:pt x="759215" y="699947"/>
                    <a:pt x="767433" y="698578"/>
                  </a:cubicBezTo>
                  <a:cubicBezTo>
                    <a:pt x="761954" y="690359"/>
                    <a:pt x="764693" y="680771"/>
                    <a:pt x="764693" y="675292"/>
                  </a:cubicBezTo>
                  <a:cubicBezTo>
                    <a:pt x="761954" y="675292"/>
                    <a:pt x="759215" y="675292"/>
                    <a:pt x="757845" y="673922"/>
                  </a:cubicBezTo>
                  <a:cubicBezTo>
                    <a:pt x="763324" y="668443"/>
                    <a:pt x="763324" y="671183"/>
                    <a:pt x="763324" y="667074"/>
                  </a:cubicBezTo>
                  <a:cubicBezTo>
                    <a:pt x="763324" y="662964"/>
                    <a:pt x="761954" y="656116"/>
                    <a:pt x="760584" y="652006"/>
                  </a:cubicBezTo>
                  <a:close/>
                  <a:moveTo>
                    <a:pt x="660592" y="652006"/>
                  </a:moveTo>
                  <a:cubicBezTo>
                    <a:pt x="661962" y="652006"/>
                    <a:pt x="664701" y="652006"/>
                    <a:pt x="666071" y="653376"/>
                  </a:cubicBezTo>
                  <a:cubicBezTo>
                    <a:pt x="664701" y="653376"/>
                    <a:pt x="663331" y="654746"/>
                    <a:pt x="661962" y="654746"/>
                  </a:cubicBezTo>
                  <a:cubicBezTo>
                    <a:pt x="661962" y="654746"/>
                    <a:pt x="660592" y="654746"/>
                    <a:pt x="660592" y="652006"/>
                  </a:cubicBezTo>
                  <a:close/>
                  <a:moveTo>
                    <a:pt x="638676" y="650636"/>
                  </a:moveTo>
                  <a:cubicBezTo>
                    <a:pt x="638676" y="652006"/>
                    <a:pt x="640046" y="650636"/>
                    <a:pt x="640046" y="654746"/>
                  </a:cubicBezTo>
                  <a:cubicBezTo>
                    <a:pt x="640046" y="657485"/>
                    <a:pt x="637306" y="658855"/>
                    <a:pt x="634566" y="661594"/>
                  </a:cubicBezTo>
                  <a:lnTo>
                    <a:pt x="627718" y="660224"/>
                  </a:lnTo>
                  <a:lnTo>
                    <a:pt x="627718" y="654746"/>
                  </a:lnTo>
                  <a:cubicBezTo>
                    <a:pt x="630457" y="653376"/>
                    <a:pt x="634566" y="653376"/>
                    <a:pt x="638676" y="650636"/>
                  </a:cubicBezTo>
                  <a:close/>
                  <a:moveTo>
                    <a:pt x="1172882" y="649267"/>
                  </a:moveTo>
                  <a:cubicBezTo>
                    <a:pt x="1174251" y="649267"/>
                    <a:pt x="1175621" y="649267"/>
                    <a:pt x="1176991" y="650636"/>
                  </a:cubicBezTo>
                  <a:lnTo>
                    <a:pt x="1172749" y="649576"/>
                  </a:lnTo>
                  <a:close/>
                  <a:moveTo>
                    <a:pt x="1183840" y="643788"/>
                  </a:moveTo>
                  <a:cubicBezTo>
                    <a:pt x="1189319" y="645157"/>
                    <a:pt x="1193428" y="647897"/>
                    <a:pt x="1198907" y="657485"/>
                  </a:cubicBezTo>
                  <a:cubicBezTo>
                    <a:pt x="1196167" y="658855"/>
                    <a:pt x="1193428" y="660224"/>
                    <a:pt x="1190689" y="660224"/>
                  </a:cubicBezTo>
                  <a:cubicBezTo>
                    <a:pt x="1182470" y="660224"/>
                    <a:pt x="1185209" y="654746"/>
                    <a:pt x="1181100" y="645157"/>
                  </a:cubicBezTo>
                  <a:close/>
                  <a:moveTo>
                    <a:pt x="142823" y="642418"/>
                  </a:moveTo>
                  <a:cubicBezTo>
                    <a:pt x="144193" y="642418"/>
                    <a:pt x="146932" y="642418"/>
                    <a:pt x="149672" y="643788"/>
                  </a:cubicBezTo>
                  <a:cubicBezTo>
                    <a:pt x="149672" y="643788"/>
                    <a:pt x="149672" y="645157"/>
                    <a:pt x="151042" y="646527"/>
                  </a:cubicBezTo>
                  <a:cubicBezTo>
                    <a:pt x="149672" y="647897"/>
                    <a:pt x="146932" y="649267"/>
                    <a:pt x="144193" y="649267"/>
                  </a:cubicBezTo>
                  <a:close/>
                  <a:moveTo>
                    <a:pt x="1115352" y="639678"/>
                  </a:moveTo>
                  <a:lnTo>
                    <a:pt x="1115352" y="649267"/>
                  </a:lnTo>
                  <a:lnTo>
                    <a:pt x="1119461" y="649267"/>
                  </a:lnTo>
                  <a:cubicBezTo>
                    <a:pt x="1119461" y="647897"/>
                    <a:pt x="1118091" y="646527"/>
                    <a:pt x="1119461" y="645157"/>
                  </a:cubicBezTo>
                  <a:cubicBezTo>
                    <a:pt x="1120831" y="646527"/>
                    <a:pt x="1119461" y="647897"/>
                    <a:pt x="1122201" y="647897"/>
                  </a:cubicBezTo>
                  <a:cubicBezTo>
                    <a:pt x="1126310" y="647897"/>
                    <a:pt x="1124940" y="645157"/>
                    <a:pt x="1124940" y="643788"/>
                  </a:cubicBezTo>
                  <a:cubicBezTo>
                    <a:pt x="1120831" y="642418"/>
                    <a:pt x="1118091" y="639678"/>
                    <a:pt x="1115352" y="639678"/>
                  </a:cubicBezTo>
                  <a:close/>
                  <a:moveTo>
                    <a:pt x="607171" y="635569"/>
                  </a:moveTo>
                  <a:lnTo>
                    <a:pt x="614020" y="635569"/>
                  </a:lnTo>
                  <a:cubicBezTo>
                    <a:pt x="614020" y="636939"/>
                    <a:pt x="615390" y="639678"/>
                    <a:pt x="615390" y="641048"/>
                  </a:cubicBezTo>
                  <a:cubicBezTo>
                    <a:pt x="614020" y="642418"/>
                    <a:pt x="614020" y="643788"/>
                    <a:pt x="611281" y="643788"/>
                  </a:cubicBezTo>
                  <a:cubicBezTo>
                    <a:pt x="607171" y="643788"/>
                    <a:pt x="609911" y="643788"/>
                    <a:pt x="607171" y="642418"/>
                  </a:cubicBezTo>
                  <a:cubicBezTo>
                    <a:pt x="607171" y="641048"/>
                    <a:pt x="605801" y="638309"/>
                    <a:pt x="607171" y="635569"/>
                  </a:cubicBezTo>
                  <a:close/>
                  <a:moveTo>
                    <a:pt x="279799" y="634199"/>
                  </a:moveTo>
                  <a:cubicBezTo>
                    <a:pt x="282538" y="635569"/>
                    <a:pt x="286648" y="635569"/>
                    <a:pt x="290757" y="638309"/>
                  </a:cubicBezTo>
                  <a:lnTo>
                    <a:pt x="290757" y="643788"/>
                  </a:lnTo>
                  <a:cubicBezTo>
                    <a:pt x="289387" y="645157"/>
                    <a:pt x="289387" y="645157"/>
                    <a:pt x="286648" y="645157"/>
                  </a:cubicBezTo>
                  <a:cubicBezTo>
                    <a:pt x="279799" y="645157"/>
                    <a:pt x="281169" y="639678"/>
                    <a:pt x="279799" y="634199"/>
                  </a:cubicBezTo>
                  <a:close/>
                  <a:moveTo>
                    <a:pt x="1026317" y="631459"/>
                  </a:moveTo>
                  <a:cubicBezTo>
                    <a:pt x="1027687" y="630090"/>
                    <a:pt x="1029057" y="631459"/>
                    <a:pt x="1030427" y="631459"/>
                  </a:cubicBezTo>
                  <a:cubicBezTo>
                    <a:pt x="1029057" y="632829"/>
                    <a:pt x="1029057" y="634199"/>
                    <a:pt x="1029057" y="635569"/>
                  </a:cubicBezTo>
                  <a:cubicBezTo>
                    <a:pt x="1029057" y="634199"/>
                    <a:pt x="1027687" y="631459"/>
                    <a:pt x="1026317" y="631459"/>
                  </a:cubicBezTo>
                  <a:close/>
                  <a:moveTo>
                    <a:pt x="1183840" y="628720"/>
                  </a:moveTo>
                  <a:cubicBezTo>
                    <a:pt x="1185209" y="630090"/>
                    <a:pt x="1187949" y="630090"/>
                    <a:pt x="1189319" y="631459"/>
                  </a:cubicBezTo>
                  <a:lnTo>
                    <a:pt x="1187949" y="636939"/>
                  </a:lnTo>
                  <a:cubicBezTo>
                    <a:pt x="1186579" y="635569"/>
                    <a:pt x="1183840" y="631459"/>
                    <a:pt x="1183840" y="628720"/>
                  </a:cubicBezTo>
                  <a:close/>
                  <a:moveTo>
                    <a:pt x="992073" y="628720"/>
                  </a:moveTo>
                  <a:lnTo>
                    <a:pt x="993443" y="634199"/>
                  </a:lnTo>
                  <a:cubicBezTo>
                    <a:pt x="992073" y="634199"/>
                    <a:pt x="989334" y="635569"/>
                    <a:pt x="989334" y="631459"/>
                  </a:cubicBezTo>
                  <a:cubicBezTo>
                    <a:pt x="989334" y="628720"/>
                    <a:pt x="990704" y="630090"/>
                    <a:pt x="992073" y="628720"/>
                  </a:cubicBezTo>
                  <a:close/>
                  <a:moveTo>
                    <a:pt x="668811" y="628720"/>
                  </a:moveTo>
                  <a:cubicBezTo>
                    <a:pt x="670180" y="628720"/>
                    <a:pt x="670180" y="630090"/>
                    <a:pt x="670180" y="631459"/>
                  </a:cubicBezTo>
                  <a:cubicBezTo>
                    <a:pt x="668811" y="631459"/>
                    <a:pt x="667441" y="631459"/>
                    <a:pt x="666071" y="630090"/>
                  </a:cubicBezTo>
                  <a:cubicBezTo>
                    <a:pt x="666071" y="630090"/>
                    <a:pt x="667441" y="628720"/>
                    <a:pt x="668811" y="628720"/>
                  </a:cubicBezTo>
                  <a:close/>
                  <a:moveTo>
                    <a:pt x="540053" y="621871"/>
                  </a:moveTo>
                  <a:lnTo>
                    <a:pt x="548272" y="621871"/>
                  </a:lnTo>
                  <a:cubicBezTo>
                    <a:pt x="548272" y="623241"/>
                    <a:pt x="549641" y="624611"/>
                    <a:pt x="549641" y="628720"/>
                  </a:cubicBezTo>
                  <a:lnTo>
                    <a:pt x="541423" y="630090"/>
                  </a:lnTo>
                  <a:close/>
                  <a:moveTo>
                    <a:pt x="1198222" y="619132"/>
                  </a:moveTo>
                  <a:cubicBezTo>
                    <a:pt x="1200277" y="619132"/>
                    <a:pt x="1201647" y="620502"/>
                    <a:pt x="1201647" y="620502"/>
                  </a:cubicBezTo>
                  <a:cubicBezTo>
                    <a:pt x="1201647" y="621871"/>
                    <a:pt x="1197537" y="621871"/>
                    <a:pt x="1197537" y="630090"/>
                  </a:cubicBezTo>
                  <a:cubicBezTo>
                    <a:pt x="1197537" y="630090"/>
                    <a:pt x="1196167" y="630090"/>
                    <a:pt x="1194798" y="631459"/>
                  </a:cubicBezTo>
                  <a:cubicBezTo>
                    <a:pt x="1193428" y="630090"/>
                    <a:pt x="1192058" y="627351"/>
                    <a:pt x="1190689" y="625981"/>
                  </a:cubicBezTo>
                  <a:cubicBezTo>
                    <a:pt x="1193428" y="620502"/>
                    <a:pt x="1196167" y="619132"/>
                    <a:pt x="1198222" y="619132"/>
                  </a:cubicBezTo>
                  <a:close/>
                  <a:moveTo>
                    <a:pt x="1135898" y="615023"/>
                  </a:moveTo>
                  <a:cubicBezTo>
                    <a:pt x="1134528" y="616392"/>
                    <a:pt x="1133159" y="617762"/>
                    <a:pt x="1133159" y="619132"/>
                  </a:cubicBezTo>
                  <a:cubicBezTo>
                    <a:pt x="1140007" y="620502"/>
                    <a:pt x="1137268" y="621871"/>
                    <a:pt x="1141377" y="624611"/>
                  </a:cubicBezTo>
                  <a:lnTo>
                    <a:pt x="1141377" y="620502"/>
                  </a:lnTo>
                  <a:cubicBezTo>
                    <a:pt x="1140007" y="617762"/>
                    <a:pt x="1138638" y="615023"/>
                    <a:pt x="1135898" y="615023"/>
                  </a:cubicBezTo>
                  <a:close/>
                  <a:moveTo>
                    <a:pt x="1235890" y="612283"/>
                  </a:moveTo>
                  <a:cubicBezTo>
                    <a:pt x="1237260" y="612283"/>
                    <a:pt x="1240000" y="613653"/>
                    <a:pt x="1240000" y="615023"/>
                  </a:cubicBezTo>
                  <a:cubicBezTo>
                    <a:pt x="1238630" y="615023"/>
                    <a:pt x="1237260" y="616392"/>
                    <a:pt x="1235890" y="616392"/>
                  </a:cubicBezTo>
                  <a:cubicBezTo>
                    <a:pt x="1234521" y="615023"/>
                    <a:pt x="1234521" y="613653"/>
                    <a:pt x="1235890" y="612283"/>
                  </a:cubicBezTo>
                  <a:close/>
                  <a:moveTo>
                    <a:pt x="874274" y="610913"/>
                  </a:moveTo>
                  <a:cubicBezTo>
                    <a:pt x="875644" y="610913"/>
                    <a:pt x="875644" y="612283"/>
                    <a:pt x="875644" y="613653"/>
                  </a:cubicBezTo>
                  <a:lnTo>
                    <a:pt x="871535" y="613653"/>
                  </a:lnTo>
                  <a:close/>
                  <a:moveTo>
                    <a:pt x="612650" y="609544"/>
                  </a:moveTo>
                  <a:lnTo>
                    <a:pt x="618129" y="609544"/>
                  </a:lnTo>
                  <a:lnTo>
                    <a:pt x="618129" y="613653"/>
                  </a:lnTo>
                  <a:cubicBezTo>
                    <a:pt x="616759" y="613653"/>
                    <a:pt x="614020" y="612283"/>
                    <a:pt x="612650" y="609544"/>
                  </a:cubicBezTo>
                  <a:close/>
                  <a:moveTo>
                    <a:pt x="289387" y="609544"/>
                  </a:moveTo>
                  <a:cubicBezTo>
                    <a:pt x="290757" y="610913"/>
                    <a:pt x="290757" y="609544"/>
                    <a:pt x="290757" y="612283"/>
                  </a:cubicBezTo>
                  <a:cubicBezTo>
                    <a:pt x="290757" y="616392"/>
                    <a:pt x="286648" y="615023"/>
                    <a:pt x="286648" y="617762"/>
                  </a:cubicBezTo>
                  <a:cubicBezTo>
                    <a:pt x="286648" y="621871"/>
                    <a:pt x="288018" y="623241"/>
                    <a:pt x="289387" y="625981"/>
                  </a:cubicBezTo>
                  <a:cubicBezTo>
                    <a:pt x="288018" y="627351"/>
                    <a:pt x="285278" y="628720"/>
                    <a:pt x="282538" y="628720"/>
                  </a:cubicBezTo>
                  <a:cubicBezTo>
                    <a:pt x="283908" y="623241"/>
                    <a:pt x="283908" y="616392"/>
                    <a:pt x="283908" y="612283"/>
                  </a:cubicBezTo>
                  <a:cubicBezTo>
                    <a:pt x="283908" y="609544"/>
                    <a:pt x="288018" y="609544"/>
                    <a:pt x="289387" y="609544"/>
                  </a:cubicBezTo>
                  <a:close/>
                  <a:moveTo>
                    <a:pt x="397598" y="605434"/>
                  </a:moveTo>
                  <a:cubicBezTo>
                    <a:pt x="398968" y="605434"/>
                    <a:pt x="401707" y="606804"/>
                    <a:pt x="401707" y="608174"/>
                  </a:cubicBezTo>
                  <a:cubicBezTo>
                    <a:pt x="401707" y="608174"/>
                    <a:pt x="400338" y="608174"/>
                    <a:pt x="398968" y="609544"/>
                  </a:cubicBezTo>
                  <a:cubicBezTo>
                    <a:pt x="397598" y="608174"/>
                    <a:pt x="397598" y="606804"/>
                    <a:pt x="397598" y="605434"/>
                  </a:cubicBezTo>
                  <a:close/>
                  <a:moveTo>
                    <a:pt x="1040015" y="602695"/>
                  </a:moveTo>
                  <a:cubicBezTo>
                    <a:pt x="1041385" y="602695"/>
                    <a:pt x="1042755" y="602695"/>
                    <a:pt x="1044124" y="604064"/>
                  </a:cubicBezTo>
                  <a:cubicBezTo>
                    <a:pt x="1044124" y="605434"/>
                    <a:pt x="1044124" y="606804"/>
                    <a:pt x="1040015" y="608174"/>
                  </a:cubicBezTo>
                  <a:close/>
                  <a:moveTo>
                    <a:pt x="374312" y="601325"/>
                  </a:moveTo>
                  <a:lnTo>
                    <a:pt x="377052" y="604064"/>
                  </a:lnTo>
                  <a:cubicBezTo>
                    <a:pt x="377052" y="604064"/>
                    <a:pt x="375682" y="605434"/>
                    <a:pt x="375682" y="606804"/>
                  </a:cubicBezTo>
                  <a:lnTo>
                    <a:pt x="370203" y="605434"/>
                  </a:lnTo>
                  <a:cubicBezTo>
                    <a:pt x="370203" y="604064"/>
                    <a:pt x="372943" y="601325"/>
                    <a:pt x="374312" y="601325"/>
                  </a:cubicBezTo>
                  <a:close/>
                  <a:moveTo>
                    <a:pt x="639703" y="600983"/>
                  </a:moveTo>
                  <a:cubicBezTo>
                    <a:pt x="641073" y="601325"/>
                    <a:pt x="642785" y="602695"/>
                    <a:pt x="644155" y="606804"/>
                  </a:cubicBezTo>
                  <a:cubicBezTo>
                    <a:pt x="642785" y="606804"/>
                    <a:pt x="640046" y="608174"/>
                    <a:pt x="637306" y="606804"/>
                  </a:cubicBezTo>
                  <a:cubicBezTo>
                    <a:pt x="637306" y="605434"/>
                    <a:pt x="635936" y="604064"/>
                    <a:pt x="637306" y="601325"/>
                  </a:cubicBezTo>
                  <a:cubicBezTo>
                    <a:pt x="637306" y="601325"/>
                    <a:pt x="638333" y="600640"/>
                    <a:pt x="639703" y="600983"/>
                  </a:cubicBezTo>
                  <a:close/>
                  <a:moveTo>
                    <a:pt x="1304378" y="598586"/>
                  </a:moveTo>
                  <a:lnTo>
                    <a:pt x="1309857" y="598586"/>
                  </a:lnTo>
                  <a:cubicBezTo>
                    <a:pt x="1309857" y="599955"/>
                    <a:pt x="1311227" y="602695"/>
                    <a:pt x="1311227" y="604064"/>
                  </a:cubicBezTo>
                  <a:cubicBezTo>
                    <a:pt x="1311227" y="604064"/>
                    <a:pt x="1309857" y="604064"/>
                    <a:pt x="1308488" y="605434"/>
                  </a:cubicBezTo>
                  <a:cubicBezTo>
                    <a:pt x="1307118" y="605434"/>
                    <a:pt x="1305748" y="604064"/>
                    <a:pt x="1304378" y="602695"/>
                  </a:cubicBezTo>
                  <a:close/>
                  <a:moveTo>
                    <a:pt x="278429" y="595846"/>
                  </a:moveTo>
                  <a:lnTo>
                    <a:pt x="282538" y="595846"/>
                  </a:lnTo>
                  <a:cubicBezTo>
                    <a:pt x="282538" y="597216"/>
                    <a:pt x="279799" y="598586"/>
                    <a:pt x="278429" y="602695"/>
                  </a:cubicBezTo>
                  <a:cubicBezTo>
                    <a:pt x="279799" y="602695"/>
                    <a:pt x="282538" y="602695"/>
                    <a:pt x="283908" y="601325"/>
                  </a:cubicBezTo>
                  <a:lnTo>
                    <a:pt x="286648" y="604064"/>
                  </a:lnTo>
                  <a:cubicBezTo>
                    <a:pt x="286648" y="605434"/>
                    <a:pt x="283908" y="606804"/>
                    <a:pt x="282538" y="608174"/>
                  </a:cubicBezTo>
                  <a:lnTo>
                    <a:pt x="277060" y="608174"/>
                  </a:lnTo>
                  <a:lnTo>
                    <a:pt x="274320" y="605434"/>
                  </a:lnTo>
                  <a:cubicBezTo>
                    <a:pt x="274320" y="604064"/>
                    <a:pt x="277060" y="601325"/>
                    <a:pt x="279799" y="598586"/>
                  </a:cubicBezTo>
                  <a:cubicBezTo>
                    <a:pt x="279799" y="598586"/>
                    <a:pt x="278429" y="597216"/>
                    <a:pt x="278429" y="595846"/>
                  </a:cubicBezTo>
                  <a:close/>
                  <a:moveTo>
                    <a:pt x="209941" y="595846"/>
                  </a:moveTo>
                  <a:cubicBezTo>
                    <a:pt x="208572" y="598586"/>
                    <a:pt x="208572" y="602695"/>
                    <a:pt x="207202" y="605434"/>
                  </a:cubicBezTo>
                  <a:lnTo>
                    <a:pt x="207202" y="627351"/>
                  </a:lnTo>
                  <a:cubicBezTo>
                    <a:pt x="211311" y="625981"/>
                    <a:pt x="215420" y="624611"/>
                    <a:pt x="218160" y="621871"/>
                  </a:cubicBezTo>
                  <a:cubicBezTo>
                    <a:pt x="215420" y="617762"/>
                    <a:pt x="212681" y="610913"/>
                    <a:pt x="212681" y="608174"/>
                  </a:cubicBezTo>
                  <a:cubicBezTo>
                    <a:pt x="212681" y="604064"/>
                    <a:pt x="215420" y="599955"/>
                    <a:pt x="216790" y="595846"/>
                  </a:cubicBezTo>
                  <a:close/>
                  <a:moveTo>
                    <a:pt x="611281" y="594476"/>
                  </a:moveTo>
                  <a:cubicBezTo>
                    <a:pt x="612650" y="595846"/>
                    <a:pt x="614020" y="595846"/>
                    <a:pt x="615390" y="595846"/>
                  </a:cubicBezTo>
                  <a:cubicBezTo>
                    <a:pt x="615390" y="597216"/>
                    <a:pt x="612650" y="599955"/>
                    <a:pt x="611281" y="602695"/>
                  </a:cubicBezTo>
                  <a:close/>
                  <a:moveTo>
                    <a:pt x="301715" y="594476"/>
                  </a:moveTo>
                  <a:lnTo>
                    <a:pt x="305825" y="594476"/>
                  </a:lnTo>
                  <a:lnTo>
                    <a:pt x="308564" y="597216"/>
                  </a:lnTo>
                  <a:lnTo>
                    <a:pt x="304455" y="601325"/>
                  </a:lnTo>
                  <a:lnTo>
                    <a:pt x="300345" y="601325"/>
                  </a:lnTo>
                  <a:close/>
                  <a:moveTo>
                    <a:pt x="137344" y="594476"/>
                  </a:moveTo>
                  <a:lnTo>
                    <a:pt x="141453" y="594476"/>
                  </a:lnTo>
                  <a:cubicBezTo>
                    <a:pt x="141453" y="594476"/>
                    <a:pt x="140084" y="597216"/>
                    <a:pt x="138714" y="598586"/>
                  </a:cubicBezTo>
                  <a:cubicBezTo>
                    <a:pt x="137344" y="597216"/>
                    <a:pt x="135974" y="594476"/>
                    <a:pt x="137344" y="594476"/>
                  </a:cubicBezTo>
                  <a:close/>
                  <a:moveTo>
                    <a:pt x="577036" y="593106"/>
                  </a:moveTo>
                  <a:lnTo>
                    <a:pt x="583885" y="593106"/>
                  </a:lnTo>
                  <a:lnTo>
                    <a:pt x="581146" y="595846"/>
                  </a:lnTo>
                  <a:cubicBezTo>
                    <a:pt x="579776" y="595846"/>
                    <a:pt x="578406" y="594476"/>
                    <a:pt x="577036" y="593106"/>
                  </a:cubicBezTo>
                  <a:close/>
                  <a:moveTo>
                    <a:pt x="114058" y="588997"/>
                  </a:moveTo>
                  <a:lnTo>
                    <a:pt x="119537" y="588997"/>
                  </a:lnTo>
                  <a:cubicBezTo>
                    <a:pt x="119537" y="590367"/>
                    <a:pt x="118168" y="591736"/>
                    <a:pt x="116798" y="593106"/>
                  </a:cubicBezTo>
                  <a:lnTo>
                    <a:pt x="111319" y="593106"/>
                  </a:lnTo>
                  <a:cubicBezTo>
                    <a:pt x="111319" y="591736"/>
                    <a:pt x="112688" y="590367"/>
                    <a:pt x="114058" y="588997"/>
                  </a:cubicBezTo>
                  <a:close/>
                  <a:moveTo>
                    <a:pt x="283908" y="587628"/>
                  </a:moveTo>
                  <a:cubicBezTo>
                    <a:pt x="285278" y="587628"/>
                    <a:pt x="288018" y="588997"/>
                    <a:pt x="289387" y="590367"/>
                  </a:cubicBezTo>
                  <a:cubicBezTo>
                    <a:pt x="289387" y="591736"/>
                    <a:pt x="288018" y="594476"/>
                    <a:pt x="288018" y="593106"/>
                  </a:cubicBezTo>
                  <a:cubicBezTo>
                    <a:pt x="286648" y="590367"/>
                    <a:pt x="283908" y="590367"/>
                    <a:pt x="281169" y="588997"/>
                  </a:cubicBezTo>
                  <a:cubicBezTo>
                    <a:pt x="281169" y="588997"/>
                    <a:pt x="283908" y="588997"/>
                    <a:pt x="283908" y="587628"/>
                  </a:cubicBezTo>
                  <a:close/>
                  <a:moveTo>
                    <a:pt x="1163293" y="586258"/>
                  </a:moveTo>
                  <a:lnTo>
                    <a:pt x="1170142" y="586258"/>
                  </a:lnTo>
                  <a:cubicBezTo>
                    <a:pt x="1170142" y="587628"/>
                    <a:pt x="1168772" y="590367"/>
                    <a:pt x="1167402" y="591736"/>
                  </a:cubicBezTo>
                  <a:cubicBezTo>
                    <a:pt x="1166033" y="590367"/>
                    <a:pt x="1163293" y="587628"/>
                    <a:pt x="1163293" y="586258"/>
                  </a:cubicBezTo>
                  <a:close/>
                  <a:moveTo>
                    <a:pt x="1120831" y="579409"/>
                  </a:moveTo>
                  <a:cubicBezTo>
                    <a:pt x="1119461" y="583518"/>
                    <a:pt x="1119461" y="587628"/>
                    <a:pt x="1118091" y="591736"/>
                  </a:cubicBezTo>
                  <a:cubicBezTo>
                    <a:pt x="1122201" y="593106"/>
                    <a:pt x="1127679" y="597216"/>
                    <a:pt x="1131789" y="599955"/>
                  </a:cubicBezTo>
                  <a:lnTo>
                    <a:pt x="1131789" y="579409"/>
                  </a:lnTo>
                  <a:cubicBezTo>
                    <a:pt x="1129049" y="580779"/>
                    <a:pt x="1124940" y="582148"/>
                    <a:pt x="1123570" y="584888"/>
                  </a:cubicBezTo>
                  <a:cubicBezTo>
                    <a:pt x="1122201" y="583518"/>
                    <a:pt x="1122201" y="580779"/>
                    <a:pt x="1120831" y="579409"/>
                  </a:cubicBezTo>
                  <a:close/>
                  <a:moveTo>
                    <a:pt x="300345" y="576669"/>
                  </a:moveTo>
                  <a:cubicBezTo>
                    <a:pt x="301715" y="578039"/>
                    <a:pt x="304455" y="579409"/>
                    <a:pt x="305825" y="582148"/>
                  </a:cubicBezTo>
                  <a:cubicBezTo>
                    <a:pt x="305825" y="583518"/>
                    <a:pt x="304455" y="584888"/>
                    <a:pt x="304455" y="586258"/>
                  </a:cubicBezTo>
                  <a:cubicBezTo>
                    <a:pt x="303085" y="586258"/>
                    <a:pt x="298976" y="583518"/>
                    <a:pt x="298976" y="580779"/>
                  </a:cubicBezTo>
                  <a:cubicBezTo>
                    <a:pt x="298976" y="576669"/>
                    <a:pt x="300345" y="576669"/>
                    <a:pt x="300345" y="576669"/>
                  </a:cubicBezTo>
                  <a:close/>
                  <a:moveTo>
                    <a:pt x="1172882" y="571190"/>
                  </a:moveTo>
                  <a:lnTo>
                    <a:pt x="1176991" y="571190"/>
                  </a:lnTo>
                  <a:cubicBezTo>
                    <a:pt x="1176991" y="572560"/>
                    <a:pt x="1178361" y="575299"/>
                    <a:pt x="1178361" y="576669"/>
                  </a:cubicBezTo>
                  <a:cubicBezTo>
                    <a:pt x="1178361" y="576669"/>
                    <a:pt x="1178361" y="578039"/>
                    <a:pt x="1175621" y="578039"/>
                  </a:cubicBezTo>
                  <a:cubicBezTo>
                    <a:pt x="1172882" y="578039"/>
                    <a:pt x="1171512" y="575299"/>
                    <a:pt x="1171512" y="573930"/>
                  </a:cubicBezTo>
                  <a:cubicBezTo>
                    <a:pt x="1171512" y="569821"/>
                    <a:pt x="1171512" y="572560"/>
                    <a:pt x="1172882" y="571190"/>
                  </a:cubicBezTo>
                  <a:close/>
                  <a:moveTo>
                    <a:pt x="222269" y="568451"/>
                  </a:moveTo>
                  <a:cubicBezTo>
                    <a:pt x="214050" y="567081"/>
                    <a:pt x="214050" y="573930"/>
                    <a:pt x="214050" y="578039"/>
                  </a:cubicBezTo>
                  <a:cubicBezTo>
                    <a:pt x="214050" y="578039"/>
                    <a:pt x="212681" y="584888"/>
                    <a:pt x="219530" y="584888"/>
                  </a:cubicBezTo>
                  <a:cubicBezTo>
                    <a:pt x="222269" y="584888"/>
                    <a:pt x="225009" y="580779"/>
                    <a:pt x="225009" y="579409"/>
                  </a:cubicBezTo>
                  <a:cubicBezTo>
                    <a:pt x="222269" y="575299"/>
                    <a:pt x="218160" y="575299"/>
                    <a:pt x="216790" y="572560"/>
                  </a:cubicBezTo>
                  <a:cubicBezTo>
                    <a:pt x="218160" y="571190"/>
                    <a:pt x="220899" y="569821"/>
                    <a:pt x="222269" y="568451"/>
                  </a:cubicBezTo>
                  <a:close/>
                  <a:moveTo>
                    <a:pt x="1209865" y="565711"/>
                  </a:moveTo>
                  <a:cubicBezTo>
                    <a:pt x="1209865" y="565711"/>
                    <a:pt x="1211235" y="567081"/>
                    <a:pt x="1211235" y="568451"/>
                  </a:cubicBezTo>
                  <a:cubicBezTo>
                    <a:pt x="1209865" y="568451"/>
                    <a:pt x="1207125" y="569821"/>
                    <a:pt x="1205756" y="569821"/>
                  </a:cubicBezTo>
                  <a:cubicBezTo>
                    <a:pt x="1205756" y="568451"/>
                    <a:pt x="1208495" y="565711"/>
                    <a:pt x="1209865" y="565711"/>
                  </a:cubicBezTo>
                  <a:close/>
                  <a:moveTo>
                    <a:pt x="219530" y="561602"/>
                  </a:moveTo>
                  <a:cubicBezTo>
                    <a:pt x="218160" y="561602"/>
                    <a:pt x="218160" y="562971"/>
                    <a:pt x="218160" y="564341"/>
                  </a:cubicBezTo>
                  <a:cubicBezTo>
                    <a:pt x="219530" y="564341"/>
                    <a:pt x="220899" y="564341"/>
                    <a:pt x="222269" y="562971"/>
                  </a:cubicBezTo>
                  <a:cubicBezTo>
                    <a:pt x="220899" y="561602"/>
                    <a:pt x="219530" y="561602"/>
                    <a:pt x="219530" y="561602"/>
                  </a:cubicBezTo>
                  <a:close/>
                  <a:moveTo>
                    <a:pt x="1142747" y="560232"/>
                  </a:moveTo>
                  <a:cubicBezTo>
                    <a:pt x="1140007" y="562971"/>
                    <a:pt x="1137268" y="562971"/>
                    <a:pt x="1137268" y="567081"/>
                  </a:cubicBezTo>
                  <a:cubicBezTo>
                    <a:pt x="1137268" y="569821"/>
                    <a:pt x="1138638" y="569821"/>
                    <a:pt x="1138638" y="571190"/>
                  </a:cubicBezTo>
                  <a:cubicBezTo>
                    <a:pt x="1140007" y="569821"/>
                    <a:pt x="1141377" y="568451"/>
                    <a:pt x="1142747" y="568451"/>
                  </a:cubicBezTo>
                  <a:close/>
                  <a:moveTo>
                    <a:pt x="98991" y="560232"/>
                  </a:moveTo>
                  <a:lnTo>
                    <a:pt x="104470" y="561602"/>
                  </a:lnTo>
                  <a:lnTo>
                    <a:pt x="101730" y="564341"/>
                  </a:lnTo>
                  <a:cubicBezTo>
                    <a:pt x="100361" y="562971"/>
                    <a:pt x="93512" y="560232"/>
                    <a:pt x="98991" y="560232"/>
                  </a:cubicBezTo>
                  <a:close/>
                  <a:moveTo>
                    <a:pt x="82554" y="560232"/>
                  </a:moveTo>
                  <a:cubicBezTo>
                    <a:pt x="83923" y="560232"/>
                    <a:pt x="86663" y="560232"/>
                    <a:pt x="88033" y="561602"/>
                  </a:cubicBezTo>
                  <a:lnTo>
                    <a:pt x="85293" y="564341"/>
                  </a:lnTo>
                  <a:cubicBezTo>
                    <a:pt x="83923" y="562971"/>
                    <a:pt x="82554" y="562971"/>
                    <a:pt x="82554" y="560232"/>
                  </a:cubicBezTo>
                  <a:close/>
                  <a:moveTo>
                    <a:pt x="94881" y="552014"/>
                  </a:moveTo>
                  <a:lnTo>
                    <a:pt x="100361" y="552014"/>
                  </a:lnTo>
                  <a:cubicBezTo>
                    <a:pt x="98991" y="554753"/>
                    <a:pt x="97621" y="556123"/>
                    <a:pt x="94881" y="556123"/>
                  </a:cubicBezTo>
                  <a:close/>
                  <a:moveTo>
                    <a:pt x="14066" y="549274"/>
                  </a:moveTo>
                  <a:cubicBezTo>
                    <a:pt x="14066" y="550644"/>
                    <a:pt x="15435" y="553383"/>
                    <a:pt x="15435" y="554753"/>
                  </a:cubicBezTo>
                  <a:lnTo>
                    <a:pt x="11327" y="554753"/>
                  </a:lnTo>
                  <a:cubicBezTo>
                    <a:pt x="11327" y="553383"/>
                    <a:pt x="9957" y="552014"/>
                    <a:pt x="9957" y="550644"/>
                  </a:cubicBezTo>
                  <a:cubicBezTo>
                    <a:pt x="9957" y="550644"/>
                    <a:pt x="11327" y="549274"/>
                    <a:pt x="14066" y="549274"/>
                  </a:cubicBezTo>
                  <a:close/>
                  <a:moveTo>
                    <a:pt x="329110" y="546535"/>
                  </a:moveTo>
                  <a:cubicBezTo>
                    <a:pt x="333220" y="546535"/>
                    <a:pt x="337329" y="550644"/>
                    <a:pt x="338699" y="552014"/>
                  </a:cubicBezTo>
                  <a:cubicBezTo>
                    <a:pt x="341438" y="553383"/>
                    <a:pt x="349657" y="552014"/>
                    <a:pt x="352396" y="558863"/>
                  </a:cubicBezTo>
                  <a:cubicBezTo>
                    <a:pt x="355136" y="561602"/>
                    <a:pt x="356506" y="567081"/>
                    <a:pt x="355136" y="569821"/>
                  </a:cubicBezTo>
                  <a:cubicBezTo>
                    <a:pt x="356506" y="572560"/>
                    <a:pt x="357875" y="572560"/>
                    <a:pt x="359245" y="573930"/>
                  </a:cubicBezTo>
                  <a:cubicBezTo>
                    <a:pt x="352396" y="575299"/>
                    <a:pt x="341438" y="580779"/>
                    <a:pt x="337329" y="580779"/>
                  </a:cubicBezTo>
                  <a:cubicBezTo>
                    <a:pt x="334589" y="580779"/>
                    <a:pt x="327741" y="576669"/>
                    <a:pt x="326371" y="572560"/>
                  </a:cubicBezTo>
                  <a:cubicBezTo>
                    <a:pt x="323631" y="567081"/>
                    <a:pt x="325001" y="561602"/>
                    <a:pt x="323631" y="556123"/>
                  </a:cubicBezTo>
                  <a:cubicBezTo>
                    <a:pt x="322261" y="554753"/>
                    <a:pt x="323631" y="552014"/>
                    <a:pt x="322261" y="549274"/>
                  </a:cubicBezTo>
                  <a:cubicBezTo>
                    <a:pt x="325001" y="547904"/>
                    <a:pt x="326371" y="546535"/>
                    <a:pt x="329110" y="546535"/>
                  </a:cubicBezTo>
                  <a:close/>
                  <a:moveTo>
                    <a:pt x="98991" y="545165"/>
                  </a:moveTo>
                  <a:lnTo>
                    <a:pt x="104470" y="546535"/>
                  </a:lnTo>
                  <a:cubicBezTo>
                    <a:pt x="104470" y="546535"/>
                    <a:pt x="104470" y="547904"/>
                    <a:pt x="103100" y="549274"/>
                  </a:cubicBezTo>
                  <a:cubicBezTo>
                    <a:pt x="101730" y="549274"/>
                    <a:pt x="98991" y="546535"/>
                    <a:pt x="98991" y="545165"/>
                  </a:cubicBezTo>
                  <a:close/>
                  <a:moveTo>
                    <a:pt x="30503" y="545165"/>
                  </a:moveTo>
                  <a:cubicBezTo>
                    <a:pt x="35982" y="545165"/>
                    <a:pt x="40091" y="554753"/>
                    <a:pt x="42831" y="560232"/>
                  </a:cubicBezTo>
                  <a:cubicBezTo>
                    <a:pt x="40091" y="561602"/>
                    <a:pt x="38722" y="564341"/>
                    <a:pt x="34612" y="564341"/>
                  </a:cubicBezTo>
                  <a:cubicBezTo>
                    <a:pt x="31873" y="564341"/>
                    <a:pt x="29133" y="560232"/>
                    <a:pt x="26394" y="557493"/>
                  </a:cubicBezTo>
                  <a:lnTo>
                    <a:pt x="26394" y="546535"/>
                  </a:lnTo>
                  <a:cubicBezTo>
                    <a:pt x="27763" y="546535"/>
                    <a:pt x="26394" y="545165"/>
                    <a:pt x="30503" y="545165"/>
                  </a:cubicBezTo>
                  <a:close/>
                  <a:moveTo>
                    <a:pt x="1198393" y="542254"/>
                  </a:moveTo>
                  <a:cubicBezTo>
                    <a:pt x="1198907" y="542083"/>
                    <a:pt x="1199592" y="542425"/>
                    <a:pt x="1200277" y="542425"/>
                  </a:cubicBezTo>
                  <a:lnTo>
                    <a:pt x="1201647" y="549274"/>
                  </a:lnTo>
                  <a:cubicBezTo>
                    <a:pt x="1198907" y="547904"/>
                    <a:pt x="1197537" y="547904"/>
                    <a:pt x="1197537" y="545165"/>
                  </a:cubicBezTo>
                  <a:cubicBezTo>
                    <a:pt x="1197537" y="543110"/>
                    <a:pt x="1197880" y="542425"/>
                    <a:pt x="1198393" y="542254"/>
                  </a:cubicBezTo>
                  <a:close/>
                  <a:moveTo>
                    <a:pt x="316783" y="541056"/>
                  </a:moveTo>
                  <a:lnTo>
                    <a:pt x="320892" y="541056"/>
                  </a:lnTo>
                  <a:lnTo>
                    <a:pt x="320892" y="543795"/>
                  </a:lnTo>
                  <a:lnTo>
                    <a:pt x="316783" y="543795"/>
                  </a:lnTo>
                  <a:close/>
                  <a:moveTo>
                    <a:pt x="1140007" y="535576"/>
                  </a:moveTo>
                  <a:cubicBezTo>
                    <a:pt x="1124940" y="534207"/>
                    <a:pt x="1120831" y="546535"/>
                    <a:pt x="1122201" y="556123"/>
                  </a:cubicBezTo>
                  <a:lnTo>
                    <a:pt x="1127679" y="556123"/>
                  </a:lnTo>
                  <a:cubicBezTo>
                    <a:pt x="1131789" y="556123"/>
                    <a:pt x="1137268" y="552014"/>
                    <a:pt x="1141377" y="547904"/>
                  </a:cubicBezTo>
                  <a:lnTo>
                    <a:pt x="1141377" y="542425"/>
                  </a:lnTo>
                  <a:cubicBezTo>
                    <a:pt x="1140007" y="542425"/>
                    <a:pt x="1137268" y="541056"/>
                    <a:pt x="1135898" y="539686"/>
                  </a:cubicBezTo>
                  <a:cubicBezTo>
                    <a:pt x="1138638" y="538316"/>
                    <a:pt x="1140007" y="536946"/>
                    <a:pt x="1140007" y="535576"/>
                  </a:cubicBezTo>
                  <a:close/>
                  <a:moveTo>
                    <a:pt x="1233151" y="532837"/>
                  </a:moveTo>
                  <a:cubicBezTo>
                    <a:pt x="1234521" y="532837"/>
                    <a:pt x="1234521" y="534207"/>
                    <a:pt x="1234521" y="535576"/>
                  </a:cubicBezTo>
                  <a:cubicBezTo>
                    <a:pt x="1233151" y="535576"/>
                    <a:pt x="1230412" y="536946"/>
                    <a:pt x="1229042" y="535576"/>
                  </a:cubicBezTo>
                  <a:cubicBezTo>
                    <a:pt x="1230412" y="534207"/>
                    <a:pt x="1231781" y="532837"/>
                    <a:pt x="1233151" y="532837"/>
                  </a:cubicBezTo>
                  <a:close/>
                  <a:moveTo>
                    <a:pt x="1067410" y="530098"/>
                  </a:moveTo>
                  <a:cubicBezTo>
                    <a:pt x="1067410" y="531467"/>
                    <a:pt x="1066040" y="534207"/>
                    <a:pt x="1067410" y="536946"/>
                  </a:cubicBezTo>
                  <a:cubicBezTo>
                    <a:pt x="1066040" y="538316"/>
                    <a:pt x="1063301" y="539686"/>
                    <a:pt x="1061931" y="539686"/>
                  </a:cubicBezTo>
                  <a:lnTo>
                    <a:pt x="1060561" y="532837"/>
                  </a:lnTo>
                  <a:cubicBezTo>
                    <a:pt x="1061931" y="532837"/>
                    <a:pt x="1063301" y="531467"/>
                    <a:pt x="1064671" y="532837"/>
                  </a:cubicBezTo>
                  <a:close/>
                  <a:moveTo>
                    <a:pt x="1292050" y="525988"/>
                  </a:moveTo>
                  <a:cubicBezTo>
                    <a:pt x="1292050" y="528728"/>
                    <a:pt x="1289311" y="524618"/>
                    <a:pt x="1289311" y="527358"/>
                  </a:cubicBezTo>
                  <a:cubicBezTo>
                    <a:pt x="1289311" y="524618"/>
                    <a:pt x="1290681" y="525988"/>
                    <a:pt x="1292050" y="525988"/>
                  </a:cubicBezTo>
                  <a:close/>
                  <a:moveTo>
                    <a:pt x="100361" y="524618"/>
                  </a:moveTo>
                  <a:cubicBezTo>
                    <a:pt x="101730" y="524618"/>
                    <a:pt x="103100" y="524618"/>
                    <a:pt x="104470" y="528728"/>
                  </a:cubicBezTo>
                  <a:cubicBezTo>
                    <a:pt x="101730" y="530098"/>
                    <a:pt x="98991" y="530098"/>
                    <a:pt x="96251" y="528728"/>
                  </a:cubicBezTo>
                  <a:close/>
                  <a:moveTo>
                    <a:pt x="1196167" y="520509"/>
                  </a:moveTo>
                  <a:cubicBezTo>
                    <a:pt x="1196167" y="520509"/>
                    <a:pt x="1197537" y="521879"/>
                    <a:pt x="1197537" y="523249"/>
                  </a:cubicBezTo>
                  <a:cubicBezTo>
                    <a:pt x="1197537" y="523249"/>
                    <a:pt x="1193428" y="525988"/>
                    <a:pt x="1193428" y="521879"/>
                  </a:cubicBezTo>
                  <a:cubicBezTo>
                    <a:pt x="1193428" y="519139"/>
                    <a:pt x="1194798" y="520509"/>
                    <a:pt x="1196167" y="520509"/>
                  </a:cubicBezTo>
                  <a:close/>
                  <a:moveTo>
                    <a:pt x="1035906" y="519139"/>
                  </a:moveTo>
                  <a:cubicBezTo>
                    <a:pt x="1044124" y="519139"/>
                    <a:pt x="1045494" y="525988"/>
                    <a:pt x="1045494" y="530098"/>
                  </a:cubicBezTo>
                  <a:cubicBezTo>
                    <a:pt x="1045494" y="532837"/>
                    <a:pt x="1048233" y="535576"/>
                    <a:pt x="1048233" y="539686"/>
                  </a:cubicBezTo>
                  <a:cubicBezTo>
                    <a:pt x="1048233" y="545165"/>
                    <a:pt x="1042755" y="546535"/>
                    <a:pt x="1040015" y="546535"/>
                  </a:cubicBezTo>
                  <a:cubicBezTo>
                    <a:pt x="1037275" y="546535"/>
                    <a:pt x="1035906" y="545165"/>
                    <a:pt x="1033166" y="543795"/>
                  </a:cubicBezTo>
                  <a:cubicBezTo>
                    <a:pt x="1033166" y="538316"/>
                    <a:pt x="1027687" y="530098"/>
                    <a:pt x="1027687" y="527358"/>
                  </a:cubicBezTo>
                  <a:cubicBezTo>
                    <a:pt x="1027687" y="519139"/>
                    <a:pt x="1034536" y="519139"/>
                    <a:pt x="1035906" y="519139"/>
                  </a:cubicBezTo>
                  <a:close/>
                  <a:moveTo>
                    <a:pt x="327741" y="517770"/>
                  </a:moveTo>
                  <a:cubicBezTo>
                    <a:pt x="330480" y="519139"/>
                    <a:pt x="334589" y="519139"/>
                    <a:pt x="340068" y="520509"/>
                  </a:cubicBezTo>
                  <a:cubicBezTo>
                    <a:pt x="340068" y="521879"/>
                    <a:pt x="341438" y="524618"/>
                    <a:pt x="340068" y="528728"/>
                  </a:cubicBezTo>
                  <a:cubicBezTo>
                    <a:pt x="338699" y="528728"/>
                    <a:pt x="338699" y="530098"/>
                    <a:pt x="334589" y="530098"/>
                  </a:cubicBezTo>
                  <a:cubicBezTo>
                    <a:pt x="331850" y="530098"/>
                    <a:pt x="326371" y="524618"/>
                    <a:pt x="326371" y="521879"/>
                  </a:cubicBezTo>
                  <a:cubicBezTo>
                    <a:pt x="326371" y="517770"/>
                    <a:pt x="327741" y="519139"/>
                    <a:pt x="327741" y="517770"/>
                  </a:cubicBezTo>
                  <a:close/>
                  <a:moveTo>
                    <a:pt x="1215344" y="515030"/>
                  </a:moveTo>
                  <a:lnTo>
                    <a:pt x="1219453" y="515030"/>
                  </a:lnTo>
                  <a:cubicBezTo>
                    <a:pt x="1220823" y="516400"/>
                    <a:pt x="1222193" y="516400"/>
                    <a:pt x="1222193" y="520509"/>
                  </a:cubicBezTo>
                  <a:cubicBezTo>
                    <a:pt x="1222193" y="523249"/>
                    <a:pt x="1220823" y="524618"/>
                    <a:pt x="1220823" y="524618"/>
                  </a:cubicBezTo>
                  <a:cubicBezTo>
                    <a:pt x="1219453" y="524618"/>
                    <a:pt x="1220823" y="525988"/>
                    <a:pt x="1216714" y="525988"/>
                  </a:cubicBezTo>
                  <a:cubicBezTo>
                    <a:pt x="1213974" y="525988"/>
                    <a:pt x="1212605" y="523249"/>
                    <a:pt x="1212605" y="519139"/>
                  </a:cubicBezTo>
                  <a:cubicBezTo>
                    <a:pt x="1212605" y="516400"/>
                    <a:pt x="1213974" y="516400"/>
                    <a:pt x="1215344" y="515030"/>
                  </a:cubicBezTo>
                  <a:close/>
                  <a:moveTo>
                    <a:pt x="1264655" y="510921"/>
                  </a:moveTo>
                  <a:cubicBezTo>
                    <a:pt x="1266025" y="512291"/>
                    <a:pt x="1266025" y="513660"/>
                    <a:pt x="1264655" y="515030"/>
                  </a:cubicBezTo>
                  <a:lnTo>
                    <a:pt x="1261916" y="512291"/>
                  </a:lnTo>
                  <a:cubicBezTo>
                    <a:pt x="1261916" y="512291"/>
                    <a:pt x="1263285" y="510921"/>
                    <a:pt x="1264655" y="510921"/>
                  </a:cubicBezTo>
                  <a:close/>
                  <a:moveTo>
                    <a:pt x="490742" y="508181"/>
                  </a:moveTo>
                  <a:cubicBezTo>
                    <a:pt x="490742" y="508181"/>
                    <a:pt x="492112" y="509551"/>
                    <a:pt x="492112" y="510921"/>
                  </a:cubicBezTo>
                  <a:lnTo>
                    <a:pt x="486632" y="510921"/>
                  </a:lnTo>
                  <a:cubicBezTo>
                    <a:pt x="488002" y="509551"/>
                    <a:pt x="489372" y="508181"/>
                    <a:pt x="490742" y="508181"/>
                  </a:cubicBezTo>
                  <a:close/>
                  <a:moveTo>
                    <a:pt x="1137268" y="506811"/>
                  </a:moveTo>
                  <a:cubicBezTo>
                    <a:pt x="1131789" y="509551"/>
                    <a:pt x="1133159" y="516400"/>
                    <a:pt x="1130419" y="521879"/>
                  </a:cubicBezTo>
                  <a:cubicBezTo>
                    <a:pt x="1133159" y="523249"/>
                    <a:pt x="1135898" y="523249"/>
                    <a:pt x="1138638" y="524618"/>
                  </a:cubicBezTo>
                  <a:cubicBezTo>
                    <a:pt x="1138638" y="510921"/>
                    <a:pt x="1137268" y="508181"/>
                    <a:pt x="1137268" y="506811"/>
                  </a:cubicBezTo>
                  <a:close/>
                  <a:moveTo>
                    <a:pt x="437321" y="499963"/>
                  </a:moveTo>
                  <a:lnTo>
                    <a:pt x="441431" y="499963"/>
                  </a:lnTo>
                  <a:cubicBezTo>
                    <a:pt x="441431" y="501333"/>
                    <a:pt x="441431" y="502702"/>
                    <a:pt x="440061" y="504072"/>
                  </a:cubicBezTo>
                  <a:cubicBezTo>
                    <a:pt x="438691" y="502702"/>
                    <a:pt x="437321" y="501333"/>
                    <a:pt x="437321" y="499963"/>
                  </a:cubicBezTo>
                  <a:close/>
                  <a:moveTo>
                    <a:pt x="359245" y="499963"/>
                  </a:moveTo>
                  <a:cubicBezTo>
                    <a:pt x="360615" y="501333"/>
                    <a:pt x="363354" y="499963"/>
                    <a:pt x="363354" y="504072"/>
                  </a:cubicBezTo>
                  <a:cubicBezTo>
                    <a:pt x="363354" y="506811"/>
                    <a:pt x="361984" y="508181"/>
                    <a:pt x="360615" y="509551"/>
                  </a:cubicBezTo>
                  <a:lnTo>
                    <a:pt x="355136" y="509551"/>
                  </a:lnTo>
                  <a:lnTo>
                    <a:pt x="352396" y="506811"/>
                  </a:lnTo>
                  <a:cubicBezTo>
                    <a:pt x="353766" y="504072"/>
                    <a:pt x="356506" y="501333"/>
                    <a:pt x="359245" y="499963"/>
                  </a:cubicBezTo>
                  <a:close/>
                  <a:moveTo>
                    <a:pt x="1272874" y="498593"/>
                  </a:moveTo>
                  <a:cubicBezTo>
                    <a:pt x="1274244" y="499963"/>
                    <a:pt x="1272874" y="502702"/>
                    <a:pt x="1272874" y="505442"/>
                  </a:cubicBezTo>
                  <a:cubicBezTo>
                    <a:pt x="1271504" y="505442"/>
                    <a:pt x="1271504" y="502702"/>
                    <a:pt x="1270134" y="499963"/>
                  </a:cubicBezTo>
                  <a:cubicBezTo>
                    <a:pt x="1270134" y="499963"/>
                    <a:pt x="1271504" y="498593"/>
                    <a:pt x="1272874" y="498593"/>
                  </a:cubicBezTo>
                  <a:close/>
                  <a:moveTo>
                    <a:pt x="429103" y="486265"/>
                  </a:moveTo>
                  <a:cubicBezTo>
                    <a:pt x="433212" y="486265"/>
                    <a:pt x="433212" y="487635"/>
                    <a:pt x="434582" y="487635"/>
                  </a:cubicBezTo>
                  <a:lnTo>
                    <a:pt x="434582" y="493114"/>
                  </a:lnTo>
                  <a:cubicBezTo>
                    <a:pt x="433212" y="494484"/>
                    <a:pt x="431842" y="495853"/>
                    <a:pt x="429103" y="495853"/>
                  </a:cubicBezTo>
                  <a:cubicBezTo>
                    <a:pt x="424994" y="495853"/>
                    <a:pt x="424994" y="494484"/>
                    <a:pt x="423624" y="494484"/>
                  </a:cubicBezTo>
                  <a:cubicBezTo>
                    <a:pt x="423624" y="494484"/>
                    <a:pt x="422254" y="494484"/>
                    <a:pt x="422254" y="491744"/>
                  </a:cubicBezTo>
                  <a:cubicBezTo>
                    <a:pt x="422254" y="487635"/>
                    <a:pt x="426363" y="486265"/>
                    <a:pt x="429103" y="486265"/>
                  </a:cubicBezTo>
                  <a:close/>
                  <a:moveTo>
                    <a:pt x="1205756" y="484895"/>
                  </a:moveTo>
                  <a:cubicBezTo>
                    <a:pt x="1204386" y="484895"/>
                    <a:pt x="1203016" y="483526"/>
                    <a:pt x="1203016" y="486265"/>
                  </a:cubicBezTo>
                  <a:cubicBezTo>
                    <a:pt x="1203016" y="483526"/>
                    <a:pt x="1205756" y="486265"/>
                    <a:pt x="1205756" y="484895"/>
                  </a:cubicBezTo>
                  <a:close/>
                  <a:moveTo>
                    <a:pt x="549641" y="482156"/>
                  </a:moveTo>
                  <a:cubicBezTo>
                    <a:pt x="552381" y="482156"/>
                    <a:pt x="555120" y="483526"/>
                    <a:pt x="557860" y="486265"/>
                  </a:cubicBezTo>
                  <a:lnTo>
                    <a:pt x="557860" y="490375"/>
                  </a:lnTo>
                  <a:lnTo>
                    <a:pt x="549641" y="490375"/>
                  </a:lnTo>
                  <a:cubicBezTo>
                    <a:pt x="548272" y="487635"/>
                    <a:pt x="548272" y="484895"/>
                    <a:pt x="549641" y="482156"/>
                  </a:cubicBezTo>
                  <a:close/>
                  <a:moveTo>
                    <a:pt x="1211235" y="479416"/>
                  </a:moveTo>
                  <a:lnTo>
                    <a:pt x="1216714" y="479416"/>
                  </a:lnTo>
                  <a:cubicBezTo>
                    <a:pt x="1216714" y="482156"/>
                    <a:pt x="1218084" y="486265"/>
                    <a:pt x="1216714" y="489005"/>
                  </a:cubicBezTo>
                  <a:cubicBezTo>
                    <a:pt x="1215344" y="489005"/>
                    <a:pt x="1212605" y="487635"/>
                    <a:pt x="1209865" y="486265"/>
                  </a:cubicBezTo>
                  <a:close/>
                  <a:moveTo>
                    <a:pt x="74335" y="475307"/>
                  </a:moveTo>
                  <a:cubicBezTo>
                    <a:pt x="74335" y="479416"/>
                    <a:pt x="78445" y="476677"/>
                    <a:pt x="78445" y="478047"/>
                  </a:cubicBezTo>
                  <a:cubicBezTo>
                    <a:pt x="77075" y="478047"/>
                    <a:pt x="74335" y="479416"/>
                    <a:pt x="74335" y="475307"/>
                  </a:cubicBezTo>
                  <a:close/>
                  <a:moveTo>
                    <a:pt x="349657" y="472568"/>
                  </a:moveTo>
                  <a:lnTo>
                    <a:pt x="355136" y="472568"/>
                  </a:lnTo>
                  <a:cubicBezTo>
                    <a:pt x="355136" y="472568"/>
                    <a:pt x="356506" y="473937"/>
                    <a:pt x="356506" y="476677"/>
                  </a:cubicBezTo>
                  <a:cubicBezTo>
                    <a:pt x="355136" y="476677"/>
                    <a:pt x="352396" y="478047"/>
                    <a:pt x="349657" y="476677"/>
                  </a:cubicBezTo>
                  <a:close/>
                  <a:moveTo>
                    <a:pt x="378422" y="469828"/>
                  </a:moveTo>
                  <a:cubicBezTo>
                    <a:pt x="378422" y="469828"/>
                    <a:pt x="379791" y="471198"/>
                    <a:pt x="379791" y="472568"/>
                  </a:cubicBezTo>
                  <a:lnTo>
                    <a:pt x="375682" y="472568"/>
                  </a:lnTo>
                  <a:close/>
                  <a:moveTo>
                    <a:pt x="1229042" y="467088"/>
                  </a:moveTo>
                  <a:lnTo>
                    <a:pt x="1233151" y="467088"/>
                  </a:lnTo>
                  <a:cubicBezTo>
                    <a:pt x="1233151" y="468458"/>
                    <a:pt x="1234521" y="469828"/>
                    <a:pt x="1234521" y="473937"/>
                  </a:cubicBezTo>
                  <a:cubicBezTo>
                    <a:pt x="1234521" y="476677"/>
                    <a:pt x="1229042" y="478047"/>
                    <a:pt x="1226302" y="478047"/>
                  </a:cubicBezTo>
                  <a:cubicBezTo>
                    <a:pt x="1224932" y="476677"/>
                    <a:pt x="1224932" y="476677"/>
                    <a:pt x="1224932" y="473937"/>
                  </a:cubicBezTo>
                  <a:cubicBezTo>
                    <a:pt x="1224932" y="469828"/>
                    <a:pt x="1227672" y="469828"/>
                    <a:pt x="1229042" y="467088"/>
                  </a:cubicBezTo>
                  <a:close/>
                  <a:moveTo>
                    <a:pt x="357875" y="457500"/>
                  </a:moveTo>
                  <a:lnTo>
                    <a:pt x="357875" y="465719"/>
                  </a:lnTo>
                  <a:cubicBezTo>
                    <a:pt x="356506" y="464349"/>
                    <a:pt x="355136" y="461610"/>
                    <a:pt x="352396" y="460240"/>
                  </a:cubicBezTo>
                  <a:cubicBezTo>
                    <a:pt x="353766" y="458870"/>
                    <a:pt x="356506" y="457500"/>
                    <a:pt x="357875" y="457500"/>
                  </a:cubicBezTo>
                  <a:close/>
                  <a:moveTo>
                    <a:pt x="389380" y="453391"/>
                  </a:moveTo>
                  <a:cubicBezTo>
                    <a:pt x="390749" y="453391"/>
                    <a:pt x="392119" y="453391"/>
                    <a:pt x="393489" y="454761"/>
                  </a:cubicBezTo>
                  <a:cubicBezTo>
                    <a:pt x="392119" y="457500"/>
                    <a:pt x="389380" y="457500"/>
                    <a:pt x="388010" y="457500"/>
                  </a:cubicBezTo>
                  <a:close/>
                  <a:moveTo>
                    <a:pt x="101730" y="446542"/>
                  </a:moveTo>
                  <a:cubicBezTo>
                    <a:pt x="103100" y="446542"/>
                    <a:pt x="104470" y="446542"/>
                    <a:pt x="105840" y="447912"/>
                  </a:cubicBezTo>
                  <a:cubicBezTo>
                    <a:pt x="105840" y="447912"/>
                    <a:pt x="105840" y="449282"/>
                    <a:pt x="104470" y="450651"/>
                  </a:cubicBezTo>
                  <a:cubicBezTo>
                    <a:pt x="103100" y="449282"/>
                    <a:pt x="101730" y="447912"/>
                    <a:pt x="101730" y="446542"/>
                  </a:cubicBezTo>
                  <a:close/>
                  <a:moveTo>
                    <a:pt x="1041385" y="427365"/>
                  </a:moveTo>
                  <a:cubicBezTo>
                    <a:pt x="1042755" y="427365"/>
                    <a:pt x="1044124" y="427365"/>
                    <a:pt x="1045494" y="428735"/>
                  </a:cubicBezTo>
                  <a:cubicBezTo>
                    <a:pt x="1045494" y="431475"/>
                    <a:pt x="1044124" y="431475"/>
                    <a:pt x="1044124" y="432845"/>
                  </a:cubicBezTo>
                  <a:cubicBezTo>
                    <a:pt x="1042755" y="432845"/>
                    <a:pt x="1041385" y="432845"/>
                    <a:pt x="1040015" y="431475"/>
                  </a:cubicBezTo>
                  <a:close/>
                  <a:moveTo>
                    <a:pt x="442800" y="420517"/>
                  </a:moveTo>
                  <a:lnTo>
                    <a:pt x="448279" y="421887"/>
                  </a:lnTo>
                  <a:cubicBezTo>
                    <a:pt x="446910" y="423256"/>
                    <a:pt x="445540" y="424626"/>
                    <a:pt x="442800" y="424626"/>
                  </a:cubicBezTo>
                  <a:close/>
                  <a:moveTo>
                    <a:pt x="368" y="399970"/>
                  </a:moveTo>
                  <a:lnTo>
                    <a:pt x="5847" y="401340"/>
                  </a:lnTo>
                  <a:lnTo>
                    <a:pt x="5847" y="409559"/>
                  </a:lnTo>
                  <a:lnTo>
                    <a:pt x="59" y="409559"/>
                  </a:lnTo>
                  <a:lnTo>
                    <a:pt x="62" y="409058"/>
                  </a:lnTo>
                  <a:lnTo>
                    <a:pt x="0" y="400339"/>
                  </a:lnTo>
                  <a:close/>
                  <a:moveTo>
                    <a:pt x="486632" y="364357"/>
                  </a:moveTo>
                  <a:cubicBezTo>
                    <a:pt x="488002" y="364357"/>
                    <a:pt x="490742" y="367096"/>
                    <a:pt x="493482" y="368466"/>
                  </a:cubicBezTo>
                  <a:cubicBezTo>
                    <a:pt x="492112" y="368466"/>
                    <a:pt x="489372" y="367096"/>
                    <a:pt x="486632" y="368466"/>
                  </a:cubicBezTo>
                  <a:cubicBezTo>
                    <a:pt x="485263" y="367096"/>
                    <a:pt x="485263" y="365726"/>
                    <a:pt x="486632" y="364357"/>
                  </a:cubicBezTo>
                  <a:close/>
                  <a:moveTo>
                    <a:pt x="319522" y="345180"/>
                  </a:moveTo>
                  <a:lnTo>
                    <a:pt x="325001" y="346550"/>
                  </a:lnTo>
                  <a:lnTo>
                    <a:pt x="323631" y="349289"/>
                  </a:lnTo>
                  <a:lnTo>
                    <a:pt x="319522" y="349289"/>
                  </a:lnTo>
                  <a:cubicBezTo>
                    <a:pt x="318152" y="347919"/>
                    <a:pt x="318152" y="346550"/>
                    <a:pt x="319522" y="345180"/>
                  </a:cubicBezTo>
                  <a:close/>
                  <a:moveTo>
                    <a:pt x="823593" y="319154"/>
                  </a:moveTo>
                  <a:cubicBezTo>
                    <a:pt x="823593" y="332852"/>
                    <a:pt x="822223" y="346550"/>
                    <a:pt x="820854" y="365726"/>
                  </a:cubicBezTo>
                  <a:cubicBezTo>
                    <a:pt x="833181" y="354768"/>
                    <a:pt x="842770" y="353399"/>
                    <a:pt x="842770" y="341071"/>
                  </a:cubicBezTo>
                  <a:cubicBezTo>
                    <a:pt x="842770" y="336961"/>
                    <a:pt x="829072" y="324634"/>
                    <a:pt x="823593" y="319154"/>
                  </a:cubicBezTo>
                  <a:close/>
                  <a:moveTo>
                    <a:pt x="1123570" y="146565"/>
                  </a:moveTo>
                  <a:cubicBezTo>
                    <a:pt x="1144117" y="146565"/>
                    <a:pt x="1146856" y="152044"/>
                    <a:pt x="1152335" y="176699"/>
                  </a:cubicBezTo>
                  <a:cubicBezTo>
                    <a:pt x="1152335" y="179439"/>
                    <a:pt x="1157814" y="180809"/>
                    <a:pt x="1157814" y="184918"/>
                  </a:cubicBezTo>
                  <a:cubicBezTo>
                    <a:pt x="1157814" y="187658"/>
                    <a:pt x="1149596" y="195876"/>
                    <a:pt x="1148226" y="201355"/>
                  </a:cubicBezTo>
                  <a:cubicBezTo>
                    <a:pt x="1146856" y="202725"/>
                    <a:pt x="1148226" y="205464"/>
                    <a:pt x="1148226" y="208204"/>
                  </a:cubicBezTo>
                  <a:lnTo>
                    <a:pt x="1148226" y="216423"/>
                  </a:lnTo>
                  <a:cubicBezTo>
                    <a:pt x="1157814" y="220532"/>
                    <a:pt x="1168772" y="224641"/>
                    <a:pt x="1179730" y="227381"/>
                  </a:cubicBezTo>
                  <a:cubicBezTo>
                    <a:pt x="1185209" y="228750"/>
                    <a:pt x="1194798" y="223271"/>
                    <a:pt x="1203016" y="230120"/>
                  </a:cubicBezTo>
                  <a:cubicBezTo>
                    <a:pt x="1211235" y="236969"/>
                    <a:pt x="1211235" y="245187"/>
                    <a:pt x="1215344" y="254776"/>
                  </a:cubicBezTo>
                  <a:cubicBezTo>
                    <a:pt x="1219453" y="262994"/>
                    <a:pt x="1226302" y="279431"/>
                    <a:pt x="1230412" y="289020"/>
                  </a:cubicBezTo>
                  <a:cubicBezTo>
                    <a:pt x="1233151" y="297238"/>
                    <a:pt x="1241370" y="304087"/>
                    <a:pt x="1242739" y="313675"/>
                  </a:cubicBezTo>
                  <a:cubicBezTo>
                    <a:pt x="1244109" y="317785"/>
                    <a:pt x="1241370" y="324634"/>
                    <a:pt x="1242739" y="330112"/>
                  </a:cubicBezTo>
                  <a:cubicBezTo>
                    <a:pt x="1242739" y="338331"/>
                    <a:pt x="1252327" y="389012"/>
                    <a:pt x="1252327" y="406819"/>
                  </a:cubicBezTo>
                  <a:cubicBezTo>
                    <a:pt x="1252327" y="409559"/>
                    <a:pt x="1253697" y="421887"/>
                    <a:pt x="1255067" y="430105"/>
                  </a:cubicBezTo>
                  <a:cubicBezTo>
                    <a:pt x="1255067" y="434214"/>
                    <a:pt x="1261916" y="439693"/>
                    <a:pt x="1261916" y="442433"/>
                  </a:cubicBezTo>
                  <a:cubicBezTo>
                    <a:pt x="1261916" y="449282"/>
                    <a:pt x="1249588" y="449282"/>
                    <a:pt x="1246849" y="457500"/>
                  </a:cubicBezTo>
                  <a:cubicBezTo>
                    <a:pt x="1245479" y="456130"/>
                    <a:pt x="1237260" y="441063"/>
                    <a:pt x="1237260" y="438323"/>
                  </a:cubicBezTo>
                  <a:cubicBezTo>
                    <a:pt x="1237260" y="435584"/>
                    <a:pt x="1240000" y="434214"/>
                    <a:pt x="1240000" y="430105"/>
                  </a:cubicBezTo>
                  <a:cubicBezTo>
                    <a:pt x="1240000" y="427365"/>
                    <a:pt x="1235890" y="417777"/>
                    <a:pt x="1235890" y="410928"/>
                  </a:cubicBezTo>
                  <a:lnTo>
                    <a:pt x="1235890" y="405449"/>
                  </a:lnTo>
                  <a:cubicBezTo>
                    <a:pt x="1235890" y="398600"/>
                    <a:pt x="1238630" y="389012"/>
                    <a:pt x="1235890" y="382163"/>
                  </a:cubicBezTo>
                  <a:cubicBezTo>
                    <a:pt x="1230412" y="365726"/>
                    <a:pt x="1220823" y="350659"/>
                    <a:pt x="1215344" y="334222"/>
                  </a:cubicBezTo>
                  <a:cubicBezTo>
                    <a:pt x="1211235" y="324634"/>
                    <a:pt x="1212605" y="313675"/>
                    <a:pt x="1209865" y="305457"/>
                  </a:cubicBezTo>
                  <a:cubicBezTo>
                    <a:pt x="1207125" y="295869"/>
                    <a:pt x="1200277" y="289020"/>
                    <a:pt x="1193428" y="280801"/>
                  </a:cubicBezTo>
                  <a:cubicBezTo>
                    <a:pt x="1190689" y="282171"/>
                    <a:pt x="1189319" y="286280"/>
                    <a:pt x="1189319" y="289020"/>
                  </a:cubicBezTo>
                  <a:lnTo>
                    <a:pt x="1207125" y="391752"/>
                  </a:lnTo>
                  <a:cubicBezTo>
                    <a:pt x="1207125" y="399970"/>
                    <a:pt x="1201647" y="402710"/>
                    <a:pt x="1201647" y="408189"/>
                  </a:cubicBezTo>
                  <a:cubicBezTo>
                    <a:pt x="1201647" y="410928"/>
                    <a:pt x="1204386" y="415038"/>
                    <a:pt x="1204386" y="419147"/>
                  </a:cubicBezTo>
                  <a:cubicBezTo>
                    <a:pt x="1204386" y="421887"/>
                    <a:pt x="1193428" y="431475"/>
                    <a:pt x="1193428" y="435584"/>
                  </a:cubicBezTo>
                  <a:cubicBezTo>
                    <a:pt x="1193428" y="438323"/>
                    <a:pt x="1200277" y="445172"/>
                    <a:pt x="1200277" y="449282"/>
                  </a:cubicBezTo>
                  <a:cubicBezTo>
                    <a:pt x="1200277" y="452021"/>
                    <a:pt x="1194798" y="464349"/>
                    <a:pt x="1189319" y="471198"/>
                  </a:cubicBezTo>
                  <a:cubicBezTo>
                    <a:pt x="1190689" y="472568"/>
                    <a:pt x="1194798" y="473937"/>
                    <a:pt x="1194798" y="476677"/>
                  </a:cubicBezTo>
                  <a:cubicBezTo>
                    <a:pt x="1194798" y="480786"/>
                    <a:pt x="1189319" y="483526"/>
                    <a:pt x="1189319" y="487635"/>
                  </a:cubicBezTo>
                  <a:cubicBezTo>
                    <a:pt x="1189319" y="490375"/>
                    <a:pt x="1192058" y="494484"/>
                    <a:pt x="1194798" y="497223"/>
                  </a:cubicBezTo>
                  <a:cubicBezTo>
                    <a:pt x="1196167" y="497223"/>
                    <a:pt x="1198907" y="494484"/>
                    <a:pt x="1200277" y="493114"/>
                  </a:cubicBezTo>
                  <a:lnTo>
                    <a:pt x="1203016" y="495853"/>
                  </a:lnTo>
                  <a:lnTo>
                    <a:pt x="1203016" y="501333"/>
                  </a:lnTo>
                  <a:cubicBezTo>
                    <a:pt x="1200277" y="501333"/>
                    <a:pt x="1197537" y="499963"/>
                    <a:pt x="1196167" y="497223"/>
                  </a:cubicBezTo>
                  <a:cubicBezTo>
                    <a:pt x="1189319" y="498593"/>
                    <a:pt x="1187949" y="509551"/>
                    <a:pt x="1182470" y="505442"/>
                  </a:cubicBezTo>
                  <a:cubicBezTo>
                    <a:pt x="1181100" y="513660"/>
                    <a:pt x="1179730" y="527358"/>
                    <a:pt x="1179730" y="530098"/>
                  </a:cubicBezTo>
                  <a:cubicBezTo>
                    <a:pt x="1179730" y="534207"/>
                    <a:pt x="1176991" y="530098"/>
                    <a:pt x="1175621" y="531467"/>
                  </a:cubicBezTo>
                  <a:cubicBezTo>
                    <a:pt x="1167402" y="553383"/>
                    <a:pt x="1159184" y="567081"/>
                    <a:pt x="1159184" y="588997"/>
                  </a:cubicBezTo>
                  <a:cubicBezTo>
                    <a:pt x="1159184" y="588997"/>
                    <a:pt x="1164663" y="599955"/>
                    <a:pt x="1167402" y="602695"/>
                  </a:cubicBezTo>
                  <a:cubicBezTo>
                    <a:pt x="1166033" y="602695"/>
                    <a:pt x="1164663" y="602695"/>
                    <a:pt x="1164663" y="605434"/>
                  </a:cubicBezTo>
                  <a:cubicBezTo>
                    <a:pt x="1164663" y="609544"/>
                    <a:pt x="1167402" y="613653"/>
                    <a:pt x="1168772" y="613653"/>
                  </a:cubicBezTo>
                  <a:lnTo>
                    <a:pt x="1168772" y="616392"/>
                  </a:lnTo>
                  <a:cubicBezTo>
                    <a:pt x="1168772" y="619132"/>
                    <a:pt x="1171512" y="624611"/>
                    <a:pt x="1171512" y="628720"/>
                  </a:cubicBezTo>
                  <a:cubicBezTo>
                    <a:pt x="1172882" y="634199"/>
                    <a:pt x="1171512" y="641048"/>
                    <a:pt x="1171512" y="649267"/>
                  </a:cubicBezTo>
                  <a:lnTo>
                    <a:pt x="1172749" y="649576"/>
                  </a:lnTo>
                  <a:lnTo>
                    <a:pt x="1168772" y="658855"/>
                  </a:lnTo>
                  <a:cubicBezTo>
                    <a:pt x="1168772" y="662964"/>
                    <a:pt x="1170142" y="661594"/>
                    <a:pt x="1171512" y="662964"/>
                  </a:cubicBezTo>
                  <a:cubicBezTo>
                    <a:pt x="1167402" y="664334"/>
                    <a:pt x="1161924" y="667074"/>
                    <a:pt x="1157814" y="669813"/>
                  </a:cubicBezTo>
                  <a:cubicBezTo>
                    <a:pt x="1157814" y="671183"/>
                    <a:pt x="1159184" y="673922"/>
                    <a:pt x="1160554" y="675292"/>
                  </a:cubicBezTo>
                  <a:lnTo>
                    <a:pt x="1156444" y="675292"/>
                  </a:lnTo>
                  <a:cubicBezTo>
                    <a:pt x="1156444" y="673922"/>
                    <a:pt x="1157814" y="673922"/>
                    <a:pt x="1157814" y="671183"/>
                  </a:cubicBezTo>
                  <a:cubicBezTo>
                    <a:pt x="1157814" y="667074"/>
                    <a:pt x="1152335" y="667074"/>
                    <a:pt x="1150966" y="667074"/>
                  </a:cubicBezTo>
                  <a:cubicBezTo>
                    <a:pt x="1142747" y="661594"/>
                    <a:pt x="1142747" y="653376"/>
                    <a:pt x="1140007" y="647897"/>
                  </a:cubicBezTo>
                  <a:cubicBezTo>
                    <a:pt x="1137268" y="649267"/>
                    <a:pt x="1135898" y="653376"/>
                    <a:pt x="1135898" y="656116"/>
                  </a:cubicBezTo>
                  <a:cubicBezTo>
                    <a:pt x="1133159" y="653376"/>
                    <a:pt x="1131104" y="652006"/>
                    <a:pt x="1129734" y="651835"/>
                  </a:cubicBezTo>
                  <a:lnTo>
                    <a:pt x="1127923" y="654400"/>
                  </a:lnTo>
                  <a:lnTo>
                    <a:pt x="1126310" y="650636"/>
                  </a:lnTo>
                  <a:cubicBezTo>
                    <a:pt x="1124940" y="650636"/>
                    <a:pt x="1123570" y="653376"/>
                    <a:pt x="1122201" y="654746"/>
                  </a:cubicBezTo>
                  <a:cubicBezTo>
                    <a:pt x="1119461" y="656116"/>
                    <a:pt x="1115352" y="656116"/>
                    <a:pt x="1112612" y="657485"/>
                  </a:cubicBezTo>
                  <a:lnTo>
                    <a:pt x="1112612" y="665704"/>
                  </a:lnTo>
                  <a:cubicBezTo>
                    <a:pt x="1112612" y="665704"/>
                    <a:pt x="1111243" y="667074"/>
                    <a:pt x="1115352" y="667074"/>
                  </a:cubicBezTo>
                  <a:cubicBezTo>
                    <a:pt x="1115352" y="667074"/>
                    <a:pt x="1122201" y="665704"/>
                    <a:pt x="1118091" y="661594"/>
                  </a:cubicBezTo>
                  <a:lnTo>
                    <a:pt x="1125964" y="667218"/>
                  </a:lnTo>
                  <a:lnTo>
                    <a:pt x="1123228" y="667930"/>
                  </a:lnTo>
                  <a:cubicBezTo>
                    <a:pt x="1120831" y="667759"/>
                    <a:pt x="1118776" y="667074"/>
                    <a:pt x="1116721" y="667074"/>
                  </a:cubicBezTo>
                  <a:cubicBezTo>
                    <a:pt x="1109873" y="667074"/>
                    <a:pt x="1111243" y="675292"/>
                    <a:pt x="1109873" y="678032"/>
                  </a:cubicBezTo>
                  <a:lnTo>
                    <a:pt x="1112612" y="680771"/>
                  </a:lnTo>
                  <a:cubicBezTo>
                    <a:pt x="1109873" y="683511"/>
                    <a:pt x="1109873" y="684880"/>
                    <a:pt x="1109873" y="687620"/>
                  </a:cubicBezTo>
                  <a:cubicBezTo>
                    <a:pt x="1109873" y="693099"/>
                    <a:pt x="1109873" y="695839"/>
                    <a:pt x="1118091" y="701317"/>
                  </a:cubicBezTo>
                  <a:cubicBezTo>
                    <a:pt x="1120831" y="694469"/>
                    <a:pt x="1115352" y="686250"/>
                    <a:pt x="1126310" y="684880"/>
                  </a:cubicBezTo>
                  <a:cubicBezTo>
                    <a:pt x="1127679" y="690359"/>
                    <a:pt x="1129049" y="698578"/>
                    <a:pt x="1129049" y="701317"/>
                  </a:cubicBezTo>
                  <a:cubicBezTo>
                    <a:pt x="1129049" y="705427"/>
                    <a:pt x="1126310" y="706797"/>
                    <a:pt x="1124940" y="708166"/>
                  </a:cubicBezTo>
                  <a:cubicBezTo>
                    <a:pt x="1129049" y="713645"/>
                    <a:pt x="1119461" y="727343"/>
                    <a:pt x="1119461" y="734192"/>
                  </a:cubicBezTo>
                  <a:cubicBezTo>
                    <a:pt x="1118091" y="746519"/>
                    <a:pt x="1120831" y="760217"/>
                    <a:pt x="1118091" y="773915"/>
                  </a:cubicBezTo>
                  <a:cubicBezTo>
                    <a:pt x="1116721" y="784873"/>
                    <a:pt x="1103024" y="787612"/>
                    <a:pt x="1097545" y="787612"/>
                  </a:cubicBezTo>
                  <a:cubicBezTo>
                    <a:pt x="1087956" y="787612"/>
                    <a:pt x="1085217" y="783503"/>
                    <a:pt x="1085217" y="776654"/>
                  </a:cubicBezTo>
                  <a:cubicBezTo>
                    <a:pt x="1085217" y="772545"/>
                    <a:pt x="1097545" y="728712"/>
                    <a:pt x="1097545" y="724603"/>
                  </a:cubicBezTo>
                  <a:cubicBezTo>
                    <a:pt x="1097545" y="721864"/>
                    <a:pt x="1093436" y="708166"/>
                    <a:pt x="1090696" y="699947"/>
                  </a:cubicBezTo>
                  <a:cubicBezTo>
                    <a:pt x="1090696" y="698578"/>
                    <a:pt x="1087956" y="697208"/>
                    <a:pt x="1085217" y="697208"/>
                  </a:cubicBezTo>
                  <a:cubicBezTo>
                    <a:pt x="1086587" y="695839"/>
                    <a:pt x="1090696" y="697208"/>
                    <a:pt x="1090696" y="693099"/>
                  </a:cubicBezTo>
                  <a:cubicBezTo>
                    <a:pt x="1090696" y="690359"/>
                    <a:pt x="1089326" y="688989"/>
                    <a:pt x="1087956" y="687620"/>
                  </a:cubicBezTo>
                  <a:cubicBezTo>
                    <a:pt x="1087956" y="680771"/>
                    <a:pt x="1083847" y="669813"/>
                    <a:pt x="1083847" y="665704"/>
                  </a:cubicBezTo>
                  <a:cubicBezTo>
                    <a:pt x="1083847" y="654746"/>
                    <a:pt x="1072889" y="654746"/>
                    <a:pt x="1072889" y="650636"/>
                  </a:cubicBezTo>
                  <a:cubicBezTo>
                    <a:pt x="1072889" y="646527"/>
                    <a:pt x="1076998" y="645157"/>
                    <a:pt x="1078368" y="642418"/>
                  </a:cubicBezTo>
                  <a:cubicBezTo>
                    <a:pt x="1078368" y="639678"/>
                    <a:pt x="1076998" y="635569"/>
                    <a:pt x="1076998" y="632829"/>
                  </a:cubicBezTo>
                  <a:lnTo>
                    <a:pt x="1076998" y="597216"/>
                  </a:lnTo>
                  <a:cubicBezTo>
                    <a:pt x="1078368" y="595846"/>
                    <a:pt x="1081108" y="594476"/>
                    <a:pt x="1081108" y="590367"/>
                  </a:cubicBezTo>
                  <a:cubicBezTo>
                    <a:pt x="1081108" y="587628"/>
                    <a:pt x="1078368" y="588997"/>
                    <a:pt x="1078368" y="586258"/>
                  </a:cubicBezTo>
                  <a:cubicBezTo>
                    <a:pt x="1078368" y="582148"/>
                    <a:pt x="1081108" y="580779"/>
                    <a:pt x="1081108" y="578039"/>
                  </a:cubicBezTo>
                  <a:cubicBezTo>
                    <a:pt x="1081108" y="573930"/>
                    <a:pt x="1079738" y="571190"/>
                    <a:pt x="1079738" y="536946"/>
                  </a:cubicBezTo>
                  <a:cubicBezTo>
                    <a:pt x="1078368" y="535576"/>
                    <a:pt x="1075629" y="535576"/>
                    <a:pt x="1072889" y="534207"/>
                  </a:cubicBezTo>
                  <a:lnTo>
                    <a:pt x="1072889" y="531467"/>
                  </a:lnTo>
                  <a:cubicBezTo>
                    <a:pt x="1079738" y="530098"/>
                    <a:pt x="1079738" y="528728"/>
                    <a:pt x="1079738" y="525988"/>
                  </a:cubicBezTo>
                  <a:cubicBezTo>
                    <a:pt x="1079738" y="523249"/>
                    <a:pt x="1076998" y="520509"/>
                    <a:pt x="1076998" y="519139"/>
                  </a:cubicBezTo>
                  <a:cubicBezTo>
                    <a:pt x="1078368" y="517770"/>
                    <a:pt x="1078368" y="519139"/>
                    <a:pt x="1078368" y="515030"/>
                  </a:cubicBezTo>
                  <a:cubicBezTo>
                    <a:pt x="1078368" y="512291"/>
                    <a:pt x="1071520" y="505442"/>
                    <a:pt x="1070150" y="501333"/>
                  </a:cubicBezTo>
                  <a:cubicBezTo>
                    <a:pt x="1068780" y="497223"/>
                    <a:pt x="1070150" y="491744"/>
                    <a:pt x="1070150" y="484895"/>
                  </a:cubicBezTo>
                  <a:cubicBezTo>
                    <a:pt x="1059192" y="489005"/>
                    <a:pt x="1045494" y="493114"/>
                    <a:pt x="1042755" y="493114"/>
                  </a:cubicBezTo>
                  <a:cubicBezTo>
                    <a:pt x="1035906" y="493114"/>
                    <a:pt x="1034536" y="484895"/>
                    <a:pt x="1034536" y="483526"/>
                  </a:cubicBezTo>
                  <a:cubicBezTo>
                    <a:pt x="1034536" y="480786"/>
                    <a:pt x="1035906" y="479416"/>
                    <a:pt x="1037275" y="478047"/>
                  </a:cubicBezTo>
                  <a:cubicBezTo>
                    <a:pt x="1044124" y="476677"/>
                    <a:pt x="1053713" y="472568"/>
                    <a:pt x="1056452" y="472568"/>
                  </a:cubicBezTo>
                  <a:cubicBezTo>
                    <a:pt x="1060561" y="472568"/>
                    <a:pt x="1060561" y="473937"/>
                    <a:pt x="1066040" y="480786"/>
                  </a:cubicBezTo>
                  <a:lnTo>
                    <a:pt x="1070150" y="480786"/>
                  </a:lnTo>
                  <a:cubicBezTo>
                    <a:pt x="1066040" y="480786"/>
                    <a:pt x="1070150" y="476677"/>
                    <a:pt x="1070150" y="473937"/>
                  </a:cubicBezTo>
                  <a:cubicBezTo>
                    <a:pt x="1070150" y="472568"/>
                    <a:pt x="1070150" y="469828"/>
                    <a:pt x="1071520" y="467088"/>
                  </a:cubicBezTo>
                  <a:cubicBezTo>
                    <a:pt x="1070150" y="464349"/>
                    <a:pt x="1076998" y="443803"/>
                    <a:pt x="1076998" y="439693"/>
                  </a:cubicBezTo>
                  <a:cubicBezTo>
                    <a:pt x="1076998" y="436954"/>
                    <a:pt x="1070150" y="412298"/>
                    <a:pt x="1070150" y="408189"/>
                  </a:cubicBezTo>
                  <a:cubicBezTo>
                    <a:pt x="1070150" y="405449"/>
                    <a:pt x="1079738" y="382163"/>
                    <a:pt x="1079738" y="379424"/>
                  </a:cubicBezTo>
                  <a:cubicBezTo>
                    <a:pt x="1079738" y="367096"/>
                    <a:pt x="1074259" y="347919"/>
                    <a:pt x="1070150" y="336961"/>
                  </a:cubicBezTo>
                  <a:cubicBezTo>
                    <a:pt x="1064671" y="345180"/>
                    <a:pt x="1059192" y="356138"/>
                    <a:pt x="1052343" y="365726"/>
                  </a:cubicBezTo>
                  <a:cubicBezTo>
                    <a:pt x="1031796" y="365726"/>
                    <a:pt x="1030427" y="356138"/>
                    <a:pt x="1030427" y="342440"/>
                  </a:cubicBezTo>
                  <a:lnTo>
                    <a:pt x="1030427" y="334222"/>
                  </a:lnTo>
                  <a:cubicBezTo>
                    <a:pt x="1031796" y="327373"/>
                    <a:pt x="1035906" y="319154"/>
                    <a:pt x="1035906" y="312306"/>
                  </a:cubicBezTo>
                  <a:cubicBezTo>
                    <a:pt x="1035906" y="305457"/>
                    <a:pt x="1037275" y="297238"/>
                    <a:pt x="1038645" y="290389"/>
                  </a:cubicBezTo>
                  <a:lnTo>
                    <a:pt x="1038645" y="260255"/>
                  </a:lnTo>
                  <a:cubicBezTo>
                    <a:pt x="1041385" y="252036"/>
                    <a:pt x="1042755" y="242448"/>
                    <a:pt x="1049603" y="235599"/>
                  </a:cubicBezTo>
                  <a:cubicBezTo>
                    <a:pt x="1052343" y="232859"/>
                    <a:pt x="1059192" y="235599"/>
                    <a:pt x="1064671" y="232859"/>
                  </a:cubicBezTo>
                  <a:cubicBezTo>
                    <a:pt x="1068780" y="231490"/>
                    <a:pt x="1071520" y="224641"/>
                    <a:pt x="1074259" y="220532"/>
                  </a:cubicBezTo>
                  <a:cubicBezTo>
                    <a:pt x="1076998" y="223271"/>
                    <a:pt x="1082478" y="228750"/>
                    <a:pt x="1085217" y="228750"/>
                  </a:cubicBezTo>
                  <a:cubicBezTo>
                    <a:pt x="1098915" y="228750"/>
                    <a:pt x="1104394" y="220532"/>
                    <a:pt x="1104394" y="212313"/>
                  </a:cubicBezTo>
                  <a:cubicBezTo>
                    <a:pt x="1104394" y="191767"/>
                    <a:pt x="1093436" y="201355"/>
                    <a:pt x="1093436" y="183548"/>
                  </a:cubicBezTo>
                  <a:cubicBezTo>
                    <a:pt x="1093436" y="179439"/>
                    <a:pt x="1097545" y="179439"/>
                    <a:pt x="1097545" y="171220"/>
                  </a:cubicBezTo>
                  <a:cubicBezTo>
                    <a:pt x="1104394" y="146565"/>
                    <a:pt x="1109873" y="146565"/>
                    <a:pt x="1123570" y="146565"/>
                  </a:cubicBezTo>
                  <a:close/>
                  <a:moveTo>
                    <a:pt x="720861" y="79447"/>
                  </a:moveTo>
                  <a:cubicBezTo>
                    <a:pt x="755105" y="79447"/>
                    <a:pt x="763324" y="127388"/>
                    <a:pt x="763324" y="143825"/>
                  </a:cubicBezTo>
                  <a:cubicBezTo>
                    <a:pt x="763324" y="146565"/>
                    <a:pt x="756475" y="173960"/>
                    <a:pt x="756475" y="178069"/>
                  </a:cubicBezTo>
                  <a:cubicBezTo>
                    <a:pt x="756475" y="180809"/>
                    <a:pt x="786610" y="187658"/>
                    <a:pt x="797568" y="197246"/>
                  </a:cubicBezTo>
                  <a:cubicBezTo>
                    <a:pt x="807156" y="206834"/>
                    <a:pt x="827703" y="206834"/>
                    <a:pt x="838661" y="223271"/>
                  </a:cubicBezTo>
                  <a:cubicBezTo>
                    <a:pt x="848249" y="234229"/>
                    <a:pt x="845509" y="252036"/>
                    <a:pt x="852358" y="265734"/>
                  </a:cubicBezTo>
                  <a:cubicBezTo>
                    <a:pt x="853728" y="268473"/>
                    <a:pt x="857837" y="271213"/>
                    <a:pt x="860577" y="276692"/>
                  </a:cubicBezTo>
                  <a:cubicBezTo>
                    <a:pt x="868795" y="290389"/>
                    <a:pt x="874274" y="312306"/>
                    <a:pt x="878384" y="327373"/>
                  </a:cubicBezTo>
                  <a:cubicBezTo>
                    <a:pt x="881123" y="338331"/>
                    <a:pt x="890711" y="357508"/>
                    <a:pt x="890711" y="361617"/>
                  </a:cubicBezTo>
                  <a:cubicBezTo>
                    <a:pt x="890711" y="406819"/>
                    <a:pt x="823593" y="397231"/>
                    <a:pt x="823593" y="410928"/>
                  </a:cubicBezTo>
                  <a:cubicBezTo>
                    <a:pt x="823593" y="415038"/>
                    <a:pt x="831812" y="428735"/>
                    <a:pt x="833181" y="436954"/>
                  </a:cubicBezTo>
                  <a:cubicBezTo>
                    <a:pt x="834551" y="515030"/>
                    <a:pt x="834551" y="528728"/>
                    <a:pt x="833181" y="541056"/>
                  </a:cubicBezTo>
                  <a:cubicBezTo>
                    <a:pt x="833181" y="545165"/>
                    <a:pt x="831812" y="552014"/>
                    <a:pt x="831812" y="556123"/>
                  </a:cubicBezTo>
                  <a:cubicBezTo>
                    <a:pt x="831812" y="558863"/>
                    <a:pt x="834551" y="556123"/>
                    <a:pt x="834551" y="558863"/>
                  </a:cubicBezTo>
                  <a:cubicBezTo>
                    <a:pt x="834551" y="562971"/>
                    <a:pt x="831812" y="562971"/>
                    <a:pt x="831812" y="567081"/>
                  </a:cubicBezTo>
                  <a:cubicBezTo>
                    <a:pt x="831812" y="569821"/>
                    <a:pt x="833181" y="579409"/>
                    <a:pt x="834551" y="584888"/>
                  </a:cubicBezTo>
                  <a:cubicBezTo>
                    <a:pt x="834551" y="586258"/>
                    <a:pt x="833181" y="587628"/>
                    <a:pt x="834551" y="609544"/>
                  </a:cubicBezTo>
                  <a:cubicBezTo>
                    <a:pt x="831812" y="628720"/>
                    <a:pt x="824963" y="664334"/>
                    <a:pt x="824963" y="668443"/>
                  </a:cubicBezTo>
                  <a:cubicBezTo>
                    <a:pt x="824963" y="684880"/>
                    <a:pt x="834551" y="679401"/>
                    <a:pt x="834551" y="688989"/>
                  </a:cubicBezTo>
                  <a:cubicBezTo>
                    <a:pt x="834551" y="691729"/>
                    <a:pt x="833181" y="693099"/>
                    <a:pt x="831812" y="694469"/>
                  </a:cubicBezTo>
                  <a:cubicBezTo>
                    <a:pt x="833181" y="695839"/>
                    <a:pt x="835921" y="695839"/>
                    <a:pt x="837291" y="697208"/>
                  </a:cubicBezTo>
                  <a:cubicBezTo>
                    <a:pt x="830442" y="694469"/>
                    <a:pt x="819484" y="699947"/>
                    <a:pt x="816744" y="706797"/>
                  </a:cubicBezTo>
                  <a:cubicBezTo>
                    <a:pt x="815375" y="708166"/>
                    <a:pt x="814005" y="713645"/>
                    <a:pt x="809896" y="716385"/>
                  </a:cubicBezTo>
                  <a:cubicBezTo>
                    <a:pt x="804416" y="719124"/>
                    <a:pt x="798938" y="719124"/>
                    <a:pt x="793458" y="717754"/>
                  </a:cubicBezTo>
                  <a:cubicBezTo>
                    <a:pt x="792089" y="719124"/>
                    <a:pt x="790719" y="721864"/>
                    <a:pt x="787980" y="721864"/>
                  </a:cubicBezTo>
                  <a:cubicBezTo>
                    <a:pt x="786610" y="720494"/>
                    <a:pt x="787980" y="717754"/>
                    <a:pt x="786610" y="716385"/>
                  </a:cubicBezTo>
                  <a:cubicBezTo>
                    <a:pt x="783870" y="712275"/>
                    <a:pt x="778391" y="709536"/>
                    <a:pt x="772912" y="706797"/>
                  </a:cubicBezTo>
                  <a:cubicBezTo>
                    <a:pt x="772912" y="708166"/>
                    <a:pt x="771542" y="710906"/>
                    <a:pt x="770173" y="712275"/>
                  </a:cubicBezTo>
                  <a:cubicBezTo>
                    <a:pt x="772912" y="715015"/>
                    <a:pt x="775652" y="716385"/>
                    <a:pt x="778391" y="719124"/>
                  </a:cubicBezTo>
                  <a:cubicBezTo>
                    <a:pt x="775652" y="721864"/>
                    <a:pt x="768803" y="723234"/>
                    <a:pt x="766063" y="723234"/>
                  </a:cubicBezTo>
                  <a:cubicBezTo>
                    <a:pt x="761954" y="723234"/>
                    <a:pt x="757845" y="719124"/>
                    <a:pt x="755105" y="719124"/>
                  </a:cubicBezTo>
                  <a:cubicBezTo>
                    <a:pt x="750996" y="719124"/>
                    <a:pt x="740038" y="723234"/>
                    <a:pt x="737298" y="723234"/>
                  </a:cubicBezTo>
                  <a:cubicBezTo>
                    <a:pt x="733189" y="723234"/>
                    <a:pt x="730450" y="719124"/>
                    <a:pt x="726340" y="717754"/>
                  </a:cubicBezTo>
                  <a:cubicBezTo>
                    <a:pt x="724970" y="719124"/>
                    <a:pt x="724970" y="717754"/>
                    <a:pt x="724970" y="721864"/>
                  </a:cubicBezTo>
                  <a:cubicBezTo>
                    <a:pt x="724970" y="724603"/>
                    <a:pt x="729080" y="758847"/>
                    <a:pt x="729080" y="761587"/>
                  </a:cubicBezTo>
                  <a:cubicBezTo>
                    <a:pt x="729080" y="765696"/>
                    <a:pt x="724970" y="780763"/>
                    <a:pt x="723601" y="790352"/>
                  </a:cubicBezTo>
                  <a:cubicBezTo>
                    <a:pt x="722231" y="798570"/>
                    <a:pt x="723601" y="815007"/>
                    <a:pt x="723601" y="819117"/>
                  </a:cubicBezTo>
                  <a:cubicBezTo>
                    <a:pt x="723601" y="839663"/>
                    <a:pt x="719492" y="847882"/>
                    <a:pt x="731819" y="875277"/>
                  </a:cubicBezTo>
                  <a:cubicBezTo>
                    <a:pt x="734559" y="882126"/>
                    <a:pt x="746887" y="894453"/>
                    <a:pt x="746887" y="897193"/>
                  </a:cubicBezTo>
                  <a:cubicBezTo>
                    <a:pt x="746887" y="901302"/>
                    <a:pt x="742777" y="912260"/>
                    <a:pt x="741408" y="919109"/>
                  </a:cubicBezTo>
                  <a:cubicBezTo>
                    <a:pt x="740038" y="917739"/>
                    <a:pt x="738668" y="916370"/>
                    <a:pt x="737298" y="916370"/>
                  </a:cubicBezTo>
                  <a:cubicBezTo>
                    <a:pt x="735929" y="917739"/>
                    <a:pt x="737298" y="919109"/>
                    <a:pt x="737298" y="921849"/>
                  </a:cubicBezTo>
                  <a:lnTo>
                    <a:pt x="737632" y="922984"/>
                  </a:lnTo>
                  <a:lnTo>
                    <a:pt x="731819" y="919109"/>
                  </a:lnTo>
                  <a:cubicBezTo>
                    <a:pt x="727710" y="923219"/>
                    <a:pt x="727025" y="922876"/>
                    <a:pt x="726512" y="922362"/>
                  </a:cubicBezTo>
                  <a:lnTo>
                    <a:pt x="723132" y="924120"/>
                  </a:lnTo>
                  <a:lnTo>
                    <a:pt x="720861" y="921849"/>
                  </a:lnTo>
                  <a:cubicBezTo>
                    <a:pt x="718122" y="921849"/>
                    <a:pt x="715382" y="924588"/>
                    <a:pt x="715382" y="923218"/>
                  </a:cubicBezTo>
                  <a:cubicBezTo>
                    <a:pt x="715382" y="923218"/>
                    <a:pt x="715382" y="921849"/>
                    <a:pt x="714012" y="920479"/>
                  </a:cubicBezTo>
                  <a:lnTo>
                    <a:pt x="711578" y="922914"/>
                  </a:lnTo>
                  <a:lnTo>
                    <a:pt x="712643" y="917739"/>
                  </a:lnTo>
                  <a:lnTo>
                    <a:pt x="703054" y="927328"/>
                  </a:lnTo>
                  <a:lnTo>
                    <a:pt x="703054" y="923218"/>
                  </a:lnTo>
                  <a:cubicBezTo>
                    <a:pt x="704424" y="924588"/>
                    <a:pt x="707164" y="921849"/>
                    <a:pt x="708534" y="920479"/>
                  </a:cubicBezTo>
                  <a:cubicBezTo>
                    <a:pt x="708534" y="919109"/>
                    <a:pt x="708534" y="917739"/>
                    <a:pt x="707164" y="916370"/>
                  </a:cubicBezTo>
                  <a:lnTo>
                    <a:pt x="701685" y="917739"/>
                  </a:lnTo>
                  <a:cubicBezTo>
                    <a:pt x="701685" y="919109"/>
                    <a:pt x="703054" y="920479"/>
                    <a:pt x="705794" y="919109"/>
                  </a:cubicBezTo>
                  <a:cubicBezTo>
                    <a:pt x="704424" y="919109"/>
                    <a:pt x="700315" y="917739"/>
                    <a:pt x="700315" y="924588"/>
                  </a:cubicBezTo>
                  <a:cubicBezTo>
                    <a:pt x="700315" y="924588"/>
                    <a:pt x="698945" y="923218"/>
                    <a:pt x="697575" y="923218"/>
                  </a:cubicBezTo>
                  <a:cubicBezTo>
                    <a:pt x="697575" y="921849"/>
                    <a:pt x="700315" y="917739"/>
                    <a:pt x="700315" y="916370"/>
                  </a:cubicBezTo>
                  <a:lnTo>
                    <a:pt x="694973" y="917705"/>
                  </a:lnTo>
                  <a:lnTo>
                    <a:pt x="695350" y="906268"/>
                  </a:lnTo>
                  <a:cubicBezTo>
                    <a:pt x="696891" y="900960"/>
                    <a:pt x="698945" y="896508"/>
                    <a:pt x="698945" y="895823"/>
                  </a:cubicBezTo>
                  <a:cubicBezTo>
                    <a:pt x="698945" y="891714"/>
                    <a:pt x="694836" y="873907"/>
                    <a:pt x="693466" y="862949"/>
                  </a:cubicBezTo>
                  <a:cubicBezTo>
                    <a:pt x="692096" y="857470"/>
                    <a:pt x="694836" y="846512"/>
                    <a:pt x="694836" y="843772"/>
                  </a:cubicBezTo>
                  <a:cubicBezTo>
                    <a:pt x="694836" y="839663"/>
                    <a:pt x="690727" y="820487"/>
                    <a:pt x="686617" y="808159"/>
                  </a:cubicBezTo>
                  <a:cubicBezTo>
                    <a:pt x="686617" y="806789"/>
                    <a:pt x="685247" y="804050"/>
                    <a:pt x="683878" y="802680"/>
                  </a:cubicBezTo>
                  <a:cubicBezTo>
                    <a:pt x="681138" y="802680"/>
                    <a:pt x="678399" y="804050"/>
                    <a:pt x="675659" y="802680"/>
                  </a:cubicBezTo>
                  <a:cubicBezTo>
                    <a:pt x="672920" y="801310"/>
                    <a:pt x="668811" y="795831"/>
                    <a:pt x="668811" y="793091"/>
                  </a:cubicBezTo>
                  <a:cubicBezTo>
                    <a:pt x="668811" y="784873"/>
                    <a:pt x="678399" y="784873"/>
                    <a:pt x="678399" y="782133"/>
                  </a:cubicBezTo>
                  <a:cubicBezTo>
                    <a:pt x="678399" y="778024"/>
                    <a:pt x="672920" y="771175"/>
                    <a:pt x="672920" y="768435"/>
                  </a:cubicBezTo>
                  <a:lnTo>
                    <a:pt x="672920" y="727343"/>
                  </a:lnTo>
                  <a:cubicBezTo>
                    <a:pt x="671550" y="725973"/>
                    <a:pt x="670180" y="727343"/>
                    <a:pt x="670180" y="723234"/>
                  </a:cubicBezTo>
                  <a:cubicBezTo>
                    <a:pt x="670180" y="720494"/>
                    <a:pt x="672920" y="713645"/>
                    <a:pt x="674289" y="708166"/>
                  </a:cubicBezTo>
                  <a:lnTo>
                    <a:pt x="674289" y="690359"/>
                  </a:lnTo>
                  <a:cubicBezTo>
                    <a:pt x="672920" y="688989"/>
                    <a:pt x="663331" y="690359"/>
                    <a:pt x="663331" y="686250"/>
                  </a:cubicBezTo>
                  <a:cubicBezTo>
                    <a:pt x="663331" y="682141"/>
                    <a:pt x="664701" y="679401"/>
                    <a:pt x="664701" y="675292"/>
                  </a:cubicBezTo>
                  <a:cubicBezTo>
                    <a:pt x="667441" y="675292"/>
                    <a:pt x="670180" y="676662"/>
                    <a:pt x="675659" y="675292"/>
                  </a:cubicBezTo>
                  <a:cubicBezTo>
                    <a:pt x="675659" y="668443"/>
                    <a:pt x="677029" y="657485"/>
                    <a:pt x="677029" y="654746"/>
                  </a:cubicBezTo>
                  <a:cubicBezTo>
                    <a:pt x="677029" y="650636"/>
                    <a:pt x="671550" y="650636"/>
                    <a:pt x="671550" y="647897"/>
                  </a:cubicBezTo>
                  <a:cubicBezTo>
                    <a:pt x="671550" y="643788"/>
                    <a:pt x="677029" y="639678"/>
                    <a:pt x="677029" y="635569"/>
                  </a:cubicBezTo>
                  <a:cubicBezTo>
                    <a:pt x="677029" y="632829"/>
                    <a:pt x="659222" y="601325"/>
                    <a:pt x="655113" y="584888"/>
                  </a:cubicBezTo>
                  <a:cubicBezTo>
                    <a:pt x="649634" y="568451"/>
                    <a:pt x="649634" y="550644"/>
                    <a:pt x="649634" y="534207"/>
                  </a:cubicBezTo>
                  <a:cubicBezTo>
                    <a:pt x="646894" y="508181"/>
                    <a:pt x="648264" y="501333"/>
                    <a:pt x="649634" y="494484"/>
                  </a:cubicBezTo>
                  <a:cubicBezTo>
                    <a:pt x="646894" y="493114"/>
                    <a:pt x="644155" y="494484"/>
                    <a:pt x="641415" y="491744"/>
                  </a:cubicBezTo>
                  <a:cubicBezTo>
                    <a:pt x="644155" y="490375"/>
                    <a:pt x="646894" y="490375"/>
                    <a:pt x="648264" y="487635"/>
                  </a:cubicBezTo>
                  <a:cubicBezTo>
                    <a:pt x="651004" y="467088"/>
                    <a:pt x="666071" y="446542"/>
                    <a:pt x="670180" y="425995"/>
                  </a:cubicBezTo>
                  <a:lnTo>
                    <a:pt x="670180" y="375315"/>
                  </a:lnTo>
                  <a:cubicBezTo>
                    <a:pt x="668811" y="368466"/>
                    <a:pt x="668811" y="358877"/>
                    <a:pt x="667441" y="350659"/>
                  </a:cubicBezTo>
                  <a:cubicBezTo>
                    <a:pt x="667441" y="347919"/>
                    <a:pt x="661962" y="343810"/>
                    <a:pt x="660592" y="339701"/>
                  </a:cubicBezTo>
                  <a:cubicBezTo>
                    <a:pt x="657852" y="332852"/>
                    <a:pt x="656483" y="324634"/>
                    <a:pt x="655113" y="317785"/>
                  </a:cubicBezTo>
                  <a:cubicBezTo>
                    <a:pt x="645524" y="334222"/>
                    <a:pt x="644155" y="356138"/>
                    <a:pt x="634566" y="373945"/>
                  </a:cubicBezTo>
                  <a:cubicBezTo>
                    <a:pt x="624978" y="391752"/>
                    <a:pt x="611281" y="408189"/>
                    <a:pt x="603062" y="427365"/>
                  </a:cubicBezTo>
                  <a:cubicBezTo>
                    <a:pt x="596213" y="442433"/>
                    <a:pt x="586625" y="458870"/>
                    <a:pt x="585255" y="476677"/>
                  </a:cubicBezTo>
                  <a:cubicBezTo>
                    <a:pt x="581146" y="504072"/>
                    <a:pt x="586625" y="508181"/>
                    <a:pt x="585255" y="510921"/>
                  </a:cubicBezTo>
                  <a:cubicBezTo>
                    <a:pt x="577036" y="506811"/>
                    <a:pt x="582516" y="499963"/>
                    <a:pt x="579776" y="495853"/>
                  </a:cubicBezTo>
                  <a:cubicBezTo>
                    <a:pt x="571558" y="501333"/>
                    <a:pt x="566078" y="515030"/>
                    <a:pt x="567448" y="525988"/>
                  </a:cubicBezTo>
                  <a:cubicBezTo>
                    <a:pt x="546902" y="521879"/>
                    <a:pt x="566078" y="505442"/>
                    <a:pt x="555120" y="498593"/>
                  </a:cubicBezTo>
                  <a:lnTo>
                    <a:pt x="560600" y="498593"/>
                  </a:lnTo>
                  <a:cubicBezTo>
                    <a:pt x="559230" y="483526"/>
                    <a:pt x="572927" y="461610"/>
                    <a:pt x="577036" y="447912"/>
                  </a:cubicBezTo>
                  <a:cubicBezTo>
                    <a:pt x="585255" y="419147"/>
                    <a:pt x="596213" y="383533"/>
                    <a:pt x="598953" y="356138"/>
                  </a:cubicBezTo>
                  <a:cubicBezTo>
                    <a:pt x="607171" y="294499"/>
                    <a:pt x="619499" y="317785"/>
                    <a:pt x="619499" y="272583"/>
                  </a:cubicBezTo>
                  <a:cubicBezTo>
                    <a:pt x="619499" y="269843"/>
                    <a:pt x="616759" y="256146"/>
                    <a:pt x="616759" y="253406"/>
                  </a:cubicBezTo>
                  <a:cubicBezTo>
                    <a:pt x="616759" y="249297"/>
                    <a:pt x="618129" y="241078"/>
                    <a:pt x="618129" y="234229"/>
                  </a:cubicBezTo>
                  <a:cubicBezTo>
                    <a:pt x="619499" y="228750"/>
                    <a:pt x="618129" y="216423"/>
                    <a:pt x="629087" y="210943"/>
                  </a:cubicBezTo>
                  <a:cubicBezTo>
                    <a:pt x="635936" y="206834"/>
                    <a:pt x="646894" y="205464"/>
                    <a:pt x="656483" y="204095"/>
                  </a:cubicBezTo>
                  <a:cubicBezTo>
                    <a:pt x="663331" y="202725"/>
                    <a:pt x="689357" y="187658"/>
                    <a:pt x="689357" y="183548"/>
                  </a:cubicBezTo>
                  <a:cubicBezTo>
                    <a:pt x="689357" y="179439"/>
                    <a:pt x="678399" y="168481"/>
                    <a:pt x="675659" y="160262"/>
                  </a:cubicBezTo>
                  <a:cubicBezTo>
                    <a:pt x="672920" y="152044"/>
                    <a:pt x="672920" y="136976"/>
                    <a:pt x="672920" y="132867"/>
                  </a:cubicBezTo>
                  <a:cubicBezTo>
                    <a:pt x="672920" y="104102"/>
                    <a:pt x="689357" y="79447"/>
                    <a:pt x="720861" y="79447"/>
                  </a:cubicBezTo>
                  <a:close/>
                  <a:moveTo>
                    <a:pt x="198983" y="0"/>
                  </a:moveTo>
                  <a:cubicBezTo>
                    <a:pt x="205832" y="0"/>
                    <a:pt x="208572" y="0"/>
                    <a:pt x="222269" y="5479"/>
                  </a:cubicBezTo>
                  <a:cubicBezTo>
                    <a:pt x="240076" y="13698"/>
                    <a:pt x="238706" y="34244"/>
                    <a:pt x="238706" y="43833"/>
                  </a:cubicBezTo>
                  <a:cubicBezTo>
                    <a:pt x="238706" y="47942"/>
                    <a:pt x="241446" y="52051"/>
                    <a:pt x="241446" y="56160"/>
                  </a:cubicBezTo>
                  <a:cubicBezTo>
                    <a:pt x="241446" y="58900"/>
                    <a:pt x="234597" y="75337"/>
                    <a:pt x="234597" y="79447"/>
                  </a:cubicBezTo>
                  <a:cubicBezTo>
                    <a:pt x="234597" y="84925"/>
                    <a:pt x="231857" y="89035"/>
                    <a:pt x="244185" y="91774"/>
                  </a:cubicBezTo>
                  <a:cubicBezTo>
                    <a:pt x="246925" y="93144"/>
                    <a:pt x="253774" y="91774"/>
                    <a:pt x="259253" y="93144"/>
                  </a:cubicBezTo>
                  <a:cubicBezTo>
                    <a:pt x="270211" y="94514"/>
                    <a:pt x="281169" y="99993"/>
                    <a:pt x="293497" y="104102"/>
                  </a:cubicBezTo>
                  <a:cubicBezTo>
                    <a:pt x="298976" y="106842"/>
                    <a:pt x="307194" y="101363"/>
                    <a:pt x="314043" y="108211"/>
                  </a:cubicBezTo>
                  <a:cubicBezTo>
                    <a:pt x="341438" y="135607"/>
                    <a:pt x="371573" y="176699"/>
                    <a:pt x="405817" y="199985"/>
                  </a:cubicBezTo>
                  <a:cubicBezTo>
                    <a:pt x="411296" y="204095"/>
                    <a:pt x="412666" y="215053"/>
                    <a:pt x="414035" y="223271"/>
                  </a:cubicBezTo>
                  <a:cubicBezTo>
                    <a:pt x="416775" y="238339"/>
                    <a:pt x="418145" y="269843"/>
                    <a:pt x="418145" y="272583"/>
                  </a:cubicBezTo>
                  <a:lnTo>
                    <a:pt x="415405" y="336961"/>
                  </a:lnTo>
                  <a:cubicBezTo>
                    <a:pt x="418145" y="338331"/>
                    <a:pt x="420884" y="336961"/>
                    <a:pt x="423624" y="336961"/>
                  </a:cubicBezTo>
                  <a:cubicBezTo>
                    <a:pt x="424994" y="338331"/>
                    <a:pt x="424994" y="336961"/>
                    <a:pt x="424994" y="341071"/>
                  </a:cubicBezTo>
                  <a:cubicBezTo>
                    <a:pt x="424994" y="342440"/>
                    <a:pt x="422254" y="342440"/>
                    <a:pt x="416775" y="347919"/>
                  </a:cubicBezTo>
                  <a:lnTo>
                    <a:pt x="416775" y="358877"/>
                  </a:lnTo>
                  <a:cubicBezTo>
                    <a:pt x="416775" y="389012"/>
                    <a:pt x="419514" y="375315"/>
                    <a:pt x="442800" y="406819"/>
                  </a:cubicBezTo>
                  <a:lnTo>
                    <a:pt x="438691" y="406819"/>
                  </a:lnTo>
                  <a:cubicBezTo>
                    <a:pt x="433212" y="402710"/>
                    <a:pt x="426363" y="398600"/>
                    <a:pt x="420884" y="394491"/>
                  </a:cubicBezTo>
                  <a:cubicBezTo>
                    <a:pt x="416775" y="397231"/>
                    <a:pt x="416775" y="401340"/>
                    <a:pt x="416775" y="401340"/>
                  </a:cubicBezTo>
                  <a:cubicBezTo>
                    <a:pt x="416775" y="405449"/>
                    <a:pt x="423624" y="421887"/>
                    <a:pt x="427733" y="434214"/>
                  </a:cubicBezTo>
                  <a:cubicBezTo>
                    <a:pt x="427733" y="434214"/>
                    <a:pt x="427733" y="435584"/>
                    <a:pt x="424994" y="435584"/>
                  </a:cubicBezTo>
                  <a:cubicBezTo>
                    <a:pt x="420884" y="435584"/>
                    <a:pt x="415405" y="419147"/>
                    <a:pt x="411296" y="412298"/>
                  </a:cubicBezTo>
                  <a:cubicBezTo>
                    <a:pt x="409926" y="413668"/>
                    <a:pt x="409926" y="412298"/>
                    <a:pt x="409926" y="415038"/>
                  </a:cubicBezTo>
                  <a:cubicBezTo>
                    <a:pt x="409926" y="419147"/>
                    <a:pt x="411296" y="434214"/>
                    <a:pt x="412666" y="443803"/>
                  </a:cubicBezTo>
                  <a:cubicBezTo>
                    <a:pt x="411296" y="445172"/>
                    <a:pt x="409926" y="446542"/>
                    <a:pt x="407187" y="446542"/>
                  </a:cubicBezTo>
                  <a:cubicBezTo>
                    <a:pt x="405817" y="435584"/>
                    <a:pt x="403077" y="423256"/>
                    <a:pt x="401707" y="410928"/>
                  </a:cubicBezTo>
                  <a:cubicBezTo>
                    <a:pt x="400338" y="410928"/>
                    <a:pt x="400338" y="409559"/>
                    <a:pt x="396229" y="409559"/>
                  </a:cubicBezTo>
                  <a:cubicBezTo>
                    <a:pt x="386640" y="409559"/>
                    <a:pt x="389380" y="436954"/>
                    <a:pt x="388010" y="445172"/>
                  </a:cubicBezTo>
                  <a:cubicBezTo>
                    <a:pt x="382531" y="408189"/>
                    <a:pt x="385271" y="420517"/>
                    <a:pt x="385271" y="408189"/>
                  </a:cubicBezTo>
                  <a:cubicBezTo>
                    <a:pt x="385271" y="405449"/>
                    <a:pt x="385271" y="402710"/>
                    <a:pt x="386640" y="399970"/>
                  </a:cubicBezTo>
                  <a:cubicBezTo>
                    <a:pt x="385271" y="398600"/>
                    <a:pt x="383901" y="397231"/>
                    <a:pt x="381161" y="397231"/>
                  </a:cubicBezTo>
                  <a:cubicBezTo>
                    <a:pt x="377052" y="397231"/>
                    <a:pt x="370203" y="408189"/>
                    <a:pt x="363354" y="413668"/>
                  </a:cubicBezTo>
                  <a:cubicBezTo>
                    <a:pt x="361984" y="412298"/>
                    <a:pt x="361984" y="413668"/>
                    <a:pt x="361984" y="409559"/>
                  </a:cubicBezTo>
                  <a:cubicBezTo>
                    <a:pt x="361984" y="406819"/>
                    <a:pt x="381161" y="368466"/>
                    <a:pt x="392119" y="347919"/>
                  </a:cubicBezTo>
                  <a:lnTo>
                    <a:pt x="392119" y="321894"/>
                  </a:lnTo>
                  <a:cubicBezTo>
                    <a:pt x="389380" y="293129"/>
                    <a:pt x="377052" y="260255"/>
                    <a:pt x="370203" y="230120"/>
                  </a:cubicBezTo>
                  <a:cubicBezTo>
                    <a:pt x="351026" y="223271"/>
                    <a:pt x="333220" y="204095"/>
                    <a:pt x="312673" y="190397"/>
                  </a:cubicBezTo>
                  <a:lnTo>
                    <a:pt x="312673" y="252036"/>
                  </a:lnTo>
                  <a:cubicBezTo>
                    <a:pt x="308564" y="278062"/>
                    <a:pt x="301715" y="323264"/>
                    <a:pt x="301715" y="326003"/>
                  </a:cubicBezTo>
                  <a:cubicBezTo>
                    <a:pt x="301715" y="335592"/>
                    <a:pt x="309934" y="341071"/>
                    <a:pt x="312673" y="352029"/>
                  </a:cubicBezTo>
                  <a:cubicBezTo>
                    <a:pt x="316783" y="364357"/>
                    <a:pt x="318152" y="379424"/>
                    <a:pt x="319522" y="393122"/>
                  </a:cubicBezTo>
                  <a:cubicBezTo>
                    <a:pt x="320892" y="430105"/>
                    <a:pt x="322261" y="446542"/>
                    <a:pt x="323631" y="462979"/>
                  </a:cubicBezTo>
                  <a:cubicBezTo>
                    <a:pt x="325001" y="464349"/>
                    <a:pt x="329110" y="464349"/>
                    <a:pt x="329110" y="464349"/>
                  </a:cubicBezTo>
                  <a:cubicBezTo>
                    <a:pt x="330480" y="465719"/>
                    <a:pt x="330480" y="464349"/>
                    <a:pt x="330480" y="467088"/>
                  </a:cubicBezTo>
                  <a:cubicBezTo>
                    <a:pt x="330480" y="471198"/>
                    <a:pt x="327741" y="471198"/>
                    <a:pt x="325001" y="473937"/>
                  </a:cubicBezTo>
                  <a:lnTo>
                    <a:pt x="325001" y="484895"/>
                  </a:lnTo>
                  <a:cubicBezTo>
                    <a:pt x="325001" y="487635"/>
                    <a:pt x="325001" y="494484"/>
                    <a:pt x="326371" y="498593"/>
                  </a:cubicBezTo>
                  <a:cubicBezTo>
                    <a:pt x="312673" y="515030"/>
                    <a:pt x="312673" y="534207"/>
                    <a:pt x="308564" y="554753"/>
                  </a:cubicBezTo>
                  <a:lnTo>
                    <a:pt x="312673" y="558863"/>
                  </a:lnTo>
                  <a:cubicBezTo>
                    <a:pt x="314043" y="557493"/>
                    <a:pt x="312673" y="556123"/>
                    <a:pt x="315413" y="556123"/>
                  </a:cubicBezTo>
                  <a:cubicBezTo>
                    <a:pt x="319522" y="556123"/>
                    <a:pt x="318152" y="558863"/>
                    <a:pt x="318152" y="560232"/>
                  </a:cubicBezTo>
                  <a:cubicBezTo>
                    <a:pt x="315413" y="560232"/>
                    <a:pt x="312673" y="558863"/>
                    <a:pt x="309934" y="558863"/>
                  </a:cubicBezTo>
                  <a:cubicBezTo>
                    <a:pt x="305825" y="569821"/>
                    <a:pt x="286648" y="584888"/>
                    <a:pt x="272950" y="584888"/>
                  </a:cubicBezTo>
                  <a:cubicBezTo>
                    <a:pt x="272950" y="586258"/>
                    <a:pt x="271580" y="584888"/>
                    <a:pt x="271580" y="588997"/>
                  </a:cubicBezTo>
                  <a:cubicBezTo>
                    <a:pt x="271580" y="591736"/>
                    <a:pt x="272950" y="591736"/>
                    <a:pt x="274320" y="593106"/>
                  </a:cubicBezTo>
                  <a:lnTo>
                    <a:pt x="268841" y="593106"/>
                  </a:lnTo>
                  <a:cubicBezTo>
                    <a:pt x="257883" y="605434"/>
                    <a:pt x="248295" y="630090"/>
                    <a:pt x="235967" y="630090"/>
                  </a:cubicBezTo>
                  <a:cubicBezTo>
                    <a:pt x="235967" y="630090"/>
                    <a:pt x="222269" y="625981"/>
                    <a:pt x="222269" y="628720"/>
                  </a:cubicBezTo>
                  <a:cubicBezTo>
                    <a:pt x="222269" y="632829"/>
                    <a:pt x="227748" y="652006"/>
                    <a:pt x="227748" y="656116"/>
                  </a:cubicBezTo>
                  <a:cubicBezTo>
                    <a:pt x="227748" y="668443"/>
                    <a:pt x="209941" y="664334"/>
                    <a:pt x="209941" y="669813"/>
                  </a:cubicBezTo>
                  <a:cubicBezTo>
                    <a:pt x="209941" y="672552"/>
                    <a:pt x="214050" y="723234"/>
                    <a:pt x="216790" y="749259"/>
                  </a:cubicBezTo>
                  <a:cubicBezTo>
                    <a:pt x="218160" y="769805"/>
                    <a:pt x="238706" y="779394"/>
                    <a:pt x="238706" y="798570"/>
                  </a:cubicBezTo>
                  <a:cubicBezTo>
                    <a:pt x="238706" y="802680"/>
                    <a:pt x="234597" y="801310"/>
                    <a:pt x="231857" y="810898"/>
                  </a:cubicBezTo>
                  <a:cubicBezTo>
                    <a:pt x="229118" y="817747"/>
                    <a:pt x="233227" y="828705"/>
                    <a:pt x="231857" y="836923"/>
                  </a:cubicBezTo>
                  <a:cubicBezTo>
                    <a:pt x="222269" y="842403"/>
                    <a:pt x="215420" y="846512"/>
                    <a:pt x="205832" y="846512"/>
                  </a:cubicBezTo>
                  <a:cubicBezTo>
                    <a:pt x="198983" y="846512"/>
                    <a:pt x="179807" y="842403"/>
                    <a:pt x="179807" y="834184"/>
                  </a:cubicBezTo>
                  <a:cubicBezTo>
                    <a:pt x="179807" y="827335"/>
                    <a:pt x="188025" y="820487"/>
                    <a:pt x="192134" y="813638"/>
                  </a:cubicBezTo>
                  <a:cubicBezTo>
                    <a:pt x="194874" y="809528"/>
                    <a:pt x="194874" y="805419"/>
                    <a:pt x="196244" y="801310"/>
                  </a:cubicBezTo>
                  <a:lnTo>
                    <a:pt x="196244" y="794461"/>
                  </a:lnTo>
                  <a:cubicBezTo>
                    <a:pt x="196244" y="790352"/>
                    <a:pt x="197614" y="782133"/>
                    <a:pt x="197614" y="779394"/>
                  </a:cubicBezTo>
                  <a:cubicBezTo>
                    <a:pt x="197614" y="743780"/>
                    <a:pt x="157891" y="690359"/>
                    <a:pt x="157891" y="656116"/>
                  </a:cubicBezTo>
                  <a:lnTo>
                    <a:pt x="157891" y="598586"/>
                  </a:lnTo>
                  <a:cubicBezTo>
                    <a:pt x="156521" y="597216"/>
                    <a:pt x="155151" y="595846"/>
                    <a:pt x="153781" y="595846"/>
                  </a:cubicBezTo>
                  <a:cubicBezTo>
                    <a:pt x="153781" y="594476"/>
                    <a:pt x="155151" y="594476"/>
                    <a:pt x="156521" y="593106"/>
                  </a:cubicBezTo>
                  <a:cubicBezTo>
                    <a:pt x="155151" y="588997"/>
                    <a:pt x="148302" y="583518"/>
                    <a:pt x="148302" y="580779"/>
                  </a:cubicBezTo>
                  <a:cubicBezTo>
                    <a:pt x="148302" y="576669"/>
                    <a:pt x="153781" y="572560"/>
                    <a:pt x="152411" y="568451"/>
                  </a:cubicBezTo>
                  <a:cubicBezTo>
                    <a:pt x="145563" y="573930"/>
                    <a:pt x="142823" y="573930"/>
                    <a:pt x="137344" y="573930"/>
                  </a:cubicBezTo>
                  <a:cubicBezTo>
                    <a:pt x="125016" y="573930"/>
                    <a:pt x="126386" y="565711"/>
                    <a:pt x="115428" y="567081"/>
                  </a:cubicBezTo>
                  <a:cubicBezTo>
                    <a:pt x="116798" y="565711"/>
                    <a:pt x="119537" y="565711"/>
                    <a:pt x="120907" y="564341"/>
                  </a:cubicBezTo>
                  <a:cubicBezTo>
                    <a:pt x="119537" y="562971"/>
                    <a:pt x="118168" y="561602"/>
                    <a:pt x="118168" y="558863"/>
                  </a:cubicBezTo>
                  <a:cubicBezTo>
                    <a:pt x="118168" y="550644"/>
                    <a:pt x="126386" y="547904"/>
                    <a:pt x="131865" y="542425"/>
                  </a:cubicBezTo>
                  <a:cubicBezTo>
                    <a:pt x="131865" y="542425"/>
                    <a:pt x="130495" y="543795"/>
                    <a:pt x="134604" y="543795"/>
                  </a:cubicBezTo>
                  <a:lnTo>
                    <a:pt x="140084" y="543795"/>
                  </a:lnTo>
                  <a:cubicBezTo>
                    <a:pt x="140084" y="543795"/>
                    <a:pt x="141453" y="543795"/>
                    <a:pt x="141453" y="541056"/>
                  </a:cubicBezTo>
                  <a:cubicBezTo>
                    <a:pt x="141453" y="536946"/>
                    <a:pt x="135974" y="510921"/>
                    <a:pt x="135974" y="508181"/>
                  </a:cubicBezTo>
                  <a:lnTo>
                    <a:pt x="135974" y="464349"/>
                  </a:lnTo>
                  <a:lnTo>
                    <a:pt x="127756" y="464349"/>
                  </a:lnTo>
                  <a:cubicBezTo>
                    <a:pt x="127756" y="462979"/>
                    <a:pt x="127756" y="461610"/>
                    <a:pt x="126386" y="460240"/>
                  </a:cubicBezTo>
                  <a:cubicBezTo>
                    <a:pt x="129126" y="457500"/>
                    <a:pt x="138714" y="457500"/>
                    <a:pt x="135974" y="447912"/>
                  </a:cubicBezTo>
                  <a:cubicBezTo>
                    <a:pt x="137344" y="445172"/>
                    <a:pt x="137344" y="441063"/>
                    <a:pt x="137344" y="438323"/>
                  </a:cubicBezTo>
                  <a:cubicBezTo>
                    <a:pt x="144193" y="408189"/>
                    <a:pt x="159260" y="349289"/>
                    <a:pt x="159260" y="345180"/>
                  </a:cubicBezTo>
                  <a:cubicBezTo>
                    <a:pt x="159260" y="342440"/>
                    <a:pt x="155151" y="313675"/>
                    <a:pt x="152411" y="298608"/>
                  </a:cubicBezTo>
                  <a:cubicBezTo>
                    <a:pt x="140084" y="306827"/>
                    <a:pt x="122277" y="326003"/>
                    <a:pt x="111319" y="327373"/>
                  </a:cubicBezTo>
                  <a:cubicBezTo>
                    <a:pt x="98991" y="308196"/>
                    <a:pt x="92142" y="308196"/>
                    <a:pt x="92142" y="295869"/>
                  </a:cubicBezTo>
                  <a:cubicBezTo>
                    <a:pt x="92142" y="293129"/>
                    <a:pt x="94881" y="271213"/>
                    <a:pt x="94881" y="268473"/>
                  </a:cubicBezTo>
                  <a:cubicBezTo>
                    <a:pt x="94881" y="264364"/>
                    <a:pt x="92142" y="246557"/>
                    <a:pt x="92142" y="242448"/>
                  </a:cubicBezTo>
                  <a:cubicBezTo>
                    <a:pt x="92142" y="227381"/>
                    <a:pt x="100361" y="220532"/>
                    <a:pt x="100361" y="206834"/>
                  </a:cubicBezTo>
                  <a:cubicBezTo>
                    <a:pt x="100361" y="191767"/>
                    <a:pt x="90773" y="190397"/>
                    <a:pt x="90773" y="171220"/>
                  </a:cubicBezTo>
                  <a:cubicBezTo>
                    <a:pt x="90773" y="149304"/>
                    <a:pt x="104470" y="141086"/>
                    <a:pt x="131865" y="126018"/>
                  </a:cubicBezTo>
                  <a:cubicBezTo>
                    <a:pt x="135974" y="123279"/>
                    <a:pt x="174327" y="98623"/>
                    <a:pt x="174327" y="95883"/>
                  </a:cubicBezTo>
                  <a:cubicBezTo>
                    <a:pt x="174327" y="80816"/>
                    <a:pt x="164739" y="75337"/>
                    <a:pt x="155151" y="57530"/>
                  </a:cubicBezTo>
                  <a:lnTo>
                    <a:pt x="155151" y="52051"/>
                  </a:lnTo>
                  <a:cubicBezTo>
                    <a:pt x="156521" y="50682"/>
                    <a:pt x="159260" y="50682"/>
                    <a:pt x="163369" y="50682"/>
                  </a:cubicBezTo>
                  <a:cubicBezTo>
                    <a:pt x="162000" y="23286"/>
                    <a:pt x="170218" y="0"/>
                    <a:pt x="198983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5E8B44E5-0CC0-2BB3-A094-B410529B8A18}"/>
                </a:ext>
              </a:extLst>
            </p:cNvPr>
            <p:cNvSpPr/>
            <p:nvPr/>
          </p:nvSpPr>
          <p:spPr>
            <a:xfrm flipH="1">
              <a:off x="6371774" y="6788199"/>
              <a:ext cx="1360667" cy="905403"/>
            </a:xfrm>
            <a:custGeom>
              <a:avLst/>
              <a:gdLst>
                <a:gd name="connsiteX0" fmla="*/ 1171691 w 1453314"/>
                <a:gd name="connsiteY0" fmla="*/ 961462 h 967051"/>
                <a:gd name="connsiteX1" fmla="*/ 1175253 w 1453314"/>
                <a:gd name="connsiteY1" fmla="*/ 964311 h 967051"/>
                <a:gd name="connsiteX2" fmla="*/ 1171144 w 1453314"/>
                <a:gd name="connsiteY2" fmla="*/ 961571 h 967051"/>
                <a:gd name="connsiteX3" fmla="*/ 1150769 w 1453314"/>
                <a:gd name="connsiteY3" fmla="*/ 958661 h 967051"/>
                <a:gd name="connsiteX4" fmla="*/ 1149228 w 1453314"/>
                <a:gd name="connsiteY4" fmla="*/ 960202 h 967051"/>
                <a:gd name="connsiteX5" fmla="*/ 1153337 w 1453314"/>
                <a:gd name="connsiteY5" fmla="*/ 960202 h 967051"/>
                <a:gd name="connsiteX6" fmla="*/ 1150769 w 1453314"/>
                <a:gd name="connsiteY6" fmla="*/ 958661 h 967051"/>
                <a:gd name="connsiteX7" fmla="*/ 1328666 w 1453314"/>
                <a:gd name="connsiteY7" fmla="*/ 924588 h 967051"/>
                <a:gd name="connsiteX8" fmla="*/ 1332775 w 1453314"/>
                <a:gd name="connsiteY8" fmla="*/ 924588 h 967051"/>
                <a:gd name="connsiteX9" fmla="*/ 1334145 w 1453314"/>
                <a:gd name="connsiteY9" fmla="*/ 930067 h 967051"/>
                <a:gd name="connsiteX10" fmla="*/ 1327296 w 1453314"/>
                <a:gd name="connsiteY10" fmla="*/ 930067 h 967051"/>
                <a:gd name="connsiteX11" fmla="*/ 1338254 w 1453314"/>
                <a:gd name="connsiteY11" fmla="*/ 872537 h 967051"/>
                <a:gd name="connsiteX12" fmla="*/ 1343734 w 1453314"/>
                <a:gd name="connsiteY12" fmla="*/ 876646 h 967051"/>
                <a:gd name="connsiteX13" fmla="*/ 1336885 w 1453314"/>
                <a:gd name="connsiteY13" fmla="*/ 878016 h 967051"/>
                <a:gd name="connsiteX14" fmla="*/ 1338254 w 1453314"/>
                <a:gd name="connsiteY14" fmla="*/ 872537 h 967051"/>
                <a:gd name="connsiteX15" fmla="*/ 1388935 w 1453314"/>
                <a:gd name="connsiteY15" fmla="*/ 857470 h 967051"/>
                <a:gd name="connsiteX16" fmla="*/ 1391675 w 1453314"/>
                <a:gd name="connsiteY16" fmla="*/ 860209 h 967051"/>
                <a:gd name="connsiteX17" fmla="*/ 1384826 w 1453314"/>
                <a:gd name="connsiteY17" fmla="*/ 860209 h 967051"/>
                <a:gd name="connsiteX18" fmla="*/ 1388935 w 1453314"/>
                <a:gd name="connsiteY18" fmla="*/ 857470 h 967051"/>
                <a:gd name="connsiteX19" fmla="*/ 1349212 w 1453314"/>
                <a:gd name="connsiteY19" fmla="*/ 850621 h 967051"/>
                <a:gd name="connsiteX20" fmla="*/ 1354692 w 1453314"/>
                <a:gd name="connsiteY20" fmla="*/ 850621 h 967051"/>
                <a:gd name="connsiteX21" fmla="*/ 1353322 w 1453314"/>
                <a:gd name="connsiteY21" fmla="*/ 853360 h 967051"/>
                <a:gd name="connsiteX22" fmla="*/ 1349212 w 1453314"/>
                <a:gd name="connsiteY22" fmla="*/ 850621 h 967051"/>
                <a:gd name="connsiteX23" fmla="*/ 1302641 w 1453314"/>
                <a:gd name="connsiteY23" fmla="*/ 849251 h 967051"/>
                <a:gd name="connsiteX24" fmla="*/ 1306750 w 1453314"/>
                <a:gd name="connsiteY24" fmla="*/ 849251 h 967051"/>
                <a:gd name="connsiteX25" fmla="*/ 1309489 w 1453314"/>
                <a:gd name="connsiteY25" fmla="*/ 854730 h 967051"/>
                <a:gd name="connsiteX26" fmla="*/ 1305380 w 1453314"/>
                <a:gd name="connsiteY26" fmla="*/ 856100 h 967051"/>
                <a:gd name="connsiteX27" fmla="*/ 1299901 w 1453314"/>
                <a:gd name="connsiteY27" fmla="*/ 853360 h 967051"/>
                <a:gd name="connsiteX28" fmla="*/ 1302641 w 1453314"/>
                <a:gd name="connsiteY28" fmla="*/ 849251 h 967051"/>
                <a:gd name="connsiteX29" fmla="*/ 1388935 w 1453314"/>
                <a:gd name="connsiteY29" fmla="*/ 845142 h 967051"/>
                <a:gd name="connsiteX30" fmla="*/ 1393045 w 1453314"/>
                <a:gd name="connsiteY30" fmla="*/ 847881 h 967051"/>
                <a:gd name="connsiteX31" fmla="*/ 1388935 w 1453314"/>
                <a:gd name="connsiteY31" fmla="*/ 845142 h 967051"/>
                <a:gd name="connsiteX32" fmla="*/ 1396641 w 1453314"/>
                <a:gd name="connsiteY32" fmla="*/ 838635 h 967051"/>
                <a:gd name="connsiteX33" fmla="*/ 1399894 w 1453314"/>
                <a:gd name="connsiteY33" fmla="*/ 839663 h 967051"/>
                <a:gd name="connsiteX34" fmla="*/ 1398524 w 1453314"/>
                <a:gd name="connsiteY34" fmla="*/ 842403 h 967051"/>
                <a:gd name="connsiteX35" fmla="*/ 1394415 w 1453314"/>
                <a:gd name="connsiteY35" fmla="*/ 839663 h 967051"/>
                <a:gd name="connsiteX36" fmla="*/ 1396641 w 1453314"/>
                <a:gd name="connsiteY36" fmla="*/ 838635 h 967051"/>
                <a:gd name="connsiteX37" fmla="*/ 478046 w 1453314"/>
                <a:gd name="connsiteY37" fmla="*/ 831444 h 967051"/>
                <a:gd name="connsiteX38" fmla="*/ 483525 w 1453314"/>
                <a:gd name="connsiteY38" fmla="*/ 832814 h 967051"/>
                <a:gd name="connsiteX39" fmla="*/ 480785 w 1453314"/>
                <a:gd name="connsiteY39" fmla="*/ 836923 h 967051"/>
                <a:gd name="connsiteX40" fmla="*/ 476676 w 1453314"/>
                <a:gd name="connsiteY40" fmla="*/ 834184 h 967051"/>
                <a:gd name="connsiteX41" fmla="*/ 478046 w 1453314"/>
                <a:gd name="connsiteY41" fmla="*/ 831444 h 967051"/>
                <a:gd name="connsiteX42" fmla="*/ 1016361 w 1453314"/>
                <a:gd name="connsiteY42" fmla="*/ 820486 h 967051"/>
                <a:gd name="connsiteX43" fmla="*/ 1017731 w 1453314"/>
                <a:gd name="connsiteY43" fmla="*/ 823226 h 967051"/>
                <a:gd name="connsiteX44" fmla="*/ 1013621 w 1453314"/>
                <a:gd name="connsiteY44" fmla="*/ 821856 h 967051"/>
                <a:gd name="connsiteX45" fmla="*/ 1016361 w 1453314"/>
                <a:gd name="connsiteY45" fmla="*/ 820486 h 967051"/>
                <a:gd name="connsiteX46" fmla="*/ 1054714 w 1453314"/>
                <a:gd name="connsiteY46" fmla="*/ 809528 h 967051"/>
                <a:gd name="connsiteX47" fmla="*/ 1060193 w 1453314"/>
                <a:gd name="connsiteY47" fmla="*/ 809528 h 967051"/>
                <a:gd name="connsiteX48" fmla="*/ 1062933 w 1453314"/>
                <a:gd name="connsiteY48" fmla="*/ 815007 h 967051"/>
                <a:gd name="connsiteX49" fmla="*/ 1056084 w 1453314"/>
                <a:gd name="connsiteY49" fmla="*/ 816377 h 967051"/>
                <a:gd name="connsiteX50" fmla="*/ 1053344 w 1453314"/>
                <a:gd name="connsiteY50" fmla="*/ 812268 h 967051"/>
                <a:gd name="connsiteX51" fmla="*/ 1054714 w 1453314"/>
                <a:gd name="connsiteY51" fmla="*/ 809528 h 967051"/>
                <a:gd name="connsiteX52" fmla="*/ 1273876 w 1453314"/>
                <a:gd name="connsiteY52" fmla="*/ 802680 h 967051"/>
                <a:gd name="connsiteX53" fmla="*/ 1276615 w 1453314"/>
                <a:gd name="connsiteY53" fmla="*/ 805419 h 967051"/>
                <a:gd name="connsiteX54" fmla="*/ 1272506 w 1453314"/>
                <a:gd name="connsiteY54" fmla="*/ 805419 h 967051"/>
                <a:gd name="connsiteX55" fmla="*/ 1273876 w 1453314"/>
                <a:gd name="connsiteY55" fmla="*/ 802680 h 967051"/>
                <a:gd name="connsiteX56" fmla="*/ 1431056 w 1453314"/>
                <a:gd name="connsiteY56" fmla="*/ 792920 h 967051"/>
                <a:gd name="connsiteX57" fmla="*/ 1434138 w 1453314"/>
                <a:gd name="connsiteY57" fmla="*/ 793091 h 967051"/>
                <a:gd name="connsiteX58" fmla="*/ 1435507 w 1453314"/>
                <a:gd name="connsiteY58" fmla="*/ 799940 h 967051"/>
                <a:gd name="connsiteX59" fmla="*/ 1431398 w 1453314"/>
                <a:gd name="connsiteY59" fmla="*/ 799940 h 967051"/>
                <a:gd name="connsiteX60" fmla="*/ 1430028 w 1453314"/>
                <a:gd name="connsiteY60" fmla="*/ 795830 h 967051"/>
                <a:gd name="connsiteX61" fmla="*/ 1431056 w 1453314"/>
                <a:gd name="connsiteY61" fmla="*/ 792920 h 967051"/>
                <a:gd name="connsiteX62" fmla="*/ 468458 w 1453314"/>
                <a:gd name="connsiteY62" fmla="*/ 790352 h 967051"/>
                <a:gd name="connsiteX63" fmla="*/ 473937 w 1453314"/>
                <a:gd name="connsiteY63" fmla="*/ 790352 h 967051"/>
                <a:gd name="connsiteX64" fmla="*/ 475307 w 1453314"/>
                <a:gd name="connsiteY64" fmla="*/ 794461 h 967051"/>
                <a:gd name="connsiteX65" fmla="*/ 468458 w 1453314"/>
                <a:gd name="connsiteY65" fmla="*/ 790352 h 967051"/>
                <a:gd name="connsiteX66" fmla="*/ 1138270 w 1453314"/>
                <a:gd name="connsiteY66" fmla="*/ 787612 h 967051"/>
                <a:gd name="connsiteX67" fmla="*/ 1143749 w 1453314"/>
                <a:gd name="connsiteY67" fmla="*/ 813638 h 967051"/>
                <a:gd name="connsiteX68" fmla="*/ 1146488 w 1453314"/>
                <a:gd name="connsiteY68" fmla="*/ 823226 h 967051"/>
                <a:gd name="connsiteX69" fmla="*/ 1134160 w 1453314"/>
                <a:gd name="connsiteY69" fmla="*/ 835553 h 967051"/>
                <a:gd name="connsiteX70" fmla="*/ 1123202 w 1453314"/>
                <a:gd name="connsiteY70" fmla="*/ 815007 h 967051"/>
                <a:gd name="connsiteX71" fmla="*/ 1120463 w 1453314"/>
                <a:gd name="connsiteY71" fmla="*/ 802680 h 967051"/>
                <a:gd name="connsiteX72" fmla="*/ 1138270 w 1453314"/>
                <a:gd name="connsiteY72" fmla="*/ 787612 h 967051"/>
                <a:gd name="connsiteX73" fmla="*/ 432844 w 1453314"/>
                <a:gd name="connsiteY73" fmla="*/ 775284 h 967051"/>
                <a:gd name="connsiteX74" fmla="*/ 434214 w 1453314"/>
                <a:gd name="connsiteY74" fmla="*/ 778024 h 967051"/>
                <a:gd name="connsiteX75" fmla="*/ 430105 w 1453314"/>
                <a:gd name="connsiteY75" fmla="*/ 778024 h 967051"/>
                <a:gd name="connsiteX76" fmla="*/ 1261548 w 1453314"/>
                <a:gd name="connsiteY76" fmla="*/ 771175 h 967051"/>
                <a:gd name="connsiteX77" fmla="*/ 1262918 w 1453314"/>
                <a:gd name="connsiteY77" fmla="*/ 773915 h 967051"/>
                <a:gd name="connsiteX78" fmla="*/ 1258808 w 1453314"/>
                <a:gd name="connsiteY78" fmla="*/ 773915 h 967051"/>
                <a:gd name="connsiteX79" fmla="*/ 1338254 w 1453314"/>
                <a:gd name="connsiteY79" fmla="*/ 768435 h 967051"/>
                <a:gd name="connsiteX80" fmla="*/ 1335515 w 1453314"/>
                <a:gd name="connsiteY80" fmla="*/ 772545 h 967051"/>
                <a:gd name="connsiteX81" fmla="*/ 1332775 w 1453314"/>
                <a:gd name="connsiteY81" fmla="*/ 769805 h 967051"/>
                <a:gd name="connsiteX82" fmla="*/ 1338254 w 1453314"/>
                <a:gd name="connsiteY82" fmla="*/ 768435 h 967051"/>
                <a:gd name="connsiteX83" fmla="*/ 1138270 w 1453314"/>
                <a:gd name="connsiteY83" fmla="*/ 768435 h 967051"/>
                <a:gd name="connsiteX84" fmla="*/ 1139639 w 1453314"/>
                <a:gd name="connsiteY84" fmla="*/ 776654 h 967051"/>
                <a:gd name="connsiteX85" fmla="*/ 1132791 w 1453314"/>
                <a:gd name="connsiteY85" fmla="*/ 773915 h 967051"/>
                <a:gd name="connsiteX86" fmla="*/ 1131421 w 1453314"/>
                <a:gd name="connsiteY86" fmla="*/ 771175 h 967051"/>
                <a:gd name="connsiteX87" fmla="*/ 1138270 w 1453314"/>
                <a:gd name="connsiteY87" fmla="*/ 768435 h 967051"/>
                <a:gd name="connsiteX88" fmla="*/ 499962 w 1453314"/>
                <a:gd name="connsiteY88" fmla="*/ 768435 h 967051"/>
                <a:gd name="connsiteX89" fmla="*/ 505441 w 1453314"/>
                <a:gd name="connsiteY89" fmla="*/ 769805 h 967051"/>
                <a:gd name="connsiteX90" fmla="*/ 502579 w 1453314"/>
                <a:gd name="connsiteY90" fmla="*/ 772764 h 967051"/>
                <a:gd name="connsiteX91" fmla="*/ 498592 w 1453314"/>
                <a:gd name="connsiteY91" fmla="*/ 772545 h 967051"/>
                <a:gd name="connsiteX92" fmla="*/ 462979 w 1453314"/>
                <a:gd name="connsiteY92" fmla="*/ 768435 h 967051"/>
                <a:gd name="connsiteX93" fmla="*/ 464348 w 1453314"/>
                <a:gd name="connsiteY93" fmla="*/ 771175 h 967051"/>
                <a:gd name="connsiteX94" fmla="*/ 460239 w 1453314"/>
                <a:gd name="connsiteY94" fmla="*/ 771175 h 967051"/>
                <a:gd name="connsiteX95" fmla="*/ 1306750 w 1453314"/>
                <a:gd name="connsiteY95" fmla="*/ 764326 h 967051"/>
                <a:gd name="connsiteX96" fmla="*/ 1310859 w 1453314"/>
                <a:gd name="connsiteY96" fmla="*/ 765696 h 967051"/>
                <a:gd name="connsiteX97" fmla="*/ 1305380 w 1453314"/>
                <a:gd name="connsiteY97" fmla="*/ 769805 h 967051"/>
                <a:gd name="connsiteX98" fmla="*/ 1304011 w 1453314"/>
                <a:gd name="connsiteY98" fmla="*/ 767065 h 967051"/>
                <a:gd name="connsiteX99" fmla="*/ 1099403 w 1453314"/>
                <a:gd name="connsiteY99" fmla="*/ 761587 h 967051"/>
                <a:gd name="connsiteX100" fmla="*/ 1102656 w 1453314"/>
                <a:gd name="connsiteY100" fmla="*/ 761587 h 967051"/>
                <a:gd name="connsiteX101" fmla="*/ 1112244 w 1453314"/>
                <a:gd name="connsiteY101" fmla="*/ 767065 h 967051"/>
                <a:gd name="connsiteX102" fmla="*/ 1104026 w 1453314"/>
                <a:gd name="connsiteY102" fmla="*/ 772545 h 967051"/>
                <a:gd name="connsiteX103" fmla="*/ 1097177 w 1453314"/>
                <a:gd name="connsiteY103" fmla="*/ 765696 h 967051"/>
                <a:gd name="connsiteX104" fmla="*/ 1099403 w 1453314"/>
                <a:gd name="connsiteY104" fmla="*/ 761587 h 967051"/>
                <a:gd name="connsiteX105" fmla="*/ 1228674 w 1453314"/>
                <a:gd name="connsiteY105" fmla="*/ 756107 h 967051"/>
                <a:gd name="connsiteX106" fmla="*/ 1235523 w 1453314"/>
                <a:gd name="connsiteY106" fmla="*/ 757477 h 967051"/>
                <a:gd name="connsiteX107" fmla="*/ 1225934 w 1453314"/>
                <a:gd name="connsiteY107" fmla="*/ 762956 h 967051"/>
                <a:gd name="connsiteX108" fmla="*/ 1228674 w 1453314"/>
                <a:gd name="connsiteY108" fmla="*/ 756107 h 967051"/>
                <a:gd name="connsiteX109" fmla="*/ 1050605 w 1453314"/>
                <a:gd name="connsiteY109" fmla="*/ 756107 h 967051"/>
                <a:gd name="connsiteX110" fmla="*/ 1053344 w 1453314"/>
                <a:gd name="connsiteY110" fmla="*/ 757477 h 967051"/>
                <a:gd name="connsiteX111" fmla="*/ 1050605 w 1453314"/>
                <a:gd name="connsiteY111" fmla="*/ 760217 h 967051"/>
                <a:gd name="connsiteX112" fmla="*/ 1046496 w 1453314"/>
                <a:gd name="connsiteY112" fmla="*/ 758847 h 967051"/>
                <a:gd name="connsiteX113" fmla="*/ 1050605 w 1453314"/>
                <a:gd name="connsiteY113" fmla="*/ 756107 h 967051"/>
                <a:gd name="connsiteX114" fmla="*/ 1028689 w 1453314"/>
                <a:gd name="connsiteY114" fmla="*/ 750628 h 967051"/>
                <a:gd name="connsiteX115" fmla="*/ 1025949 w 1453314"/>
                <a:gd name="connsiteY115" fmla="*/ 754738 h 967051"/>
                <a:gd name="connsiteX116" fmla="*/ 1019101 w 1453314"/>
                <a:gd name="connsiteY116" fmla="*/ 753368 h 967051"/>
                <a:gd name="connsiteX117" fmla="*/ 1028689 w 1453314"/>
                <a:gd name="connsiteY117" fmla="*/ 750628 h 967051"/>
                <a:gd name="connsiteX118" fmla="*/ 583517 w 1453314"/>
                <a:gd name="connsiteY118" fmla="*/ 750628 h 967051"/>
                <a:gd name="connsiteX119" fmla="*/ 605434 w 1453314"/>
                <a:gd name="connsiteY119" fmla="*/ 767065 h 967051"/>
                <a:gd name="connsiteX120" fmla="*/ 594476 w 1453314"/>
                <a:gd name="connsiteY120" fmla="*/ 772545 h 967051"/>
                <a:gd name="connsiteX121" fmla="*/ 571189 w 1453314"/>
                <a:gd name="connsiteY121" fmla="*/ 765696 h 967051"/>
                <a:gd name="connsiteX122" fmla="*/ 569820 w 1453314"/>
                <a:gd name="connsiteY122" fmla="*/ 758847 h 967051"/>
                <a:gd name="connsiteX123" fmla="*/ 583517 w 1453314"/>
                <a:gd name="connsiteY123" fmla="*/ 750628 h 967051"/>
                <a:gd name="connsiteX124" fmla="*/ 851990 w 1453314"/>
                <a:gd name="connsiteY124" fmla="*/ 745150 h 967051"/>
                <a:gd name="connsiteX125" fmla="*/ 864318 w 1453314"/>
                <a:gd name="connsiteY125" fmla="*/ 754738 h 967051"/>
                <a:gd name="connsiteX126" fmla="*/ 856099 w 1453314"/>
                <a:gd name="connsiteY126" fmla="*/ 757477 h 967051"/>
                <a:gd name="connsiteX127" fmla="*/ 845141 w 1453314"/>
                <a:gd name="connsiteY127" fmla="*/ 751998 h 967051"/>
                <a:gd name="connsiteX128" fmla="*/ 851990 w 1453314"/>
                <a:gd name="connsiteY128" fmla="*/ 745150 h 967051"/>
                <a:gd name="connsiteX129" fmla="*/ 150674 w 1453314"/>
                <a:gd name="connsiteY129" fmla="*/ 742410 h 967051"/>
                <a:gd name="connsiteX130" fmla="*/ 161632 w 1453314"/>
                <a:gd name="connsiteY130" fmla="*/ 743780 h 967051"/>
                <a:gd name="connsiteX131" fmla="*/ 165741 w 1453314"/>
                <a:gd name="connsiteY131" fmla="*/ 750628 h 967051"/>
                <a:gd name="connsiteX132" fmla="*/ 160262 w 1453314"/>
                <a:gd name="connsiteY132" fmla="*/ 754738 h 967051"/>
                <a:gd name="connsiteX133" fmla="*/ 147934 w 1453314"/>
                <a:gd name="connsiteY133" fmla="*/ 751998 h 967051"/>
                <a:gd name="connsiteX134" fmla="*/ 146564 w 1453314"/>
                <a:gd name="connsiteY134" fmla="*/ 746519 h 967051"/>
                <a:gd name="connsiteX135" fmla="*/ 150674 w 1453314"/>
                <a:gd name="connsiteY135" fmla="*/ 742410 h 967051"/>
                <a:gd name="connsiteX136" fmla="*/ 1227304 w 1453314"/>
                <a:gd name="connsiteY136" fmla="*/ 736931 h 967051"/>
                <a:gd name="connsiteX137" fmla="*/ 1232783 w 1453314"/>
                <a:gd name="connsiteY137" fmla="*/ 742410 h 967051"/>
                <a:gd name="connsiteX138" fmla="*/ 1231413 w 1453314"/>
                <a:gd name="connsiteY138" fmla="*/ 746519 h 967051"/>
                <a:gd name="connsiteX139" fmla="*/ 1225934 w 1453314"/>
                <a:gd name="connsiteY139" fmla="*/ 741040 h 967051"/>
                <a:gd name="connsiteX140" fmla="*/ 1227304 w 1453314"/>
                <a:gd name="connsiteY140" fmla="*/ 736931 h 967051"/>
                <a:gd name="connsiteX141" fmla="*/ 704056 w 1453314"/>
                <a:gd name="connsiteY141" fmla="*/ 735561 h 967051"/>
                <a:gd name="connsiteX142" fmla="*/ 709535 w 1453314"/>
                <a:gd name="connsiteY142" fmla="*/ 736931 h 967051"/>
                <a:gd name="connsiteX143" fmla="*/ 706796 w 1453314"/>
                <a:gd name="connsiteY143" fmla="*/ 739670 h 967051"/>
                <a:gd name="connsiteX144" fmla="*/ 702687 w 1453314"/>
                <a:gd name="connsiteY144" fmla="*/ 739670 h 967051"/>
                <a:gd name="connsiteX145" fmla="*/ 1014991 w 1453314"/>
                <a:gd name="connsiteY145" fmla="*/ 732822 h 967051"/>
                <a:gd name="connsiteX146" fmla="*/ 1013621 w 1453314"/>
                <a:gd name="connsiteY146" fmla="*/ 735561 h 967051"/>
                <a:gd name="connsiteX147" fmla="*/ 1010882 w 1453314"/>
                <a:gd name="connsiteY147" fmla="*/ 734192 h 967051"/>
                <a:gd name="connsiteX148" fmla="*/ 1014991 w 1453314"/>
                <a:gd name="connsiteY148" fmla="*/ 732822 h 967051"/>
                <a:gd name="connsiteX149" fmla="*/ 149304 w 1453314"/>
                <a:gd name="connsiteY149" fmla="*/ 730082 h 967051"/>
                <a:gd name="connsiteX150" fmla="*/ 153413 w 1453314"/>
                <a:gd name="connsiteY150" fmla="*/ 730082 h 967051"/>
                <a:gd name="connsiteX151" fmla="*/ 149304 w 1453314"/>
                <a:gd name="connsiteY151" fmla="*/ 734192 h 967051"/>
                <a:gd name="connsiteX152" fmla="*/ 584887 w 1453314"/>
                <a:gd name="connsiteY152" fmla="*/ 727342 h 967051"/>
                <a:gd name="connsiteX153" fmla="*/ 583517 w 1453314"/>
                <a:gd name="connsiteY153" fmla="*/ 735561 h 967051"/>
                <a:gd name="connsiteX154" fmla="*/ 576669 w 1453314"/>
                <a:gd name="connsiteY154" fmla="*/ 736931 h 967051"/>
                <a:gd name="connsiteX155" fmla="*/ 573929 w 1453314"/>
                <a:gd name="connsiteY155" fmla="*/ 731452 h 967051"/>
                <a:gd name="connsiteX156" fmla="*/ 584887 w 1453314"/>
                <a:gd name="connsiteY156" fmla="*/ 727342 h 967051"/>
                <a:gd name="connsiteX157" fmla="*/ 1136900 w 1453314"/>
                <a:gd name="connsiteY157" fmla="*/ 719124 h 967051"/>
                <a:gd name="connsiteX158" fmla="*/ 1136900 w 1453314"/>
                <a:gd name="connsiteY158" fmla="*/ 723233 h 967051"/>
                <a:gd name="connsiteX159" fmla="*/ 1141009 w 1453314"/>
                <a:gd name="connsiteY159" fmla="*/ 723233 h 967051"/>
                <a:gd name="connsiteX160" fmla="*/ 1136900 w 1453314"/>
                <a:gd name="connsiteY160" fmla="*/ 719124 h 967051"/>
                <a:gd name="connsiteX161" fmla="*/ 1420440 w 1453314"/>
                <a:gd name="connsiteY161" fmla="*/ 717754 h 967051"/>
                <a:gd name="connsiteX162" fmla="*/ 1431398 w 1453314"/>
                <a:gd name="connsiteY162" fmla="*/ 728712 h 967051"/>
                <a:gd name="connsiteX163" fmla="*/ 1424549 w 1453314"/>
                <a:gd name="connsiteY163" fmla="*/ 730082 h 967051"/>
                <a:gd name="connsiteX164" fmla="*/ 1413591 w 1453314"/>
                <a:gd name="connsiteY164" fmla="*/ 724603 h 967051"/>
                <a:gd name="connsiteX165" fmla="*/ 1420440 w 1453314"/>
                <a:gd name="connsiteY165" fmla="*/ 717754 h 967051"/>
                <a:gd name="connsiteX166" fmla="*/ 1006773 w 1453314"/>
                <a:gd name="connsiteY166" fmla="*/ 717754 h 967051"/>
                <a:gd name="connsiteX167" fmla="*/ 1012252 w 1453314"/>
                <a:gd name="connsiteY167" fmla="*/ 720494 h 967051"/>
                <a:gd name="connsiteX168" fmla="*/ 1004033 w 1453314"/>
                <a:gd name="connsiteY168" fmla="*/ 720494 h 967051"/>
                <a:gd name="connsiteX169" fmla="*/ 990336 w 1453314"/>
                <a:gd name="connsiteY169" fmla="*/ 717754 h 967051"/>
                <a:gd name="connsiteX170" fmla="*/ 994445 w 1453314"/>
                <a:gd name="connsiteY170" fmla="*/ 720494 h 967051"/>
                <a:gd name="connsiteX171" fmla="*/ 987596 w 1453314"/>
                <a:gd name="connsiteY171" fmla="*/ 720494 h 967051"/>
                <a:gd name="connsiteX172" fmla="*/ 1235523 w 1453314"/>
                <a:gd name="connsiteY172" fmla="*/ 715015 h 967051"/>
                <a:gd name="connsiteX173" fmla="*/ 1246481 w 1453314"/>
                <a:gd name="connsiteY173" fmla="*/ 715015 h 967051"/>
                <a:gd name="connsiteX174" fmla="*/ 1243741 w 1453314"/>
                <a:gd name="connsiteY174" fmla="*/ 719124 h 967051"/>
                <a:gd name="connsiteX175" fmla="*/ 1235523 w 1453314"/>
                <a:gd name="connsiteY175" fmla="*/ 715015 h 967051"/>
                <a:gd name="connsiteX176" fmla="*/ 1006773 w 1453314"/>
                <a:gd name="connsiteY176" fmla="*/ 708166 h 967051"/>
                <a:gd name="connsiteX177" fmla="*/ 1008143 w 1453314"/>
                <a:gd name="connsiteY177" fmla="*/ 712275 h 967051"/>
                <a:gd name="connsiteX178" fmla="*/ 1001294 w 1453314"/>
                <a:gd name="connsiteY178" fmla="*/ 712275 h 967051"/>
                <a:gd name="connsiteX179" fmla="*/ 1006773 w 1453314"/>
                <a:gd name="connsiteY179" fmla="*/ 708166 h 967051"/>
                <a:gd name="connsiteX180" fmla="*/ 575299 w 1453314"/>
                <a:gd name="connsiteY180" fmla="*/ 705427 h 967051"/>
                <a:gd name="connsiteX181" fmla="*/ 580778 w 1453314"/>
                <a:gd name="connsiteY181" fmla="*/ 705427 h 967051"/>
                <a:gd name="connsiteX182" fmla="*/ 580778 w 1453314"/>
                <a:gd name="connsiteY182" fmla="*/ 720494 h 967051"/>
                <a:gd name="connsiteX183" fmla="*/ 578038 w 1453314"/>
                <a:gd name="connsiteY183" fmla="*/ 721864 h 967051"/>
                <a:gd name="connsiteX184" fmla="*/ 576669 w 1453314"/>
                <a:gd name="connsiteY184" fmla="*/ 717754 h 967051"/>
                <a:gd name="connsiteX185" fmla="*/ 579408 w 1453314"/>
                <a:gd name="connsiteY185" fmla="*/ 712275 h 967051"/>
                <a:gd name="connsiteX186" fmla="*/ 573929 w 1453314"/>
                <a:gd name="connsiteY186" fmla="*/ 708166 h 967051"/>
                <a:gd name="connsiteX187" fmla="*/ 575299 w 1453314"/>
                <a:gd name="connsiteY187" fmla="*/ 705427 h 967051"/>
                <a:gd name="connsiteX188" fmla="*/ 196127 w 1453314"/>
                <a:gd name="connsiteY188" fmla="*/ 705398 h 967051"/>
                <a:gd name="connsiteX189" fmla="*/ 198051 w 1453314"/>
                <a:gd name="connsiteY189" fmla="*/ 705990 h 967051"/>
                <a:gd name="connsiteX190" fmla="*/ 197245 w 1453314"/>
                <a:gd name="connsiteY190" fmla="*/ 706796 h 967051"/>
                <a:gd name="connsiteX191" fmla="*/ 179439 w 1453314"/>
                <a:gd name="connsiteY191" fmla="*/ 704057 h 967051"/>
                <a:gd name="connsiteX192" fmla="*/ 186440 w 1453314"/>
                <a:gd name="connsiteY192" fmla="*/ 704386 h 967051"/>
                <a:gd name="connsiteX193" fmla="*/ 183548 w 1453314"/>
                <a:gd name="connsiteY193" fmla="*/ 706796 h 967051"/>
                <a:gd name="connsiteX194" fmla="*/ 179439 w 1453314"/>
                <a:gd name="connsiteY194" fmla="*/ 704057 h 967051"/>
                <a:gd name="connsiteX195" fmla="*/ 1261548 w 1453314"/>
                <a:gd name="connsiteY195" fmla="*/ 702687 h 967051"/>
                <a:gd name="connsiteX196" fmla="*/ 1269766 w 1453314"/>
                <a:gd name="connsiteY196" fmla="*/ 709536 h 967051"/>
                <a:gd name="connsiteX197" fmla="*/ 1287573 w 1453314"/>
                <a:gd name="connsiteY197" fmla="*/ 731452 h 967051"/>
                <a:gd name="connsiteX198" fmla="*/ 1291683 w 1453314"/>
                <a:gd name="connsiteY198" fmla="*/ 734192 h 967051"/>
                <a:gd name="connsiteX199" fmla="*/ 1286204 w 1453314"/>
                <a:gd name="connsiteY199" fmla="*/ 732822 h 967051"/>
                <a:gd name="connsiteX200" fmla="*/ 1282094 w 1453314"/>
                <a:gd name="connsiteY200" fmla="*/ 736931 h 967051"/>
                <a:gd name="connsiteX201" fmla="*/ 1268397 w 1453314"/>
                <a:gd name="connsiteY201" fmla="*/ 741040 h 967051"/>
                <a:gd name="connsiteX202" fmla="*/ 1251960 w 1453314"/>
                <a:gd name="connsiteY202" fmla="*/ 709536 h 967051"/>
                <a:gd name="connsiteX203" fmla="*/ 1251960 w 1453314"/>
                <a:gd name="connsiteY203" fmla="*/ 705427 h 967051"/>
                <a:gd name="connsiteX204" fmla="*/ 1261548 w 1453314"/>
                <a:gd name="connsiteY204" fmla="*/ 702687 h 967051"/>
                <a:gd name="connsiteX205" fmla="*/ 1005403 w 1453314"/>
                <a:gd name="connsiteY205" fmla="*/ 702687 h 967051"/>
                <a:gd name="connsiteX206" fmla="*/ 1012252 w 1453314"/>
                <a:gd name="connsiteY206" fmla="*/ 704057 h 967051"/>
                <a:gd name="connsiteX207" fmla="*/ 1010882 w 1453314"/>
                <a:gd name="connsiteY207" fmla="*/ 706796 h 967051"/>
                <a:gd name="connsiteX208" fmla="*/ 1005403 w 1453314"/>
                <a:gd name="connsiteY208" fmla="*/ 702687 h 967051"/>
                <a:gd name="connsiteX209" fmla="*/ 326003 w 1453314"/>
                <a:gd name="connsiteY209" fmla="*/ 702687 h 967051"/>
                <a:gd name="connsiteX210" fmla="*/ 328742 w 1453314"/>
                <a:gd name="connsiteY210" fmla="*/ 705427 h 967051"/>
                <a:gd name="connsiteX211" fmla="*/ 320524 w 1453314"/>
                <a:gd name="connsiteY211" fmla="*/ 706796 h 967051"/>
                <a:gd name="connsiteX212" fmla="*/ 326003 w 1453314"/>
                <a:gd name="connsiteY212" fmla="*/ 702687 h 967051"/>
                <a:gd name="connsiteX213" fmla="*/ 475307 w 1453314"/>
                <a:gd name="connsiteY213" fmla="*/ 699947 h 967051"/>
                <a:gd name="connsiteX214" fmla="*/ 478046 w 1453314"/>
                <a:gd name="connsiteY214" fmla="*/ 702687 h 967051"/>
                <a:gd name="connsiteX215" fmla="*/ 475307 w 1453314"/>
                <a:gd name="connsiteY215" fmla="*/ 704057 h 967051"/>
                <a:gd name="connsiteX216" fmla="*/ 475307 w 1453314"/>
                <a:gd name="connsiteY216" fmla="*/ 699947 h 967051"/>
                <a:gd name="connsiteX217" fmla="*/ 191767 w 1453314"/>
                <a:gd name="connsiteY217" fmla="*/ 699947 h 967051"/>
                <a:gd name="connsiteX218" fmla="*/ 196127 w 1453314"/>
                <a:gd name="connsiteY218" fmla="*/ 705398 h 967051"/>
                <a:gd name="connsiteX219" fmla="*/ 193992 w 1453314"/>
                <a:gd name="connsiteY219" fmla="*/ 704742 h 967051"/>
                <a:gd name="connsiteX220" fmla="*/ 186440 w 1453314"/>
                <a:gd name="connsiteY220" fmla="*/ 704386 h 967051"/>
                <a:gd name="connsiteX221" fmla="*/ 1245111 w 1453314"/>
                <a:gd name="connsiteY221" fmla="*/ 697208 h 967051"/>
                <a:gd name="connsiteX222" fmla="*/ 1250590 w 1453314"/>
                <a:gd name="connsiteY222" fmla="*/ 698577 h 967051"/>
                <a:gd name="connsiteX223" fmla="*/ 1245111 w 1453314"/>
                <a:gd name="connsiteY223" fmla="*/ 699947 h 967051"/>
                <a:gd name="connsiteX224" fmla="*/ 580778 w 1453314"/>
                <a:gd name="connsiteY224" fmla="*/ 697208 h 967051"/>
                <a:gd name="connsiteX225" fmla="*/ 586257 w 1453314"/>
                <a:gd name="connsiteY225" fmla="*/ 697208 h 967051"/>
                <a:gd name="connsiteX226" fmla="*/ 588996 w 1453314"/>
                <a:gd name="connsiteY226" fmla="*/ 702687 h 967051"/>
                <a:gd name="connsiteX227" fmla="*/ 579408 w 1453314"/>
                <a:gd name="connsiteY227" fmla="*/ 701317 h 967051"/>
                <a:gd name="connsiteX228" fmla="*/ 497223 w 1453314"/>
                <a:gd name="connsiteY228" fmla="*/ 697208 h 967051"/>
                <a:gd name="connsiteX229" fmla="*/ 501332 w 1453314"/>
                <a:gd name="connsiteY229" fmla="*/ 698577 h 967051"/>
                <a:gd name="connsiteX230" fmla="*/ 498592 w 1453314"/>
                <a:gd name="connsiteY230" fmla="*/ 702687 h 967051"/>
                <a:gd name="connsiteX231" fmla="*/ 642417 w 1453314"/>
                <a:gd name="connsiteY231" fmla="*/ 691729 h 967051"/>
                <a:gd name="connsiteX232" fmla="*/ 646526 w 1453314"/>
                <a:gd name="connsiteY232" fmla="*/ 704057 h 967051"/>
                <a:gd name="connsiteX233" fmla="*/ 641047 w 1453314"/>
                <a:gd name="connsiteY233" fmla="*/ 715015 h 967051"/>
                <a:gd name="connsiteX234" fmla="*/ 649266 w 1453314"/>
                <a:gd name="connsiteY234" fmla="*/ 721864 h 967051"/>
                <a:gd name="connsiteX235" fmla="*/ 650635 w 1453314"/>
                <a:gd name="connsiteY235" fmla="*/ 699947 h 967051"/>
                <a:gd name="connsiteX236" fmla="*/ 647896 w 1453314"/>
                <a:gd name="connsiteY236" fmla="*/ 691729 h 967051"/>
                <a:gd name="connsiteX237" fmla="*/ 560231 w 1453314"/>
                <a:gd name="connsiteY237" fmla="*/ 691729 h 967051"/>
                <a:gd name="connsiteX238" fmla="*/ 565711 w 1453314"/>
                <a:gd name="connsiteY238" fmla="*/ 691729 h 967051"/>
                <a:gd name="connsiteX239" fmla="*/ 565711 w 1453314"/>
                <a:gd name="connsiteY239" fmla="*/ 697208 h 967051"/>
                <a:gd name="connsiteX240" fmla="*/ 560231 w 1453314"/>
                <a:gd name="connsiteY240" fmla="*/ 691729 h 967051"/>
                <a:gd name="connsiteX241" fmla="*/ 712275 w 1453314"/>
                <a:gd name="connsiteY241" fmla="*/ 690359 h 967051"/>
                <a:gd name="connsiteX242" fmla="*/ 715014 w 1453314"/>
                <a:gd name="connsiteY242" fmla="*/ 693099 h 967051"/>
                <a:gd name="connsiteX243" fmla="*/ 710905 w 1453314"/>
                <a:gd name="connsiteY243" fmla="*/ 693099 h 967051"/>
                <a:gd name="connsiteX244" fmla="*/ 712275 w 1453314"/>
                <a:gd name="connsiteY244" fmla="*/ 690359 h 967051"/>
                <a:gd name="connsiteX245" fmla="*/ 731451 w 1453314"/>
                <a:gd name="connsiteY245" fmla="*/ 686250 h 967051"/>
                <a:gd name="connsiteX246" fmla="*/ 738300 w 1453314"/>
                <a:gd name="connsiteY246" fmla="*/ 687620 h 967051"/>
                <a:gd name="connsiteX247" fmla="*/ 735561 w 1453314"/>
                <a:gd name="connsiteY247" fmla="*/ 690359 h 967051"/>
                <a:gd name="connsiteX248" fmla="*/ 731451 w 1453314"/>
                <a:gd name="connsiteY248" fmla="*/ 686250 h 967051"/>
                <a:gd name="connsiteX249" fmla="*/ 580778 w 1453314"/>
                <a:gd name="connsiteY249" fmla="*/ 684880 h 967051"/>
                <a:gd name="connsiteX250" fmla="*/ 576669 w 1453314"/>
                <a:gd name="connsiteY250" fmla="*/ 690359 h 967051"/>
                <a:gd name="connsiteX251" fmla="*/ 576669 w 1453314"/>
                <a:gd name="connsiteY251" fmla="*/ 686250 h 967051"/>
                <a:gd name="connsiteX252" fmla="*/ 580778 w 1453314"/>
                <a:gd name="connsiteY252" fmla="*/ 684880 h 967051"/>
                <a:gd name="connsiteX253" fmla="*/ 1368389 w 1453314"/>
                <a:gd name="connsiteY253" fmla="*/ 682141 h 967051"/>
                <a:gd name="connsiteX254" fmla="*/ 1371129 w 1453314"/>
                <a:gd name="connsiteY254" fmla="*/ 684880 h 967051"/>
                <a:gd name="connsiteX255" fmla="*/ 1368389 w 1453314"/>
                <a:gd name="connsiteY255" fmla="*/ 686250 h 967051"/>
                <a:gd name="connsiteX256" fmla="*/ 1365650 w 1453314"/>
                <a:gd name="connsiteY256" fmla="*/ 683510 h 967051"/>
                <a:gd name="connsiteX257" fmla="*/ 1368389 w 1453314"/>
                <a:gd name="connsiteY257" fmla="*/ 682141 h 967051"/>
                <a:gd name="connsiteX258" fmla="*/ 128757 w 1453314"/>
                <a:gd name="connsiteY258" fmla="*/ 682141 h 967051"/>
                <a:gd name="connsiteX259" fmla="*/ 130127 w 1453314"/>
                <a:gd name="connsiteY259" fmla="*/ 684880 h 967051"/>
                <a:gd name="connsiteX260" fmla="*/ 121909 w 1453314"/>
                <a:gd name="connsiteY260" fmla="*/ 698577 h 967051"/>
                <a:gd name="connsiteX261" fmla="*/ 113690 w 1453314"/>
                <a:gd name="connsiteY261" fmla="*/ 695838 h 967051"/>
                <a:gd name="connsiteX262" fmla="*/ 128757 w 1453314"/>
                <a:gd name="connsiteY262" fmla="*/ 682141 h 967051"/>
                <a:gd name="connsiteX263" fmla="*/ 1010882 w 1453314"/>
                <a:gd name="connsiteY263" fmla="*/ 679401 h 967051"/>
                <a:gd name="connsiteX264" fmla="*/ 1012252 w 1453314"/>
                <a:gd name="connsiteY264" fmla="*/ 684880 h 967051"/>
                <a:gd name="connsiteX265" fmla="*/ 1004033 w 1453314"/>
                <a:gd name="connsiteY265" fmla="*/ 684880 h 967051"/>
                <a:gd name="connsiteX266" fmla="*/ 1010882 w 1453314"/>
                <a:gd name="connsiteY266" fmla="*/ 679401 h 967051"/>
                <a:gd name="connsiteX267" fmla="*/ 195876 w 1453314"/>
                <a:gd name="connsiteY267" fmla="*/ 678031 h 967051"/>
                <a:gd name="connsiteX268" fmla="*/ 187657 w 1453314"/>
                <a:gd name="connsiteY268" fmla="*/ 684880 h 967051"/>
                <a:gd name="connsiteX269" fmla="*/ 191767 w 1453314"/>
                <a:gd name="connsiteY269" fmla="*/ 683510 h 967051"/>
                <a:gd name="connsiteX270" fmla="*/ 197245 w 1453314"/>
                <a:gd name="connsiteY270" fmla="*/ 688989 h 967051"/>
                <a:gd name="connsiteX271" fmla="*/ 875276 w 1453314"/>
                <a:gd name="connsiteY271" fmla="*/ 675292 h 967051"/>
                <a:gd name="connsiteX272" fmla="*/ 880755 w 1453314"/>
                <a:gd name="connsiteY272" fmla="*/ 675292 h 967051"/>
                <a:gd name="connsiteX273" fmla="*/ 883495 w 1453314"/>
                <a:gd name="connsiteY273" fmla="*/ 687620 h 967051"/>
                <a:gd name="connsiteX274" fmla="*/ 879385 w 1453314"/>
                <a:gd name="connsiteY274" fmla="*/ 691729 h 967051"/>
                <a:gd name="connsiteX275" fmla="*/ 867057 w 1453314"/>
                <a:gd name="connsiteY275" fmla="*/ 690359 h 967051"/>
                <a:gd name="connsiteX276" fmla="*/ 875276 w 1453314"/>
                <a:gd name="connsiteY276" fmla="*/ 675292 h 967051"/>
                <a:gd name="connsiteX277" fmla="*/ 565711 w 1453314"/>
                <a:gd name="connsiteY277" fmla="*/ 675292 h 967051"/>
                <a:gd name="connsiteX278" fmla="*/ 567080 w 1453314"/>
                <a:gd name="connsiteY278" fmla="*/ 680771 h 967051"/>
                <a:gd name="connsiteX279" fmla="*/ 562971 w 1453314"/>
                <a:gd name="connsiteY279" fmla="*/ 683510 h 967051"/>
                <a:gd name="connsiteX280" fmla="*/ 561601 w 1453314"/>
                <a:gd name="connsiteY280" fmla="*/ 680771 h 967051"/>
                <a:gd name="connsiteX281" fmla="*/ 565711 w 1453314"/>
                <a:gd name="connsiteY281" fmla="*/ 675292 h 967051"/>
                <a:gd name="connsiteX282" fmla="*/ 1114984 w 1453314"/>
                <a:gd name="connsiteY282" fmla="*/ 673922 h 967051"/>
                <a:gd name="connsiteX283" fmla="*/ 1110874 w 1453314"/>
                <a:gd name="connsiteY283" fmla="*/ 694469 h 967051"/>
                <a:gd name="connsiteX284" fmla="*/ 1117723 w 1453314"/>
                <a:gd name="connsiteY284" fmla="*/ 698577 h 967051"/>
                <a:gd name="connsiteX285" fmla="*/ 1106765 w 1453314"/>
                <a:gd name="connsiteY285" fmla="*/ 724603 h 967051"/>
                <a:gd name="connsiteX286" fmla="*/ 1106765 w 1453314"/>
                <a:gd name="connsiteY286" fmla="*/ 728712 h 967051"/>
                <a:gd name="connsiteX287" fmla="*/ 1114984 w 1453314"/>
                <a:gd name="connsiteY287" fmla="*/ 734192 h 967051"/>
                <a:gd name="connsiteX288" fmla="*/ 1112244 w 1453314"/>
                <a:gd name="connsiteY288" fmla="*/ 739670 h 967051"/>
                <a:gd name="connsiteX289" fmla="*/ 1117723 w 1453314"/>
                <a:gd name="connsiteY289" fmla="*/ 745150 h 967051"/>
                <a:gd name="connsiteX290" fmla="*/ 1114984 w 1453314"/>
                <a:gd name="connsiteY290" fmla="*/ 747889 h 967051"/>
                <a:gd name="connsiteX291" fmla="*/ 1119093 w 1453314"/>
                <a:gd name="connsiteY291" fmla="*/ 750628 h 967051"/>
                <a:gd name="connsiteX292" fmla="*/ 1124572 w 1453314"/>
                <a:gd name="connsiteY292" fmla="*/ 742410 h 967051"/>
                <a:gd name="connsiteX293" fmla="*/ 1117723 w 1453314"/>
                <a:gd name="connsiteY293" fmla="*/ 742410 h 967051"/>
                <a:gd name="connsiteX294" fmla="*/ 1125942 w 1453314"/>
                <a:gd name="connsiteY294" fmla="*/ 736931 h 967051"/>
                <a:gd name="connsiteX295" fmla="*/ 1136900 w 1453314"/>
                <a:gd name="connsiteY295" fmla="*/ 745150 h 967051"/>
                <a:gd name="connsiteX296" fmla="*/ 1142379 w 1453314"/>
                <a:gd name="connsiteY296" fmla="*/ 746519 h 967051"/>
                <a:gd name="connsiteX297" fmla="*/ 1143749 w 1453314"/>
                <a:gd name="connsiteY297" fmla="*/ 751998 h 967051"/>
                <a:gd name="connsiteX298" fmla="*/ 1153337 w 1453314"/>
                <a:gd name="connsiteY298" fmla="*/ 745150 h 967051"/>
                <a:gd name="connsiteX299" fmla="*/ 1156077 w 1453314"/>
                <a:gd name="connsiteY299" fmla="*/ 736931 h 967051"/>
                <a:gd name="connsiteX300" fmla="*/ 1146488 w 1453314"/>
                <a:gd name="connsiteY300" fmla="*/ 724603 h 967051"/>
                <a:gd name="connsiteX301" fmla="*/ 1146488 w 1453314"/>
                <a:gd name="connsiteY301" fmla="*/ 731452 h 967051"/>
                <a:gd name="connsiteX302" fmla="*/ 1150597 w 1453314"/>
                <a:gd name="connsiteY302" fmla="*/ 736931 h 967051"/>
                <a:gd name="connsiteX303" fmla="*/ 1147858 w 1453314"/>
                <a:gd name="connsiteY303" fmla="*/ 741040 h 967051"/>
                <a:gd name="connsiteX304" fmla="*/ 1139639 w 1453314"/>
                <a:gd name="connsiteY304" fmla="*/ 732822 h 967051"/>
                <a:gd name="connsiteX305" fmla="*/ 1134160 w 1453314"/>
                <a:gd name="connsiteY305" fmla="*/ 732822 h 967051"/>
                <a:gd name="connsiteX306" fmla="*/ 1141009 w 1453314"/>
                <a:gd name="connsiteY306" fmla="*/ 725973 h 967051"/>
                <a:gd name="connsiteX307" fmla="*/ 1120463 w 1453314"/>
                <a:gd name="connsiteY307" fmla="*/ 735561 h 967051"/>
                <a:gd name="connsiteX308" fmla="*/ 1113614 w 1453314"/>
                <a:gd name="connsiteY308" fmla="*/ 725973 h 967051"/>
                <a:gd name="connsiteX309" fmla="*/ 1138270 w 1453314"/>
                <a:gd name="connsiteY309" fmla="*/ 705427 h 967051"/>
                <a:gd name="connsiteX310" fmla="*/ 1114984 w 1453314"/>
                <a:gd name="connsiteY310" fmla="*/ 680771 h 967051"/>
                <a:gd name="connsiteX311" fmla="*/ 1114984 w 1453314"/>
                <a:gd name="connsiteY311" fmla="*/ 673922 h 967051"/>
                <a:gd name="connsiteX312" fmla="*/ 1225934 w 1453314"/>
                <a:gd name="connsiteY312" fmla="*/ 672552 h 967051"/>
                <a:gd name="connsiteX313" fmla="*/ 1227304 w 1453314"/>
                <a:gd name="connsiteY313" fmla="*/ 672552 h 967051"/>
                <a:gd name="connsiteX314" fmla="*/ 1231413 w 1453314"/>
                <a:gd name="connsiteY314" fmla="*/ 673922 h 967051"/>
                <a:gd name="connsiteX315" fmla="*/ 1228674 w 1453314"/>
                <a:gd name="connsiteY315" fmla="*/ 675292 h 967051"/>
                <a:gd name="connsiteX316" fmla="*/ 1225934 w 1453314"/>
                <a:gd name="connsiteY316" fmla="*/ 672552 h 967051"/>
                <a:gd name="connsiteX317" fmla="*/ 1257439 w 1453314"/>
                <a:gd name="connsiteY317" fmla="*/ 671182 h 967051"/>
                <a:gd name="connsiteX318" fmla="*/ 1261548 w 1453314"/>
                <a:gd name="connsiteY318" fmla="*/ 673922 h 967051"/>
                <a:gd name="connsiteX319" fmla="*/ 1271136 w 1453314"/>
                <a:gd name="connsiteY319" fmla="*/ 679401 h 967051"/>
                <a:gd name="connsiteX320" fmla="*/ 1265657 w 1453314"/>
                <a:gd name="connsiteY320" fmla="*/ 684880 h 967051"/>
                <a:gd name="connsiteX321" fmla="*/ 1256069 w 1453314"/>
                <a:gd name="connsiteY321" fmla="*/ 676662 h 967051"/>
                <a:gd name="connsiteX322" fmla="*/ 1257439 w 1453314"/>
                <a:gd name="connsiteY322" fmla="*/ 671182 h 967051"/>
                <a:gd name="connsiteX323" fmla="*/ 317784 w 1453314"/>
                <a:gd name="connsiteY323" fmla="*/ 669812 h 967051"/>
                <a:gd name="connsiteX324" fmla="*/ 323263 w 1453314"/>
                <a:gd name="connsiteY324" fmla="*/ 669812 h 967051"/>
                <a:gd name="connsiteX325" fmla="*/ 321894 w 1453314"/>
                <a:gd name="connsiteY325" fmla="*/ 672552 h 967051"/>
                <a:gd name="connsiteX326" fmla="*/ 317784 w 1453314"/>
                <a:gd name="connsiteY326" fmla="*/ 669812 h 967051"/>
                <a:gd name="connsiteX327" fmla="*/ 280801 w 1453314"/>
                <a:gd name="connsiteY327" fmla="*/ 669812 h 967051"/>
                <a:gd name="connsiteX328" fmla="*/ 286280 w 1453314"/>
                <a:gd name="connsiteY328" fmla="*/ 669812 h 967051"/>
                <a:gd name="connsiteX329" fmla="*/ 283540 w 1453314"/>
                <a:gd name="connsiteY329" fmla="*/ 673922 h 967051"/>
                <a:gd name="connsiteX330" fmla="*/ 280801 w 1453314"/>
                <a:gd name="connsiteY330" fmla="*/ 669812 h 967051"/>
                <a:gd name="connsiteX331" fmla="*/ 636938 w 1453314"/>
                <a:gd name="connsiteY331" fmla="*/ 667073 h 967051"/>
                <a:gd name="connsiteX332" fmla="*/ 642417 w 1453314"/>
                <a:gd name="connsiteY332" fmla="*/ 671182 h 967051"/>
                <a:gd name="connsiteX333" fmla="*/ 634199 w 1453314"/>
                <a:gd name="connsiteY333" fmla="*/ 678031 h 967051"/>
                <a:gd name="connsiteX334" fmla="*/ 639677 w 1453314"/>
                <a:gd name="connsiteY334" fmla="*/ 682141 h 967051"/>
                <a:gd name="connsiteX335" fmla="*/ 643787 w 1453314"/>
                <a:gd name="connsiteY335" fmla="*/ 680771 h 967051"/>
                <a:gd name="connsiteX336" fmla="*/ 645157 w 1453314"/>
                <a:gd name="connsiteY336" fmla="*/ 676662 h 967051"/>
                <a:gd name="connsiteX337" fmla="*/ 641047 w 1453314"/>
                <a:gd name="connsiteY337" fmla="*/ 667073 h 967051"/>
                <a:gd name="connsiteX338" fmla="*/ 128757 w 1453314"/>
                <a:gd name="connsiteY338" fmla="*/ 667073 h 967051"/>
                <a:gd name="connsiteX339" fmla="*/ 123279 w 1453314"/>
                <a:gd name="connsiteY339" fmla="*/ 675292 h 967051"/>
                <a:gd name="connsiteX340" fmla="*/ 123279 w 1453314"/>
                <a:gd name="connsiteY340" fmla="*/ 669812 h 967051"/>
                <a:gd name="connsiteX341" fmla="*/ 128757 w 1453314"/>
                <a:gd name="connsiteY341" fmla="*/ 667073 h 967051"/>
                <a:gd name="connsiteX342" fmla="*/ 639677 w 1453314"/>
                <a:gd name="connsiteY342" fmla="*/ 660224 h 967051"/>
                <a:gd name="connsiteX343" fmla="*/ 636938 w 1453314"/>
                <a:gd name="connsiteY343" fmla="*/ 662964 h 967051"/>
                <a:gd name="connsiteX344" fmla="*/ 639677 w 1453314"/>
                <a:gd name="connsiteY344" fmla="*/ 664334 h 967051"/>
                <a:gd name="connsiteX345" fmla="*/ 639677 w 1453314"/>
                <a:gd name="connsiteY345" fmla="*/ 660224 h 967051"/>
                <a:gd name="connsiteX346" fmla="*/ 110951 w 1453314"/>
                <a:gd name="connsiteY346" fmla="*/ 658855 h 967051"/>
                <a:gd name="connsiteX347" fmla="*/ 120539 w 1453314"/>
                <a:gd name="connsiteY347" fmla="*/ 661594 h 967051"/>
                <a:gd name="connsiteX348" fmla="*/ 121909 w 1453314"/>
                <a:gd name="connsiteY348" fmla="*/ 664334 h 967051"/>
                <a:gd name="connsiteX349" fmla="*/ 117799 w 1453314"/>
                <a:gd name="connsiteY349" fmla="*/ 669812 h 967051"/>
                <a:gd name="connsiteX350" fmla="*/ 110951 w 1453314"/>
                <a:gd name="connsiteY350" fmla="*/ 658855 h 967051"/>
                <a:gd name="connsiteX351" fmla="*/ 1376607 w 1453314"/>
                <a:gd name="connsiteY351" fmla="*/ 653376 h 967051"/>
                <a:gd name="connsiteX352" fmla="*/ 1382087 w 1453314"/>
                <a:gd name="connsiteY352" fmla="*/ 653376 h 967051"/>
                <a:gd name="connsiteX353" fmla="*/ 1380717 w 1453314"/>
                <a:gd name="connsiteY353" fmla="*/ 656115 h 967051"/>
                <a:gd name="connsiteX354" fmla="*/ 1376607 w 1453314"/>
                <a:gd name="connsiteY354" fmla="*/ 653376 h 967051"/>
                <a:gd name="connsiteX355" fmla="*/ 1288943 w 1453314"/>
                <a:gd name="connsiteY355" fmla="*/ 653376 h 967051"/>
                <a:gd name="connsiteX356" fmla="*/ 1294422 w 1453314"/>
                <a:gd name="connsiteY356" fmla="*/ 653376 h 967051"/>
                <a:gd name="connsiteX357" fmla="*/ 1295792 w 1453314"/>
                <a:gd name="connsiteY357" fmla="*/ 657485 h 967051"/>
                <a:gd name="connsiteX358" fmla="*/ 1293052 w 1453314"/>
                <a:gd name="connsiteY358" fmla="*/ 662964 h 967051"/>
                <a:gd name="connsiteX359" fmla="*/ 1286204 w 1453314"/>
                <a:gd name="connsiteY359" fmla="*/ 662964 h 967051"/>
                <a:gd name="connsiteX360" fmla="*/ 1284834 w 1453314"/>
                <a:gd name="connsiteY360" fmla="*/ 658855 h 967051"/>
                <a:gd name="connsiteX361" fmla="*/ 1288943 w 1453314"/>
                <a:gd name="connsiteY361" fmla="*/ 653376 h 967051"/>
                <a:gd name="connsiteX362" fmla="*/ 172590 w 1453314"/>
                <a:gd name="connsiteY362" fmla="*/ 653376 h 967051"/>
                <a:gd name="connsiteX363" fmla="*/ 171220 w 1453314"/>
                <a:gd name="connsiteY363" fmla="*/ 662964 h 967051"/>
                <a:gd name="connsiteX364" fmla="*/ 179439 w 1453314"/>
                <a:gd name="connsiteY364" fmla="*/ 657485 h 967051"/>
                <a:gd name="connsiteX365" fmla="*/ 176699 w 1453314"/>
                <a:gd name="connsiteY365" fmla="*/ 653376 h 967051"/>
                <a:gd name="connsiteX366" fmla="*/ 749258 w 1453314"/>
                <a:gd name="connsiteY366" fmla="*/ 652006 h 967051"/>
                <a:gd name="connsiteX367" fmla="*/ 753368 w 1453314"/>
                <a:gd name="connsiteY367" fmla="*/ 654745 h 967051"/>
                <a:gd name="connsiteX368" fmla="*/ 747888 w 1453314"/>
                <a:gd name="connsiteY368" fmla="*/ 654745 h 967051"/>
                <a:gd name="connsiteX369" fmla="*/ 72598 w 1453314"/>
                <a:gd name="connsiteY369" fmla="*/ 652006 h 967051"/>
                <a:gd name="connsiteX370" fmla="*/ 78076 w 1453314"/>
                <a:gd name="connsiteY370" fmla="*/ 652006 h 967051"/>
                <a:gd name="connsiteX371" fmla="*/ 76707 w 1453314"/>
                <a:gd name="connsiteY371" fmla="*/ 654745 h 967051"/>
                <a:gd name="connsiteX372" fmla="*/ 72598 w 1453314"/>
                <a:gd name="connsiteY372" fmla="*/ 652006 h 967051"/>
                <a:gd name="connsiteX373" fmla="*/ 1442356 w 1453314"/>
                <a:gd name="connsiteY373" fmla="*/ 649266 h 967051"/>
                <a:gd name="connsiteX374" fmla="*/ 1446465 w 1453314"/>
                <a:gd name="connsiteY374" fmla="*/ 649266 h 967051"/>
                <a:gd name="connsiteX375" fmla="*/ 1449205 w 1453314"/>
                <a:gd name="connsiteY375" fmla="*/ 653376 h 967051"/>
                <a:gd name="connsiteX376" fmla="*/ 1443726 w 1453314"/>
                <a:gd name="connsiteY376" fmla="*/ 654745 h 967051"/>
                <a:gd name="connsiteX377" fmla="*/ 1442356 w 1453314"/>
                <a:gd name="connsiteY377" fmla="*/ 649266 h 967051"/>
                <a:gd name="connsiteX378" fmla="*/ 1430028 w 1453314"/>
                <a:gd name="connsiteY378" fmla="*/ 647897 h 967051"/>
                <a:gd name="connsiteX379" fmla="*/ 1436877 w 1453314"/>
                <a:gd name="connsiteY379" fmla="*/ 653376 h 967051"/>
                <a:gd name="connsiteX380" fmla="*/ 1430028 w 1453314"/>
                <a:gd name="connsiteY380" fmla="*/ 660224 h 967051"/>
                <a:gd name="connsiteX381" fmla="*/ 1424549 w 1453314"/>
                <a:gd name="connsiteY381" fmla="*/ 653376 h 967051"/>
                <a:gd name="connsiteX382" fmla="*/ 1430028 w 1453314"/>
                <a:gd name="connsiteY382" fmla="*/ 647897 h 967051"/>
                <a:gd name="connsiteX383" fmla="*/ 745149 w 1453314"/>
                <a:gd name="connsiteY383" fmla="*/ 646527 h 967051"/>
                <a:gd name="connsiteX384" fmla="*/ 749258 w 1453314"/>
                <a:gd name="connsiteY384" fmla="*/ 647897 h 967051"/>
                <a:gd name="connsiteX385" fmla="*/ 743779 w 1453314"/>
                <a:gd name="connsiteY385" fmla="*/ 649266 h 967051"/>
                <a:gd name="connsiteX386" fmla="*/ 536946 w 1453314"/>
                <a:gd name="connsiteY386" fmla="*/ 646527 h 967051"/>
                <a:gd name="connsiteX387" fmla="*/ 545164 w 1453314"/>
                <a:gd name="connsiteY387" fmla="*/ 647897 h 967051"/>
                <a:gd name="connsiteX388" fmla="*/ 545164 w 1453314"/>
                <a:gd name="connsiteY388" fmla="*/ 654745 h 967051"/>
                <a:gd name="connsiteX389" fmla="*/ 541055 w 1453314"/>
                <a:gd name="connsiteY389" fmla="*/ 669812 h 967051"/>
                <a:gd name="connsiteX390" fmla="*/ 528727 w 1453314"/>
                <a:gd name="connsiteY390" fmla="*/ 678031 h 967051"/>
                <a:gd name="connsiteX391" fmla="*/ 512290 w 1453314"/>
                <a:gd name="connsiteY391" fmla="*/ 672552 h 967051"/>
                <a:gd name="connsiteX392" fmla="*/ 515030 w 1453314"/>
                <a:gd name="connsiteY392" fmla="*/ 669812 h 967051"/>
                <a:gd name="connsiteX393" fmla="*/ 531466 w 1453314"/>
                <a:gd name="connsiteY393" fmla="*/ 652006 h 967051"/>
                <a:gd name="connsiteX394" fmla="*/ 536946 w 1453314"/>
                <a:gd name="connsiteY394" fmla="*/ 646527 h 967051"/>
                <a:gd name="connsiteX395" fmla="*/ 1223195 w 1453314"/>
                <a:gd name="connsiteY395" fmla="*/ 645157 h 967051"/>
                <a:gd name="connsiteX396" fmla="*/ 1224565 w 1453314"/>
                <a:gd name="connsiteY396" fmla="*/ 649266 h 967051"/>
                <a:gd name="connsiteX397" fmla="*/ 1220455 w 1453314"/>
                <a:gd name="connsiteY397" fmla="*/ 646527 h 967051"/>
                <a:gd name="connsiteX398" fmla="*/ 1223195 w 1453314"/>
                <a:gd name="connsiteY398" fmla="*/ 645157 h 967051"/>
                <a:gd name="connsiteX399" fmla="*/ 268473 w 1453314"/>
                <a:gd name="connsiteY399" fmla="*/ 641048 h 967051"/>
                <a:gd name="connsiteX400" fmla="*/ 271213 w 1453314"/>
                <a:gd name="connsiteY400" fmla="*/ 641048 h 967051"/>
                <a:gd name="connsiteX401" fmla="*/ 272582 w 1453314"/>
                <a:gd name="connsiteY401" fmla="*/ 646527 h 967051"/>
                <a:gd name="connsiteX402" fmla="*/ 268473 w 1453314"/>
                <a:gd name="connsiteY402" fmla="*/ 645157 h 967051"/>
                <a:gd name="connsiteX403" fmla="*/ 1368389 w 1453314"/>
                <a:gd name="connsiteY403" fmla="*/ 636939 h 967051"/>
                <a:gd name="connsiteX404" fmla="*/ 1375238 w 1453314"/>
                <a:gd name="connsiteY404" fmla="*/ 641048 h 967051"/>
                <a:gd name="connsiteX405" fmla="*/ 1367019 w 1453314"/>
                <a:gd name="connsiteY405" fmla="*/ 647897 h 967051"/>
                <a:gd name="connsiteX406" fmla="*/ 1361540 w 1453314"/>
                <a:gd name="connsiteY406" fmla="*/ 645157 h 967051"/>
                <a:gd name="connsiteX407" fmla="*/ 1368389 w 1453314"/>
                <a:gd name="connsiteY407" fmla="*/ 636939 h 967051"/>
                <a:gd name="connsiteX408" fmla="*/ 4110 w 1453314"/>
                <a:gd name="connsiteY408" fmla="*/ 636939 h 967051"/>
                <a:gd name="connsiteX409" fmla="*/ 8219 w 1453314"/>
                <a:gd name="connsiteY409" fmla="*/ 636939 h 967051"/>
                <a:gd name="connsiteX410" fmla="*/ 8219 w 1453314"/>
                <a:gd name="connsiteY410" fmla="*/ 642417 h 967051"/>
                <a:gd name="connsiteX411" fmla="*/ 0 w 1453314"/>
                <a:gd name="connsiteY411" fmla="*/ 642417 h 967051"/>
                <a:gd name="connsiteX412" fmla="*/ 4110 w 1453314"/>
                <a:gd name="connsiteY412" fmla="*/ 636939 h 967051"/>
                <a:gd name="connsiteX413" fmla="*/ 95883 w 1453314"/>
                <a:gd name="connsiteY413" fmla="*/ 630089 h 967051"/>
                <a:gd name="connsiteX414" fmla="*/ 95883 w 1453314"/>
                <a:gd name="connsiteY414" fmla="*/ 634199 h 967051"/>
                <a:gd name="connsiteX415" fmla="*/ 93144 w 1453314"/>
                <a:gd name="connsiteY415" fmla="*/ 631459 h 967051"/>
                <a:gd name="connsiteX416" fmla="*/ 95883 w 1453314"/>
                <a:gd name="connsiteY416" fmla="*/ 630089 h 967051"/>
                <a:gd name="connsiteX417" fmla="*/ 746519 w 1453314"/>
                <a:gd name="connsiteY417" fmla="*/ 627350 h 967051"/>
                <a:gd name="connsiteX418" fmla="*/ 750628 w 1453314"/>
                <a:gd name="connsiteY418" fmla="*/ 631459 h 967051"/>
                <a:gd name="connsiteX419" fmla="*/ 746519 w 1453314"/>
                <a:gd name="connsiteY419" fmla="*/ 632829 h 967051"/>
                <a:gd name="connsiteX420" fmla="*/ 743779 w 1453314"/>
                <a:gd name="connsiteY420" fmla="*/ 630089 h 967051"/>
                <a:gd name="connsiteX421" fmla="*/ 746519 w 1453314"/>
                <a:gd name="connsiteY421" fmla="*/ 627350 h 967051"/>
                <a:gd name="connsiteX422" fmla="*/ 978008 w 1453314"/>
                <a:gd name="connsiteY422" fmla="*/ 625981 h 967051"/>
                <a:gd name="connsiteX423" fmla="*/ 984857 w 1453314"/>
                <a:gd name="connsiteY423" fmla="*/ 627350 h 967051"/>
                <a:gd name="connsiteX424" fmla="*/ 982117 w 1453314"/>
                <a:gd name="connsiteY424" fmla="*/ 628720 h 967051"/>
                <a:gd name="connsiteX425" fmla="*/ 978008 w 1453314"/>
                <a:gd name="connsiteY425" fmla="*/ 625981 h 967051"/>
                <a:gd name="connsiteX426" fmla="*/ 1305380 w 1453314"/>
                <a:gd name="connsiteY426" fmla="*/ 624611 h 967051"/>
                <a:gd name="connsiteX427" fmla="*/ 1306750 w 1453314"/>
                <a:gd name="connsiteY427" fmla="*/ 627350 h 967051"/>
                <a:gd name="connsiteX428" fmla="*/ 1302641 w 1453314"/>
                <a:gd name="connsiteY428" fmla="*/ 625981 h 967051"/>
                <a:gd name="connsiteX429" fmla="*/ 1305380 w 1453314"/>
                <a:gd name="connsiteY429" fmla="*/ 624611 h 967051"/>
                <a:gd name="connsiteX430" fmla="*/ 853360 w 1453314"/>
                <a:gd name="connsiteY430" fmla="*/ 624611 h 967051"/>
                <a:gd name="connsiteX431" fmla="*/ 857469 w 1453314"/>
                <a:gd name="connsiteY431" fmla="*/ 624611 h 967051"/>
                <a:gd name="connsiteX432" fmla="*/ 856099 w 1453314"/>
                <a:gd name="connsiteY432" fmla="*/ 628720 h 967051"/>
                <a:gd name="connsiteX433" fmla="*/ 853360 w 1453314"/>
                <a:gd name="connsiteY433" fmla="*/ 624611 h 967051"/>
                <a:gd name="connsiteX434" fmla="*/ 539685 w 1453314"/>
                <a:gd name="connsiteY434" fmla="*/ 623241 h 967051"/>
                <a:gd name="connsiteX435" fmla="*/ 541055 w 1453314"/>
                <a:gd name="connsiteY435" fmla="*/ 623241 h 967051"/>
                <a:gd name="connsiteX436" fmla="*/ 536946 w 1453314"/>
                <a:gd name="connsiteY436" fmla="*/ 631459 h 967051"/>
                <a:gd name="connsiteX437" fmla="*/ 530097 w 1453314"/>
                <a:gd name="connsiteY437" fmla="*/ 631459 h 967051"/>
                <a:gd name="connsiteX438" fmla="*/ 528727 w 1453314"/>
                <a:gd name="connsiteY438" fmla="*/ 627350 h 967051"/>
                <a:gd name="connsiteX439" fmla="*/ 539685 w 1453314"/>
                <a:gd name="connsiteY439" fmla="*/ 623241 h 967051"/>
                <a:gd name="connsiteX440" fmla="*/ 143825 w 1453314"/>
                <a:gd name="connsiteY440" fmla="*/ 623241 h 967051"/>
                <a:gd name="connsiteX441" fmla="*/ 149304 w 1453314"/>
                <a:gd name="connsiteY441" fmla="*/ 624611 h 967051"/>
                <a:gd name="connsiteX442" fmla="*/ 145195 w 1453314"/>
                <a:gd name="connsiteY442" fmla="*/ 630089 h 967051"/>
                <a:gd name="connsiteX443" fmla="*/ 142455 w 1453314"/>
                <a:gd name="connsiteY443" fmla="*/ 625981 h 967051"/>
                <a:gd name="connsiteX444" fmla="*/ 143825 w 1453314"/>
                <a:gd name="connsiteY444" fmla="*/ 623241 h 967051"/>
                <a:gd name="connsiteX445" fmla="*/ 1280724 w 1453314"/>
                <a:gd name="connsiteY445" fmla="*/ 621871 h 967051"/>
                <a:gd name="connsiteX446" fmla="*/ 1286204 w 1453314"/>
                <a:gd name="connsiteY446" fmla="*/ 621871 h 967051"/>
                <a:gd name="connsiteX447" fmla="*/ 1288943 w 1453314"/>
                <a:gd name="connsiteY447" fmla="*/ 624611 h 967051"/>
                <a:gd name="connsiteX448" fmla="*/ 1282094 w 1453314"/>
                <a:gd name="connsiteY448" fmla="*/ 628720 h 967051"/>
                <a:gd name="connsiteX449" fmla="*/ 1280724 w 1453314"/>
                <a:gd name="connsiteY449" fmla="*/ 621871 h 967051"/>
                <a:gd name="connsiteX450" fmla="*/ 1309489 w 1453314"/>
                <a:gd name="connsiteY450" fmla="*/ 620501 h 967051"/>
                <a:gd name="connsiteX451" fmla="*/ 1313599 w 1453314"/>
                <a:gd name="connsiteY451" fmla="*/ 620501 h 967051"/>
                <a:gd name="connsiteX452" fmla="*/ 1312229 w 1453314"/>
                <a:gd name="connsiteY452" fmla="*/ 623241 h 967051"/>
                <a:gd name="connsiteX453" fmla="*/ 1309489 w 1453314"/>
                <a:gd name="connsiteY453" fmla="*/ 620501 h 967051"/>
                <a:gd name="connsiteX454" fmla="*/ 180808 w 1453314"/>
                <a:gd name="connsiteY454" fmla="*/ 617762 h 967051"/>
                <a:gd name="connsiteX455" fmla="*/ 178069 w 1453314"/>
                <a:gd name="connsiteY455" fmla="*/ 635569 h 967051"/>
                <a:gd name="connsiteX456" fmla="*/ 179439 w 1453314"/>
                <a:gd name="connsiteY456" fmla="*/ 638308 h 967051"/>
                <a:gd name="connsiteX457" fmla="*/ 194506 w 1453314"/>
                <a:gd name="connsiteY457" fmla="*/ 630089 h 967051"/>
                <a:gd name="connsiteX458" fmla="*/ 193136 w 1453314"/>
                <a:gd name="connsiteY458" fmla="*/ 617762 h 967051"/>
                <a:gd name="connsiteX459" fmla="*/ 189027 w 1453314"/>
                <a:gd name="connsiteY459" fmla="*/ 623241 h 967051"/>
                <a:gd name="connsiteX460" fmla="*/ 180808 w 1453314"/>
                <a:gd name="connsiteY460" fmla="*/ 617762 h 967051"/>
                <a:gd name="connsiteX461" fmla="*/ 1260178 w 1453314"/>
                <a:gd name="connsiteY461" fmla="*/ 613652 h 967051"/>
                <a:gd name="connsiteX462" fmla="*/ 1260178 w 1453314"/>
                <a:gd name="connsiteY462" fmla="*/ 620501 h 967051"/>
                <a:gd name="connsiteX463" fmla="*/ 1254699 w 1453314"/>
                <a:gd name="connsiteY463" fmla="*/ 621871 h 967051"/>
                <a:gd name="connsiteX464" fmla="*/ 1251960 w 1453314"/>
                <a:gd name="connsiteY464" fmla="*/ 619132 h 967051"/>
                <a:gd name="connsiteX465" fmla="*/ 1251960 w 1453314"/>
                <a:gd name="connsiteY465" fmla="*/ 615022 h 967051"/>
                <a:gd name="connsiteX466" fmla="*/ 1260178 w 1453314"/>
                <a:gd name="connsiteY466" fmla="*/ 613652 h 967051"/>
                <a:gd name="connsiteX467" fmla="*/ 135606 w 1453314"/>
                <a:gd name="connsiteY467" fmla="*/ 609543 h 967051"/>
                <a:gd name="connsiteX468" fmla="*/ 139716 w 1453314"/>
                <a:gd name="connsiteY468" fmla="*/ 609543 h 967051"/>
                <a:gd name="connsiteX469" fmla="*/ 141085 w 1453314"/>
                <a:gd name="connsiteY469" fmla="*/ 612283 h 967051"/>
                <a:gd name="connsiteX470" fmla="*/ 138346 w 1453314"/>
                <a:gd name="connsiteY470" fmla="*/ 616392 h 967051"/>
                <a:gd name="connsiteX471" fmla="*/ 134237 w 1453314"/>
                <a:gd name="connsiteY471" fmla="*/ 615022 h 967051"/>
                <a:gd name="connsiteX472" fmla="*/ 1291683 w 1453314"/>
                <a:gd name="connsiteY472" fmla="*/ 606804 h 967051"/>
                <a:gd name="connsiteX473" fmla="*/ 1290313 w 1453314"/>
                <a:gd name="connsiteY473" fmla="*/ 615022 h 967051"/>
                <a:gd name="connsiteX474" fmla="*/ 1284834 w 1453314"/>
                <a:gd name="connsiteY474" fmla="*/ 609543 h 967051"/>
                <a:gd name="connsiteX475" fmla="*/ 1291683 w 1453314"/>
                <a:gd name="connsiteY475" fmla="*/ 606804 h 967051"/>
                <a:gd name="connsiteX476" fmla="*/ 510920 w 1453314"/>
                <a:gd name="connsiteY476" fmla="*/ 605434 h 967051"/>
                <a:gd name="connsiteX477" fmla="*/ 517769 w 1453314"/>
                <a:gd name="connsiteY477" fmla="*/ 608174 h 967051"/>
                <a:gd name="connsiteX478" fmla="*/ 517769 w 1453314"/>
                <a:gd name="connsiteY478" fmla="*/ 612283 h 967051"/>
                <a:gd name="connsiteX479" fmla="*/ 513660 w 1453314"/>
                <a:gd name="connsiteY479" fmla="*/ 613652 h 967051"/>
                <a:gd name="connsiteX480" fmla="*/ 509550 w 1453314"/>
                <a:gd name="connsiteY480" fmla="*/ 608174 h 967051"/>
                <a:gd name="connsiteX481" fmla="*/ 510920 w 1453314"/>
                <a:gd name="connsiteY481" fmla="*/ 605434 h 967051"/>
                <a:gd name="connsiteX482" fmla="*/ 439693 w 1453314"/>
                <a:gd name="connsiteY482" fmla="*/ 604064 h 967051"/>
                <a:gd name="connsiteX483" fmla="*/ 439693 w 1453314"/>
                <a:gd name="connsiteY483" fmla="*/ 608174 h 967051"/>
                <a:gd name="connsiteX484" fmla="*/ 436953 w 1453314"/>
                <a:gd name="connsiteY484" fmla="*/ 606804 h 967051"/>
                <a:gd name="connsiteX485" fmla="*/ 115060 w 1453314"/>
                <a:gd name="connsiteY485" fmla="*/ 602694 h 967051"/>
                <a:gd name="connsiteX486" fmla="*/ 116430 w 1453314"/>
                <a:gd name="connsiteY486" fmla="*/ 605434 h 967051"/>
                <a:gd name="connsiteX487" fmla="*/ 113690 w 1453314"/>
                <a:gd name="connsiteY487" fmla="*/ 606804 h 967051"/>
                <a:gd name="connsiteX488" fmla="*/ 115060 w 1453314"/>
                <a:gd name="connsiteY488" fmla="*/ 602694 h 967051"/>
                <a:gd name="connsiteX489" fmla="*/ 1324557 w 1453314"/>
                <a:gd name="connsiteY489" fmla="*/ 601324 h 967051"/>
                <a:gd name="connsiteX490" fmla="*/ 1328666 w 1453314"/>
                <a:gd name="connsiteY490" fmla="*/ 601324 h 967051"/>
                <a:gd name="connsiteX491" fmla="*/ 1330036 w 1453314"/>
                <a:gd name="connsiteY491" fmla="*/ 605434 h 967051"/>
                <a:gd name="connsiteX492" fmla="*/ 1323187 w 1453314"/>
                <a:gd name="connsiteY492" fmla="*/ 605434 h 967051"/>
                <a:gd name="connsiteX493" fmla="*/ 1299901 w 1453314"/>
                <a:gd name="connsiteY493" fmla="*/ 601324 h 967051"/>
                <a:gd name="connsiteX494" fmla="*/ 1297162 w 1453314"/>
                <a:gd name="connsiteY494" fmla="*/ 608174 h 967051"/>
                <a:gd name="connsiteX495" fmla="*/ 1297162 w 1453314"/>
                <a:gd name="connsiteY495" fmla="*/ 602694 h 967051"/>
                <a:gd name="connsiteX496" fmla="*/ 1299901 w 1453314"/>
                <a:gd name="connsiteY496" fmla="*/ 601324 h 967051"/>
                <a:gd name="connsiteX497" fmla="*/ 169850 w 1453314"/>
                <a:gd name="connsiteY497" fmla="*/ 598585 h 967051"/>
                <a:gd name="connsiteX498" fmla="*/ 169850 w 1453314"/>
                <a:gd name="connsiteY498" fmla="*/ 605434 h 967051"/>
                <a:gd name="connsiteX499" fmla="*/ 173960 w 1453314"/>
                <a:gd name="connsiteY499" fmla="*/ 609543 h 967051"/>
                <a:gd name="connsiteX500" fmla="*/ 175329 w 1453314"/>
                <a:gd name="connsiteY500" fmla="*/ 606804 h 967051"/>
                <a:gd name="connsiteX501" fmla="*/ 169850 w 1453314"/>
                <a:gd name="connsiteY501" fmla="*/ 598585 h 967051"/>
                <a:gd name="connsiteX502" fmla="*/ 1010882 w 1453314"/>
                <a:gd name="connsiteY502" fmla="*/ 593106 h 967051"/>
                <a:gd name="connsiteX503" fmla="*/ 1014991 w 1453314"/>
                <a:gd name="connsiteY503" fmla="*/ 595846 h 967051"/>
                <a:gd name="connsiteX504" fmla="*/ 1010882 w 1453314"/>
                <a:gd name="connsiteY504" fmla="*/ 597216 h 967051"/>
                <a:gd name="connsiteX505" fmla="*/ 1008143 w 1453314"/>
                <a:gd name="connsiteY505" fmla="*/ 594476 h 967051"/>
                <a:gd name="connsiteX506" fmla="*/ 1010882 w 1453314"/>
                <a:gd name="connsiteY506" fmla="*/ 593106 h 967051"/>
                <a:gd name="connsiteX507" fmla="*/ 445172 w 1453314"/>
                <a:gd name="connsiteY507" fmla="*/ 593106 h 967051"/>
                <a:gd name="connsiteX508" fmla="*/ 453390 w 1453314"/>
                <a:gd name="connsiteY508" fmla="*/ 593106 h 967051"/>
                <a:gd name="connsiteX509" fmla="*/ 454760 w 1453314"/>
                <a:gd name="connsiteY509" fmla="*/ 598585 h 967051"/>
                <a:gd name="connsiteX510" fmla="*/ 449281 w 1453314"/>
                <a:gd name="connsiteY510" fmla="*/ 601324 h 967051"/>
                <a:gd name="connsiteX511" fmla="*/ 443802 w 1453314"/>
                <a:gd name="connsiteY511" fmla="*/ 598585 h 967051"/>
                <a:gd name="connsiteX512" fmla="*/ 515030 w 1453314"/>
                <a:gd name="connsiteY512" fmla="*/ 580778 h 967051"/>
                <a:gd name="connsiteX513" fmla="*/ 520508 w 1453314"/>
                <a:gd name="connsiteY513" fmla="*/ 580778 h 967051"/>
                <a:gd name="connsiteX514" fmla="*/ 520508 w 1453314"/>
                <a:gd name="connsiteY514" fmla="*/ 584888 h 967051"/>
                <a:gd name="connsiteX515" fmla="*/ 515030 w 1453314"/>
                <a:gd name="connsiteY515" fmla="*/ 580778 h 967051"/>
                <a:gd name="connsiteX516" fmla="*/ 113690 w 1453314"/>
                <a:gd name="connsiteY516" fmla="*/ 580778 h 967051"/>
                <a:gd name="connsiteX517" fmla="*/ 115060 w 1453314"/>
                <a:gd name="connsiteY517" fmla="*/ 584888 h 967051"/>
                <a:gd name="connsiteX518" fmla="*/ 109581 w 1453314"/>
                <a:gd name="connsiteY518" fmla="*/ 584888 h 967051"/>
                <a:gd name="connsiteX519" fmla="*/ 113690 w 1453314"/>
                <a:gd name="connsiteY519" fmla="*/ 580778 h 967051"/>
                <a:gd name="connsiteX520" fmla="*/ 172590 w 1453314"/>
                <a:gd name="connsiteY520" fmla="*/ 573929 h 967051"/>
                <a:gd name="connsiteX521" fmla="*/ 175329 w 1453314"/>
                <a:gd name="connsiteY521" fmla="*/ 579409 h 967051"/>
                <a:gd name="connsiteX522" fmla="*/ 171220 w 1453314"/>
                <a:gd name="connsiteY522" fmla="*/ 583518 h 967051"/>
                <a:gd name="connsiteX523" fmla="*/ 182178 w 1453314"/>
                <a:gd name="connsiteY523" fmla="*/ 594476 h 967051"/>
                <a:gd name="connsiteX524" fmla="*/ 189027 w 1453314"/>
                <a:gd name="connsiteY524" fmla="*/ 594476 h 967051"/>
                <a:gd name="connsiteX525" fmla="*/ 189027 w 1453314"/>
                <a:gd name="connsiteY525" fmla="*/ 584888 h 967051"/>
                <a:gd name="connsiteX526" fmla="*/ 172590 w 1453314"/>
                <a:gd name="connsiteY526" fmla="*/ 573929 h 967051"/>
                <a:gd name="connsiteX527" fmla="*/ 78076 w 1453314"/>
                <a:gd name="connsiteY527" fmla="*/ 571190 h 967051"/>
                <a:gd name="connsiteX528" fmla="*/ 82186 w 1453314"/>
                <a:gd name="connsiteY528" fmla="*/ 572560 h 967051"/>
                <a:gd name="connsiteX529" fmla="*/ 78076 w 1453314"/>
                <a:gd name="connsiteY529" fmla="*/ 575299 h 967051"/>
                <a:gd name="connsiteX530" fmla="*/ 245187 w 1453314"/>
                <a:gd name="connsiteY530" fmla="*/ 568451 h 967051"/>
                <a:gd name="connsiteX531" fmla="*/ 252036 w 1453314"/>
                <a:gd name="connsiteY531" fmla="*/ 571190 h 967051"/>
                <a:gd name="connsiteX532" fmla="*/ 252036 w 1453314"/>
                <a:gd name="connsiteY532" fmla="*/ 576669 h 967051"/>
                <a:gd name="connsiteX533" fmla="*/ 245187 w 1453314"/>
                <a:gd name="connsiteY533" fmla="*/ 576669 h 967051"/>
                <a:gd name="connsiteX534" fmla="*/ 512290 w 1453314"/>
                <a:gd name="connsiteY534" fmla="*/ 567081 h 967051"/>
                <a:gd name="connsiteX535" fmla="*/ 517769 w 1453314"/>
                <a:gd name="connsiteY535" fmla="*/ 568451 h 967051"/>
                <a:gd name="connsiteX536" fmla="*/ 513660 w 1453314"/>
                <a:gd name="connsiteY536" fmla="*/ 573929 h 967051"/>
                <a:gd name="connsiteX537" fmla="*/ 512290 w 1453314"/>
                <a:gd name="connsiteY537" fmla="*/ 567081 h 967051"/>
                <a:gd name="connsiteX538" fmla="*/ 1384826 w 1453314"/>
                <a:gd name="connsiteY538" fmla="*/ 564341 h 967051"/>
                <a:gd name="connsiteX539" fmla="*/ 1388935 w 1453314"/>
                <a:gd name="connsiteY539" fmla="*/ 567081 h 967051"/>
                <a:gd name="connsiteX540" fmla="*/ 1383457 w 1453314"/>
                <a:gd name="connsiteY540" fmla="*/ 568451 h 967051"/>
                <a:gd name="connsiteX541" fmla="*/ 480785 w 1453314"/>
                <a:gd name="connsiteY541" fmla="*/ 564341 h 967051"/>
                <a:gd name="connsiteX542" fmla="*/ 486265 w 1453314"/>
                <a:gd name="connsiteY542" fmla="*/ 564341 h 967051"/>
                <a:gd name="connsiteX543" fmla="*/ 484895 w 1453314"/>
                <a:gd name="connsiteY543" fmla="*/ 567081 h 967051"/>
                <a:gd name="connsiteX544" fmla="*/ 480785 w 1453314"/>
                <a:gd name="connsiteY544" fmla="*/ 564341 h 967051"/>
                <a:gd name="connsiteX545" fmla="*/ 19177 w 1453314"/>
                <a:gd name="connsiteY545" fmla="*/ 564341 h 967051"/>
                <a:gd name="connsiteX546" fmla="*/ 23286 w 1453314"/>
                <a:gd name="connsiteY546" fmla="*/ 565711 h 967051"/>
                <a:gd name="connsiteX547" fmla="*/ 20547 w 1453314"/>
                <a:gd name="connsiteY547" fmla="*/ 568451 h 967051"/>
                <a:gd name="connsiteX548" fmla="*/ 19177 w 1453314"/>
                <a:gd name="connsiteY548" fmla="*/ 564341 h 967051"/>
                <a:gd name="connsiteX549" fmla="*/ 506811 w 1453314"/>
                <a:gd name="connsiteY549" fmla="*/ 562971 h 967051"/>
                <a:gd name="connsiteX550" fmla="*/ 506811 w 1453314"/>
                <a:gd name="connsiteY550" fmla="*/ 565711 h 967051"/>
                <a:gd name="connsiteX551" fmla="*/ 504071 w 1453314"/>
                <a:gd name="connsiteY551" fmla="*/ 564341 h 967051"/>
                <a:gd name="connsiteX552" fmla="*/ 506811 w 1453314"/>
                <a:gd name="connsiteY552" fmla="*/ 562971 h 967051"/>
                <a:gd name="connsiteX553" fmla="*/ 117799 w 1453314"/>
                <a:gd name="connsiteY553" fmla="*/ 558862 h 967051"/>
                <a:gd name="connsiteX554" fmla="*/ 115060 w 1453314"/>
                <a:gd name="connsiteY554" fmla="*/ 560232 h 967051"/>
                <a:gd name="connsiteX555" fmla="*/ 117799 w 1453314"/>
                <a:gd name="connsiteY555" fmla="*/ 558862 h 967051"/>
                <a:gd name="connsiteX556" fmla="*/ 275322 w 1453314"/>
                <a:gd name="connsiteY556" fmla="*/ 557492 h 967051"/>
                <a:gd name="connsiteX557" fmla="*/ 284910 w 1453314"/>
                <a:gd name="connsiteY557" fmla="*/ 564341 h 967051"/>
                <a:gd name="connsiteX558" fmla="*/ 279431 w 1453314"/>
                <a:gd name="connsiteY558" fmla="*/ 575299 h 967051"/>
                <a:gd name="connsiteX559" fmla="*/ 280801 w 1453314"/>
                <a:gd name="connsiteY559" fmla="*/ 578039 h 967051"/>
                <a:gd name="connsiteX560" fmla="*/ 271213 w 1453314"/>
                <a:gd name="connsiteY560" fmla="*/ 584888 h 967051"/>
                <a:gd name="connsiteX561" fmla="*/ 264364 w 1453314"/>
                <a:gd name="connsiteY561" fmla="*/ 578039 h 967051"/>
                <a:gd name="connsiteX562" fmla="*/ 265733 w 1453314"/>
                <a:gd name="connsiteY562" fmla="*/ 565711 h 967051"/>
                <a:gd name="connsiteX563" fmla="*/ 275322 w 1453314"/>
                <a:gd name="connsiteY563" fmla="*/ 557492 h 967051"/>
                <a:gd name="connsiteX564" fmla="*/ 1364280 w 1453314"/>
                <a:gd name="connsiteY564" fmla="*/ 554753 h 967051"/>
                <a:gd name="connsiteX565" fmla="*/ 1368389 w 1453314"/>
                <a:gd name="connsiteY565" fmla="*/ 554753 h 967051"/>
                <a:gd name="connsiteX566" fmla="*/ 1368389 w 1453314"/>
                <a:gd name="connsiteY566" fmla="*/ 557492 h 967051"/>
                <a:gd name="connsiteX567" fmla="*/ 1364280 w 1453314"/>
                <a:gd name="connsiteY567" fmla="*/ 557492 h 967051"/>
                <a:gd name="connsiteX568" fmla="*/ 91774 w 1453314"/>
                <a:gd name="connsiteY568" fmla="*/ 553383 h 967051"/>
                <a:gd name="connsiteX569" fmla="*/ 98623 w 1453314"/>
                <a:gd name="connsiteY569" fmla="*/ 553383 h 967051"/>
                <a:gd name="connsiteX570" fmla="*/ 98623 w 1453314"/>
                <a:gd name="connsiteY570" fmla="*/ 562971 h 967051"/>
                <a:gd name="connsiteX571" fmla="*/ 91774 w 1453314"/>
                <a:gd name="connsiteY571" fmla="*/ 562971 h 967051"/>
                <a:gd name="connsiteX572" fmla="*/ 91774 w 1453314"/>
                <a:gd name="connsiteY572" fmla="*/ 553383 h 967051"/>
                <a:gd name="connsiteX573" fmla="*/ 49311 w 1453314"/>
                <a:gd name="connsiteY573" fmla="*/ 549274 h 967051"/>
                <a:gd name="connsiteX574" fmla="*/ 46572 w 1453314"/>
                <a:gd name="connsiteY574" fmla="*/ 550644 h 967051"/>
                <a:gd name="connsiteX575" fmla="*/ 49311 w 1453314"/>
                <a:gd name="connsiteY575" fmla="*/ 549274 h 967051"/>
                <a:gd name="connsiteX576" fmla="*/ 178069 w 1453314"/>
                <a:gd name="connsiteY576" fmla="*/ 545164 h 967051"/>
                <a:gd name="connsiteX577" fmla="*/ 173960 w 1453314"/>
                <a:gd name="connsiteY577" fmla="*/ 562971 h 967051"/>
                <a:gd name="connsiteX578" fmla="*/ 180808 w 1453314"/>
                <a:gd name="connsiteY578" fmla="*/ 561602 h 967051"/>
                <a:gd name="connsiteX579" fmla="*/ 178069 w 1453314"/>
                <a:gd name="connsiteY579" fmla="*/ 545164 h 967051"/>
                <a:gd name="connsiteX580" fmla="*/ 38353 w 1453314"/>
                <a:gd name="connsiteY580" fmla="*/ 536946 h 967051"/>
                <a:gd name="connsiteX581" fmla="*/ 42463 w 1453314"/>
                <a:gd name="connsiteY581" fmla="*/ 538316 h 967051"/>
                <a:gd name="connsiteX582" fmla="*/ 39723 w 1453314"/>
                <a:gd name="connsiteY582" fmla="*/ 543795 h 967051"/>
                <a:gd name="connsiteX583" fmla="*/ 38353 w 1453314"/>
                <a:gd name="connsiteY583" fmla="*/ 536946 h 967051"/>
                <a:gd name="connsiteX584" fmla="*/ 32875 w 1453314"/>
                <a:gd name="connsiteY584" fmla="*/ 530097 h 967051"/>
                <a:gd name="connsiteX585" fmla="*/ 34244 w 1453314"/>
                <a:gd name="connsiteY585" fmla="*/ 534206 h 967051"/>
                <a:gd name="connsiteX586" fmla="*/ 31505 w 1453314"/>
                <a:gd name="connsiteY586" fmla="*/ 532837 h 967051"/>
                <a:gd name="connsiteX587" fmla="*/ 32875 w 1453314"/>
                <a:gd name="connsiteY587" fmla="*/ 530097 h 967051"/>
                <a:gd name="connsiteX588" fmla="*/ 95883 w 1453314"/>
                <a:gd name="connsiteY588" fmla="*/ 517769 h 967051"/>
                <a:gd name="connsiteX589" fmla="*/ 101362 w 1453314"/>
                <a:gd name="connsiteY589" fmla="*/ 517769 h 967051"/>
                <a:gd name="connsiteX590" fmla="*/ 102732 w 1453314"/>
                <a:gd name="connsiteY590" fmla="*/ 520509 h 967051"/>
                <a:gd name="connsiteX591" fmla="*/ 98623 w 1453314"/>
                <a:gd name="connsiteY591" fmla="*/ 527358 h 967051"/>
                <a:gd name="connsiteX592" fmla="*/ 95883 w 1453314"/>
                <a:gd name="connsiteY592" fmla="*/ 520509 h 967051"/>
                <a:gd name="connsiteX593" fmla="*/ 95883 w 1453314"/>
                <a:gd name="connsiteY593" fmla="*/ 519139 h 967051"/>
                <a:gd name="connsiteX594" fmla="*/ 80816 w 1453314"/>
                <a:gd name="connsiteY594" fmla="*/ 505441 h 967051"/>
                <a:gd name="connsiteX595" fmla="*/ 87665 w 1453314"/>
                <a:gd name="connsiteY595" fmla="*/ 509551 h 967051"/>
                <a:gd name="connsiteX596" fmla="*/ 87665 w 1453314"/>
                <a:gd name="connsiteY596" fmla="*/ 515030 h 967051"/>
                <a:gd name="connsiteX597" fmla="*/ 84925 w 1453314"/>
                <a:gd name="connsiteY597" fmla="*/ 516400 h 967051"/>
                <a:gd name="connsiteX598" fmla="*/ 78076 w 1453314"/>
                <a:gd name="connsiteY598" fmla="*/ 513660 h 967051"/>
                <a:gd name="connsiteX599" fmla="*/ 80816 w 1453314"/>
                <a:gd name="connsiteY599" fmla="*/ 505441 h 967051"/>
                <a:gd name="connsiteX600" fmla="*/ 1431398 w 1453314"/>
                <a:gd name="connsiteY600" fmla="*/ 504072 h 967051"/>
                <a:gd name="connsiteX601" fmla="*/ 1438247 w 1453314"/>
                <a:gd name="connsiteY601" fmla="*/ 508181 h 967051"/>
                <a:gd name="connsiteX602" fmla="*/ 1431398 w 1453314"/>
                <a:gd name="connsiteY602" fmla="*/ 508181 h 967051"/>
                <a:gd name="connsiteX603" fmla="*/ 1431398 w 1453314"/>
                <a:gd name="connsiteY603" fmla="*/ 504072 h 967051"/>
                <a:gd name="connsiteX604" fmla="*/ 395860 w 1453314"/>
                <a:gd name="connsiteY604" fmla="*/ 482156 h 967051"/>
                <a:gd name="connsiteX605" fmla="*/ 397230 w 1453314"/>
                <a:gd name="connsiteY605" fmla="*/ 484895 h 967051"/>
                <a:gd name="connsiteX606" fmla="*/ 393121 w 1453314"/>
                <a:gd name="connsiteY606" fmla="*/ 484895 h 967051"/>
                <a:gd name="connsiteX607" fmla="*/ 395860 w 1453314"/>
                <a:gd name="connsiteY607" fmla="*/ 482156 h 967051"/>
                <a:gd name="connsiteX608" fmla="*/ 1383457 w 1453314"/>
                <a:gd name="connsiteY608" fmla="*/ 475307 h 967051"/>
                <a:gd name="connsiteX609" fmla="*/ 1388935 w 1453314"/>
                <a:gd name="connsiteY609" fmla="*/ 476676 h 967051"/>
                <a:gd name="connsiteX610" fmla="*/ 1386196 w 1453314"/>
                <a:gd name="connsiteY610" fmla="*/ 482156 h 967051"/>
                <a:gd name="connsiteX611" fmla="*/ 1383457 w 1453314"/>
                <a:gd name="connsiteY611" fmla="*/ 475307 h 967051"/>
                <a:gd name="connsiteX612" fmla="*/ 1362910 w 1453314"/>
                <a:gd name="connsiteY612" fmla="*/ 472567 h 967051"/>
                <a:gd name="connsiteX613" fmla="*/ 1364280 w 1453314"/>
                <a:gd name="connsiteY613" fmla="*/ 478046 h 967051"/>
                <a:gd name="connsiteX614" fmla="*/ 1360171 w 1453314"/>
                <a:gd name="connsiteY614" fmla="*/ 483525 h 967051"/>
                <a:gd name="connsiteX615" fmla="*/ 1353322 w 1453314"/>
                <a:gd name="connsiteY615" fmla="*/ 483525 h 967051"/>
                <a:gd name="connsiteX616" fmla="*/ 1351952 w 1453314"/>
                <a:gd name="connsiteY616" fmla="*/ 480786 h 967051"/>
                <a:gd name="connsiteX617" fmla="*/ 1362910 w 1453314"/>
                <a:gd name="connsiteY617" fmla="*/ 472567 h 967051"/>
                <a:gd name="connsiteX618" fmla="*/ 268473 w 1453314"/>
                <a:gd name="connsiteY618" fmla="*/ 465718 h 967051"/>
                <a:gd name="connsiteX619" fmla="*/ 272582 w 1453314"/>
                <a:gd name="connsiteY619" fmla="*/ 467088 h 967051"/>
                <a:gd name="connsiteX620" fmla="*/ 268473 w 1453314"/>
                <a:gd name="connsiteY620" fmla="*/ 471198 h 967051"/>
                <a:gd name="connsiteX621" fmla="*/ 268473 w 1453314"/>
                <a:gd name="connsiteY621" fmla="*/ 465718 h 967051"/>
                <a:gd name="connsiteX622" fmla="*/ 545164 w 1453314"/>
                <a:gd name="connsiteY622" fmla="*/ 464348 h 967051"/>
                <a:gd name="connsiteX623" fmla="*/ 549273 w 1453314"/>
                <a:gd name="connsiteY623" fmla="*/ 464348 h 967051"/>
                <a:gd name="connsiteX624" fmla="*/ 547904 w 1453314"/>
                <a:gd name="connsiteY624" fmla="*/ 468458 h 967051"/>
                <a:gd name="connsiteX625" fmla="*/ 545164 w 1453314"/>
                <a:gd name="connsiteY625" fmla="*/ 464348 h 967051"/>
                <a:gd name="connsiteX626" fmla="*/ 1451945 w 1453314"/>
                <a:gd name="connsiteY626" fmla="*/ 450651 h 967051"/>
                <a:gd name="connsiteX627" fmla="*/ 1453314 w 1453314"/>
                <a:gd name="connsiteY627" fmla="*/ 453391 h 967051"/>
                <a:gd name="connsiteX628" fmla="*/ 1449205 w 1453314"/>
                <a:gd name="connsiteY628" fmla="*/ 452021 h 967051"/>
                <a:gd name="connsiteX629" fmla="*/ 1451945 w 1453314"/>
                <a:gd name="connsiteY629" fmla="*/ 450651 h 967051"/>
                <a:gd name="connsiteX630" fmla="*/ 1379347 w 1453314"/>
                <a:gd name="connsiteY630" fmla="*/ 347919 h 967051"/>
                <a:gd name="connsiteX631" fmla="*/ 1384826 w 1453314"/>
                <a:gd name="connsiteY631" fmla="*/ 352028 h 967051"/>
                <a:gd name="connsiteX632" fmla="*/ 1380717 w 1453314"/>
                <a:gd name="connsiteY632" fmla="*/ 353398 h 967051"/>
                <a:gd name="connsiteX633" fmla="*/ 1039647 w 1453314"/>
                <a:gd name="connsiteY633" fmla="*/ 280801 h 967051"/>
                <a:gd name="connsiteX634" fmla="*/ 1017731 w 1453314"/>
                <a:gd name="connsiteY634" fmla="*/ 308196 h 967051"/>
                <a:gd name="connsiteX635" fmla="*/ 1043756 w 1453314"/>
                <a:gd name="connsiteY635" fmla="*/ 335591 h 967051"/>
                <a:gd name="connsiteX636" fmla="*/ 187657 w 1453314"/>
                <a:gd name="connsiteY636" fmla="*/ 184918 h 967051"/>
                <a:gd name="connsiteX637" fmla="*/ 215052 w 1453314"/>
                <a:gd name="connsiteY637" fmla="*/ 216422 h 967051"/>
                <a:gd name="connsiteX638" fmla="*/ 219162 w 1453314"/>
                <a:gd name="connsiteY638" fmla="*/ 221901 h 967051"/>
                <a:gd name="connsiteX639" fmla="*/ 208204 w 1453314"/>
                <a:gd name="connsiteY639" fmla="*/ 250666 h 967051"/>
                <a:gd name="connsiteX640" fmla="*/ 226010 w 1453314"/>
                <a:gd name="connsiteY640" fmla="*/ 267103 h 967051"/>
                <a:gd name="connsiteX641" fmla="*/ 236968 w 1453314"/>
                <a:gd name="connsiteY641" fmla="*/ 258885 h 967051"/>
                <a:gd name="connsiteX642" fmla="*/ 247927 w 1453314"/>
                <a:gd name="connsiteY642" fmla="*/ 271212 h 967051"/>
                <a:gd name="connsiteX643" fmla="*/ 262994 w 1453314"/>
                <a:gd name="connsiteY643" fmla="*/ 273952 h 967051"/>
                <a:gd name="connsiteX644" fmla="*/ 273952 w 1453314"/>
                <a:gd name="connsiteY644" fmla="*/ 298608 h 967051"/>
                <a:gd name="connsiteX645" fmla="*/ 273952 w 1453314"/>
                <a:gd name="connsiteY645" fmla="*/ 328742 h 967051"/>
                <a:gd name="connsiteX646" fmla="*/ 275322 w 1453314"/>
                <a:gd name="connsiteY646" fmla="*/ 353398 h 967051"/>
                <a:gd name="connsiteX647" fmla="*/ 282171 w 1453314"/>
                <a:gd name="connsiteY647" fmla="*/ 380793 h 967051"/>
                <a:gd name="connsiteX648" fmla="*/ 260255 w 1453314"/>
                <a:gd name="connsiteY648" fmla="*/ 404079 h 967051"/>
                <a:gd name="connsiteX649" fmla="*/ 243817 w 1453314"/>
                <a:gd name="connsiteY649" fmla="*/ 375314 h 967051"/>
                <a:gd name="connsiteX650" fmla="*/ 232859 w 1453314"/>
                <a:gd name="connsiteY650" fmla="*/ 416407 h 967051"/>
                <a:gd name="connsiteX651" fmla="*/ 241078 w 1453314"/>
                <a:gd name="connsiteY651" fmla="*/ 446542 h 967051"/>
                <a:gd name="connsiteX652" fmla="*/ 235599 w 1453314"/>
                <a:gd name="connsiteY652" fmla="*/ 478046 h 967051"/>
                <a:gd name="connsiteX653" fmla="*/ 243817 w 1453314"/>
                <a:gd name="connsiteY653" fmla="*/ 519139 h 967051"/>
                <a:gd name="connsiteX654" fmla="*/ 254775 w 1453314"/>
                <a:gd name="connsiteY654" fmla="*/ 510921 h 967051"/>
                <a:gd name="connsiteX655" fmla="*/ 272582 w 1453314"/>
                <a:gd name="connsiteY655" fmla="*/ 515030 h 967051"/>
                <a:gd name="connsiteX656" fmla="*/ 278061 w 1453314"/>
                <a:gd name="connsiteY656" fmla="*/ 521879 h 967051"/>
                <a:gd name="connsiteX657" fmla="*/ 268473 w 1453314"/>
                <a:gd name="connsiteY657" fmla="*/ 531467 h 967051"/>
                <a:gd name="connsiteX658" fmla="*/ 242448 w 1453314"/>
                <a:gd name="connsiteY658" fmla="*/ 523248 h 967051"/>
                <a:gd name="connsiteX659" fmla="*/ 232859 w 1453314"/>
                <a:gd name="connsiteY659" fmla="*/ 553383 h 967051"/>
                <a:gd name="connsiteX660" fmla="*/ 238338 w 1453314"/>
                <a:gd name="connsiteY660" fmla="*/ 557492 h 967051"/>
                <a:gd name="connsiteX661" fmla="*/ 232859 w 1453314"/>
                <a:gd name="connsiteY661" fmla="*/ 558862 h 967051"/>
                <a:gd name="connsiteX662" fmla="*/ 232859 w 1453314"/>
                <a:gd name="connsiteY662" fmla="*/ 568451 h 967051"/>
                <a:gd name="connsiteX663" fmla="*/ 239708 w 1453314"/>
                <a:gd name="connsiteY663" fmla="*/ 569820 h 967051"/>
                <a:gd name="connsiteX664" fmla="*/ 238338 w 1453314"/>
                <a:gd name="connsiteY664" fmla="*/ 572560 h 967051"/>
                <a:gd name="connsiteX665" fmla="*/ 232859 w 1453314"/>
                <a:gd name="connsiteY665" fmla="*/ 575299 h 967051"/>
                <a:gd name="connsiteX666" fmla="*/ 231490 w 1453314"/>
                <a:gd name="connsiteY666" fmla="*/ 613652 h 967051"/>
                <a:gd name="connsiteX667" fmla="*/ 234229 w 1453314"/>
                <a:gd name="connsiteY667" fmla="*/ 624611 h 967051"/>
                <a:gd name="connsiteX668" fmla="*/ 231490 w 1453314"/>
                <a:gd name="connsiteY668" fmla="*/ 628720 h 967051"/>
                <a:gd name="connsiteX669" fmla="*/ 235599 w 1453314"/>
                <a:gd name="connsiteY669" fmla="*/ 635569 h 967051"/>
                <a:gd name="connsiteX670" fmla="*/ 232859 w 1453314"/>
                <a:gd name="connsiteY670" fmla="*/ 639678 h 967051"/>
                <a:gd name="connsiteX671" fmla="*/ 234229 w 1453314"/>
                <a:gd name="connsiteY671" fmla="*/ 654745 h 967051"/>
                <a:gd name="connsiteX672" fmla="*/ 234229 w 1453314"/>
                <a:gd name="connsiteY672" fmla="*/ 673922 h 967051"/>
                <a:gd name="connsiteX673" fmla="*/ 234229 w 1453314"/>
                <a:gd name="connsiteY673" fmla="*/ 682141 h 967051"/>
                <a:gd name="connsiteX674" fmla="*/ 239708 w 1453314"/>
                <a:gd name="connsiteY674" fmla="*/ 688989 h 967051"/>
                <a:gd name="connsiteX675" fmla="*/ 238338 w 1453314"/>
                <a:gd name="connsiteY675" fmla="*/ 691729 h 967051"/>
                <a:gd name="connsiteX676" fmla="*/ 230120 w 1453314"/>
                <a:gd name="connsiteY676" fmla="*/ 708166 h 967051"/>
                <a:gd name="connsiteX677" fmla="*/ 226010 w 1453314"/>
                <a:gd name="connsiteY677" fmla="*/ 712275 h 967051"/>
                <a:gd name="connsiteX678" fmla="*/ 221901 w 1453314"/>
                <a:gd name="connsiteY678" fmla="*/ 732822 h 967051"/>
                <a:gd name="connsiteX679" fmla="*/ 227380 w 1453314"/>
                <a:gd name="connsiteY679" fmla="*/ 735561 h 967051"/>
                <a:gd name="connsiteX680" fmla="*/ 220531 w 1453314"/>
                <a:gd name="connsiteY680" fmla="*/ 735561 h 967051"/>
                <a:gd name="connsiteX681" fmla="*/ 215052 w 1453314"/>
                <a:gd name="connsiteY681" fmla="*/ 762956 h 967051"/>
                <a:gd name="connsiteX682" fmla="*/ 227380 w 1453314"/>
                <a:gd name="connsiteY682" fmla="*/ 815007 h 967051"/>
                <a:gd name="connsiteX683" fmla="*/ 213683 w 1453314"/>
                <a:gd name="connsiteY683" fmla="*/ 825965 h 967051"/>
                <a:gd name="connsiteX684" fmla="*/ 191767 w 1453314"/>
                <a:gd name="connsiteY684" fmla="*/ 791721 h 967051"/>
                <a:gd name="connsiteX685" fmla="*/ 193136 w 1453314"/>
                <a:gd name="connsiteY685" fmla="*/ 780763 h 967051"/>
                <a:gd name="connsiteX686" fmla="*/ 183548 w 1453314"/>
                <a:gd name="connsiteY686" fmla="*/ 735561 h 967051"/>
                <a:gd name="connsiteX687" fmla="*/ 186287 w 1453314"/>
                <a:gd name="connsiteY687" fmla="*/ 723233 h 967051"/>
                <a:gd name="connsiteX688" fmla="*/ 193136 w 1453314"/>
                <a:gd name="connsiteY688" fmla="*/ 738300 h 967051"/>
                <a:gd name="connsiteX689" fmla="*/ 195876 w 1453314"/>
                <a:gd name="connsiteY689" fmla="*/ 739670 h 967051"/>
                <a:gd name="connsiteX690" fmla="*/ 202725 w 1453314"/>
                <a:gd name="connsiteY690" fmla="*/ 724603 h 967051"/>
                <a:gd name="connsiteX691" fmla="*/ 201355 w 1453314"/>
                <a:gd name="connsiteY691" fmla="*/ 713645 h 967051"/>
                <a:gd name="connsiteX692" fmla="*/ 199279 w 1453314"/>
                <a:gd name="connsiteY692" fmla="*/ 706368 h 967051"/>
                <a:gd name="connsiteX693" fmla="*/ 198051 w 1453314"/>
                <a:gd name="connsiteY693" fmla="*/ 705990 h 967051"/>
                <a:gd name="connsiteX694" fmla="*/ 199985 w 1453314"/>
                <a:gd name="connsiteY694" fmla="*/ 704057 h 967051"/>
                <a:gd name="connsiteX695" fmla="*/ 199985 w 1453314"/>
                <a:gd name="connsiteY695" fmla="*/ 695838 h 967051"/>
                <a:gd name="connsiteX696" fmla="*/ 187657 w 1453314"/>
                <a:gd name="connsiteY696" fmla="*/ 690359 h 967051"/>
                <a:gd name="connsiteX697" fmla="*/ 183548 w 1453314"/>
                <a:gd name="connsiteY697" fmla="*/ 690359 h 967051"/>
                <a:gd name="connsiteX698" fmla="*/ 186287 w 1453314"/>
                <a:gd name="connsiteY698" fmla="*/ 695838 h 967051"/>
                <a:gd name="connsiteX699" fmla="*/ 182178 w 1453314"/>
                <a:gd name="connsiteY699" fmla="*/ 698577 h 967051"/>
                <a:gd name="connsiteX700" fmla="*/ 184918 w 1453314"/>
                <a:gd name="connsiteY700" fmla="*/ 694469 h 967051"/>
                <a:gd name="connsiteX701" fmla="*/ 180808 w 1453314"/>
                <a:gd name="connsiteY701" fmla="*/ 691729 h 967051"/>
                <a:gd name="connsiteX702" fmla="*/ 176699 w 1453314"/>
                <a:gd name="connsiteY702" fmla="*/ 694469 h 967051"/>
                <a:gd name="connsiteX703" fmla="*/ 173960 w 1453314"/>
                <a:gd name="connsiteY703" fmla="*/ 686250 h 967051"/>
                <a:gd name="connsiteX704" fmla="*/ 169850 w 1453314"/>
                <a:gd name="connsiteY704" fmla="*/ 686250 h 967051"/>
                <a:gd name="connsiteX705" fmla="*/ 160262 w 1453314"/>
                <a:gd name="connsiteY705" fmla="*/ 705427 h 967051"/>
                <a:gd name="connsiteX706" fmla="*/ 156153 w 1453314"/>
                <a:gd name="connsiteY706" fmla="*/ 713645 h 967051"/>
                <a:gd name="connsiteX707" fmla="*/ 152044 w 1453314"/>
                <a:gd name="connsiteY707" fmla="*/ 713645 h 967051"/>
                <a:gd name="connsiteX708" fmla="*/ 154783 w 1453314"/>
                <a:gd name="connsiteY708" fmla="*/ 710905 h 967051"/>
                <a:gd name="connsiteX709" fmla="*/ 141085 w 1453314"/>
                <a:gd name="connsiteY709" fmla="*/ 701317 h 967051"/>
                <a:gd name="connsiteX710" fmla="*/ 142455 w 1453314"/>
                <a:gd name="connsiteY710" fmla="*/ 695838 h 967051"/>
                <a:gd name="connsiteX711" fmla="*/ 135606 w 1453314"/>
                <a:gd name="connsiteY711" fmla="*/ 688989 h 967051"/>
                <a:gd name="connsiteX712" fmla="*/ 141085 w 1453314"/>
                <a:gd name="connsiteY712" fmla="*/ 687620 h 967051"/>
                <a:gd name="connsiteX713" fmla="*/ 139716 w 1453314"/>
                <a:gd name="connsiteY713" fmla="*/ 672552 h 967051"/>
                <a:gd name="connsiteX714" fmla="*/ 139716 w 1453314"/>
                <a:gd name="connsiteY714" fmla="*/ 667073 h 967051"/>
                <a:gd name="connsiteX715" fmla="*/ 142455 w 1453314"/>
                <a:gd name="connsiteY715" fmla="*/ 652006 h 967051"/>
                <a:gd name="connsiteX716" fmla="*/ 147934 w 1453314"/>
                <a:gd name="connsiteY716" fmla="*/ 643787 h 967051"/>
                <a:gd name="connsiteX717" fmla="*/ 145195 w 1453314"/>
                <a:gd name="connsiteY717" fmla="*/ 641048 h 967051"/>
                <a:gd name="connsiteX718" fmla="*/ 153413 w 1453314"/>
                <a:gd name="connsiteY718" fmla="*/ 627350 h 967051"/>
                <a:gd name="connsiteX719" fmla="*/ 152044 w 1453314"/>
                <a:gd name="connsiteY719" fmla="*/ 612283 h 967051"/>
                <a:gd name="connsiteX720" fmla="*/ 136976 w 1453314"/>
                <a:gd name="connsiteY720" fmla="*/ 573929 h 967051"/>
                <a:gd name="connsiteX721" fmla="*/ 131497 w 1453314"/>
                <a:gd name="connsiteY721" fmla="*/ 569820 h 967051"/>
                <a:gd name="connsiteX722" fmla="*/ 134237 w 1453314"/>
                <a:gd name="connsiteY722" fmla="*/ 565711 h 967051"/>
                <a:gd name="connsiteX723" fmla="*/ 130127 w 1453314"/>
                <a:gd name="connsiteY723" fmla="*/ 556123 h 967051"/>
                <a:gd name="connsiteX724" fmla="*/ 131497 w 1453314"/>
                <a:gd name="connsiteY724" fmla="*/ 545164 h 967051"/>
                <a:gd name="connsiteX725" fmla="*/ 124648 w 1453314"/>
                <a:gd name="connsiteY725" fmla="*/ 543795 h 967051"/>
                <a:gd name="connsiteX726" fmla="*/ 117799 w 1453314"/>
                <a:gd name="connsiteY726" fmla="*/ 535576 h 967051"/>
                <a:gd name="connsiteX727" fmla="*/ 112321 w 1453314"/>
                <a:gd name="connsiteY727" fmla="*/ 539686 h 967051"/>
                <a:gd name="connsiteX728" fmla="*/ 108211 w 1453314"/>
                <a:gd name="connsiteY728" fmla="*/ 538316 h 967051"/>
                <a:gd name="connsiteX729" fmla="*/ 112321 w 1453314"/>
                <a:gd name="connsiteY729" fmla="*/ 531467 h 967051"/>
                <a:gd name="connsiteX730" fmla="*/ 116430 w 1453314"/>
                <a:gd name="connsiteY730" fmla="*/ 535576 h 967051"/>
                <a:gd name="connsiteX731" fmla="*/ 123279 w 1453314"/>
                <a:gd name="connsiteY731" fmla="*/ 525988 h 967051"/>
                <a:gd name="connsiteX732" fmla="*/ 119169 w 1453314"/>
                <a:gd name="connsiteY732" fmla="*/ 521879 h 967051"/>
                <a:gd name="connsiteX733" fmla="*/ 117799 w 1453314"/>
                <a:gd name="connsiteY733" fmla="*/ 515030 h 967051"/>
                <a:gd name="connsiteX734" fmla="*/ 121909 w 1453314"/>
                <a:gd name="connsiteY734" fmla="*/ 509551 h 967051"/>
                <a:gd name="connsiteX735" fmla="*/ 112321 w 1453314"/>
                <a:gd name="connsiteY735" fmla="*/ 487635 h 967051"/>
                <a:gd name="connsiteX736" fmla="*/ 119169 w 1453314"/>
                <a:gd name="connsiteY736" fmla="*/ 473937 h 967051"/>
                <a:gd name="connsiteX737" fmla="*/ 108211 w 1453314"/>
                <a:gd name="connsiteY737" fmla="*/ 460240 h 967051"/>
                <a:gd name="connsiteX738" fmla="*/ 108211 w 1453314"/>
                <a:gd name="connsiteY738" fmla="*/ 453391 h 967051"/>
                <a:gd name="connsiteX739" fmla="*/ 109581 w 1453314"/>
                <a:gd name="connsiteY739" fmla="*/ 447912 h 967051"/>
                <a:gd name="connsiteX740" fmla="*/ 105472 w 1453314"/>
                <a:gd name="connsiteY740" fmla="*/ 428735 h 967051"/>
                <a:gd name="connsiteX741" fmla="*/ 123279 w 1453314"/>
                <a:gd name="connsiteY741" fmla="*/ 327373 h 967051"/>
                <a:gd name="connsiteX742" fmla="*/ 120539 w 1453314"/>
                <a:gd name="connsiteY742" fmla="*/ 319154 h 967051"/>
                <a:gd name="connsiteX743" fmla="*/ 101362 w 1453314"/>
                <a:gd name="connsiteY743" fmla="*/ 343810 h 967051"/>
                <a:gd name="connsiteX744" fmla="*/ 97253 w 1453314"/>
                <a:gd name="connsiteY744" fmla="*/ 368465 h 967051"/>
                <a:gd name="connsiteX745" fmla="*/ 75337 w 1453314"/>
                <a:gd name="connsiteY745" fmla="*/ 420516 h 967051"/>
                <a:gd name="connsiteX746" fmla="*/ 75337 w 1453314"/>
                <a:gd name="connsiteY746" fmla="*/ 434214 h 967051"/>
                <a:gd name="connsiteX747" fmla="*/ 75337 w 1453314"/>
                <a:gd name="connsiteY747" fmla="*/ 457500 h 967051"/>
                <a:gd name="connsiteX748" fmla="*/ 71228 w 1453314"/>
                <a:gd name="connsiteY748" fmla="*/ 469828 h 967051"/>
                <a:gd name="connsiteX749" fmla="*/ 75337 w 1453314"/>
                <a:gd name="connsiteY749" fmla="*/ 478046 h 967051"/>
                <a:gd name="connsiteX750" fmla="*/ 67118 w 1453314"/>
                <a:gd name="connsiteY750" fmla="*/ 495853 h 967051"/>
                <a:gd name="connsiteX751" fmla="*/ 50681 w 1453314"/>
                <a:gd name="connsiteY751" fmla="*/ 482156 h 967051"/>
                <a:gd name="connsiteX752" fmla="*/ 56160 w 1453314"/>
                <a:gd name="connsiteY752" fmla="*/ 468458 h 967051"/>
                <a:gd name="connsiteX753" fmla="*/ 56160 w 1453314"/>
                <a:gd name="connsiteY753" fmla="*/ 461609 h 967051"/>
                <a:gd name="connsiteX754" fmla="*/ 58900 w 1453314"/>
                <a:gd name="connsiteY754" fmla="*/ 445172 h 967051"/>
                <a:gd name="connsiteX755" fmla="*/ 64379 w 1453314"/>
                <a:gd name="connsiteY755" fmla="*/ 401340 h 967051"/>
                <a:gd name="connsiteX756" fmla="*/ 67118 w 1453314"/>
                <a:gd name="connsiteY756" fmla="*/ 376684 h 967051"/>
                <a:gd name="connsiteX757" fmla="*/ 68488 w 1453314"/>
                <a:gd name="connsiteY757" fmla="*/ 354768 h 967051"/>
                <a:gd name="connsiteX758" fmla="*/ 91774 w 1453314"/>
                <a:gd name="connsiteY758" fmla="*/ 301347 h 967051"/>
                <a:gd name="connsiteX759" fmla="*/ 109581 w 1453314"/>
                <a:gd name="connsiteY759" fmla="*/ 268473 h 967051"/>
                <a:gd name="connsiteX760" fmla="*/ 132867 w 1453314"/>
                <a:gd name="connsiteY760" fmla="*/ 265734 h 967051"/>
                <a:gd name="connsiteX761" fmla="*/ 161632 w 1453314"/>
                <a:gd name="connsiteY761" fmla="*/ 256145 h 967051"/>
                <a:gd name="connsiteX762" fmla="*/ 164371 w 1453314"/>
                <a:gd name="connsiteY762" fmla="*/ 242448 h 967051"/>
                <a:gd name="connsiteX763" fmla="*/ 154783 w 1453314"/>
                <a:gd name="connsiteY763" fmla="*/ 223271 h 967051"/>
                <a:gd name="connsiteX764" fmla="*/ 160262 w 1453314"/>
                <a:gd name="connsiteY764" fmla="*/ 212313 h 967051"/>
                <a:gd name="connsiteX765" fmla="*/ 160262 w 1453314"/>
                <a:gd name="connsiteY765" fmla="*/ 208204 h 967051"/>
                <a:gd name="connsiteX766" fmla="*/ 187657 w 1453314"/>
                <a:gd name="connsiteY766" fmla="*/ 184918 h 967051"/>
                <a:gd name="connsiteX767" fmla="*/ 657484 w 1453314"/>
                <a:gd name="connsiteY767" fmla="*/ 150674 h 967051"/>
                <a:gd name="connsiteX768" fmla="*/ 686249 w 1453314"/>
                <a:gd name="connsiteY768" fmla="*/ 168481 h 967051"/>
                <a:gd name="connsiteX769" fmla="*/ 690359 w 1453314"/>
                <a:gd name="connsiteY769" fmla="*/ 193136 h 967051"/>
                <a:gd name="connsiteX770" fmla="*/ 698577 w 1453314"/>
                <a:gd name="connsiteY770" fmla="*/ 198615 h 967051"/>
                <a:gd name="connsiteX771" fmla="*/ 686249 w 1453314"/>
                <a:gd name="connsiteY771" fmla="*/ 217792 h 967051"/>
                <a:gd name="connsiteX772" fmla="*/ 679400 w 1453314"/>
                <a:gd name="connsiteY772" fmla="*/ 238338 h 967051"/>
                <a:gd name="connsiteX773" fmla="*/ 717754 w 1453314"/>
                <a:gd name="connsiteY773" fmla="*/ 264364 h 967051"/>
                <a:gd name="connsiteX774" fmla="*/ 756107 w 1453314"/>
                <a:gd name="connsiteY774" fmla="*/ 306826 h 967051"/>
                <a:gd name="connsiteX775" fmla="*/ 747888 w 1453314"/>
                <a:gd name="connsiteY775" fmla="*/ 339700 h 967051"/>
                <a:gd name="connsiteX776" fmla="*/ 756107 w 1453314"/>
                <a:gd name="connsiteY776" fmla="*/ 369835 h 967051"/>
                <a:gd name="connsiteX777" fmla="*/ 751998 w 1453314"/>
                <a:gd name="connsiteY777" fmla="*/ 390382 h 967051"/>
                <a:gd name="connsiteX778" fmla="*/ 756107 w 1453314"/>
                <a:gd name="connsiteY778" fmla="*/ 420516 h 967051"/>
                <a:gd name="connsiteX779" fmla="*/ 738300 w 1453314"/>
                <a:gd name="connsiteY779" fmla="*/ 447912 h 967051"/>
                <a:gd name="connsiteX780" fmla="*/ 699947 w 1453314"/>
                <a:gd name="connsiteY780" fmla="*/ 421886 h 967051"/>
                <a:gd name="connsiteX781" fmla="*/ 694468 w 1453314"/>
                <a:gd name="connsiteY781" fmla="*/ 462979 h 967051"/>
                <a:gd name="connsiteX782" fmla="*/ 715014 w 1453314"/>
                <a:gd name="connsiteY782" fmla="*/ 564341 h 967051"/>
                <a:gd name="connsiteX783" fmla="*/ 723233 w 1453314"/>
                <a:gd name="connsiteY783" fmla="*/ 571190 h 967051"/>
                <a:gd name="connsiteX784" fmla="*/ 715014 w 1453314"/>
                <a:gd name="connsiteY784" fmla="*/ 575299 h 967051"/>
                <a:gd name="connsiteX785" fmla="*/ 715014 w 1453314"/>
                <a:gd name="connsiteY785" fmla="*/ 615022 h 967051"/>
                <a:gd name="connsiteX786" fmla="*/ 710905 w 1453314"/>
                <a:gd name="connsiteY786" fmla="*/ 643787 h 967051"/>
                <a:gd name="connsiteX787" fmla="*/ 719123 w 1453314"/>
                <a:gd name="connsiteY787" fmla="*/ 643787 h 967051"/>
                <a:gd name="connsiteX788" fmla="*/ 731451 w 1453314"/>
                <a:gd name="connsiteY788" fmla="*/ 658855 h 967051"/>
                <a:gd name="connsiteX789" fmla="*/ 728712 w 1453314"/>
                <a:gd name="connsiteY789" fmla="*/ 662964 h 967051"/>
                <a:gd name="connsiteX790" fmla="*/ 734191 w 1453314"/>
                <a:gd name="connsiteY790" fmla="*/ 665704 h 967051"/>
                <a:gd name="connsiteX791" fmla="*/ 712275 w 1453314"/>
                <a:gd name="connsiteY791" fmla="*/ 672552 h 967051"/>
                <a:gd name="connsiteX792" fmla="*/ 701317 w 1453314"/>
                <a:gd name="connsiteY792" fmla="*/ 667073 h 967051"/>
                <a:gd name="connsiteX793" fmla="*/ 699947 w 1453314"/>
                <a:gd name="connsiteY793" fmla="*/ 669812 h 967051"/>
                <a:gd name="connsiteX794" fmla="*/ 704056 w 1453314"/>
                <a:gd name="connsiteY794" fmla="*/ 678031 h 967051"/>
                <a:gd name="connsiteX795" fmla="*/ 695838 w 1453314"/>
                <a:gd name="connsiteY795" fmla="*/ 687620 h 967051"/>
                <a:gd name="connsiteX796" fmla="*/ 698577 w 1453314"/>
                <a:gd name="connsiteY796" fmla="*/ 690359 h 967051"/>
                <a:gd name="connsiteX797" fmla="*/ 691728 w 1453314"/>
                <a:gd name="connsiteY797" fmla="*/ 764326 h 967051"/>
                <a:gd name="connsiteX798" fmla="*/ 660224 w 1453314"/>
                <a:gd name="connsiteY798" fmla="*/ 861579 h 967051"/>
                <a:gd name="connsiteX799" fmla="*/ 661594 w 1453314"/>
                <a:gd name="connsiteY799" fmla="*/ 887604 h 967051"/>
                <a:gd name="connsiteX800" fmla="*/ 675291 w 1453314"/>
                <a:gd name="connsiteY800" fmla="*/ 908151 h 967051"/>
                <a:gd name="connsiteX801" fmla="*/ 650635 w 1453314"/>
                <a:gd name="connsiteY801" fmla="*/ 920479 h 967051"/>
                <a:gd name="connsiteX802" fmla="*/ 627350 w 1453314"/>
                <a:gd name="connsiteY802" fmla="*/ 904041 h 967051"/>
                <a:gd name="connsiteX803" fmla="*/ 628719 w 1453314"/>
                <a:gd name="connsiteY803" fmla="*/ 891714 h 967051"/>
                <a:gd name="connsiteX804" fmla="*/ 623240 w 1453314"/>
                <a:gd name="connsiteY804" fmla="*/ 882125 h 967051"/>
                <a:gd name="connsiteX805" fmla="*/ 623240 w 1453314"/>
                <a:gd name="connsiteY805" fmla="*/ 873907 h 967051"/>
                <a:gd name="connsiteX806" fmla="*/ 634199 w 1453314"/>
                <a:gd name="connsiteY806" fmla="*/ 849251 h 967051"/>
                <a:gd name="connsiteX807" fmla="*/ 642417 w 1453314"/>
                <a:gd name="connsiteY807" fmla="*/ 825965 h 967051"/>
                <a:gd name="connsiteX808" fmla="*/ 642417 w 1453314"/>
                <a:gd name="connsiteY808" fmla="*/ 816377 h 967051"/>
                <a:gd name="connsiteX809" fmla="*/ 647896 w 1453314"/>
                <a:gd name="connsiteY809" fmla="*/ 765696 h 967051"/>
                <a:gd name="connsiteX810" fmla="*/ 647896 w 1453314"/>
                <a:gd name="connsiteY810" fmla="*/ 756107 h 967051"/>
                <a:gd name="connsiteX811" fmla="*/ 632829 w 1453314"/>
                <a:gd name="connsiteY811" fmla="*/ 746519 h 967051"/>
                <a:gd name="connsiteX812" fmla="*/ 636938 w 1453314"/>
                <a:gd name="connsiteY812" fmla="*/ 721864 h 967051"/>
                <a:gd name="connsiteX813" fmla="*/ 634199 w 1453314"/>
                <a:gd name="connsiteY813" fmla="*/ 720494 h 967051"/>
                <a:gd name="connsiteX814" fmla="*/ 624610 w 1453314"/>
                <a:gd name="connsiteY814" fmla="*/ 723233 h 967051"/>
                <a:gd name="connsiteX815" fmla="*/ 590366 w 1453314"/>
                <a:gd name="connsiteY815" fmla="*/ 688989 h 967051"/>
                <a:gd name="connsiteX816" fmla="*/ 593106 w 1453314"/>
                <a:gd name="connsiteY816" fmla="*/ 686250 h 967051"/>
                <a:gd name="connsiteX817" fmla="*/ 578038 w 1453314"/>
                <a:gd name="connsiteY817" fmla="*/ 678031 h 967051"/>
                <a:gd name="connsiteX818" fmla="*/ 556122 w 1453314"/>
                <a:gd name="connsiteY818" fmla="*/ 657485 h 967051"/>
                <a:gd name="connsiteX819" fmla="*/ 552013 w 1453314"/>
                <a:gd name="connsiteY819" fmla="*/ 660224 h 967051"/>
                <a:gd name="connsiteX820" fmla="*/ 549273 w 1453314"/>
                <a:gd name="connsiteY820" fmla="*/ 658855 h 967051"/>
                <a:gd name="connsiteX821" fmla="*/ 552013 w 1453314"/>
                <a:gd name="connsiteY821" fmla="*/ 656115 h 967051"/>
                <a:gd name="connsiteX822" fmla="*/ 557492 w 1453314"/>
                <a:gd name="connsiteY822" fmla="*/ 657485 h 967051"/>
                <a:gd name="connsiteX823" fmla="*/ 557492 w 1453314"/>
                <a:gd name="connsiteY823" fmla="*/ 647897 h 967051"/>
                <a:gd name="connsiteX824" fmla="*/ 539685 w 1453314"/>
                <a:gd name="connsiteY824" fmla="*/ 604064 h 967051"/>
                <a:gd name="connsiteX825" fmla="*/ 543794 w 1453314"/>
                <a:gd name="connsiteY825" fmla="*/ 590367 h 967051"/>
                <a:gd name="connsiteX826" fmla="*/ 542425 w 1453314"/>
                <a:gd name="connsiteY826" fmla="*/ 587627 h 967051"/>
                <a:gd name="connsiteX827" fmla="*/ 538315 w 1453314"/>
                <a:gd name="connsiteY827" fmla="*/ 576669 h 967051"/>
                <a:gd name="connsiteX828" fmla="*/ 538315 w 1453314"/>
                <a:gd name="connsiteY828" fmla="*/ 573929 h 967051"/>
                <a:gd name="connsiteX829" fmla="*/ 543794 w 1453314"/>
                <a:gd name="connsiteY829" fmla="*/ 571190 h 967051"/>
                <a:gd name="connsiteX830" fmla="*/ 543794 w 1453314"/>
                <a:gd name="connsiteY830" fmla="*/ 565711 h 967051"/>
                <a:gd name="connsiteX831" fmla="*/ 546534 w 1453314"/>
                <a:gd name="connsiteY831" fmla="*/ 549274 h 967051"/>
                <a:gd name="connsiteX832" fmla="*/ 547904 w 1453314"/>
                <a:gd name="connsiteY832" fmla="*/ 536946 h 967051"/>
                <a:gd name="connsiteX833" fmla="*/ 549273 w 1453314"/>
                <a:gd name="connsiteY833" fmla="*/ 525988 h 967051"/>
                <a:gd name="connsiteX834" fmla="*/ 549273 w 1453314"/>
                <a:gd name="connsiteY834" fmla="*/ 497223 h 967051"/>
                <a:gd name="connsiteX835" fmla="*/ 550643 w 1453314"/>
                <a:gd name="connsiteY835" fmla="*/ 489004 h 967051"/>
                <a:gd name="connsiteX836" fmla="*/ 564341 w 1453314"/>
                <a:gd name="connsiteY836" fmla="*/ 446542 h 967051"/>
                <a:gd name="connsiteX837" fmla="*/ 553383 w 1453314"/>
                <a:gd name="connsiteY837" fmla="*/ 376684 h 967051"/>
                <a:gd name="connsiteX838" fmla="*/ 553383 w 1453314"/>
                <a:gd name="connsiteY838" fmla="*/ 323264 h 967051"/>
                <a:gd name="connsiteX839" fmla="*/ 524618 w 1453314"/>
                <a:gd name="connsiteY839" fmla="*/ 345180 h 967051"/>
                <a:gd name="connsiteX840" fmla="*/ 501332 w 1453314"/>
                <a:gd name="connsiteY840" fmla="*/ 360247 h 967051"/>
                <a:gd name="connsiteX841" fmla="*/ 490374 w 1453314"/>
                <a:gd name="connsiteY841" fmla="*/ 397230 h 967051"/>
                <a:gd name="connsiteX842" fmla="*/ 482155 w 1453314"/>
                <a:gd name="connsiteY842" fmla="*/ 456130 h 967051"/>
                <a:gd name="connsiteX843" fmla="*/ 509550 w 1453314"/>
                <a:gd name="connsiteY843" fmla="*/ 520509 h 967051"/>
                <a:gd name="connsiteX844" fmla="*/ 509550 w 1453314"/>
                <a:gd name="connsiteY844" fmla="*/ 525988 h 967051"/>
                <a:gd name="connsiteX845" fmla="*/ 491743 w 1453314"/>
                <a:gd name="connsiteY845" fmla="*/ 510921 h 967051"/>
                <a:gd name="connsiteX846" fmla="*/ 487635 w 1453314"/>
                <a:gd name="connsiteY846" fmla="*/ 516400 h 967051"/>
                <a:gd name="connsiteX847" fmla="*/ 487635 w 1453314"/>
                <a:gd name="connsiteY847" fmla="*/ 519139 h 967051"/>
                <a:gd name="connsiteX848" fmla="*/ 489004 w 1453314"/>
                <a:gd name="connsiteY848" fmla="*/ 536946 h 967051"/>
                <a:gd name="connsiteX849" fmla="*/ 487635 w 1453314"/>
                <a:gd name="connsiteY849" fmla="*/ 553383 h 967051"/>
                <a:gd name="connsiteX850" fmla="*/ 484895 w 1453314"/>
                <a:gd name="connsiteY850" fmla="*/ 554753 h 967051"/>
                <a:gd name="connsiteX851" fmla="*/ 479416 w 1453314"/>
                <a:gd name="connsiteY851" fmla="*/ 521879 h 967051"/>
                <a:gd name="connsiteX852" fmla="*/ 465718 w 1453314"/>
                <a:gd name="connsiteY852" fmla="*/ 556123 h 967051"/>
                <a:gd name="connsiteX853" fmla="*/ 465718 w 1453314"/>
                <a:gd name="connsiteY853" fmla="*/ 524618 h 967051"/>
                <a:gd name="connsiteX854" fmla="*/ 450651 w 1453314"/>
                <a:gd name="connsiteY854" fmla="*/ 546534 h 967051"/>
                <a:gd name="connsiteX855" fmla="*/ 450651 w 1453314"/>
                <a:gd name="connsiteY855" fmla="*/ 541055 h 967051"/>
                <a:gd name="connsiteX856" fmla="*/ 460239 w 1453314"/>
                <a:gd name="connsiteY856" fmla="*/ 520509 h 967051"/>
                <a:gd name="connsiteX857" fmla="*/ 460239 w 1453314"/>
                <a:gd name="connsiteY857" fmla="*/ 510921 h 967051"/>
                <a:gd name="connsiteX858" fmla="*/ 456130 w 1453314"/>
                <a:gd name="connsiteY858" fmla="*/ 509551 h 967051"/>
                <a:gd name="connsiteX859" fmla="*/ 436953 w 1453314"/>
                <a:gd name="connsiteY859" fmla="*/ 520509 h 967051"/>
                <a:gd name="connsiteX860" fmla="*/ 460239 w 1453314"/>
                <a:gd name="connsiteY860" fmla="*/ 486265 h 967051"/>
                <a:gd name="connsiteX861" fmla="*/ 460239 w 1453314"/>
                <a:gd name="connsiteY861" fmla="*/ 478046 h 967051"/>
                <a:gd name="connsiteX862" fmla="*/ 452020 w 1453314"/>
                <a:gd name="connsiteY862" fmla="*/ 461609 h 967051"/>
                <a:gd name="connsiteX863" fmla="*/ 453390 w 1453314"/>
                <a:gd name="connsiteY863" fmla="*/ 456130 h 967051"/>
                <a:gd name="connsiteX864" fmla="*/ 460239 w 1453314"/>
                <a:gd name="connsiteY864" fmla="*/ 457500 h 967051"/>
                <a:gd name="connsiteX865" fmla="*/ 460239 w 1453314"/>
                <a:gd name="connsiteY865" fmla="*/ 364356 h 967051"/>
                <a:gd name="connsiteX866" fmla="*/ 467088 w 1453314"/>
                <a:gd name="connsiteY866" fmla="*/ 335591 h 967051"/>
                <a:gd name="connsiteX867" fmla="*/ 479416 w 1453314"/>
                <a:gd name="connsiteY867" fmla="*/ 327373 h 967051"/>
                <a:gd name="connsiteX868" fmla="*/ 535576 w 1453314"/>
                <a:gd name="connsiteY868" fmla="*/ 268473 h 967051"/>
                <a:gd name="connsiteX869" fmla="*/ 550643 w 1453314"/>
                <a:gd name="connsiteY869" fmla="*/ 250666 h 967051"/>
                <a:gd name="connsiteX870" fmla="*/ 571189 w 1453314"/>
                <a:gd name="connsiteY870" fmla="*/ 245187 h 967051"/>
                <a:gd name="connsiteX871" fmla="*/ 616392 w 1453314"/>
                <a:gd name="connsiteY871" fmla="*/ 234229 h 967051"/>
                <a:gd name="connsiteX872" fmla="*/ 625980 w 1453314"/>
                <a:gd name="connsiteY872" fmla="*/ 221901 h 967051"/>
                <a:gd name="connsiteX873" fmla="*/ 619131 w 1453314"/>
                <a:gd name="connsiteY873" fmla="*/ 199985 h 967051"/>
                <a:gd name="connsiteX874" fmla="*/ 621871 w 1453314"/>
                <a:gd name="connsiteY874" fmla="*/ 182178 h 967051"/>
                <a:gd name="connsiteX875" fmla="*/ 657484 w 1453314"/>
                <a:gd name="connsiteY875" fmla="*/ 150674 h 967051"/>
                <a:gd name="connsiteX876" fmla="*/ 1160186 w 1453314"/>
                <a:gd name="connsiteY876" fmla="*/ 0 h 967051"/>
                <a:gd name="connsiteX877" fmla="*/ 1190320 w 1453314"/>
                <a:gd name="connsiteY877" fmla="*/ 8219 h 967051"/>
                <a:gd name="connsiteX878" fmla="*/ 1217716 w 1453314"/>
                <a:gd name="connsiteY878" fmla="*/ 63009 h 967051"/>
                <a:gd name="connsiteX879" fmla="*/ 1197169 w 1453314"/>
                <a:gd name="connsiteY879" fmla="*/ 123278 h 967051"/>
                <a:gd name="connsiteX880" fmla="*/ 1236892 w 1453314"/>
                <a:gd name="connsiteY880" fmla="*/ 146564 h 967051"/>
                <a:gd name="connsiteX881" fmla="*/ 1271136 w 1453314"/>
                <a:gd name="connsiteY881" fmla="*/ 156153 h 967051"/>
                <a:gd name="connsiteX882" fmla="*/ 1277985 w 1453314"/>
                <a:gd name="connsiteY882" fmla="*/ 169850 h 967051"/>
                <a:gd name="connsiteX883" fmla="*/ 1284834 w 1453314"/>
                <a:gd name="connsiteY883" fmla="*/ 206834 h 967051"/>
                <a:gd name="connsiteX884" fmla="*/ 1280724 w 1453314"/>
                <a:gd name="connsiteY884" fmla="*/ 227380 h 967051"/>
                <a:gd name="connsiteX885" fmla="*/ 1297162 w 1453314"/>
                <a:gd name="connsiteY885" fmla="*/ 289019 h 967051"/>
                <a:gd name="connsiteX886" fmla="*/ 1310859 w 1453314"/>
                <a:gd name="connsiteY886" fmla="*/ 364356 h 967051"/>
                <a:gd name="connsiteX887" fmla="*/ 1345103 w 1453314"/>
                <a:gd name="connsiteY887" fmla="*/ 473937 h 967051"/>
                <a:gd name="connsiteX888" fmla="*/ 1349212 w 1453314"/>
                <a:gd name="connsiteY888" fmla="*/ 491744 h 967051"/>
                <a:gd name="connsiteX889" fmla="*/ 1356061 w 1453314"/>
                <a:gd name="connsiteY889" fmla="*/ 491744 h 967051"/>
                <a:gd name="connsiteX890" fmla="*/ 1350582 w 1453314"/>
                <a:gd name="connsiteY890" fmla="*/ 497223 h 967051"/>
                <a:gd name="connsiteX891" fmla="*/ 1353322 w 1453314"/>
                <a:gd name="connsiteY891" fmla="*/ 513660 h 967051"/>
                <a:gd name="connsiteX892" fmla="*/ 1342364 w 1453314"/>
                <a:gd name="connsiteY892" fmla="*/ 525988 h 967051"/>
                <a:gd name="connsiteX893" fmla="*/ 1325927 w 1453314"/>
                <a:gd name="connsiteY893" fmla="*/ 489004 h 967051"/>
                <a:gd name="connsiteX894" fmla="*/ 1324557 w 1453314"/>
                <a:gd name="connsiteY894" fmla="*/ 505441 h 967051"/>
                <a:gd name="connsiteX895" fmla="*/ 1321817 w 1453314"/>
                <a:gd name="connsiteY895" fmla="*/ 508181 h 967051"/>
                <a:gd name="connsiteX896" fmla="*/ 1319078 w 1453314"/>
                <a:gd name="connsiteY896" fmla="*/ 505441 h 967051"/>
                <a:gd name="connsiteX897" fmla="*/ 1319078 w 1453314"/>
                <a:gd name="connsiteY897" fmla="*/ 457500 h 967051"/>
                <a:gd name="connsiteX898" fmla="*/ 1258808 w 1453314"/>
                <a:gd name="connsiteY898" fmla="*/ 341070 h 967051"/>
                <a:gd name="connsiteX899" fmla="*/ 1242371 w 1453314"/>
                <a:gd name="connsiteY899" fmla="*/ 282171 h 967051"/>
                <a:gd name="connsiteX900" fmla="*/ 1239632 w 1453314"/>
                <a:gd name="connsiteY900" fmla="*/ 279431 h 967051"/>
                <a:gd name="connsiteX901" fmla="*/ 1232783 w 1453314"/>
                <a:gd name="connsiteY901" fmla="*/ 301347 h 967051"/>
                <a:gd name="connsiteX902" fmla="*/ 1224565 w 1453314"/>
                <a:gd name="connsiteY902" fmla="*/ 315045 h 967051"/>
                <a:gd name="connsiteX903" fmla="*/ 1221825 w 1453314"/>
                <a:gd name="connsiteY903" fmla="*/ 327373 h 967051"/>
                <a:gd name="connsiteX904" fmla="*/ 1220455 w 1453314"/>
                <a:gd name="connsiteY904" fmla="*/ 378054 h 967051"/>
                <a:gd name="connsiteX905" fmla="*/ 1224565 w 1453314"/>
                <a:gd name="connsiteY905" fmla="*/ 425995 h 967051"/>
                <a:gd name="connsiteX906" fmla="*/ 1231413 w 1453314"/>
                <a:gd name="connsiteY906" fmla="*/ 438323 h 967051"/>
                <a:gd name="connsiteX907" fmla="*/ 1245111 w 1453314"/>
                <a:gd name="connsiteY907" fmla="*/ 482156 h 967051"/>
                <a:gd name="connsiteX908" fmla="*/ 1254699 w 1453314"/>
                <a:gd name="connsiteY908" fmla="*/ 484895 h 967051"/>
                <a:gd name="connsiteX909" fmla="*/ 1247850 w 1453314"/>
                <a:gd name="connsiteY909" fmla="*/ 486265 h 967051"/>
                <a:gd name="connsiteX910" fmla="*/ 1246481 w 1453314"/>
                <a:gd name="connsiteY910" fmla="*/ 512290 h 967051"/>
                <a:gd name="connsiteX911" fmla="*/ 1238262 w 1453314"/>
                <a:gd name="connsiteY911" fmla="*/ 591736 h 967051"/>
                <a:gd name="connsiteX912" fmla="*/ 1212237 w 1453314"/>
                <a:gd name="connsiteY912" fmla="*/ 650636 h 967051"/>
                <a:gd name="connsiteX913" fmla="*/ 1219085 w 1453314"/>
                <a:gd name="connsiteY913" fmla="*/ 668443 h 967051"/>
                <a:gd name="connsiteX914" fmla="*/ 1213606 w 1453314"/>
                <a:gd name="connsiteY914" fmla="*/ 678031 h 967051"/>
                <a:gd name="connsiteX915" fmla="*/ 1217716 w 1453314"/>
                <a:gd name="connsiteY915" fmla="*/ 699947 h 967051"/>
                <a:gd name="connsiteX916" fmla="*/ 1225934 w 1453314"/>
                <a:gd name="connsiteY916" fmla="*/ 699947 h 967051"/>
                <a:gd name="connsiteX917" fmla="*/ 1228674 w 1453314"/>
                <a:gd name="connsiteY917" fmla="*/ 712275 h 967051"/>
                <a:gd name="connsiteX918" fmla="*/ 1214976 w 1453314"/>
                <a:gd name="connsiteY918" fmla="*/ 719124 h 967051"/>
                <a:gd name="connsiteX919" fmla="*/ 1221825 w 1453314"/>
                <a:gd name="connsiteY919" fmla="*/ 757477 h 967051"/>
                <a:gd name="connsiteX920" fmla="*/ 1217716 w 1453314"/>
                <a:gd name="connsiteY920" fmla="*/ 760217 h 967051"/>
                <a:gd name="connsiteX921" fmla="*/ 1217716 w 1453314"/>
                <a:gd name="connsiteY921" fmla="*/ 809528 h 967051"/>
                <a:gd name="connsiteX922" fmla="*/ 1210867 w 1453314"/>
                <a:gd name="connsiteY922" fmla="*/ 828705 h 967051"/>
                <a:gd name="connsiteX923" fmla="*/ 1221825 w 1453314"/>
                <a:gd name="connsiteY923" fmla="*/ 839663 h 967051"/>
                <a:gd name="connsiteX924" fmla="*/ 1213606 w 1453314"/>
                <a:gd name="connsiteY924" fmla="*/ 850621 h 967051"/>
                <a:gd name="connsiteX925" fmla="*/ 1204018 w 1453314"/>
                <a:gd name="connsiteY925" fmla="*/ 850621 h 967051"/>
                <a:gd name="connsiteX926" fmla="*/ 1193060 w 1453314"/>
                <a:gd name="connsiteY926" fmla="*/ 893083 h 967051"/>
                <a:gd name="connsiteX927" fmla="*/ 1193060 w 1453314"/>
                <a:gd name="connsiteY927" fmla="*/ 921848 h 967051"/>
                <a:gd name="connsiteX928" fmla="*/ 1187581 w 1453314"/>
                <a:gd name="connsiteY928" fmla="*/ 957462 h 967051"/>
                <a:gd name="connsiteX929" fmla="*/ 1179362 w 1453314"/>
                <a:gd name="connsiteY929" fmla="*/ 962941 h 967051"/>
                <a:gd name="connsiteX930" fmla="*/ 1177993 w 1453314"/>
                <a:gd name="connsiteY930" fmla="*/ 960202 h 967051"/>
                <a:gd name="connsiteX931" fmla="*/ 1171691 w 1453314"/>
                <a:gd name="connsiteY931" fmla="*/ 961462 h 967051"/>
                <a:gd name="connsiteX932" fmla="*/ 1168404 w 1453314"/>
                <a:gd name="connsiteY932" fmla="*/ 958832 h 967051"/>
                <a:gd name="connsiteX933" fmla="*/ 1161555 w 1453314"/>
                <a:gd name="connsiteY933" fmla="*/ 964311 h 967051"/>
                <a:gd name="connsiteX934" fmla="*/ 1164295 w 1453314"/>
                <a:gd name="connsiteY934" fmla="*/ 967051 h 967051"/>
                <a:gd name="connsiteX935" fmla="*/ 1153337 w 1453314"/>
                <a:gd name="connsiteY935" fmla="*/ 961571 h 967051"/>
                <a:gd name="connsiteX936" fmla="*/ 1147858 w 1453314"/>
                <a:gd name="connsiteY936" fmla="*/ 965681 h 967051"/>
                <a:gd name="connsiteX937" fmla="*/ 1142379 w 1453314"/>
                <a:gd name="connsiteY937" fmla="*/ 961571 h 967051"/>
                <a:gd name="connsiteX938" fmla="*/ 1142379 w 1453314"/>
                <a:gd name="connsiteY938" fmla="*/ 964311 h 967051"/>
                <a:gd name="connsiteX939" fmla="*/ 1139639 w 1453314"/>
                <a:gd name="connsiteY939" fmla="*/ 962941 h 967051"/>
                <a:gd name="connsiteX940" fmla="*/ 1139639 w 1453314"/>
                <a:gd name="connsiteY940" fmla="*/ 957462 h 967051"/>
                <a:gd name="connsiteX941" fmla="*/ 1135530 w 1453314"/>
                <a:gd name="connsiteY941" fmla="*/ 962941 h 967051"/>
                <a:gd name="connsiteX942" fmla="*/ 1131421 w 1453314"/>
                <a:gd name="connsiteY942" fmla="*/ 962941 h 967051"/>
                <a:gd name="connsiteX943" fmla="*/ 1134160 w 1453314"/>
                <a:gd name="connsiteY943" fmla="*/ 958832 h 967051"/>
                <a:gd name="connsiteX944" fmla="*/ 1131421 w 1453314"/>
                <a:gd name="connsiteY944" fmla="*/ 957462 h 967051"/>
                <a:gd name="connsiteX945" fmla="*/ 1145118 w 1453314"/>
                <a:gd name="connsiteY945" fmla="*/ 939655 h 967051"/>
                <a:gd name="connsiteX946" fmla="*/ 1157446 w 1453314"/>
                <a:gd name="connsiteY946" fmla="*/ 904041 h 967051"/>
                <a:gd name="connsiteX947" fmla="*/ 1157446 w 1453314"/>
                <a:gd name="connsiteY947" fmla="*/ 832814 h 967051"/>
                <a:gd name="connsiteX948" fmla="*/ 1151967 w 1453314"/>
                <a:gd name="connsiteY948" fmla="*/ 815007 h 967051"/>
                <a:gd name="connsiteX949" fmla="*/ 1151967 w 1453314"/>
                <a:gd name="connsiteY949" fmla="*/ 786242 h 967051"/>
                <a:gd name="connsiteX950" fmla="*/ 1154707 w 1453314"/>
                <a:gd name="connsiteY950" fmla="*/ 749259 h 967051"/>
                <a:gd name="connsiteX951" fmla="*/ 1132791 w 1453314"/>
                <a:gd name="connsiteY951" fmla="*/ 756107 h 967051"/>
                <a:gd name="connsiteX952" fmla="*/ 1120463 w 1453314"/>
                <a:gd name="connsiteY952" fmla="*/ 753368 h 967051"/>
                <a:gd name="connsiteX953" fmla="*/ 1110874 w 1453314"/>
                <a:gd name="connsiteY953" fmla="*/ 757477 h 967051"/>
                <a:gd name="connsiteX954" fmla="*/ 1095807 w 1453314"/>
                <a:gd name="connsiteY954" fmla="*/ 754738 h 967051"/>
                <a:gd name="connsiteX955" fmla="*/ 1094437 w 1453314"/>
                <a:gd name="connsiteY955" fmla="*/ 756107 h 967051"/>
                <a:gd name="connsiteX956" fmla="*/ 1094437 w 1453314"/>
                <a:gd name="connsiteY956" fmla="*/ 750628 h 967051"/>
                <a:gd name="connsiteX957" fmla="*/ 1102656 w 1453314"/>
                <a:gd name="connsiteY957" fmla="*/ 743780 h 967051"/>
                <a:gd name="connsiteX958" fmla="*/ 1097177 w 1453314"/>
                <a:gd name="connsiteY958" fmla="*/ 738300 h 967051"/>
                <a:gd name="connsiteX959" fmla="*/ 1082109 w 1453314"/>
                <a:gd name="connsiteY959" fmla="*/ 749259 h 967051"/>
                <a:gd name="connsiteX960" fmla="*/ 1084849 w 1453314"/>
                <a:gd name="connsiteY960" fmla="*/ 754738 h 967051"/>
                <a:gd name="connsiteX961" fmla="*/ 1079370 w 1453314"/>
                <a:gd name="connsiteY961" fmla="*/ 756107 h 967051"/>
                <a:gd name="connsiteX962" fmla="*/ 1076631 w 1453314"/>
                <a:gd name="connsiteY962" fmla="*/ 750628 h 967051"/>
                <a:gd name="connsiteX963" fmla="*/ 1024580 w 1453314"/>
                <a:gd name="connsiteY963" fmla="*/ 725973 h 967051"/>
                <a:gd name="connsiteX964" fmla="*/ 1030059 w 1453314"/>
                <a:gd name="connsiteY964" fmla="*/ 723233 h 967051"/>
                <a:gd name="connsiteX965" fmla="*/ 1027319 w 1453314"/>
                <a:gd name="connsiteY965" fmla="*/ 717754 h 967051"/>
                <a:gd name="connsiteX966" fmla="*/ 1039647 w 1453314"/>
                <a:gd name="connsiteY966" fmla="*/ 699947 h 967051"/>
                <a:gd name="connsiteX967" fmla="*/ 1027319 w 1453314"/>
                <a:gd name="connsiteY967" fmla="*/ 623241 h 967051"/>
                <a:gd name="connsiteX968" fmla="*/ 1027319 w 1453314"/>
                <a:gd name="connsiteY968" fmla="*/ 594476 h 967051"/>
                <a:gd name="connsiteX969" fmla="*/ 1030059 w 1453314"/>
                <a:gd name="connsiteY969" fmla="*/ 573929 h 967051"/>
                <a:gd name="connsiteX970" fmla="*/ 1028689 w 1453314"/>
                <a:gd name="connsiteY970" fmla="*/ 565711 h 967051"/>
                <a:gd name="connsiteX971" fmla="*/ 1027319 w 1453314"/>
                <a:gd name="connsiteY971" fmla="*/ 564341 h 967051"/>
                <a:gd name="connsiteX972" fmla="*/ 1030059 w 1453314"/>
                <a:gd name="connsiteY972" fmla="*/ 560232 h 967051"/>
                <a:gd name="connsiteX973" fmla="*/ 1028689 w 1453314"/>
                <a:gd name="connsiteY973" fmla="*/ 423256 h 967051"/>
                <a:gd name="connsiteX974" fmla="*/ 1030059 w 1453314"/>
                <a:gd name="connsiteY974" fmla="*/ 415037 h 967051"/>
                <a:gd name="connsiteX975" fmla="*/ 1039647 w 1453314"/>
                <a:gd name="connsiteY975" fmla="*/ 390382 h 967051"/>
                <a:gd name="connsiteX976" fmla="*/ 1027319 w 1453314"/>
                <a:gd name="connsiteY976" fmla="*/ 380793 h 967051"/>
                <a:gd name="connsiteX977" fmla="*/ 961571 w 1453314"/>
                <a:gd name="connsiteY977" fmla="*/ 331482 h 967051"/>
                <a:gd name="connsiteX978" fmla="*/ 976638 w 1453314"/>
                <a:gd name="connsiteY978" fmla="*/ 282171 h 967051"/>
                <a:gd name="connsiteX979" fmla="*/ 995815 w 1453314"/>
                <a:gd name="connsiteY979" fmla="*/ 231489 h 967051"/>
                <a:gd name="connsiteX980" fmla="*/ 1012252 w 1453314"/>
                <a:gd name="connsiteY980" fmla="*/ 193136 h 967051"/>
                <a:gd name="connsiteX981" fmla="*/ 1039647 w 1453314"/>
                <a:gd name="connsiteY981" fmla="*/ 152043 h 967051"/>
                <a:gd name="connsiteX982" fmla="*/ 1068412 w 1453314"/>
                <a:gd name="connsiteY982" fmla="*/ 139716 h 967051"/>
                <a:gd name="connsiteX983" fmla="*/ 1078000 w 1453314"/>
                <a:gd name="connsiteY983" fmla="*/ 131497 h 967051"/>
                <a:gd name="connsiteX984" fmla="*/ 1119093 w 1453314"/>
                <a:gd name="connsiteY984" fmla="*/ 116430 h 967051"/>
                <a:gd name="connsiteX985" fmla="*/ 1110874 w 1453314"/>
                <a:gd name="connsiteY985" fmla="*/ 76707 h 967051"/>
                <a:gd name="connsiteX986" fmla="*/ 1113614 w 1453314"/>
                <a:gd name="connsiteY986" fmla="*/ 54790 h 967051"/>
                <a:gd name="connsiteX987" fmla="*/ 1160186 w 1453314"/>
                <a:gd name="connsiteY987" fmla="*/ 0 h 96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</a:cxnLst>
              <a:rect l="l" t="t" r="r" b="b"/>
              <a:pathLst>
                <a:path w="1453314" h="967051">
                  <a:moveTo>
                    <a:pt x="1171691" y="961462"/>
                  </a:moveTo>
                  <a:lnTo>
                    <a:pt x="1175253" y="964311"/>
                  </a:lnTo>
                  <a:cubicBezTo>
                    <a:pt x="1173883" y="964311"/>
                    <a:pt x="1171144" y="962941"/>
                    <a:pt x="1171144" y="961571"/>
                  </a:cubicBezTo>
                  <a:close/>
                  <a:moveTo>
                    <a:pt x="1150769" y="958661"/>
                  </a:moveTo>
                  <a:cubicBezTo>
                    <a:pt x="1149913" y="958147"/>
                    <a:pt x="1149228" y="958147"/>
                    <a:pt x="1149228" y="960202"/>
                  </a:cubicBezTo>
                  <a:cubicBezTo>
                    <a:pt x="1149228" y="962941"/>
                    <a:pt x="1151967" y="961571"/>
                    <a:pt x="1153337" y="960202"/>
                  </a:cubicBezTo>
                  <a:cubicBezTo>
                    <a:pt x="1152652" y="960202"/>
                    <a:pt x="1151625" y="959174"/>
                    <a:pt x="1150769" y="958661"/>
                  </a:cubicBezTo>
                  <a:close/>
                  <a:moveTo>
                    <a:pt x="1328666" y="924588"/>
                  </a:moveTo>
                  <a:lnTo>
                    <a:pt x="1332775" y="924588"/>
                  </a:lnTo>
                  <a:cubicBezTo>
                    <a:pt x="1332775" y="925958"/>
                    <a:pt x="1334145" y="928697"/>
                    <a:pt x="1334145" y="930067"/>
                  </a:cubicBezTo>
                  <a:cubicBezTo>
                    <a:pt x="1332775" y="930067"/>
                    <a:pt x="1330036" y="931437"/>
                    <a:pt x="1327296" y="930067"/>
                  </a:cubicBezTo>
                  <a:close/>
                  <a:moveTo>
                    <a:pt x="1338254" y="872537"/>
                  </a:moveTo>
                  <a:cubicBezTo>
                    <a:pt x="1339624" y="875276"/>
                    <a:pt x="1342364" y="876646"/>
                    <a:pt x="1343734" y="876646"/>
                  </a:cubicBezTo>
                  <a:cubicBezTo>
                    <a:pt x="1342364" y="876646"/>
                    <a:pt x="1339624" y="876646"/>
                    <a:pt x="1336885" y="878016"/>
                  </a:cubicBezTo>
                  <a:cubicBezTo>
                    <a:pt x="1336885" y="876646"/>
                    <a:pt x="1338254" y="873907"/>
                    <a:pt x="1338254" y="872537"/>
                  </a:cubicBezTo>
                  <a:close/>
                  <a:moveTo>
                    <a:pt x="1388935" y="857470"/>
                  </a:moveTo>
                  <a:lnTo>
                    <a:pt x="1391675" y="860209"/>
                  </a:lnTo>
                  <a:lnTo>
                    <a:pt x="1384826" y="860209"/>
                  </a:lnTo>
                  <a:cubicBezTo>
                    <a:pt x="1386196" y="858840"/>
                    <a:pt x="1387566" y="857470"/>
                    <a:pt x="1388935" y="857470"/>
                  </a:cubicBezTo>
                  <a:close/>
                  <a:moveTo>
                    <a:pt x="1349212" y="850621"/>
                  </a:moveTo>
                  <a:cubicBezTo>
                    <a:pt x="1349212" y="847881"/>
                    <a:pt x="1353322" y="849251"/>
                    <a:pt x="1354692" y="850621"/>
                  </a:cubicBezTo>
                  <a:cubicBezTo>
                    <a:pt x="1354692" y="850621"/>
                    <a:pt x="1354692" y="851991"/>
                    <a:pt x="1353322" y="853360"/>
                  </a:cubicBezTo>
                  <a:cubicBezTo>
                    <a:pt x="1351952" y="853360"/>
                    <a:pt x="1349212" y="854730"/>
                    <a:pt x="1349212" y="850621"/>
                  </a:cubicBezTo>
                  <a:close/>
                  <a:moveTo>
                    <a:pt x="1302641" y="849251"/>
                  </a:moveTo>
                  <a:lnTo>
                    <a:pt x="1306750" y="849251"/>
                  </a:lnTo>
                  <a:cubicBezTo>
                    <a:pt x="1308120" y="850621"/>
                    <a:pt x="1309489" y="851991"/>
                    <a:pt x="1309489" y="854730"/>
                  </a:cubicBezTo>
                  <a:cubicBezTo>
                    <a:pt x="1308120" y="854730"/>
                    <a:pt x="1308120" y="856100"/>
                    <a:pt x="1305380" y="856100"/>
                  </a:cubicBezTo>
                  <a:cubicBezTo>
                    <a:pt x="1301271" y="856100"/>
                    <a:pt x="1301271" y="854730"/>
                    <a:pt x="1299901" y="853360"/>
                  </a:cubicBezTo>
                  <a:cubicBezTo>
                    <a:pt x="1299901" y="851991"/>
                    <a:pt x="1301271" y="850621"/>
                    <a:pt x="1302641" y="849251"/>
                  </a:cubicBezTo>
                  <a:close/>
                  <a:moveTo>
                    <a:pt x="1388935" y="845142"/>
                  </a:moveTo>
                  <a:cubicBezTo>
                    <a:pt x="1388935" y="849251"/>
                    <a:pt x="1393045" y="846512"/>
                    <a:pt x="1393045" y="847881"/>
                  </a:cubicBezTo>
                  <a:cubicBezTo>
                    <a:pt x="1391675" y="847881"/>
                    <a:pt x="1388935" y="849251"/>
                    <a:pt x="1388935" y="845142"/>
                  </a:cubicBezTo>
                  <a:close/>
                  <a:moveTo>
                    <a:pt x="1396641" y="838635"/>
                  </a:moveTo>
                  <a:cubicBezTo>
                    <a:pt x="1397839" y="838978"/>
                    <a:pt x="1399209" y="839663"/>
                    <a:pt x="1399894" y="839663"/>
                  </a:cubicBezTo>
                  <a:cubicBezTo>
                    <a:pt x="1399894" y="839663"/>
                    <a:pt x="1399894" y="841033"/>
                    <a:pt x="1398524" y="842403"/>
                  </a:cubicBezTo>
                  <a:cubicBezTo>
                    <a:pt x="1397154" y="842403"/>
                    <a:pt x="1394415" y="843772"/>
                    <a:pt x="1394415" y="839663"/>
                  </a:cubicBezTo>
                  <a:cubicBezTo>
                    <a:pt x="1394415" y="838293"/>
                    <a:pt x="1395442" y="838293"/>
                    <a:pt x="1396641" y="838635"/>
                  </a:cubicBezTo>
                  <a:close/>
                  <a:moveTo>
                    <a:pt x="478046" y="831444"/>
                  </a:moveTo>
                  <a:lnTo>
                    <a:pt x="483525" y="832814"/>
                  </a:lnTo>
                  <a:cubicBezTo>
                    <a:pt x="483525" y="834184"/>
                    <a:pt x="482155" y="835553"/>
                    <a:pt x="480785" y="836923"/>
                  </a:cubicBezTo>
                  <a:cubicBezTo>
                    <a:pt x="479416" y="835553"/>
                    <a:pt x="478046" y="835553"/>
                    <a:pt x="476676" y="834184"/>
                  </a:cubicBezTo>
                  <a:cubicBezTo>
                    <a:pt x="476676" y="834184"/>
                    <a:pt x="478046" y="832814"/>
                    <a:pt x="478046" y="831444"/>
                  </a:cubicBezTo>
                  <a:close/>
                  <a:moveTo>
                    <a:pt x="1016361" y="820486"/>
                  </a:moveTo>
                  <a:cubicBezTo>
                    <a:pt x="1016361" y="820486"/>
                    <a:pt x="1016361" y="821856"/>
                    <a:pt x="1017731" y="823226"/>
                  </a:cubicBezTo>
                  <a:cubicBezTo>
                    <a:pt x="1016361" y="823226"/>
                    <a:pt x="1014991" y="823226"/>
                    <a:pt x="1013621" y="821856"/>
                  </a:cubicBezTo>
                  <a:cubicBezTo>
                    <a:pt x="1013621" y="821856"/>
                    <a:pt x="1016361" y="821856"/>
                    <a:pt x="1016361" y="820486"/>
                  </a:cubicBezTo>
                  <a:close/>
                  <a:moveTo>
                    <a:pt x="1054714" y="809528"/>
                  </a:moveTo>
                  <a:lnTo>
                    <a:pt x="1060193" y="809528"/>
                  </a:lnTo>
                  <a:cubicBezTo>
                    <a:pt x="1061563" y="810898"/>
                    <a:pt x="1062933" y="812268"/>
                    <a:pt x="1062933" y="815007"/>
                  </a:cubicBezTo>
                  <a:cubicBezTo>
                    <a:pt x="1061563" y="815007"/>
                    <a:pt x="1058824" y="815007"/>
                    <a:pt x="1056084" y="816377"/>
                  </a:cubicBezTo>
                  <a:cubicBezTo>
                    <a:pt x="1054714" y="815007"/>
                    <a:pt x="1053344" y="815007"/>
                    <a:pt x="1053344" y="812268"/>
                  </a:cubicBezTo>
                  <a:cubicBezTo>
                    <a:pt x="1053344" y="808158"/>
                    <a:pt x="1054714" y="810898"/>
                    <a:pt x="1054714" y="809528"/>
                  </a:cubicBezTo>
                  <a:close/>
                  <a:moveTo>
                    <a:pt x="1273876" y="802680"/>
                  </a:moveTo>
                  <a:cubicBezTo>
                    <a:pt x="1275246" y="804049"/>
                    <a:pt x="1276615" y="804049"/>
                    <a:pt x="1276615" y="805419"/>
                  </a:cubicBezTo>
                  <a:lnTo>
                    <a:pt x="1272506" y="805419"/>
                  </a:lnTo>
                  <a:cubicBezTo>
                    <a:pt x="1272506" y="805419"/>
                    <a:pt x="1272506" y="804049"/>
                    <a:pt x="1273876" y="802680"/>
                  </a:cubicBezTo>
                  <a:close/>
                  <a:moveTo>
                    <a:pt x="1431056" y="792920"/>
                  </a:moveTo>
                  <a:cubicBezTo>
                    <a:pt x="1431741" y="792749"/>
                    <a:pt x="1432768" y="793091"/>
                    <a:pt x="1434138" y="793091"/>
                  </a:cubicBezTo>
                  <a:cubicBezTo>
                    <a:pt x="1434138" y="794461"/>
                    <a:pt x="1435507" y="795830"/>
                    <a:pt x="1435507" y="799940"/>
                  </a:cubicBezTo>
                  <a:lnTo>
                    <a:pt x="1431398" y="799940"/>
                  </a:lnTo>
                  <a:cubicBezTo>
                    <a:pt x="1431398" y="798570"/>
                    <a:pt x="1430028" y="798570"/>
                    <a:pt x="1430028" y="795830"/>
                  </a:cubicBezTo>
                  <a:cubicBezTo>
                    <a:pt x="1430028" y="793776"/>
                    <a:pt x="1430371" y="793091"/>
                    <a:pt x="1431056" y="792920"/>
                  </a:cubicBezTo>
                  <a:close/>
                  <a:moveTo>
                    <a:pt x="468458" y="790352"/>
                  </a:moveTo>
                  <a:lnTo>
                    <a:pt x="473937" y="790352"/>
                  </a:lnTo>
                  <a:cubicBezTo>
                    <a:pt x="473937" y="788982"/>
                    <a:pt x="475307" y="791721"/>
                    <a:pt x="475307" y="794461"/>
                  </a:cubicBezTo>
                  <a:cubicBezTo>
                    <a:pt x="472567" y="791721"/>
                    <a:pt x="469827" y="788982"/>
                    <a:pt x="468458" y="790352"/>
                  </a:cubicBezTo>
                  <a:close/>
                  <a:moveTo>
                    <a:pt x="1138270" y="787612"/>
                  </a:moveTo>
                  <a:cubicBezTo>
                    <a:pt x="1141009" y="787612"/>
                    <a:pt x="1143749" y="806788"/>
                    <a:pt x="1143749" y="813638"/>
                  </a:cubicBezTo>
                  <a:cubicBezTo>
                    <a:pt x="1143749" y="817747"/>
                    <a:pt x="1146488" y="820486"/>
                    <a:pt x="1146488" y="823226"/>
                  </a:cubicBezTo>
                  <a:cubicBezTo>
                    <a:pt x="1146488" y="831444"/>
                    <a:pt x="1139639" y="835553"/>
                    <a:pt x="1134160" y="835553"/>
                  </a:cubicBezTo>
                  <a:cubicBezTo>
                    <a:pt x="1120463" y="835553"/>
                    <a:pt x="1124572" y="817747"/>
                    <a:pt x="1123202" y="815007"/>
                  </a:cubicBezTo>
                  <a:cubicBezTo>
                    <a:pt x="1121832" y="810898"/>
                    <a:pt x="1120463" y="806788"/>
                    <a:pt x="1120463" y="802680"/>
                  </a:cubicBezTo>
                  <a:cubicBezTo>
                    <a:pt x="1120463" y="797200"/>
                    <a:pt x="1132791" y="787612"/>
                    <a:pt x="1138270" y="787612"/>
                  </a:cubicBezTo>
                  <a:close/>
                  <a:moveTo>
                    <a:pt x="432844" y="775284"/>
                  </a:moveTo>
                  <a:cubicBezTo>
                    <a:pt x="432844" y="775284"/>
                    <a:pt x="434214" y="776654"/>
                    <a:pt x="434214" y="778024"/>
                  </a:cubicBezTo>
                  <a:lnTo>
                    <a:pt x="430105" y="778024"/>
                  </a:lnTo>
                  <a:close/>
                  <a:moveTo>
                    <a:pt x="1261548" y="771175"/>
                  </a:moveTo>
                  <a:cubicBezTo>
                    <a:pt x="1262918" y="771175"/>
                    <a:pt x="1262918" y="772545"/>
                    <a:pt x="1262918" y="773915"/>
                  </a:cubicBezTo>
                  <a:lnTo>
                    <a:pt x="1258808" y="773915"/>
                  </a:lnTo>
                  <a:close/>
                  <a:moveTo>
                    <a:pt x="1338254" y="768435"/>
                  </a:moveTo>
                  <a:cubicBezTo>
                    <a:pt x="1338254" y="769805"/>
                    <a:pt x="1335515" y="771175"/>
                    <a:pt x="1335515" y="772545"/>
                  </a:cubicBezTo>
                  <a:lnTo>
                    <a:pt x="1332775" y="769805"/>
                  </a:lnTo>
                  <a:cubicBezTo>
                    <a:pt x="1334145" y="768435"/>
                    <a:pt x="1335515" y="767065"/>
                    <a:pt x="1338254" y="768435"/>
                  </a:cubicBezTo>
                  <a:close/>
                  <a:moveTo>
                    <a:pt x="1138270" y="768435"/>
                  </a:moveTo>
                  <a:cubicBezTo>
                    <a:pt x="1138270" y="771175"/>
                    <a:pt x="1138270" y="775284"/>
                    <a:pt x="1139639" y="776654"/>
                  </a:cubicBezTo>
                  <a:cubicBezTo>
                    <a:pt x="1138270" y="776654"/>
                    <a:pt x="1135530" y="775284"/>
                    <a:pt x="1132791" y="773915"/>
                  </a:cubicBezTo>
                  <a:cubicBezTo>
                    <a:pt x="1132791" y="773915"/>
                    <a:pt x="1132791" y="772545"/>
                    <a:pt x="1131421" y="771175"/>
                  </a:cubicBezTo>
                  <a:cubicBezTo>
                    <a:pt x="1132791" y="769805"/>
                    <a:pt x="1135530" y="768435"/>
                    <a:pt x="1138270" y="768435"/>
                  </a:cubicBezTo>
                  <a:close/>
                  <a:moveTo>
                    <a:pt x="499962" y="768435"/>
                  </a:moveTo>
                  <a:lnTo>
                    <a:pt x="505441" y="769805"/>
                  </a:lnTo>
                  <a:cubicBezTo>
                    <a:pt x="501414" y="772216"/>
                    <a:pt x="502592" y="772736"/>
                    <a:pt x="502579" y="772764"/>
                  </a:cubicBezTo>
                  <a:cubicBezTo>
                    <a:pt x="502579" y="772777"/>
                    <a:pt x="501989" y="772545"/>
                    <a:pt x="498592" y="772545"/>
                  </a:cubicBezTo>
                  <a:close/>
                  <a:moveTo>
                    <a:pt x="462979" y="768435"/>
                  </a:moveTo>
                  <a:cubicBezTo>
                    <a:pt x="462979" y="768435"/>
                    <a:pt x="464348" y="769805"/>
                    <a:pt x="464348" y="771175"/>
                  </a:cubicBezTo>
                  <a:lnTo>
                    <a:pt x="460239" y="771175"/>
                  </a:lnTo>
                  <a:close/>
                  <a:moveTo>
                    <a:pt x="1306750" y="764326"/>
                  </a:moveTo>
                  <a:cubicBezTo>
                    <a:pt x="1308120" y="764326"/>
                    <a:pt x="1309489" y="764326"/>
                    <a:pt x="1310859" y="765696"/>
                  </a:cubicBezTo>
                  <a:cubicBezTo>
                    <a:pt x="1309489" y="768435"/>
                    <a:pt x="1308120" y="769805"/>
                    <a:pt x="1305380" y="769805"/>
                  </a:cubicBezTo>
                  <a:cubicBezTo>
                    <a:pt x="1305380" y="769805"/>
                    <a:pt x="1305380" y="768435"/>
                    <a:pt x="1304011" y="767065"/>
                  </a:cubicBezTo>
                  <a:close/>
                  <a:moveTo>
                    <a:pt x="1099403" y="761587"/>
                  </a:moveTo>
                  <a:cubicBezTo>
                    <a:pt x="1100601" y="761244"/>
                    <a:pt x="1101971" y="761587"/>
                    <a:pt x="1102656" y="761587"/>
                  </a:cubicBezTo>
                  <a:cubicBezTo>
                    <a:pt x="1104026" y="761587"/>
                    <a:pt x="1109505" y="762956"/>
                    <a:pt x="1112244" y="767065"/>
                  </a:cubicBezTo>
                  <a:cubicBezTo>
                    <a:pt x="1109505" y="769805"/>
                    <a:pt x="1106765" y="772545"/>
                    <a:pt x="1104026" y="772545"/>
                  </a:cubicBezTo>
                  <a:cubicBezTo>
                    <a:pt x="1099916" y="772545"/>
                    <a:pt x="1097177" y="769805"/>
                    <a:pt x="1097177" y="765696"/>
                  </a:cubicBezTo>
                  <a:cubicBezTo>
                    <a:pt x="1097177" y="762957"/>
                    <a:pt x="1098204" y="761929"/>
                    <a:pt x="1099403" y="761587"/>
                  </a:cubicBezTo>
                  <a:close/>
                  <a:moveTo>
                    <a:pt x="1228674" y="756107"/>
                  </a:moveTo>
                  <a:cubicBezTo>
                    <a:pt x="1234153" y="756107"/>
                    <a:pt x="1234153" y="757477"/>
                    <a:pt x="1235523" y="757477"/>
                  </a:cubicBezTo>
                  <a:cubicBezTo>
                    <a:pt x="1232783" y="761587"/>
                    <a:pt x="1228674" y="762956"/>
                    <a:pt x="1225934" y="762956"/>
                  </a:cubicBezTo>
                  <a:cubicBezTo>
                    <a:pt x="1227304" y="761587"/>
                    <a:pt x="1227304" y="758847"/>
                    <a:pt x="1228674" y="756107"/>
                  </a:cubicBezTo>
                  <a:close/>
                  <a:moveTo>
                    <a:pt x="1050605" y="756107"/>
                  </a:moveTo>
                  <a:cubicBezTo>
                    <a:pt x="1050605" y="756107"/>
                    <a:pt x="1051975" y="756107"/>
                    <a:pt x="1053344" y="757477"/>
                  </a:cubicBezTo>
                  <a:lnTo>
                    <a:pt x="1050605" y="760217"/>
                  </a:lnTo>
                  <a:cubicBezTo>
                    <a:pt x="1049235" y="758847"/>
                    <a:pt x="1047866" y="758847"/>
                    <a:pt x="1046496" y="758847"/>
                  </a:cubicBezTo>
                  <a:cubicBezTo>
                    <a:pt x="1046496" y="757477"/>
                    <a:pt x="1049235" y="756107"/>
                    <a:pt x="1050605" y="756107"/>
                  </a:cubicBezTo>
                  <a:close/>
                  <a:moveTo>
                    <a:pt x="1028689" y="750628"/>
                  </a:moveTo>
                  <a:cubicBezTo>
                    <a:pt x="1028689" y="751998"/>
                    <a:pt x="1027319" y="753368"/>
                    <a:pt x="1025949" y="754738"/>
                  </a:cubicBezTo>
                  <a:lnTo>
                    <a:pt x="1019101" y="753368"/>
                  </a:lnTo>
                  <a:cubicBezTo>
                    <a:pt x="1019101" y="751998"/>
                    <a:pt x="1023210" y="749259"/>
                    <a:pt x="1028689" y="750628"/>
                  </a:cubicBezTo>
                  <a:close/>
                  <a:moveTo>
                    <a:pt x="583517" y="750628"/>
                  </a:moveTo>
                  <a:cubicBezTo>
                    <a:pt x="593106" y="750628"/>
                    <a:pt x="599954" y="749259"/>
                    <a:pt x="605434" y="767065"/>
                  </a:cubicBezTo>
                  <a:cubicBezTo>
                    <a:pt x="598585" y="767065"/>
                    <a:pt x="601324" y="772545"/>
                    <a:pt x="594476" y="772545"/>
                  </a:cubicBezTo>
                  <a:cubicBezTo>
                    <a:pt x="588996" y="772545"/>
                    <a:pt x="571189" y="767065"/>
                    <a:pt x="571189" y="765696"/>
                  </a:cubicBezTo>
                  <a:cubicBezTo>
                    <a:pt x="569820" y="764326"/>
                    <a:pt x="569820" y="761587"/>
                    <a:pt x="569820" y="758847"/>
                  </a:cubicBezTo>
                  <a:cubicBezTo>
                    <a:pt x="569820" y="747889"/>
                    <a:pt x="579408" y="750628"/>
                    <a:pt x="583517" y="750628"/>
                  </a:cubicBezTo>
                  <a:close/>
                  <a:moveTo>
                    <a:pt x="851990" y="745150"/>
                  </a:moveTo>
                  <a:cubicBezTo>
                    <a:pt x="854730" y="745150"/>
                    <a:pt x="860209" y="751998"/>
                    <a:pt x="864318" y="754738"/>
                  </a:cubicBezTo>
                  <a:cubicBezTo>
                    <a:pt x="861579" y="757477"/>
                    <a:pt x="858839" y="757477"/>
                    <a:pt x="856099" y="757477"/>
                  </a:cubicBezTo>
                  <a:cubicBezTo>
                    <a:pt x="851990" y="757477"/>
                    <a:pt x="845141" y="756107"/>
                    <a:pt x="845141" y="751998"/>
                  </a:cubicBezTo>
                  <a:cubicBezTo>
                    <a:pt x="845141" y="747889"/>
                    <a:pt x="847881" y="745150"/>
                    <a:pt x="851990" y="745150"/>
                  </a:cubicBezTo>
                  <a:close/>
                  <a:moveTo>
                    <a:pt x="150674" y="742410"/>
                  </a:moveTo>
                  <a:cubicBezTo>
                    <a:pt x="153413" y="742410"/>
                    <a:pt x="157522" y="743780"/>
                    <a:pt x="161632" y="743780"/>
                  </a:cubicBezTo>
                  <a:cubicBezTo>
                    <a:pt x="163002" y="745150"/>
                    <a:pt x="164371" y="747889"/>
                    <a:pt x="165741" y="750628"/>
                  </a:cubicBezTo>
                  <a:cubicBezTo>
                    <a:pt x="164371" y="751998"/>
                    <a:pt x="163002" y="754738"/>
                    <a:pt x="160262" y="754738"/>
                  </a:cubicBezTo>
                  <a:cubicBezTo>
                    <a:pt x="156153" y="754738"/>
                    <a:pt x="152044" y="753368"/>
                    <a:pt x="147934" y="751998"/>
                  </a:cubicBezTo>
                  <a:cubicBezTo>
                    <a:pt x="147934" y="750628"/>
                    <a:pt x="146564" y="750628"/>
                    <a:pt x="146564" y="746519"/>
                  </a:cubicBezTo>
                  <a:cubicBezTo>
                    <a:pt x="146564" y="743780"/>
                    <a:pt x="147934" y="742410"/>
                    <a:pt x="150674" y="742410"/>
                  </a:cubicBezTo>
                  <a:close/>
                  <a:moveTo>
                    <a:pt x="1227304" y="736931"/>
                  </a:moveTo>
                  <a:cubicBezTo>
                    <a:pt x="1228674" y="736931"/>
                    <a:pt x="1231413" y="739670"/>
                    <a:pt x="1232783" y="742410"/>
                  </a:cubicBezTo>
                  <a:cubicBezTo>
                    <a:pt x="1232783" y="743780"/>
                    <a:pt x="1231413" y="745150"/>
                    <a:pt x="1231413" y="746519"/>
                  </a:cubicBezTo>
                  <a:cubicBezTo>
                    <a:pt x="1230043" y="746519"/>
                    <a:pt x="1225934" y="745150"/>
                    <a:pt x="1225934" y="741040"/>
                  </a:cubicBezTo>
                  <a:cubicBezTo>
                    <a:pt x="1225934" y="738300"/>
                    <a:pt x="1227304" y="736931"/>
                    <a:pt x="1227304" y="736931"/>
                  </a:cubicBezTo>
                  <a:close/>
                  <a:moveTo>
                    <a:pt x="704056" y="735561"/>
                  </a:moveTo>
                  <a:lnTo>
                    <a:pt x="709535" y="736931"/>
                  </a:lnTo>
                  <a:cubicBezTo>
                    <a:pt x="709535" y="736931"/>
                    <a:pt x="708165" y="739670"/>
                    <a:pt x="706796" y="739670"/>
                  </a:cubicBezTo>
                  <a:lnTo>
                    <a:pt x="702687" y="739670"/>
                  </a:lnTo>
                  <a:close/>
                  <a:moveTo>
                    <a:pt x="1014991" y="732822"/>
                  </a:moveTo>
                  <a:cubicBezTo>
                    <a:pt x="1014991" y="732822"/>
                    <a:pt x="1014991" y="734192"/>
                    <a:pt x="1013621" y="735561"/>
                  </a:cubicBezTo>
                  <a:cubicBezTo>
                    <a:pt x="1013621" y="735561"/>
                    <a:pt x="1012252" y="735561"/>
                    <a:pt x="1010882" y="734192"/>
                  </a:cubicBezTo>
                  <a:cubicBezTo>
                    <a:pt x="1012252" y="734192"/>
                    <a:pt x="1013621" y="732822"/>
                    <a:pt x="1014991" y="732822"/>
                  </a:cubicBezTo>
                  <a:close/>
                  <a:moveTo>
                    <a:pt x="149304" y="730082"/>
                  </a:moveTo>
                  <a:lnTo>
                    <a:pt x="153413" y="730082"/>
                  </a:lnTo>
                  <a:cubicBezTo>
                    <a:pt x="153413" y="731452"/>
                    <a:pt x="153413" y="732822"/>
                    <a:pt x="149304" y="734192"/>
                  </a:cubicBezTo>
                  <a:close/>
                  <a:moveTo>
                    <a:pt x="584887" y="727342"/>
                  </a:moveTo>
                  <a:cubicBezTo>
                    <a:pt x="583517" y="728712"/>
                    <a:pt x="583517" y="731452"/>
                    <a:pt x="583517" y="735561"/>
                  </a:cubicBezTo>
                  <a:cubicBezTo>
                    <a:pt x="582148" y="735561"/>
                    <a:pt x="580778" y="736931"/>
                    <a:pt x="576669" y="736931"/>
                  </a:cubicBezTo>
                  <a:cubicBezTo>
                    <a:pt x="575299" y="735561"/>
                    <a:pt x="573929" y="732822"/>
                    <a:pt x="573929" y="731452"/>
                  </a:cubicBezTo>
                  <a:cubicBezTo>
                    <a:pt x="576669" y="728712"/>
                    <a:pt x="580778" y="728712"/>
                    <a:pt x="584887" y="727342"/>
                  </a:cubicBezTo>
                  <a:close/>
                  <a:moveTo>
                    <a:pt x="1136900" y="719124"/>
                  </a:moveTo>
                  <a:lnTo>
                    <a:pt x="1136900" y="723233"/>
                  </a:lnTo>
                  <a:lnTo>
                    <a:pt x="1141009" y="723233"/>
                  </a:lnTo>
                  <a:cubicBezTo>
                    <a:pt x="1141009" y="721864"/>
                    <a:pt x="1138270" y="719124"/>
                    <a:pt x="1136900" y="719124"/>
                  </a:cubicBezTo>
                  <a:close/>
                  <a:moveTo>
                    <a:pt x="1420440" y="717754"/>
                  </a:moveTo>
                  <a:cubicBezTo>
                    <a:pt x="1423180" y="717754"/>
                    <a:pt x="1427289" y="723233"/>
                    <a:pt x="1431398" y="728712"/>
                  </a:cubicBezTo>
                  <a:cubicBezTo>
                    <a:pt x="1430028" y="730082"/>
                    <a:pt x="1427289" y="730082"/>
                    <a:pt x="1424549" y="730082"/>
                  </a:cubicBezTo>
                  <a:cubicBezTo>
                    <a:pt x="1420440" y="730082"/>
                    <a:pt x="1413591" y="728712"/>
                    <a:pt x="1413591" y="724603"/>
                  </a:cubicBezTo>
                  <a:cubicBezTo>
                    <a:pt x="1413591" y="719124"/>
                    <a:pt x="1414961" y="717754"/>
                    <a:pt x="1420440" y="717754"/>
                  </a:cubicBezTo>
                  <a:close/>
                  <a:moveTo>
                    <a:pt x="1006773" y="717754"/>
                  </a:moveTo>
                  <a:cubicBezTo>
                    <a:pt x="1008143" y="717754"/>
                    <a:pt x="1010882" y="719124"/>
                    <a:pt x="1012252" y="720494"/>
                  </a:cubicBezTo>
                  <a:lnTo>
                    <a:pt x="1004033" y="720494"/>
                  </a:lnTo>
                  <a:close/>
                  <a:moveTo>
                    <a:pt x="990336" y="717754"/>
                  </a:moveTo>
                  <a:cubicBezTo>
                    <a:pt x="991705" y="717754"/>
                    <a:pt x="994445" y="719124"/>
                    <a:pt x="994445" y="720494"/>
                  </a:cubicBezTo>
                  <a:lnTo>
                    <a:pt x="987596" y="720494"/>
                  </a:lnTo>
                  <a:close/>
                  <a:moveTo>
                    <a:pt x="1235523" y="715015"/>
                  </a:moveTo>
                  <a:lnTo>
                    <a:pt x="1246481" y="715015"/>
                  </a:lnTo>
                  <a:cubicBezTo>
                    <a:pt x="1246481" y="716385"/>
                    <a:pt x="1247850" y="719124"/>
                    <a:pt x="1243741" y="719124"/>
                  </a:cubicBezTo>
                  <a:cubicBezTo>
                    <a:pt x="1241001" y="719124"/>
                    <a:pt x="1238262" y="716385"/>
                    <a:pt x="1235523" y="715015"/>
                  </a:cubicBezTo>
                  <a:close/>
                  <a:moveTo>
                    <a:pt x="1006773" y="708166"/>
                  </a:moveTo>
                  <a:cubicBezTo>
                    <a:pt x="1006773" y="709536"/>
                    <a:pt x="1008143" y="710905"/>
                    <a:pt x="1008143" y="712275"/>
                  </a:cubicBezTo>
                  <a:cubicBezTo>
                    <a:pt x="1006773" y="712275"/>
                    <a:pt x="1004033" y="713645"/>
                    <a:pt x="1001294" y="712275"/>
                  </a:cubicBezTo>
                  <a:cubicBezTo>
                    <a:pt x="1001294" y="710905"/>
                    <a:pt x="999924" y="706796"/>
                    <a:pt x="1006773" y="708166"/>
                  </a:cubicBezTo>
                  <a:close/>
                  <a:moveTo>
                    <a:pt x="575299" y="705427"/>
                  </a:moveTo>
                  <a:lnTo>
                    <a:pt x="580778" y="705427"/>
                  </a:lnTo>
                  <a:cubicBezTo>
                    <a:pt x="579408" y="709536"/>
                    <a:pt x="580778" y="715015"/>
                    <a:pt x="580778" y="720494"/>
                  </a:cubicBezTo>
                  <a:lnTo>
                    <a:pt x="578038" y="721864"/>
                  </a:lnTo>
                  <a:cubicBezTo>
                    <a:pt x="578038" y="720494"/>
                    <a:pt x="576669" y="720494"/>
                    <a:pt x="576669" y="717754"/>
                  </a:cubicBezTo>
                  <a:cubicBezTo>
                    <a:pt x="576669" y="713645"/>
                    <a:pt x="579408" y="715015"/>
                    <a:pt x="579408" y="712275"/>
                  </a:cubicBezTo>
                  <a:cubicBezTo>
                    <a:pt x="579408" y="708166"/>
                    <a:pt x="575299" y="709536"/>
                    <a:pt x="573929" y="708166"/>
                  </a:cubicBezTo>
                  <a:cubicBezTo>
                    <a:pt x="573929" y="708166"/>
                    <a:pt x="575299" y="706796"/>
                    <a:pt x="575299" y="705427"/>
                  </a:cubicBezTo>
                  <a:close/>
                  <a:moveTo>
                    <a:pt x="196127" y="705398"/>
                  </a:moveTo>
                  <a:lnTo>
                    <a:pt x="198051" y="705990"/>
                  </a:lnTo>
                  <a:lnTo>
                    <a:pt x="197245" y="706796"/>
                  </a:lnTo>
                  <a:close/>
                  <a:moveTo>
                    <a:pt x="179439" y="704057"/>
                  </a:moveTo>
                  <a:lnTo>
                    <a:pt x="186440" y="704386"/>
                  </a:lnTo>
                  <a:lnTo>
                    <a:pt x="183548" y="706796"/>
                  </a:lnTo>
                  <a:cubicBezTo>
                    <a:pt x="182178" y="705427"/>
                    <a:pt x="180808" y="704057"/>
                    <a:pt x="179439" y="704057"/>
                  </a:cubicBezTo>
                  <a:close/>
                  <a:moveTo>
                    <a:pt x="1261548" y="702687"/>
                  </a:moveTo>
                  <a:cubicBezTo>
                    <a:pt x="1264288" y="702687"/>
                    <a:pt x="1267027" y="708166"/>
                    <a:pt x="1269766" y="709536"/>
                  </a:cubicBezTo>
                  <a:cubicBezTo>
                    <a:pt x="1287573" y="712275"/>
                    <a:pt x="1286204" y="716385"/>
                    <a:pt x="1287573" y="731452"/>
                  </a:cubicBezTo>
                  <a:cubicBezTo>
                    <a:pt x="1288943" y="732822"/>
                    <a:pt x="1291683" y="732822"/>
                    <a:pt x="1291683" y="734192"/>
                  </a:cubicBezTo>
                  <a:cubicBezTo>
                    <a:pt x="1290313" y="734192"/>
                    <a:pt x="1287573" y="732822"/>
                    <a:pt x="1286204" y="732822"/>
                  </a:cubicBezTo>
                  <a:cubicBezTo>
                    <a:pt x="1284834" y="734192"/>
                    <a:pt x="1283464" y="736931"/>
                    <a:pt x="1282094" y="736931"/>
                  </a:cubicBezTo>
                  <a:cubicBezTo>
                    <a:pt x="1277985" y="739670"/>
                    <a:pt x="1272506" y="741040"/>
                    <a:pt x="1268397" y="741040"/>
                  </a:cubicBezTo>
                  <a:cubicBezTo>
                    <a:pt x="1253329" y="741040"/>
                    <a:pt x="1254699" y="715015"/>
                    <a:pt x="1251960" y="709536"/>
                  </a:cubicBezTo>
                  <a:lnTo>
                    <a:pt x="1251960" y="705427"/>
                  </a:lnTo>
                  <a:cubicBezTo>
                    <a:pt x="1254699" y="704057"/>
                    <a:pt x="1257439" y="702687"/>
                    <a:pt x="1261548" y="702687"/>
                  </a:cubicBezTo>
                  <a:close/>
                  <a:moveTo>
                    <a:pt x="1005403" y="702687"/>
                  </a:moveTo>
                  <a:cubicBezTo>
                    <a:pt x="1008143" y="701317"/>
                    <a:pt x="1010882" y="702687"/>
                    <a:pt x="1012252" y="704057"/>
                  </a:cubicBezTo>
                  <a:cubicBezTo>
                    <a:pt x="1012252" y="704057"/>
                    <a:pt x="1012252" y="705427"/>
                    <a:pt x="1010882" y="706796"/>
                  </a:cubicBezTo>
                  <a:cubicBezTo>
                    <a:pt x="1009513" y="706796"/>
                    <a:pt x="1006773" y="704057"/>
                    <a:pt x="1005403" y="702687"/>
                  </a:cubicBezTo>
                  <a:close/>
                  <a:moveTo>
                    <a:pt x="326003" y="702687"/>
                  </a:moveTo>
                  <a:lnTo>
                    <a:pt x="328742" y="705427"/>
                  </a:lnTo>
                  <a:lnTo>
                    <a:pt x="320524" y="706796"/>
                  </a:lnTo>
                  <a:cubicBezTo>
                    <a:pt x="321894" y="705427"/>
                    <a:pt x="324633" y="702687"/>
                    <a:pt x="326003" y="702687"/>
                  </a:cubicBezTo>
                  <a:close/>
                  <a:moveTo>
                    <a:pt x="475307" y="699947"/>
                  </a:moveTo>
                  <a:cubicBezTo>
                    <a:pt x="476676" y="701317"/>
                    <a:pt x="478046" y="701317"/>
                    <a:pt x="478046" y="702687"/>
                  </a:cubicBezTo>
                  <a:cubicBezTo>
                    <a:pt x="478046" y="702687"/>
                    <a:pt x="476676" y="704057"/>
                    <a:pt x="475307" y="704057"/>
                  </a:cubicBezTo>
                  <a:cubicBezTo>
                    <a:pt x="473937" y="702687"/>
                    <a:pt x="473937" y="701317"/>
                    <a:pt x="475307" y="699947"/>
                  </a:cubicBezTo>
                  <a:close/>
                  <a:moveTo>
                    <a:pt x="191767" y="699947"/>
                  </a:moveTo>
                  <a:lnTo>
                    <a:pt x="196127" y="705398"/>
                  </a:lnTo>
                  <a:lnTo>
                    <a:pt x="193992" y="704742"/>
                  </a:lnTo>
                  <a:lnTo>
                    <a:pt x="186440" y="704386"/>
                  </a:lnTo>
                  <a:close/>
                  <a:moveTo>
                    <a:pt x="1245111" y="697208"/>
                  </a:moveTo>
                  <a:lnTo>
                    <a:pt x="1250590" y="698577"/>
                  </a:lnTo>
                  <a:lnTo>
                    <a:pt x="1245111" y="699947"/>
                  </a:lnTo>
                  <a:close/>
                  <a:moveTo>
                    <a:pt x="580778" y="697208"/>
                  </a:moveTo>
                  <a:lnTo>
                    <a:pt x="586257" y="697208"/>
                  </a:lnTo>
                  <a:cubicBezTo>
                    <a:pt x="587627" y="698577"/>
                    <a:pt x="588996" y="699947"/>
                    <a:pt x="588996" y="702687"/>
                  </a:cubicBezTo>
                  <a:lnTo>
                    <a:pt x="579408" y="701317"/>
                  </a:lnTo>
                  <a:close/>
                  <a:moveTo>
                    <a:pt x="497223" y="697208"/>
                  </a:moveTo>
                  <a:cubicBezTo>
                    <a:pt x="498592" y="697208"/>
                    <a:pt x="499962" y="698577"/>
                    <a:pt x="501332" y="698577"/>
                  </a:cubicBezTo>
                  <a:cubicBezTo>
                    <a:pt x="501332" y="699947"/>
                    <a:pt x="499962" y="702687"/>
                    <a:pt x="498592" y="702687"/>
                  </a:cubicBezTo>
                  <a:close/>
                  <a:moveTo>
                    <a:pt x="642417" y="691729"/>
                  </a:moveTo>
                  <a:cubicBezTo>
                    <a:pt x="642417" y="697208"/>
                    <a:pt x="646526" y="699947"/>
                    <a:pt x="646526" y="704057"/>
                  </a:cubicBezTo>
                  <a:cubicBezTo>
                    <a:pt x="646526" y="706796"/>
                    <a:pt x="641047" y="710905"/>
                    <a:pt x="641047" y="715015"/>
                  </a:cubicBezTo>
                  <a:cubicBezTo>
                    <a:pt x="641047" y="717754"/>
                    <a:pt x="646526" y="719124"/>
                    <a:pt x="649266" y="721864"/>
                  </a:cubicBezTo>
                  <a:lnTo>
                    <a:pt x="650635" y="699947"/>
                  </a:lnTo>
                  <a:cubicBezTo>
                    <a:pt x="649266" y="697208"/>
                    <a:pt x="649266" y="694469"/>
                    <a:pt x="647896" y="691729"/>
                  </a:cubicBezTo>
                  <a:close/>
                  <a:moveTo>
                    <a:pt x="560231" y="691729"/>
                  </a:moveTo>
                  <a:lnTo>
                    <a:pt x="565711" y="691729"/>
                  </a:lnTo>
                  <a:lnTo>
                    <a:pt x="565711" y="697208"/>
                  </a:lnTo>
                  <a:cubicBezTo>
                    <a:pt x="564341" y="695838"/>
                    <a:pt x="560231" y="697208"/>
                    <a:pt x="560231" y="691729"/>
                  </a:cubicBezTo>
                  <a:close/>
                  <a:moveTo>
                    <a:pt x="712275" y="690359"/>
                  </a:moveTo>
                  <a:cubicBezTo>
                    <a:pt x="713645" y="691729"/>
                    <a:pt x="715014" y="691729"/>
                    <a:pt x="715014" y="693099"/>
                  </a:cubicBezTo>
                  <a:lnTo>
                    <a:pt x="710905" y="693099"/>
                  </a:lnTo>
                  <a:cubicBezTo>
                    <a:pt x="710905" y="693099"/>
                    <a:pt x="710905" y="691729"/>
                    <a:pt x="712275" y="690359"/>
                  </a:cubicBezTo>
                  <a:close/>
                  <a:moveTo>
                    <a:pt x="731451" y="686250"/>
                  </a:moveTo>
                  <a:lnTo>
                    <a:pt x="738300" y="687620"/>
                  </a:lnTo>
                  <a:cubicBezTo>
                    <a:pt x="738300" y="688989"/>
                    <a:pt x="738300" y="690359"/>
                    <a:pt x="735561" y="690359"/>
                  </a:cubicBezTo>
                  <a:cubicBezTo>
                    <a:pt x="731451" y="690359"/>
                    <a:pt x="731451" y="687620"/>
                    <a:pt x="731451" y="686250"/>
                  </a:cubicBezTo>
                  <a:close/>
                  <a:moveTo>
                    <a:pt x="580778" y="684880"/>
                  </a:moveTo>
                  <a:cubicBezTo>
                    <a:pt x="582148" y="686250"/>
                    <a:pt x="578038" y="688989"/>
                    <a:pt x="576669" y="690359"/>
                  </a:cubicBezTo>
                  <a:lnTo>
                    <a:pt x="576669" y="686250"/>
                  </a:lnTo>
                  <a:cubicBezTo>
                    <a:pt x="578038" y="686250"/>
                    <a:pt x="579408" y="684880"/>
                    <a:pt x="580778" y="684880"/>
                  </a:cubicBezTo>
                  <a:close/>
                  <a:moveTo>
                    <a:pt x="1368389" y="682141"/>
                  </a:moveTo>
                  <a:cubicBezTo>
                    <a:pt x="1369759" y="683510"/>
                    <a:pt x="1371129" y="683510"/>
                    <a:pt x="1371129" y="684880"/>
                  </a:cubicBezTo>
                  <a:cubicBezTo>
                    <a:pt x="1371129" y="684880"/>
                    <a:pt x="1369759" y="686250"/>
                    <a:pt x="1368389" y="686250"/>
                  </a:cubicBezTo>
                  <a:lnTo>
                    <a:pt x="1365650" y="683510"/>
                  </a:lnTo>
                  <a:cubicBezTo>
                    <a:pt x="1365650" y="683510"/>
                    <a:pt x="1367019" y="683510"/>
                    <a:pt x="1368389" y="682141"/>
                  </a:cubicBezTo>
                  <a:close/>
                  <a:moveTo>
                    <a:pt x="128757" y="682141"/>
                  </a:moveTo>
                  <a:cubicBezTo>
                    <a:pt x="130127" y="683510"/>
                    <a:pt x="130127" y="682141"/>
                    <a:pt x="130127" y="684880"/>
                  </a:cubicBezTo>
                  <a:cubicBezTo>
                    <a:pt x="130127" y="691729"/>
                    <a:pt x="128757" y="698577"/>
                    <a:pt x="121909" y="698577"/>
                  </a:cubicBezTo>
                  <a:cubicBezTo>
                    <a:pt x="117799" y="698577"/>
                    <a:pt x="116430" y="697208"/>
                    <a:pt x="113690" y="695838"/>
                  </a:cubicBezTo>
                  <a:cubicBezTo>
                    <a:pt x="123279" y="679401"/>
                    <a:pt x="119169" y="687620"/>
                    <a:pt x="128757" y="682141"/>
                  </a:cubicBezTo>
                  <a:close/>
                  <a:moveTo>
                    <a:pt x="1010882" y="679401"/>
                  </a:moveTo>
                  <a:cubicBezTo>
                    <a:pt x="1010882" y="680771"/>
                    <a:pt x="1012252" y="680771"/>
                    <a:pt x="1012252" y="684880"/>
                  </a:cubicBezTo>
                  <a:lnTo>
                    <a:pt x="1004033" y="684880"/>
                  </a:lnTo>
                  <a:cubicBezTo>
                    <a:pt x="1005403" y="682141"/>
                    <a:pt x="1004033" y="679401"/>
                    <a:pt x="1010882" y="679401"/>
                  </a:cubicBezTo>
                  <a:close/>
                  <a:moveTo>
                    <a:pt x="195876" y="678031"/>
                  </a:moveTo>
                  <a:cubicBezTo>
                    <a:pt x="191767" y="679401"/>
                    <a:pt x="189027" y="682141"/>
                    <a:pt x="187657" y="684880"/>
                  </a:cubicBezTo>
                  <a:cubicBezTo>
                    <a:pt x="190397" y="686250"/>
                    <a:pt x="190397" y="684880"/>
                    <a:pt x="191767" y="683510"/>
                  </a:cubicBezTo>
                  <a:cubicBezTo>
                    <a:pt x="193136" y="686250"/>
                    <a:pt x="194506" y="687620"/>
                    <a:pt x="197245" y="688989"/>
                  </a:cubicBezTo>
                  <a:close/>
                  <a:moveTo>
                    <a:pt x="875276" y="675292"/>
                  </a:moveTo>
                  <a:lnTo>
                    <a:pt x="880755" y="675292"/>
                  </a:lnTo>
                  <a:cubicBezTo>
                    <a:pt x="880755" y="679401"/>
                    <a:pt x="880755" y="683510"/>
                    <a:pt x="883495" y="687620"/>
                  </a:cubicBezTo>
                  <a:lnTo>
                    <a:pt x="879385" y="691729"/>
                  </a:lnTo>
                  <a:lnTo>
                    <a:pt x="867057" y="690359"/>
                  </a:lnTo>
                  <a:cubicBezTo>
                    <a:pt x="868427" y="686250"/>
                    <a:pt x="878016" y="680771"/>
                    <a:pt x="875276" y="675292"/>
                  </a:cubicBezTo>
                  <a:close/>
                  <a:moveTo>
                    <a:pt x="565711" y="675292"/>
                  </a:moveTo>
                  <a:cubicBezTo>
                    <a:pt x="565711" y="676662"/>
                    <a:pt x="567080" y="678031"/>
                    <a:pt x="567080" y="680771"/>
                  </a:cubicBezTo>
                  <a:cubicBezTo>
                    <a:pt x="565711" y="680771"/>
                    <a:pt x="564341" y="682141"/>
                    <a:pt x="562971" y="683510"/>
                  </a:cubicBezTo>
                  <a:cubicBezTo>
                    <a:pt x="562971" y="683510"/>
                    <a:pt x="561601" y="683510"/>
                    <a:pt x="561601" y="680771"/>
                  </a:cubicBezTo>
                  <a:cubicBezTo>
                    <a:pt x="561601" y="676662"/>
                    <a:pt x="562971" y="676662"/>
                    <a:pt x="565711" y="675292"/>
                  </a:cubicBezTo>
                  <a:close/>
                  <a:moveTo>
                    <a:pt x="1114984" y="673922"/>
                  </a:moveTo>
                  <a:cubicBezTo>
                    <a:pt x="1112244" y="679401"/>
                    <a:pt x="1112244" y="686250"/>
                    <a:pt x="1110874" y="694469"/>
                  </a:cubicBezTo>
                  <a:cubicBezTo>
                    <a:pt x="1113614" y="694469"/>
                    <a:pt x="1116354" y="695838"/>
                    <a:pt x="1117723" y="698577"/>
                  </a:cubicBezTo>
                  <a:cubicBezTo>
                    <a:pt x="1101286" y="698577"/>
                    <a:pt x="1112244" y="715015"/>
                    <a:pt x="1106765" y="724603"/>
                  </a:cubicBezTo>
                  <a:lnTo>
                    <a:pt x="1106765" y="728712"/>
                  </a:lnTo>
                  <a:cubicBezTo>
                    <a:pt x="1109505" y="730082"/>
                    <a:pt x="1112244" y="731452"/>
                    <a:pt x="1114984" y="734192"/>
                  </a:cubicBezTo>
                  <a:cubicBezTo>
                    <a:pt x="1113614" y="735561"/>
                    <a:pt x="1112244" y="735561"/>
                    <a:pt x="1112244" y="739670"/>
                  </a:cubicBezTo>
                  <a:cubicBezTo>
                    <a:pt x="1112244" y="742410"/>
                    <a:pt x="1116354" y="742410"/>
                    <a:pt x="1117723" y="745150"/>
                  </a:cubicBezTo>
                  <a:cubicBezTo>
                    <a:pt x="1116354" y="746519"/>
                    <a:pt x="1114984" y="745150"/>
                    <a:pt x="1114984" y="747889"/>
                  </a:cubicBezTo>
                  <a:cubicBezTo>
                    <a:pt x="1114984" y="751998"/>
                    <a:pt x="1117723" y="750628"/>
                    <a:pt x="1119093" y="750628"/>
                  </a:cubicBezTo>
                  <a:cubicBezTo>
                    <a:pt x="1120463" y="747889"/>
                    <a:pt x="1123202" y="745150"/>
                    <a:pt x="1124572" y="742410"/>
                  </a:cubicBezTo>
                  <a:cubicBezTo>
                    <a:pt x="1121832" y="742410"/>
                    <a:pt x="1119093" y="743780"/>
                    <a:pt x="1117723" y="742410"/>
                  </a:cubicBezTo>
                  <a:cubicBezTo>
                    <a:pt x="1119093" y="739670"/>
                    <a:pt x="1123202" y="736931"/>
                    <a:pt x="1125942" y="736931"/>
                  </a:cubicBezTo>
                  <a:cubicBezTo>
                    <a:pt x="1130051" y="736931"/>
                    <a:pt x="1134160" y="743780"/>
                    <a:pt x="1136900" y="745150"/>
                  </a:cubicBezTo>
                  <a:cubicBezTo>
                    <a:pt x="1138270" y="746519"/>
                    <a:pt x="1141009" y="745150"/>
                    <a:pt x="1142379" y="746519"/>
                  </a:cubicBezTo>
                  <a:cubicBezTo>
                    <a:pt x="1141009" y="747889"/>
                    <a:pt x="1141009" y="750628"/>
                    <a:pt x="1143749" y="751998"/>
                  </a:cubicBezTo>
                  <a:cubicBezTo>
                    <a:pt x="1147858" y="747889"/>
                    <a:pt x="1151967" y="746519"/>
                    <a:pt x="1153337" y="745150"/>
                  </a:cubicBezTo>
                  <a:cubicBezTo>
                    <a:pt x="1154707" y="743780"/>
                    <a:pt x="1156077" y="739670"/>
                    <a:pt x="1156077" y="736931"/>
                  </a:cubicBezTo>
                  <a:cubicBezTo>
                    <a:pt x="1156077" y="728712"/>
                    <a:pt x="1153337" y="731452"/>
                    <a:pt x="1146488" y="724603"/>
                  </a:cubicBezTo>
                  <a:lnTo>
                    <a:pt x="1146488" y="731452"/>
                  </a:lnTo>
                  <a:cubicBezTo>
                    <a:pt x="1146488" y="734192"/>
                    <a:pt x="1149228" y="735561"/>
                    <a:pt x="1150597" y="736931"/>
                  </a:cubicBezTo>
                  <a:cubicBezTo>
                    <a:pt x="1149228" y="738300"/>
                    <a:pt x="1147858" y="739670"/>
                    <a:pt x="1147858" y="741040"/>
                  </a:cubicBezTo>
                  <a:cubicBezTo>
                    <a:pt x="1143749" y="739670"/>
                    <a:pt x="1142379" y="732822"/>
                    <a:pt x="1139639" y="732822"/>
                  </a:cubicBezTo>
                  <a:cubicBezTo>
                    <a:pt x="1135530" y="732822"/>
                    <a:pt x="1135530" y="734192"/>
                    <a:pt x="1134160" y="732822"/>
                  </a:cubicBezTo>
                  <a:cubicBezTo>
                    <a:pt x="1136900" y="731452"/>
                    <a:pt x="1139639" y="728712"/>
                    <a:pt x="1141009" y="725973"/>
                  </a:cubicBezTo>
                  <a:cubicBezTo>
                    <a:pt x="1134160" y="730082"/>
                    <a:pt x="1124572" y="735561"/>
                    <a:pt x="1120463" y="735561"/>
                  </a:cubicBezTo>
                  <a:cubicBezTo>
                    <a:pt x="1117723" y="735561"/>
                    <a:pt x="1113614" y="730082"/>
                    <a:pt x="1113614" y="725973"/>
                  </a:cubicBezTo>
                  <a:cubicBezTo>
                    <a:pt x="1113614" y="710905"/>
                    <a:pt x="1134160" y="716385"/>
                    <a:pt x="1138270" y="705427"/>
                  </a:cubicBezTo>
                  <a:cubicBezTo>
                    <a:pt x="1123202" y="701317"/>
                    <a:pt x="1114984" y="691729"/>
                    <a:pt x="1114984" y="680771"/>
                  </a:cubicBezTo>
                  <a:cubicBezTo>
                    <a:pt x="1114984" y="678031"/>
                    <a:pt x="1116354" y="675292"/>
                    <a:pt x="1114984" y="673922"/>
                  </a:cubicBezTo>
                  <a:close/>
                  <a:moveTo>
                    <a:pt x="1225934" y="672552"/>
                  </a:moveTo>
                  <a:lnTo>
                    <a:pt x="1227304" y="672552"/>
                  </a:lnTo>
                  <a:cubicBezTo>
                    <a:pt x="1228674" y="672552"/>
                    <a:pt x="1230043" y="672552"/>
                    <a:pt x="1231413" y="673922"/>
                  </a:cubicBezTo>
                  <a:cubicBezTo>
                    <a:pt x="1231413" y="673922"/>
                    <a:pt x="1230043" y="676662"/>
                    <a:pt x="1228674" y="675292"/>
                  </a:cubicBezTo>
                  <a:cubicBezTo>
                    <a:pt x="1227304" y="675292"/>
                    <a:pt x="1225934" y="675292"/>
                    <a:pt x="1225934" y="672552"/>
                  </a:cubicBezTo>
                  <a:close/>
                  <a:moveTo>
                    <a:pt x="1257439" y="671182"/>
                  </a:moveTo>
                  <a:cubicBezTo>
                    <a:pt x="1258808" y="671182"/>
                    <a:pt x="1260178" y="673922"/>
                    <a:pt x="1261548" y="673922"/>
                  </a:cubicBezTo>
                  <a:cubicBezTo>
                    <a:pt x="1265657" y="672552"/>
                    <a:pt x="1271136" y="673922"/>
                    <a:pt x="1271136" y="679401"/>
                  </a:cubicBezTo>
                  <a:cubicBezTo>
                    <a:pt x="1271136" y="682141"/>
                    <a:pt x="1268397" y="684880"/>
                    <a:pt x="1265657" y="684880"/>
                  </a:cubicBezTo>
                  <a:cubicBezTo>
                    <a:pt x="1261548" y="684880"/>
                    <a:pt x="1256069" y="679401"/>
                    <a:pt x="1256069" y="676662"/>
                  </a:cubicBezTo>
                  <a:cubicBezTo>
                    <a:pt x="1256069" y="672552"/>
                    <a:pt x="1257439" y="671182"/>
                    <a:pt x="1257439" y="671182"/>
                  </a:cubicBezTo>
                  <a:close/>
                  <a:moveTo>
                    <a:pt x="317784" y="669812"/>
                  </a:moveTo>
                  <a:cubicBezTo>
                    <a:pt x="317784" y="667073"/>
                    <a:pt x="321894" y="668443"/>
                    <a:pt x="323263" y="669812"/>
                  </a:cubicBezTo>
                  <a:cubicBezTo>
                    <a:pt x="323263" y="669812"/>
                    <a:pt x="321894" y="671182"/>
                    <a:pt x="321894" y="672552"/>
                  </a:cubicBezTo>
                  <a:cubicBezTo>
                    <a:pt x="320524" y="672552"/>
                    <a:pt x="317784" y="673922"/>
                    <a:pt x="317784" y="669812"/>
                  </a:cubicBezTo>
                  <a:close/>
                  <a:moveTo>
                    <a:pt x="280801" y="669812"/>
                  </a:moveTo>
                  <a:cubicBezTo>
                    <a:pt x="282171" y="669812"/>
                    <a:pt x="284910" y="668443"/>
                    <a:pt x="286280" y="669812"/>
                  </a:cubicBezTo>
                  <a:cubicBezTo>
                    <a:pt x="284910" y="669812"/>
                    <a:pt x="283540" y="672552"/>
                    <a:pt x="283540" y="673922"/>
                  </a:cubicBezTo>
                  <a:cubicBezTo>
                    <a:pt x="283540" y="672552"/>
                    <a:pt x="282171" y="671182"/>
                    <a:pt x="280801" y="669812"/>
                  </a:cubicBezTo>
                  <a:close/>
                  <a:moveTo>
                    <a:pt x="636938" y="667073"/>
                  </a:moveTo>
                  <a:cubicBezTo>
                    <a:pt x="638308" y="668443"/>
                    <a:pt x="641047" y="669812"/>
                    <a:pt x="642417" y="671182"/>
                  </a:cubicBezTo>
                  <a:cubicBezTo>
                    <a:pt x="636938" y="673922"/>
                    <a:pt x="635568" y="675292"/>
                    <a:pt x="634199" y="678031"/>
                  </a:cubicBezTo>
                  <a:cubicBezTo>
                    <a:pt x="635568" y="679401"/>
                    <a:pt x="635568" y="682141"/>
                    <a:pt x="639677" y="682141"/>
                  </a:cubicBezTo>
                  <a:cubicBezTo>
                    <a:pt x="642417" y="682141"/>
                    <a:pt x="642417" y="680771"/>
                    <a:pt x="643787" y="680771"/>
                  </a:cubicBezTo>
                  <a:lnTo>
                    <a:pt x="645157" y="676662"/>
                  </a:lnTo>
                  <a:cubicBezTo>
                    <a:pt x="645157" y="673922"/>
                    <a:pt x="642417" y="669812"/>
                    <a:pt x="641047" y="667073"/>
                  </a:cubicBezTo>
                  <a:close/>
                  <a:moveTo>
                    <a:pt x="128757" y="667073"/>
                  </a:moveTo>
                  <a:cubicBezTo>
                    <a:pt x="127388" y="669812"/>
                    <a:pt x="126018" y="672552"/>
                    <a:pt x="123279" y="675292"/>
                  </a:cubicBezTo>
                  <a:lnTo>
                    <a:pt x="123279" y="669812"/>
                  </a:lnTo>
                  <a:cubicBezTo>
                    <a:pt x="124648" y="668443"/>
                    <a:pt x="127388" y="668443"/>
                    <a:pt x="128757" y="667073"/>
                  </a:cubicBezTo>
                  <a:close/>
                  <a:moveTo>
                    <a:pt x="639677" y="660224"/>
                  </a:moveTo>
                  <a:lnTo>
                    <a:pt x="636938" y="662964"/>
                  </a:lnTo>
                  <a:cubicBezTo>
                    <a:pt x="638308" y="664334"/>
                    <a:pt x="639677" y="664334"/>
                    <a:pt x="639677" y="664334"/>
                  </a:cubicBezTo>
                  <a:cubicBezTo>
                    <a:pt x="641047" y="661594"/>
                    <a:pt x="641047" y="661594"/>
                    <a:pt x="639677" y="660224"/>
                  </a:cubicBezTo>
                  <a:close/>
                  <a:moveTo>
                    <a:pt x="110951" y="658855"/>
                  </a:moveTo>
                  <a:cubicBezTo>
                    <a:pt x="110951" y="662964"/>
                    <a:pt x="117799" y="661594"/>
                    <a:pt x="120539" y="661594"/>
                  </a:cubicBezTo>
                  <a:cubicBezTo>
                    <a:pt x="120539" y="661594"/>
                    <a:pt x="120539" y="662964"/>
                    <a:pt x="121909" y="664334"/>
                  </a:cubicBezTo>
                  <a:cubicBezTo>
                    <a:pt x="120539" y="665704"/>
                    <a:pt x="119169" y="668443"/>
                    <a:pt x="117799" y="669812"/>
                  </a:cubicBezTo>
                  <a:cubicBezTo>
                    <a:pt x="113690" y="667073"/>
                    <a:pt x="110951" y="662964"/>
                    <a:pt x="110951" y="658855"/>
                  </a:cubicBezTo>
                  <a:close/>
                  <a:moveTo>
                    <a:pt x="1376607" y="653376"/>
                  </a:moveTo>
                  <a:cubicBezTo>
                    <a:pt x="1377977" y="652006"/>
                    <a:pt x="1380717" y="652006"/>
                    <a:pt x="1382087" y="653376"/>
                  </a:cubicBezTo>
                  <a:cubicBezTo>
                    <a:pt x="1382087" y="653376"/>
                    <a:pt x="1382087" y="654745"/>
                    <a:pt x="1380717" y="656115"/>
                  </a:cubicBezTo>
                  <a:cubicBezTo>
                    <a:pt x="1379347" y="656115"/>
                    <a:pt x="1377977" y="654745"/>
                    <a:pt x="1376607" y="653376"/>
                  </a:cubicBezTo>
                  <a:close/>
                  <a:moveTo>
                    <a:pt x="1288943" y="653376"/>
                  </a:moveTo>
                  <a:lnTo>
                    <a:pt x="1294422" y="653376"/>
                  </a:lnTo>
                  <a:cubicBezTo>
                    <a:pt x="1295792" y="654745"/>
                    <a:pt x="1295792" y="653376"/>
                    <a:pt x="1295792" y="657485"/>
                  </a:cubicBezTo>
                  <a:cubicBezTo>
                    <a:pt x="1295792" y="660224"/>
                    <a:pt x="1294422" y="661594"/>
                    <a:pt x="1293052" y="662964"/>
                  </a:cubicBezTo>
                  <a:lnTo>
                    <a:pt x="1286204" y="662964"/>
                  </a:lnTo>
                  <a:cubicBezTo>
                    <a:pt x="1286204" y="661594"/>
                    <a:pt x="1284834" y="661594"/>
                    <a:pt x="1284834" y="658855"/>
                  </a:cubicBezTo>
                  <a:cubicBezTo>
                    <a:pt x="1284834" y="654745"/>
                    <a:pt x="1287573" y="654745"/>
                    <a:pt x="1288943" y="653376"/>
                  </a:cubicBezTo>
                  <a:close/>
                  <a:moveTo>
                    <a:pt x="172590" y="653376"/>
                  </a:moveTo>
                  <a:cubicBezTo>
                    <a:pt x="172590" y="654745"/>
                    <a:pt x="171220" y="657485"/>
                    <a:pt x="171220" y="662964"/>
                  </a:cubicBezTo>
                  <a:cubicBezTo>
                    <a:pt x="173960" y="660224"/>
                    <a:pt x="175329" y="657485"/>
                    <a:pt x="179439" y="657485"/>
                  </a:cubicBezTo>
                  <a:cubicBezTo>
                    <a:pt x="178069" y="656115"/>
                    <a:pt x="176699" y="654745"/>
                    <a:pt x="176699" y="653376"/>
                  </a:cubicBezTo>
                  <a:close/>
                  <a:moveTo>
                    <a:pt x="749258" y="652006"/>
                  </a:moveTo>
                  <a:cubicBezTo>
                    <a:pt x="750628" y="652006"/>
                    <a:pt x="753368" y="653376"/>
                    <a:pt x="753368" y="654745"/>
                  </a:cubicBezTo>
                  <a:lnTo>
                    <a:pt x="747888" y="654745"/>
                  </a:lnTo>
                  <a:close/>
                  <a:moveTo>
                    <a:pt x="72598" y="652006"/>
                  </a:moveTo>
                  <a:cubicBezTo>
                    <a:pt x="72598" y="649266"/>
                    <a:pt x="76707" y="650636"/>
                    <a:pt x="78076" y="652006"/>
                  </a:cubicBezTo>
                  <a:cubicBezTo>
                    <a:pt x="78076" y="652006"/>
                    <a:pt x="78076" y="653376"/>
                    <a:pt x="76707" y="654745"/>
                  </a:cubicBezTo>
                  <a:cubicBezTo>
                    <a:pt x="75337" y="654745"/>
                    <a:pt x="72598" y="656115"/>
                    <a:pt x="72598" y="652006"/>
                  </a:cubicBezTo>
                  <a:close/>
                  <a:moveTo>
                    <a:pt x="1442356" y="649266"/>
                  </a:moveTo>
                  <a:lnTo>
                    <a:pt x="1446465" y="649266"/>
                  </a:lnTo>
                  <a:cubicBezTo>
                    <a:pt x="1447835" y="650636"/>
                    <a:pt x="1449205" y="652006"/>
                    <a:pt x="1449205" y="653376"/>
                  </a:cubicBezTo>
                  <a:lnTo>
                    <a:pt x="1443726" y="654745"/>
                  </a:lnTo>
                  <a:cubicBezTo>
                    <a:pt x="1443726" y="653376"/>
                    <a:pt x="1442356" y="650636"/>
                    <a:pt x="1442356" y="649266"/>
                  </a:cubicBezTo>
                  <a:close/>
                  <a:moveTo>
                    <a:pt x="1430028" y="647897"/>
                  </a:moveTo>
                  <a:cubicBezTo>
                    <a:pt x="1434138" y="647897"/>
                    <a:pt x="1436877" y="649266"/>
                    <a:pt x="1436877" y="653376"/>
                  </a:cubicBezTo>
                  <a:cubicBezTo>
                    <a:pt x="1436877" y="656115"/>
                    <a:pt x="1432768" y="660224"/>
                    <a:pt x="1430028" y="660224"/>
                  </a:cubicBezTo>
                  <a:cubicBezTo>
                    <a:pt x="1425919" y="660224"/>
                    <a:pt x="1424549" y="657485"/>
                    <a:pt x="1424549" y="653376"/>
                  </a:cubicBezTo>
                  <a:cubicBezTo>
                    <a:pt x="1424549" y="650636"/>
                    <a:pt x="1427289" y="647897"/>
                    <a:pt x="1430028" y="647897"/>
                  </a:cubicBezTo>
                  <a:close/>
                  <a:moveTo>
                    <a:pt x="745149" y="646527"/>
                  </a:moveTo>
                  <a:lnTo>
                    <a:pt x="749258" y="647897"/>
                  </a:lnTo>
                  <a:lnTo>
                    <a:pt x="743779" y="649266"/>
                  </a:lnTo>
                  <a:close/>
                  <a:moveTo>
                    <a:pt x="536946" y="646527"/>
                  </a:moveTo>
                  <a:cubicBezTo>
                    <a:pt x="541055" y="646527"/>
                    <a:pt x="542425" y="647897"/>
                    <a:pt x="545164" y="647897"/>
                  </a:cubicBezTo>
                  <a:lnTo>
                    <a:pt x="545164" y="654745"/>
                  </a:lnTo>
                  <a:cubicBezTo>
                    <a:pt x="536946" y="661594"/>
                    <a:pt x="542425" y="665704"/>
                    <a:pt x="541055" y="669812"/>
                  </a:cubicBezTo>
                  <a:cubicBezTo>
                    <a:pt x="538315" y="675292"/>
                    <a:pt x="534206" y="678031"/>
                    <a:pt x="528727" y="678031"/>
                  </a:cubicBezTo>
                  <a:cubicBezTo>
                    <a:pt x="525988" y="678031"/>
                    <a:pt x="517769" y="672552"/>
                    <a:pt x="512290" y="672552"/>
                  </a:cubicBezTo>
                  <a:cubicBezTo>
                    <a:pt x="512290" y="671182"/>
                    <a:pt x="515030" y="671182"/>
                    <a:pt x="515030" y="669812"/>
                  </a:cubicBezTo>
                  <a:cubicBezTo>
                    <a:pt x="510920" y="661594"/>
                    <a:pt x="523248" y="650636"/>
                    <a:pt x="531466" y="652006"/>
                  </a:cubicBezTo>
                  <a:cubicBezTo>
                    <a:pt x="532836" y="650636"/>
                    <a:pt x="534206" y="646527"/>
                    <a:pt x="536946" y="646527"/>
                  </a:cubicBezTo>
                  <a:close/>
                  <a:moveTo>
                    <a:pt x="1223195" y="645157"/>
                  </a:moveTo>
                  <a:cubicBezTo>
                    <a:pt x="1224565" y="646527"/>
                    <a:pt x="1224565" y="647897"/>
                    <a:pt x="1224565" y="649266"/>
                  </a:cubicBezTo>
                  <a:cubicBezTo>
                    <a:pt x="1223195" y="649266"/>
                    <a:pt x="1220455" y="650636"/>
                    <a:pt x="1220455" y="646527"/>
                  </a:cubicBezTo>
                  <a:cubicBezTo>
                    <a:pt x="1220455" y="643787"/>
                    <a:pt x="1221825" y="645157"/>
                    <a:pt x="1223195" y="645157"/>
                  </a:cubicBezTo>
                  <a:close/>
                  <a:moveTo>
                    <a:pt x="268473" y="641048"/>
                  </a:moveTo>
                  <a:lnTo>
                    <a:pt x="271213" y="641048"/>
                  </a:lnTo>
                  <a:lnTo>
                    <a:pt x="272582" y="646527"/>
                  </a:lnTo>
                  <a:cubicBezTo>
                    <a:pt x="271213" y="646527"/>
                    <a:pt x="269843" y="646527"/>
                    <a:pt x="268473" y="645157"/>
                  </a:cubicBezTo>
                  <a:close/>
                  <a:moveTo>
                    <a:pt x="1368389" y="636939"/>
                  </a:moveTo>
                  <a:cubicBezTo>
                    <a:pt x="1372499" y="636939"/>
                    <a:pt x="1373868" y="638308"/>
                    <a:pt x="1375238" y="641048"/>
                  </a:cubicBezTo>
                  <a:cubicBezTo>
                    <a:pt x="1372499" y="643787"/>
                    <a:pt x="1371129" y="647897"/>
                    <a:pt x="1367019" y="647897"/>
                  </a:cubicBezTo>
                  <a:cubicBezTo>
                    <a:pt x="1364280" y="647897"/>
                    <a:pt x="1362910" y="646527"/>
                    <a:pt x="1361540" y="645157"/>
                  </a:cubicBezTo>
                  <a:cubicBezTo>
                    <a:pt x="1361540" y="639678"/>
                    <a:pt x="1365650" y="636939"/>
                    <a:pt x="1368389" y="636939"/>
                  </a:cubicBezTo>
                  <a:close/>
                  <a:moveTo>
                    <a:pt x="4110" y="636939"/>
                  </a:moveTo>
                  <a:lnTo>
                    <a:pt x="8219" y="636939"/>
                  </a:lnTo>
                  <a:lnTo>
                    <a:pt x="8219" y="642417"/>
                  </a:lnTo>
                  <a:cubicBezTo>
                    <a:pt x="5479" y="643787"/>
                    <a:pt x="2740" y="643787"/>
                    <a:pt x="0" y="642417"/>
                  </a:cubicBezTo>
                  <a:cubicBezTo>
                    <a:pt x="1370" y="641048"/>
                    <a:pt x="2740" y="638308"/>
                    <a:pt x="4110" y="636939"/>
                  </a:cubicBezTo>
                  <a:close/>
                  <a:moveTo>
                    <a:pt x="95883" y="630089"/>
                  </a:moveTo>
                  <a:cubicBezTo>
                    <a:pt x="97253" y="630089"/>
                    <a:pt x="97253" y="632829"/>
                    <a:pt x="95883" y="634199"/>
                  </a:cubicBezTo>
                  <a:cubicBezTo>
                    <a:pt x="94514" y="634199"/>
                    <a:pt x="94514" y="632829"/>
                    <a:pt x="93144" y="631459"/>
                  </a:cubicBezTo>
                  <a:cubicBezTo>
                    <a:pt x="93144" y="631459"/>
                    <a:pt x="94514" y="630089"/>
                    <a:pt x="95883" y="630089"/>
                  </a:cubicBezTo>
                  <a:close/>
                  <a:moveTo>
                    <a:pt x="746519" y="627350"/>
                  </a:moveTo>
                  <a:cubicBezTo>
                    <a:pt x="747888" y="627350"/>
                    <a:pt x="750628" y="630089"/>
                    <a:pt x="750628" y="631459"/>
                  </a:cubicBezTo>
                  <a:cubicBezTo>
                    <a:pt x="749258" y="632829"/>
                    <a:pt x="747888" y="632829"/>
                    <a:pt x="746519" y="632829"/>
                  </a:cubicBezTo>
                  <a:lnTo>
                    <a:pt x="743779" y="630089"/>
                  </a:lnTo>
                  <a:cubicBezTo>
                    <a:pt x="743779" y="628720"/>
                    <a:pt x="745149" y="628720"/>
                    <a:pt x="746519" y="627350"/>
                  </a:cubicBezTo>
                  <a:close/>
                  <a:moveTo>
                    <a:pt x="978008" y="625981"/>
                  </a:moveTo>
                  <a:cubicBezTo>
                    <a:pt x="980748" y="624611"/>
                    <a:pt x="983487" y="625981"/>
                    <a:pt x="984857" y="627350"/>
                  </a:cubicBezTo>
                  <a:cubicBezTo>
                    <a:pt x="984857" y="627350"/>
                    <a:pt x="984857" y="628720"/>
                    <a:pt x="982117" y="628720"/>
                  </a:cubicBezTo>
                  <a:cubicBezTo>
                    <a:pt x="978008" y="628720"/>
                    <a:pt x="979378" y="627350"/>
                    <a:pt x="978008" y="625981"/>
                  </a:cubicBezTo>
                  <a:close/>
                  <a:moveTo>
                    <a:pt x="1305380" y="624611"/>
                  </a:moveTo>
                  <a:cubicBezTo>
                    <a:pt x="1305380" y="624611"/>
                    <a:pt x="1306750" y="625981"/>
                    <a:pt x="1306750" y="627350"/>
                  </a:cubicBezTo>
                  <a:cubicBezTo>
                    <a:pt x="1305380" y="627350"/>
                    <a:pt x="1304011" y="627350"/>
                    <a:pt x="1302641" y="625981"/>
                  </a:cubicBezTo>
                  <a:cubicBezTo>
                    <a:pt x="1302641" y="625981"/>
                    <a:pt x="1304011" y="624611"/>
                    <a:pt x="1305380" y="624611"/>
                  </a:cubicBezTo>
                  <a:close/>
                  <a:moveTo>
                    <a:pt x="853360" y="624611"/>
                  </a:moveTo>
                  <a:lnTo>
                    <a:pt x="857469" y="624611"/>
                  </a:lnTo>
                  <a:cubicBezTo>
                    <a:pt x="857469" y="625981"/>
                    <a:pt x="857469" y="627350"/>
                    <a:pt x="856099" y="628720"/>
                  </a:cubicBezTo>
                  <a:cubicBezTo>
                    <a:pt x="854730" y="628720"/>
                    <a:pt x="851990" y="627350"/>
                    <a:pt x="853360" y="624611"/>
                  </a:cubicBezTo>
                  <a:close/>
                  <a:moveTo>
                    <a:pt x="539685" y="623241"/>
                  </a:moveTo>
                  <a:lnTo>
                    <a:pt x="541055" y="623241"/>
                  </a:lnTo>
                  <a:cubicBezTo>
                    <a:pt x="541055" y="625981"/>
                    <a:pt x="538315" y="628720"/>
                    <a:pt x="536946" y="631459"/>
                  </a:cubicBezTo>
                  <a:lnTo>
                    <a:pt x="530097" y="631459"/>
                  </a:lnTo>
                  <a:cubicBezTo>
                    <a:pt x="530097" y="630089"/>
                    <a:pt x="528727" y="631459"/>
                    <a:pt x="528727" y="627350"/>
                  </a:cubicBezTo>
                  <a:cubicBezTo>
                    <a:pt x="528727" y="623241"/>
                    <a:pt x="534206" y="621871"/>
                    <a:pt x="539685" y="623241"/>
                  </a:cubicBezTo>
                  <a:close/>
                  <a:moveTo>
                    <a:pt x="143825" y="623241"/>
                  </a:moveTo>
                  <a:lnTo>
                    <a:pt x="149304" y="624611"/>
                  </a:lnTo>
                  <a:cubicBezTo>
                    <a:pt x="147934" y="627350"/>
                    <a:pt x="146564" y="628720"/>
                    <a:pt x="145195" y="630089"/>
                  </a:cubicBezTo>
                  <a:cubicBezTo>
                    <a:pt x="143825" y="628720"/>
                    <a:pt x="142455" y="628720"/>
                    <a:pt x="142455" y="625981"/>
                  </a:cubicBezTo>
                  <a:cubicBezTo>
                    <a:pt x="142455" y="621871"/>
                    <a:pt x="142455" y="624611"/>
                    <a:pt x="143825" y="623241"/>
                  </a:cubicBezTo>
                  <a:close/>
                  <a:moveTo>
                    <a:pt x="1280724" y="621871"/>
                  </a:moveTo>
                  <a:lnTo>
                    <a:pt x="1286204" y="621871"/>
                  </a:lnTo>
                  <a:lnTo>
                    <a:pt x="1288943" y="624611"/>
                  </a:lnTo>
                  <a:cubicBezTo>
                    <a:pt x="1287573" y="625981"/>
                    <a:pt x="1284834" y="627350"/>
                    <a:pt x="1282094" y="628720"/>
                  </a:cubicBezTo>
                  <a:cubicBezTo>
                    <a:pt x="1282094" y="627350"/>
                    <a:pt x="1282094" y="624611"/>
                    <a:pt x="1280724" y="621871"/>
                  </a:cubicBezTo>
                  <a:close/>
                  <a:moveTo>
                    <a:pt x="1309489" y="620501"/>
                  </a:moveTo>
                  <a:lnTo>
                    <a:pt x="1313599" y="620501"/>
                  </a:lnTo>
                  <a:cubicBezTo>
                    <a:pt x="1313599" y="620501"/>
                    <a:pt x="1313599" y="621871"/>
                    <a:pt x="1312229" y="623241"/>
                  </a:cubicBezTo>
                  <a:cubicBezTo>
                    <a:pt x="1310859" y="621871"/>
                    <a:pt x="1309489" y="621871"/>
                    <a:pt x="1309489" y="620501"/>
                  </a:cubicBezTo>
                  <a:close/>
                  <a:moveTo>
                    <a:pt x="180808" y="617762"/>
                  </a:moveTo>
                  <a:cubicBezTo>
                    <a:pt x="180808" y="623241"/>
                    <a:pt x="178069" y="631459"/>
                    <a:pt x="178069" y="635569"/>
                  </a:cubicBezTo>
                  <a:cubicBezTo>
                    <a:pt x="178069" y="638308"/>
                    <a:pt x="179439" y="638308"/>
                    <a:pt x="179439" y="638308"/>
                  </a:cubicBezTo>
                  <a:cubicBezTo>
                    <a:pt x="184918" y="635569"/>
                    <a:pt x="190397" y="631459"/>
                    <a:pt x="194506" y="630089"/>
                  </a:cubicBezTo>
                  <a:cubicBezTo>
                    <a:pt x="193136" y="625981"/>
                    <a:pt x="193136" y="621871"/>
                    <a:pt x="193136" y="617762"/>
                  </a:cubicBezTo>
                  <a:cubicBezTo>
                    <a:pt x="190397" y="619132"/>
                    <a:pt x="190397" y="621871"/>
                    <a:pt x="189027" y="623241"/>
                  </a:cubicBezTo>
                  <a:cubicBezTo>
                    <a:pt x="187657" y="620501"/>
                    <a:pt x="183548" y="619132"/>
                    <a:pt x="180808" y="617762"/>
                  </a:cubicBezTo>
                  <a:close/>
                  <a:moveTo>
                    <a:pt x="1260178" y="613652"/>
                  </a:moveTo>
                  <a:lnTo>
                    <a:pt x="1260178" y="620501"/>
                  </a:lnTo>
                  <a:cubicBezTo>
                    <a:pt x="1258808" y="620501"/>
                    <a:pt x="1256069" y="621871"/>
                    <a:pt x="1254699" y="621871"/>
                  </a:cubicBezTo>
                  <a:lnTo>
                    <a:pt x="1251960" y="619132"/>
                  </a:lnTo>
                  <a:lnTo>
                    <a:pt x="1251960" y="615022"/>
                  </a:lnTo>
                  <a:cubicBezTo>
                    <a:pt x="1253329" y="615022"/>
                    <a:pt x="1254699" y="613652"/>
                    <a:pt x="1260178" y="613652"/>
                  </a:cubicBezTo>
                  <a:close/>
                  <a:moveTo>
                    <a:pt x="135606" y="609543"/>
                  </a:moveTo>
                  <a:lnTo>
                    <a:pt x="139716" y="609543"/>
                  </a:lnTo>
                  <a:cubicBezTo>
                    <a:pt x="139716" y="609543"/>
                    <a:pt x="139716" y="610913"/>
                    <a:pt x="141085" y="612283"/>
                  </a:cubicBezTo>
                  <a:cubicBezTo>
                    <a:pt x="139716" y="613652"/>
                    <a:pt x="139716" y="615022"/>
                    <a:pt x="138346" y="616392"/>
                  </a:cubicBezTo>
                  <a:cubicBezTo>
                    <a:pt x="136976" y="616392"/>
                    <a:pt x="135606" y="616392"/>
                    <a:pt x="134237" y="615022"/>
                  </a:cubicBezTo>
                  <a:close/>
                  <a:moveTo>
                    <a:pt x="1291683" y="606804"/>
                  </a:moveTo>
                  <a:cubicBezTo>
                    <a:pt x="1290313" y="609543"/>
                    <a:pt x="1290313" y="612283"/>
                    <a:pt x="1290313" y="615022"/>
                  </a:cubicBezTo>
                  <a:cubicBezTo>
                    <a:pt x="1288943" y="613652"/>
                    <a:pt x="1287573" y="610913"/>
                    <a:pt x="1284834" y="609543"/>
                  </a:cubicBezTo>
                  <a:cubicBezTo>
                    <a:pt x="1286204" y="606804"/>
                    <a:pt x="1288943" y="606804"/>
                    <a:pt x="1291683" y="606804"/>
                  </a:cubicBezTo>
                  <a:close/>
                  <a:moveTo>
                    <a:pt x="510920" y="605434"/>
                  </a:moveTo>
                  <a:cubicBezTo>
                    <a:pt x="512290" y="605434"/>
                    <a:pt x="515030" y="606804"/>
                    <a:pt x="517769" y="608174"/>
                  </a:cubicBezTo>
                  <a:lnTo>
                    <a:pt x="517769" y="612283"/>
                  </a:lnTo>
                  <a:cubicBezTo>
                    <a:pt x="516399" y="613652"/>
                    <a:pt x="517769" y="613652"/>
                    <a:pt x="513660" y="613652"/>
                  </a:cubicBezTo>
                  <a:cubicBezTo>
                    <a:pt x="510920" y="613652"/>
                    <a:pt x="509550" y="612283"/>
                    <a:pt x="509550" y="608174"/>
                  </a:cubicBezTo>
                  <a:cubicBezTo>
                    <a:pt x="509550" y="605434"/>
                    <a:pt x="509550" y="606804"/>
                    <a:pt x="510920" y="605434"/>
                  </a:cubicBezTo>
                  <a:close/>
                  <a:moveTo>
                    <a:pt x="439693" y="604064"/>
                  </a:moveTo>
                  <a:cubicBezTo>
                    <a:pt x="441062" y="605434"/>
                    <a:pt x="441062" y="605434"/>
                    <a:pt x="439693" y="608174"/>
                  </a:cubicBezTo>
                  <a:cubicBezTo>
                    <a:pt x="439693" y="608174"/>
                    <a:pt x="438323" y="608174"/>
                    <a:pt x="436953" y="606804"/>
                  </a:cubicBezTo>
                  <a:close/>
                  <a:moveTo>
                    <a:pt x="115060" y="602694"/>
                  </a:moveTo>
                  <a:cubicBezTo>
                    <a:pt x="115060" y="602694"/>
                    <a:pt x="116430" y="604064"/>
                    <a:pt x="116430" y="605434"/>
                  </a:cubicBezTo>
                  <a:cubicBezTo>
                    <a:pt x="116430" y="605434"/>
                    <a:pt x="115060" y="606804"/>
                    <a:pt x="113690" y="606804"/>
                  </a:cubicBezTo>
                  <a:cubicBezTo>
                    <a:pt x="113690" y="606804"/>
                    <a:pt x="113690" y="602694"/>
                    <a:pt x="115060" y="602694"/>
                  </a:cubicBezTo>
                  <a:close/>
                  <a:moveTo>
                    <a:pt x="1324557" y="601324"/>
                  </a:moveTo>
                  <a:lnTo>
                    <a:pt x="1328666" y="601324"/>
                  </a:lnTo>
                  <a:cubicBezTo>
                    <a:pt x="1328666" y="602694"/>
                    <a:pt x="1330036" y="604064"/>
                    <a:pt x="1330036" y="605434"/>
                  </a:cubicBezTo>
                  <a:cubicBezTo>
                    <a:pt x="1328666" y="605434"/>
                    <a:pt x="1325927" y="606804"/>
                    <a:pt x="1323187" y="605434"/>
                  </a:cubicBezTo>
                  <a:close/>
                  <a:moveTo>
                    <a:pt x="1299901" y="601324"/>
                  </a:moveTo>
                  <a:cubicBezTo>
                    <a:pt x="1299901" y="605434"/>
                    <a:pt x="1297162" y="605434"/>
                    <a:pt x="1297162" y="608174"/>
                  </a:cubicBezTo>
                  <a:lnTo>
                    <a:pt x="1297162" y="602694"/>
                  </a:lnTo>
                  <a:cubicBezTo>
                    <a:pt x="1297162" y="602694"/>
                    <a:pt x="1298531" y="601324"/>
                    <a:pt x="1299901" y="601324"/>
                  </a:cubicBezTo>
                  <a:close/>
                  <a:moveTo>
                    <a:pt x="169850" y="598585"/>
                  </a:moveTo>
                  <a:lnTo>
                    <a:pt x="169850" y="605434"/>
                  </a:lnTo>
                  <a:lnTo>
                    <a:pt x="173960" y="609543"/>
                  </a:lnTo>
                  <a:cubicBezTo>
                    <a:pt x="173960" y="608174"/>
                    <a:pt x="175329" y="606804"/>
                    <a:pt x="175329" y="606804"/>
                  </a:cubicBezTo>
                  <a:cubicBezTo>
                    <a:pt x="175329" y="604064"/>
                    <a:pt x="172590" y="601324"/>
                    <a:pt x="169850" y="598585"/>
                  </a:cubicBezTo>
                  <a:close/>
                  <a:moveTo>
                    <a:pt x="1010882" y="593106"/>
                  </a:moveTo>
                  <a:cubicBezTo>
                    <a:pt x="1012252" y="594476"/>
                    <a:pt x="1013621" y="594476"/>
                    <a:pt x="1014991" y="595846"/>
                  </a:cubicBezTo>
                  <a:cubicBezTo>
                    <a:pt x="1013621" y="597216"/>
                    <a:pt x="1012252" y="597216"/>
                    <a:pt x="1010882" y="597216"/>
                  </a:cubicBezTo>
                  <a:lnTo>
                    <a:pt x="1008143" y="594476"/>
                  </a:lnTo>
                  <a:cubicBezTo>
                    <a:pt x="1008143" y="594476"/>
                    <a:pt x="1010882" y="594476"/>
                    <a:pt x="1010882" y="593106"/>
                  </a:cubicBezTo>
                  <a:close/>
                  <a:moveTo>
                    <a:pt x="445172" y="593106"/>
                  </a:moveTo>
                  <a:lnTo>
                    <a:pt x="453390" y="593106"/>
                  </a:lnTo>
                  <a:cubicBezTo>
                    <a:pt x="453390" y="594476"/>
                    <a:pt x="454760" y="597216"/>
                    <a:pt x="454760" y="598585"/>
                  </a:cubicBezTo>
                  <a:cubicBezTo>
                    <a:pt x="453390" y="599955"/>
                    <a:pt x="452020" y="601324"/>
                    <a:pt x="449281" y="601324"/>
                  </a:cubicBezTo>
                  <a:cubicBezTo>
                    <a:pt x="445172" y="601324"/>
                    <a:pt x="445172" y="599955"/>
                    <a:pt x="443802" y="598585"/>
                  </a:cubicBezTo>
                  <a:close/>
                  <a:moveTo>
                    <a:pt x="515030" y="580778"/>
                  </a:moveTo>
                  <a:lnTo>
                    <a:pt x="520508" y="580778"/>
                  </a:lnTo>
                  <a:lnTo>
                    <a:pt x="520508" y="584888"/>
                  </a:lnTo>
                  <a:cubicBezTo>
                    <a:pt x="519139" y="584888"/>
                    <a:pt x="516399" y="583518"/>
                    <a:pt x="515030" y="580778"/>
                  </a:cubicBezTo>
                  <a:close/>
                  <a:moveTo>
                    <a:pt x="113690" y="580778"/>
                  </a:moveTo>
                  <a:cubicBezTo>
                    <a:pt x="115060" y="582148"/>
                    <a:pt x="115060" y="583518"/>
                    <a:pt x="115060" y="584888"/>
                  </a:cubicBezTo>
                  <a:cubicBezTo>
                    <a:pt x="113690" y="586257"/>
                    <a:pt x="109581" y="582148"/>
                    <a:pt x="109581" y="584888"/>
                  </a:cubicBezTo>
                  <a:cubicBezTo>
                    <a:pt x="109581" y="582148"/>
                    <a:pt x="112321" y="580778"/>
                    <a:pt x="113690" y="580778"/>
                  </a:cubicBezTo>
                  <a:close/>
                  <a:moveTo>
                    <a:pt x="172590" y="573929"/>
                  </a:moveTo>
                  <a:cubicBezTo>
                    <a:pt x="172590" y="576669"/>
                    <a:pt x="175329" y="578039"/>
                    <a:pt x="175329" y="579409"/>
                  </a:cubicBezTo>
                  <a:cubicBezTo>
                    <a:pt x="172590" y="580778"/>
                    <a:pt x="171220" y="579409"/>
                    <a:pt x="171220" y="583518"/>
                  </a:cubicBezTo>
                  <a:cubicBezTo>
                    <a:pt x="171220" y="586257"/>
                    <a:pt x="179439" y="591736"/>
                    <a:pt x="182178" y="594476"/>
                  </a:cubicBezTo>
                  <a:lnTo>
                    <a:pt x="189027" y="594476"/>
                  </a:lnTo>
                  <a:lnTo>
                    <a:pt x="189027" y="584888"/>
                  </a:lnTo>
                  <a:cubicBezTo>
                    <a:pt x="189027" y="573929"/>
                    <a:pt x="179439" y="575299"/>
                    <a:pt x="172590" y="573929"/>
                  </a:cubicBezTo>
                  <a:close/>
                  <a:moveTo>
                    <a:pt x="78076" y="571190"/>
                  </a:moveTo>
                  <a:cubicBezTo>
                    <a:pt x="79446" y="571190"/>
                    <a:pt x="80816" y="571190"/>
                    <a:pt x="82186" y="572560"/>
                  </a:cubicBezTo>
                  <a:cubicBezTo>
                    <a:pt x="82186" y="572560"/>
                    <a:pt x="82186" y="573929"/>
                    <a:pt x="78076" y="575299"/>
                  </a:cubicBezTo>
                  <a:close/>
                  <a:moveTo>
                    <a:pt x="245187" y="568451"/>
                  </a:moveTo>
                  <a:cubicBezTo>
                    <a:pt x="246557" y="569820"/>
                    <a:pt x="249296" y="569820"/>
                    <a:pt x="252036" y="571190"/>
                  </a:cubicBezTo>
                  <a:lnTo>
                    <a:pt x="252036" y="576669"/>
                  </a:lnTo>
                  <a:cubicBezTo>
                    <a:pt x="250666" y="578039"/>
                    <a:pt x="247927" y="578039"/>
                    <a:pt x="245187" y="576669"/>
                  </a:cubicBezTo>
                  <a:close/>
                  <a:moveTo>
                    <a:pt x="512290" y="567081"/>
                  </a:moveTo>
                  <a:lnTo>
                    <a:pt x="517769" y="568451"/>
                  </a:lnTo>
                  <a:cubicBezTo>
                    <a:pt x="516399" y="569820"/>
                    <a:pt x="515030" y="572560"/>
                    <a:pt x="513660" y="573929"/>
                  </a:cubicBezTo>
                  <a:cubicBezTo>
                    <a:pt x="513660" y="572560"/>
                    <a:pt x="513660" y="569820"/>
                    <a:pt x="512290" y="567081"/>
                  </a:cubicBezTo>
                  <a:close/>
                  <a:moveTo>
                    <a:pt x="1384826" y="564341"/>
                  </a:moveTo>
                  <a:cubicBezTo>
                    <a:pt x="1386196" y="564341"/>
                    <a:pt x="1388935" y="565711"/>
                    <a:pt x="1388935" y="567081"/>
                  </a:cubicBezTo>
                  <a:lnTo>
                    <a:pt x="1383457" y="568451"/>
                  </a:lnTo>
                  <a:close/>
                  <a:moveTo>
                    <a:pt x="480785" y="564341"/>
                  </a:moveTo>
                  <a:cubicBezTo>
                    <a:pt x="480785" y="561602"/>
                    <a:pt x="484895" y="562971"/>
                    <a:pt x="486265" y="564341"/>
                  </a:cubicBezTo>
                  <a:cubicBezTo>
                    <a:pt x="486265" y="564341"/>
                    <a:pt x="486265" y="565711"/>
                    <a:pt x="484895" y="567081"/>
                  </a:cubicBezTo>
                  <a:cubicBezTo>
                    <a:pt x="483525" y="567081"/>
                    <a:pt x="480785" y="568451"/>
                    <a:pt x="480785" y="564341"/>
                  </a:cubicBezTo>
                  <a:close/>
                  <a:moveTo>
                    <a:pt x="19177" y="564341"/>
                  </a:moveTo>
                  <a:cubicBezTo>
                    <a:pt x="20547" y="564341"/>
                    <a:pt x="21916" y="564341"/>
                    <a:pt x="23286" y="565711"/>
                  </a:cubicBezTo>
                  <a:lnTo>
                    <a:pt x="20547" y="568451"/>
                  </a:lnTo>
                  <a:cubicBezTo>
                    <a:pt x="20547" y="567081"/>
                    <a:pt x="19177" y="565711"/>
                    <a:pt x="19177" y="564341"/>
                  </a:cubicBezTo>
                  <a:close/>
                  <a:moveTo>
                    <a:pt x="506811" y="562971"/>
                  </a:moveTo>
                  <a:lnTo>
                    <a:pt x="506811" y="565711"/>
                  </a:lnTo>
                  <a:cubicBezTo>
                    <a:pt x="506811" y="562971"/>
                    <a:pt x="505441" y="564341"/>
                    <a:pt x="504071" y="564341"/>
                  </a:cubicBezTo>
                  <a:cubicBezTo>
                    <a:pt x="504071" y="564341"/>
                    <a:pt x="505441" y="562971"/>
                    <a:pt x="506811" y="562971"/>
                  </a:cubicBezTo>
                  <a:close/>
                  <a:moveTo>
                    <a:pt x="117799" y="558862"/>
                  </a:moveTo>
                  <a:cubicBezTo>
                    <a:pt x="117799" y="561602"/>
                    <a:pt x="115060" y="557492"/>
                    <a:pt x="115060" y="560232"/>
                  </a:cubicBezTo>
                  <a:cubicBezTo>
                    <a:pt x="115060" y="557492"/>
                    <a:pt x="116430" y="558862"/>
                    <a:pt x="117799" y="558862"/>
                  </a:cubicBezTo>
                  <a:close/>
                  <a:moveTo>
                    <a:pt x="275322" y="557492"/>
                  </a:moveTo>
                  <a:cubicBezTo>
                    <a:pt x="279431" y="557492"/>
                    <a:pt x="284910" y="561602"/>
                    <a:pt x="284910" y="564341"/>
                  </a:cubicBezTo>
                  <a:cubicBezTo>
                    <a:pt x="284910" y="568451"/>
                    <a:pt x="282171" y="572560"/>
                    <a:pt x="279431" y="575299"/>
                  </a:cubicBezTo>
                  <a:cubicBezTo>
                    <a:pt x="279431" y="576669"/>
                    <a:pt x="280801" y="575299"/>
                    <a:pt x="280801" y="578039"/>
                  </a:cubicBezTo>
                  <a:cubicBezTo>
                    <a:pt x="280801" y="583518"/>
                    <a:pt x="272582" y="584888"/>
                    <a:pt x="271213" y="584888"/>
                  </a:cubicBezTo>
                  <a:cubicBezTo>
                    <a:pt x="265733" y="584888"/>
                    <a:pt x="264364" y="583518"/>
                    <a:pt x="264364" y="578039"/>
                  </a:cubicBezTo>
                  <a:cubicBezTo>
                    <a:pt x="264364" y="573929"/>
                    <a:pt x="265733" y="568451"/>
                    <a:pt x="265733" y="565711"/>
                  </a:cubicBezTo>
                  <a:cubicBezTo>
                    <a:pt x="265733" y="557492"/>
                    <a:pt x="273952" y="557492"/>
                    <a:pt x="275322" y="557492"/>
                  </a:cubicBezTo>
                  <a:close/>
                  <a:moveTo>
                    <a:pt x="1364280" y="554753"/>
                  </a:moveTo>
                  <a:lnTo>
                    <a:pt x="1368389" y="554753"/>
                  </a:lnTo>
                  <a:lnTo>
                    <a:pt x="1368389" y="557492"/>
                  </a:lnTo>
                  <a:lnTo>
                    <a:pt x="1364280" y="557492"/>
                  </a:lnTo>
                  <a:close/>
                  <a:moveTo>
                    <a:pt x="91774" y="553383"/>
                  </a:moveTo>
                  <a:lnTo>
                    <a:pt x="98623" y="553383"/>
                  </a:lnTo>
                  <a:cubicBezTo>
                    <a:pt x="98623" y="556123"/>
                    <a:pt x="99993" y="557492"/>
                    <a:pt x="98623" y="562971"/>
                  </a:cubicBezTo>
                  <a:cubicBezTo>
                    <a:pt x="97253" y="562971"/>
                    <a:pt x="94514" y="564341"/>
                    <a:pt x="91774" y="562971"/>
                  </a:cubicBezTo>
                  <a:cubicBezTo>
                    <a:pt x="91774" y="560232"/>
                    <a:pt x="90404" y="557492"/>
                    <a:pt x="91774" y="553383"/>
                  </a:cubicBezTo>
                  <a:close/>
                  <a:moveTo>
                    <a:pt x="49311" y="549274"/>
                  </a:moveTo>
                  <a:cubicBezTo>
                    <a:pt x="47942" y="549274"/>
                    <a:pt x="46572" y="547904"/>
                    <a:pt x="46572" y="550644"/>
                  </a:cubicBezTo>
                  <a:cubicBezTo>
                    <a:pt x="46572" y="547904"/>
                    <a:pt x="49311" y="550644"/>
                    <a:pt x="49311" y="549274"/>
                  </a:cubicBezTo>
                  <a:close/>
                  <a:moveTo>
                    <a:pt x="178069" y="545164"/>
                  </a:moveTo>
                  <a:cubicBezTo>
                    <a:pt x="175329" y="546534"/>
                    <a:pt x="173960" y="549274"/>
                    <a:pt x="173960" y="562971"/>
                  </a:cubicBezTo>
                  <a:cubicBezTo>
                    <a:pt x="175329" y="561602"/>
                    <a:pt x="179439" y="561602"/>
                    <a:pt x="180808" y="561602"/>
                  </a:cubicBezTo>
                  <a:cubicBezTo>
                    <a:pt x="179439" y="553383"/>
                    <a:pt x="178069" y="549274"/>
                    <a:pt x="178069" y="545164"/>
                  </a:cubicBezTo>
                  <a:close/>
                  <a:moveTo>
                    <a:pt x="38353" y="536946"/>
                  </a:moveTo>
                  <a:cubicBezTo>
                    <a:pt x="39723" y="536946"/>
                    <a:pt x="41093" y="536946"/>
                    <a:pt x="42463" y="538316"/>
                  </a:cubicBezTo>
                  <a:cubicBezTo>
                    <a:pt x="41093" y="539686"/>
                    <a:pt x="41093" y="542425"/>
                    <a:pt x="39723" y="543795"/>
                  </a:cubicBezTo>
                  <a:cubicBezTo>
                    <a:pt x="39723" y="542425"/>
                    <a:pt x="38353" y="541055"/>
                    <a:pt x="38353" y="536946"/>
                  </a:cubicBezTo>
                  <a:close/>
                  <a:moveTo>
                    <a:pt x="32875" y="530097"/>
                  </a:moveTo>
                  <a:cubicBezTo>
                    <a:pt x="34244" y="531467"/>
                    <a:pt x="34244" y="532837"/>
                    <a:pt x="34244" y="534206"/>
                  </a:cubicBezTo>
                  <a:cubicBezTo>
                    <a:pt x="34244" y="534206"/>
                    <a:pt x="32875" y="534206"/>
                    <a:pt x="31505" y="532837"/>
                  </a:cubicBezTo>
                  <a:cubicBezTo>
                    <a:pt x="31505" y="532837"/>
                    <a:pt x="31505" y="531467"/>
                    <a:pt x="32875" y="530097"/>
                  </a:cubicBezTo>
                  <a:close/>
                  <a:moveTo>
                    <a:pt x="95883" y="517769"/>
                  </a:moveTo>
                  <a:lnTo>
                    <a:pt x="101362" y="517769"/>
                  </a:lnTo>
                  <a:cubicBezTo>
                    <a:pt x="102732" y="519139"/>
                    <a:pt x="102732" y="517769"/>
                    <a:pt x="102732" y="520509"/>
                  </a:cubicBezTo>
                  <a:cubicBezTo>
                    <a:pt x="102732" y="524618"/>
                    <a:pt x="101362" y="525988"/>
                    <a:pt x="98623" y="527358"/>
                  </a:cubicBezTo>
                  <a:cubicBezTo>
                    <a:pt x="95883" y="525988"/>
                    <a:pt x="95883" y="523248"/>
                    <a:pt x="95883" y="520509"/>
                  </a:cubicBezTo>
                  <a:lnTo>
                    <a:pt x="95883" y="519139"/>
                  </a:lnTo>
                  <a:close/>
                  <a:moveTo>
                    <a:pt x="80816" y="505441"/>
                  </a:moveTo>
                  <a:cubicBezTo>
                    <a:pt x="82186" y="505441"/>
                    <a:pt x="84925" y="508181"/>
                    <a:pt x="87665" y="509551"/>
                  </a:cubicBezTo>
                  <a:lnTo>
                    <a:pt x="87665" y="515030"/>
                  </a:lnTo>
                  <a:cubicBezTo>
                    <a:pt x="87665" y="515030"/>
                    <a:pt x="87665" y="516400"/>
                    <a:pt x="84925" y="516400"/>
                  </a:cubicBezTo>
                  <a:cubicBezTo>
                    <a:pt x="80816" y="516400"/>
                    <a:pt x="80816" y="513660"/>
                    <a:pt x="78076" y="513660"/>
                  </a:cubicBezTo>
                  <a:cubicBezTo>
                    <a:pt x="79446" y="510921"/>
                    <a:pt x="79446" y="508181"/>
                    <a:pt x="80816" y="505441"/>
                  </a:cubicBezTo>
                  <a:close/>
                  <a:moveTo>
                    <a:pt x="1431398" y="504072"/>
                  </a:moveTo>
                  <a:cubicBezTo>
                    <a:pt x="1434138" y="504072"/>
                    <a:pt x="1436877" y="506811"/>
                    <a:pt x="1438247" y="508181"/>
                  </a:cubicBezTo>
                  <a:lnTo>
                    <a:pt x="1431398" y="508181"/>
                  </a:lnTo>
                  <a:cubicBezTo>
                    <a:pt x="1430028" y="506811"/>
                    <a:pt x="1430028" y="505441"/>
                    <a:pt x="1431398" y="504072"/>
                  </a:cubicBezTo>
                  <a:close/>
                  <a:moveTo>
                    <a:pt x="395860" y="482156"/>
                  </a:moveTo>
                  <a:cubicBezTo>
                    <a:pt x="397230" y="482156"/>
                    <a:pt x="397230" y="483525"/>
                    <a:pt x="397230" y="484895"/>
                  </a:cubicBezTo>
                  <a:lnTo>
                    <a:pt x="393121" y="484895"/>
                  </a:lnTo>
                  <a:cubicBezTo>
                    <a:pt x="394491" y="483525"/>
                    <a:pt x="394491" y="482156"/>
                    <a:pt x="395860" y="482156"/>
                  </a:cubicBezTo>
                  <a:close/>
                  <a:moveTo>
                    <a:pt x="1383457" y="475307"/>
                  </a:moveTo>
                  <a:lnTo>
                    <a:pt x="1388935" y="476676"/>
                  </a:lnTo>
                  <a:cubicBezTo>
                    <a:pt x="1388935" y="478046"/>
                    <a:pt x="1387566" y="480786"/>
                    <a:pt x="1386196" y="482156"/>
                  </a:cubicBezTo>
                  <a:cubicBezTo>
                    <a:pt x="1384826" y="480786"/>
                    <a:pt x="1380717" y="480786"/>
                    <a:pt x="1383457" y="475307"/>
                  </a:cubicBezTo>
                  <a:close/>
                  <a:moveTo>
                    <a:pt x="1362910" y="472567"/>
                  </a:moveTo>
                  <a:cubicBezTo>
                    <a:pt x="1362910" y="473937"/>
                    <a:pt x="1364280" y="473937"/>
                    <a:pt x="1364280" y="478046"/>
                  </a:cubicBezTo>
                  <a:cubicBezTo>
                    <a:pt x="1364280" y="480786"/>
                    <a:pt x="1362910" y="482156"/>
                    <a:pt x="1360171" y="483525"/>
                  </a:cubicBezTo>
                  <a:lnTo>
                    <a:pt x="1353322" y="483525"/>
                  </a:lnTo>
                  <a:cubicBezTo>
                    <a:pt x="1353322" y="483525"/>
                    <a:pt x="1351952" y="483525"/>
                    <a:pt x="1351952" y="480786"/>
                  </a:cubicBezTo>
                  <a:cubicBezTo>
                    <a:pt x="1351952" y="475307"/>
                    <a:pt x="1357431" y="472567"/>
                    <a:pt x="1362910" y="472567"/>
                  </a:cubicBezTo>
                  <a:close/>
                  <a:moveTo>
                    <a:pt x="268473" y="465718"/>
                  </a:moveTo>
                  <a:cubicBezTo>
                    <a:pt x="269843" y="465718"/>
                    <a:pt x="271213" y="465718"/>
                    <a:pt x="272582" y="467088"/>
                  </a:cubicBezTo>
                  <a:cubicBezTo>
                    <a:pt x="272582" y="469828"/>
                    <a:pt x="271213" y="469828"/>
                    <a:pt x="268473" y="471198"/>
                  </a:cubicBezTo>
                  <a:cubicBezTo>
                    <a:pt x="268473" y="469828"/>
                    <a:pt x="267103" y="467088"/>
                    <a:pt x="268473" y="465718"/>
                  </a:cubicBezTo>
                  <a:close/>
                  <a:moveTo>
                    <a:pt x="545164" y="464348"/>
                  </a:moveTo>
                  <a:lnTo>
                    <a:pt x="549273" y="464348"/>
                  </a:lnTo>
                  <a:cubicBezTo>
                    <a:pt x="549273" y="465718"/>
                    <a:pt x="549273" y="467088"/>
                    <a:pt x="547904" y="468458"/>
                  </a:cubicBezTo>
                  <a:cubicBezTo>
                    <a:pt x="546534" y="468458"/>
                    <a:pt x="543794" y="467088"/>
                    <a:pt x="545164" y="464348"/>
                  </a:cubicBezTo>
                  <a:close/>
                  <a:moveTo>
                    <a:pt x="1451945" y="450651"/>
                  </a:moveTo>
                  <a:cubicBezTo>
                    <a:pt x="1453314" y="450651"/>
                    <a:pt x="1453314" y="452021"/>
                    <a:pt x="1453314" y="453391"/>
                  </a:cubicBezTo>
                  <a:cubicBezTo>
                    <a:pt x="1451945" y="453391"/>
                    <a:pt x="1450575" y="453391"/>
                    <a:pt x="1449205" y="452021"/>
                  </a:cubicBezTo>
                  <a:cubicBezTo>
                    <a:pt x="1449205" y="452021"/>
                    <a:pt x="1450575" y="450651"/>
                    <a:pt x="1451945" y="450651"/>
                  </a:cubicBezTo>
                  <a:close/>
                  <a:moveTo>
                    <a:pt x="1379347" y="347919"/>
                  </a:moveTo>
                  <a:cubicBezTo>
                    <a:pt x="1380717" y="347919"/>
                    <a:pt x="1383457" y="349289"/>
                    <a:pt x="1384826" y="352028"/>
                  </a:cubicBezTo>
                  <a:cubicBezTo>
                    <a:pt x="1383457" y="353398"/>
                    <a:pt x="1382087" y="353398"/>
                    <a:pt x="1380717" y="353398"/>
                  </a:cubicBezTo>
                  <a:close/>
                  <a:moveTo>
                    <a:pt x="1039647" y="280801"/>
                  </a:moveTo>
                  <a:cubicBezTo>
                    <a:pt x="1031428" y="289019"/>
                    <a:pt x="1017731" y="299977"/>
                    <a:pt x="1017731" y="308196"/>
                  </a:cubicBezTo>
                  <a:cubicBezTo>
                    <a:pt x="1017731" y="320524"/>
                    <a:pt x="1031428" y="326003"/>
                    <a:pt x="1043756" y="335591"/>
                  </a:cubicBezTo>
                  <a:close/>
                  <a:moveTo>
                    <a:pt x="187657" y="184918"/>
                  </a:moveTo>
                  <a:cubicBezTo>
                    <a:pt x="205464" y="184918"/>
                    <a:pt x="210943" y="191766"/>
                    <a:pt x="215052" y="216422"/>
                  </a:cubicBezTo>
                  <a:cubicBezTo>
                    <a:pt x="216422" y="217792"/>
                    <a:pt x="219162" y="217792"/>
                    <a:pt x="219162" y="221901"/>
                  </a:cubicBezTo>
                  <a:cubicBezTo>
                    <a:pt x="219162" y="239708"/>
                    <a:pt x="208204" y="230120"/>
                    <a:pt x="208204" y="250666"/>
                  </a:cubicBezTo>
                  <a:cubicBezTo>
                    <a:pt x="208204" y="260254"/>
                    <a:pt x="216422" y="267103"/>
                    <a:pt x="226010" y="267103"/>
                  </a:cubicBezTo>
                  <a:cubicBezTo>
                    <a:pt x="230120" y="267103"/>
                    <a:pt x="230120" y="264364"/>
                    <a:pt x="236968" y="258885"/>
                  </a:cubicBezTo>
                  <a:cubicBezTo>
                    <a:pt x="239708" y="261624"/>
                    <a:pt x="242448" y="268473"/>
                    <a:pt x="247927" y="271212"/>
                  </a:cubicBezTo>
                  <a:cubicBezTo>
                    <a:pt x="250666" y="273952"/>
                    <a:pt x="258885" y="269843"/>
                    <a:pt x="262994" y="273952"/>
                  </a:cubicBezTo>
                  <a:cubicBezTo>
                    <a:pt x="269843" y="279431"/>
                    <a:pt x="273952" y="294499"/>
                    <a:pt x="273952" y="298608"/>
                  </a:cubicBezTo>
                  <a:lnTo>
                    <a:pt x="273952" y="328742"/>
                  </a:lnTo>
                  <a:cubicBezTo>
                    <a:pt x="275322" y="336961"/>
                    <a:pt x="272582" y="345180"/>
                    <a:pt x="275322" y="353398"/>
                  </a:cubicBezTo>
                  <a:cubicBezTo>
                    <a:pt x="279431" y="367096"/>
                    <a:pt x="282171" y="369835"/>
                    <a:pt x="282171" y="380793"/>
                  </a:cubicBezTo>
                  <a:cubicBezTo>
                    <a:pt x="282171" y="393121"/>
                    <a:pt x="279431" y="404079"/>
                    <a:pt x="260255" y="404079"/>
                  </a:cubicBezTo>
                  <a:cubicBezTo>
                    <a:pt x="253406" y="394491"/>
                    <a:pt x="247927" y="384903"/>
                    <a:pt x="243817" y="375314"/>
                  </a:cubicBezTo>
                  <a:cubicBezTo>
                    <a:pt x="236968" y="384903"/>
                    <a:pt x="232859" y="404079"/>
                    <a:pt x="232859" y="416407"/>
                  </a:cubicBezTo>
                  <a:cubicBezTo>
                    <a:pt x="232859" y="420516"/>
                    <a:pt x="241078" y="443802"/>
                    <a:pt x="241078" y="446542"/>
                  </a:cubicBezTo>
                  <a:cubicBezTo>
                    <a:pt x="241078" y="450651"/>
                    <a:pt x="235599" y="473937"/>
                    <a:pt x="235599" y="478046"/>
                  </a:cubicBezTo>
                  <a:cubicBezTo>
                    <a:pt x="235599" y="480786"/>
                    <a:pt x="241078" y="505441"/>
                    <a:pt x="243817" y="519139"/>
                  </a:cubicBezTo>
                  <a:cubicBezTo>
                    <a:pt x="247927" y="516400"/>
                    <a:pt x="252036" y="510921"/>
                    <a:pt x="254775" y="510921"/>
                  </a:cubicBezTo>
                  <a:cubicBezTo>
                    <a:pt x="258885" y="510921"/>
                    <a:pt x="267103" y="513660"/>
                    <a:pt x="272582" y="515030"/>
                  </a:cubicBezTo>
                  <a:cubicBezTo>
                    <a:pt x="275322" y="516400"/>
                    <a:pt x="278061" y="519139"/>
                    <a:pt x="278061" y="521879"/>
                  </a:cubicBezTo>
                  <a:cubicBezTo>
                    <a:pt x="278061" y="528728"/>
                    <a:pt x="269843" y="531467"/>
                    <a:pt x="268473" y="531467"/>
                  </a:cubicBezTo>
                  <a:cubicBezTo>
                    <a:pt x="264364" y="531467"/>
                    <a:pt x="252036" y="527358"/>
                    <a:pt x="242448" y="523248"/>
                  </a:cubicBezTo>
                  <a:cubicBezTo>
                    <a:pt x="242448" y="530097"/>
                    <a:pt x="242448" y="545164"/>
                    <a:pt x="232859" y="553383"/>
                  </a:cubicBezTo>
                  <a:cubicBezTo>
                    <a:pt x="232859" y="554753"/>
                    <a:pt x="235599" y="557492"/>
                    <a:pt x="238338" y="557492"/>
                  </a:cubicBezTo>
                  <a:cubicBezTo>
                    <a:pt x="236968" y="558862"/>
                    <a:pt x="235599" y="558862"/>
                    <a:pt x="232859" y="558862"/>
                  </a:cubicBezTo>
                  <a:lnTo>
                    <a:pt x="232859" y="568451"/>
                  </a:lnTo>
                  <a:cubicBezTo>
                    <a:pt x="234229" y="568451"/>
                    <a:pt x="238338" y="569820"/>
                    <a:pt x="239708" y="569820"/>
                  </a:cubicBezTo>
                  <a:cubicBezTo>
                    <a:pt x="239708" y="569820"/>
                    <a:pt x="239708" y="571190"/>
                    <a:pt x="238338" y="572560"/>
                  </a:cubicBezTo>
                  <a:cubicBezTo>
                    <a:pt x="238338" y="573929"/>
                    <a:pt x="235599" y="573929"/>
                    <a:pt x="232859" y="575299"/>
                  </a:cubicBezTo>
                  <a:cubicBezTo>
                    <a:pt x="232859" y="605434"/>
                    <a:pt x="231490" y="610913"/>
                    <a:pt x="231490" y="613652"/>
                  </a:cubicBezTo>
                  <a:cubicBezTo>
                    <a:pt x="231490" y="617762"/>
                    <a:pt x="234229" y="620501"/>
                    <a:pt x="234229" y="624611"/>
                  </a:cubicBezTo>
                  <a:cubicBezTo>
                    <a:pt x="234229" y="627350"/>
                    <a:pt x="231490" y="625981"/>
                    <a:pt x="231490" y="628720"/>
                  </a:cubicBezTo>
                  <a:cubicBezTo>
                    <a:pt x="231490" y="632829"/>
                    <a:pt x="235599" y="632829"/>
                    <a:pt x="235599" y="635569"/>
                  </a:cubicBezTo>
                  <a:cubicBezTo>
                    <a:pt x="235599" y="639678"/>
                    <a:pt x="232859" y="635569"/>
                    <a:pt x="232859" y="639678"/>
                  </a:cubicBezTo>
                  <a:cubicBezTo>
                    <a:pt x="232859" y="642417"/>
                    <a:pt x="234229" y="649266"/>
                    <a:pt x="234229" y="654745"/>
                  </a:cubicBezTo>
                  <a:cubicBezTo>
                    <a:pt x="235599" y="660224"/>
                    <a:pt x="234229" y="669812"/>
                    <a:pt x="234229" y="673922"/>
                  </a:cubicBezTo>
                  <a:lnTo>
                    <a:pt x="234229" y="682141"/>
                  </a:lnTo>
                  <a:cubicBezTo>
                    <a:pt x="236968" y="683510"/>
                    <a:pt x="239708" y="684880"/>
                    <a:pt x="239708" y="688989"/>
                  </a:cubicBezTo>
                  <a:cubicBezTo>
                    <a:pt x="239708" y="691729"/>
                    <a:pt x="239708" y="691729"/>
                    <a:pt x="238338" y="691729"/>
                  </a:cubicBezTo>
                  <a:cubicBezTo>
                    <a:pt x="221901" y="695838"/>
                    <a:pt x="230120" y="702687"/>
                    <a:pt x="230120" y="708166"/>
                  </a:cubicBezTo>
                  <a:cubicBezTo>
                    <a:pt x="230120" y="710905"/>
                    <a:pt x="227380" y="710905"/>
                    <a:pt x="226010" y="712275"/>
                  </a:cubicBezTo>
                  <a:cubicBezTo>
                    <a:pt x="224641" y="719124"/>
                    <a:pt x="224641" y="725973"/>
                    <a:pt x="221901" y="732822"/>
                  </a:cubicBezTo>
                  <a:cubicBezTo>
                    <a:pt x="223271" y="734192"/>
                    <a:pt x="226010" y="734192"/>
                    <a:pt x="227380" y="735561"/>
                  </a:cubicBezTo>
                  <a:lnTo>
                    <a:pt x="220531" y="735561"/>
                  </a:lnTo>
                  <a:cubicBezTo>
                    <a:pt x="219162" y="745150"/>
                    <a:pt x="215052" y="760217"/>
                    <a:pt x="215052" y="762956"/>
                  </a:cubicBezTo>
                  <a:cubicBezTo>
                    <a:pt x="215052" y="767065"/>
                    <a:pt x="227380" y="812268"/>
                    <a:pt x="227380" y="815007"/>
                  </a:cubicBezTo>
                  <a:cubicBezTo>
                    <a:pt x="227380" y="825965"/>
                    <a:pt x="216422" y="825965"/>
                    <a:pt x="213683" y="825965"/>
                  </a:cubicBezTo>
                  <a:cubicBezTo>
                    <a:pt x="194506" y="825965"/>
                    <a:pt x="190397" y="812268"/>
                    <a:pt x="191767" y="791721"/>
                  </a:cubicBezTo>
                  <a:cubicBezTo>
                    <a:pt x="191767" y="788982"/>
                    <a:pt x="191767" y="784872"/>
                    <a:pt x="193136" y="780763"/>
                  </a:cubicBezTo>
                  <a:cubicBezTo>
                    <a:pt x="189027" y="765696"/>
                    <a:pt x="183548" y="739670"/>
                    <a:pt x="183548" y="735561"/>
                  </a:cubicBezTo>
                  <a:cubicBezTo>
                    <a:pt x="183548" y="732822"/>
                    <a:pt x="183548" y="723233"/>
                    <a:pt x="186287" y="723233"/>
                  </a:cubicBezTo>
                  <a:cubicBezTo>
                    <a:pt x="195876" y="723233"/>
                    <a:pt x="193136" y="735561"/>
                    <a:pt x="193136" y="738300"/>
                  </a:cubicBezTo>
                  <a:cubicBezTo>
                    <a:pt x="193136" y="738300"/>
                    <a:pt x="191767" y="739670"/>
                    <a:pt x="195876" y="739670"/>
                  </a:cubicBezTo>
                  <a:cubicBezTo>
                    <a:pt x="201355" y="739670"/>
                    <a:pt x="202725" y="725973"/>
                    <a:pt x="202725" y="724603"/>
                  </a:cubicBezTo>
                  <a:cubicBezTo>
                    <a:pt x="202725" y="721864"/>
                    <a:pt x="201355" y="716385"/>
                    <a:pt x="201355" y="713645"/>
                  </a:cubicBezTo>
                  <a:cubicBezTo>
                    <a:pt x="201355" y="709878"/>
                    <a:pt x="200584" y="707652"/>
                    <a:pt x="199279" y="706368"/>
                  </a:cubicBezTo>
                  <a:lnTo>
                    <a:pt x="198051" y="705990"/>
                  </a:lnTo>
                  <a:lnTo>
                    <a:pt x="199985" y="704057"/>
                  </a:lnTo>
                  <a:lnTo>
                    <a:pt x="199985" y="695838"/>
                  </a:lnTo>
                  <a:cubicBezTo>
                    <a:pt x="198615" y="694469"/>
                    <a:pt x="186287" y="694469"/>
                    <a:pt x="187657" y="690359"/>
                  </a:cubicBezTo>
                  <a:cubicBezTo>
                    <a:pt x="187657" y="688989"/>
                    <a:pt x="183548" y="687620"/>
                    <a:pt x="183548" y="690359"/>
                  </a:cubicBezTo>
                  <a:cubicBezTo>
                    <a:pt x="183548" y="694469"/>
                    <a:pt x="184918" y="694469"/>
                    <a:pt x="186287" y="695838"/>
                  </a:cubicBezTo>
                  <a:cubicBezTo>
                    <a:pt x="184918" y="695838"/>
                    <a:pt x="183548" y="698577"/>
                    <a:pt x="182178" y="698577"/>
                  </a:cubicBezTo>
                  <a:cubicBezTo>
                    <a:pt x="182178" y="697208"/>
                    <a:pt x="183548" y="695838"/>
                    <a:pt x="184918" y="694469"/>
                  </a:cubicBezTo>
                  <a:cubicBezTo>
                    <a:pt x="183548" y="693099"/>
                    <a:pt x="184918" y="691729"/>
                    <a:pt x="180808" y="691729"/>
                  </a:cubicBezTo>
                  <a:cubicBezTo>
                    <a:pt x="178069" y="691729"/>
                    <a:pt x="178069" y="694469"/>
                    <a:pt x="176699" y="694469"/>
                  </a:cubicBezTo>
                  <a:cubicBezTo>
                    <a:pt x="176699" y="691729"/>
                    <a:pt x="175329" y="688989"/>
                    <a:pt x="173960" y="686250"/>
                  </a:cubicBezTo>
                  <a:lnTo>
                    <a:pt x="169850" y="686250"/>
                  </a:lnTo>
                  <a:cubicBezTo>
                    <a:pt x="169850" y="691729"/>
                    <a:pt x="163002" y="704057"/>
                    <a:pt x="160262" y="705427"/>
                  </a:cubicBezTo>
                  <a:cubicBezTo>
                    <a:pt x="156153" y="706796"/>
                    <a:pt x="154783" y="708166"/>
                    <a:pt x="156153" y="713645"/>
                  </a:cubicBezTo>
                  <a:lnTo>
                    <a:pt x="152044" y="713645"/>
                  </a:lnTo>
                  <a:cubicBezTo>
                    <a:pt x="152044" y="712275"/>
                    <a:pt x="153413" y="712275"/>
                    <a:pt x="154783" y="710905"/>
                  </a:cubicBezTo>
                  <a:cubicBezTo>
                    <a:pt x="152044" y="706796"/>
                    <a:pt x="146564" y="704057"/>
                    <a:pt x="141085" y="701317"/>
                  </a:cubicBezTo>
                  <a:cubicBezTo>
                    <a:pt x="142455" y="699947"/>
                    <a:pt x="142455" y="699947"/>
                    <a:pt x="142455" y="695838"/>
                  </a:cubicBezTo>
                  <a:cubicBezTo>
                    <a:pt x="142455" y="691729"/>
                    <a:pt x="141085" y="687620"/>
                    <a:pt x="135606" y="688989"/>
                  </a:cubicBezTo>
                  <a:cubicBezTo>
                    <a:pt x="135606" y="687620"/>
                    <a:pt x="138346" y="687620"/>
                    <a:pt x="141085" y="687620"/>
                  </a:cubicBezTo>
                  <a:cubicBezTo>
                    <a:pt x="141085" y="683510"/>
                    <a:pt x="139716" y="676662"/>
                    <a:pt x="139716" y="672552"/>
                  </a:cubicBezTo>
                  <a:lnTo>
                    <a:pt x="139716" y="667073"/>
                  </a:lnTo>
                  <a:cubicBezTo>
                    <a:pt x="141085" y="662964"/>
                    <a:pt x="142455" y="657485"/>
                    <a:pt x="142455" y="652006"/>
                  </a:cubicBezTo>
                  <a:cubicBezTo>
                    <a:pt x="145195" y="650636"/>
                    <a:pt x="147934" y="646527"/>
                    <a:pt x="147934" y="643787"/>
                  </a:cubicBezTo>
                  <a:cubicBezTo>
                    <a:pt x="147934" y="639678"/>
                    <a:pt x="146564" y="641048"/>
                    <a:pt x="145195" y="641048"/>
                  </a:cubicBezTo>
                  <a:cubicBezTo>
                    <a:pt x="147934" y="638308"/>
                    <a:pt x="153413" y="628720"/>
                    <a:pt x="153413" y="627350"/>
                  </a:cubicBezTo>
                  <a:cubicBezTo>
                    <a:pt x="153413" y="624611"/>
                    <a:pt x="152044" y="616392"/>
                    <a:pt x="152044" y="612283"/>
                  </a:cubicBezTo>
                  <a:cubicBezTo>
                    <a:pt x="152044" y="609543"/>
                    <a:pt x="139716" y="586257"/>
                    <a:pt x="136976" y="573929"/>
                  </a:cubicBezTo>
                  <a:cubicBezTo>
                    <a:pt x="134237" y="562971"/>
                    <a:pt x="141085" y="568451"/>
                    <a:pt x="131497" y="569820"/>
                  </a:cubicBezTo>
                  <a:cubicBezTo>
                    <a:pt x="132867" y="568451"/>
                    <a:pt x="134237" y="568451"/>
                    <a:pt x="134237" y="565711"/>
                  </a:cubicBezTo>
                  <a:cubicBezTo>
                    <a:pt x="134237" y="561602"/>
                    <a:pt x="131497" y="558862"/>
                    <a:pt x="130127" y="556123"/>
                  </a:cubicBezTo>
                  <a:cubicBezTo>
                    <a:pt x="130127" y="553383"/>
                    <a:pt x="131497" y="549274"/>
                    <a:pt x="131497" y="545164"/>
                  </a:cubicBezTo>
                  <a:cubicBezTo>
                    <a:pt x="130127" y="543795"/>
                    <a:pt x="127388" y="543795"/>
                    <a:pt x="124648" y="543795"/>
                  </a:cubicBezTo>
                  <a:cubicBezTo>
                    <a:pt x="123279" y="542425"/>
                    <a:pt x="120539" y="538316"/>
                    <a:pt x="117799" y="535576"/>
                  </a:cubicBezTo>
                  <a:cubicBezTo>
                    <a:pt x="116430" y="535576"/>
                    <a:pt x="115060" y="538316"/>
                    <a:pt x="112321" y="539686"/>
                  </a:cubicBezTo>
                  <a:cubicBezTo>
                    <a:pt x="110951" y="539686"/>
                    <a:pt x="109581" y="539686"/>
                    <a:pt x="108211" y="538316"/>
                  </a:cubicBezTo>
                  <a:cubicBezTo>
                    <a:pt x="109581" y="536946"/>
                    <a:pt x="109581" y="534206"/>
                    <a:pt x="112321" y="531467"/>
                  </a:cubicBezTo>
                  <a:lnTo>
                    <a:pt x="116430" y="535576"/>
                  </a:lnTo>
                  <a:cubicBezTo>
                    <a:pt x="119169" y="534206"/>
                    <a:pt x="123279" y="528728"/>
                    <a:pt x="123279" y="525988"/>
                  </a:cubicBezTo>
                  <a:cubicBezTo>
                    <a:pt x="123279" y="521879"/>
                    <a:pt x="120539" y="523248"/>
                    <a:pt x="119169" y="521879"/>
                  </a:cubicBezTo>
                  <a:cubicBezTo>
                    <a:pt x="119169" y="520509"/>
                    <a:pt x="117799" y="519139"/>
                    <a:pt x="117799" y="515030"/>
                  </a:cubicBezTo>
                  <a:cubicBezTo>
                    <a:pt x="117799" y="512290"/>
                    <a:pt x="121909" y="512290"/>
                    <a:pt x="121909" y="509551"/>
                  </a:cubicBezTo>
                  <a:cubicBezTo>
                    <a:pt x="121909" y="505441"/>
                    <a:pt x="112321" y="490374"/>
                    <a:pt x="112321" y="487635"/>
                  </a:cubicBezTo>
                  <a:cubicBezTo>
                    <a:pt x="112321" y="483525"/>
                    <a:pt x="119169" y="478046"/>
                    <a:pt x="119169" y="473937"/>
                  </a:cubicBezTo>
                  <a:cubicBezTo>
                    <a:pt x="119169" y="471198"/>
                    <a:pt x="110951" y="464348"/>
                    <a:pt x="108211" y="460240"/>
                  </a:cubicBezTo>
                  <a:cubicBezTo>
                    <a:pt x="106841" y="458870"/>
                    <a:pt x="108211" y="456130"/>
                    <a:pt x="108211" y="453391"/>
                  </a:cubicBezTo>
                  <a:cubicBezTo>
                    <a:pt x="109581" y="452021"/>
                    <a:pt x="109581" y="452021"/>
                    <a:pt x="109581" y="447912"/>
                  </a:cubicBezTo>
                  <a:cubicBezTo>
                    <a:pt x="109581" y="445172"/>
                    <a:pt x="105472" y="435584"/>
                    <a:pt x="105472" y="428735"/>
                  </a:cubicBezTo>
                  <a:lnTo>
                    <a:pt x="123279" y="327373"/>
                  </a:lnTo>
                  <a:cubicBezTo>
                    <a:pt x="121909" y="324633"/>
                    <a:pt x="121909" y="321894"/>
                    <a:pt x="120539" y="319154"/>
                  </a:cubicBezTo>
                  <a:cubicBezTo>
                    <a:pt x="110951" y="323264"/>
                    <a:pt x="102732" y="336961"/>
                    <a:pt x="101362" y="343810"/>
                  </a:cubicBezTo>
                  <a:cubicBezTo>
                    <a:pt x="98623" y="350659"/>
                    <a:pt x="99993" y="360247"/>
                    <a:pt x="97253" y="368465"/>
                  </a:cubicBezTo>
                  <a:cubicBezTo>
                    <a:pt x="91774" y="384903"/>
                    <a:pt x="83556" y="401340"/>
                    <a:pt x="75337" y="420516"/>
                  </a:cubicBezTo>
                  <a:cubicBezTo>
                    <a:pt x="73967" y="423256"/>
                    <a:pt x="75337" y="430105"/>
                    <a:pt x="75337" y="434214"/>
                  </a:cubicBezTo>
                  <a:cubicBezTo>
                    <a:pt x="75337" y="441063"/>
                    <a:pt x="76707" y="449281"/>
                    <a:pt x="75337" y="457500"/>
                  </a:cubicBezTo>
                  <a:cubicBezTo>
                    <a:pt x="75337" y="461609"/>
                    <a:pt x="71228" y="465718"/>
                    <a:pt x="71228" y="469828"/>
                  </a:cubicBezTo>
                  <a:cubicBezTo>
                    <a:pt x="71228" y="472567"/>
                    <a:pt x="75337" y="473937"/>
                    <a:pt x="75337" y="478046"/>
                  </a:cubicBezTo>
                  <a:cubicBezTo>
                    <a:pt x="75337" y="480786"/>
                    <a:pt x="71228" y="490374"/>
                    <a:pt x="67118" y="495853"/>
                  </a:cubicBezTo>
                  <a:cubicBezTo>
                    <a:pt x="63009" y="490374"/>
                    <a:pt x="50681" y="484895"/>
                    <a:pt x="50681" y="482156"/>
                  </a:cubicBezTo>
                  <a:cubicBezTo>
                    <a:pt x="50681" y="478046"/>
                    <a:pt x="54791" y="472567"/>
                    <a:pt x="56160" y="468458"/>
                  </a:cubicBezTo>
                  <a:cubicBezTo>
                    <a:pt x="57530" y="467088"/>
                    <a:pt x="56160" y="464348"/>
                    <a:pt x="56160" y="461609"/>
                  </a:cubicBezTo>
                  <a:cubicBezTo>
                    <a:pt x="57530" y="456130"/>
                    <a:pt x="58900" y="450651"/>
                    <a:pt x="58900" y="445172"/>
                  </a:cubicBezTo>
                  <a:cubicBezTo>
                    <a:pt x="60270" y="430105"/>
                    <a:pt x="65749" y="415037"/>
                    <a:pt x="64379" y="401340"/>
                  </a:cubicBezTo>
                  <a:cubicBezTo>
                    <a:pt x="65749" y="393121"/>
                    <a:pt x="65749" y="384903"/>
                    <a:pt x="67118" y="376684"/>
                  </a:cubicBezTo>
                  <a:cubicBezTo>
                    <a:pt x="68488" y="369835"/>
                    <a:pt x="68488" y="357507"/>
                    <a:pt x="68488" y="354768"/>
                  </a:cubicBezTo>
                  <a:cubicBezTo>
                    <a:pt x="68488" y="350659"/>
                    <a:pt x="83556" y="319154"/>
                    <a:pt x="91774" y="301347"/>
                  </a:cubicBezTo>
                  <a:cubicBezTo>
                    <a:pt x="97253" y="289019"/>
                    <a:pt x="98623" y="278061"/>
                    <a:pt x="109581" y="268473"/>
                  </a:cubicBezTo>
                  <a:cubicBezTo>
                    <a:pt x="113690" y="262994"/>
                    <a:pt x="124648" y="267103"/>
                    <a:pt x="132867" y="265734"/>
                  </a:cubicBezTo>
                  <a:cubicBezTo>
                    <a:pt x="142455" y="264364"/>
                    <a:pt x="153413" y="258885"/>
                    <a:pt x="161632" y="256145"/>
                  </a:cubicBezTo>
                  <a:cubicBezTo>
                    <a:pt x="163002" y="252036"/>
                    <a:pt x="164371" y="246557"/>
                    <a:pt x="164371" y="242448"/>
                  </a:cubicBezTo>
                  <a:cubicBezTo>
                    <a:pt x="164371" y="239708"/>
                    <a:pt x="154783" y="226011"/>
                    <a:pt x="154783" y="223271"/>
                  </a:cubicBezTo>
                  <a:cubicBezTo>
                    <a:pt x="154783" y="219162"/>
                    <a:pt x="158892" y="216422"/>
                    <a:pt x="160262" y="212313"/>
                  </a:cubicBezTo>
                  <a:lnTo>
                    <a:pt x="160262" y="208204"/>
                  </a:lnTo>
                  <a:cubicBezTo>
                    <a:pt x="164371" y="184918"/>
                    <a:pt x="175329" y="184918"/>
                    <a:pt x="187657" y="184918"/>
                  </a:cubicBezTo>
                  <a:close/>
                  <a:moveTo>
                    <a:pt x="657484" y="150674"/>
                  </a:moveTo>
                  <a:cubicBezTo>
                    <a:pt x="668442" y="150674"/>
                    <a:pt x="679400" y="152043"/>
                    <a:pt x="686249" y="168481"/>
                  </a:cubicBezTo>
                  <a:cubicBezTo>
                    <a:pt x="690359" y="175329"/>
                    <a:pt x="687619" y="184918"/>
                    <a:pt x="690359" y="193136"/>
                  </a:cubicBezTo>
                  <a:cubicBezTo>
                    <a:pt x="690359" y="195876"/>
                    <a:pt x="698577" y="195876"/>
                    <a:pt x="698577" y="198615"/>
                  </a:cubicBezTo>
                  <a:cubicBezTo>
                    <a:pt x="698577" y="201355"/>
                    <a:pt x="687619" y="215052"/>
                    <a:pt x="686249" y="217792"/>
                  </a:cubicBezTo>
                  <a:cubicBezTo>
                    <a:pt x="682140" y="223271"/>
                    <a:pt x="679400" y="234229"/>
                    <a:pt x="679400" y="238338"/>
                  </a:cubicBezTo>
                  <a:cubicBezTo>
                    <a:pt x="679400" y="241078"/>
                    <a:pt x="702687" y="257515"/>
                    <a:pt x="717754" y="264364"/>
                  </a:cubicBezTo>
                  <a:cubicBezTo>
                    <a:pt x="739670" y="276692"/>
                    <a:pt x="756107" y="286280"/>
                    <a:pt x="756107" y="306826"/>
                  </a:cubicBezTo>
                  <a:cubicBezTo>
                    <a:pt x="756107" y="309566"/>
                    <a:pt x="747888" y="335591"/>
                    <a:pt x="747888" y="339700"/>
                  </a:cubicBezTo>
                  <a:cubicBezTo>
                    <a:pt x="747888" y="352028"/>
                    <a:pt x="756107" y="358877"/>
                    <a:pt x="756107" y="369835"/>
                  </a:cubicBezTo>
                  <a:cubicBezTo>
                    <a:pt x="756107" y="373945"/>
                    <a:pt x="751998" y="386272"/>
                    <a:pt x="751998" y="390382"/>
                  </a:cubicBezTo>
                  <a:cubicBezTo>
                    <a:pt x="751998" y="393121"/>
                    <a:pt x="756107" y="416407"/>
                    <a:pt x="756107" y="420516"/>
                  </a:cubicBezTo>
                  <a:cubicBezTo>
                    <a:pt x="756107" y="423256"/>
                    <a:pt x="742410" y="439693"/>
                    <a:pt x="738300" y="447912"/>
                  </a:cubicBezTo>
                  <a:cubicBezTo>
                    <a:pt x="727342" y="449281"/>
                    <a:pt x="710905" y="428735"/>
                    <a:pt x="699947" y="421886"/>
                  </a:cubicBezTo>
                  <a:cubicBezTo>
                    <a:pt x="698577" y="435584"/>
                    <a:pt x="694468" y="460240"/>
                    <a:pt x="694468" y="462979"/>
                  </a:cubicBezTo>
                  <a:cubicBezTo>
                    <a:pt x="694468" y="467088"/>
                    <a:pt x="709535" y="531467"/>
                    <a:pt x="715014" y="564341"/>
                  </a:cubicBezTo>
                  <a:cubicBezTo>
                    <a:pt x="717754" y="567081"/>
                    <a:pt x="720493" y="560232"/>
                    <a:pt x="723233" y="571190"/>
                  </a:cubicBezTo>
                  <a:cubicBezTo>
                    <a:pt x="720493" y="572560"/>
                    <a:pt x="717754" y="572560"/>
                    <a:pt x="715014" y="575299"/>
                  </a:cubicBezTo>
                  <a:lnTo>
                    <a:pt x="715014" y="615022"/>
                  </a:lnTo>
                  <a:cubicBezTo>
                    <a:pt x="713645" y="623241"/>
                    <a:pt x="712275" y="631459"/>
                    <a:pt x="710905" y="643787"/>
                  </a:cubicBezTo>
                  <a:cubicBezTo>
                    <a:pt x="713645" y="645157"/>
                    <a:pt x="716384" y="645157"/>
                    <a:pt x="719123" y="643787"/>
                  </a:cubicBezTo>
                  <a:cubicBezTo>
                    <a:pt x="724603" y="650636"/>
                    <a:pt x="731451" y="650636"/>
                    <a:pt x="731451" y="658855"/>
                  </a:cubicBezTo>
                  <a:cubicBezTo>
                    <a:pt x="731451" y="662964"/>
                    <a:pt x="730082" y="661594"/>
                    <a:pt x="728712" y="662964"/>
                  </a:cubicBezTo>
                  <a:cubicBezTo>
                    <a:pt x="730082" y="664334"/>
                    <a:pt x="732821" y="665704"/>
                    <a:pt x="734191" y="665704"/>
                  </a:cubicBezTo>
                  <a:cubicBezTo>
                    <a:pt x="727342" y="667073"/>
                    <a:pt x="716384" y="672552"/>
                    <a:pt x="712275" y="672552"/>
                  </a:cubicBezTo>
                  <a:cubicBezTo>
                    <a:pt x="709535" y="672552"/>
                    <a:pt x="705426" y="669812"/>
                    <a:pt x="701317" y="667073"/>
                  </a:cubicBezTo>
                  <a:cubicBezTo>
                    <a:pt x="701317" y="667073"/>
                    <a:pt x="699947" y="665704"/>
                    <a:pt x="699947" y="669812"/>
                  </a:cubicBezTo>
                  <a:cubicBezTo>
                    <a:pt x="699947" y="672552"/>
                    <a:pt x="704056" y="675292"/>
                    <a:pt x="704056" y="678031"/>
                  </a:cubicBezTo>
                  <a:cubicBezTo>
                    <a:pt x="704056" y="682141"/>
                    <a:pt x="699947" y="683510"/>
                    <a:pt x="695838" y="687620"/>
                  </a:cubicBezTo>
                  <a:cubicBezTo>
                    <a:pt x="695838" y="688989"/>
                    <a:pt x="697207" y="690359"/>
                    <a:pt x="698577" y="690359"/>
                  </a:cubicBezTo>
                  <a:cubicBezTo>
                    <a:pt x="688989" y="715015"/>
                    <a:pt x="699947" y="739670"/>
                    <a:pt x="691728" y="764326"/>
                  </a:cubicBezTo>
                  <a:cubicBezTo>
                    <a:pt x="679400" y="801310"/>
                    <a:pt x="660224" y="828705"/>
                    <a:pt x="660224" y="861579"/>
                  </a:cubicBezTo>
                  <a:cubicBezTo>
                    <a:pt x="660224" y="865688"/>
                    <a:pt x="658854" y="879386"/>
                    <a:pt x="661594" y="887604"/>
                  </a:cubicBezTo>
                  <a:cubicBezTo>
                    <a:pt x="665703" y="898563"/>
                    <a:pt x="675291" y="902672"/>
                    <a:pt x="675291" y="908151"/>
                  </a:cubicBezTo>
                  <a:cubicBezTo>
                    <a:pt x="675291" y="916369"/>
                    <a:pt x="653375" y="920479"/>
                    <a:pt x="650635" y="920479"/>
                  </a:cubicBezTo>
                  <a:cubicBezTo>
                    <a:pt x="643787" y="920479"/>
                    <a:pt x="621871" y="915000"/>
                    <a:pt x="627350" y="904041"/>
                  </a:cubicBezTo>
                  <a:cubicBezTo>
                    <a:pt x="627350" y="899932"/>
                    <a:pt x="628719" y="895823"/>
                    <a:pt x="628719" y="891714"/>
                  </a:cubicBezTo>
                  <a:cubicBezTo>
                    <a:pt x="628719" y="884865"/>
                    <a:pt x="624610" y="886235"/>
                    <a:pt x="623240" y="882125"/>
                  </a:cubicBezTo>
                  <a:cubicBezTo>
                    <a:pt x="621871" y="879386"/>
                    <a:pt x="623240" y="878016"/>
                    <a:pt x="623240" y="873907"/>
                  </a:cubicBezTo>
                  <a:cubicBezTo>
                    <a:pt x="623240" y="860209"/>
                    <a:pt x="624610" y="865688"/>
                    <a:pt x="634199" y="849251"/>
                  </a:cubicBezTo>
                  <a:cubicBezTo>
                    <a:pt x="638308" y="842403"/>
                    <a:pt x="641047" y="834184"/>
                    <a:pt x="642417" y="825965"/>
                  </a:cubicBezTo>
                  <a:lnTo>
                    <a:pt x="642417" y="816377"/>
                  </a:lnTo>
                  <a:cubicBezTo>
                    <a:pt x="643787" y="799940"/>
                    <a:pt x="645157" y="782133"/>
                    <a:pt x="647896" y="765696"/>
                  </a:cubicBezTo>
                  <a:lnTo>
                    <a:pt x="647896" y="756107"/>
                  </a:lnTo>
                  <a:cubicBezTo>
                    <a:pt x="639677" y="756107"/>
                    <a:pt x="632829" y="754738"/>
                    <a:pt x="632829" y="746519"/>
                  </a:cubicBezTo>
                  <a:cubicBezTo>
                    <a:pt x="632829" y="743780"/>
                    <a:pt x="634199" y="730082"/>
                    <a:pt x="636938" y="721864"/>
                  </a:cubicBezTo>
                  <a:cubicBezTo>
                    <a:pt x="636938" y="721864"/>
                    <a:pt x="636938" y="720494"/>
                    <a:pt x="634199" y="720494"/>
                  </a:cubicBezTo>
                  <a:cubicBezTo>
                    <a:pt x="630089" y="720494"/>
                    <a:pt x="627350" y="723233"/>
                    <a:pt x="624610" y="723233"/>
                  </a:cubicBezTo>
                  <a:cubicBezTo>
                    <a:pt x="609543" y="723233"/>
                    <a:pt x="605434" y="691729"/>
                    <a:pt x="590366" y="688989"/>
                  </a:cubicBezTo>
                  <a:lnTo>
                    <a:pt x="593106" y="686250"/>
                  </a:lnTo>
                  <a:cubicBezTo>
                    <a:pt x="588996" y="682141"/>
                    <a:pt x="582148" y="680771"/>
                    <a:pt x="578038" y="678031"/>
                  </a:cubicBezTo>
                  <a:cubicBezTo>
                    <a:pt x="567080" y="672552"/>
                    <a:pt x="556122" y="657485"/>
                    <a:pt x="556122" y="657485"/>
                  </a:cubicBezTo>
                  <a:cubicBezTo>
                    <a:pt x="552013" y="657485"/>
                    <a:pt x="552013" y="658855"/>
                    <a:pt x="552013" y="660224"/>
                  </a:cubicBezTo>
                  <a:cubicBezTo>
                    <a:pt x="552013" y="660224"/>
                    <a:pt x="550643" y="660224"/>
                    <a:pt x="549273" y="658855"/>
                  </a:cubicBezTo>
                  <a:lnTo>
                    <a:pt x="552013" y="656115"/>
                  </a:lnTo>
                  <a:cubicBezTo>
                    <a:pt x="553383" y="657485"/>
                    <a:pt x="554753" y="657485"/>
                    <a:pt x="557492" y="657485"/>
                  </a:cubicBezTo>
                  <a:lnTo>
                    <a:pt x="557492" y="647897"/>
                  </a:lnTo>
                  <a:cubicBezTo>
                    <a:pt x="550643" y="634199"/>
                    <a:pt x="554753" y="612283"/>
                    <a:pt x="539685" y="604064"/>
                  </a:cubicBezTo>
                  <a:cubicBezTo>
                    <a:pt x="543794" y="599955"/>
                    <a:pt x="543794" y="594476"/>
                    <a:pt x="543794" y="590367"/>
                  </a:cubicBezTo>
                  <a:cubicBezTo>
                    <a:pt x="543794" y="587627"/>
                    <a:pt x="542425" y="588997"/>
                    <a:pt x="542425" y="587627"/>
                  </a:cubicBezTo>
                  <a:cubicBezTo>
                    <a:pt x="543794" y="583518"/>
                    <a:pt x="543794" y="578039"/>
                    <a:pt x="538315" y="576669"/>
                  </a:cubicBezTo>
                  <a:lnTo>
                    <a:pt x="538315" y="573929"/>
                  </a:lnTo>
                  <a:cubicBezTo>
                    <a:pt x="539685" y="572560"/>
                    <a:pt x="541055" y="573929"/>
                    <a:pt x="543794" y="571190"/>
                  </a:cubicBezTo>
                  <a:cubicBezTo>
                    <a:pt x="545164" y="569820"/>
                    <a:pt x="543794" y="567081"/>
                    <a:pt x="543794" y="565711"/>
                  </a:cubicBezTo>
                  <a:cubicBezTo>
                    <a:pt x="545164" y="560232"/>
                    <a:pt x="546534" y="554753"/>
                    <a:pt x="546534" y="549274"/>
                  </a:cubicBezTo>
                  <a:cubicBezTo>
                    <a:pt x="546534" y="545164"/>
                    <a:pt x="547904" y="541055"/>
                    <a:pt x="547904" y="536946"/>
                  </a:cubicBezTo>
                  <a:cubicBezTo>
                    <a:pt x="547904" y="534206"/>
                    <a:pt x="547904" y="530097"/>
                    <a:pt x="549273" y="525988"/>
                  </a:cubicBezTo>
                  <a:lnTo>
                    <a:pt x="549273" y="497223"/>
                  </a:lnTo>
                  <a:cubicBezTo>
                    <a:pt x="549273" y="493114"/>
                    <a:pt x="550643" y="491744"/>
                    <a:pt x="550643" y="489004"/>
                  </a:cubicBezTo>
                  <a:cubicBezTo>
                    <a:pt x="547904" y="476676"/>
                    <a:pt x="562971" y="457500"/>
                    <a:pt x="564341" y="446542"/>
                  </a:cubicBezTo>
                  <a:lnTo>
                    <a:pt x="553383" y="376684"/>
                  </a:lnTo>
                  <a:lnTo>
                    <a:pt x="553383" y="323264"/>
                  </a:lnTo>
                  <a:cubicBezTo>
                    <a:pt x="543794" y="331482"/>
                    <a:pt x="534206" y="338331"/>
                    <a:pt x="524618" y="345180"/>
                  </a:cubicBezTo>
                  <a:cubicBezTo>
                    <a:pt x="517769" y="350659"/>
                    <a:pt x="505441" y="352028"/>
                    <a:pt x="501332" y="360247"/>
                  </a:cubicBezTo>
                  <a:cubicBezTo>
                    <a:pt x="494483" y="369835"/>
                    <a:pt x="493113" y="384903"/>
                    <a:pt x="490374" y="397230"/>
                  </a:cubicBezTo>
                  <a:cubicBezTo>
                    <a:pt x="484895" y="415037"/>
                    <a:pt x="482155" y="453391"/>
                    <a:pt x="482155" y="456130"/>
                  </a:cubicBezTo>
                  <a:cubicBezTo>
                    <a:pt x="482155" y="472567"/>
                    <a:pt x="504071" y="509551"/>
                    <a:pt x="509550" y="520509"/>
                  </a:cubicBezTo>
                  <a:lnTo>
                    <a:pt x="509550" y="525988"/>
                  </a:lnTo>
                  <a:cubicBezTo>
                    <a:pt x="502702" y="521879"/>
                    <a:pt x="495853" y="510921"/>
                    <a:pt x="491743" y="510921"/>
                  </a:cubicBezTo>
                  <a:cubicBezTo>
                    <a:pt x="489004" y="510921"/>
                    <a:pt x="487635" y="512290"/>
                    <a:pt x="487635" y="516400"/>
                  </a:cubicBezTo>
                  <a:lnTo>
                    <a:pt x="487635" y="519139"/>
                  </a:lnTo>
                  <a:cubicBezTo>
                    <a:pt x="489004" y="520509"/>
                    <a:pt x="489004" y="523248"/>
                    <a:pt x="489004" y="536946"/>
                  </a:cubicBezTo>
                  <a:cubicBezTo>
                    <a:pt x="489004" y="545164"/>
                    <a:pt x="490374" y="547904"/>
                    <a:pt x="487635" y="553383"/>
                  </a:cubicBezTo>
                  <a:lnTo>
                    <a:pt x="484895" y="554753"/>
                  </a:lnTo>
                  <a:cubicBezTo>
                    <a:pt x="484895" y="543795"/>
                    <a:pt x="484895" y="532837"/>
                    <a:pt x="479416" y="521879"/>
                  </a:cubicBezTo>
                  <a:cubicBezTo>
                    <a:pt x="467088" y="528728"/>
                    <a:pt x="473937" y="543795"/>
                    <a:pt x="465718" y="556123"/>
                  </a:cubicBezTo>
                  <a:lnTo>
                    <a:pt x="465718" y="524618"/>
                  </a:lnTo>
                  <a:cubicBezTo>
                    <a:pt x="457500" y="527358"/>
                    <a:pt x="460239" y="538316"/>
                    <a:pt x="450651" y="546534"/>
                  </a:cubicBezTo>
                  <a:lnTo>
                    <a:pt x="450651" y="541055"/>
                  </a:lnTo>
                  <a:cubicBezTo>
                    <a:pt x="453390" y="534206"/>
                    <a:pt x="456130" y="527358"/>
                    <a:pt x="460239" y="520509"/>
                  </a:cubicBezTo>
                  <a:lnTo>
                    <a:pt x="460239" y="510921"/>
                  </a:lnTo>
                  <a:cubicBezTo>
                    <a:pt x="458870" y="510921"/>
                    <a:pt x="458870" y="509551"/>
                    <a:pt x="456130" y="509551"/>
                  </a:cubicBezTo>
                  <a:cubicBezTo>
                    <a:pt x="452020" y="509551"/>
                    <a:pt x="443802" y="517769"/>
                    <a:pt x="436953" y="520509"/>
                  </a:cubicBezTo>
                  <a:cubicBezTo>
                    <a:pt x="443802" y="506811"/>
                    <a:pt x="461609" y="497223"/>
                    <a:pt x="460239" y="486265"/>
                  </a:cubicBezTo>
                  <a:lnTo>
                    <a:pt x="460239" y="478046"/>
                  </a:lnTo>
                  <a:cubicBezTo>
                    <a:pt x="460239" y="469828"/>
                    <a:pt x="458870" y="464348"/>
                    <a:pt x="452020" y="461609"/>
                  </a:cubicBezTo>
                  <a:cubicBezTo>
                    <a:pt x="452020" y="460240"/>
                    <a:pt x="453390" y="457500"/>
                    <a:pt x="453390" y="456130"/>
                  </a:cubicBezTo>
                  <a:cubicBezTo>
                    <a:pt x="454760" y="456130"/>
                    <a:pt x="457500" y="457500"/>
                    <a:pt x="460239" y="457500"/>
                  </a:cubicBezTo>
                  <a:lnTo>
                    <a:pt x="460239" y="364356"/>
                  </a:lnTo>
                  <a:cubicBezTo>
                    <a:pt x="461609" y="354768"/>
                    <a:pt x="462979" y="343810"/>
                    <a:pt x="467088" y="335591"/>
                  </a:cubicBezTo>
                  <a:cubicBezTo>
                    <a:pt x="469827" y="330112"/>
                    <a:pt x="475307" y="330112"/>
                    <a:pt x="479416" y="327373"/>
                  </a:cubicBezTo>
                  <a:cubicBezTo>
                    <a:pt x="498592" y="308196"/>
                    <a:pt x="517769" y="287650"/>
                    <a:pt x="535576" y="268473"/>
                  </a:cubicBezTo>
                  <a:cubicBezTo>
                    <a:pt x="539685" y="262994"/>
                    <a:pt x="543794" y="254776"/>
                    <a:pt x="550643" y="250666"/>
                  </a:cubicBezTo>
                  <a:cubicBezTo>
                    <a:pt x="556122" y="245187"/>
                    <a:pt x="564341" y="247927"/>
                    <a:pt x="571189" y="245187"/>
                  </a:cubicBezTo>
                  <a:cubicBezTo>
                    <a:pt x="586257" y="241078"/>
                    <a:pt x="601324" y="236969"/>
                    <a:pt x="616392" y="234229"/>
                  </a:cubicBezTo>
                  <a:cubicBezTo>
                    <a:pt x="627350" y="232859"/>
                    <a:pt x="625980" y="227380"/>
                    <a:pt x="625980" y="221901"/>
                  </a:cubicBezTo>
                  <a:cubicBezTo>
                    <a:pt x="625980" y="219162"/>
                    <a:pt x="619131" y="202724"/>
                    <a:pt x="619131" y="199985"/>
                  </a:cubicBezTo>
                  <a:cubicBezTo>
                    <a:pt x="619131" y="195876"/>
                    <a:pt x="621871" y="187657"/>
                    <a:pt x="621871" y="182178"/>
                  </a:cubicBezTo>
                  <a:cubicBezTo>
                    <a:pt x="616392" y="161632"/>
                    <a:pt x="642417" y="150674"/>
                    <a:pt x="657484" y="150674"/>
                  </a:cubicBezTo>
                  <a:close/>
                  <a:moveTo>
                    <a:pt x="1160186" y="0"/>
                  </a:moveTo>
                  <a:cubicBezTo>
                    <a:pt x="1171144" y="0"/>
                    <a:pt x="1179362" y="4109"/>
                    <a:pt x="1190320" y="8219"/>
                  </a:cubicBezTo>
                  <a:cubicBezTo>
                    <a:pt x="1214976" y="19177"/>
                    <a:pt x="1217716" y="47942"/>
                    <a:pt x="1217716" y="63009"/>
                  </a:cubicBezTo>
                  <a:cubicBezTo>
                    <a:pt x="1217716" y="86295"/>
                    <a:pt x="1214976" y="97253"/>
                    <a:pt x="1197169" y="123278"/>
                  </a:cubicBezTo>
                  <a:cubicBezTo>
                    <a:pt x="1208127" y="130127"/>
                    <a:pt x="1223195" y="143825"/>
                    <a:pt x="1236892" y="146564"/>
                  </a:cubicBezTo>
                  <a:cubicBezTo>
                    <a:pt x="1245111" y="149304"/>
                    <a:pt x="1262918" y="147934"/>
                    <a:pt x="1271136" y="156153"/>
                  </a:cubicBezTo>
                  <a:cubicBezTo>
                    <a:pt x="1275246" y="158892"/>
                    <a:pt x="1277985" y="165741"/>
                    <a:pt x="1277985" y="169850"/>
                  </a:cubicBezTo>
                  <a:cubicBezTo>
                    <a:pt x="1280724" y="182178"/>
                    <a:pt x="1284834" y="204094"/>
                    <a:pt x="1284834" y="206834"/>
                  </a:cubicBezTo>
                  <a:cubicBezTo>
                    <a:pt x="1284834" y="210943"/>
                    <a:pt x="1280724" y="224641"/>
                    <a:pt x="1280724" y="227380"/>
                  </a:cubicBezTo>
                  <a:cubicBezTo>
                    <a:pt x="1280724" y="246557"/>
                    <a:pt x="1288943" y="265734"/>
                    <a:pt x="1297162" y="289019"/>
                  </a:cubicBezTo>
                  <a:cubicBezTo>
                    <a:pt x="1306750" y="312305"/>
                    <a:pt x="1304011" y="339700"/>
                    <a:pt x="1310859" y="364356"/>
                  </a:cubicBezTo>
                  <a:cubicBezTo>
                    <a:pt x="1319078" y="398600"/>
                    <a:pt x="1327296" y="436953"/>
                    <a:pt x="1345103" y="473937"/>
                  </a:cubicBezTo>
                  <a:cubicBezTo>
                    <a:pt x="1347843" y="478046"/>
                    <a:pt x="1349212" y="486265"/>
                    <a:pt x="1349212" y="491744"/>
                  </a:cubicBezTo>
                  <a:cubicBezTo>
                    <a:pt x="1350582" y="493114"/>
                    <a:pt x="1353322" y="491744"/>
                    <a:pt x="1356061" y="491744"/>
                  </a:cubicBezTo>
                  <a:cubicBezTo>
                    <a:pt x="1354692" y="494483"/>
                    <a:pt x="1350582" y="493114"/>
                    <a:pt x="1350582" y="497223"/>
                  </a:cubicBezTo>
                  <a:cubicBezTo>
                    <a:pt x="1350582" y="499963"/>
                    <a:pt x="1353322" y="510921"/>
                    <a:pt x="1353322" y="513660"/>
                  </a:cubicBezTo>
                  <a:cubicBezTo>
                    <a:pt x="1353322" y="517769"/>
                    <a:pt x="1346473" y="523248"/>
                    <a:pt x="1342364" y="525988"/>
                  </a:cubicBezTo>
                  <a:cubicBezTo>
                    <a:pt x="1338254" y="513660"/>
                    <a:pt x="1338254" y="501332"/>
                    <a:pt x="1325927" y="489004"/>
                  </a:cubicBezTo>
                  <a:cubicBezTo>
                    <a:pt x="1325927" y="494483"/>
                    <a:pt x="1324557" y="499963"/>
                    <a:pt x="1324557" y="505441"/>
                  </a:cubicBezTo>
                  <a:lnTo>
                    <a:pt x="1321817" y="508181"/>
                  </a:lnTo>
                  <a:cubicBezTo>
                    <a:pt x="1321817" y="508181"/>
                    <a:pt x="1319078" y="509551"/>
                    <a:pt x="1319078" y="505441"/>
                  </a:cubicBezTo>
                  <a:lnTo>
                    <a:pt x="1319078" y="457500"/>
                  </a:lnTo>
                  <a:cubicBezTo>
                    <a:pt x="1305380" y="420516"/>
                    <a:pt x="1280724" y="382163"/>
                    <a:pt x="1258808" y="341070"/>
                  </a:cubicBezTo>
                  <a:cubicBezTo>
                    <a:pt x="1249220" y="323264"/>
                    <a:pt x="1246481" y="302717"/>
                    <a:pt x="1242371" y="282171"/>
                  </a:cubicBezTo>
                  <a:cubicBezTo>
                    <a:pt x="1241001" y="282171"/>
                    <a:pt x="1241001" y="280801"/>
                    <a:pt x="1239632" y="279431"/>
                  </a:cubicBezTo>
                  <a:cubicBezTo>
                    <a:pt x="1236892" y="286280"/>
                    <a:pt x="1235523" y="294499"/>
                    <a:pt x="1232783" y="301347"/>
                  </a:cubicBezTo>
                  <a:cubicBezTo>
                    <a:pt x="1231413" y="305457"/>
                    <a:pt x="1227304" y="309566"/>
                    <a:pt x="1224565" y="315045"/>
                  </a:cubicBezTo>
                  <a:cubicBezTo>
                    <a:pt x="1221825" y="317784"/>
                    <a:pt x="1223195" y="323264"/>
                    <a:pt x="1221825" y="327373"/>
                  </a:cubicBezTo>
                  <a:lnTo>
                    <a:pt x="1220455" y="378054"/>
                  </a:lnTo>
                  <a:cubicBezTo>
                    <a:pt x="1220455" y="393121"/>
                    <a:pt x="1219085" y="409558"/>
                    <a:pt x="1224565" y="425995"/>
                  </a:cubicBezTo>
                  <a:cubicBezTo>
                    <a:pt x="1225934" y="430105"/>
                    <a:pt x="1230043" y="434214"/>
                    <a:pt x="1231413" y="438323"/>
                  </a:cubicBezTo>
                  <a:cubicBezTo>
                    <a:pt x="1236892" y="450651"/>
                    <a:pt x="1243741" y="467088"/>
                    <a:pt x="1245111" y="482156"/>
                  </a:cubicBezTo>
                  <a:cubicBezTo>
                    <a:pt x="1247850" y="482156"/>
                    <a:pt x="1251960" y="482156"/>
                    <a:pt x="1254699" y="484895"/>
                  </a:cubicBezTo>
                  <a:cubicBezTo>
                    <a:pt x="1253329" y="484895"/>
                    <a:pt x="1250590" y="486265"/>
                    <a:pt x="1247850" y="486265"/>
                  </a:cubicBezTo>
                  <a:cubicBezTo>
                    <a:pt x="1246481" y="487635"/>
                    <a:pt x="1246481" y="490374"/>
                    <a:pt x="1246481" y="512290"/>
                  </a:cubicBezTo>
                  <a:cubicBezTo>
                    <a:pt x="1245111" y="538316"/>
                    <a:pt x="1245111" y="565711"/>
                    <a:pt x="1238262" y="591736"/>
                  </a:cubicBezTo>
                  <a:cubicBezTo>
                    <a:pt x="1234153" y="610913"/>
                    <a:pt x="1212237" y="646527"/>
                    <a:pt x="1212237" y="650636"/>
                  </a:cubicBezTo>
                  <a:cubicBezTo>
                    <a:pt x="1212237" y="657485"/>
                    <a:pt x="1219085" y="661594"/>
                    <a:pt x="1219085" y="668443"/>
                  </a:cubicBezTo>
                  <a:cubicBezTo>
                    <a:pt x="1219085" y="675292"/>
                    <a:pt x="1213606" y="669812"/>
                    <a:pt x="1213606" y="678031"/>
                  </a:cubicBezTo>
                  <a:cubicBezTo>
                    <a:pt x="1213606" y="684880"/>
                    <a:pt x="1213606" y="697208"/>
                    <a:pt x="1217716" y="699947"/>
                  </a:cubicBezTo>
                  <a:cubicBezTo>
                    <a:pt x="1220455" y="701317"/>
                    <a:pt x="1223195" y="699947"/>
                    <a:pt x="1225934" y="699947"/>
                  </a:cubicBezTo>
                  <a:cubicBezTo>
                    <a:pt x="1227304" y="704057"/>
                    <a:pt x="1228674" y="709536"/>
                    <a:pt x="1228674" y="712275"/>
                  </a:cubicBezTo>
                  <a:cubicBezTo>
                    <a:pt x="1228674" y="721864"/>
                    <a:pt x="1214976" y="715015"/>
                    <a:pt x="1214976" y="719124"/>
                  </a:cubicBezTo>
                  <a:cubicBezTo>
                    <a:pt x="1214976" y="731452"/>
                    <a:pt x="1214976" y="750628"/>
                    <a:pt x="1221825" y="757477"/>
                  </a:cubicBezTo>
                  <a:cubicBezTo>
                    <a:pt x="1221825" y="758847"/>
                    <a:pt x="1219085" y="758847"/>
                    <a:pt x="1217716" y="760217"/>
                  </a:cubicBezTo>
                  <a:lnTo>
                    <a:pt x="1217716" y="809528"/>
                  </a:lnTo>
                  <a:cubicBezTo>
                    <a:pt x="1216346" y="816377"/>
                    <a:pt x="1214976" y="821856"/>
                    <a:pt x="1210867" y="828705"/>
                  </a:cubicBezTo>
                  <a:cubicBezTo>
                    <a:pt x="1220455" y="823226"/>
                    <a:pt x="1221825" y="835553"/>
                    <a:pt x="1221825" y="839663"/>
                  </a:cubicBezTo>
                  <a:cubicBezTo>
                    <a:pt x="1221825" y="842403"/>
                    <a:pt x="1223195" y="847881"/>
                    <a:pt x="1213606" y="850621"/>
                  </a:cubicBezTo>
                  <a:cubicBezTo>
                    <a:pt x="1210867" y="851991"/>
                    <a:pt x="1206758" y="850621"/>
                    <a:pt x="1204018" y="850621"/>
                  </a:cubicBezTo>
                  <a:cubicBezTo>
                    <a:pt x="1199909" y="864318"/>
                    <a:pt x="1193060" y="888974"/>
                    <a:pt x="1193060" y="893083"/>
                  </a:cubicBezTo>
                  <a:lnTo>
                    <a:pt x="1193060" y="921848"/>
                  </a:lnTo>
                  <a:cubicBezTo>
                    <a:pt x="1191690" y="934176"/>
                    <a:pt x="1187581" y="953353"/>
                    <a:pt x="1187581" y="957462"/>
                  </a:cubicBezTo>
                  <a:cubicBezTo>
                    <a:pt x="1187581" y="960202"/>
                    <a:pt x="1183472" y="962941"/>
                    <a:pt x="1179362" y="962941"/>
                  </a:cubicBezTo>
                  <a:cubicBezTo>
                    <a:pt x="1176623" y="962941"/>
                    <a:pt x="1179362" y="961571"/>
                    <a:pt x="1177993" y="960202"/>
                  </a:cubicBezTo>
                  <a:lnTo>
                    <a:pt x="1171691" y="961462"/>
                  </a:lnTo>
                  <a:lnTo>
                    <a:pt x="1168404" y="958832"/>
                  </a:lnTo>
                  <a:cubicBezTo>
                    <a:pt x="1165665" y="961571"/>
                    <a:pt x="1164295" y="962941"/>
                    <a:pt x="1161555" y="964311"/>
                  </a:cubicBezTo>
                  <a:cubicBezTo>
                    <a:pt x="1162925" y="965681"/>
                    <a:pt x="1164295" y="965681"/>
                    <a:pt x="1164295" y="967051"/>
                  </a:cubicBezTo>
                  <a:cubicBezTo>
                    <a:pt x="1161555" y="964311"/>
                    <a:pt x="1157446" y="961571"/>
                    <a:pt x="1153337" y="961571"/>
                  </a:cubicBezTo>
                  <a:cubicBezTo>
                    <a:pt x="1150597" y="961571"/>
                    <a:pt x="1149228" y="962941"/>
                    <a:pt x="1147858" y="965681"/>
                  </a:cubicBezTo>
                  <a:cubicBezTo>
                    <a:pt x="1149228" y="964311"/>
                    <a:pt x="1143749" y="961571"/>
                    <a:pt x="1142379" y="961571"/>
                  </a:cubicBezTo>
                  <a:cubicBezTo>
                    <a:pt x="1139639" y="961571"/>
                    <a:pt x="1141009" y="962941"/>
                    <a:pt x="1142379" y="964311"/>
                  </a:cubicBezTo>
                  <a:cubicBezTo>
                    <a:pt x="1142379" y="964311"/>
                    <a:pt x="1141009" y="962941"/>
                    <a:pt x="1139639" y="962941"/>
                  </a:cubicBezTo>
                  <a:cubicBezTo>
                    <a:pt x="1139639" y="961571"/>
                    <a:pt x="1141009" y="960202"/>
                    <a:pt x="1139639" y="957462"/>
                  </a:cubicBezTo>
                  <a:cubicBezTo>
                    <a:pt x="1138270" y="958832"/>
                    <a:pt x="1135530" y="960202"/>
                    <a:pt x="1135530" y="962941"/>
                  </a:cubicBezTo>
                  <a:lnTo>
                    <a:pt x="1131421" y="962941"/>
                  </a:lnTo>
                  <a:cubicBezTo>
                    <a:pt x="1131421" y="961571"/>
                    <a:pt x="1134160" y="961571"/>
                    <a:pt x="1134160" y="958832"/>
                  </a:cubicBezTo>
                  <a:cubicBezTo>
                    <a:pt x="1134160" y="954723"/>
                    <a:pt x="1131421" y="960202"/>
                    <a:pt x="1131421" y="957462"/>
                  </a:cubicBezTo>
                  <a:cubicBezTo>
                    <a:pt x="1131421" y="953353"/>
                    <a:pt x="1142379" y="945134"/>
                    <a:pt x="1145118" y="939655"/>
                  </a:cubicBezTo>
                  <a:cubicBezTo>
                    <a:pt x="1150597" y="928697"/>
                    <a:pt x="1153337" y="916369"/>
                    <a:pt x="1157446" y="904041"/>
                  </a:cubicBezTo>
                  <a:lnTo>
                    <a:pt x="1157446" y="832814"/>
                  </a:lnTo>
                  <a:cubicBezTo>
                    <a:pt x="1156077" y="828705"/>
                    <a:pt x="1151967" y="817747"/>
                    <a:pt x="1151967" y="815007"/>
                  </a:cubicBezTo>
                  <a:lnTo>
                    <a:pt x="1151967" y="786242"/>
                  </a:lnTo>
                  <a:cubicBezTo>
                    <a:pt x="1151967" y="773915"/>
                    <a:pt x="1154707" y="773915"/>
                    <a:pt x="1154707" y="749259"/>
                  </a:cubicBezTo>
                  <a:cubicBezTo>
                    <a:pt x="1149228" y="751998"/>
                    <a:pt x="1136900" y="756107"/>
                    <a:pt x="1132791" y="756107"/>
                  </a:cubicBezTo>
                  <a:cubicBezTo>
                    <a:pt x="1130051" y="756107"/>
                    <a:pt x="1123202" y="753368"/>
                    <a:pt x="1120463" y="753368"/>
                  </a:cubicBezTo>
                  <a:cubicBezTo>
                    <a:pt x="1116354" y="753368"/>
                    <a:pt x="1113614" y="757477"/>
                    <a:pt x="1110874" y="757477"/>
                  </a:cubicBezTo>
                  <a:cubicBezTo>
                    <a:pt x="1106765" y="757477"/>
                    <a:pt x="1101286" y="756107"/>
                    <a:pt x="1095807" y="754738"/>
                  </a:cubicBezTo>
                  <a:lnTo>
                    <a:pt x="1094437" y="756107"/>
                  </a:lnTo>
                  <a:lnTo>
                    <a:pt x="1094437" y="750628"/>
                  </a:lnTo>
                  <a:cubicBezTo>
                    <a:pt x="1097177" y="749259"/>
                    <a:pt x="1099916" y="746519"/>
                    <a:pt x="1102656" y="743780"/>
                  </a:cubicBezTo>
                  <a:cubicBezTo>
                    <a:pt x="1101286" y="741040"/>
                    <a:pt x="1099916" y="738300"/>
                    <a:pt x="1097177" y="738300"/>
                  </a:cubicBezTo>
                  <a:cubicBezTo>
                    <a:pt x="1093067" y="738300"/>
                    <a:pt x="1082109" y="745150"/>
                    <a:pt x="1082109" y="749259"/>
                  </a:cubicBezTo>
                  <a:cubicBezTo>
                    <a:pt x="1082109" y="751998"/>
                    <a:pt x="1084849" y="751998"/>
                    <a:pt x="1084849" y="754738"/>
                  </a:cubicBezTo>
                  <a:cubicBezTo>
                    <a:pt x="1083479" y="754738"/>
                    <a:pt x="1083479" y="756107"/>
                    <a:pt x="1079370" y="756107"/>
                  </a:cubicBezTo>
                  <a:cubicBezTo>
                    <a:pt x="1076631" y="756107"/>
                    <a:pt x="1078000" y="751998"/>
                    <a:pt x="1076631" y="750628"/>
                  </a:cubicBezTo>
                  <a:cubicBezTo>
                    <a:pt x="1051975" y="762956"/>
                    <a:pt x="1045126" y="721864"/>
                    <a:pt x="1024580" y="725973"/>
                  </a:cubicBezTo>
                  <a:cubicBezTo>
                    <a:pt x="1024580" y="724603"/>
                    <a:pt x="1027319" y="724603"/>
                    <a:pt x="1030059" y="723233"/>
                  </a:cubicBezTo>
                  <a:cubicBezTo>
                    <a:pt x="1030059" y="721864"/>
                    <a:pt x="1027319" y="721864"/>
                    <a:pt x="1027319" y="717754"/>
                  </a:cubicBezTo>
                  <a:cubicBezTo>
                    <a:pt x="1027319" y="708166"/>
                    <a:pt x="1039647" y="705427"/>
                    <a:pt x="1039647" y="699947"/>
                  </a:cubicBezTo>
                  <a:cubicBezTo>
                    <a:pt x="1039647" y="695838"/>
                    <a:pt x="1031428" y="649266"/>
                    <a:pt x="1027319" y="623241"/>
                  </a:cubicBezTo>
                  <a:cubicBezTo>
                    <a:pt x="1028689" y="597216"/>
                    <a:pt x="1027319" y="595846"/>
                    <a:pt x="1027319" y="594476"/>
                  </a:cubicBezTo>
                  <a:cubicBezTo>
                    <a:pt x="1028689" y="587627"/>
                    <a:pt x="1030059" y="578039"/>
                    <a:pt x="1030059" y="573929"/>
                  </a:cubicBezTo>
                  <a:cubicBezTo>
                    <a:pt x="1030059" y="571190"/>
                    <a:pt x="1030059" y="568451"/>
                    <a:pt x="1028689" y="565711"/>
                  </a:cubicBezTo>
                  <a:cubicBezTo>
                    <a:pt x="1028689" y="565711"/>
                    <a:pt x="1027319" y="567081"/>
                    <a:pt x="1027319" y="564341"/>
                  </a:cubicBezTo>
                  <a:cubicBezTo>
                    <a:pt x="1027319" y="560232"/>
                    <a:pt x="1030059" y="562971"/>
                    <a:pt x="1030059" y="560232"/>
                  </a:cubicBezTo>
                  <a:lnTo>
                    <a:pt x="1028689" y="423256"/>
                  </a:lnTo>
                  <a:cubicBezTo>
                    <a:pt x="1030059" y="420516"/>
                    <a:pt x="1030059" y="417777"/>
                    <a:pt x="1030059" y="415037"/>
                  </a:cubicBezTo>
                  <a:cubicBezTo>
                    <a:pt x="1032798" y="406819"/>
                    <a:pt x="1039647" y="394491"/>
                    <a:pt x="1039647" y="390382"/>
                  </a:cubicBezTo>
                  <a:cubicBezTo>
                    <a:pt x="1039647" y="387642"/>
                    <a:pt x="1031428" y="380793"/>
                    <a:pt x="1027319" y="380793"/>
                  </a:cubicBezTo>
                  <a:cubicBezTo>
                    <a:pt x="993075" y="378054"/>
                    <a:pt x="961571" y="364356"/>
                    <a:pt x="961571" y="331482"/>
                  </a:cubicBezTo>
                  <a:cubicBezTo>
                    <a:pt x="961571" y="327373"/>
                    <a:pt x="972529" y="298608"/>
                    <a:pt x="976638" y="282171"/>
                  </a:cubicBezTo>
                  <a:cubicBezTo>
                    <a:pt x="978008" y="267103"/>
                    <a:pt x="984857" y="243817"/>
                    <a:pt x="995815" y="231489"/>
                  </a:cubicBezTo>
                  <a:cubicBezTo>
                    <a:pt x="1005403" y="217792"/>
                    <a:pt x="1012252" y="202724"/>
                    <a:pt x="1012252" y="193136"/>
                  </a:cubicBezTo>
                  <a:cubicBezTo>
                    <a:pt x="1012252" y="180808"/>
                    <a:pt x="1021840" y="160262"/>
                    <a:pt x="1039647" y="152043"/>
                  </a:cubicBezTo>
                  <a:cubicBezTo>
                    <a:pt x="1047866" y="147934"/>
                    <a:pt x="1058824" y="145195"/>
                    <a:pt x="1068412" y="139716"/>
                  </a:cubicBezTo>
                  <a:cubicBezTo>
                    <a:pt x="1071151" y="138346"/>
                    <a:pt x="1073891" y="132867"/>
                    <a:pt x="1078000" y="131497"/>
                  </a:cubicBezTo>
                  <a:cubicBezTo>
                    <a:pt x="1090328" y="124648"/>
                    <a:pt x="1119093" y="119169"/>
                    <a:pt x="1119093" y="116430"/>
                  </a:cubicBezTo>
                  <a:cubicBezTo>
                    <a:pt x="1119093" y="112320"/>
                    <a:pt x="1110874" y="79446"/>
                    <a:pt x="1110874" y="76707"/>
                  </a:cubicBezTo>
                  <a:cubicBezTo>
                    <a:pt x="1110874" y="72597"/>
                    <a:pt x="1113614" y="60270"/>
                    <a:pt x="1113614" y="54790"/>
                  </a:cubicBezTo>
                  <a:cubicBezTo>
                    <a:pt x="1117723" y="23286"/>
                    <a:pt x="1131421" y="0"/>
                    <a:pt x="1160186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77" name="Freeform 8">
              <a:extLst>
                <a:ext uri="{FF2B5EF4-FFF2-40B4-BE49-F238E27FC236}">
                  <a16:creationId xmlns:a16="http://schemas.microsoft.com/office/drawing/2014/main" id="{5F080BD3-FA44-FC40-829B-2A161F054F4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4726" y="6451596"/>
              <a:ext cx="965908" cy="1242006"/>
            </a:xfrm>
            <a:custGeom>
              <a:avLst/>
              <a:gdLst>
                <a:gd name="T0" fmla="*/ 221 w 475"/>
                <a:gd name="T1" fmla="*/ 63 h 609"/>
                <a:gd name="T2" fmla="*/ 260 w 475"/>
                <a:gd name="T3" fmla="*/ 91 h 609"/>
                <a:gd name="T4" fmla="*/ 260 w 475"/>
                <a:gd name="T5" fmla="*/ 106 h 609"/>
                <a:gd name="T6" fmla="*/ 245 w 475"/>
                <a:gd name="T7" fmla="*/ 125 h 609"/>
                <a:gd name="T8" fmla="*/ 260 w 475"/>
                <a:gd name="T9" fmla="*/ 136 h 609"/>
                <a:gd name="T10" fmla="*/ 362 w 475"/>
                <a:gd name="T11" fmla="*/ 143 h 609"/>
                <a:gd name="T12" fmla="*/ 422 w 475"/>
                <a:gd name="T13" fmla="*/ 105 h 609"/>
                <a:gd name="T14" fmla="*/ 452 w 475"/>
                <a:gd name="T15" fmla="*/ 96 h 609"/>
                <a:gd name="T16" fmla="*/ 452 w 475"/>
                <a:gd name="T17" fmla="*/ 104 h 609"/>
                <a:gd name="T18" fmla="*/ 451 w 475"/>
                <a:gd name="T19" fmla="*/ 118 h 609"/>
                <a:gd name="T20" fmla="*/ 435 w 475"/>
                <a:gd name="T21" fmla="*/ 121 h 609"/>
                <a:gd name="T22" fmla="*/ 423 w 475"/>
                <a:gd name="T23" fmla="*/ 124 h 609"/>
                <a:gd name="T24" fmla="*/ 404 w 475"/>
                <a:gd name="T25" fmla="*/ 144 h 609"/>
                <a:gd name="T26" fmla="*/ 373 w 475"/>
                <a:gd name="T27" fmla="*/ 166 h 609"/>
                <a:gd name="T28" fmla="*/ 343 w 475"/>
                <a:gd name="T29" fmla="*/ 168 h 609"/>
                <a:gd name="T30" fmla="*/ 283 w 475"/>
                <a:gd name="T31" fmla="*/ 170 h 609"/>
                <a:gd name="T32" fmla="*/ 281 w 475"/>
                <a:gd name="T33" fmla="*/ 207 h 609"/>
                <a:gd name="T34" fmla="*/ 280 w 475"/>
                <a:gd name="T35" fmla="*/ 285 h 609"/>
                <a:gd name="T36" fmla="*/ 280 w 475"/>
                <a:gd name="T37" fmla="*/ 337 h 609"/>
                <a:gd name="T38" fmla="*/ 273 w 475"/>
                <a:gd name="T39" fmla="*/ 348 h 609"/>
                <a:gd name="T40" fmla="*/ 256 w 475"/>
                <a:gd name="T41" fmla="*/ 444 h 609"/>
                <a:gd name="T42" fmla="*/ 236 w 475"/>
                <a:gd name="T43" fmla="*/ 430 h 609"/>
                <a:gd name="T44" fmla="*/ 232 w 475"/>
                <a:gd name="T45" fmla="*/ 410 h 609"/>
                <a:gd name="T46" fmla="*/ 227 w 475"/>
                <a:gd name="T47" fmla="*/ 391 h 609"/>
                <a:gd name="T48" fmla="*/ 220 w 475"/>
                <a:gd name="T49" fmla="*/ 415 h 609"/>
                <a:gd name="T50" fmla="*/ 220 w 475"/>
                <a:gd name="T51" fmla="*/ 445 h 609"/>
                <a:gd name="T52" fmla="*/ 220 w 475"/>
                <a:gd name="T53" fmla="*/ 477 h 609"/>
                <a:gd name="T54" fmla="*/ 214 w 475"/>
                <a:gd name="T55" fmla="*/ 556 h 609"/>
                <a:gd name="T56" fmla="*/ 226 w 475"/>
                <a:gd name="T57" fmla="*/ 581 h 609"/>
                <a:gd name="T58" fmla="*/ 228 w 475"/>
                <a:gd name="T59" fmla="*/ 598 h 609"/>
                <a:gd name="T60" fmla="*/ 195 w 475"/>
                <a:gd name="T61" fmla="*/ 602 h 609"/>
                <a:gd name="T62" fmla="*/ 195 w 475"/>
                <a:gd name="T63" fmla="*/ 588 h 609"/>
                <a:gd name="T64" fmla="*/ 194 w 475"/>
                <a:gd name="T65" fmla="*/ 573 h 609"/>
                <a:gd name="T66" fmla="*/ 194 w 475"/>
                <a:gd name="T67" fmla="*/ 561 h 609"/>
                <a:gd name="T68" fmla="*/ 186 w 475"/>
                <a:gd name="T69" fmla="*/ 478 h 609"/>
                <a:gd name="T70" fmla="*/ 191 w 475"/>
                <a:gd name="T71" fmla="*/ 428 h 609"/>
                <a:gd name="T72" fmla="*/ 176 w 475"/>
                <a:gd name="T73" fmla="*/ 347 h 609"/>
                <a:gd name="T74" fmla="*/ 158 w 475"/>
                <a:gd name="T75" fmla="*/ 343 h 609"/>
                <a:gd name="T76" fmla="*/ 160 w 475"/>
                <a:gd name="T77" fmla="*/ 308 h 609"/>
                <a:gd name="T78" fmla="*/ 177 w 475"/>
                <a:gd name="T79" fmla="*/ 280 h 609"/>
                <a:gd name="T80" fmla="*/ 181 w 475"/>
                <a:gd name="T81" fmla="*/ 270 h 609"/>
                <a:gd name="T82" fmla="*/ 170 w 475"/>
                <a:gd name="T83" fmla="*/ 225 h 609"/>
                <a:gd name="T84" fmla="*/ 172 w 475"/>
                <a:gd name="T85" fmla="*/ 180 h 609"/>
                <a:gd name="T86" fmla="*/ 98 w 475"/>
                <a:gd name="T87" fmla="*/ 132 h 609"/>
                <a:gd name="T88" fmla="*/ 81 w 475"/>
                <a:gd name="T89" fmla="*/ 120 h 609"/>
                <a:gd name="T90" fmla="*/ 31 w 475"/>
                <a:gd name="T91" fmla="*/ 57 h 609"/>
                <a:gd name="T92" fmla="*/ 5 w 475"/>
                <a:gd name="T93" fmla="*/ 35 h 609"/>
                <a:gd name="T94" fmla="*/ 7 w 475"/>
                <a:gd name="T95" fmla="*/ 26 h 609"/>
                <a:gd name="T96" fmla="*/ 11 w 475"/>
                <a:gd name="T97" fmla="*/ 20 h 609"/>
                <a:gd name="T98" fmla="*/ 10 w 475"/>
                <a:gd name="T99" fmla="*/ 9 h 609"/>
                <a:gd name="T100" fmla="*/ 47 w 475"/>
                <a:gd name="T101" fmla="*/ 53 h 609"/>
                <a:gd name="T102" fmla="*/ 102 w 475"/>
                <a:gd name="T103" fmla="*/ 109 h 609"/>
                <a:gd name="T104" fmla="*/ 191 w 475"/>
                <a:gd name="T105" fmla="*/ 135 h 609"/>
                <a:gd name="T106" fmla="*/ 207 w 475"/>
                <a:gd name="T107" fmla="*/ 119 h 609"/>
                <a:gd name="T108" fmla="*/ 201 w 475"/>
                <a:gd name="T109" fmla="*/ 105 h 609"/>
                <a:gd name="T110" fmla="*/ 205 w 475"/>
                <a:gd name="T111" fmla="*/ 93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75" h="609">
                  <a:moveTo>
                    <a:pt x="206" y="91"/>
                  </a:moveTo>
                  <a:cubicBezTo>
                    <a:pt x="206" y="91"/>
                    <a:pt x="210" y="68"/>
                    <a:pt x="221" y="63"/>
                  </a:cubicBezTo>
                  <a:cubicBezTo>
                    <a:pt x="221" y="63"/>
                    <a:pt x="239" y="50"/>
                    <a:pt x="254" y="70"/>
                  </a:cubicBezTo>
                  <a:cubicBezTo>
                    <a:pt x="254" y="70"/>
                    <a:pt x="262" y="78"/>
                    <a:pt x="260" y="91"/>
                  </a:cubicBezTo>
                  <a:cubicBezTo>
                    <a:pt x="260" y="91"/>
                    <a:pt x="259" y="97"/>
                    <a:pt x="259" y="97"/>
                  </a:cubicBezTo>
                  <a:cubicBezTo>
                    <a:pt x="266" y="95"/>
                    <a:pt x="262" y="104"/>
                    <a:pt x="260" y="106"/>
                  </a:cubicBezTo>
                  <a:cubicBezTo>
                    <a:pt x="257" y="110"/>
                    <a:pt x="257" y="110"/>
                    <a:pt x="255" y="109"/>
                  </a:cubicBezTo>
                  <a:cubicBezTo>
                    <a:pt x="255" y="109"/>
                    <a:pt x="247" y="119"/>
                    <a:pt x="245" y="125"/>
                  </a:cubicBezTo>
                  <a:cubicBezTo>
                    <a:pt x="244" y="131"/>
                    <a:pt x="247" y="132"/>
                    <a:pt x="247" y="132"/>
                  </a:cubicBezTo>
                  <a:cubicBezTo>
                    <a:pt x="247" y="132"/>
                    <a:pt x="254" y="132"/>
                    <a:pt x="260" y="136"/>
                  </a:cubicBezTo>
                  <a:cubicBezTo>
                    <a:pt x="265" y="140"/>
                    <a:pt x="288" y="133"/>
                    <a:pt x="299" y="140"/>
                  </a:cubicBezTo>
                  <a:cubicBezTo>
                    <a:pt x="310" y="146"/>
                    <a:pt x="358" y="143"/>
                    <a:pt x="362" y="143"/>
                  </a:cubicBezTo>
                  <a:cubicBezTo>
                    <a:pt x="366" y="143"/>
                    <a:pt x="396" y="122"/>
                    <a:pt x="396" y="122"/>
                  </a:cubicBezTo>
                  <a:cubicBezTo>
                    <a:pt x="396" y="122"/>
                    <a:pt x="418" y="109"/>
                    <a:pt x="422" y="105"/>
                  </a:cubicBezTo>
                  <a:cubicBezTo>
                    <a:pt x="425" y="102"/>
                    <a:pt x="475" y="78"/>
                    <a:pt x="471" y="87"/>
                  </a:cubicBezTo>
                  <a:cubicBezTo>
                    <a:pt x="471" y="87"/>
                    <a:pt x="454" y="96"/>
                    <a:pt x="452" y="96"/>
                  </a:cubicBezTo>
                  <a:cubicBezTo>
                    <a:pt x="451" y="96"/>
                    <a:pt x="455" y="98"/>
                    <a:pt x="455" y="100"/>
                  </a:cubicBezTo>
                  <a:cubicBezTo>
                    <a:pt x="455" y="102"/>
                    <a:pt x="451" y="103"/>
                    <a:pt x="452" y="104"/>
                  </a:cubicBezTo>
                  <a:cubicBezTo>
                    <a:pt x="459" y="108"/>
                    <a:pt x="452" y="109"/>
                    <a:pt x="454" y="110"/>
                  </a:cubicBezTo>
                  <a:cubicBezTo>
                    <a:pt x="460" y="115"/>
                    <a:pt x="451" y="118"/>
                    <a:pt x="451" y="118"/>
                  </a:cubicBezTo>
                  <a:cubicBezTo>
                    <a:pt x="451" y="118"/>
                    <a:pt x="444" y="120"/>
                    <a:pt x="442" y="120"/>
                  </a:cubicBezTo>
                  <a:cubicBezTo>
                    <a:pt x="440" y="120"/>
                    <a:pt x="435" y="121"/>
                    <a:pt x="435" y="121"/>
                  </a:cubicBezTo>
                  <a:cubicBezTo>
                    <a:pt x="435" y="121"/>
                    <a:pt x="433" y="122"/>
                    <a:pt x="430" y="122"/>
                  </a:cubicBezTo>
                  <a:cubicBezTo>
                    <a:pt x="427" y="123"/>
                    <a:pt x="423" y="124"/>
                    <a:pt x="423" y="124"/>
                  </a:cubicBezTo>
                  <a:cubicBezTo>
                    <a:pt x="423" y="124"/>
                    <a:pt x="423" y="124"/>
                    <a:pt x="421" y="127"/>
                  </a:cubicBezTo>
                  <a:cubicBezTo>
                    <a:pt x="418" y="129"/>
                    <a:pt x="408" y="141"/>
                    <a:pt x="404" y="144"/>
                  </a:cubicBezTo>
                  <a:cubicBezTo>
                    <a:pt x="400" y="148"/>
                    <a:pt x="383" y="159"/>
                    <a:pt x="383" y="159"/>
                  </a:cubicBezTo>
                  <a:cubicBezTo>
                    <a:pt x="383" y="159"/>
                    <a:pt x="377" y="163"/>
                    <a:pt x="373" y="166"/>
                  </a:cubicBezTo>
                  <a:cubicBezTo>
                    <a:pt x="371" y="167"/>
                    <a:pt x="372" y="169"/>
                    <a:pt x="359" y="167"/>
                  </a:cubicBezTo>
                  <a:cubicBezTo>
                    <a:pt x="356" y="167"/>
                    <a:pt x="343" y="168"/>
                    <a:pt x="343" y="168"/>
                  </a:cubicBezTo>
                  <a:cubicBezTo>
                    <a:pt x="343" y="168"/>
                    <a:pt x="320" y="178"/>
                    <a:pt x="291" y="166"/>
                  </a:cubicBezTo>
                  <a:cubicBezTo>
                    <a:pt x="291" y="166"/>
                    <a:pt x="283" y="165"/>
                    <a:pt x="283" y="170"/>
                  </a:cubicBezTo>
                  <a:cubicBezTo>
                    <a:pt x="282" y="175"/>
                    <a:pt x="280" y="181"/>
                    <a:pt x="279" y="188"/>
                  </a:cubicBezTo>
                  <a:cubicBezTo>
                    <a:pt x="277" y="194"/>
                    <a:pt x="281" y="207"/>
                    <a:pt x="281" y="207"/>
                  </a:cubicBezTo>
                  <a:cubicBezTo>
                    <a:pt x="281" y="207"/>
                    <a:pt x="266" y="263"/>
                    <a:pt x="266" y="267"/>
                  </a:cubicBezTo>
                  <a:cubicBezTo>
                    <a:pt x="265" y="271"/>
                    <a:pt x="279" y="282"/>
                    <a:pt x="280" y="285"/>
                  </a:cubicBezTo>
                  <a:cubicBezTo>
                    <a:pt x="280" y="289"/>
                    <a:pt x="281" y="314"/>
                    <a:pt x="281" y="314"/>
                  </a:cubicBezTo>
                  <a:cubicBezTo>
                    <a:pt x="281" y="314"/>
                    <a:pt x="277" y="334"/>
                    <a:pt x="280" y="337"/>
                  </a:cubicBezTo>
                  <a:cubicBezTo>
                    <a:pt x="280" y="337"/>
                    <a:pt x="282" y="339"/>
                    <a:pt x="278" y="342"/>
                  </a:cubicBezTo>
                  <a:cubicBezTo>
                    <a:pt x="273" y="346"/>
                    <a:pt x="273" y="348"/>
                    <a:pt x="273" y="348"/>
                  </a:cubicBezTo>
                  <a:cubicBezTo>
                    <a:pt x="273" y="348"/>
                    <a:pt x="274" y="378"/>
                    <a:pt x="272" y="388"/>
                  </a:cubicBezTo>
                  <a:cubicBezTo>
                    <a:pt x="270" y="398"/>
                    <a:pt x="267" y="442"/>
                    <a:pt x="256" y="444"/>
                  </a:cubicBezTo>
                  <a:cubicBezTo>
                    <a:pt x="256" y="444"/>
                    <a:pt x="247" y="446"/>
                    <a:pt x="241" y="438"/>
                  </a:cubicBezTo>
                  <a:cubicBezTo>
                    <a:pt x="241" y="438"/>
                    <a:pt x="235" y="433"/>
                    <a:pt x="236" y="430"/>
                  </a:cubicBezTo>
                  <a:cubicBezTo>
                    <a:pt x="236" y="426"/>
                    <a:pt x="236" y="426"/>
                    <a:pt x="236" y="426"/>
                  </a:cubicBezTo>
                  <a:cubicBezTo>
                    <a:pt x="236" y="426"/>
                    <a:pt x="231" y="415"/>
                    <a:pt x="232" y="410"/>
                  </a:cubicBezTo>
                  <a:cubicBezTo>
                    <a:pt x="231" y="395"/>
                    <a:pt x="231" y="395"/>
                    <a:pt x="231" y="395"/>
                  </a:cubicBezTo>
                  <a:cubicBezTo>
                    <a:pt x="231" y="395"/>
                    <a:pt x="228" y="393"/>
                    <a:pt x="227" y="391"/>
                  </a:cubicBezTo>
                  <a:cubicBezTo>
                    <a:pt x="226" y="389"/>
                    <a:pt x="225" y="385"/>
                    <a:pt x="225" y="385"/>
                  </a:cubicBezTo>
                  <a:cubicBezTo>
                    <a:pt x="225" y="385"/>
                    <a:pt x="219" y="410"/>
                    <a:pt x="220" y="415"/>
                  </a:cubicBezTo>
                  <a:cubicBezTo>
                    <a:pt x="221" y="420"/>
                    <a:pt x="220" y="431"/>
                    <a:pt x="220" y="431"/>
                  </a:cubicBezTo>
                  <a:cubicBezTo>
                    <a:pt x="220" y="431"/>
                    <a:pt x="223" y="439"/>
                    <a:pt x="220" y="445"/>
                  </a:cubicBezTo>
                  <a:cubicBezTo>
                    <a:pt x="218" y="450"/>
                    <a:pt x="217" y="457"/>
                    <a:pt x="217" y="457"/>
                  </a:cubicBezTo>
                  <a:cubicBezTo>
                    <a:pt x="217" y="457"/>
                    <a:pt x="222" y="470"/>
                    <a:pt x="220" y="477"/>
                  </a:cubicBezTo>
                  <a:cubicBezTo>
                    <a:pt x="219" y="484"/>
                    <a:pt x="214" y="513"/>
                    <a:pt x="214" y="513"/>
                  </a:cubicBezTo>
                  <a:cubicBezTo>
                    <a:pt x="214" y="513"/>
                    <a:pt x="213" y="553"/>
                    <a:pt x="214" y="556"/>
                  </a:cubicBezTo>
                  <a:cubicBezTo>
                    <a:pt x="216" y="559"/>
                    <a:pt x="224" y="567"/>
                    <a:pt x="223" y="571"/>
                  </a:cubicBezTo>
                  <a:cubicBezTo>
                    <a:pt x="222" y="575"/>
                    <a:pt x="225" y="577"/>
                    <a:pt x="226" y="581"/>
                  </a:cubicBezTo>
                  <a:cubicBezTo>
                    <a:pt x="228" y="584"/>
                    <a:pt x="225" y="591"/>
                    <a:pt x="225" y="591"/>
                  </a:cubicBezTo>
                  <a:cubicBezTo>
                    <a:pt x="225" y="591"/>
                    <a:pt x="231" y="597"/>
                    <a:pt x="228" y="598"/>
                  </a:cubicBezTo>
                  <a:cubicBezTo>
                    <a:pt x="226" y="599"/>
                    <a:pt x="208" y="605"/>
                    <a:pt x="206" y="607"/>
                  </a:cubicBezTo>
                  <a:cubicBezTo>
                    <a:pt x="203" y="609"/>
                    <a:pt x="196" y="605"/>
                    <a:pt x="195" y="602"/>
                  </a:cubicBezTo>
                  <a:cubicBezTo>
                    <a:pt x="194" y="600"/>
                    <a:pt x="196" y="595"/>
                    <a:pt x="195" y="593"/>
                  </a:cubicBezTo>
                  <a:cubicBezTo>
                    <a:pt x="194" y="591"/>
                    <a:pt x="195" y="588"/>
                    <a:pt x="195" y="588"/>
                  </a:cubicBezTo>
                  <a:cubicBezTo>
                    <a:pt x="194" y="581"/>
                    <a:pt x="194" y="581"/>
                    <a:pt x="194" y="581"/>
                  </a:cubicBezTo>
                  <a:cubicBezTo>
                    <a:pt x="194" y="573"/>
                    <a:pt x="194" y="573"/>
                    <a:pt x="194" y="573"/>
                  </a:cubicBezTo>
                  <a:cubicBezTo>
                    <a:pt x="194" y="573"/>
                    <a:pt x="196" y="571"/>
                    <a:pt x="194" y="568"/>
                  </a:cubicBezTo>
                  <a:cubicBezTo>
                    <a:pt x="192" y="565"/>
                    <a:pt x="194" y="561"/>
                    <a:pt x="194" y="561"/>
                  </a:cubicBezTo>
                  <a:cubicBezTo>
                    <a:pt x="196" y="558"/>
                    <a:pt x="196" y="558"/>
                    <a:pt x="196" y="558"/>
                  </a:cubicBezTo>
                  <a:cubicBezTo>
                    <a:pt x="196" y="558"/>
                    <a:pt x="186" y="484"/>
                    <a:pt x="186" y="478"/>
                  </a:cubicBezTo>
                  <a:cubicBezTo>
                    <a:pt x="187" y="471"/>
                    <a:pt x="187" y="453"/>
                    <a:pt x="190" y="453"/>
                  </a:cubicBezTo>
                  <a:cubicBezTo>
                    <a:pt x="192" y="453"/>
                    <a:pt x="192" y="432"/>
                    <a:pt x="191" y="428"/>
                  </a:cubicBezTo>
                  <a:cubicBezTo>
                    <a:pt x="191" y="424"/>
                    <a:pt x="189" y="422"/>
                    <a:pt x="187" y="417"/>
                  </a:cubicBezTo>
                  <a:cubicBezTo>
                    <a:pt x="185" y="412"/>
                    <a:pt x="173" y="376"/>
                    <a:pt x="176" y="347"/>
                  </a:cubicBezTo>
                  <a:cubicBezTo>
                    <a:pt x="177" y="336"/>
                    <a:pt x="175" y="356"/>
                    <a:pt x="166" y="344"/>
                  </a:cubicBezTo>
                  <a:cubicBezTo>
                    <a:pt x="163" y="340"/>
                    <a:pt x="158" y="343"/>
                    <a:pt x="158" y="343"/>
                  </a:cubicBezTo>
                  <a:cubicBezTo>
                    <a:pt x="158" y="343"/>
                    <a:pt x="141" y="347"/>
                    <a:pt x="155" y="329"/>
                  </a:cubicBezTo>
                  <a:cubicBezTo>
                    <a:pt x="159" y="323"/>
                    <a:pt x="160" y="310"/>
                    <a:pt x="160" y="308"/>
                  </a:cubicBezTo>
                  <a:cubicBezTo>
                    <a:pt x="160" y="306"/>
                    <a:pt x="163" y="306"/>
                    <a:pt x="163" y="306"/>
                  </a:cubicBezTo>
                  <a:cubicBezTo>
                    <a:pt x="163" y="306"/>
                    <a:pt x="174" y="280"/>
                    <a:pt x="177" y="280"/>
                  </a:cubicBezTo>
                  <a:cubicBezTo>
                    <a:pt x="180" y="280"/>
                    <a:pt x="183" y="275"/>
                    <a:pt x="183" y="275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76" y="263"/>
                    <a:pt x="173" y="260"/>
                  </a:cubicBezTo>
                  <a:cubicBezTo>
                    <a:pt x="170" y="256"/>
                    <a:pt x="170" y="225"/>
                    <a:pt x="170" y="225"/>
                  </a:cubicBezTo>
                  <a:cubicBezTo>
                    <a:pt x="170" y="196"/>
                    <a:pt x="170" y="196"/>
                    <a:pt x="170" y="196"/>
                  </a:cubicBezTo>
                  <a:cubicBezTo>
                    <a:pt x="170" y="196"/>
                    <a:pt x="172" y="182"/>
                    <a:pt x="172" y="180"/>
                  </a:cubicBezTo>
                  <a:cubicBezTo>
                    <a:pt x="172" y="178"/>
                    <a:pt x="162" y="159"/>
                    <a:pt x="159" y="157"/>
                  </a:cubicBezTo>
                  <a:cubicBezTo>
                    <a:pt x="156" y="155"/>
                    <a:pt x="121" y="154"/>
                    <a:pt x="98" y="132"/>
                  </a:cubicBezTo>
                  <a:cubicBezTo>
                    <a:pt x="98" y="132"/>
                    <a:pt x="94" y="131"/>
                    <a:pt x="87" y="128"/>
                  </a:cubicBezTo>
                  <a:cubicBezTo>
                    <a:pt x="86" y="128"/>
                    <a:pt x="82" y="121"/>
                    <a:pt x="81" y="120"/>
                  </a:cubicBezTo>
                  <a:cubicBezTo>
                    <a:pt x="64" y="111"/>
                    <a:pt x="43" y="86"/>
                    <a:pt x="36" y="64"/>
                  </a:cubicBezTo>
                  <a:cubicBezTo>
                    <a:pt x="36" y="64"/>
                    <a:pt x="32" y="57"/>
                    <a:pt x="31" y="57"/>
                  </a:cubicBezTo>
                  <a:cubicBezTo>
                    <a:pt x="30" y="57"/>
                    <a:pt x="17" y="52"/>
                    <a:pt x="14" y="50"/>
                  </a:cubicBezTo>
                  <a:cubicBezTo>
                    <a:pt x="7" y="46"/>
                    <a:pt x="1" y="38"/>
                    <a:pt x="5" y="35"/>
                  </a:cubicBezTo>
                  <a:cubicBezTo>
                    <a:pt x="6" y="34"/>
                    <a:pt x="3" y="31"/>
                    <a:pt x="5" y="28"/>
                  </a:cubicBezTo>
                  <a:cubicBezTo>
                    <a:pt x="5" y="27"/>
                    <a:pt x="6" y="27"/>
                    <a:pt x="7" y="26"/>
                  </a:cubicBezTo>
                  <a:cubicBezTo>
                    <a:pt x="7" y="25"/>
                    <a:pt x="7" y="22"/>
                    <a:pt x="7" y="20"/>
                  </a:cubicBezTo>
                  <a:cubicBezTo>
                    <a:pt x="8" y="18"/>
                    <a:pt x="11" y="19"/>
                    <a:pt x="11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2" y="0"/>
                    <a:pt x="10" y="9"/>
                  </a:cubicBezTo>
                  <a:cubicBezTo>
                    <a:pt x="14" y="12"/>
                    <a:pt x="23" y="19"/>
                    <a:pt x="30" y="28"/>
                  </a:cubicBezTo>
                  <a:cubicBezTo>
                    <a:pt x="39" y="39"/>
                    <a:pt x="47" y="53"/>
                    <a:pt x="47" y="53"/>
                  </a:cubicBezTo>
                  <a:cubicBezTo>
                    <a:pt x="47" y="53"/>
                    <a:pt x="63" y="66"/>
                    <a:pt x="75" y="78"/>
                  </a:cubicBezTo>
                  <a:cubicBezTo>
                    <a:pt x="90" y="93"/>
                    <a:pt x="101" y="108"/>
                    <a:pt x="102" y="109"/>
                  </a:cubicBezTo>
                  <a:cubicBezTo>
                    <a:pt x="106" y="112"/>
                    <a:pt x="116" y="111"/>
                    <a:pt x="151" y="126"/>
                  </a:cubicBezTo>
                  <a:cubicBezTo>
                    <a:pt x="154" y="128"/>
                    <a:pt x="163" y="122"/>
                    <a:pt x="191" y="135"/>
                  </a:cubicBezTo>
                  <a:cubicBezTo>
                    <a:pt x="191" y="135"/>
                    <a:pt x="199" y="131"/>
                    <a:pt x="206" y="128"/>
                  </a:cubicBezTo>
                  <a:cubicBezTo>
                    <a:pt x="210" y="126"/>
                    <a:pt x="207" y="119"/>
                    <a:pt x="207" y="119"/>
                  </a:cubicBezTo>
                  <a:cubicBezTo>
                    <a:pt x="207" y="119"/>
                    <a:pt x="206" y="109"/>
                    <a:pt x="204" y="108"/>
                  </a:cubicBezTo>
                  <a:cubicBezTo>
                    <a:pt x="204" y="108"/>
                    <a:pt x="201" y="105"/>
                    <a:pt x="201" y="105"/>
                  </a:cubicBezTo>
                  <a:cubicBezTo>
                    <a:pt x="201" y="105"/>
                    <a:pt x="199" y="94"/>
                    <a:pt x="201" y="93"/>
                  </a:cubicBezTo>
                  <a:cubicBezTo>
                    <a:pt x="203" y="92"/>
                    <a:pt x="205" y="93"/>
                    <a:pt x="205" y="93"/>
                  </a:cubicBezTo>
                  <a:lnTo>
                    <a:pt x="206" y="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786757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i$liḋe-Oval 6"/>
          <p:cNvSpPr/>
          <p:nvPr/>
        </p:nvSpPr>
        <p:spPr>
          <a:xfrm>
            <a:off x="2768549" y="3795254"/>
            <a:ext cx="1216897" cy="522886"/>
          </a:xfrm>
          <a:prstGeom prst="ellipse">
            <a:avLst/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i$liḋe-Teardrop 3"/>
          <p:cNvSpPr/>
          <p:nvPr/>
        </p:nvSpPr>
        <p:spPr>
          <a:xfrm rot="8100000">
            <a:off x="2476501" y="1877065"/>
            <a:ext cx="1800994" cy="1800993"/>
          </a:xfrm>
          <a:prstGeom prst="teardrop">
            <a:avLst/>
          </a:prstGeom>
          <a:solidFill>
            <a:srgbClr val="0169FC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" name="i$liḋe-Oval 7"/>
          <p:cNvSpPr/>
          <p:nvPr/>
        </p:nvSpPr>
        <p:spPr>
          <a:xfrm>
            <a:off x="5487553" y="3795254"/>
            <a:ext cx="1216897" cy="522886"/>
          </a:xfrm>
          <a:prstGeom prst="ellipse">
            <a:avLst/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i$liḋe-Oval 8"/>
          <p:cNvSpPr/>
          <p:nvPr/>
        </p:nvSpPr>
        <p:spPr>
          <a:xfrm>
            <a:off x="8206556" y="3795254"/>
            <a:ext cx="1216897" cy="522886"/>
          </a:xfrm>
          <a:prstGeom prst="ellipse">
            <a:avLst/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" name="i$liḋe-Teardrop 4"/>
          <p:cNvSpPr/>
          <p:nvPr/>
        </p:nvSpPr>
        <p:spPr>
          <a:xfrm rot="8100000">
            <a:off x="5195504" y="1877065"/>
            <a:ext cx="1800994" cy="1800993"/>
          </a:xfrm>
          <a:prstGeom prst="teardrop">
            <a:avLst/>
          </a:prstGeom>
          <a:solidFill>
            <a:srgbClr val="27BAFD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" name="i$liḋe-Teardrop 5"/>
          <p:cNvSpPr/>
          <p:nvPr/>
        </p:nvSpPr>
        <p:spPr>
          <a:xfrm rot="8100000">
            <a:off x="7914508" y="1877065"/>
            <a:ext cx="1800994" cy="1800993"/>
          </a:xfrm>
          <a:prstGeom prst="teardrop">
            <a:avLst/>
          </a:prstGeom>
          <a:solidFill>
            <a:srgbClr val="0169FC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" name="i$liḋe-Rectangle 10"/>
          <p:cNvSpPr/>
          <p:nvPr/>
        </p:nvSpPr>
        <p:spPr>
          <a:xfrm>
            <a:off x="2643592" y="2893795"/>
            <a:ext cx="1512869" cy="243596"/>
          </a:xfrm>
          <a:prstGeom prst="rect">
            <a:avLst/>
          </a:prstGeom>
        </p:spPr>
        <p:txBody>
          <a:bodyPr wrap="none" lIns="0" tIns="0" rIns="0" bIns="0" anchor="ctr" anchorCtr="1">
            <a:normAutofit fontScale="90000" lnSpcReduction="10000"/>
          </a:bodyPr>
          <a:lstStyle/>
          <a:p>
            <a:pPr algn="ctr" defTabSz="1218323">
              <a:spcBef>
                <a:spcPct val="0"/>
              </a:spcBef>
              <a:defRPr/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42" name="i$liḋe-Freeform: Shape 11">
            <a:extLst>
              <a:ext uri="{FF2B5EF4-FFF2-40B4-BE49-F238E27FC236}">
                <a16:creationId xmlns:a16="http://schemas.microsoft.com/office/drawing/2014/main" id="{DD91B465-8367-9F16-9A68-3AA9306940C9}"/>
              </a:ext>
            </a:extLst>
          </p:cNvPr>
          <p:cNvSpPr/>
          <p:nvPr/>
        </p:nvSpPr>
        <p:spPr bwMode="auto">
          <a:xfrm>
            <a:off x="3142150" y="2167347"/>
            <a:ext cx="469694" cy="402641"/>
          </a:xfrm>
          <a:custGeom>
            <a:avLst/>
            <a:gdLst>
              <a:gd name="T0" fmla="*/ 4514 w 4735"/>
              <a:gd name="T1" fmla="*/ 0 h 4065"/>
              <a:gd name="T2" fmla="*/ 222 w 4735"/>
              <a:gd name="T3" fmla="*/ 0 h 4065"/>
              <a:gd name="T4" fmla="*/ 0 w 4735"/>
              <a:gd name="T5" fmla="*/ 222 h 4065"/>
              <a:gd name="T6" fmla="*/ 0 w 4735"/>
              <a:gd name="T7" fmla="*/ 3081 h 4065"/>
              <a:gd name="T8" fmla="*/ 222 w 4735"/>
              <a:gd name="T9" fmla="*/ 3303 h 4065"/>
              <a:gd name="T10" fmla="*/ 1835 w 4735"/>
              <a:gd name="T11" fmla="*/ 3303 h 4065"/>
              <a:gd name="T12" fmla="*/ 1835 w 4735"/>
              <a:gd name="T13" fmla="*/ 3551 h 4065"/>
              <a:gd name="T14" fmla="*/ 1241 w 4735"/>
              <a:gd name="T15" fmla="*/ 3551 h 4065"/>
              <a:gd name="T16" fmla="*/ 956 w 4735"/>
              <a:gd name="T17" fmla="*/ 4065 h 4065"/>
              <a:gd name="T18" fmla="*/ 3779 w 4735"/>
              <a:gd name="T19" fmla="*/ 4065 h 4065"/>
              <a:gd name="T20" fmla="*/ 3495 w 4735"/>
              <a:gd name="T21" fmla="*/ 3551 h 4065"/>
              <a:gd name="T22" fmla="*/ 2901 w 4735"/>
              <a:gd name="T23" fmla="*/ 3551 h 4065"/>
              <a:gd name="T24" fmla="*/ 2901 w 4735"/>
              <a:gd name="T25" fmla="*/ 3303 h 4065"/>
              <a:gd name="T26" fmla="*/ 4514 w 4735"/>
              <a:gd name="T27" fmla="*/ 3303 h 4065"/>
              <a:gd name="T28" fmla="*/ 4735 w 4735"/>
              <a:gd name="T29" fmla="*/ 3081 h 4065"/>
              <a:gd name="T30" fmla="*/ 4735 w 4735"/>
              <a:gd name="T31" fmla="*/ 222 h 4065"/>
              <a:gd name="T32" fmla="*/ 4514 w 4735"/>
              <a:gd name="T33" fmla="*/ 0 h 4065"/>
              <a:gd name="T34" fmla="*/ 4292 w 4735"/>
              <a:gd name="T35" fmla="*/ 2860 h 4065"/>
              <a:gd name="T36" fmla="*/ 443 w 4735"/>
              <a:gd name="T37" fmla="*/ 2860 h 4065"/>
              <a:gd name="T38" fmla="*/ 443 w 4735"/>
              <a:gd name="T39" fmla="*/ 444 h 4065"/>
              <a:gd name="T40" fmla="*/ 4292 w 4735"/>
              <a:gd name="T41" fmla="*/ 444 h 4065"/>
              <a:gd name="T42" fmla="*/ 4292 w 4735"/>
              <a:gd name="T43" fmla="*/ 2860 h 40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735" h="4065">
                <a:moveTo>
                  <a:pt x="4514" y="0"/>
                </a:moveTo>
                <a:lnTo>
                  <a:pt x="222" y="0"/>
                </a:lnTo>
                <a:cubicBezTo>
                  <a:pt x="99" y="0"/>
                  <a:pt x="0" y="99"/>
                  <a:pt x="0" y="222"/>
                </a:cubicBezTo>
                <a:lnTo>
                  <a:pt x="0" y="3081"/>
                </a:lnTo>
                <a:cubicBezTo>
                  <a:pt x="0" y="3204"/>
                  <a:pt x="99" y="3303"/>
                  <a:pt x="222" y="3303"/>
                </a:cubicBezTo>
                <a:lnTo>
                  <a:pt x="1835" y="3303"/>
                </a:lnTo>
                <a:lnTo>
                  <a:pt x="1835" y="3551"/>
                </a:lnTo>
                <a:lnTo>
                  <a:pt x="1241" y="3551"/>
                </a:lnTo>
                <a:lnTo>
                  <a:pt x="956" y="4065"/>
                </a:lnTo>
                <a:lnTo>
                  <a:pt x="3779" y="4065"/>
                </a:lnTo>
                <a:lnTo>
                  <a:pt x="3495" y="3551"/>
                </a:lnTo>
                <a:lnTo>
                  <a:pt x="2901" y="3551"/>
                </a:lnTo>
                <a:lnTo>
                  <a:pt x="2901" y="3303"/>
                </a:lnTo>
                <a:lnTo>
                  <a:pt x="4514" y="3303"/>
                </a:lnTo>
                <a:cubicBezTo>
                  <a:pt x="4636" y="3303"/>
                  <a:pt x="4735" y="3204"/>
                  <a:pt x="4735" y="3081"/>
                </a:cubicBezTo>
                <a:lnTo>
                  <a:pt x="4735" y="222"/>
                </a:lnTo>
                <a:cubicBezTo>
                  <a:pt x="4735" y="99"/>
                  <a:pt x="4636" y="0"/>
                  <a:pt x="4514" y="0"/>
                </a:cubicBezTo>
                <a:close/>
                <a:moveTo>
                  <a:pt x="4292" y="2860"/>
                </a:moveTo>
                <a:lnTo>
                  <a:pt x="443" y="2860"/>
                </a:lnTo>
                <a:lnTo>
                  <a:pt x="443" y="444"/>
                </a:lnTo>
                <a:lnTo>
                  <a:pt x="4292" y="444"/>
                </a:lnTo>
                <a:lnTo>
                  <a:pt x="4292" y="28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" name="i$liḋe-Rectangle 13"/>
          <p:cNvSpPr/>
          <p:nvPr/>
        </p:nvSpPr>
        <p:spPr>
          <a:xfrm>
            <a:off x="5317924" y="2893795"/>
            <a:ext cx="1512869" cy="243596"/>
          </a:xfrm>
          <a:prstGeom prst="rect">
            <a:avLst/>
          </a:prstGeom>
        </p:spPr>
        <p:txBody>
          <a:bodyPr wrap="none" lIns="0" tIns="0" rIns="0" bIns="0" anchor="ctr" anchorCtr="1">
            <a:normAutofit fontScale="90000" lnSpcReduction="10000"/>
          </a:bodyPr>
          <a:lstStyle/>
          <a:p>
            <a:pPr algn="ctr" defTabSz="1218323">
              <a:spcBef>
                <a:spcPct val="0"/>
              </a:spcBef>
              <a:defRPr/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3" name="i$liḋe-Rectangle 15"/>
          <p:cNvSpPr/>
          <p:nvPr/>
        </p:nvSpPr>
        <p:spPr>
          <a:xfrm>
            <a:off x="8058570" y="2893795"/>
            <a:ext cx="1512869" cy="243596"/>
          </a:xfrm>
          <a:prstGeom prst="rect">
            <a:avLst/>
          </a:prstGeom>
        </p:spPr>
        <p:txBody>
          <a:bodyPr wrap="none" lIns="0" tIns="0" rIns="0" bIns="0" anchor="ctr" anchorCtr="1">
            <a:normAutofit fontScale="90000" lnSpcReduction="10000"/>
          </a:bodyPr>
          <a:lstStyle/>
          <a:p>
            <a:pPr algn="ctr" defTabSz="1218323">
              <a:spcBef>
                <a:spcPct val="0"/>
              </a:spcBef>
              <a:defRPr/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4" name="i$liḋe-Freeform: Shape 16"/>
          <p:cNvSpPr/>
          <p:nvPr/>
        </p:nvSpPr>
        <p:spPr bwMode="auto">
          <a:xfrm>
            <a:off x="8550023" y="2133820"/>
            <a:ext cx="529963" cy="528980"/>
          </a:xfrm>
          <a:custGeom>
            <a:avLst/>
            <a:gdLst>
              <a:gd name="T0" fmla="*/ 164 w 204"/>
              <a:gd name="T1" fmla="*/ 0 h 204"/>
              <a:gd name="T2" fmla="*/ 39 w 204"/>
              <a:gd name="T3" fmla="*/ 0 h 204"/>
              <a:gd name="T4" fmla="*/ 0 w 204"/>
              <a:gd name="T5" fmla="*/ 39 h 204"/>
              <a:gd name="T6" fmla="*/ 0 w 204"/>
              <a:gd name="T7" fmla="*/ 81 h 204"/>
              <a:gd name="T8" fmla="*/ 0 w 204"/>
              <a:gd name="T9" fmla="*/ 164 h 204"/>
              <a:gd name="T10" fmla="*/ 39 w 204"/>
              <a:gd name="T11" fmla="*/ 204 h 204"/>
              <a:gd name="T12" fmla="*/ 164 w 204"/>
              <a:gd name="T13" fmla="*/ 204 h 204"/>
              <a:gd name="T14" fmla="*/ 204 w 204"/>
              <a:gd name="T15" fmla="*/ 164 h 204"/>
              <a:gd name="T16" fmla="*/ 204 w 204"/>
              <a:gd name="T17" fmla="*/ 81 h 204"/>
              <a:gd name="T18" fmla="*/ 204 w 204"/>
              <a:gd name="T19" fmla="*/ 39 h 204"/>
              <a:gd name="T20" fmla="*/ 164 w 204"/>
              <a:gd name="T21" fmla="*/ 0 h 204"/>
              <a:gd name="T22" fmla="*/ 176 w 204"/>
              <a:gd name="T23" fmla="*/ 23 h 204"/>
              <a:gd name="T24" fmla="*/ 180 w 204"/>
              <a:gd name="T25" fmla="*/ 23 h 204"/>
              <a:gd name="T26" fmla="*/ 180 w 204"/>
              <a:gd name="T27" fmla="*/ 28 h 204"/>
              <a:gd name="T28" fmla="*/ 180 w 204"/>
              <a:gd name="T29" fmla="*/ 58 h 204"/>
              <a:gd name="T30" fmla="*/ 146 w 204"/>
              <a:gd name="T31" fmla="*/ 58 h 204"/>
              <a:gd name="T32" fmla="*/ 146 w 204"/>
              <a:gd name="T33" fmla="*/ 24 h 204"/>
              <a:gd name="T34" fmla="*/ 176 w 204"/>
              <a:gd name="T35" fmla="*/ 23 h 204"/>
              <a:gd name="T36" fmla="*/ 73 w 204"/>
              <a:gd name="T37" fmla="*/ 81 h 204"/>
              <a:gd name="T38" fmla="*/ 102 w 204"/>
              <a:gd name="T39" fmla="*/ 66 h 204"/>
              <a:gd name="T40" fmla="*/ 131 w 204"/>
              <a:gd name="T41" fmla="*/ 81 h 204"/>
              <a:gd name="T42" fmla="*/ 138 w 204"/>
              <a:gd name="T43" fmla="*/ 102 h 204"/>
              <a:gd name="T44" fmla="*/ 102 w 204"/>
              <a:gd name="T45" fmla="*/ 138 h 204"/>
              <a:gd name="T46" fmla="*/ 66 w 204"/>
              <a:gd name="T47" fmla="*/ 102 h 204"/>
              <a:gd name="T48" fmla="*/ 73 w 204"/>
              <a:gd name="T49" fmla="*/ 81 h 204"/>
              <a:gd name="T50" fmla="*/ 184 w 204"/>
              <a:gd name="T51" fmla="*/ 164 h 204"/>
              <a:gd name="T52" fmla="*/ 164 w 204"/>
              <a:gd name="T53" fmla="*/ 184 h 204"/>
              <a:gd name="T54" fmla="*/ 39 w 204"/>
              <a:gd name="T55" fmla="*/ 184 h 204"/>
              <a:gd name="T56" fmla="*/ 20 w 204"/>
              <a:gd name="T57" fmla="*/ 164 h 204"/>
              <a:gd name="T58" fmla="*/ 20 w 204"/>
              <a:gd name="T59" fmla="*/ 81 h 204"/>
              <a:gd name="T60" fmla="*/ 50 w 204"/>
              <a:gd name="T61" fmla="*/ 81 h 204"/>
              <a:gd name="T62" fmla="*/ 46 w 204"/>
              <a:gd name="T63" fmla="*/ 102 h 204"/>
              <a:gd name="T64" fmla="*/ 102 w 204"/>
              <a:gd name="T65" fmla="*/ 158 h 204"/>
              <a:gd name="T66" fmla="*/ 157 w 204"/>
              <a:gd name="T67" fmla="*/ 102 h 204"/>
              <a:gd name="T68" fmla="*/ 153 w 204"/>
              <a:gd name="T69" fmla="*/ 81 h 204"/>
              <a:gd name="T70" fmla="*/ 184 w 204"/>
              <a:gd name="T71" fmla="*/ 81 h 204"/>
              <a:gd name="T72" fmla="*/ 184 w 204"/>
              <a:gd name="T73" fmla="*/ 164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4" h="204">
                <a:moveTo>
                  <a:pt x="164" y="0"/>
                </a:moveTo>
                <a:cubicBezTo>
                  <a:pt x="39" y="0"/>
                  <a:pt x="39" y="0"/>
                  <a:pt x="39" y="0"/>
                </a:cubicBezTo>
                <a:cubicBezTo>
                  <a:pt x="17" y="0"/>
                  <a:pt x="0" y="18"/>
                  <a:pt x="0" y="39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86"/>
                  <a:pt x="17" y="204"/>
                  <a:pt x="39" y="204"/>
                </a:cubicBezTo>
                <a:cubicBezTo>
                  <a:pt x="164" y="204"/>
                  <a:pt x="164" y="204"/>
                  <a:pt x="164" y="204"/>
                </a:cubicBezTo>
                <a:cubicBezTo>
                  <a:pt x="186" y="204"/>
                  <a:pt x="204" y="186"/>
                  <a:pt x="204" y="164"/>
                </a:cubicBezTo>
                <a:cubicBezTo>
                  <a:pt x="204" y="81"/>
                  <a:pt x="204" y="81"/>
                  <a:pt x="204" y="81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4" y="18"/>
                  <a:pt x="186" y="0"/>
                  <a:pt x="164" y="0"/>
                </a:cubicBezTo>
                <a:close/>
                <a:moveTo>
                  <a:pt x="176" y="23"/>
                </a:moveTo>
                <a:cubicBezTo>
                  <a:pt x="180" y="23"/>
                  <a:pt x="180" y="23"/>
                  <a:pt x="180" y="23"/>
                </a:cubicBezTo>
                <a:cubicBezTo>
                  <a:pt x="180" y="28"/>
                  <a:pt x="180" y="28"/>
                  <a:pt x="180" y="28"/>
                </a:cubicBezTo>
                <a:cubicBezTo>
                  <a:pt x="180" y="58"/>
                  <a:pt x="180" y="58"/>
                  <a:pt x="180" y="58"/>
                </a:cubicBezTo>
                <a:cubicBezTo>
                  <a:pt x="146" y="58"/>
                  <a:pt x="146" y="58"/>
                  <a:pt x="146" y="58"/>
                </a:cubicBezTo>
                <a:cubicBezTo>
                  <a:pt x="146" y="24"/>
                  <a:pt x="146" y="24"/>
                  <a:pt x="146" y="24"/>
                </a:cubicBezTo>
                <a:lnTo>
                  <a:pt x="176" y="23"/>
                </a:lnTo>
                <a:close/>
                <a:moveTo>
                  <a:pt x="73" y="81"/>
                </a:moveTo>
                <a:cubicBezTo>
                  <a:pt x="79" y="72"/>
                  <a:pt x="90" y="66"/>
                  <a:pt x="102" y="66"/>
                </a:cubicBezTo>
                <a:cubicBezTo>
                  <a:pt x="114" y="66"/>
                  <a:pt x="124" y="72"/>
                  <a:pt x="131" y="81"/>
                </a:cubicBezTo>
                <a:cubicBezTo>
                  <a:pt x="135" y="87"/>
                  <a:pt x="138" y="94"/>
                  <a:pt x="138" y="102"/>
                </a:cubicBezTo>
                <a:cubicBezTo>
                  <a:pt x="138" y="122"/>
                  <a:pt x="121" y="138"/>
                  <a:pt x="102" y="138"/>
                </a:cubicBezTo>
                <a:cubicBezTo>
                  <a:pt x="82" y="138"/>
                  <a:pt x="66" y="122"/>
                  <a:pt x="66" y="102"/>
                </a:cubicBezTo>
                <a:cubicBezTo>
                  <a:pt x="66" y="94"/>
                  <a:pt x="68" y="87"/>
                  <a:pt x="73" y="81"/>
                </a:cubicBezTo>
                <a:close/>
                <a:moveTo>
                  <a:pt x="184" y="164"/>
                </a:moveTo>
                <a:cubicBezTo>
                  <a:pt x="184" y="175"/>
                  <a:pt x="175" y="184"/>
                  <a:pt x="164" y="184"/>
                </a:cubicBezTo>
                <a:cubicBezTo>
                  <a:pt x="39" y="184"/>
                  <a:pt x="39" y="184"/>
                  <a:pt x="39" y="184"/>
                </a:cubicBezTo>
                <a:cubicBezTo>
                  <a:pt x="28" y="184"/>
                  <a:pt x="20" y="175"/>
                  <a:pt x="20" y="164"/>
                </a:cubicBezTo>
                <a:cubicBezTo>
                  <a:pt x="20" y="81"/>
                  <a:pt x="20" y="81"/>
                  <a:pt x="20" y="81"/>
                </a:cubicBezTo>
                <a:cubicBezTo>
                  <a:pt x="50" y="81"/>
                  <a:pt x="50" y="81"/>
                  <a:pt x="50" y="81"/>
                </a:cubicBezTo>
                <a:cubicBezTo>
                  <a:pt x="47" y="87"/>
                  <a:pt x="46" y="95"/>
                  <a:pt x="46" y="102"/>
                </a:cubicBezTo>
                <a:cubicBezTo>
                  <a:pt x="46" y="133"/>
                  <a:pt x="71" y="158"/>
                  <a:pt x="102" y="158"/>
                </a:cubicBezTo>
                <a:cubicBezTo>
                  <a:pt x="132" y="158"/>
                  <a:pt x="157" y="133"/>
                  <a:pt x="157" y="102"/>
                </a:cubicBezTo>
                <a:cubicBezTo>
                  <a:pt x="157" y="95"/>
                  <a:pt x="156" y="87"/>
                  <a:pt x="153" y="81"/>
                </a:cubicBezTo>
                <a:cubicBezTo>
                  <a:pt x="184" y="81"/>
                  <a:pt x="184" y="81"/>
                  <a:pt x="184" y="81"/>
                </a:cubicBezTo>
                <a:lnTo>
                  <a:pt x="184" y="1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3" name="i$liḋe-Freeform: Shape 17">
            <a:extLst>
              <a:ext uri="{FF2B5EF4-FFF2-40B4-BE49-F238E27FC236}">
                <a16:creationId xmlns:a16="http://schemas.microsoft.com/office/drawing/2014/main" id="{A722C41E-A0E7-D944-19F6-AF7748289B16}"/>
              </a:ext>
            </a:extLst>
          </p:cNvPr>
          <p:cNvSpPr/>
          <p:nvPr/>
        </p:nvSpPr>
        <p:spPr bwMode="auto">
          <a:xfrm>
            <a:off x="5895407" y="2115072"/>
            <a:ext cx="401189" cy="535045"/>
          </a:xfrm>
          <a:custGeom>
            <a:avLst/>
            <a:gdLst>
              <a:gd name="connsiteX0" fmla="*/ 326365 w 454935"/>
              <a:gd name="connsiteY0" fmla="*/ 478293 h 606722"/>
              <a:gd name="connsiteX1" fmla="*/ 454935 w 454935"/>
              <a:gd name="connsiteY1" fmla="*/ 478293 h 606722"/>
              <a:gd name="connsiteX2" fmla="*/ 326365 w 454935"/>
              <a:gd name="connsiteY2" fmla="*/ 606722 h 606722"/>
              <a:gd name="connsiteX3" fmla="*/ 120788 w 454935"/>
              <a:gd name="connsiteY3" fmla="*/ 342509 h 606722"/>
              <a:gd name="connsiteX4" fmla="*/ 120788 w 454935"/>
              <a:gd name="connsiteY4" fmla="*/ 382056 h 606722"/>
              <a:gd name="connsiteX5" fmla="*/ 334058 w 454935"/>
              <a:gd name="connsiteY5" fmla="*/ 382056 h 606722"/>
              <a:gd name="connsiteX6" fmla="*/ 334058 w 454935"/>
              <a:gd name="connsiteY6" fmla="*/ 342509 h 606722"/>
              <a:gd name="connsiteX7" fmla="*/ 120788 w 454935"/>
              <a:gd name="connsiteY7" fmla="*/ 254526 h 606722"/>
              <a:gd name="connsiteX8" fmla="*/ 120788 w 454935"/>
              <a:gd name="connsiteY8" fmla="*/ 294074 h 606722"/>
              <a:gd name="connsiteX9" fmla="*/ 334058 w 454935"/>
              <a:gd name="connsiteY9" fmla="*/ 294074 h 606722"/>
              <a:gd name="connsiteX10" fmla="*/ 334058 w 454935"/>
              <a:gd name="connsiteY10" fmla="*/ 254526 h 606722"/>
              <a:gd name="connsiteX11" fmla="*/ 120788 w 454935"/>
              <a:gd name="connsiteY11" fmla="*/ 166633 h 606722"/>
              <a:gd name="connsiteX12" fmla="*/ 120788 w 454935"/>
              <a:gd name="connsiteY12" fmla="*/ 206180 h 606722"/>
              <a:gd name="connsiteX13" fmla="*/ 334058 w 454935"/>
              <a:gd name="connsiteY13" fmla="*/ 206180 h 606722"/>
              <a:gd name="connsiteX14" fmla="*/ 334058 w 454935"/>
              <a:gd name="connsiteY14" fmla="*/ 166633 h 606722"/>
              <a:gd name="connsiteX15" fmla="*/ 120788 w 454935"/>
              <a:gd name="connsiteY15" fmla="*/ 78651 h 606722"/>
              <a:gd name="connsiteX16" fmla="*/ 120788 w 454935"/>
              <a:gd name="connsiteY16" fmla="*/ 118287 h 606722"/>
              <a:gd name="connsiteX17" fmla="*/ 334058 w 454935"/>
              <a:gd name="connsiteY17" fmla="*/ 118287 h 606722"/>
              <a:gd name="connsiteX18" fmla="*/ 334058 w 454935"/>
              <a:gd name="connsiteY18" fmla="*/ 78651 h 606722"/>
              <a:gd name="connsiteX19" fmla="*/ 0 w 454935"/>
              <a:gd name="connsiteY19" fmla="*/ 0 h 606722"/>
              <a:gd name="connsiteX20" fmla="*/ 454935 w 454935"/>
              <a:gd name="connsiteY20" fmla="*/ 0 h 606722"/>
              <a:gd name="connsiteX21" fmla="*/ 454935 w 454935"/>
              <a:gd name="connsiteY21" fmla="*/ 438756 h 606722"/>
              <a:gd name="connsiteX22" fmla="*/ 286704 w 454935"/>
              <a:gd name="connsiteY22" fmla="*/ 438756 h 606722"/>
              <a:gd name="connsiteX23" fmla="*/ 286704 w 454935"/>
              <a:gd name="connsiteY23" fmla="*/ 606722 h 606722"/>
              <a:gd name="connsiteX24" fmla="*/ 0 w 454935"/>
              <a:gd name="connsiteY24" fmla="*/ 606722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54935" h="606722">
                <a:moveTo>
                  <a:pt x="326365" y="478293"/>
                </a:moveTo>
                <a:lnTo>
                  <a:pt x="454935" y="478293"/>
                </a:lnTo>
                <a:lnTo>
                  <a:pt x="326365" y="606722"/>
                </a:lnTo>
                <a:close/>
                <a:moveTo>
                  <a:pt x="120788" y="342509"/>
                </a:moveTo>
                <a:lnTo>
                  <a:pt x="120788" y="382056"/>
                </a:lnTo>
                <a:lnTo>
                  <a:pt x="334058" y="382056"/>
                </a:lnTo>
                <a:lnTo>
                  <a:pt x="334058" y="342509"/>
                </a:lnTo>
                <a:close/>
                <a:moveTo>
                  <a:pt x="120788" y="254526"/>
                </a:moveTo>
                <a:lnTo>
                  <a:pt x="120788" y="294074"/>
                </a:lnTo>
                <a:lnTo>
                  <a:pt x="334058" y="294074"/>
                </a:lnTo>
                <a:lnTo>
                  <a:pt x="334058" y="254526"/>
                </a:lnTo>
                <a:close/>
                <a:moveTo>
                  <a:pt x="120788" y="166633"/>
                </a:moveTo>
                <a:lnTo>
                  <a:pt x="120788" y="206180"/>
                </a:lnTo>
                <a:lnTo>
                  <a:pt x="334058" y="206180"/>
                </a:lnTo>
                <a:lnTo>
                  <a:pt x="334058" y="166633"/>
                </a:lnTo>
                <a:close/>
                <a:moveTo>
                  <a:pt x="120788" y="78651"/>
                </a:moveTo>
                <a:lnTo>
                  <a:pt x="120788" y="118287"/>
                </a:lnTo>
                <a:lnTo>
                  <a:pt x="334058" y="118287"/>
                </a:lnTo>
                <a:lnTo>
                  <a:pt x="334058" y="78651"/>
                </a:lnTo>
                <a:close/>
                <a:moveTo>
                  <a:pt x="0" y="0"/>
                </a:moveTo>
                <a:lnTo>
                  <a:pt x="454935" y="0"/>
                </a:lnTo>
                <a:lnTo>
                  <a:pt x="454935" y="438756"/>
                </a:lnTo>
                <a:lnTo>
                  <a:pt x="286704" y="438756"/>
                </a:lnTo>
                <a:lnTo>
                  <a:pt x="286704" y="606722"/>
                </a:lnTo>
                <a:lnTo>
                  <a:pt x="0" y="6067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6" name="i$liḋe-Rectangle 2"/>
          <p:cNvSpPr/>
          <p:nvPr/>
        </p:nvSpPr>
        <p:spPr>
          <a:xfrm>
            <a:off x="3143071" y="1285777"/>
            <a:ext cx="441146" cy="646331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en-US" altLang="zh-CN" sz="3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27" name="îṥļîḑé-Rectangle 18"/>
          <p:cNvSpPr/>
          <p:nvPr/>
        </p:nvSpPr>
        <p:spPr>
          <a:xfrm>
            <a:off x="5875428" y="1285777"/>
            <a:ext cx="441146" cy="646331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en-US" altLang="zh-CN" sz="3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28" name="îṥļîḑé-Rectangle 19"/>
          <p:cNvSpPr/>
          <p:nvPr/>
        </p:nvSpPr>
        <p:spPr>
          <a:xfrm>
            <a:off x="8594431" y="1285777"/>
            <a:ext cx="441146" cy="646331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en-US" altLang="zh-CN" sz="3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22F56369-25F9-0896-B979-7FCB624D70FF}"/>
              </a:ext>
            </a:extLst>
          </p:cNvPr>
          <p:cNvSpPr txBox="1"/>
          <p:nvPr/>
        </p:nvSpPr>
        <p:spPr>
          <a:xfrm>
            <a:off x="436847" y="7222"/>
            <a:ext cx="9637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0169FC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5400" dirty="0">
              <a:gradFill>
                <a:gsLst>
                  <a:gs pos="0">
                    <a:srgbClr val="0169FC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4E9717E-C8DF-5482-E4AC-131DD6A71278}"/>
              </a:ext>
            </a:extLst>
          </p:cNvPr>
          <p:cNvSpPr txBox="1"/>
          <p:nvPr/>
        </p:nvSpPr>
        <p:spPr>
          <a:xfrm>
            <a:off x="1594959" y="253606"/>
            <a:ext cx="287544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>
                  <a:gsLst>
                    <a:gs pos="0">
                      <a:srgbClr val="1B90FE"/>
                    </a:gs>
                    <a:gs pos="70000">
                      <a:srgbClr val="0169FC"/>
                    </a:gs>
                  </a:gsLst>
                  <a:lin ang="5400000" scaled="1"/>
                </a:gradFill>
              </a:rPr>
              <a:t>添加标题文本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CC8D4DFB-BDC4-CB6F-D416-3BE833DC2ECF}"/>
              </a:ext>
            </a:extLst>
          </p:cNvPr>
          <p:cNvGrpSpPr/>
          <p:nvPr/>
        </p:nvGrpSpPr>
        <p:grpSpPr>
          <a:xfrm>
            <a:off x="2126531" y="4539643"/>
            <a:ext cx="2546990" cy="1242210"/>
            <a:chOff x="2126531" y="4971443"/>
            <a:chExt cx="2546990" cy="1242210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F5A37973-B2AE-BDA2-123C-1A437E950324}"/>
                </a:ext>
              </a:extLst>
            </p:cNvPr>
            <p:cNvSpPr txBox="1"/>
            <p:nvPr/>
          </p:nvSpPr>
          <p:spPr>
            <a:xfrm>
              <a:off x="2433132" y="4971443"/>
              <a:ext cx="186102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360DB357-EE1E-51D9-F184-86E9370DBC92}"/>
                </a:ext>
              </a:extLst>
            </p:cNvPr>
            <p:cNvSpPr txBox="1"/>
            <p:nvPr/>
          </p:nvSpPr>
          <p:spPr>
            <a:xfrm>
              <a:off x="2126531" y="5316997"/>
              <a:ext cx="2546990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AA5A800B-EECB-DB8D-C219-707FB42D00E6}"/>
              </a:ext>
            </a:extLst>
          </p:cNvPr>
          <p:cNvGrpSpPr/>
          <p:nvPr/>
        </p:nvGrpSpPr>
        <p:grpSpPr>
          <a:xfrm>
            <a:off x="4822506" y="4539643"/>
            <a:ext cx="2546990" cy="1242210"/>
            <a:chOff x="2126531" y="4971443"/>
            <a:chExt cx="2546990" cy="1242210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9BBF2A2D-5912-3750-8131-53C778A8BAF7}"/>
                </a:ext>
              </a:extLst>
            </p:cNvPr>
            <p:cNvSpPr txBox="1"/>
            <p:nvPr/>
          </p:nvSpPr>
          <p:spPr>
            <a:xfrm>
              <a:off x="2433132" y="4971443"/>
              <a:ext cx="186102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1CC7BED6-F66C-ED66-3344-B9572BC7ED8C}"/>
                </a:ext>
              </a:extLst>
            </p:cNvPr>
            <p:cNvSpPr txBox="1"/>
            <p:nvPr/>
          </p:nvSpPr>
          <p:spPr>
            <a:xfrm>
              <a:off x="2126531" y="5316997"/>
              <a:ext cx="2546990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8C0E83F4-B17C-B4E0-F53A-DCE4E3F7998A}"/>
              </a:ext>
            </a:extLst>
          </p:cNvPr>
          <p:cNvGrpSpPr/>
          <p:nvPr/>
        </p:nvGrpSpPr>
        <p:grpSpPr>
          <a:xfrm>
            <a:off x="7541510" y="4539643"/>
            <a:ext cx="2546990" cy="1242210"/>
            <a:chOff x="2126531" y="4971443"/>
            <a:chExt cx="2546990" cy="1242210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D2D0ABC2-4F64-024B-50C9-E143BA6DE708}"/>
                </a:ext>
              </a:extLst>
            </p:cNvPr>
            <p:cNvSpPr txBox="1"/>
            <p:nvPr/>
          </p:nvSpPr>
          <p:spPr>
            <a:xfrm>
              <a:off x="2433132" y="4971443"/>
              <a:ext cx="186102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CEED4DF0-88BF-1CE8-1ECF-978873044DA5}"/>
                </a:ext>
              </a:extLst>
            </p:cNvPr>
            <p:cNvSpPr txBox="1"/>
            <p:nvPr/>
          </p:nvSpPr>
          <p:spPr>
            <a:xfrm>
              <a:off x="2126531" y="5316997"/>
              <a:ext cx="2546990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29712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/>
          <p:nvPr/>
        </p:nvGrpSpPr>
        <p:grpSpPr>
          <a:xfrm flipH="1">
            <a:off x="3694118" y="1743493"/>
            <a:ext cx="4803763" cy="3717088"/>
            <a:chOff x="1198035" y="1728523"/>
            <a:chExt cx="5447338" cy="4215078"/>
          </a:xfrm>
        </p:grpSpPr>
        <p:grpSp>
          <p:nvGrpSpPr>
            <p:cNvPr id="6" name="Group 6"/>
            <p:cNvGrpSpPr/>
            <p:nvPr/>
          </p:nvGrpSpPr>
          <p:grpSpPr>
            <a:xfrm>
              <a:off x="1198035" y="1728523"/>
              <a:ext cx="5447338" cy="4215078"/>
              <a:chOff x="2893485" y="1696067"/>
              <a:chExt cx="6047316" cy="4679333"/>
            </a:xfrm>
          </p:grpSpPr>
          <p:sp>
            <p:nvSpPr>
              <p:cNvPr id="9" name="Freeform 5"/>
              <p:cNvSpPr/>
              <p:nvPr/>
            </p:nvSpPr>
            <p:spPr bwMode="auto">
              <a:xfrm>
                <a:off x="3750784" y="1908659"/>
                <a:ext cx="3972235" cy="1053717"/>
              </a:xfrm>
              <a:custGeom>
                <a:avLst/>
                <a:gdLst>
                  <a:gd name="T0" fmla="*/ 0 w 1719"/>
                  <a:gd name="T1" fmla="*/ 456 h 456"/>
                  <a:gd name="T2" fmla="*/ 1719 w 1719"/>
                  <a:gd name="T3" fmla="*/ 0 h 456"/>
                  <a:gd name="T4" fmla="*/ 0 w 1719"/>
                  <a:gd name="T5" fmla="*/ 456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19" h="456">
                    <a:moveTo>
                      <a:pt x="0" y="456"/>
                    </a:moveTo>
                    <a:lnTo>
                      <a:pt x="1719" y="0"/>
                    </a:lnTo>
                    <a:lnTo>
                      <a:pt x="0" y="456"/>
                    </a:lnTo>
                    <a:close/>
                  </a:path>
                </a:pathLst>
              </a:custGeom>
              <a:solidFill>
                <a:srgbClr val="40A7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10" name="Line 6"/>
              <p:cNvSpPr>
                <a:spLocks noChangeShapeType="1"/>
              </p:cNvSpPr>
              <p:nvPr/>
            </p:nvSpPr>
            <p:spPr bwMode="auto">
              <a:xfrm flipV="1">
                <a:off x="3750784" y="1908659"/>
                <a:ext cx="3972235" cy="1053717"/>
              </a:xfrm>
              <a:prstGeom prst="line">
                <a:avLst/>
              </a:prstGeom>
              <a:noFill/>
              <a:ln w="57150" cap="rnd">
                <a:solidFill>
                  <a:srgbClr val="0169FC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11" name="Freeform 7"/>
              <p:cNvSpPr/>
              <p:nvPr/>
            </p:nvSpPr>
            <p:spPr bwMode="auto">
              <a:xfrm>
                <a:off x="2909660" y="3017834"/>
                <a:ext cx="1982651" cy="2287674"/>
              </a:xfrm>
              <a:custGeom>
                <a:avLst/>
                <a:gdLst>
                  <a:gd name="T0" fmla="*/ 415 w 858"/>
                  <a:gd name="T1" fmla="*/ 0 h 990"/>
                  <a:gd name="T2" fmla="*/ 0 w 858"/>
                  <a:gd name="T3" fmla="*/ 990 h 990"/>
                  <a:gd name="T4" fmla="*/ 858 w 858"/>
                  <a:gd name="T5" fmla="*/ 990 h 990"/>
                  <a:gd name="T6" fmla="*/ 415 w 858"/>
                  <a:gd name="T7" fmla="*/ 0 h 9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58" h="990">
                    <a:moveTo>
                      <a:pt x="415" y="0"/>
                    </a:moveTo>
                    <a:lnTo>
                      <a:pt x="0" y="990"/>
                    </a:lnTo>
                    <a:lnTo>
                      <a:pt x="858" y="990"/>
                    </a:lnTo>
                    <a:lnTo>
                      <a:pt x="415" y="0"/>
                    </a:lnTo>
                    <a:close/>
                  </a:path>
                </a:pathLst>
              </a:custGeom>
              <a:noFill/>
              <a:ln w="4" cap="flat">
                <a:solidFill>
                  <a:schemeClr val="bg1">
                    <a:lumMod val="6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12" name="Freeform 8"/>
              <p:cNvSpPr/>
              <p:nvPr/>
            </p:nvSpPr>
            <p:spPr bwMode="auto">
              <a:xfrm>
                <a:off x="6921177" y="1964118"/>
                <a:ext cx="1982651" cy="2289986"/>
              </a:xfrm>
              <a:custGeom>
                <a:avLst/>
                <a:gdLst>
                  <a:gd name="T0" fmla="*/ 413 w 858"/>
                  <a:gd name="T1" fmla="*/ 0 h 991"/>
                  <a:gd name="T2" fmla="*/ 0 w 858"/>
                  <a:gd name="T3" fmla="*/ 991 h 991"/>
                  <a:gd name="T4" fmla="*/ 858 w 858"/>
                  <a:gd name="T5" fmla="*/ 991 h 991"/>
                  <a:gd name="T6" fmla="*/ 413 w 858"/>
                  <a:gd name="T7" fmla="*/ 0 h 9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58" h="991">
                    <a:moveTo>
                      <a:pt x="413" y="0"/>
                    </a:moveTo>
                    <a:lnTo>
                      <a:pt x="0" y="991"/>
                    </a:lnTo>
                    <a:lnTo>
                      <a:pt x="858" y="991"/>
                    </a:lnTo>
                    <a:lnTo>
                      <a:pt x="413" y="0"/>
                    </a:lnTo>
                    <a:close/>
                  </a:path>
                </a:pathLst>
              </a:custGeom>
              <a:noFill/>
              <a:ln w="4" cap="flat">
                <a:solidFill>
                  <a:schemeClr val="bg1">
                    <a:lumMod val="6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13" name="Oval 9"/>
              <p:cNvSpPr>
                <a:spLocks noChangeArrowheads="1"/>
              </p:cNvSpPr>
              <p:nvPr/>
            </p:nvSpPr>
            <p:spPr bwMode="auto">
              <a:xfrm>
                <a:off x="7702222" y="1696067"/>
                <a:ext cx="325821" cy="323509"/>
              </a:xfrm>
              <a:prstGeom prst="ellipse">
                <a:avLst/>
              </a:prstGeom>
              <a:solidFill>
                <a:srgbClr val="27BAFD"/>
              </a:solidFill>
              <a:ln w="4" cap="flat">
                <a:noFill/>
                <a:prstDash val="solid"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14" name="Freeform 10"/>
              <p:cNvSpPr/>
              <p:nvPr/>
            </p:nvSpPr>
            <p:spPr bwMode="auto">
              <a:xfrm>
                <a:off x="6902691" y="4261035"/>
                <a:ext cx="2038110" cy="332753"/>
              </a:xfrm>
              <a:custGeom>
                <a:avLst/>
                <a:gdLst>
                  <a:gd name="T0" fmla="*/ 0 w 972"/>
                  <a:gd name="T1" fmla="*/ 4 h 159"/>
                  <a:gd name="T2" fmla="*/ 26 w 972"/>
                  <a:gd name="T3" fmla="*/ 60 h 159"/>
                  <a:gd name="T4" fmla="*/ 150 w 972"/>
                  <a:gd name="T5" fmla="*/ 116 h 159"/>
                  <a:gd name="T6" fmla="*/ 155 w 972"/>
                  <a:gd name="T7" fmla="*/ 159 h 159"/>
                  <a:gd name="T8" fmla="*/ 821 w 972"/>
                  <a:gd name="T9" fmla="*/ 151 h 159"/>
                  <a:gd name="T10" fmla="*/ 821 w 972"/>
                  <a:gd name="T11" fmla="*/ 112 h 159"/>
                  <a:gd name="T12" fmla="*/ 946 w 972"/>
                  <a:gd name="T13" fmla="*/ 69 h 159"/>
                  <a:gd name="T14" fmla="*/ 972 w 972"/>
                  <a:gd name="T15" fmla="*/ 0 h 159"/>
                  <a:gd name="T16" fmla="*/ 0 w 972"/>
                  <a:gd name="T17" fmla="*/ 4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2" h="159">
                    <a:moveTo>
                      <a:pt x="0" y="4"/>
                    </a:moveTo>
                    <a:cubicBezTo>
                      <a:pt x="0" y="4"/>
                      <a:pt x="3" y="42"/>
                      <a:pt x="26" y="60"/>
                    </a:cubicBezTo>
                    <a:cubicBezTo>
                      <a:pt x="49" y="79"/>
                      <a:pt x="150" y="116"/>
                      <a:pt x="150" y="116"/>
                    </a:cubicBezTo>
                    <a:cubicBezTo>
                      <a:pt x="155" y="159"/>
                      <a:pt x="155" y="159"/>
                      <a:pt x="155" y="159"/>
                    </a:cubicBezTo>
                    <a:cubicBezTo>
                      <a:pt x="821" y="151"/>
                      <a:pt x="821" y="151"/>
                      <a:pt x="821" y="151"/>
                    </a:cubicBezTo>
                    <a:cubicBezTo>
                      <a:pt x="821" y="112"/>
                      <a:pt x="821" y="112"/>
                      <a:pt x="821" y="112"/>
                    </a:cubicBezTo>
                    <a:cubicBezTo>
                      <a:pt x="821" y="112"/>
                      <a:pt x="923" y="88"/>
                      <a:pt x="946" y="69"/>
                    </a:cubicBezTo>
                    <a:cubicBezTo>
                      <a:pt x="969" y="50"/>
                      <a:pt x="972" y="0"/>
                      <a:pt x="972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4" cap="flat">
                <a:noFill/>
                <a:prstDash val="solid"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15" name="Freeform 11"/>
              <p:cNvSpPr/>
              <p:nvPr/>
            </p:nvSpPr>
            <p:spPr bwMode="auto">
              <a:xfrm>
                <a:off x="2893485" y="5314752"/>
                <a:ext cx="2038110" cy="332753"/>
              </a:xfrm>
              <a:custGeom>
                <a:avLst/>
                <a:gdLst>
                  <a:gd name="T0" fmla="*/ 0 w 972"/>
                  <a:gd name="T1" fmla="*/ 4 h 159"/>
                  <a:gd name="T2" fmla="*/ 26 w 972"/>
                  <a:gd name="T3" fmla="*/ 60 h 159"/>
                  <a:gd name="T4" fmla="*/ 151 w 972"/>
                  <a:gd name="T5" fmla="*/ 116 h 159"/>
                  <a:gd name="T6" fmla="*/ 155 w 972"/>
                  <a:gd name="T7" fmla="*/ 159 h 159"/>
                  <a:gd name="T8" fmla="*/ 822 w 972"/>
                  <a:gd name="T9" fmla="*/ 150 h 159"/>
                  <a:gd name="T10" fmla="*/ 822 w 972"/>
                  <a:gd name="T11" fmla="*/ 112 h 159"/>
                  <a:gd name="T12" fmla="*/ 947 w 972"/>
                  <a:gd name="T13" fmla="*/ 69 h 159"/>
                  <a:gd name="T14" fmla="*/ 972 w 972"/>
                  <a:gd name="T15" fmla="*/ 0 h 159"/>
                  <a:gd name="T16" fmla="*/ 0 w 972"/>
                  <a:gd name="T17" fmla="*/ 4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2" h="159">
                    <a:moveTo>
                      <a:pt x="0" y="4"/>
                    </a:moveTo>
                    <a:cubicBezTo>
                      <a:pt x="0" y="4"/>
                      <a:pt x="3" y="41"/>
                      <a:pt x="26" y="60"/>
                    </a:cubicBezTo>
                    <a:cubicBezTo>
                      <a:pt x="49" y="79"/>
                      <a:pt x="151" y="116"/>
                      <a:pt x="151" y="116"/>
                    </a:cubicBezTo>
                    <a:cubicBezTo>
                      <a:pt x="155" y="159"/>
                      <a:pt x="155" y="159"/>
                      <a:pt x="155" y="159"/>
                    </a:cubicBezTo>
                    <a:cubicBezTo>
                      <a:pt x="822" y="150"/>
                      <a:pt x="822" y="150"/>
                      <a:pt x="822" y="150"/>
                    </a:cubicBezTo>
                    <a:cubicBezTo>
                      <a:pt x="822" y="112"/>
                      <a:pt x="822" y="112"/>
                      <a:pt x="822" y="112"/>
                    </a:cubicBezTo>
                    <a:cubicBezTo>
                      <a:pt x="822" y="112"/>
                      <a:pt x="924" y="87"/>
                      <a:pt x="947" y="69"/>
                    </a:cubicBezTo>
                    <a:cubicBezTo>
                      <a:pt x="970" y="50"/>
                      <a:pt x="972" y="0"/>
                      <a:pt x="972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4" cap="flat">
                <a:noFill/>
                <a:prstDash val="solid"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16" name="Oval 12"/>
              <p:cNvSpPr>
                <a:spLocks noChangeArrowheads="1"/>
              </p:cNvSpPr>
              <p:nvPr/>
            </p:nvSpPr>
            <p:spPr bwMode="auto">
              <a:xfrm>
                <a:off x="3704569" y="2795999"/>
                <a:ext cx="337374" cy="337374"/>
              </a:xfrm>
              <a:prstGeom prst="ellipse">
                <a:avLst/>
              </a:prstGeom>
              <a:solidFill>
                <a:srgbClr val="27BAFD"/>
              </a:solidFill>
              <a:ln w="4" cap="flat">
                <a:noFill/>
                <a:prstDash val="solid"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17" name="Freeform 13"/>
              <p:cNvSpPr/>
              <p:nvPr/>
            </p:nvSpPr>
            <p:spPr bwMode="auto">
              <a:xfrm>
                <a:off x="4679719" y="1860132"/>
                <a:ext cx="2410146" cy="4515268"/>
              </a:xfrm>
              <a:custGeom>
                <a:avLst/>
                <a:gdLst>
                  <a:gd name="T0" fmla="*/ 1130 w 1150"/>
                  <a:gd name="T1" fmla="*/ 1860 h 2153"/>
                  <a:gd name="T2" fmla="*/ 1081 w 1150"/>
                  <a:gd name="T3" fmla="*/ 1835 h 2153"/>
                  <a:gd name="T4" fmla="*/ 737 w 1150"/>
                  <a:gd name="T5" fmla="*/ 1763 h 2153"/>
                  <a:gd name="T6" fmla="*/ 737 w 1150"/>
                  <a:gd name="T7" fmla="*/ 1459 h 2153"/>
                  <a:gd name="T8" fmla="*/ 685 w 1150"/>
                  <a:gd name="T9" fmla="*/ 1459 h 2153"/>
                  <a:gd name="T10" fmla="*/ 685 w 1150"/>
                  <a:gd name="T11" fmla="*/ 1433 h 2153"/>
                  <a:gd name="T12" fmla="*/ 657 w 1150"/>
                  <a:gd name="T13" fmla="*/ 1433 h 2153"/>
                  <a:gd name="T14" fmla="*/ 657 w 1150"/>
                  <a:gd name="T15" fmla="*/ 1215 h 2153"/>
                  <a:gd name="T16" fmla="*/ 634 w 1150"/>
                  <a:gd name="T17" fmla="*/ 1215 h 2153"/>
                  <a:gd name="T18" fmla="*/ 634 w 1150"/>
                  <a:gd name="T19" fmla="*/ 484 h 2153"/>
                  <a:gd name="T20" fmla="*/ 672 w 1150"/>
                  <a:gd name="T21" fmla="*/ 484 h 2153"/>
                  <a:gd name="T22" fmla="*/ 728 w 1150"/>
                  <a:gd name="T23" fmla="*/ 441 h 2153"/>
                  <a:gd name="T24" fmla="*/ 672 w 1150"/>
                  <a:gd name="T25" fmla="*/ 398 h 2153"/>
                  <a:gd name="T26" fmla="*/ 634 w 1150"/>
                  <a:gd name="T27" fmla="*/ 398 h 2153"/>
                  <a:gd name="T28" fmla="*/ 634 w 1150"/>
                  <a:gd name="T29" fmla="*/ 125 h 2153"/>
                  <a:gd name="T30" fmla="*/ 654 w 1150"/>
                  <a:gd name="T31" fmla="*/ 74 h 2153"/>
                  <a:gd name="T32" fmla="*/ 579 w 1150"/>
                  <a:gd name="T33" fmla="*/ 0 h 2153"/>
                  <a:gd name="T34" fmla="*/ 505 w 1150"/>
                  <a:gd name="T35" fmla="*/ 74 h 2153"/>
                  <a:gd name="T36" fmla="*/ 527 w 1150"/>
                  <a:gd name="T37" fmla="*/ 128 h 2153"/>
                  <a:gd name="T38" fmla="*/ 525 w 1150"/>
                  <a:gd name="T39" fmla="*/ 128 h 2153"/>
                  <a:gd name="T40" fmla="*/ 525 w 1150"/>
                  <a:gd name="T41" fmla="*/ 398 h 2153"/>
                  <a:gd name="T42" fmla="*/ 492 w 1150"/>
                  <a:gd name="T43" fmla="*/ 398 h 2153"/>
                  <a:gd name="T44" fmla="*/ 436 w 1150"/>
                  <a:gd name="T45" fmla="*/ 441 h 2153"/>
                  <a:gd name="T46" fmla="*/ 492 w 1150"/>
                  <a:gd name="T47" fmla="*/ 484 h 2153"/>
                  <a:gd name="T48" fmla="*/ 525 w 1150"/>
                  <a:gd name="T49" fmla="*/ 484 h 2153"/>
                  <a:gd name="T50" fmla="*/ 525 w 1150"/>
                  <a:gd name="T51" fmla="*/ 1218 h 2153"/>
                  <a:gd name="T52" fmla="*/ 502 w 1150"/>
                  <a:gd name="T53" fmla="*/ 1218 h 2153"/>
                  <a:gd name="T54" fmla="*/ 502 w 1150"/>
                  <a:gd name="T55" fmla="*/ 1439 h 2153"/>
                  <a:gd name="T56" fmla="*/ 470 w 1150"/>
                  <a:gd name="T57" fmla="*/ 1439 h 2153"/>
                  <a:gd name="T58" fmla="*/ 470 w 1150"/>
                  <a:gd name="T59" fmla="*/ 1465 h 2153"/>
                  <a:gd name="T60" fmla="*/ 424 w 1150"/>
                  <a:gd name="T61" fmla="*/ 1465 h 2153"/>
                  <a:gd name="T62" fmla="*/ 424 w 1150"/>
                  <a:gd name="T63" fmla="*/ 1749 h 2153"/>
                  <a:gd name="T64" fmla="*/ 83 w 1150"/>
                  <a:gd name="T65" fmla="*/ 1823 h 2153"/>
                  <a:gd name="T66" fmla="*/ 37 w 1150"/>
                  <a:gd name="T67" fmla="*/ 1843 h 2153"/>
                  <a:gd name="T68" fmla="*/ 0 w 1150"/>
                  <a:gd name="T69" fmla="*/ 1886 h 2153"/>
                  <a:gd name="T70" fmla="*/ 0 w 1150"/>
                  <a:gd name="T71" fmla="*/ 2153 h 2153"/>
                  <a:gd name="T72" fmla="*/ 1150 w 1150"/>
                  <a:gd name="T73" fmla="*/ 2153 h 2153"/>
                  <a:gd name="T74" fmla="*/ 1150 w 1150"/>
                  <a:gd name="T75" fmla="*/ 1881 h 2153"/>
                  <a:gd name="T76" fmla="*/ 1130 w 1150"/>
                  <a:gd name="T77" fmla="*/ 1860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150" h="2153">
                    <a:moveTo>
                      <a:pt x="1130" y="1860"/>
                    </a:moveTo>
                    <a:cubicBezTo>
                      <a:pt x="1112" y="1840"/>
                      <a:pt x="1081" y="1835"/>
                      <a:pt x="1081" y="1835"/>
                    </a:cubicBezTo>
                    <a:cubicBezTo>
                      <a:pt x="737" y="1763"/>
                      <a:pt x="737" y="1763"/>
                      <a:pt x="737" y="1763"/>
                    </a:cubicBezTo>
                    <a:cubicBezTo>
                      <a:pt x="737" y="1459"/>
                      <a:pt x="737" y="1459"/>
                      <a:pt x="737" y="1459"/>
                    </a:cubicBezTo>
                    <a:cubicBezTo>
                      <a:pt x="685" y="1459"/>
                      <a:pt x="685" y="1459"/>
                      <a:pt x="685" y="1459"/>
                    </a:cubicBezTo>
                    <a:cubicBezTo>
                      <a:pt x="685" y="1433"/>
                      <a:pt x="685" y="1433"/>
                      <a:pt x="685" y="1433"/>
                    </a:cubicBezTo>
                    <a:cubicBezTo>
                      <a:pt x="657" y="1433"/>
                      <a:pt x="657" y="1433"/>
                      <a:pt x="657" y="1433"/>
                    </a:cubicBezTo>
                    <a:cubicBezTo>
                      <a:pt x="657" y="1215"/>
                      <a:pt x="657" y="1215"/>
                      <a:pt x="657" y="1215"/>
                    </a:cubicBezTo>
                    <a:cubicBezTo>
                      <a:pt x="634" y="1215"/>
                      <a:pt x="634" y="1215"/>
                      <a:pt x="634" y="1215"/>
                    </a:cubicBezTo>
                    <a:cubicBezTo>
                      <a:pt x="634" y="484"/>
                      <a:pt x="634" y="484"/>
                      <a:pt x="634" y="484"/>
                    </a:cubicBezTo>
                    <a:cubicBezTo>
                      <a:pt x="672" y="484"/>
                      <a:pt x="672" y="484"/>
                      <a:pt x="672" y="484"/>
                    </a:cubicBezTo>
                    <a:cubicBezTo>
                      <a:pt x="703" y="484"/>
                      <a:pt x="728" y="465"/>
                      <a:pt x="728" y="441"/>
                    </a:cubicBezTo>
                    <a:cubicBezTo>
                      <a:pt x="728" y="417"/>
                      <a:pt x="703" y="398"/>
                      <a:pt x="672" y="398"/>
                    </a:cubicBezTo>
                    <a:cubicBezTo>
                      <a:pt x="634" y="398"/>
                      <a:pt x="634" y="398"/>
                      <a:pt x="634" y="398"/>
                    </a:cubicBezTo>
                    <a:cubicBezTo>
                      <a:pt x="634" y="125"/>
                      <a:pt x="634" y="125"/>
                      <a:pt x="634" y="125"/>
                    </a:cubicBezTo>
                    <a:cubicBezTo>
                      <a:pt x="646" y="112"/>
                      <a:pt x="654" y="94"/>
                      <a:pt x="654" y="74"/>
                    </a:cubicBezTo>
                    <a:cubicBezTo>
                      <a:pt x="654" y="33"/>
                      <a:pt x="620" y="0"/>
                      <a:pt x="579" y="0"/>
                    </a:cubicBezTo>
                    <a:cubicBezTo>
                      <a:pt x="538" y="0"/>
                      <a:pt x="505" y="33"/>
                      <a:pt x="505" y="74"/>
                    </a:cubicBezTo>
                    <a:cubicBezTo>
                      <a:pt x="505" y="95"/>
                      <a:pt x="513" y="114"/>
                      <a:pt x="527" y="128"/>
                    </a:cubicBezTo>
                    <a:cubicBezTo>
                      <a:pt x="525" y="128"/>
                      <a:pt x="525" y="128"/>
                      <a:pt x="525" y="128"/>
                    </a:cubicBezTo>
                    <a:cubicBezTo>
                      <a:pt x="525" y="398"/>
                      <a:pt x="525" y="398"/>
                      <a:pt x="525" y="398"/>
                    </a:cubicBezTo>
                    <a:cubicBezTo>
                      <a:pt x="492" y="398"/>
                      <a:pt x="492" y="398"/>
                      <a:pt x="492" y="398"/>
                    </a:cubicBezTo>
                    <a:cubicBezTo>
                      <a:pt x="461" y="398"/>
                      <a:pt x="436" y="417"/>
                      <a:pt x="436" y="441"/>
                    </a:cubicBezTo>
                    <a:cubicBezTo>
                      <a:pt x="436" y="465"/>
                      <a:pt x="461" y="484"/>
                      <a:pt x="492" y="484"/>
                    </a:cubicBezTo>
                    <a:cubicBezTo>
                      <a:pt x="525" y="484"/>
                      <a:pt x="525" y="484"/>
                      <a:pt x="525" y="484"/>
                    </a:cubicBezTo>
                    <a:cubicBezTo>
                      <a:pt x="525" y="1218"/>
                      <a:pt x="525" y="1218"/>
                      <a:pt x="525" y="1218"/>
                    </a:cubicBezTo>
                    <a:cubicBezTo>
                      <a:pt x="502" y="1218"/>
                      <a:pt x="502" y="1218"/>
                      <a:pt x="502" y="1218"/>
                    </a:cubicBezTo>
                    <a:cubicBezTo>
                      <a:pt x="502" y="1439"/>
                      <a:pt x="502" y="1439"/>
                      <a:pt x="502" y="1439"/>
                    </a:cubicBezTo>
                    <a:cubicBezTo>
                      <a:pt x="470" y="1439"/>
                      <a:pt x="470" y="1439"/>
                      <a:pt x="470" y="1439"/>
                    </a:cubicBezTo>
                    <a:cubicBezTo>
                      <a:pt x="470" y="1465"/>
                      <a:pt x="470" y="1465"/>
                      <a:pt x="470" y="1465"/>
                    </a:cubicBezTo>
                    <a:cubicBezTo>
                      <a:pt x="424" y="1465"/>
                      <a:pt x="424" y="1465"/>
                      <a:pt x="424" y="1465"/>
                    </a:cubicBezTo>
                    <a:cubicBezTo>
                      <a:pt x="424" y="1749"/>
                      <a:pt x="424" y="1749"/>
                      <a:pt x="424" y="1749"/>
                    </a:cubicBezTo>
                    <a:cubicBezTo>
                      <a:pt x="83" y="1823"/>
                      <a:pt x="83" y="1823"/>
                      <a:pt x="83" y="1823"/>
                    </a:cubicBezTo>
                    <a:cubicBezTo>
                      <a:pt x="83" y="1823"/>
                      <a:pt x="54" y="1832"/>
                      <a:pt x="37" y="1843"/>
                    </a:cubicBezTo>
                    <a:cubicBezTo>
                      <a:pt x="20" y="1855"/>
                      <a:pt x="0" y="1886"/>
                      <a:pt x="0" y="1886"/>
                    </a:cubicBezTo>
                    <a:cubicBezTo>
                      <a:pt x="0" y="2153"/>
                      <a:pt x="0" y="2153"/>
                      <a:pt x="0" y="2153"/>
                    </a:cubicBezTo>
                    <a:cubicBezTo>
                      <a:pt x="1150" y="2153"/>
                      <a:pt x="1150" y="2153"/>
                      <a:pt x="1150" y="2153"/>
                    </a:cubicBezTo>
                    <a:cubicBezTo>
                      <a:pt x="1150" y="1881"/>
                      <a:pt x="1150" y="1881"/>
                      <a:pt x="1150" y="1881"/>
                    </a:cubicBezTo>
                    <a:cubicBezTo>
                      <a:pt x="1150" y="1881"/>
                      <a:pt x="1147" y="1881"/>
                      <a:pt x="1130" y="1860"/>
                    </a:cubicBezTo>
                    <a:close/>
                  </a:path>
                </a:pathLst>
              </a:custGeom>
              <a:solidFill>
                <a:srgbClr val="0169FC"/>
              </a:solidFill>
              <a:ln w="4" cap="flat">
                <a:noFill/>
                <a:prstDash val="solid"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7" name="Freeform 5"/>
            <p:cNvSpPr>
              <a:spLocks noEditPoints="1"/>
            </p:cNvSpPr>
            <p:nvPr/>
          </p:nvSpPr>
          <p:spPr bwMode="auto">
            <a:xfrm flipH="1">
              <a:off x="1602046" y="3975259"/>
              <a:ext cx="1027881" cy="1013019"/>
            </a:xfrm>
            <a:custGeom>
              <a:avLst/>
              <a:gdLst>
                <a:gd name="T0" fmla="*/ 194 w 998"/>
                <a:gd name="T1" fmla="*/ 196 h 1124"/>
                <a:gd name="T2" fmla="*/ 16 w 998"/>
                <a:gd name="T3" fmla="*/ 329 h 1124"/>
                <a:gd name="T4" fmla="*/ 30 w 998"/>
                <a:gd name="T5" fmla="*/ 558 h 1124"/>
                <a:gd name="T6" fmla="*/ 517 w 998"/>
                <a:gd name="T7" fmla="*/ 646 h 1124"/>
                <a:gd name="T8" fmla="*/ 625 w 998"/>
                <a:gd name="T9" fmla="*/ 919 h 1124"/>
                <a:gd name="T10" fmla="*/ 153 w 998"/>
                <a:gd name="T11" fmla="*/ 915 h 1124"/>
                <a:gd name="T12" fmla="*/ 156 w 998"/>
                <a:gd name="T13" fmla="*/ 1124 h 1124"/>
                <a:gd name="T14" fmla="*/ 663 w 998"/>
                <a:gd name="T15" fmla="*/ 965 h 1124"/>
                <a:gd name="T16" fmla="*/ 863 w 998"/>
                <a:gd name="T17" fmla="*/ 842 h 1124"/>
                <a:gd name="T18" fmla="*/ 709 w 998"/>
                <a:gd name="T19" fmla="*/ 619 h 1124"/>
                <a:gd name="T20" fmla="*/ 883 w 998"/>
                <a:gd name="T21" fmla="*/ 205 h 1124"/>
                <a:gd name="T22" fmla="*/ 950 w 998"/>
                <a:gd name="T23" fmla="*/ 69 h 1124"/>
                <a:gd name="T24" fmla="*/ 635 w 998"/>
                <a:gd name="T25" fmla="*/ 970 h 1124"/>
                <a:gd name="T26" fmla="*/ 848 w 998"/>
                <a:gd name="T27" fmla="*/ 910 h 1124"/>
                <a:gd name="T28" fmla="*/ 637 w 998"/>
                <a:gd name="T29" fmla="*/ 930 h 1124"/>
                <a:gd name="T30" fmla="*/ 503 w 998"/>
                <a:gd name="T31" fmla="*/ 666 h 1124"/>
                <a:gd name="T32" fmla="*/ 860 w 998"/>
                <a:gd name="T33" fmla="*/ 137 h 1124"/>
                <a:gd name="T34" fmla="*/ 198 w 998"/>
                <a:gd name="T35" fmla="*/ 554 h 1124"/>
                <a:gd name="T36" fmla="*/ 326 w 998"/>
                <a:gd name="T37" fmla="*/ 232 h 1124"/>
                <a:gd name="T38" fmla="*/ 518 w 998"/>
                <a:gd name="T39" fmla="*/ 179 h 1124"/>
                <a:gd name="T40" fmla="*/ 728 w 998"/>
                <a:gd name="T41" fmla="*/ 200 h 1124"/>
                <a:gd name="T42" fmla="*/ 160 w 998"/>
                <a:gd name="T43" fmla="*/ 450 h 1124"/>
                <a:gd name="T44" fmla="*/ 310 w 998"/>
                <a:gd name="T45" fmla="*/ 335 h 1124"/>
                <a:gd name="T46" fmla="*/ 370 w 998"/>
                <a:gd name="T47" fmla="*/ 335 h 1124"/>
                <a:gd name="T48" fmla="*/ 476 w 998"/>
                <a:gd name="T49" fmla="*/ 470 h 1124"/>
                <a:gd name="T50" fmla="*/ 636 w 998"/>
                <a:gd name="T51" fmla="*/ 481 h 1124"/>
                <a:gd name="T52" fmla="*/ 542 w 998"/>
                <a:gd name="T53" fmla="*/ 336 h 1124"/>
                <a:gd name="T54" fmla="*/ 475 w 998"/>
                <a:gd name="T55" fmla="*/ 588 h 1124"/>
                <a:gd name="T56" fmla="*/ 547 w 998"/>
                <a:gd name="T57" fmla="*/ 596 h 1124"/>
                <a:gd name="T58" fmla="*/ 661 w 998"/>
                <a:gd name="T59" fmla="*/ 489 h 1124"/>
                <a:gd name="T60" fmla="*/ 688 w 998"/>
                <a:gd name="T61" fmla="*/ 491 h 1124"/>
                <a:gd name="T62" fmla="*/ 751 w 998"/>
                <a:gd name="T63" fmla="*/ 328 h 1124"/>
                <a:gd name="T64" fmla="*/ 732 w 998"/>
                <a:gd name="T65" fmla="*/ 328 h 1124"/>
                <a:gd name="T66" fmla="*/ 631 w 998"/>
                <a:gd name="T67" fmla="*/ 326 h 1124"/>
                <a:gd name="T68" fmla="*/ 569 w 998"/>
                <a:gd name="T69" fmla="*/ 219 h 1124"/>
                <a:gd name="T70" fmla="*/ 478 w 998"/>
                <a:gd name="T71" fmla="*/ 226 h 1124"/>
                <a:gd name="T72" fmla="*/ 314 w 998"/>
                <a:gd name="T73" fmla="*/ 325 h 1124"/>
                <a:gd name="T74" fmla="*/ 262 w 998"/>
                <a:gd name="T75" fmla="*/ 243 h 1124"/>
                <a:gd name="T76" fmla="*/ 145 w 998"/>
                <a:gd name="T77" fmla="*/ 212 h 1124"/>
                <a:gd name="T78" fmla="*/ 85 w 998"/>
                <a:gd name="T79" fmla="*/ 333 h 1124"/>
                <a:gd name="T80" fmla="*/ 103 w 998"/>
                <a:gd name="T81" fmla="*/ 452 h 1124"/>
                <a:gd name="T82" fmla="*/ 160 w 998"/>
                <a:gd name="T83" fmla="*/ 456 h 1124"/>
                <a:gd name="T84" fmla="*/ 297 w 998"/>
                <a:gd name="T85" fmla="*/ 566 h 1124"/>
                <a:gd name="T86" fmla="*/ 398 w 998"/>
                <a:gd name="T87" fmla="*/ 472 h 1124"/>
                <a:gd name="T88" fmla="*/ 499 w 998"/>
                <a:gd name="T89" fmla="*/ 599 h 1124"/>
                <a:gd name="T90" fmla="*/ 649 w 998"/>
                <a:gd name="T91" fmla="*/ 615 h 1124"/>
                <a:gd name="T92" fmla="*/ 727 w 998"/>
                <a:gd name="T93" fmla="*/ 487 h 1124"/>
                <a:gd name="T94" fmla="*/ 635 w 998"/>
                <a:gd name="T95" fmla="*/ 208 h 1124"/>
                <a:gd name="T96" fmla="*/ 479 w 998"/>
                <a:gd name="T97" fmla="*/ 220 h 1124"/>
                <a:gd name="T98" fmla="*/ 210 w 998"/>
                <a:gd name="T99" fmla="*/ 208 h 1124"/>
                <a:gd name="T100" fmla="*/ 65 w 998"/>
                <a:gd name="T101" fmla="*/ 222 h 1124"/>
                <a:gd name="T102" fmla="*/ 50 w 998"/>
                <a:gd name="T103" fmla="*/ 333 h 1124"/>
                <a:gd name="T104" fmla="*/ 49 w 998"/>
                <a:gd name="T105" fmla="*/ 560 h 1124"/>
                <a:gd name="T106" fmla="*/ 148 w 998"/>
                <a:gd name="T107" fmla="*/ 555 h 1124"/>
                <a:gd name="T108" fmla="*/ 200 w 998"/>
                <a:gd name="T109" fmla="*/ 561 h 1124"/>
                <a:gd name="T110" fmla="*/ 321 w 998"/>
                <a:gd name="T111" fmla="*/ 576 h 1124"/>
                <a:gd name="T112" fmla="*/ 375 w 998"/>
                <a:gd name="T113" fmla="*/ 582 h 1124"/>
                <a:gd name="T114" fmla="*/ 670 w 998"/>
                <a:gd name="T115" fmla="*/ 618 h 1124"/>
                <a:gd name="T116" fmla="*/ 793 w 998"/>
                <a:gd name="T117" fmla="*/ 335 h 1124"/>
                <a:gd name="T118" fmla="*/ 850 w 998"/>
                <a:gd name="T119" fmla="*/ 198 h 1124"/>
                <a:gd name="T120" fmla="*/ 875 w 998"/>
                <a:gd name="T121" fmla="*/ 78 h 1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98" h="1124">
                  <a:moveTo>
                    <a:pt x="988" y="15"/>
                  </a:moveTo>
                  <a:cubicBezTo>
                    <a:pt x="979" y="0"/>
                    <a:pt x="962" y="9"/>
                    <a:pt x="956" y="12"/>
                  </a:cubicBezTo>
                  <a:cubicBezTo>
                    <a:pt x="950" y="16"/>
                    <a:pt x="893" y="52"/>
                    <a:pt x="893" y="52"/>
                  </a:cubicBezTo>
                  <a:cubicBezTo>
                    <a:pt x="893" y="52"/>
                    <a:pt x="889" y="51"/>
                    <a:pt x="888" y="53"/>
                  </a:cubicBezTo>
                  <a:cubicBezTo>
                    <a:pt x="887" y="55"/>
                    <a:pt x="889" y="56"/>
                    <a:pt x="889" y="56"/>
                  </a:cubicBezTo>
                  <a:cubicBezTo>
                    <a:pt x="891" y="57"/>
                    <a:pt x="891" y="57"/>
                    <a:pt x="891" y="57"/>
                  </a:cubicBezTo>
                  <a:cubicBezTo>
                    <a:pt x="886" y="60"/>
                    <a:pt x="881" y="64"/>
                    <a:pt x="877" y="67"/>
                  </a:cubicBezTo>
                  <a:cubicBezTo>
                    <a:pt x="874" y="68"/>
                    <a:pt x="872" y="69"/>
                    <a:pt x="871" y="71"/>
                  </a:cubicBezTo>
                  <a:cubicBezTo>
                    <a:pt x="870" y="71"/>
                    <a:pt x="870" y="72"/>
                    <a:pt x="869" y="72"/>
                  </a:cubicBezTo>
                  <a:cubicBezTo>
                    <a:pt x="869" y="72"/>
                    <a:pt x="869" y="72"/>
                    <a:pt x="868" y="73"/>
                  </a:cubicBezTo>
                  <a:cubicBezTo>
                    <a:pt x="868" y="73"/>
                    <a:pt x="868" y="73"/>
                    <a:pt x="868" y="74"/>
                  </a:cubicBezTo>
                  <a:cubicBezTo>
                    <a:pt x="867" y="74"/>
                    <a:pt x="867" y="74"/>
                    <a:pt x="867" y="74"/>
                  </a:cubicBezTo>
                  <a:cubicBezTo>
                    <a:pt x="867" y="74"/>
                    <a:pt x="867" y="74"/>
                    <a:pt x="867" y="75"/>
                  </a:cubicBezTo>
                  <a:cubicBezTo>
                    <a:pt x="866" y="78"/>
                    <a:pt x="860" y="88"/>
                    <a:pt x="852" y="104"/>
                  </a:cubicBezTo>
                  <a:cubicBezTo>
                    <a:pt x="848" y="114"/>
                    <a:pt x="842" y="125"/>
                    <a:pt x="835" y="139"/>
                  </a:cubicBezTo>
                  <a:cubicBezTo>
                    <a:pt x="813" y="141"/>
                    <a:pt x="813" y="141"/>
                    <a:pt x="813" y="141"/>
                  </a:cubicBezTo>
                  <a:cubicBezTo>
                    <a:pt x="813" y="139"/>
                    <a:pt x="813" y="139"/>
                    <a:pt x="813" y="139"/>
                  </a:cubicBezTo>
                  <a:cubicBezTo>
                    <a:pt x="194" y="196"/>
                    <a:pt x="194" y="196"/>
                    <a:pt x="194" y="196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52" y="210"/>
                    <a:pt x="52" y="210"/>
                    <a:pt x="52" y="210"/>
                  </a:cubicBezTo>
                  <a:cubicBezTo>
                    <a:pt x="52" y="210"/>
                    <a:pt x="52" y="210"/>
                    <a:pt x="52" y="210"/>
                  </a:cubicBezTo>
                  <a:cubicBezTo>
                    <a:pt x="52" y="208"/>
                    <a:pt x="48" y="208"/>
                    <a:pt x="46" y="208"/>
                  </a:cubicBezTo>
                  <a:cubicBezTo>
                    <a:pt x="43" y="208"/>
                    <a:pt x="43" y="206"/>
                    <a:pt x="41" y="205"/>
                  </a:cubicBezTo>
                  <a:cubicBezTo>
                    <a:pt x="39" y="205"/>
                    <a:pt x="29" y="206"/>
                    <a:pt x="27" y="207"/>
                  </a:cubicBezTo>
                  <a:cubicBezTo>
                    <a:pt x="25" y="207"/>
                    <a:pt x="18" y="207"/>
                    <a:pt x="15" y="207"/>
                  </a:cubicBezTo>
                  <a:cubicBezTo>
                    <a:pt x="11" y="208"/>
                    <a:pt x="8" y="211"/>
                    <a:pt x="8" y="215"/>
                  </a:cubicBezTo>
                  <a:cubicBezTo>
                    <a:pt x="7" y="219"/>
                    <a:pt x="12" y="251"/>
                    <a:pt x="12" y="252"/>
                  </a:cubicBezTo>
                  <a:cubicBezTo>
                    <a:pt x="13" y="252"/>
                    <a:pt x="16" y="252"/>
                    <a:pt x="20" y="252"/>
                  </a:cubicBezTo>
                  <a:cubicBezTo>
                    <a:pt x="20" y="253"/>
                    <a:pt x="20" y="254"/>
                    <a:pt x="20" y="255"/>
                  </a:cubicBezTo>
                  <a:cubicBezTo>
                    <a:pt x="17" y="255"/>
                    <a:pt x="17" y="255"/>
                    <a:pt x="17" y="255"/>
                  </a:cubicBezTo>
                  <a:cubicBezTo>
                    <a:pt x="15" y="255"/>
                    <a:pt x="14" y="257"/>
                    <a:pt x="14" y="259"/>
                  </a:cubicBezTo>
                  <a:cubicBezTo>
                    <a:pt x="14" y="261"/>
                    <a:pt x="16" y="262"/>
                    <a:pt x="17" y="262"/>
                  </a:cubicBezTo>
                  <a:cubicBezTo>
                    <a:pt x="20" y="262"/>
                    <a:pt x="20" y="262"/>
                    <a:pt x="20" y="262"/>
                  </a:cubicBezTo>
                  <a:cubicBezTo>
                    <a:pt x="21" y="278"/>
                    <a:pt x="21" y="300"/>
                    <a:pt x="22" y="326"/>
                  </a:cubicBezTo>
                  <a:cubicBezTo>
                    <a:pt x="19" y="326"/>
                    <a:pt x="19" y="326"/>
                    <a:pt x="19" y="326"/>
                  </a:cubicBezTo>
                  <a:cubicBezTo>
                    <a:pt x="17" y="326"/>
                    <a:pt x="16" y="328"/>
                    <a:pt x="16" y="329"/>
                  </a:cubicBezTo>
                  <a:cubicBezTo>
                    <a:pt x="16" y="331"/>
                    <a:pt x="17" y="333"/>
                    <a:pt x="19" y="333"/>
                  </a:cubicBezTo>
                  <a:cubicBezTo>
                    <a:pt x="22" y="333"/>
                    <a:pt x="22" y="333"/>
                    <a:pt x="22" y="333"/>
                  </a:cubicBezTo>
                  <a:cubicBezTo>
                    <a:pt x="23" y="353"/>
                    <a:pt x="23" y="374"/>
                    <a:pt x="24" y="396"/>
                  </a:cubicBezTo>
                  <a:cubicBezTo>
                    <a:pt x="24" y="411"/>
                    <a:pt x="25" y="426"/>
                    <a:pt x="25" y="441"/>
                  </a:cubicBezTo>
                  <a:cubicBezTo>
                    <a:pt x="22" y="441"/>
                    <a:pt x="22" y="441"/>
                    <a:pt x="22" y="441"/>
                  </a:cubicBezTo>
                  <a:cubicBezTo>
                    <a:pt x="20" y="440"/>
                    <a:pt x="18" y="442"/>
                    <a:pt x="18" y="444"/>
                  </a:cubicBezTo>
                  <a:cubicBezTo>
                    <a:pt x="18" y="445"/>
                    <a:pt x="19" y="447"/>
                    <a:pt x="21" y="447"/>
                  </a:cubicBezTo>
                  <a:cubicBezTo>
                    <a:pt x="25" y="447"/>
                    <a:pt x="25" y="447"/>
                    <a:pt x="25" y="447"/>
                  </a:cubicBezTo>
                  <a:cubicBezTo>
                    <a:pt x="26" y="469"/>
                    <a:pt x="27" y="489"/>
                    <a:pt x="27" y="507"/>
                  </a:cubicBezTo>
                  <a:cubicBezTo>
                    <a:pt x="28" y="517"/>
                    <a:pt x="28" y="526"/>
                    <a:pt x="28" y="534"/>
                  </a:cubicBezTo>
                  <a:cubicBezTo>
                    <a:pt x="26" y="534"/>
                    <a:pt x="26" y="534"/>
                    <a:pt x="26" y="534"/>
                  </a:cubicBezTo>
                  <a:cubicBezTo>
                    <a:pt x="24" y="534"/>
                    <a:pt x="23" y="535"/>
                    <a:pt x="22" y="537"/>
                  </a:cubicBezTo>
                  <a:cubicBezTo>
                    <a:pt x="22" y="538"/>
                    <a:pt x="23" y="540"/>
                    <a:pt x="25" y="540"/>
                  </a:cubicBezTo>
                  <a:cubicBezTo>
                    <a:pt x="29" y="541"/>
                    <a:pt x="29" y="541"/>
                    <a:pt x="29" y="541"/>
                  </a:cubicBezTo>
                  <a:cubicBezTo>
                    <a:pt x="29" y="542"/>
                    <a:pt x="29" y="543"/>
                    <a:pt x="29" y="544"/>
                  </a:cubicBezTo>
                  <a:cubicBezTo>
                    <a:pt x="29" y="548"/>
                    <a:pt x="29" y="552"/>
                    <a:pt x="30" y="554"/>
                  </a:cubicBezTo>
                  <a:cubicBezTo>
                    <a:pt x="30" y="555"/>
                    <a:pt x="30" y="556"/>
                    <a:pt x="30" y="557"/>
                  </a:cubicBezTo>
                  <a:cubicBezTo>
                    <a:pt x="30" y="558"/>
                    <a:pt x="30" y="558"/>
                    <a:pt x="30" y="558"/>
                  </a:cubicBezTo>
                  <a:cubicBezTo>
                    <a:pt x="30" y="558"/>
                    <a:pt x="30" y="559"/>
                    <a:pt x="30" y="559"/>
                  </a:cubicBezTo>
                  <a:cubicBezTo>
                    <a:pt x="30" y="559"/>
                    <a:pt x="30" y="559"/>
                    <a:pt x="31" y="559"/>
                  </a:cubicBezTo>
                  <a:cubicBezTo>
                    <a:pt x="31" y="560"/>
                    <a:pt x="31" y="560"/>
                    <a:pt x="31" y="560"/>
                  </a:cubicBezTo>
                  <a:cubicBezTo>
                    <a:pt x="31" y="560"/>
                    <a:pt x="32" y="560"/>
                    <a:pt x="32" y="560"/>
                  </a:cubicBezTo>
                  <a:cubicBezTo>
                    <a:pt x="32" y="560"/>
                    <a:pt x="33" y="560"/>
                    <a:pt x="34" y="560"/>
                  </a:cubicBezTo>
                  <a:cubicBezTo>
                    <a:pt x="39" y="561"/>
                    <a:pt x="49" y="563"/>
                    <a:pt x="63" y="565"/>
                  </a:cubicBezTo>
                  <a:cubicBezTo>
                    <a:pt x="147" y="577"/>
                    <a:pt x="371" y="605"/>
                    <a:pt x="441" y="614"/>
                  </a:cubicBezTo>
                  <a:cubicBezTo>
                    <a:pt x="442" y="614"/>
                    <a:pt x="442" y="614"/>
                    <a:pt x="442" y="614"/>
                  </a:cubicBezTo>
                  <a:cubicBezTo>
                    <a:pt x="442" y="614"/>
                    <a:pt x="442" y="614"/>
                    <a:pt x="442" y="614"/>
                  </a:cubicBezTo>
                  <a:cubicBezTo>
                    <a:pt x="447" y="615"/>
                    <a:pt x="451" y="616"/>
                    <a:pt x="454" y="616"/>
                  </a:cubicBezTo>
                  <a:cubicBezTo>
                    <a:pt x="456" y="618"/>
                    <a:pt x="457" y="619"/>
                    <a:pt x="457" y="619"/>
                  </a:cubicBezTo>
                  <a:cubicBezTo>
                    <a:pt x="337" y="611"/>
                    <a:pt x="337" y="611"/>
                    <a:pt x="337" y="611"/>
                  </a:cubicBezTo>
                  <a:cubicBezTo>
                    <a:pt x="335" y="611"/>
                    <a:pt x="333" y="612"/>
                    <a:pt x="332" y="615"/>
                  </a:cubicBezTo>
                  <a:cubicBezTo>
                    <a:pt x="332" y="617"/>
                    <a:pt x="334" y="619"/>
                    <a:pt x="336" y="619"/>
                  </a:cubicBezTo>
                  <a:cubicBezTo>
                    <a:pt x="502" y="630"/>
                    <a:pt x="502" y="630"/>
                    <a:pt x="502" y="630"/>
                  </a:cubicBezTo>
                  <a:cubicBezTo>
                    <a:pt x="504" y="634"/>
                    <a:pt x="501" y="641"/>
                    <a:pt x="503" y="643"/>
                  </a:cubicBezTo>
                  <a:cubicBezTo>
                    <a:pt x="503" y="644"/>
                    <a:pt x="510" y="645"/>
                    <a:pt x="520" y="646"/>
                  </a:cubicBezTo>
                  <a:cubicBezTo>
                    <a:pt x="519" y="646"/>
                    <a:pt x="518" y="646"/>
                    <a:pt x="517" y="646"/>
                  </a:cubicBezTo>
                  <a:cubicBezTo>
                    <a:pt x="516" y="646"/>
                    <a:pt x="516" y="646"/>
                    <a:pt x="515" y="646"/>
                  </a:cubicBezTo>
                  <a:cubicBezTo>
                    <a:pt x="510" y="646"/>
                    <a:pt x="507" y="646"/>
                    <a:pt x="503" y="648"/>
                  </a:cubicBezTo>
                  <a:cubicBezTo>
                    <a:pt x="500" y="649"/>
                    <a:pt x="498" y="650"/>
                    <a:pt x="496" y="651"/>
                  </a:cubicBezTo>
                  <a:cubicBezTo>
                    <a:pt x="493" y="654"/>
                    <a:pt x="491" y="657"/>
                    <a:pt x="489" y="660"/>
                  </a:cubicBezTo>
                  <a:cubicBezTo>
                    <a:pt x="488" y="663"/>
                    <a:pt x="487" y="667"/>
                    <a:pt x="487" y="670"/>
                  </a:cubicBezTo>
                  <a:cubicBezTo>
                    <a:pt x="487" y="674"/>
                    <a:pt x="488" y="679"/>
                    <a:pt x="490" y="683"/>
                  </a:cubicBezTo>
                  <a:cubicBezTo>
                    <a:pt x="492" y="687"/>
                    <a:pt x="494" y="690"/>
                    <a:pt x="497" y="693"/>
                  </a:cubicBezTo>
                  <a:cubicBezTo>
                    <a:pt x="498" y="694"/>
                    <a:pt x="499" y="694"/>
                    <a:pt x="501" y="696"/>
                  </a:cubicBezTo>
                  <a:cubicBezTo>
                    <a:pt x="506" y="700"/>
                    <a:pt x="517" y="709"/>
                    <a:pt x="530" y="719"/>
                  </a:cubicBezTo>
                  <a:cubicBezTo>
                    <a:pt x="549" y="735"/>
                    <a:pt x="574" y="755"/>
                    <a:pt x="594" y="772"/>
                  </a:cubicBezTo>
                  <a:cubicBezTo>
                    <a:pt x="604" y="781"/>
                    <a:pt x="613" y="788"/>
                    <a:pt x="619" y="794"/>
                  </a:cubicBezTo>
                  <a:cubicBezTo>
                    <a:pt x="622" y="797"/>
                    <a:pt x="624" y="800"/>
                    <a:pt x="625" y="802"/>
                  </a:cubicBezTo>
                  <a:cubicBezTo>
                    <a:pt x="626" y="802"/>
                    <a:pt x="626" y="802"/>
                    <a:pt x="626" y="803"/>
                  </a:cubicBezTo>
                  <a:cubicBezTo>
                    <a:pt x="626" y="806"/>
                    <a:pt x="626" y="813"/>
                    <a:pt x="626" y="822"/>
                  </a:cubicBezTo>
                  <a:cubicBezTo>
                    <a:pt x="626" y="838"/>
                    <a:pt x="626" y="859"/>
                    <a:pt x="626" y="878"/>
                  </a:cubicBezTo>
                  <a:cubicBezTo>
                    <a:pt x="626" y="887"/>
                    <a:pt x="625" y="895"/>
                    <a:pt x="625" y="902"/>
                  </a:cubicBezTo>
                  <a:cubicBezTo>
                    <a:pt x="625" y="908"/>
                    <a:pt x="625" y="913"/>
                    <a:pt x="625" y="914"/>
                  </a:cubicBezTo>
                  <a:cubicBezTo>
                    <a:pt x="625" y="916"/>
                    <a:pt x="625" y="918"/>
                    <a:pt x="625" y="919"/>
                  </a:cubicBezTo>
                  <a:cubicBezTo>
                    <a:pt x="625" y="920"/>
                    <a:pt x="625" y="922"/>
                    <a:pt x="625" y="922"/>
                  </a:cubicBezTo>
                  <a:cubicBezTo>
                    <a:pt x="624" y="923"/>
                    <a:pt x="624" y="924"/>
                    <a:pt x="624" y="924"/>
                  </a:cubicBezTo>
                  <a:cubicBezTo>
                    <a:pt x="624" y="924"/>
                    <a:pt x="624" y="924"/>
                    <a:pt x="624" y="924"/>
                  </a:cubicBezTo>
                  <a:cubicBezTo>
                    <a:pt x="624" y="924"/>
                    <a:pt x="624" y="924"/>
                    <a:pt x="624" y="924"/>
                  </a:cubicBezTo>
                  <a:cubicBezTo>
                    <a:pt x="622" y="924"/>
                    <a:pt x="621" y="924"/>
                    <a:pt x="618" y="924"/>
                  </a:cubicBezTo>
                  <a:cubicBezTo>
                    <a:pt x="616" y="924"/>
                    <a:pt x="614" y="924"/>
                    <a:pt x="612" y="924"/>
                  </a:cubicBezTo>
                  <a:cubicBezTo>
                    <a:pt x="604" y="924"/>
                    <a:pt x="595" y="924"/>
                    <a:pt x="587" y="924"/>
                  </a:cubicBezTo>
                  <a:cubicBezTo>
                    <a:pt x="580" y="925"/>
                    <a:pt x="574" y="925"/>
                    <a:pt x="574" y="925"/>
                  </a:cubicBezTo>
                  <a:cubicBezTo>
                    <a:pt x="570" y="925"/>
                    <a:pt x="567" y="928"/>
                    <a:pt x="567" y="933"/>
                  </a:cubicBezTo>
                  <a:cubicBezTo>
                    <a:pt x="567" y="935"/>
                    <a:pt x="568" y="936"/>
                    <a:pt x="570" y="938"/>
                  </a:cubicBezTo>
                  <a:cubicBezTo>
                    <a:pt x="337" y="934"/>
                    <a:pt x="337" y="934"/>
                    <a:pt x="337" y="934"/>
                  </a:cubicBezTo>
                  <a:cubicBezTo>
                    <a:pt x="299" y="929"/>
                    <a:pt x="263" y="925"/>
                    <a:pt x="233" y="922"/>
                  </a:cubicBezTo>
                  <a:cubicBezTo>
                    <a:pt x="213" y="920"/>
                    <a:pt x="196" y="918"/>
                    <a:pt x="182" y="917"/>
                  </a:cubicBezTo>
                  <a:cubicBezTo>
                    <a:pt x="176" y="916"/>
                    <a:pt x="170" y="915"/>
                    <a:pt x="166" y="915"/>
                  </a:cubicBezTo>
                  <a:cubicBezTo>
                    <a:pt x="161" y="915"/>
                    <a:pt x="158" y="915"/>
                    <a:pt x="156" y="915"/>
                  </a:cubicBezTo>
                  <a:cubicBezTo>
                    <a:pt x="156" y="915"/>
                    <a:pt x="155" y="915"/>
                    <a:pt x="155" y="915"/>
                  </a:cubicBezTo>
                  <a:cubicBezTo>
                    <a:pt x="155" y="915"/>
                    <a:pt x="154" y="915"/>
                    <a:pt x="154" y="915"/>
                  </a:cubicBezTo>
                  <a:cubicBezTo>
                    <a:pt x="154" y="915"/>
                    <a:pt x="154" y="915"/>
                    <a:pt x="153" y="915"/>
                  </a:cubicBezTo>
                  <a:cubicBezTo>
                    <a:pt x="153" y="915"/>
                    <a:pt x="153" y="915"/>
                    <a:pt x="152" y="916"/>
                  </a:cubicBezTo>
                  <a:cubicBezTo>
                    <a:pt x="151" y="916"/>
                    <a:pt x="150" y="917"/>
                    <a:pt x="149" y="918"/>
                  </a:cubicBezTo>
                  <a:cubicBezTo>
                    <a:pt x="148" y="920"/>
                    <a:pt x="145" y="922"/>
                    <a:pt x="143" y="924"/>
                  </a:cubicBezTo>
                  <a:cubicBezTo>
                    <a:pt x="140" y="926"/>
                    <a:pt x="138" y="929"/>
                    <a:pt x="136" y="931"/>
                  </a:cubicBezTo>
                  <a:cubicBezTo>
                    <a:pt x="20" y="929"/>
                    <a:pt x="20" y="929"/>
                    <a:pt x="20" y="929"/>
                  </a:cubicBezTo>
                  <a:cubicBezTo>
                    <a:pt x="20" y="929"/>
                    <a:pt x="19" y="929"/>
                    <a:pt x="19" y="929"/>
                  </a:cubicBezTo>
                  <a:cubicBezTo>
                    <a:pt x="17" y="927"/>
                    <a:pt x="14" y="926"/>
                    <a:pt x="11" y="926"/>
                  </a:cubicBezTo>
                  <a:cubicBezTo>
                    <a:pt x="5" y="926"/>
                    <a:pt x="0" y="930"/>
                    <a:pt x="0" y="934"/>
                  </a:cubicBezTo>
                  <a:cubicBezTo>
                    <a:pt x="0" y="951"/>
                    <a:pt x="0" y="951"/>
                    <a:pt x="0" y="951"/>
                  </a:cubicBezTo>
                  <a:cubicBezTo>
                    <a:pt x="0" y="956"/>
                    <a:pt x="5" y="960"/>
                    <a:pt x="11" y="960"/>
                  </a:cubicBezTo>
                  <a:cubicBezTo>
                    <a:pt x="15" y="960"/>
                    <a:pt x="18" y="958"/>
                    <a:pt x="20" y="955"/>
                  </a:cubicBezTo>
                  <a:cubicBezTo>
                    <a:pt x="20" y="955"/>
                    <a:pt x="20" y="955"/>
                    <a:pt x="20" y="955"/>
                  </a:cubicBezTo>
                  <a:cubicBezTo>
                    <a:pt x="72" y="956"/>
                    <a:pt x="72" y="956"/>
                    <a:pt x="72" y="956"/>
                  </a:cubicBezTo>
                  <a:cubicBezTo>
                    <a:pt x="73" y="957"/>
                    <a:pt x="73" y="957"/>
                    <a:pt x="74" y="958"/>
                  </a:cubicBezTo>
                  <a:cubicBezTo>
                    <a:pt x="79" y="965"/>
                    <a:pt x="94" y="968"/>
                    <a:pt x="103" y="973"/>
                  </a:cubicBezTo>
                  <a:cubicBezTo>
                    <a:pt x="111" y="977"/>
                    <a:pt x="118" y="1004"/>
                    <a:pt x="121" y="1017"/>
                  </a:cubicBezTo>
                  <a:cubicBezTo>
                    <a:pt x="106" y="1028"/>
                    <a:pt x="97" y="1045"/>
                    <a:pt x="97" y="1065"/>
                  </a:cubicBezTo>
                  <a:cubicBezTo>
                    <a:pt x="97" y="1097"/>
                    <a:pt x="123" y="1124"/>
                    <a:pt x="156" y="1124"/>
                  </a:cubicBezTo>
                  <a:cubicBezTo>
                    <a:pt x="188" y="1124"/>
                    <a:pt x="214" y="1097"/>
                    <a:pt x="214" y="1065"/>
                  </a:cubicBezTo>
                  <a:cubicBezTo>
                    <a:pt x="214" y="1039"/>
                    <a:pt x="197" y="1016"/>
                    <a:pt x="174" y="1009"/>
                  </a:cubicBezTo>
                  <a:cubicBezTo>
                    <a:pt x="165" y="994"/>
                    <a:pt x="153" y="971"/>
                    <a:pt x="151" y="968"/>
                  </a:cubicBezTo>
                  <a:cubicBezTo>
                    <a:pt x="149" y="965"/>
                    <a:pt x="150" y="961"/>
                    <a:pt x="151" y="957"/>
                  </a:cubicBezTo>
                  <a:cubicBezTo>
                    <a:pt x="495" y="963"/>
                    <a:pt x="495" y="963"/>
                    <a:pt x="495" y="963"/>
                  </a:cubicBezTo>
                  <a:cubicBezTo>
                    <a:pt x="530" y="967"/>
                    <a:pt x="561" y="971"/>
                    <a:pt x="586" y="974"/>
                  </a:cubicBezTo>
                  <a:cubicBezTo>
                    <a:pt x="603" y="976"/>
                    <a:pt x="617" y="978"/>
                    <a:pt x="626" y="979"/>
                  </a:cubicBezTo>
                  <a:cubicBezTo>
                    <a:pt x="631" y="980"/>
                    <a:pt x="635" y="980"/>
                    <a:pt x="638" y="981"/>
                  </a:cubicBezTo>
                  <a:cubicBezTo>
                    <a:pt x="639" y="981"/>
                    <a:pt x="641" y="981"/>
                    <a:pt x="641" y="981"/>
                  </a:cubicBezTo>
                  <a:cubicBezTo>
                    <a:pt x="642" y="981"/>
                    <a:pt x="642" y="981"/>
                    <a:pt x="642" y="981"/>
                  </a:cubicBezTo>
                  <a:cubicBezTo>
                    <a:pt x="642" y="981"/>
                    <a:pt x="642" y="981"/>
                    <a:pt x="642" y="981"/>
                  </a:cubicBezTo>
                  <a:cubicBezTo>
                    <a:pt x="643" y="981"/>
                    <a:pt x="643" y="981"/>
                    <a:pt x="643" y="981"/>
                  </a:cubicBezTo>
                  <a:cubicBezTo>
                    <a:pt x="643" y="981"/>
                    <a:pt x="643" y="981"/>
                    <a:pt x="643" y="981"/>
                  </a:cubicBezTo>
                  <a:cubicBezTo>
                    <a:pt x="643" y="982"/>
                    <a:pt x="644" y="982"/>
                    <a:pt x="644" y="982"/>
                  </a:cubicBezTo>
                  <a:cubicBezTo>
                    <a:pt x="645" y="982"/>
                    <a:pt x="646" y="981"/>
                    <a:pt x="647" y="981"/>
                  </a:cubicBezTo>
                  <a:cubicBezTo>
                    <a:pt x="648" y="980"/>
                    <a:pt x="650" y="979"/>
                    <a:pt x="651" y="978"/>
                  </a:cubicBezTo>
                  <a:cubicBezTo>
                    <a:pt x="653" y="977"/>
                    <a:pt x="656" y="974"/>
                    <a:pt x="659" y="971"/>
                  </a:cubicBezTo>
                  <a:cubicBezTo>
                    <a:pt x="660" y="969"/>
                    <a:pt x="661" y="967"/>
                    <a:pt x="663" y="965"/>
                  </a:cubicBezTo>
                  <a:cubicBezTo>
                    <a:pt x="773" y="967"/>
                    <a:pt x="773" y="967"/>
                    <a:pt x="773" y="967"/>
                  </a:cubicBezTo>
                  <a:cubicBezTo>
                    <a:pt x="780" y="973"/>
                    <a:pt x="797" y="987"/>
                    <a:pt x="804" y="995"/>
                  </a:cubicBezTo>
                  <a:cubicBezTo>
                    <a:pt x="811" y="1004"/>
                    <a:pt x="820" y="1019"/>
                    <a:pt x="823" y="1024"/>
                  </a:cubicBezTo>
                  <a:cubicBezTo>
                    <a:pt x="813" y="1034"/>
                    <a:pt x="807" y="1049"/>
                    <a:pt x="807" y="1065"/>
                  </a:cubicBezTo>
                  <a:cubicBezTo>
                    <a:pt x="807" y="1097"/>
                    <a:pt x="833" y="1124"/>
                    <a:pt x="866" y="1124"/>
                  </a:cubicBezTo>
                  <a:cubicBezTo>
                    <a:pt x="898" y="1124"/>
                    <a:pt x="925" y="1097"/>
                    <a:pt x="925" y="1065"/>
                  </a:cubicBezTo>
                  <a:cubicBezTo>
                    <a:pt x="925" y="1034"/>
                    <a:pt x="900" y="1008"/>
                    <a:pt x="870" y="1006"/>
                  </a:cubicBezTo>
                  <a:cubicBezTo>
                    <a:pt x="868" y="1000"/>
                    <a:pt x="866" y="990"/>
                    <a:pt x="867" y="988"/>
                  </a:cubicBezTo>
                  <a:cubicBezTo>
                    <a:pt x="869" y="984"/>
                    <a:pt x="880" y="982"/>
                    <a:pt x="880" y="978"/>
                  </a:cubicBezTo>
                  <a:cubicBezTo>
                    <a:pt x="880" y="973"/>
                    <a:pt x="871" y="973"/>
                    <a:pt x="864" y="973"/>
                  </a:cubicBezTo>
                  <a:cubicBezTo>
                    <a:pt x="857" y="973"/>
                    <a:pt x="852" y="978"/>
                    <a:pt x="852" y="978"/>
                  </a:cubicBezTo>
                  <a:cubicBezTo>
                    <a:pt x="848" y="968"/>
                    <a:pt x="848" y="968"/>
                    <a:pt x="848" y="968"/>
                  </a:cubicBezTo>
                  <a:cubicBezTo>
                    <a:pt x="849" y="968"/>
                    <a:pt x="849" y="968"/>
                    <a:pt x="849" y="968"/>
                  </a:cubicBezTo>
                  <a:cubicBezTo>
                    <a:pt x="851" y="971"/>
                    <a:pt x="853" y="973"/>
                    <a:pt x="856" y="973"/>
                  </a:cubicBezTo>
                  <a:cubicBezTo>
                    <a:pt x="860" y="973"/>
                    <a:pt x="864" y="970"/>
                    <a:pt x="864" y="966"/>
                  </a:cubicBezTo>
                  <a:cubicBezTo>
                    <a:pt x="864" y="966"/>
                    <a:pt x="864" y="964"/>
                    <a:pt x="864" y="961"/>
                  </a:cubicBezTo>
                  <a:cubicBezTo>
                    <a:pt x="864" y="951"/>
                    <a:pt x="863" y="925"/>
                    <a:pt x="863" y="899"/>
                  </a:cubicBezTo>
                  <a:cubicBezTo>
                    <a:pt x="863" y="874"/>
                    <a:pt x="863" y="849"/>
                    <a:pt x="863" y="842"/>
                  </a:cubicBezTo>
                  <a:cubicBezTo>
                    <a:pt x="863" y="841"/>
                    <a:pt x="862" y="840"/>
                    <a:pt x="862" y="839"/>
                  </a:cubicBezTo>
                  <a:cubicBezTo>
                    <a:pt x="862" y="837"/>
                    <a:pt x="861" y="836"/>
                    <a:pt x="860" y="835"/>
                  </a:cubicBezTo>
                  <a:cubicBezTo>
                    <a:pt x="859" y="833"/>
                    <a:pt x="858" y="831"/>
                    <a:pt x="856" y="828"/>
                  </a:cubicBezTo>
                  <a:cubicBezTo>
                    <a:pt x="852" y="824"/>
                    <a:pt x="847" y="819"/>
                    <a:pt x="841" y="813"/>
                  </a:cubicBezTo>
                  <a:cubicBezTo>
                    <a:pt x="832" y="804"/>
                    <a:pt x="820" y="792"/>
                    <a:pt x="806" y="779"/>
                  </a:cubicBezTo>
                  <a:cubicBezTo>
                    <a:pt x="792" y="766"/>
                    <a:pt x="776" y="752"/>
                    <a:pt x="759" y="736"/>
                  </a:cubicBezTo>
                  <a:cubicBezTo>
                    <a:pt x="755" y="731"/>
                    <a:pt x="748" y="725"/>
                    <a:pt x="740" y="718"/>
                  </a:cubicBezTo>
                  <a:cubicBezTo>
                    <a:pt x="729" y="707"/>
                    <a:pt x="714" y="694"/>
                    <a:pt x="701" y="683"/>
                  </a:cubicBezTo>
                  <a:cubicBezTo>
                    <a:pt x="695" y="678"/>
                    <a:pt x="688" y="674"/>
                    <a:pt x="683" y="670"/>
                  </a:cubicBezTo>
                  <a:cubicBezTo>
                    <a:pt x="680" y="668"/>
                    <a:pt x="677" y="666"/>
                    <a:pt x="675" y="665"/>
                  </a:cubicBezTo>
                  <a:cubicBezTo>
                    <a:pt x="673" y="664"/>
                    <a:pt x="671" y="664"/>
                    <a:pt x="670" y="663"/>
                  </a:cubicBezTo>
                  <a:cubicBezTo>
                    <a:pt x="680" y="664"/>
                    <a:pt x="686" y="665"/>
                    <a:pt x="686" y="664"/>
                  </a:cubicBezTo>
                  <a:cubicBezTo>
                    <a:pt x="688" y="662"/>
                    <a:pt x="689" y="646"/>
                    <a:pt x="689" y="643"/>
                  </a:cubicBezTo>
                  <a:cubicBezTo>
                    <a:pt x="689" y="643"/>
                    <a:pt x="689" y="643"/>
                    <a:pt x="689" y="643"/>
                  </a:cubicBezTo>
                  <a:cubicBezTo>
                    <a:pt x="689" y="644"/>
                    <a:pt x="690" y="646"/>
                    <a:pt x="692" y="647"/>
                  </a:cubicBezTo>
                  <a:cubicBezTo>
                    <a:pt x="695" y="648"/>
                    <a:pt x="697" y="646"/>
                    <a:pt x="698" y="644"/>
                  </a:cubicBezTo>
                  <a:cubicBezTo>
                    <a:pt x="706" y="622"/>
                    <a:pt x="706" y="622"/>
                    <a:pt x="706" y="622"/>
                  </a:cubicBezTo>
                  <a:cubicBezTo>
                    <a:pt x="707" y="622"/>
                    <a:pt x="708" y="620"/>
                    <a:pt x="709" y="619"/>
                  </a:cubicBezTo>
                  <a:cubicBezTo>
                    <a:pt x="709" y="618"/>
                    <a:pt x="708" y="617"/>
                    <a:pt x="708" y="616"/>
                  </a:cubicBezTo>
                  <a:cubicBezTo>
                    <a:pt x="749" y="495"/>
                    <a:pt x="749" y="495"/>
                    <a:pt x="749" y="495"/>
                  </a:cubicBezTo>
                  <a:cubicBezTo>
                    <a:pt x="750" y="494"/>
                    <a:pt x="751" y="493"/>
                    <a:pt x="752" y="492"/>
                  </a:cubicBezTo>
                  <a:cubicBezTo>
                    <a:pt x="752" y="491"/>
                    <a:pt x="751" y="490"/>
                    <a:pt x="751" y="489"/>
                  </a:cubicBezTo>
                  <a:cubicBezTo>
                    <a:pt x="803" y="335"/>
                    <a:pt x="803" y="335"/>
                    <a:pt x="803" y="335"/>
                  </a:cubicBezTo>
                  <a:cubicBezTo>
                    <a:pt x="805" y="334"/>
                    <a:pt x="806" y="333"/>
                    <a:pt x="806" y="332"/>
                  </a:cubicBezTo>
                  <a:cubicBezTo>
                    <a:pt x="806" y="331"/>
                    <a:pt x="805" y="330"/>
                    <a:pt x="805" y="330"/>
                  </a:cubicBezTo>
                  <a:cubicBezTo>
                    <a:pt x="843" y="217"/>
                    <a:pt x="843" y="217"/>
                    <a:pt x="843" y="217"/>
                  </a:cubicBezTo>
                  <a:cubicBezTo>
                    <a:pt x="843" y="217"/>
                    <a:pt x="843" y="217"/>
                    <a:pt x="844" y="217"/>
                  </a:cubicBezTo>
                  <a:cubicBezTo>
                    <a:pt x="845" y="217"/>
                    <a:pt x="846" y="217"/>
                    <a:pt x="847" y="218"/>
                  </a:cubicBezTo>
                  <a:cubicBezTo>
                    <a:pt x="848" y="218"/>
                    <a:pt x="848" y="218"/>
                    <a:pt x="849" y="218"/>
                  </a:cubicBezTo>
                  <a:cubicBezTo>
                    <a:pt x="849" y="218"/>
                    <a:pt x="850" y="218"/>
                    <a:pt x="851" y="218"/>
                  </a:cubicBezTo>
                  <a:cubicBezTo>
                    <a:pt x="851" y="218"/>
                    <a:pt x="851" y="218"/>
                    <a:pt x="851" y="218"/>
                  </a:cubicBezTo>
                  <a:cubicBezTo>
                    <a:pt x="852" y="218"/>
                    <a:pt x="852" y="218"/>
                    <a:pt x="853" y="218"/>
                  </a:cubicBezTo>
                  <a:cubicBezTo>
                    <a:pt x="854" y="217"/>
                    <a:pt x="857" y="217"/>
                    <a:pt x="860" y="216"/>
                  </a:cubicBezTo>
                  <a:cubicBezTo>
                    <a:pt x="865" y="214"/>
                    <a:pt x="870" y="212"/>
                    <a:pt x="875" y="210"/>
                  </a:cubicBezTo>
                  <a:cubicBezTo>
                    <a:pt x="877" y="209"/>
                    <a:pt x="879" y="208"/>
                    <a:pt x="881" y="207"/>
                  </a:cubicBezTo>
                  <a:cubicBezTo>
                    <a:pt x="882" y="206"/>
                    <a:pt x="882" y="206"/>
                    <a:pt x="883" y="205"/>
                  </a:cubicBezTo>
                  <a:cubicBezTo>
                    <a:pt x="883" y="205"/>
                    <a:pt x="884" y="204"/>
                    <a:pt x="884" y="204"/>
                  </a:cubicBezTo>
                  <a:cubicBezTo>
                    <a:pt x="884" y="203"/>
                    <a:pt x="885" y="202"/>
                    <a:pt x="885" y="202"/>
                  </a:cubicBezTo>
                  <a:cubicBezTo>
                    <a:pt x="885" y="202"/>
                    <a:pt x="885" y="202"/>
                    <a:pt x="885" y="202"/>
                  </a:cubicBezTo>
                  <a:cubicBezTo>
                    <a:pt x="885" y="201"/>
                    <a:pt x="885" y="201"/>
                    <a:pt x="885" y="200"/>
                  </a:cubicBezTo>
                  <a:cubicBezTo>
                    <a:pt x="887" y="192"/>
                    <a:pt x="894" y="167"/>
                    <a:pt x="901" y="143"/>
                  </a:cubicBezTo>
                  <a:cubicBezTo>
                    <a:pt x="903" y="142"/>
                    <a:pt x="905" y="140"/>
                    <a:pt x="905" y="137"/>
                  </a:cubicBezTo>
                  <a:cubicBezTo>
                    <a:pt x="904" y="136"/>
                    <a:pt x="904" y="136"/>
                    <a:pt x="903" y="135"/>
                  </a:cubicBezTo>
                  <a:cubicBezTo>
                    <a:pt x="907" y="124"/>
                    <a:pt x="910" y="113"/>
                    <a:pt x="912" y="105"/>
                  </a:cubicBezTo>
                  <a:cubicBezTo>
                    <a:pt x="913" y="101"/>
                    <a:pt x="914" y="97"/>
                    <a:pt x="915" y="94"/>
                  </a:cubicBezTo>
                  <a:cubicBezTo>
                    <a:pt x="916" y="93"/>
                    <a:pt x="916" y="92"/>
                    <a:pt x="916" y="91"/>
                  </a:cubicBezTo>
                  <a:cubicBezTo>
                    <a:pt x="916" y="91"/>
                    <a:pt x="916" y="91"/>
                    <a:pt x="916" y="90"/>
                  </a:cubicBezTo>
                  <a:cubicBezTo>
                    <a:pt x="917" y="90"/>
                    <a:pt x="917" y="90"/>
                    <a:pt x="917" y="90"/>
                  </a:cubicBezTo>
                  <a:cubicBezTo>
                    <a:pt x="918" y="89"/>
                    <a:pt x="919" y="89"/>
                    <a:pt x="920" y="87"/>
                  </a:cubicBezTo>
                  <a:cubicBezTo>
                    <a:pt x="925" y="84"/>
                    <a:pt x="934" y="78"/>
                    <a:pt x="941" y="73"/>
                  </a:cubicBezTo>
                  <a:cubicBezTo>
                    <a:pt x="942" y="72"/>
                    <a:pt x="942" y="72"/>
                    <a:pt x="943" y="72"/>
                  </a:cubicBezTo>
                  <a:cubicBezTo>
                    <a:pt x="944" y="72"/>
                    <a:pt x="946" y="73"/>
                    <a:pt x="946" y="73"/>
                  </a:cubicBezTo>
                  <a:cubicBezTo>
                    <a:pt x="947" y="73"/>
                    <a:pt x="950" y="73"/>
                    <a:pt x="951" y="72"/>
                  </a:cubicBezTo>
                  <a:cubicBezTo>
                    <a:pt x="951" y="70"/>
                    <a:pt x="950" y="69"/>
                    <a:pt x="950" y="69"/>
                  </a:cubicBezTo>
                  <a:cubicBezTo>
                    <a:pt x="950" y="69"/>
                    <a:pt x="984" y="43"/>
                    <a:pt x="985" y="42"/>
                  </a:cubicBezTo>
                  <a:cubicBezTo>
                    <a:pt x="987" y="40"/>
                    <a:pt x="998" y="29"/>
                    <a:pt x="988" y="15"/>
                  </a:cubicBezTo>
                  <a:close/>
                  <a:moveTo>
                    <a:pt x="156" y="1094"/>
                  </a:moveTo>
                  <a:cubicBezTo>
                    <a:pt x="140" y="1094"/>
                    <a:pt x="127" y="1081"/>
                    <a:pt x="127" y="1065"/>
                  </a:cubicBezTo>
                  <a:cubicBezTo>
                    <a:pt x="127" y="1049"/>
                    <a:pt x="140" y="1036"/>
                    <a:pt x="156" y="1036"/>
                  </a:cubicBezTo>
                  <a:cubicBezTo>
                    <a:pt x="171" y="1036"/>
                    <a:pt x="184" y="1049"/>
                    <a:pt x="184" y="1065"/>
                  </a:cubicBezTo>
                  <a:cubicBezTo>
                    <a:pt x="184" y="1081"/>
                    <a:pt x="171" y="1094"/>
                    <a:pt x="156" y="1094"/>
                  </a:cubicBezTo>
                  <a:close/>
                  <a:moveTo>
                    <a:pt x="150" y="931"/>
                  </a:moveTo>
                  <a:cubicBezTo>
                    <a:pt x="151" y="930"/>
                    <a:pt x="152" y="929"/>
                    <a:pt x="153" y="927"/>
                  </a:cubicBezTo>
                  <a:cubicBezTo>
                    <a:pt x="155" y="927"/>
                    <a:pt x="155" y="926"/>
                    <a:pt x="156" y="925"/>
                  </a:cubicBezTo>
                  <a:cubicBezTo>
                    <a:pt x="156" y="925"/>
                    <a:pt x="157" y="925"/>
                    <a:pt x="157" y="924"/>
                  </a:cubicBezTo>
                  <a:cubicBezTo>
                    <a:pt x="158" y="924"/>
                    <a:pt x="159" y="924"/>
                    <a:pt x="160" y="925"/>
                  </a:cubicBezTo>
                  <a:cubicBezTo>
                    <a:pt x="166" y="925"/>
                    <a:pt x="179" y="926"/>
                    <a:pt x="195" y="928"/>
                  </a:cubicBezTo>
                  <a:cubicBezTo>
                    <a:pt x="207" y="929"/>
                    <a:pt x="221" y="931"/>
                    <a:pt x="237" y="932"/>
                  </a:cubicBezTo>
                  <a:lnTo>
                    <a:pt x="150" y="931"/>
                  </a:lnTo>
                  <a:close/>
                  <a:moveTo>
                    <a:pt x="646" y="970"/>
                  </a:moveTo>
                  <a:cubicBezTo>
                    <a:pt x="645" y="971"/>
                    <a:pt x="644" y="971"/>
                    <a:pt x="644" y="972"/>
                  </a:cubicBezTo>
                  <a:cubicBezTo>
                    <a:pt x="642" y="971"/>
                    <a:pt x="639" y="971"/>
                    <a:pt x="635" y="970"/>
                  </a:cubicBezTo>
                  <a:cubicBezTo>
                    <a:pt x="625" y="969"/>
                    <a:pt x="609" y="967"/>
                    <a:pt x="587" y="964"/>
                  </a:cubicBezTo>
                  <a:cubicBezTo>
                    <a:pt x="650" y="965"/>
                    <a:pt x="650" y="965"/>
                    <a:pt x="650" y="965"/>
                  </a:cubicBezTo>
                  <a:cubicBezTo>
                    <a:pt x="649" y="967"/>
                    <a:pt x="647" y="969"/>
                    <a:pt x="646" y="970"/>
                  </a:cubicBezTo>
                  <a:close/>
                  <a:moveTo>
                    <a:pt x="894" y="1065"/>
                  </a:moveTo>
                  <a:cubicBezTo>
                    <a:pt x="894" y="1081"/>
                    <a:pt x="882" y="1094"/>
                    <a:pt x="866" y="1094"/>
                  </a:cubicBezTo>
                  <a:cubicBezTo>
                    <a:pt x="850" y="1094"/>
                    <a:pt x="837" y="1081"/>
                    <a:pt x="837" y="1065"/>
                  </a:cubicBezTo>
                  <a:cubicBezTo>
                    <a:pt x="837" y="1049"/>
                    <a:pt x="850" y="1036"/>
                    <a:pt x="866" y="1036"/>
                  </a:cubicBezTo>
                  <a:cubicBezTo>
                    <a:pt x="882" y="1036"/>
                    <a:pt x="894" y="1049"/>
                    <a:pt x="894" y="1065"/>
                  </a:cubicBezTo>
                  <a:close/>
                  <a:moveTo>
                    <a:pt x="674" y="682"/>
                  </a:moveTo>
                  <a:cubicBezTo>
                    <a:pt x="679" y="685"/>
                    <a:pt x="686" y="690"/>
                    <a:pt x="693" y="696"/>
                  </a:cubicBezTo>
                  <a:cubicBezTo>
                    <a:pt x="703" y="704"/>
                    <a:pt x="715" y="714"/>
                    <a:pt x="725" y="723"/>
                  </a:cubicBezTo>
                  <a:cubicBezTo>
                    <a:pt x="735" y="733"/>
                    <a:pt x="744" y="741"/>
                    <a:pt x="749" y="746"/>
                  </a:cubicBezTo>
                  <a:cubicBezTo>
                    <a:pt x="778" y="773"/>
                    <a:pt x="803" y="797"/>
                    <a:pt x="821" y="814"/>
                  </a:cubicBezTo>
                  <a:cubicBezTo>
                    <a:pt x="829" y="822"/>
                    <a:pt x="836" y="829"/>
                    <a:pt x="841" y="834"/>
                  </a:cubicBezTo>
                  <a:cubicBezTo>
                    <a:pt x="836" y="834"/>
                    <a:pt x="832" y="838"/>
                    <a:pt x="832" y="843"/>
                  </a:cubicBezTo>
                  <a:cubicBezTo>
                    <a:pt x="832" y="848"/>
                    <a:pt x="836" y="852"/>
                    <a:pt x="841" y="852"/>
                  </a:cubicBezTo>
                  <a:cubicBezTo>
                    <a:pt x="844" y="852"/>
                    <a:pt x="846" y="850"/>
                    <a:pt x="848" y="848"/>
                  </a:cubicBezTo>
                  <a:cubicBezTo>
                    <a:pt x="848" y="862"/>
                    <a:pt x="848" y="887"/>
                    <a:pt x="848" y="910"/>
                  </a:cubicBezTo>
                  <a:cubicBezTo>
                    <a:pt x="848" y="922"/>
                    <a:pt x="849" y="933"/>
                    <a:pt x="849" y="942"/>
                  </a:cubicBezTo>
                  <a:cubicBezTo>
                    <a:pt x="688" y="940"/>
                    <a:pt x="688" y="940"/>
                    <a:pt x="688" y="940"/>
                  </a:cubicBezTo>
                  <a:cubicBezTo>
                    <a:pt x="693" y="938"/>
                    <a:pt x="696" y="934"/>
                    <a:pt x="696" y="928"/>
                  </a:cubicBezTo>
                  <a:cubicBezTo>
                    <a:pt x="696" y="926"/>
                    <a:pt x="695" y="924"/>
                    <a:pt x="694" y="922"/>
                  </a:cubicBezTo>
                  <a:cubicBezTo>
                    <a:pt x="705" y="907"/>
                    <a:pt x="712" y="895"/>
                    <a:pt x="712" y="895"/>
                  </a:cubicBezTo>
                  <a:cubicBezTo>
                    <a:pt x="714" y="893"/>
                    <a:pt x="713" y="890"/>
                    <a:pt x="711" y="888"/>
                  </a:cubicBezTo>
                  <a:cubicBezTo>
                    <a:pt x="709" y="887"/>
                    <a:pt x="706" y="887"/>
                    <a:pt x="704" y="890"/>
                  </a:cubicBezTo>
                  <a:cubicBezTo>
                    <a:pt x="704" y="890"/>
                    <a:pt x="704" y="890"/>
                    <a:pt x="704" y="890"/>
                  </a:cubicBezTo>
                  <a:cubicBezTo>
                    <a:pt x="702" y="894"/>
                    <a:pt x="695" y="904"/>
                    <a:pt x="686" y="917"/>
                  </a:cubicBezTo>
                  <a:cubicBezTo>
                    <a:pt x="685" y="917"/>
                    <a:pt x="685" y="917"/>
                    <a:pt x="684" y="917"/>
                  </a:cubicBezTo>
                  <a:cubicBezTo>
                    <a:pt x="678" y="917"/>
                    <a:pt x="672" y="922"/>
                    <a:pt x="672" y="928"/>
                  </a:cubicBezTo>
                  <a:cubicBezTo>
                    <a:pt x="672" y="931"/>
                    <a:pt x="673" y="932"/>
                    <a:pt x="674" y="934"/>
                  </a:cubicBezTo>
                  <a:cubicBezTo>
                    <a:pt x="674" y="935"/>
                    <a:pt x="673" y="935"/>
                    <a:pt x="673" y="936"/>
                  </a:cubicBezTo>
                  <a:cubicBezTo>
                    <a:pt x="672" y="937"/>
                    <a:pt x="671" y="938"/>
                    <a:pt x="670" y="939"/>
                  </a:cubicBezTo>
                  <a:cubicBezTo>
                    <a:pt x="628" y="939"/>
                    <a:pt x="628" y="939"/>
                    <a:pt x="628" y="939"/>
                  </a:cubicBezTo>
                  <a:cubicBezTo>
                    <a:pt x="629" y="938"/>
                    <a:pt x="629" y="938"/>
                    <a:pt x="629" y="938"/>
                  </a:cubicBezTo>
                  <a:cubicBezTo>
                    <a:pt x="631" y="938"/>
                    <a:pt x="632" y="937"/>
                    <a:pt x="633" y="936"/>
                  </a:cubicBezTo>
                  <a:cubicBezTo>
                    <a:pt x="635" y="934"/>
                    <a:pt x="636" y="932"/>
                    <a:pt x="637" y="930"/>
                  </a:cubicBezTo>
                  <a:cubicBezTo>
                    <a:pt x="639" y="927"/>
                    <a:pt x="639" y="925"/>
                    <a:pt x="640" y="922"/>
                  </a:cubicBezTo>
                  <a:cubicBezTo>
                    <a:pt x="640" y="919"/>
                    <a:pt x="640" y="916"/>
                    <a:pt x="640" y="914"/>
                  </a:cubicBezTo>
                  <a:cubicBezTo>
                    <a:pt x="640" y="913"/>
                    <a:pt x="640" y="911"/>
                    <a:pt x="640" y="908"/>
                  </a:cubicBezTo>
                  <a:cubicBezTo>
                    <a:pt x="640" y="896"/>
                    <a:pt x="641" y="871"/>
                    <a:pt x="641" y="849"/>
                  </a:cubicBezTo>
                  <a:cubicBezTo>
                    <a:pt x="641" y="838"/>
                    <a:pt x="641" y="827"/>
                    <a:pt x="641" y="818"/>
                  </a:cubicBezTo>
                  <a:cubicBezTo>
                    <a:pt x="641" y="810"/>
                    <a:pt x="641" y="804"/>
                    <a:pt x="641" y="801"/>
                  </a:cubicBezTo>
                  <a:cubicBezTo>
                    <a:pt x="641" y="800"/>
                    <a:pt x="641" y="799"/>
                    <a:pt x="641" y="799"/>
                  </a:cubicBezTo>
                  <a:cubicBezTo>
                    <a:pt x="640" y="797"/>
                    <a:pt x="640" y="796"/>
                    <a:pt x="639" y="795"/>
                  </a:cubicBezTo>
                  <a:cubicBezTo>
                    <a:pt x="638" y="794"/>
                    <a:pt x="637" y="792"/>
                    <a:pt x="636" y="791"/>
                  </a:cubicBezTo>
                  <a:cubicBezTo>
                    <a:pt x="633" y="787"/>
                    <a:pt x="629" y="783"/>
                    <a:pt x="624" y="779"/>
                  </a:cubicBezTo>
                  <a:cubicBezTo>
                    <a:pt x="616" y="771"/>
                    <a:pt x="605" y="762"/>
                    <a:pt x="593" y="752"/>
                  </a:cubicBezTo>
                  <a:cubicBezTo>
                    <a:pt x="575" y="737"/>
                    <a:pt x="555" y="720"/>
                    <a:pt x="539" y="707"/>
                  </a:cubicBezTo>
                  <a:cubicBezTo>
                    <a:pt x="530" y="701"/>
                    <a:pt x="523" y="695"/>
                    <a:pt x="518" y="690"/>
                  </a:cubicBezTo>
                  <a:cubicBezTo>
                    <a:pt x="515" y="688"/>
                    <a:pt x="513" y="686"/>
                    <a:pt x="511" y="685"/>
                  </a:cubicBezTo>
                  <a:cubicBezTo>
                    <a:pt x="509" y="683"/>
                    <a:pt x="508" y="682"/>
                    <a:pt x="507" y="682"/>
                  </a:cubicBezTo>
                  <a:cubicBezTo>
                    <a:pt x="506" y="681"/>
                    <a:pt x="505" y="679"/>
                    <a:pt x="504" y="677"/>
                  </a:cubicBezTo>
                  <a:cubicBezTo>
                    <a:pt x="503" y="674"/>
                    <a:pt x="502" y="672"/>
                    <a:pt x="502" y="670"/>
                  </a:cubicBezTo>
                  <a:cubicBezTo>
                    <a:pt x="502" y="668"/>
                    <a:pt x="502" y="667"/>
                    <a:pt x="503" y="666"/>
                  </a:cubicBezTo>
                  <a:cubicBezTo>
                    <a:pt x="503" y="665"/>
                    <a:pt x="503" y="665"/>
                    <a:pt x="504" y="664"/>
                  </a:cubicBezTo>
                  <a:cubicBezTo>
                    <a:pt x="505" y="663"/>
                    <a:pt x="506" y="663"/>
                    <a:pt x="507" y="662"/>
                  </a:cubicBezTo>
                  <a:cubicBezTo>
                    <a:pt x="509" y="661"/>
                    <a:pt x="511" y="661"/>
                    <a:pt x="515" y="661"/>
                  </a:cubicBezTo>
                  <a:cubicBezTo>
                    <a:pt x="515" y="661"/>
                    <a:pt x="516" y="661"/>
                    <a:pt x="516" y="661"/>
                  </a:cubicBezTo>
                  <a:cubicBezTo>
                    <a:pt x="523" y="661"/>
                    <a:pt x="535" y="662"/>
                    <a:pt x="549" y="663"/>
                  </a:cubicBezTo>
                  <a:cubicBezTo>
                    <a:pt x="570" y="665"/>
                    <a:pt x="595" y="668"/>
                    <a:pt x="617" y="671"/>
                  </a:cubicBezTo>
                  <a:cubicBezTo>
                    <a:pt x="628" y="672"/>
                    <a:pt x="639" y="673"/>
                    <a:pt x="647" y="674"/>
                  </a:cubicBezTo>
                  <a:cubicBezTo>
                    <a:pt x="651" y="675"/>
                    <a:pt x="654" y="676"/>
                    <a:pt x="657" y="676"/>
                  </a:cubicBezTo>
                  <a:cubicBezTo>
                    <a:pt x="660" y="676"/>
                    <a:pt x="663" y="677"/>
                    <a:pt x="664" y="677"/>
                  </a:cubicBezTo>
                  <a:cubicBezTo>
                    <a:pt x="665" y="677"/>
                    <a:pt x="665" y="677"/>
                    <a:pt x="666" y="678"/>
                  </a:cubicBezTo>
                  <a:cubicBezTo>
                    <a:pt x="668" y="679"/>
                    <a:pt x="671" y="680"/>
                    <a:pt x="674" y="682"/>
                  </a:cubicBezTo>
                  <a:close/>
                  <a:moveTo>
                    <a:pt x="855" y="118"/>
                  </a:moveTo>
                  <a:cubicBezTo>
                    <a:pt x="901" y="114"/>
                    <a:pt x="901" y="114"/>
                    <a:pt x="901" y="114"/>
                  </a:cubicBezTo>
                  <a:cubicBezTo>
                    <a:pt x="899" y="120"/>
                    <a:pt x="897" y="126"/>
                    <a:pt x="895" y="133"/>
                  </a:cubicBezTo>
                  <a:cubicBezTo>
                    <a:pt x="870" y="136"/>
                    <a:pt x="870" y="136"/>
                    <a:pt x="870" y="136"/>
                  </a:cubicBezTo>
                  <a:cubicBezTo>
                    <a:pt x="870" y="134"/>
                    <a:pt x="869" y="133"/>
                    <a:pt x="867" y="132"/>
                  </a:cubicBezTo>
                  <a:cubicBezTo>
                    <a:pt x="864" y="131"/>
                    <a:pt x="862" y="133"/>
                    <a:pt x="861" y="135"/>
                  </a:cubicBezTo>
                  <a:cubicBezTo>
                    <a:pt x="860" y="137"/>
                    <a:pt x="860" y="137"/>
                    <a:pt x="860" y="137"/>
                  </a:cubicBezTo>
                  <a:cubicBezTo>
                    <a:pt x="845" y="138"/>
                    <a:pt x="845" y="138"/>
                    <a:pt x="845" y="138"/>
                  </a:cubicBezTo>
                  <a:cubicBezTo>
                    <a:pt x="848" y="131"/>
                    <a:pt x="852" y="124"/>
                    <a:pt x="855" y="118"/>
                  </a:cubicBezTo>
                  <a:close/>
                  <a:moveTo>
                    <a:pt x="841" y="192"/>
                  </a:moveTo>
                  <a:cubicBezTo>
                    <a:pt x="841" y="191"/>
                    <a:pt x="841" y="191"/>
                    <a:pt x="841" y="191"/>
                  </a:cubicBezTo>
                  <a:cubicBezTo>
                    <a:pt x="842" y="189"/>
                    <a:pt x="841" y="187"/>
                    <a:pt x="839" y="186"/>
                  </a:cubicBezTo>
                  <a:cubicBezTo>
                    <a:pt x="837" y="185"/>
                    <a:pt x="834" y="187"/>
                    <a:pt x="833" y="189"/>
                  </a:cubicBezTo>
                  <a:cubicBezTo>
                    <a:pt x="832" y="192"/>
                    <a:pt x="832" y="192"/>
                    <a:pt x="832" y="192"/>
                  </a:cubicBezTo>
                  <a:cubicBezTo>
                    <a:pt x="822" y="193"/>
                    <a:pt x="822" y="193"/>
                    <a:pt x="822" y="193"/>
                  </a:cubicBezTo>
                  <a:cubicBezTo>
                    <a:pt x="833" y="163"/>
                    <a:pt x="833" y="163"/>
                    <a:pt x="833" y="163"/>
                  </a:cubicBezTo>
                  <a:cubicBezTo>
                    <a:pt x="835" y="158"/>
                    <a:pt x="837" y="153"/>
                    <a:pt x="840" y="148"/>
                  </a:cubicBezTo>
                  <a:cubicBezTo>
                    <a:pt x="857" y="147"/>
                    <a:pt x="857" y="147"/>
                    <a:pt x="857" y="147"/>
                  </a:cubicBezTo>
                  <a:cubicBezTo>
                    <a:pt x="841" y="192"/>
                    <a:pt x="841" y="192"/>
                    <a:pt x="841" y="192"/>
                  </a:cubicBezTo>
                  <a:close/>
                  <a:moveTo>
                    <a:pt x="449" y="593"/>
                  </a:moveTo>
                  <a:cubicBezTo>
                    <a:pt x="449" y="591"/>
                    <a:pt x="449" y="591"/>
                    <a:pt x="449" y="591"/>
                  </a:cubicBezTo>
                  <a:cubicBezTo>
                    <a:pt x="470" y="594"/>
                    <a:pt x="470" y="594"/>
                    <a:pt x="470" y="594"/>
                  </a:cubicBezTo>
                  <a:cubicBezTo>
                    <a:pt x="469" y="596"/>
                    <a:pt x="469" y="596"/>
                    <a:pt x="469" y="596"/>
                  </a:cubicBezTo>
                  <a:cubicBezTo>
                    <a:pt x="461" y="595"/>
                    <a:pt x="454" y="594"/>
                    <a:pt x="449" y="593"/>
                  </a:cubicBezTo>
                  <a:close/>
                  <a:moveTo>
                    <a:pt x="198" y="554"/>
                  </a:moveTo>
                  <a:cubicBezTo>
                    <a:pt x="177" y="552"/>
                    <a:pt x="177" y="552"/>
                    <a:pt x="177" y="552"/>
                  </a:cubicBezTo>
                  <a:cubicBezTo>
                    <a:pt x="186" y="458"/>
                    <a:pt x="186" y="458"/>
                    <a:pt x="186" y="458"/>
                  </a:cubicBezTo>
                  <a:cubicBezTo>
                    <a:pt x="209" y="459"/>
                    <a:pt x="209" y="459"/>
                    <a:pt x="209" y="459"/>
                  </a:cubicBezTo>
                  <a:lnTo>
                    <a:pt x="198" y="554"/>
                  </a:lnTo>
                  <a:close/>
                  <a:moveTo>
                    <a:pt x="179" y="208"/>
                  </a:moveTo>
                  <a:cubicBezTo>
                    <a:pt x="195" y="207"/>
                    <a:pt x="195" y="207"/>
                    <a:pt x="195" y="207"/>
                  </a:cubicBezTo>
                  <a:cubicBezTo>
                    <a:pt x="195" y="209"/>
                    <a:pt x="195" y="209"/>
                    <a:pt x="195" y="209"/>
                  </a:cubicBezTo>
                  <a:cubicBezTo>
                    <a:pt x="207" y="208"/>
                    <a:pt x="207" y="208"/>
                    <a:pt x="207" y="208"/>
                  </a:cubicBezTo>
                  <a:cubicBezTo>
                    <a:pt x="203" y="241"/>
                    <a:pt x="203" y="241"/>
                    <a:pt x="203" y="241"/>
                  </a:cubicBezTo>
                  <a:cubicBezTo>
                    <a:pt x="177" y="243"/>
                    <a:pt x="177" y="243"/>
                    <a:pt x="177" y="243"/>
                  </a:cubicBezTo>
                  <a:lnTo>
                    <a:pt x="179" y="208"/>
                  </a:lnTo>
                  <a:close/>
                  <a:moveTo>
                    <a:pt x="268" y="202"/>
                  </a:moveTo>
                  <a:cubicBezTo>
                    <a:pt x="263" y="236"/>
                    <a:pt x="263" y="236"/>
                    <a:pt x="263" y="236"/>
                  </a:cubicBezTo>
                  <a:cubicBezTo>
                    <a:pt x="238" y="238"/>
                    <a:pt x="238" y="238"/>
                    <a:pt x="238" y="238"/>
                  </a:cubicBezTo>
                  <a:cubicBezTo>
                    <a:pt x="242" y="205"/>
                    <a:pt x="242" y="205"/>
                    <a:pt x="242" y="205"/>
                  </a:cubicBezTo>
                  <a:lnTo>
                    <a:pt x="268" y="202"/>
                  </a:lnTo>
                  <a:close/>
                  <a:moveTo>
                    <a:pt x="331" y="197"/>
                  </a:moveTo>
                  <a:cubicBezTo>
                    <a:pt x="326" y="232"/>
                    <a:pt x="326" y="232"/>
                    <a:pt x="326" y="232"/>
                  </a:cubicBezTo>
                  <a:cubicBezTo>
                    <a:pt x="298" y="234"/>
                    <a:pt x="298" y="234"/>
                    <a:pt x="298" y="234"/>
                  </a:cubicBezTo>
                  <a:cubicBezTo>
                    <a:pt x="303" y="199"/>
                    <a:pt x="303" y="199"/>
                    <a:pt x="303" y="199"/>
                  </a:cubicBezTo>
                  <a:lnTo>
                    <a:pt x="331" y="197"/>
                  </a:lnTo>
                  <a:close/>
                  <a:moveTo>
                    <a:pt x="394" y="191"/>
                  </a:moveTo>
                  <a:cubicBezTo>
                    <a:pt x="387" y="227"/>
                    <a:pt x="387" y="227"/>
                    <a:pt x="387" y="227"/>
                  </a:cubicBezTo>
                  <a:cubicBezTo>
                    <a:pt x="359" y="229"/>
                    <a:pt x="359" y="229"/>
                    <a:pt x="359" y="229"/>
                  </a:cubicBezTo>
                  <a:cubicBezTo>
                    <a:pt x="365" y="193"/>
                    <a:pt x="365" y="193"/>
                    <a:pt x="365" y="193"/>
                  </a:cubicBezTo>
                  <a:lnTo>
                    <a:pt x="394" y="191"/>
                  </a:lnTo>
                  <a:close/>
                  <a:moveTo>
                    <a:pt x="456" y="185"/>
                  </a:moveTo>
                  <a:cubicBezTo>
                    <a:pt x="448" y="222"/>
                    <a:pt x="448" y="222"/>
                    <a:pt x="448" y="222"/>
                  </a:cubicBezTo>
                  <a:cubicBezTo>
                    <a:pt x="420" y="224"/>
                    <a:pt x="420" y="224"/>
                    <a:pt x="420" y="224"/>
                  </a:cubicBezTo>
                  <a:cubicBezTo>
                    <a:pt x="427" y="188"/>
                    <a:pt x="427" y="188"/>
                    <a:pt x="427" y="188"/>
                  </a:cubicBezTo>
                  <a:lnTo>
                    <a:pt x="456" y="185"/>
                  </a:lnTo>
                  <a:close/>
                  <a:moveTo>
                    <a:pt x="518" y="179"/>
                  </a:moveTo>
                  <a:cubicBezTo>
                    <a:pt x="509" y="217"/>
                    <a:pt x="509" y="217"/>
                    <a:pt x="509" y="217"/>
                  </a:cubicBezTo>
                  <a:cubicBezTo>
                    <a:pt x="483" y="219"/>
                    <a:pt x="483" y="219"/>
                    <a:pt x="483" y="219"/>
                  </a:cubicBezTo>
                  <a:cubicBezTo>
                    <a:pt x="491" y="182"/>
                    <a:pt x="491" y="182"/>
                    <a:pt x="491" y="182"/>
                  </a:cubicBezTo>
                  <a:lnTo>
                    <a:pt x="518" y="179"/>
                  </a:lnTo>
                  <a:close/>
                  <a:moveTo>
                    <a:pt x="581" y="174"/>
                  </a:moveTo>
                  <a:cubicBezTo>
                    <a:pt x="571" y="213"/>
                    <a:pt x="571" y="213"/>
                    <a:pt x="571" y="213"/>
                  </a:cubicBezTo>
                  <a:cubicBezTo>
                    <a:pt x="543" y="215"/>
                    <a:pt x="543" y="215"/>
                    <a:pt x="543" y="215"/>
                  </a:cubicBezTo>
                  <a:cubicBezTo>
                    <a:pt x="552" y="176"/>
                    <a:pt x="552" y="176"/>
                    <a:pt x="552" y="176"/>
                  </a:cubicBezTo>
                  <a:lnTo>
                    <a:pt x="581" y="174"/>
                  </a:lnTo>
                  <a:close/>
                  <a:moveTo>
                    <a:pt x="643" y="168"/>
                  </a:moveTo>
                  <a:cubicBezTo>
                    <a:pt x="632" y="208"/>
                    <a:pt x="632" y="208"/>
                    <a:pt x="632" y="208"/>
                  </a:cubicBezTo>
                  <a:cubicBezTo>
                    <a:pt x="604" y="210"/>
                    <a:pt x="604" y="210"/>
                    <a:pt x="604" y="210"/>
                  </a:cubicBezTo>
                  <a:cubicBezTo>
                    <a:pt x="614" y="171"/>
                    <a:pt x="614" y="171"/>
                    <a:pt x="614" y="171"/>
                  </a:cubicBezTo>
                  <a:lnTo>
                    <a:pt x="643" y="168"/>
                  </a:lnTo>
                  <a:close/>
                  <a:moveTo>
                    <a:pt x="706" y="162"/>
                  </a:moveTo>
                  <a:cubicBezTo>
                    <a:pt x="693" y="203"/>
                    <a:pt x="693" y="203"/>
                    <a:pt x="693" y="203"/>
                  </a:cubicBezTo>
                  <a:cubicBezTo>
                    <a:pt x="667" y="205"/>
                    <a:pt x="667" y="205"/>
                    <a:pt x="667" y="205"/>
                  </a:cubicBezTo>
                  <a:cubicBezTo>
                    <a:pt x="680" y="165"/>
                    <a:pt x="680" y="165"/>
                    <a:pt x="680" y="165"/>
                  </a:cubicBezTo>
                  <a:lnTo>
                    <a:pt x="706" y="162"/>
                  </a:lnTo>
                  <a:close/>
                  <a:moveTo>
                    <a:pt x="772" y="156"/>
                  </a:moveTo>
                  <a:cubicBezTo>
                    <a:pt x="758" y="198"/>
                    <a:pt x="758" y="198"/>
                    <a:pt x="758" y="198"/>
                  </a:cubicBezTo>
                  <a:cubicBezTo>
                    <a:pt x="728" y="200"/>
                    <a:pt x="728" y="200"/>
                    <a:pt x="728" y="200"/>
                  </a:cubicBezTo>
                  <a:cubicBezTo>
                    <a:pt x="742" y="159"/>
                    <a:pt x="742" y="159"/>
                    <a:pt x="742" y="159"/>
                  </a:cubicBezTo>
                  <a:lnTo>
                    <a:pt x="772" y="156"/>
                  </a:lnTo>
                  <a:close/>
                  <a:moveTo>
                    <a:pt x="141" y="333"/>
                  </a:moveTo>
                  <a:cubicBezTo>
                    <a:pt x="164" y="333"/>
                    <a:pt x="164" y="333"/>
                    <a:pt x="164" y="333"/>
                  </a:cubicBezTo>
                  <a:cubicBezTo>
                    <a:pt x="164" y="334"/>
                    <a:pt x="164" y="334"/>
                    <a:pt x="164" y="334"/>
                  </a:cubicBezTo>
                  <a:cubicBezTo>
                    <a:pt x="166" y="334"/>
                    <a:pt x="166" y="334"/>
                    <a:pt x="166" y="334"/>
                  </a:cubicBezTo>
                  <a:cubicBezTo>
                    <a:pt x="157" y="449"/>
                    <a:pt x="157" y="449"/>
                    <a:pt x="157" y="449"/>
                  </a:cubicBezTo>
                  <a:cubicBezTo>
                    <a:pt x="134" y="448"/>
                    <a:pt x="134" y="448"/>
                    <a:pt x="134" y="448"/>
                  </a:cubicBezTo>
                  <a:lnTo>
                    <a:pt x="141" y="333"/>
                  </a:lnTo>
                  <a:close/>
                  <a:moveTo>
                    <a:pt x="130" y="448"/>
                  </a:moveTo>
                  <a:cubicBezTo>
                    <a:pt x="107" y="446"/>
                    <a:pt x="107" y="446"/>
                    <a:pt x="107" y="446"/>
                  </a:cubicBezTo>
                  <a:cubicBezTo>
                    <a:pt x="112" y="333"/>
                    <a:pt x="112" y="333"/>
                    <a:pt x="112" y="333"/>
                  </a:cubicBezTo>
                  <a:cubicBezTo>
                    <a:pt x="138" y="333"/>
                    <a:pt x="138" y="333"/>
                    <a:pt x="138" y="333"/>
                  </a:cubicBezTo>
                  <a:lnTo>
                    <a:pt x="130" y="448"/>
                  </a:lnTo>
                  <a:close/>
                  <a:moveTo>
                    <a:pt x="169" y="334"/>
                  </a:moveTo>
                  <a:cubicBezTo>
                    <a:pt x="194" y="334"/>
                    <a:pt x="194" y="334"/>
                    <a:pt x="194" y="334"/>
                  </a:cubicBezTo>
                  <a:cubicBezTo>
                    <a:pt x="183" y="451"/>
                    <a:pt x="183" y="451"/>
                    <a:pt x="183" y="451"/>
                  </a:cubicBezTo>
                  <a:cubicBezTo>
                    <a:pt x="160" y="450"/>
                    <a:pt x="160" y="450"/>
                    <a:pt x="160" y="450"/>
                  </a:cubicBezTo>
                  <a:lnTo>
                    <a:pt x="169" y="334"/>
                  </a:lnTo>
                  <a:close/>
                  <a:moveTo>
                    <a:pt x="198" y="334"/>
                  </a:moveTo>
                  <a:cubicBezTo>
                    <a:pt x="223" y="334"/>
                    <a:pt x="223" y="334"/>
                    <a:pt x="223" y="334"/>
                  </a:cubicBezTo>
                  <a:cubicBezTo>
                    <a:pt x="210" y="453"/>
                    <a:pt x="210" y="453"/>
                    <a:pt x="210" y="453"/>
                  </a:cubicBezTo>
                  <a:cubicBezTo>
                    <a:pt x="186" y="451"/>
                    <a:pt x="186" y="451"/>
                    <a:pt x="186" y="451"/>
                  </a:cubicBezTo>
                  <a:lnTo>
                    <a:pt x="198" y="334"/>
                  </a:lnTo>
                  <a:close/>
                  <a:moveTo>
                    <a:pt x="227" y="334"/>
                  </a:moveTo>
                  <a:cubicBezTo>
                    <a:pt x="251" y="334"/>
                    <a:pt x="251" y="334"/>
                    <a:pt x="251" y="334"/>
                  </a:cubicBezTo>
                  <a:cubicBezTo>
                    <a:pt x="235" y="455"/>
                    <a:pt x="235" y="455"/>
                    <a:pt x="235" y="455"/>
                  </a:cubicBezTo>
                  <a:cubicBezTo>
                    <a:pt x="213" y="453"/>
                    <a:pt x="213" y="453"/>
                    <a:pt x="213" y="453"/>
                  </a:cubicBezTo>
                  <a:lnTo>
                    <a:pt x="227" y="334"/>
                  </a:lnTo>
                  <a:close/>
                  <a:moveTo>
                    <a:pt x="254" y="334"/>
                  </a:moveTo>
                  <a:cubicBezTo>
                    <a:pt x="280" y="334"/>
                    <a:pt x="280" y="334"/>
                    <a:pt x="280" y="334"/>
                  </a:cubicBezTo>
                  <a:cubicBezTo>
                    <a:pt x="263" y="456"/>
                    <a:pt x="263" y="456"/>
                    <a:pt x="263" y="456"/>
                  </a:cubicBezTo>
                  <a:cubicBezTo>
                    <a:pt x="239" y="455"/>
                    <a:pt x="239" y="455"/>
                    <a:pt x="239" y="455"/>
                  </a:cubicBezTo>
                  <a:lnTo>
                    <a:pt x="254" y="334"/>
                  </a:lnTo>
                  <a:close/>
                  <a:moveTo>
                    <a:pt x="284" y="334"/>
                  </a:moveTo>
                  <a:cubicBezTo>
                    <a:pt x="310" y="335"/>
                    <a:pt x="310" y="335"/>
                    <a:pt x="310" y="335"/>
                  </a:cubicBezTo>
                  <a:cubicBezTo>
                    <a:pt x="290" y="458"/>
                    <a:pt x="290" y="458"/>
                    <a:pt x="290" y="458"/>
                  </a:cubicBezTo>
                  <a:cubicBezTo>
                    <a:pt x="266" y="457"/>
                    <a:pt x="266" y="457"/>
                    <a:pt x="266" y="457"/>
                  </a:cubicBezTo>
                  <a:lnTo>
                    <a:pt x="284" y="334"/>
                  </a:lnTo>
                  <a:close/>
                  <a:moveTo>
                    <a:pt x="313" y="335"/>
                  </a:moveTo>
                  <a:cubicBezTo>
                    <a:pt x="337" y="335"/>
                    <a:pt x="337" y="335"/>
                    <a:pt x="337" y="335"/>
                  </a:cubicBezTo>
                  <a:cubicBezTo>
                    <a:pt x="316" y="460"/>
                    <a:pt x="316" y="460"/>
                    <a:pt x="316" y="460"/>
                  </a:cubicBezTo>
                  <a:cubicBezTo>
                    <a:pt x="293" y="458"/>
                    <a:pt x="293" y="458"/>
                    <a:pt x="293" y="458"/>
                  </a:cubicBezTo>
                  <a:lnTo>
                    <a:pt x="313" y="335"/>
                  </a:lnTo>
                  <a:close/>
                  <a:moveTo>
                    <a:pt x="341" y="335"/>
                  </a:moveTo>
                  <a:cubicBezTo>
                    <a:pt x="367" y="335"/>
                    <a:pt x="367" y="335"/>
                    <a:pt x="367" y="335"/>
                  </a:cubicBezTo>
                  <a:cubicBezTo>
                    <a:pt x="343" y="462"/>
                    <a:pt x="343" y="462"/>
                    <a:pt x="343" y="462"/>
                  </a:cubicBezTo>
                  <a:cubicBezTo>
                    <a:pt x="319" y="460"/>
                    <a:pt x="319" y="460"/>
                    <a:pt x="319" y="460"/>
                  </a:cubicBezTo>
                  <a:lnTo>
                    <a:pt x="341" y="335"/>
                  </a:lnTo>
                  <a:close/>
                  <a:moveTo>
                    <a:pt x="370" y="335"/>
                  </a:moveTo>
                  <a:cubicBezTo>
                    <a:pt x="395" y="335"/>
                    <a:pt x="395" y="335"/>
                    <a:pt x="395" y="335"/>
                  </a:cubicBezTo>
                  <a:cubicBezTo>
                    <a:pt x="370" y="463"/>
                    <a:pt x="370" y="463"/>
                    <a:pt x="370" y="463"/>
                  </a:cubicBezTo>
                  <a:cubicBezTo>
                    <a:pt x="346" y="462"/>
                    <a:pt x="346" y="462"/>
                    <a:pt x="346" y="462"/>
                  </a:cubicBezTo>
                  <a:lnTo>
                    <a:pt x="370" y="335"/>
                  </a:lnTo>
                  <a:close/>
                  <a:moveTo>
                    <a:pt x="398" y="335"/>
                  </a:moveTo>
                  <a:cubicBezTo>
                    <a:pt x="424" y="335"/>
                    <a:pt x="424" y="335"/>
                    <a:pt x="424" y="335"/>
                  </a:cubicBezTo>
                  <a:cubicBezTo>
                    <a:pt x="396" y="465"/>
                    <a:pt x="396" y="465"/>
                    <a:pt x="396" y="465"/>
                  </a:cubicBezTo>
                  <a:cubicBezTo>
                    <a:pt x="373" y="464"/>
                    <a:pt x="373" y="464"/>
                    <a:pt x="373" y="464"/>
                  </a:cubicBezTo>
                  <a:lnTo>
                    <a:pt x="398" y="335"/>
                  </a:lnTo>
                  <a:close/>
                  <a:moveTo>
                    <a:pt x="427" y="335"/>
                  </a:moveTo>
                  <a:cubicBezTo>
                    <a:pt x="453" y="335"/>
                    <a:pt x="453" y="335"/>
                    <a:pt x="453" y="335"/>
                  </a:cubicBezTo>
                  <a:cubicBezTo>
                    <a:pt x="423" y="467"/>
                    <a:pt x="423" y="467"/>
                    <a:pt x="423" y="467"/>
                  </a:cubicBezTo>
                  <a:cubicBezTo>
                    <a:pt x="399" y="465"/>
                    <a:pt x="399" y="465"/>
                    <a:pt x="399" y="465"/>
                  </a:cubicBezTo>
                  <a:lnTo>
                    <a:pt x="427" y="335"/>
                  </a:lnTo>
                  <a:close/>
                  <a:moveTo>
                    <a:pt x="456" y="335"/>
                  </a:moveTo>
                  <a:cubicBezTo>
                    <a:pt x="482" y="335"/>
                    <a:pt x="482" y="335"/>
                    <a:pt x="482" y="335"/>
                  </a:cubicBezTo>
                  <a:cubicBezTo>
                    <a:pt x="450" y="469"/>
                    <a:pt x="450" y="469"/>
                    <a:pt x="450" y="469"/>
                  </a:cubicBezTo>
                  <a:cubicBezTo>
                    <a:pt x="427" y="467"/>
                    <a:pt x="427" y="467"/>
                    <a:pt x="427" y="467"/>
                  </a:cubicBezTo>
                  <a:lnTo>
                    <a:pt x="456" y="335"/>
                  </a:lnTo>
                  <a:close/>
                  <a:moveTo>
                    <a:pt x="485" y="335"/>
                  </a:moveTo>
                  <a:cubicBezTo>
                    <a:pt x="509" y="335"/>
                    <a:pt x="509" y="335"/>
                    <a:pt x="509" y="335"/>
                  </a:cubicBezTo>
                  <a:cubicBezTo>
                    <a:pt x="476" y="470"/>
                    <a:pt x="476" y="470"/>
                    <a:pt x="476" y="470"/>
                  </a:cubicBezTo>
                  <a:cubicBezTo>
                    <a:pt x="454" y="469"/>
                    <a:pt x="454" y="469"/>
                    <a:pt x="454" y="469"/>
                  </a:cubicBezTo>
                  <a:lnTo>
                    <a:pt x="485" y="335"/>
                  </a:lnTo>
                  <a:close/>
                  <a:moveTo>
                    <a:pt x="663" y="483"/>
                  </a:moveTo>
                  <a:cubicBezTo>
                    <a:pt x="640" y="481"/>
                    <a:pt x="640" y="481"/>
                    <a:pt x="640" y="481"/>
                  </a:cubicBezTo>
                  <a:cubicBezTo>
                    <a:pt x="685" y="336"/>
                    <a:pt x="685" y="336"/>
                    <a:pt x="685" y="336"/>
                  </a:cubicBezTo>
                  <a:cubicBezTo>
                    <a:pt x="712" y="336"/>
                    <a:pt x="712" y="336"/>
                    <a:pt x="712" y="336"/>
                  </a:cubicBezTo>
                  <a:lnTo>
                    <a:pt x="663" y="483"/>
                  </a:lnTo>
                  <a:close/>
                  <a:moveTo>
                    <a:pt x="715" y="336"/>
                  </a:moveTo>
                  <a:cubicBezTo>
                    <a:pt x="732" y="336"/>
                    <a:pt x="732" y="336"/>
                    <a:pt x="732" y="336"/>
                  </a:cubicBezTo>
                  <a:cubicBezTo>
                    <a:pt x="732" y="335"/>
                    <a:pt x="732" y="335"/>
                    <a:pt x="732" y="335"/>
                  </a:cubicBezTo>
                  <a:cubicBezTo>
                    <a:pt x="739" y="335"/>
                    <a:pt x="739" y="335"/>
                    <a:pt x="739" y="335"/>
                  </a:cubicBezTo>
                  <a:cubicBezTo>
                    <a:pt x="715" y="384"/>
                    <a:pt x="690" y="433"/>
                    <a:pt x="669" y="476"/>
                  </a:cubicBezTo>
                  <a:lnTo>
                    <a:pt x="715" y="336"/>
                  </a:lnTo>
                  <a:close/>
                  <a:moveTo>
                    <a:pt x="636" y="481"/>
                  </a:moveTo>
                  <a:cubicBezTo>
                    <a:pt x="613" y="479"/>
                    <a:pt x="613" y="479"/>
                    <a:pt x="613" y="479"/>
                  </a:cubicBezTo>
                  <a:cubicBezTo>
                    <a:pt x="657" y="336"/>
                    <a:pt x="657" y="336"/>
                    <a:pt x="657" y="336"/>
                  </a:cubicBezTo>
                  <a:cubicBezTo>
                    <a:pt x="682" y="336"/>
                    <a:pt x="682" y="336"/>
                    <a:pt x="682" y="336"/>
                  </a:cubicBezTo>
                  <a:lnTo>
                    <a:pt x="636" y="481"/>
                  </a:lnTo>
                  <a:close/>
                  <a:moveTo>
                    <a:pt x="610" y="479"/>
                  </a:moveTo>
                  <a:cubicBezTo>
                    <a:pt x="586" y="478"/>
                    <a:pt x="586" y="478"/>
                    <a:pt x="586" y="478"/>
                  </a:cubicBezTo>
                  <a:cubicBezTo>
                    <a:pt x="628" y="336"/>
                    <a:pt x="628" y="336"/>
                    <a:pt x="628" y="336"/>
                  </a:cubicBezTo>
                  <a:cubicBezTo>
                    <a:pt x="653" y="336"/>
                    <a:pt x="653" y="336"/>
                    <a:pt x="653" y="336"/>
                  </a:cubicBezTo>
                  <a:lnTo>
                    <a:pt x="610" y="479"/>
                  </a:lnTo>
                  <a:close/>
                  <a:moveTo>
                    <a:pt x="582" y="477"/>
                  </a:moveTo>
                  <a:cubicBezTo>
                    <a:pt x="559" y="476"/>
                    <a:pt x="559" y="476"/>
                    <a:pt x="559" y="476"/>
                  </a:cubicBezTo>
                  <a:cubicBezTo>
                    <a:pt x="599" y="336"/>
                    <a:pt x="599" y="336"/>
                    <a:pt x="599" y="336"/>
                  </a:cubicBezTo>
                  <a:cubicBezTo>
                    <a:pt x="625" y="336"/>
                    <a:pt x="625" y="336"/>
                    <a:pt x="625" y="336"/>
                  </a:cubicBezTo>
                  <a:lnTo>
                    <a:pt x="582" y="477"/>
                  </a:lnTo>
                  <a:close/>
                  <a:moveTo>
                    <a:pt x="555" y="476"/>
                  </a:moveTo>
                  <a:cubicBezTo>
                    <a:pt x="532" y="474"/>
                    <a:pt x="532" y="474"/>
                    <a:pt x="532" y="474"/>
                  </a:cubicBezTo>
                  <a:cubicBezTo>
                    <a:pt x="570" y="336"/>
                    <a:pt x="570" y="336"/>
                    <a:pt x="570" y="336"/>
                  </a:cubicBezTo>
                  <a:cubicBezTo>
                    <a:pt x="595" y="336"/>
                    <a:pt x="595" y="336"/>
                    <a:pt x="595" y="336"/>
                  </a:cubicBezTo>
                  <a:lnTo>
                    <a:pt x="555" y="476"/>
                  </a:lnTo>
                  <a:close/>
                  <a:moveTo>
                    <a:pt x="529" y="474"/>
                  </a:moveTo>
                  <a:cubicBezTo>
                    <a:pt x="505" y="472"/>
                    <a:pt x="505" y="472"/>
                    <a:pt x="505" y="472"/>
                  </a:cubicBezTo>
                  <a:cubicBezTo>
                    <a:pt x="542" y="336"/>
                    <a:pt x="542" y="336"/>
                    <a:pt x="542" y="336"/>
                  </a:cubicBezTo>
                  <a:cubicBezTo>
                    <a:pt x="566" y="336"/>
                    <a:pt x="566" y="336"/>
                    <a:pt x="566" y="336"/>
                  </a:cubicBezTo>
                  <a:lnTo>
                    <a:pt x="529" y="474"/>
                  </a:lnTo>
                  <a:close/>
                  <a:moveTo>
                    <a:pt x="502" y="472"/>
                  </a:moveTo>
                  <a:cubicBezTo>
                    <a:pt x="479" y="471"/>
                    <a:pt x="479" y="471"/>
                    <a:pt x="479" y="471"/>
                  </a:cubicBezTo>
                  <a:cubicBezTo>
                    <a:pt x="513" y="335"/>
                    <a:pt x="513" y="335"/>
                    <a:pt x="513" y="335"/>
                  </a:cubicBezTo>
                  <a:cubicBezTo>
                    <a:pt x="538" y="336"/>
                    <a:pt x="538" y="336"/>
                    <a:pt x="538" y="336"/>
                  </a:cubicBezTo>
                  <a:lnTo>
                    <a:pt x="502" y="472"/>
                  </a:lnTo>
                  <a:close/>
                  <a:moveTo>
                    <a:pt x="477" y="477"/>
                  </a:moveTo>
                  <a:cubicBezTo>
                    <a:pt x="500" y="479"/>
                    <a:pt x="500" y="479"/>
                    <a:pt x="500" y="479"/>
                  </a:cubicBezTo>
                  <a:cubicBezTo>
                    <a:pt x="472" y="587"/>
                    <a:pt x="472" y="587"/>
                    <a:pt x="472" y="587"/>
                  </a:cubicBezTo>
                  <a:cubicBezTo>
                    <a:pt x="451" y="585"/>
                    <a:pt x="451" y="585"/>
                    <a:pt x="451" y="585"/>
                  </a:cubicBezTo>
                  <a:lnTo>
                    <a:pt x="477" y="477"/>
                  </a:lnTo>
                  <a:close/>
                  <a:moveTo>
                    <a:pt x="473" y="596"/>
                  </a:moveTo>
                  <a:cubicBezTo>
                    <a:pt x="473" y="594"/>
                    <a:pt x="473" y="594"/>
                    <a:pt x="473" y="594"/>
                  </a:cubicBezTo>
                  <a:cubicBezTo>
                    <a:pt x="496" y="597"/>
                    <a:pt x="496" y="597"/>
                    <a:pt x="496" y="597"/>
                  </a:cubicBezTo>
                  <a:cubicBezTo>
                    <a:pt x="496" y="598"/>
                    <a:pt x="496" y="598"/>
                    <a:pt x="496" y="598"/>
                  </a:cubicBezTo>
                  <a:cubicBezTo>
                    <a:pt x="487" y="597"/>
                    <a:pt x="480" y="597"/>
                    <a:pt x="473" y="596"/>
                  </a:cubicBezTo>
                  <a:close/>
                  <a:moveTo>
                    <a:pt x="475" y="588"/>
                  </a:moveTo>
                  <a:cubicBezTo>
                    <a:pt x="504" y="479"/>
                    <a:pt x="504" y="479"/>
                    <a:pt x="504" y="479"/>
                  </a:cubicBezTo>
                  <a:cubicBezTo>
                    <a:pt x="527" y="480"/>
                    <a:pt x="527" y="480"/>
                    <a:pt x="527" y="480"/>
                  </a:cubicBezTo>
                  <a:cubicBezTo>
                    <a:pt x="498" y="590"/>
                    <a:pt x="498" y="590"/>
                    <a:pt x="498" y="590"/>
                  </a:cubicBezTo>
                  <a:lnTo>
                    <a:pt x="475" y="588"/>
                  </a:lnTo>
                  <a:close/>
                  <a:moveTo>
                    <a:pt x="531" y="481"/>
                  </a:moveTo>
                  <a:cubicBezTo>
                    <a:pt x="553" y="482"/>
                    <a:pt x="553" y="482"/>
                    <a:pt x="553" y="482"/>
                  </a:cubicBezTo>
                  <a:cubicBezTo>
                    <a:pt x="521" y="593"/>
                    <a:pt x="521" y="593"/>
                    <a:pt x="521" y="593"/>
                  </a:cubicBezTo>
                  <a:cubicBezTo>
                    <a:pt x="501" y="591"/>
                    <a:pt x="501" y="591"/>
                    <a:pt x="501" y="591"/>
                  </a:cubicBezTo>
                  <a:lnTo>
                    <a:pt x="531" y="481"/>
                  </a:lnTo>
                  <a:close/>
                  <a:moveTo>
                    <a:pt x="522" y="601"/>
                  </a:moveTo>
                  <a:cubicBezTo>
                    <a:pt x="523" y="600"/>
                    <a:pt x="523" y="600"/>
                    <a:pt x="523" y="600"/>
                  </a:cubicBezTo>
                  <a:cubicBezTo>
                    <a:pt x="545" y="603"/>
                    <a:pt x="545" y="603"/>
                    <a:pt x="545" y="603"/>
                  </a:cubicBezTo>
                  <a:cubicBezTo>
                    <a:pt x="545" y="604"/>
                    <a:pt x="545" y="604"/>
                    <a:pt x="545" y="604"/>
                  </a:cubicBezTo>
                  <a:cubicBezTo>
                    <a:pt x="537" y="603"/>
                    <a:pt x="530" y="602"/>
                    <a:pt x="522" y="601"/>
                  </a:cubicBezTo>
                  <a:close/>
                  <a:moveTo>
                    <a:pt x="525" y="594"/>
                  </a:moveTo>
                  <a:cubicBezTo>
                    <a:pt x="557" y="482"/>
                    <a:pt x="557" y="482"/>
                    <a:pt x="557" y="482"/>
                  </a:cubicBezTo>
                  <a:cubicBezTo>
                    <a:pt x="581" y="484"/>
                    <a:pt x="581" y="484"/>
                    <a:pt x="581" y="484"/>
                  </a:cubicBezTo>
                  <a:cubicBezTo>
                    <a:pt x="547" y="596"/>
                    <a:pt x="547" y="596"/>
                    <a:pt x="547" y="596"/>
                  </a:cubicBezTo>
                  <a:lnTo>
                    <a:pt x="525" y="594"/>
                  </a:lnTo>
                  <a:close/>
                  <a:moveTo>
                    <a:pt x="584" y="484"/>
                  </a:moveTo>
                  <a:cubicBezTo>
                    <a:pt x="608" y="486"/>
                    <a:pt x="608" y="486"/>
                    <a:pt x="608" y="486"/>
                  </a:cubicBezTo>
                  <a:cubicBezTo>
                    <a:pt x="573" y="599"/>
                    <a:pt x="573" y="599"/>
                    <a:pt x="573" y="599"/>
                  </a:cubicBezTo>
                  <a:cubicBezTo>
                    <a:pt x="550" y="597"/>
                    <a:pt x="550" y="597"/>
                    <a:pt x="550" y="597"/>
                  </a:cubicBezTo>
                  <a:lnTo>
                    <a:pt x="584" y="484"/>
                  </a:lnTo>
                  <a:close/>
                  <a:moveTo>
                    <a:pt x="574" y="608"/>
                  </a:moveTo>
                  <a:cubicBezTo>
                    <a:pt x="575" y="606"/>
                    <a:pt x="575" y="606"/>
                    <a:pt x="575" y="606"/>
                  </a:cubicBezTo>
                  <a:cubicBezTo>
                    <a:pt x="596" y="609"/>
                    <a:pt x="596" y="609"/>
                    <a:pt x="596" y="609"/>
                  </a:cubicBezTo>
                  <a:cubicBezTo>
                    <a:pt x="595" y="610"/>
                    <a:pt x="595" y="610"/>
                    <a:pt x="595" y="610"/>
                  </a:cubicBezTo>
                  <a:cubicBezTo>
                    <a:pt x="588" y="609"/>
                    <a:pt x="581" y="608"/>
                    <a:pt x="574" y="608"/>
                  </a:cubicBezTo>
                  <a:close/>
                  <a:moveTo>
                    <a:pt x="577" y="600"/>
                  </a:moveTo>
                  <a:cubicBezTo>
                    <a:pt x="611" y="486"/>
                    <a:pt x="611" y="486"/>
                    <a:pt x="611" y="486"/>
                  </a:cubicBezTo>
                  <a:cubicBezTo>
                    <a:pt x="634" y="487"/>
                    <a:pt x="634" y="487"/>
                    <a:pt x="634" y="487"/>
                  </a:cubicBezTo>
                  <a:cubicBezTo>
                    <a:pt x="598" y="602"/>
                    <a:pt x="598" y="602"/>
                    <a:pt x="598" y="602"/>
                  </a:cubicBezTo>
                  <a:lnTo>
                    <a:pt x="577" y="600"/>
                  </a:lnTo>
                  <a:close/>
                  <a:moveTo>
                    <a:pt x="638" y="488"/>
                  </a:moveTo>
                  <a:cubicBezTo>
                    <a:pt x="661" y="489"/>
                    <a:pt x="661" y="489"/>
                    <a:pt x="661" y="489"/>
                  </a:cubicBezTo>
                  <a:cubicBezTo>
                    <a:pt x="659" y="497"/>
                    <a:pt x="659" y="497"/>
                    <a:pt x="659" y="497"/>
                  </a:cubicBezTo>
                  <a:cubicBezTo>
                    <a:pt x="632" y="552"/>
                    <a:pt x="611" y="593"/>
                    <a:pt x="606" y="603"/>
                  </a:cubicBezTo>
                  <a:cubicBezTo>
                    <a:pt x="601" y="603"/>
                    <a:pt x="601" y="603"/>
                    <a:pt x="601" y="603"/>
                  </a:cubicBezTo>
                  <a:lnTo>
                    <a:pt x="638" y="488"/>
                  </a:lnTo>
                  <a:close/>
                  <a:moveTo>
                    <a:pt x="624" y="587"/>
                  </a:moveTo>
                  <a:cubicBezTo>
                    <a:pt x="628" y="578"/>
                    <a:pt x="633" y="567"/>
                    <a:pt x="640" y="554"/>
                  </a:cubicBezTo>
                  <a:cubicBezTo>
                    <a:pt x="623" y="605"/>
                    <a:pt x="623" y="605"/>
                    <a:pt x="623" y="605"/>
                  </a:cubicBezTo>
                  <a:cubicBezTo>
                    <a:pt x="615" y="604"/>
                    <a:pt x="615" y="604"/>
                    <a:pt x="615" y="604"/>
                  </a:cubicBezTo>
                  <a:cubicBezTo>
                    <a:pt x="617" y="601"/>
                    <a:pt x="620" y="595"/>
                    <a:pt x="624" y="587"/>
                  </a:cubicBezTo>
                  <a:close/>
                  <a:moveTo>
                    <a:pt x="624" y="613"/>
                  </a:moveTo>
                  <a:cubicBezTo>
                    <a:pt x="624" y="612"/>
                    <a:pt x="624" y="612"/>
                    <a:pt x="624" y="612"/>
                  </a:cubicBezTo>
                  <a:cubicBezTo>
                    <a:pt x="645" y="615"/>
                    <a:pt x="645" y="615"/>
                    <a:pt x="645" y="615"/>
                  </a:cubicBezTo>
                  <a:cubicBezTo>
                    <a:pt x="645" y="616"/>
                    <a:pt x="645" y="616"/>
                    <a:pt x="645" y="616"/>
                  </a:cubicBezTo>
                  <a:cubicBezTo>
                    <a:pt x="638" y="615"/>
                    <a:pt x="631" y="614"/>
                    <a:pt x="624" y="613"/>
                  </a:cubicBezTo>
                  <a:close/>
                  <a:moveTo>
                    <a:pt x="626" y="606"/>
                  </a:moveTo>
                  <a:cubicBezTo>
                    <a:pt x="650" y="533"/>
                    <a:pt x="650" y="533"/>
                    <a:pt x="650" y="533"/>
                  </a:cubicBezTo>
                  <a:cubicBezTo>
                    <a:pt x="657" y="520"/>
                    <a:pt x="664" y="505"/>
                    <a:pt x="671" y="490"/>
                  </a:cubicBezTo>
                  <a:cubicBezTo>
                    <a:pt x="688" y="491"/>
                    <a:pt x="688" y="491"/>
                    <a:pt x="688" y="491"/>
                  </a:cubicBezTo>
                  <a:cubicBezTo>
                    <a:pt x="648" y="608"/>
                    <a:pt x="648" y="608"/>
                    <a:pt x="648" y="608"/>
                  </a:cubicBezTo>
                  <a:lnTo>
                    <a:pt x="626" y="606"/>
                  </a:lnTo>
                  <a:close/>
                  <a:moveTo>
                    <a:pt x="675" y="483"/>
                  </a:moveTo>
                  <a:cubicBezTo>
                    <a:pt x="690" y="452"/>
                    <a:pt x="708" y="416"/>
                    <a:pt x="726" y="380"/>
                  </a:cubicBezTo>
                  <a:cubicBezTo>
                    <a:pt x="690" y="484"/>
                    <a:pt x="690" y="484"/>
                    <a:pt x="690" y="484"/>
                  </a:cubicBezTo>
                  <a:lnTo>
                    <a:pt x="675" y="483"/>
                  </a:lnTo>
                  <a:close/>
                  <a:moveTo>
                    <a:pt x="737" y="357"/>
                  </a:moveTo>
                  <a:cubicBezTo>
                    <a:pt x="741" y="349"/>
                    <a:pt x="744" y="342"/>
                    <a:pt x="748" y="335"/>
                  </a:cubicBezTo>
                  <a:cubicBezTo>
                    <a:pt x="768" y="335"/>
                    <a:pt x="768" y="335"/>
                    <a:pt x="768" y="335"/>
                  </a:cubicBezTo>
                  <a:cubicBezTo>
                    <a:pt x="714" y="486"/>
                    <a:pt x="714" y="486"/>
                    <a:pt x="714" y="486"/>
                  </a:cubicBezTo>
                  <a:cubicBezTo>
                    <a:pt x="693" y="485"/>
                    <a:pt x="693" y="485"/>
                    <a:pt x="693" y="485"/>
                  </a:cubicBezTo>
                  <a:lnTo>
                    <a:pt x="737" y="357"/>
                  </a:lnTo>
                  <a:close/>
                  <a:moveTo>
                    <a:pt x="751" y="328"/>
                  </a:moveTo>
                  <a:cubicBezTo>
                    <a:pt x="757" y="317"/>
                    <a:pt x="762" y="306"/>
                    <a:pt x="767" y="295"/>
                  </a:cubicBezTo>
                  <a:cubicBezTo>
                    <a:pt x="784" y="262"/>
                    <a:pt x="800" y="229"/>
                    <a:pt x="814" y="200"/>
                  </a:cubicBezTo>
                  <a:cubicBezTo>
                    <a:pt x="816" y="200"/>
                    <a:pt x="816" y="200"/>
                    <a:pt x="816" y="200"/>
                  </a:cubicBezTo>
                  <a:cubicBezTo>
                    <a:pt x="770" y="328"/>
                    <a:pt x="770" y="328"/>
                    <a:pt x="770" y="328"/>
                  </a:cubicBezTo>
                  <a:lnTo>
                    <a:pt x="751" y="328"/>
                  </a:lnTo>
                  <a:close/>
                  <a:moveTo>
                    <a:pt x="817" y="194"/>
                  </a:moveTo>
                  <a:cubicBezTo>
                    <a:pt x="818" y="192"/>
                    <a:pt x="819" y="190"/>
                    <a:pt x="820" y="188"/>
                  </a:cubicBezTo>
                  <a:cubicBezTo>
                    <a:pt x="818" y="194"/>
                    <a:pt x="818" y="194"/>
                    <a:pt x="818" y="194"/>
                  </a:cubicBezTo>
                  <a:lnTo>
                    <a:pt x="817" y="194"/>
                  </a:lnTo>
                  <a:close/>
                  <a:moveTo>
                    <a:pt x="814" y="152"/>
                  </a:moveTo>
                  <a:cubicBezTo>
                    <a:pt x="814" y="151"/>
                    <a:pt x="814" y="151"/>
                    <a:pt x="814" y="151"/>
                  </a:cubicBezTo>
                  <a:cubicBezTo>
                    <a:pt x="830" y="149"/>
                    <a:pt x="830" y="149"/>
                    <a:pt x="830" y="149"/>
                  </a:cubicBezTo>
                  <a:cubicBezTo>
                    <a:pt x="823" y="163"/>
                    <a:pt x="816" y="178"/>
                    <a:pt x="808" y="194"/>
                  </a:cubicBezTo>
                  <a:cubicBezTo>
                    <a:pt x="792" y="196"/>
                    <a:pt x="792" y="196"/>
                    <a:pt x="792" y="196"/>
                  </a:cubicBezTo>
                  <a:cubicBezTo>
                    <a:pt x="807" y="153"/>
                    <a:pt x="807" y="153"/>
                    <a:pt x="807" y="153"/>
                  </a:cubicBezTo>
                  <a:lnTo>
                    <a:pt x="814" y="152"/>
                  </a:lnTo>
                  <a:close/>
                  <a:moveTo>
                    <a:pt x="804" y="201"/>
                  </a:moveTo>
                  <a:cubicBezTo>
                    <a:pt x="790" y="230"/>
                    <a:pt x="774" y="263"/>
                    <a:pt x="758" y="296"/>
                  </a:cubicBezTo>
                  <a:cubicBezTo>
                    <a:pt x="790" y="202"/>
                    <a:pt x="790" y="202"/>
                    <a:pt x="790" y="202"/>
                  </a:cubicBezTo>
                  <a:lnTo>
                    <a:pt x="804" y="201"/>
                  </a:lnTo>
                  <a:close/>
                  <a:moveTo>
                    <a:pt x="747" y="319"/>
                  </a:moveTo>
                  <a:cubicBezTo>
                    <a:pt x="745" y="322"/>
                    <a:pt x="743" y="325"/>
                    <a:pt x="742" y="328"/>
                  </a:cubicBezTo>
                  <a:cubicBezTo>
                    <a:pt x="732" y="328"/>
                    <a:pt x="732" y="328"/>
                    <a:pt x="732" y="328"/>
                  </a:cubicBezTo>
                  <a:cubicBezTo>
                    <a:pt x="732" y="327"/>
                    <a:pt x="732" y="327"/>
                    <a:pt x="732" y="327"/>
                  </a:cubicBezTo>
                  <a:cubicBezTo>
                    <a:pt x="719" y="326"/>
                    <a:pt x="719" y="326"/>
                    <a:pt x="719" y="326"/>
                  </a:cubicBezTo>
                  <a:cubicBezTo>
                    <a:pt x="759" y="205"/>
                    <a:pt x="759" y="205"/>
                    <a:pt x="759" y="205"/>
                  </a:cubicBezTo>
                  <a:cubicBezTo>
                    <a:pt x="786" y="203"/>
                    <a:pt x="786" y="203"/>
                    <a:pt x="786" y="203"/>
                  </a:cubicBezTo>
                  <a:lnTo>
                    <a:pt x="747" y="319"/>
                  </a:lnTo>
                  <a:close/>
                  <a:moveTo>
                    <a:pt x="755" y="205"/>
                  </a:moveTo>
                  <a:cubicBezTo>
                    <a:pt x="715" y="326"/>
                    <a:pt x="715" y="326"/>
                    <a:pt x="715" y="326"/>
                  </a:cubicBezTo>
                  <a:cubicBezTo>
                    <a:pt x="689" y="326"/>
                    <a:pt x="689" y="326"/>
                    <a:pt x="689" y="326"/>
                  </a:cubicBezTo>
                  <a:cubicBezTo>
                    <a:pt x="726" y="207"/>
                    <a:pt x="726" y="207"/>
                    <a:pt x="726" y="207"/>
                  </a:cubicBezTo>
                  <a:lnTo>
                    <a:pt x="755" y="205"/>
                  </a:lnTo>
                  <a:close/>
                  <a:moveTo>
                    <a:pt x="685" y="326"/>
                  </a:moveTo>
                  <a:cubicBezTo>
                    <a:pt x="660" y="326"/>
                    <a:pt x="660" y="326"/>
                    <a:pt x="660" y="326"/>
                  </a:cubicBezTo>
                  <a:cubicBezTo>
                    <a:pt x="695" y="210"/>
                    <a:pt x="695" y="210"/>
                    <a:pt x="695" y="210"/>
                  </a:cubicBezTo>
                  <a:cubicBezTo>
                    <a:pt x="723" y="208"/>
                    <a:pt x="723" y="208"/>
                    <a:pt x="723" y="208"/>
                  </a:cubicBezTo>
                  <a:lnTo>
                    <a:pt x="685" y="326"/>
                  </a:lnTo>
                  <a:close/>
                  <a:moveTo>
                    <a:pt x="691" y="210"/>
                  </a:moveTo>
                  <a:cubicBezTo>
                    <a:pt x="656" y="326"/>
                    <a:pt x="656" y="326"/>
                    <a:pt x="656" y="326"/>
                  </a:cubicBezTo>
                  <a:cubicBezTo>
                    <a:pt x="631" y="326"/>
                    <a:pt x="631" y="326"/>
                    <a:pt x="631" y="326"/>
                  </a:cubicBezTo>
                  <a:cubicBezTo>
                    <a:pt x="665" y="212"/>
                    <a:pt x="665" y="212"/>
                    <a:pt x="665" y="212"/>
                  </a:cubicBezTo>
                  <a:lnTo>
                    <a:pt x="691" y="210"/>
                  </a:lnTo>
                  <a:close/>
                  <a:moveTo>
                    <a:pt x="628" y="326"/>
                  </a:moveTo>
                  <a:cubicBezTo>
                    <a:pt x="601" y="326"/>
                    <a:pt x="601" y="326"/>
                    <a:pt x="601" y="326"/>
                  </a:cubicBezTo>
                  <a:cubicBezTo>
                    <a:pt x="633" y="214"/>
                    <a:pt x="633" y="214"/>
                    <a:pt x="633" y="214"/>
                  </a:cubicBezTo>
                  <a:cubicBezTo>
                    <a:pt x="662" y="212"/>
                    <a:pt x="662" y="212"/>
                    <a:pt x="662" y="212"/>
                  </a:cubicBezTo>
                  <a:lnTo>
                    <a:pt x="628" y="326"/>
                  </a:lnTo>
                  <a:close/>
                  <a:moveTo>
                    <a:pt x="630" y="215"/>
                  </a:moveTo>
                  <a:cubicBezTo>
                    <a:pt x="598" y="326"/>
                    <a:pt x="598" y="326"/>
                    <a:pt x="598" y="326"/>
                  </a:cubicBezTo>
                  <a:cubicBezTo>
                    <a:pt x="572" y="326"/>
                    <a:pt x="572" y="326"/>
                    <a:pt x="572" y="326"/>
                  </a:cubicBezTo>
                  <a:cubicBezTo>
                    <a:pt x="602" y="217"/>
                    <a:pt x="602" y="217"/>
                    <a:pt x="602" y="217"/>
                  </a:cubicBezTo>
                  <a:lnTo>
                    <a:pt x="630" y="215"/>
                  </a:lnTo>
                  <a:close/>
                  <a:moveTo>
                    <a:pt x="569" y="326"/>
                  </a:moveTo>
                  <a:cubicBezTo>
                    <a:pt x="544" y="326"/>
                    <a:pt x="544" y="326"/>
                    <a:pt x="544" y="326"/>
                  </a:cubicBezTo>
                  <a:cubicBezTo>
                    <a:pt x="573" y="219"/>
                    <a:pt x="573" y="219"/>
                    <a:pt x="573" y="219"/>
                  </a:cubicBezTo>
                  <a:cubicBezTo>
                    <a:pt x="598" y="217"/>
                    <a:pt x="598" y="217"/>
                    <a:pt x="598" y="217"/>
                  </a:cubicBezTo>
                  <a:lnTo>
                    <a:pt x="569" y="326"/>
                  </a:lnTo>
                  <a:close/>
                  <a:moveTo>
                    <a:pt x="569" y="219"/>
                  </a:moveTo>
                  <a:cubicBezTo>
                    <a:pt x="541" y="326"/>
                    <a:pt x="541" y="326"/>
                    <a:pt x="541" y="326"/>
                  </a:cubicBezTo>
                  <a:cubicBezTo>
                    <a:pt x="515" y="326"/>
                    <a:pt x="515" y="326"/>
                    <a:pt x="515" y="326"/>
                  </a:cubicBezTo>
                  <a:cubicBezTo>
                    <a:pt x="541" y="222"/>
                    <a:pt x="541" y="222"/>
                    <a:pt x="541" y="222"/>
                  </a:cubicBezTo>
                  <a:lnTo>
                    <a:pt x="569" y="219"/>
                  </a:lnTo>
                  <a:close/>
                  <a:moveTo>
                    <a:pt x="512" y="326"/>
                  </a:moveTo>
                  <a:cubicBezTo>
                    <a:pt x="487" y="325"/>
                    <a:pt x="487" y="325"/>
                    <a:pt x="487" y="325"/>
                  </a:cubicBezTo>
                  <a:cubicBezTo>
                    <a:pt x="511" y="224"/>
                    <a:pt x="511" y="224"/>
                    <a:pt x="511" y="224"/>
                  </a:cubicBezTo>
                  <a:cubicBezTo>
                    <a:pt x="537" y="222"/>
                    <a:pt x="537" y="222"/>
                    <a:pt x="537" y="222"/>
                  </a:cubicBezTo>
                  <a:lnTo>
                    <a:pt x="512" y="326"/>
                  </a:lnTo>
                  <a:close/>
                  <a:moveTo>
                    <a:pt x="508" y="224"/>
                  </a:moveTo>
                  <a:cubicBezTo>
                    <a:pt x="484" y="325"/>
                    <a:pt x="484" y="325"/>
                    <a:pt x="484" y="325"/>
                  </a:cubicBezTo>
                  <a:cubicBezTo>
                    <a:pt x="459" y="325"/>
                    <a:pt x="459" y="325"/>
                    <a:pt x="459" y="325"/>
                  </a:cubicBezTo>
                  <a:cubicBezTo>
                    <a:pt x="481" y="226"/>
                    <a:pt x="481" y="226"/>
                    <a:pt x="481" y="226"/>
                  </a:cubicBezTo>
                  <a:lnTo>
                    <a:pt x="508" y="224"/>
                  </a:lnTo>
                  <a:close/>
                  <a:moveTo>
                    <a:pt x="455" y="325"/>
                  </a:moveTo>
                  <a:cubicBezTo>
                    <a:pt x="429" y="325"/>
                    <a:pt x="429" y="325"/>
                    <a:pt x="429" y="325"/>
                  </a:cubicBezTo>
                  <a:cubicBezTo>
                    <a:pt x="450" y="229"/>
                    <a:pt x="450" y="229"/>
                    <a:pt x="450" y="229"/>
                  </a:cubicBezTo>
                  <a:cubicBezTo>
                    <a:pt x="478" y="226"/>
                    <a:pt x="478" y="226"/>
                    <a:pt x="478" y="226"/>
                  </a:cubicBezTo>
                  <a:lnTo>
                    <a:pt x="455" y="325"/>
                  </a:lnTo>
                  <a:close/>
                  <a:moveTo>
                    <a:pt x="446" y="229"/>
                  </a:moveTo>
                  <a:cubicBezTo>
                    <a:pt x="426" y="325"/>
                    <a:pt x="426" y="325"/>
                    <a:pt x="426" y="325"/>
                  </a:cubicBezTo>
                  <a:cubicBezTo>
                    <a:pt x="400" y="325"/>
                    <a:pt x="400" y="325"/>
                    <a:pt x="400" y="325"/>
                  </a:cubicBezTo>
                  <a:cubicBezTo>
                    <a:pt x="419" y="231"/>
                    <a:pt x="419" y="231"/>
                    <a:pt x="419" y="231"/>
                  </a:cubicBezTo>
                  <a:lnTo>
                    <a:pt x="446" y="229"/>
                  </a:lnTo>
                  <a:close/>
                  <a:moveTo>
                    <a:pt x="397" y="325"/>
                  </a:moveTo>
                  <a:cubicBezTo>
                    <a:pt x="372" y="325"/>
                    <a:pt x="372" y="325"/>
                    <a:pt x="372" y="325"/>
                  </a:cubicBezTo>
                  <a:cubicBezTo>
                    <a:pt x="389" y="233"/>
                    <a:pt x="389" y="233"/>
                    <a:pt x="389" y="233"/>
                  </a:cubicBezTo>
                  <a:cubicBezTo>
                    <a:pt x="415" y="231"/>
                    <a:pt x="415" y="231"/>
                    <a:pt x="415" y="231"/>
                  </a:cubicBezTo>
                  <a:lnTo>
                    <a:pt x="397" y="325"/>
                  </a:lnTo>
                  <a:close/>
                  <a:moveTo>
                    <a:pt x="386" y="233"/>
                  </a:moveTo>
                  <a:cubicBezTo>
                    <a:pt x="368" y="325"/>
                    <a:pt x="368" y="325"/>
                    <a:pt x="368" y="325"/>
                  </a:cubicBezTo>
                  <a:cubicBezTo>
                    <a:pt x="342" y="325"/>
                    <a:pt x="342" y="325"/>
                    <a:pt x="342" y="325"/>
                  </a:cubicBezTo>
                  <a:cubicBezTo>
                    <a:pt x="358" y="236"/>
                    <a:pt x="358" y="236"/>
                    <a:pt x="358" y="236"/>
                  </a:cubicBezTo>
                  <a:lnTo>
                    <a:pt x="386" y="233"/>
                  </a:lnTo>
                  <a:close/>
                  <a:moveTo>
                    <a:pt x="339" y="325"/>
                  </a:moveTo>
                  <a:cubicBezTo>
                    <a:pt x="314" y="325"/>
                    <a:pt x="314" y="325"/>
                    <a:pt x="314" y="325"/>
                  </a:cubicBezTo>
                  <a:cubicBezTo>
                    <a:pt x="328" y="238"/>
                    <a:pt x="328" y="238"/>
                    <a:pt x="328" y="238"/>
                  </a:cubicBezTo>
                  <a:cubicBezTo>
                    <a:pt x="354" y="236"/>
                    <a:pt x="354" y="236"/>
                    <a:pt x="354" y="236"/>
                  </a:cubicBezTo>
                  <a:lnTo>
                    <a:pt x="339" y="325"/>
                  </a:lnTo>
                  <a:close/>
                  <a:moveTo>
                    <a:pt x="325" y="238"/>
                  </a:moveTo>
                  <a:cubicBezTo>
                    <a:pt x="311" y="325"/>
                    <a:pt x="311" y="325"/>
                    <a:pt x="311" y="325"/>
                  </a:cubicBezTo>
                  <a:cubicBezTo>
                    <a:pt x="285" y="325"/>
                    <a:pt x="285" y="325"/>
                    <a:pt x="285" y="325"/>
                  </a:cubicBezTo>
                  <a:cubicBezTo>
                    <a:pt x="297" y="240"/>
                    <a:pt x="297" y="240"/>
                    <a:pt x="297" y="240"/>
                  </a:cubicBezTo>
                  <a:lnTo>
                    <a:pt x="325" y="238"/>
                  </a:lnTo>
                  <a:close/>
                  <a:moveTo>
                    <a:pt x="282" y="325"/>
                  </a:moveTo>
                  <a:cubicBezTo>
                    <a:pt x="255" y="324"/>
                    <a:pt x="255" y="324"/>
                    <a:pt x="255" y="324"/>
                  </a:cubicBezTo>
                  <a:cubicBezTo>
                    <a:pt x="266" y="243"/>
                    <a:pt x="266" y="243"/>
                    <a:pt x="266" y="243"/>
                  </a:cubicBezTo>
                  <a:cubicBezTo>
                    <a:pt x="294" y="241"/>
                    <a:pt x="294" y="241"/>
                    <a:pt x="294" y="241"/>
                  </a:cubicBezTo>
                  <a:lnTo>
                    <a:pt x="282" y="325"/>
                  </a:lnTo>
                  <a:close/>
                  <a:moveTo>
                    <a:pt x="262" y="243"/>
                  </a:moveTo>
                  <a:cubicBezTo>
                    <a:pt x="252" y="324"/>
                    <a:pt x="252" y="324"/>
                    <a:pt x="252" y="324"/>
                  </a:cubicBezTo>
                  <a:cubicBezTo>
                    <a:pt x="228" y="324"/>
                    <a:pt x="228" y="324"/>
                    <a:pt x="228" y="324"/>
                  </a:cubicBezTo>
                  <a:cubicBezTo>
                    <a:pt x="237" y="245"/>
                    <a:pt x="237" y="245"/>
                    <a:pt x="237" y="245"/>
                  </a:cubicBezTo>
                  <a:lnTo>
                    <a:pt x="262" y="243"/>
                  </a:lnTo>
                  <a:close/>
                  <a:moveTo>
                    <a:pt x="224" y="324"/>
                  </a:moveTo>
                  <a:cubicBezTo>
                    <a:pt x="199" y="324"/>
                    <a:pt x="199" y="324"/>
                    <a:pt x="199" y="324"/>
                  </a:cubicBezTo>
                  <a:cubicBezTo>
                    <a:pt x="206" y="247"/>
                    <a:pt x="206" y="247"/>
                    <a:pt x="206" y="247"/>
                  </a:cubicBezTo>
                  <a:cubicBezTo>
                    <a:pt x="234" y="245"/>
                    <a:pt x="234" y="245"/>
                    <a:pt x="234" y="245"/>
                  </a:cubicBezTo>
                  <a:lnTo>
                    <a:pt x="224" y="324"/>
                  </a:lnTo>
                  <a:close/>
                  <a:moveTo>
                    <a:pt x="203" y="248"/>
                  </a:moveTo>
                  <a:cubicBezTo>
                    <a:pt x="195" y="324"/>
                    <a:pt x="195" y="324"/>
                    <a:pt x="195" y="324"/>
                  </a:cubicBezTo>
                  <a:cubicBezTo>
                    <a:pt x="170" y="324"/>
                    <a:pt x="170" y="324"/>
                    <a:pt x="170" y="324"/>
                  </a:cubicBezTo>
                  <a:cubicBezTo>
                    <a:pt x="176" y="250"/>
                    <a:pt x="176" y="250"/>
                    <a:pt x="176" y="250"/>
                  </a:cubicBezTo>
                  <a:lnTo>
                    <a:pt x="203" y="248"/>
                  </a:lnTo>
                  <a:close/>
                  <a:moveTo>
                    <a:pt x="167" y="324"/>
                  </a:moveTo>
                  <a:cubicBezTo>
                    <a:pt x="164" y="324"/>
                    <a:pt x="164" y="324"/>
                    <a:pt x="164" y="324"/>
                  </a:cubicBezTo>
                  <a:cubicBezTo>
                    <a:pt x="164" y="327"/>
                    <a:pt x="164" y="327"/>
                    <a:pt x="164" y="327"/>
                  </a:cubicBezTo>
                  <a:cubicBezTo>
                    <a:pt x="141" y="327"/>
                    <a:pt x="141" y="327"/>
                    <a:pt x="141" y="327"/>
                  </a:cubicBezTo>
                  <a:cubicBezTo>
                    <a:pt x="146" y="252"/>
                    <a:pt x="146" y="252"/>
                    <a:pt x="146" y="252"/>
                  </a:cubicBezTo>
                  <a:cubicBezTo>
                    <a:pt x="173" y="250"/>
                    <a:pt x="173" y="250"/>
                    <a:pt x="173" y="250"/>
                  </a:cubicBezTo>
                  <a:lnTo>
                    <a:pt x="167" y="324"/>
                  </a:lnTo>
                  <a:close/>
                  <a:moveTo>
                    <a:pt x="145" y="212"/>
                  </a:moveTo>
                  <a:cubicBezTo>
                    <a:pt x="143" y="246"/>
                    <a:pt x="143" y="246"/>
                    <a:pt x="143" y="246"/>
                  </a:cubicBezTo>
                  <a:cubicBezTo>
                    <a:pt x="116" y="248"/>
                    <a:pt x="116" y="248"/>
                    <a:pt x="116" y="248"/>
                  </a:cubicBezTo>
                  <a:cubicBezTo>
                    <a:pt x="118" y="214"/>
                    <a:pt x="118" y="214"/>
                    <a:pt x="118" y="214"/>
                  </a:cubicBezTo>
                  <a:lnTo>
                    <a:pt x="145" y="212"/>
                  </a:lnTo>
                  <a:close/>
                  <a:moveTo>
                    <a:pt x="143" y="252"/>
                  </a:moveTo>
                  <a:cubicBezTo>
                    <a:pt x="138" y="327"/>
                    <a:pt x="138" y="327"/>
                    <a:pt x="138" y="327"/>
                  </a:cubicBezTo>
                  <a:cubicBezTo>
                    <a:pt x="113" y="326"/>
                    <a:pt x="113" y="326"/>
                    <a:pt x="113" y="326"/>
                  </a:cubicBezTo>
                  <a:cubicBezTo>
                    <a:pt x="116" y="254"/>
                    <a:pt x="116" y="254"/>
                    <a:pt x="116" y="254"/>
                  </a:cubicBezTo>
                  <a:lnTo>
                    <a:pt x="143" y="252"/>
                  </a:lnTo>
                  <a:close/>
                  <a:moveTo>
                    <a:pt x="109" y="326"/>
                  </a:moveTo>
                  <a:cubicBezTo>
                    <a:pt x="85" y="326"/>
                    <a:pt x="85" y="326"/>
                    <a:pt x="85" y="326"/>
                  </a:cubicBezTo>
                  <a:cubicBezTo>
                    <a:pt x="87" y="256"/>
                    <a:pt x="87" y="256"/>
                    <a:pt x="87" y="256"/>
                  </a:cubicBezTo>
                  <a:cubicBezTo>
                    <a:pt x="113" y="254"/>
                    <a:pt x="113" y="254"/>
                    <a:pt x="113" y="254"/>
                  </a:cubicBezTo>
                  <a:lnTo>
                    <a:pt x="109" y="326"/>
                  </a:lnTo>
                  <a:close/>
                  <a:moveTo>
                    <a:pt x="109" y="333"/>
                  </a:moveTo>
                  <a:cubicBezTo>
                    <a:pt x="103" y="446"/>
                    <a:pt x="103" y="446"/>
                    <a:pt x="103" y="446"/>
                  </a:cubicBezTo>
                  <a:cubicBezTo>
                    <a:pt x="81" y="444"/>
                    <a:pt x="81" y="444"/>
                    <a:pt x="81" y="444"/>
                  </a:cubicBezTo>
                  <a:cubicBezTo>
                    <a:pt x="85" y="333"/>
                    <a:pt x="85" y="333"/>
                    <a:pt x="85" y="333"/>
                  </a:cubicBezTo>
                  <a:lnTo>
                    <a:pt x="109" y="333"/>
                  </a:lnTo>
                  <a:close/>
                  <a:moveTo>
                    <a:pt x="82" y="326"/>
                  </a:moveTo>
                  <a:cubicBezTo>
                    <a:pt x="53" y="326"/>
                    <a:pt x="53" y="326"/>
                    <a:pt x="53" y="326"/>
                  </a:cubicBezTo>
                  <a:cubicBezTo>
                    <a:pt x="53" y="259"/>
                    <a:pt x="53" y="259"/>
                    <a:pt x="53" y="259"/>
                  </a:cubicBezTo>
                  <a:cubicBezTo>
                    <a:pt x="84" y="257"/>
                    <a:pt x="84" y="257"/>
                    <a:pt x="84" y="257"/>
                  </a:cubicBezTo>
                  <a:lnTo>
                    <a:pt x="82" y="326"/>
                  </a:lnTo>
                  <a:close/>
                  <a:moveTo>
                    <a:pt x="54" y="443"/>
                  </a:moveTo>
                  <a:cubicBezTo>
                    <a:pt x="53" y="333"/>
                    <a:pt x="53" y="333"/>
                    <a:pt x="53" y="333"/>
                  </a:cubicBezTo>
                  <a:cubicBezTo>
                    <a:pt x="82" y="333"/>
                    <a:pt x="82" y="333"/>
                    <a:pt x="82" y="333"/>
                  </a:cubicBezTo>
                  <a:cubicBezTo>
                    <a:pt x="78" y="444"/>
                    <a:pt x="78" y="444"/>
                    <a:pt x="78" y="444"/>
                  </a:cubicBezTo>
                  <a:lnTo>
                    <a:pt x="54" y="443"/>
                  </a:lnTo>
                  <a:close/>
                  <a:moveTo>
                    <a:pt x="78" y="451"/>
                  </a:moveTo>
                  <a:cubicBezTo>
                    <a:pt x="75" y="540"/>
                    <a:pt x="75" y="540"/>
                    <a:pt x="75" y="540"/>
                  </a:cubicBezTo>
                  <a:cubicBezTo>
                    <a:pt x="55" y="537"/>
                    <a:pt x="55" y="537"/>
                    <a:pt x="55" y="537"/>
                  </a:cubicBezTo>
                  <a:cubicBezTo>
                    <a:pt x="54" y="449"/>
                    <a:pt x="54" y="449"/>
                    <a:pt x="54" y="449"/>
                  </a:cubicBezTo>
                  <a:lnTo>
                    <a:pt x="78" y="451"/>
                  </a:lnTo>
                  <a:close/>
                  <a:moveTo>
                    <a:pt x="81" y="451"/>
                  </a:moveTo>
                  <a:cubicBezTo>
                    <a:pt x="103" y="452"/>
                    <a:pt x="103" y="452"/>
                    <a:pt x="103" y="452"/>
                  </a:cubicBezTo>
                  <a:cubicBezTo>
                    <a:pt x="99" y="542"/>
                    <a:pt x="99" y="542"/>
                    <a:pt x="99" y="542"/>
                  </a:cubicBezTo>
                  <a:cubicBezTo>
                    <a:pt x="78" y="540"/>
                    <a:pt x="78" y="540"/>
                    <a:pt x="78" y="540"/>
                  </a:cubicBezTo>
                  <a:lnTo>
                    <a:pt x="81" y="451"/>
                  </a:lnTo>
                  <a:close/>
                  <a:moveTo>
                    <a:pt x="106" y="453"/>
                  </a:moveTo>
                  <a:cubicBezTo>
                    <a:pt x="130" y="454"/>
                    <a:pt x="130" y="454"/>
                    <a:pt x="130" y="454"/>
                  </a:cubicBezTo>
                  <a:cubicBezTo>
                    <a:pt x="124" y="546"/>
                    <a:pt x="124" y="546"/>
                    <a:pt x="124" y="546"/>
                  </a:cubicBezTo>
                  <a:cubicBezTo>
                    <a:pt x="102" y="543"/>
                    <a:pt x="102" y="543"/>
                    <a:pt x="102" y="543"/>
                  </a:cubicBezTo>
                  <a:lnTo>
                    <a:pt x="106" y="453"/>
                  </a:lnTo>
                  <a:close/>
                  <a:moveTo>
                    <a:pt x="133" y="454"/>
                  </a:moveTo>
                  <a:cubicBezTo>
                    <a:pt x="156" y="456"/>
                    <a:pt x="156" y="456"/>
                    <a:pt x="156" y="456"/>
                  </a:cubicBezTo>
                  <a:cubicBezTo>
                    <a:pt x="149" y="548"/>
                    <a:pt x="149" y="548"/>
                    <a:pt x="149" y="548"/>
                  </a:cubicBezTo>
                  <a:cubicBezTo>
                    <a:pt x="128" y="546"/>
                    <a:pt x="128" y="546"/>
                    <a:pt x="128" y="546"/>
                  </a:cubicBezTo>
                  <a:lnTo>
                    <a:pt x="133" y="454"/>
                  </a:lnTo>
                  <a:close/>
                  <a:moveTo>
                    <a:pt x="160" y="456"/>
                  </a:moveTo>
                  <a:cubicBezTo>
                    <a:pt x="182" y="458"/>
                    <a:pt x="182" y="458"/>
                    <a:pt x="182" y="458"/>
                  </a:cubicBezTo>
                  <a:cubicBezTo>
                    <a:pt x="173" y="551"/>
                    <a:pt x="173" y="551"/>
                    <a:pt x="173" y="551"/>
                  </a:cubicBezTo>
                  <a:cubicBezTo>
                    <a:pt x="152" y="549"/>
                    <a:pt x="152" y="549"/>
                    <a:pt x="152" y="549"/>
                  </a:cubicBezTo>
                  <a:lnTo>
                    <a:pt x="160" y="456"/>
                  </a:lnTo>
                  <a:close/>
                  <a:moveTo>
                    <a:pt x="212" y="460"/>
                  </a:moveTo>
                  <a:cubicBezTo>
                    <a:pt x="235" y="461"/>
                    <a:pt x="235" y="461"/>
                    <a:pt x="235" y="461"/>
                  </a:cubicBezTo>
                  <a:cubicBezTo>
                    <a:pt x="222" y="557"/>
                    <a:pt x="222" y="557"/>
                    <a:pt x="222" y="557"/>
                  </a:cubicBezTo>
                  <a:cubicBezTo>
                    <a:pt x="201" y="555"/>
                    <a:pt x="201" y="555"/>
                    <a:pt x="201" y="555"/>
                  </a:cubicBezTo>
                  <a:lnTo>
                    <a:pt x="212" y="460"/>
                  </a:lnTo>
                  <a:close/>
                  <a:moveTo>
                    <a:pt x="238" y="461"/>
                  </a:moveTo>
                  <a:cubicBezTo>
                    <a:pt x="262" y="463"/>
                    <a:pt x="262" y="463"/>
                    <a:pt x="262" y="463"/>
                  </a:cubicBezTo>
                  <a:cubicBezTo>
                    <a:pt x="248" y="560"/>
                    <a:pt x="248" y="560"/>
                    <a:pt x="248" y="560"/>
                  </a:cubicBezTo>
                  <a:cubicBezTo>
                    <a:pt x="226" y="558"/>
                    <a:pt x="226" y="558"/>
                    <a:pt x="226" y="558"/>
                  </a:cubicBezTo>
                  <a:lnTo>
                    <a:pt x="238" y="461"/>
                  </a:lnTo>
                  <a:close/>
                  <a:moveTo>
                    <a:pt x="265" y="463"/>
                  </a:moveTo>
                  <a:cubicBezTo>
                    <a:pt x="289" y="465"/>
                    <a:pt x="289" y="465"/>
                    <a:pt x="289" y="465"/>
                  </a:cubicBezTo>
                  <a:cubicBezTo>
                    <a:pt x="274" y="563"/>
                    <a:pt x="274" y="563"/>
                    <a:pt x="274" y="563"/>
                  </a:cubicBezTo>
                  <a:cubicBezTo>
                    <a:pt x="251" y="561"/>
                    <a:pt x="251" y="561"/>
                    <a:pt x="251" y="561"/>
                  </a:cubicBezTo>
                  <a:lnTo>
                    <a:pt x="265" y="463"/>
                  </a:lnTo>
                  <a:close/>
                  <a:moveTo>
                    <a:pt x="292" y="465"/>
                  </a:moveTo>
                  <a:cubicBezTo>
                    <a:pt x="314" y="466"/>
                    <a:pt x="314" y="466"/>
                    <a:pt x="314" y="466"/>
                  </a:cubicBezTo>
                  <a:cubicBezTo>
                    <a:pt x="297" y="566"/>
                    <a:pt x="297" y="566"/>
                    <a:pt x="297" y="566"/>
                  </a:cubicBezTo>
                  <a:cubicBezTo>
                    <a:pt x="277" y="564"/>
                    <a:pt x="277" y="564"/>
                    <a:pt x="277" y="564"/>
                  </a:cubicBezTo>
                  <a:lnTo>
                    <a:pt x="292" y="465"/>
                  </a:lnTo>
                  <a:close/>
                  <a:moveTo>
                    <a:pt x="318" y="467"/>
                  </a:moveTo>
                  <a:cubicBezTo>
                    <a:pt x="342" y="468"/>
                    <a:pt x="342" y="468"/>
                    <a:pt x="342" y="468"/>
                  </a:cubicBezTo>
                  <a:cubicBezTo>
                    <a:pt x="323" y="569"/>
                    <a:pt x="323" y="569"/>
                    <a:pt x="323" y="569"/>
                  </a:cubicBezTo>
                  <a:cubicBezTo>
                    <a:pt x="300" y="567"/>
                    <a:pt x="300" y="567"/>
                    <a:pt x="300" y="567"/>
                  </a:cubicBezTo>
                  <a:lnTo>
                    <a:pt x="318" y="467"/>
                  </a:lnTo>
                  <a:close/>
                  <a:moveTo>
                    <a:pt x="345" y="468"/>
                  </a:moveTo>
                  <a:cubicBezTo>
                    <a:pt x="368" y="470"/>
                    <a:pt x="368" y="470"/>
                    <a:pt x="368" y="470"/>
                  </a:cubicBezTo>
                  <a:cubicBezTo>
                    <a:pt x="348" y="572"/>
                    <a:pt x="348" y="572"/>
                    <a:pt x="348" y="572"/>
                  </a:cubicBezTo>
                  <a:cubicBezTo>
                    <a:pt x="326" y="570"/>
                    <a:pt x="326" y="570"/>
                    <a:pt x="326" y="570"/>
                  </a:cubicBezTo>
                  <a:lnTo>
                    <a:pt x="345" y="468"/>
                  </a:lnTo>
                  <a:close/>
                  <a:moveTo>
                    <a:pt x="372" y="470"/>
                  </a:moveTo>
                  <a:cubicBezTo>
                    <a:pt x="395" y="472"/>
                    <a:pt x="395" y="472"/>
                    <a:pt x="395" y="472"/>
                  </a:cubicBezTo>
                  <a:cubicBezTo>
                    <a:pt x="373" y="575"/>
                    <a:pt x="373" y="575"/>
                    <a:pt x="373" y="575"/>
                  </a:cubicBezTo>
                  <a:cubicBezTo>
                    <a:pt x="351" y="573"/>
                    <a:pt x="351" y="573"/>
                    <a:pt x="351" y="573"/>
                  </a:cubicBezTo>
                  <a:lnTo>
                    <a:pt x="372" y="470"/>
                  </a:lnTo>
                  <a:close/>
                  <a:moveTo>
                    <a:pt x="398" y="472"/>
                  </a:moveTo>
                  <a:cubicBezTo>
                    <a:pt x="422" y="473"/>
                    <a:pt x="422" y="473"/>
                    <a:pt x="422" y="473"/>
                  </a:cubicBezTo>
                  <a:cubicBezTo>
                    <a:pt x="398" y="578"/>
                    <a:pt x="398" y="578"/>
                    <a:pt x="398" y="578"/>
                  </a:cubicBezTo>
                  <a:cubicBezTo>
                    <a:pt x="376" y="576"/>
                    <a:pt x="376" y="576"/>
                    <a:pt x="376" y="576"/>
                  </a:cubicBezTo>
                  <a:lnTo>
                    <a:pt x="398" y="472"/>
                  </a:lnTo>
                  <a:close/>
                  <a:moveTo>
                    <a:pt x="425" y="474"/>
                  </a:moveTo>
                  <a:cubicBezTo>
                    <a:pt x="449" y="475"/>
                    <a:pt x="449" y="475"/>
                    <a:pt x="449" y="475"/>
                  </a:cubicBezTo>
                  <a:cubicBezTo>
                    <a:pt x="424" y="581"/>
                    <a:pt x="424" y="581"/>
                    <a:pt x="424" y="581"/>
                  </a:cubicBezTo>
                  <a:cubicBezTo>
                    <a:pt x="402" y="579"/>
                    <a:pt x="402" y="579"/>
                    <a:pt x="402" y="579"/>
                  </a:cubicBezTo>
                  <a:lnTo>
                    <a:pt x="425" y="474"/>
                  </a:lnTo>
                  <a:close/>
                  <a:moveTo>
                    <a:pt x="452" y="475"/>
                  </a:moveTo>
                  <a:cubicBezTo>
                    <a:pt x="474" y="477"/>
                    <a:pt x="474" y="477"/>
                    <a:pt x="474" y="477"/>
                  </a:cubicBezTo>
                  <a:cubicBezTo>
                    <a:pt x="447" y="584"/>
                    <a:pt x="447" y="584"/>
                    <a:pt x="447" y="584"/>
                  </a:cubicBezTo>
                  <a:cubicBezTo>
                    <a:pt x="427" y="582"/>
                    <a:pt x="427" y="582"/>
                    <a:pt x="427" y="582"/>
                  </a:cubicBezTo>
                  <a:lnTo>
                    <a:pt x="452" y="475"/>
                  </a:lnTo>
                  <a:close/>
                  <a:moveTo>
                    <a:pt x="499" y="597"/>
                  </a:moveTo>
                  <a:cubicBezTo>
                    <a:pt x="520" y="600"/>
                    <a:pt x="520" y="600"/>
                    <a:pt x="520" y="600"/>
                  </a:cubicBezTo>
                  <a:cubicBezTo>
                    <a:pt x="519" y="601"/>
                    <a:pt x="519" y="601"/>
                    <a:pt x="519" y="601"/>
                  </a:cubicBezTo>
                  <a:cubicBezTo>
                    <a:pt x="512" y="600"/>
                    <a:pt x="505" y="600"/>
                    <a:pt x="499" y="599"/>
                  </a:cubicBezTo>
                  <a:lnTo>
                    <a:pt x="499" y="597"/>
                  </a:lnTo>
                  <a:close/>
                  <a:moveTo>
                    <a:pt x="548" y="603"/>
                  </a:moveTo>
                  <a:cubicBezTo>
                    <a:pt x="571" y="606"/>
                    <a:pt x="571" y="606"/>
                    <a:pt x="571" y="606"/>
                  </a:cubicBezTo>
                  <a:cubicBezTo>
                    <a:pt x="571" y="607"/>
                    <a:pt x="571" y="607"/>
                    <a:pt x="571" y="607"/>
                  </a:cubicBezTo>
                  <a:cubicBezTo>
                    <a:pt x="563" y="606"/>
                    <a:pt x="555" y="605"/>
                    <a:pt x="548" y="604"/>
                  </a:cubicBezTo>
                  <a:lnTo>
                    <a:pt x="548" y="603"/>
                  </a:lnTo>
                  <a:close/>
                  <a:moveTo>
                    <a:pt x="599" y="609"/>
                  </a:moveTo>
                  <a:cubicBezTo>
                    <a:pt x="605" y="610"/>
                    <a:pt x="605" y="610"/>
                    <a:pt x="605" y="610"/>
                  </a:cubicBezTo>
                  <a:cubicBezTo>
                    <a:pt x="606" y="610"/>
                    <a:pt x="606" y="611"/>
                    <a:pt x="607" y="611"/>
                  </a:cubicBezTo>
                  <a:cubicBezTo>
                    <a:pt x="607" y="611"/>
                    <a:pt x="608" y="611"/>
                    <a:pt x="608" y="612"/>
                  </a:cubicBezTo>
                  <a:cubicBezTo>
                    <a:pt x="605" y="611"/>
                    <a:pt x="602" y="611"/>
                    <a:pt x="599" y="610"/>
                  </a:cubicBezTo>
                  <a:lnTo>
                    <a:pt x="599" y="609"/>
                  </a:lnTo>
                  <a:close/>
                  <a:moveTo>
                    <a:pt x="612" y="611"/>
                  </a:moveTo>
                  <a:cubicBezTo>
                    <a:pt x="621" y="612"/>
                    <a:pt x="621" y="612"/>
                    <a:pt x="621" y="612"/>
                  </a:cubicBezTo>
                  <a:cubicBezTo>
                    <a:pt x="620" y="613"/>
                    <a:pt x="620" y="613"/>
                    <a:pt x="620" y="613"/>
                  </a:cubicBezTo>
                  <a:cubicBezTo>
                    <a:pt x="617" y="613"/>
                    <a:pt x="613" y="612"/>
                    <a:pt x="609" y="612"/>
                  </a:cubicBezTo>
                  <a:cubicBezTo>
                    <a:pt x="610" y="612"/>
                    <a:pt x="611" y="611"/>
                    <a:pt x="612" y="611"/>
                  </a:cubicBezTo>
                  <a:close/>
                  <a:moveTo>
                    <a:pt x="649" y="615"/>
                  </a:moveTo>
                  <a:cubicBezTo>
                    <a:pt x="667" y="617"/>
                    <a:pt x="667" y="617"/>
                    <a:pt x="667" y="617"/>
                  </a:cubicBezTo>
                  <a:cubicBezTo>
                    <a:pt x="666" y="619"/>
                    <a:pt x="666" y="619"/>
                    <a:pt x="666" y="619"/>
                  </a:cubicBezTo>
                  <a:cubicBezTo>
                    <a:pt x="661" y="618"/>
                    <a:pt x="655" y="617"/>
                    <a:pt x="648" y="616"/>
                  </a:cubicBezTo>
                  <a:lnTo>
                    <a:pt x="649" y="615"/>
                  </a:lnTo>
                  <a:close/>
                  <a:moveTo>
                    <a:pt x="651" y="609"/>
                  </a:moveTo>
                  <a:cubicBezTo>
                    <a:pt x="691" y="491"/>
                    <a:pt x="691" y="491"/>
                    <a:pt x="691" y="491"/>
                  </a:cubicBezTo>
                  <a:cubicBezTo>
                    <a:pt x="712" y="492"/>
                    <a:pt x="712" y="492"/>
                    <a:pt x="712" y="492"/>
                  </a:cubicBezTo>
                  <a:cubicBezTo>
                    <a:pt x="669" y="611"/>
                    <a:pt x="669" y="611"/>
                    <a:pt x="669" y="611"/>
                  </a:cubicBezTo>
                  <a:lnTo>
                    <a:pt x="651" y="609"/>
                  </a:lnTo>
                  <a:close/>
                  <a:moveTo>
                    <a:pt x="715" y="493"/>
                  </a:moveTo>
                  <a:cubicBezTo>
                    <a:pt x="725" y="493"/>
                    <a:pt x="725" y="493"/>
                    <a:pt x="725" y="493"/>
                  </a:cubicBezTo>
                  <a:cubicBezTo>
                    <a:pt x="682" y="612"/>
                    <a:pt x="682" y="612"/>
                    <a:pt x="682" y="612"/>
                  </a:cubicBezTo>
                  <a:cubicBezTo>
                    <a:pt x="673" y="611"/>
                    <a:pt x="673" y="611"/>
                    <a:pt x="673" y="611"/>
                  </a:cubicBezTo>
                  <a:lnTo>
                    <a:pt x="715" y="493"/>
                  </a:lnTo>
                  <a:close/>
                  <a:moveTo>
                    <a:pt x="717" y="486"/>
                  </a:moveTo>
                  <a:cubicBezTo>
                    <a:pt x="771" y="335"/>
                    <a:pt x="771" y="335"/>
                    <a:pt x="771" y="335"/>
                  </a:cubicBezTo>
                  <a:cubicBezTo>
                    <a:pt x="781" y="335"/>
                    <a:pt x="781" y="335"/>
                    <a:pt x="781" y="335"/>
                  </a:cubicBezTo>
                  <a:cubicBezTo>
                    <a:pt x="727" y="487"/>
                    <a:pt x="727" y="487"/>
                    <a:pt x="727" y="487"/>
                  </a:cubicBezTo>
                  <a:lnTo>
                    <a:pt x="717" y="486"/>
                  </a:lnTo>
                  <a:close/>
                  <a:moveTo>
                    <a:pt x="774" y="328"/>
                  </a:moveTo>
                  <a:cubicBezTo>
                    <a:pt x="819" y="200"/>
                    <a:pt x="819" y="200"/>
                    <a:pt x="819" y="200"/>
                  </a:cubicBezTo>
                  <a:cubicBezTo>
                    <a:pt x="830" y="199"/>
                    <a:pt x="830" y="199"/>
                    <a:pt x="830" y="199"/>
                  </a:cubicBezTo>
                  <a:cubicBezTo>
                    <a:pt x="784" y="328"/>
                    <a:pt x="784" y="328"/>
                    <a:pt x="784" y="328"/>
                  </a:cubicBezTo>
                  <a:lnTo>
                    <a:pt x="774" y="328"/>
                  </a:lnTo>
                  <a:close/>
                  <a:moveTo>
                    <a:pt x="789" y="196"/>
                  </a:moveTo>
                  <a:cubicBezTo>
                    <a:pt x="761" y="198"/>
                    <a:pt x="761" y="198"/>
                    <a:pt x="761" y="198"/>
                  </a:cubicBezTo>
                  <a:cubicBezTo>
                    <a:pt x="775" y="156"/>
                    <a:pt x="775" y="156"/>
                    <a:pt x="775" y="156"/>
                  </a:cubicBezTo>
                  <a:cubicBezTo>
                    <a:pt x="803" y="153"/>
                    <a:pt x="803" y="153"/>
                    <a:pt x="803" y="153"/>
                  </a:cubicBezTo>
                  <a:lnTo>
                    <a:pt x="789" y="196"/>
                  </a:lnTo>
                  <a:close/>
                  <a:moveTo>
                    <a:pt x="725" y="201"/>
                  </a:moveTo>
                  <a:cubicBezTo>
                    <a:pt x="697" y="203"/>
                    <a:pt x="697" y="203"/>
                    <a:pt x="697" y="203"/>
                  </a:cubicBezTo>
                  <a:cubicBezTo>
                    <a:pt x="709" y="162"/>
                    <a:pt x="709" y="162"/>
                    <a:pt x="709" y="162"/>
                  </a:cubicBezTo>
                  <a:cubicBezTo>
                    <a:pt x="738" y="159"/>
                    <a:pt x="738" y="159"/>
                    <a:pt x="738" y="159"/>
                  </a:cubicBezTo>
                  <a:lnTo>
                    <a:pt x="725" y="201"/>
                  </a:lnTo>
                  <a:close/>
                  <a:moveTo>
                    <a:pt x="664" y="205"/>
                  </a:moveTo>
                  <a:cubicBezTo>
                    <a:pt x="635" y="208"/>
                    <a:pt x="635" y="208"/>
                    <a:pt x="635" y="208"/>
                  </a:cubicBezTo>
                  <a:cubicBezTo>
                    <a:pt x="647" y="168"/>
                    <a:pt x="647" y="168"/>
                    <a:pt x="647" y="168"/>
                  </a:cubicBezTo>
                  <a:cubicBezTo>
                    <a:pt x="676" y="165"/>
                    <a:pt x="676" y="165"/>
                    <a:pt x="676" y="165"/>
                  </a:cubicBezTo>
                  <a:lnTo>
                    <a:pt x="664" y="205"/>
                  </a:lnTo>
                  <a:close/>
                  <a:moveTo>
                    <a:pt x="600" y="210"/>
                  </a:moveTo>
                  <a:cubicBezTo>
                    <a:pt x="574" y="212"/>
                    <a:pt x="574" y="212"/>
                    <a:pt x="574" y="212"/>
                  </a:cubicBezTo>
                  <a:cubicBezTo>
                    <a:pt x="585" y="173"/>
                    <a:pt x="585" y="173"/>
                    <a:pt x="585" y="173"/>
                  </a:cubicBezTo>
                  <a:cubicBezTo>
                    <a:pt x="611" y="171"/>
                    <a:pt x="611" y="171"/>
                    <a:pt x="611" y="171"/>
                  </a:cubicBezTo>
                  <a:lnTo>
                    <a:pt x="600" y="210"/>
                  </a:lnTo>
                  <a:close/>
                  <a:moveTo>
                    <a:pt x="539" y="215"/>
                  </a:moveTo>
                  <a:cubicBezTo>
                    <a:pt x="513" y="217"/>
                    <a:pt x="513" y="217"/>
                    <a:pt x="513" y="217"/>
                  </a:cubicBezTo>
                  <a:cubicBezTo>
                    <a:pt x="522" y="179"/>
                    <a:pt x="522" y="179"/>
                    <a:pt x="522" y="179"/>
                  </a:cubicBezTo>
                  <a:cubicBezTo>
                    <a:pt x="549" y="177"/>
                    <a:pt x="549" y="177"/>
                    <a:pt x="549" y="177"/>
                  </a:cubicBezTo>
                  <a:lnTo>
                    <a:pt x="539" y="215"/>
                  </a:lnTo>
                  <a:close/>
                  <a:moveTo>
                    <a:pt x="479" y="220"/>
                  </a:moveTo>
                  <a:cubicBezTo>
                    <a:pt x="451" y="222"/>
                    <a:pt x="451" y="222"/>
                    <a:pt x="451" y="222"/>
                  </a:cubicBezTo>
                  <a:cubicBezTo>
                    <a:pt x="459" y="185"/>
                    <a:pt x="459" y="185"/>
                    <a:pt x="459" y="185"/>
                  </a:cubicBezTo>
                  <a:cubicBezTo>
                    <a:pt x="488" y="182"/>
                    <a:pt x="488" y="182"/>
                    <a:pt x="488" y="182"/>
                  </a:cubicBezTo>
                  <a:lnTo>
                    <a:pt x="479" y="220"/>
                  </a:lnTo>
                  <a:close/>
                  <a:moveTo>
                    <a:pt x="417" y="224"/>
                  </a:moveTo>
                  <a:cubicBezTo>
                    <a:pt x="390" y="227"/>
                    <a:pt x="390" y="227"/>
                    <a:pt x="390" y="227"/>
                  </a:cubicBezTo>
                  <a:cubicBezTo>
                    <a:pt x="397" y="190"/>
                    <a:pt x="397" y="190"/>
                    <a:pt x="397" y="190"/>
                  </a:cubicBezTo>
                  <a:cubicBezTo>
                    <a:pt x="424" y="188"/>
                    <a:pt x="424" y="188"/>
                    <a:pt x="424" y="188"/>
                  </a:cubicBezTo>
                  <a:lnTo>
                    <a:pt x="417" y="224"/>
                  </a:lnTo>
                  <a:close/>
                  <a:moveTo>
                    <a:pt x="356" y="229"/>
                  </a:moveTo>
                  <a:cubicBezTo>
                    <a:pt x="329" y="231"/>
                    <a:pt x="329" y="231"/>
                    <a:pt x="329" y="231"/>
                  </a:cubicBezTo>
                  <a:cubicBezTo>
                    <a:pt x="335" y="196"/>
                    <a:pt x="335" y="196"/>
                    <a:pt x="335" y="196"/>
                  </a:cubicBezTo>
                  <a:cubicBezTo>
                    <a:pt x="362" y="194"/>
                    <a:pt x="362" y="194"/>
                    <a:pt x="362" y="194"/>
                  </a:cubicBezTo>
                  <a:lnTo>
                    <a:pt x="356" y="229"/>
                  </a:lnTo>
                  <a:close/>
                  <a:moveTo>
                    <a:pt x="294" y="234"/>
                  </a:moveTo>
                  <a:cubicBezTo>
                    <a:pt x="267" y="236"/>
                    <a:pt x="267" y="236"/>
                    <a:pt x="267" y="236"/>
                  </a:cubicBezTo>
                  <a:cubicBezTo>
                    <a:pt x="271" y="202"/>
                    <a:pt x="271" y="202"/>
                    <a:pt x="271" y="202"/>
                  </a:cubicBezTo>
                  <a:cubicBezTo>
                    <a:pt x="299" y="199"/>
                    <a:pt x="299" y="199"/>
                    <a:pt x="299" y="199"/>
                  </a:cubicBezTo>
                  <a:lnTo>
                    <a:pt x="294" y="234"/>
                  </a:lnTo>
                  <a:close/>
                  <a:moveTo>
                    <a:pt x="234" y="239"/>
                  </a:moveTo>
                  <a:cubicBezTo>
                    <a:pt x="207" y="241"/>
                    <a:pt x="207" y="241"/>
                    <a:pt x="207" y="241"/>
                  </a:cubicBezTo>
                  <a:cubicBezTo>
                    <a:pt x="210" y="208"/>
                    <a:pt x="210" y="208"/>
                    <a:pt x="210" y="208"/>
                  </a:cubicBezTo>
                  <a:cubicBezTo>
                    <a:pt x="238" y="205"/>
                    <a:pt x="238" y="205"/>
                    <a:pt x="238" y="205"/>
                  </a:cubicBezTo>
                  <a:lnTo>
                    <a:pt x="234" y="239"/>
                  </a:lnTo>
                  <a:close/>
                  <a:moveTo>
                    <a:pt x="173" y="243"/>
                  </a:moveTo>
                  <a:cubicBezTo>
                    <a:pt x="147" y="245"/>
                    <a:pt x="147" y="245"/>
                    <a:pt x="147" y="245"/>
                  </a:cubicBezTo>
                  <a:cubicBezTo>
                    <a:pt x="149" y="211"/>
                    <a:pt x="149" y="211"/>
                    <a:pt x="149" y="211"/>
                  </a:cubicBezTo>
                  <a:cubicBezTo>
                    <a:pt x="176" y="209"/>
                    <a:pt x="176" y="209"/>
                    <a:pt x="176" y="209"/>
                  </a:cubicBezTo>
                  <a:lnTo>
                    <a:pt x="173" y="243"/>
                  </a:lnTo>
                  <a:close/>
                  <a:moveTo>
                    <a:pt x="113" y="248"/>
                  </a:moveTo>
                  <a:cubicBezTo>
                    <a:pt x="87" y="250"/>
                    <a:pt x="87" y="250"/>
                    <a:pt x="87" y="250"/>
                  </a:cubicBezTo>
                  <a:cubicBezTo>
                    <a:pt x="89" y="217"/>
                    <a:pt x="89" y="217"/>
                    <a:pt x="89" y="217"/>
                  </a:cubicBezTo>
                  <a:cubicBezTo>
                    <a:pt x="115" y="214"/>
                    <a:pt x="115" y="214"/>
                    <a:pt x="115" y="214"/>
                  </a:cubicBezTo>
                  <a:lnTo>
                    <a:pt x="113" y="248"/>
                  </a:lnTo>
                  <a:close/>
                  <a:moveTo>
                    <a:pt x="85" y="217"/>
                  </a:moveTo>
                  <a:cubicBezTo>
                    <a:pt x="84" y="250"/>
                    <a:pt x="84" y="250"/>
                    <a:pt x="84" y="250"/>
                  </a:cubicBezTo>
                  <a:cubicBezTo>
                    <a:pt x="53" y="253"/>
                    <a:pt x="53" y="253"/>
                    <a:pt x="53" y="253"/>
                  </a:cubicBezTo>
                  <a:cubicBezTo>
                    <a:pt x="53" y="250"/>
                    <a:pt x="53" y="250"/>
                    <a:pt x="53" y="250"/>
                  </a:cubicBezTo>
                  <a:cubicBezTo>
                    <a:pt x="59" y="250"/>
                    <a:pt x="65" y="249"/>
                    <a:pt x="65" y="249"/>
                  </a:cubicBezTo>
                  <a:cubicBezTo>
                    <a:pt x="66" y="248"/>
                    <a:pt x="66" y="223"/>
                    <a:pt x="65" y="222"/>
                  </a:cubicBezTo>
                  <a:cubicBezTo>
                    <a:pt x="64" y="222"/>
                    <a:pt x="53" y="222"/>
                    <a:pt x="53" y="222"/>
                  </a:cubicBezTo>
                  <a:cubicBezTo>
                    <a:pt x="53" y="222"/>
                    <a:pt x="53" y="221"/>
                    <a:pt x="52" y="220"/>
                  </a:cubicBezTo>
                  <a:lnTo>
                    <a:pt x="85" y="217"/>
                  </a:lnTo>
                  <a:close/>
                  <a:moveTo>
                    <a:pt x="23" y="252"/>
                  </a:moveTo>
                  <a:cubicBezTo>
                    <a:pt x="30" y="251"/>
                    <a:pt x="36" y="251"/>
                    <a:pt x="36" y="251"/>
                  </a:cubicBezTo>
                  <a:cubicBezTo>
                    <a:pt x="36" y="251"/>
                    <a:pt x="42" y="251"/>
                    <a:pt x="49" y="250"/>
                  </a:cubicBezTo>
                  <a:cubicBezTo>
                    <a:pt x="49" y="253"/>
                    <a:pt x="49" y="253"/>
                    <a:pt x="49" y="253"/>
                  </a:cubicBezTo>
                  <a:cubicBezTo>
                    <a:pt x="23" y="255"/>
                    <a:pt x="23" y="255"/>
                    <a:pt x="23" y="255"/>
                  </a:cubicBezTo>
                  <a:cubicBezTo>
                    <a:pt x="23" y="254"/>
                    <a:pt x="23" y="253"/>
                    <a:pt x="23" y="252"/>
                  </a:cubicBezTo>
                  <a:close/>
                  <a:moveTo>
                    <a:pt x="24" y="272"/>
                  </a:moveTo>
                  <a:cubicBezTo>
                    <a:pt x="24" y="268"/>
                    <a:pt x="24" y="265"/>
                    <a:pt x="24" y="261"/>
                  </a:cubicBezTo>
                  <a:cubicBezTo>
                    <a:pt x="49" y="259"/>
                    <a:pt x="49" y="259"/>
                    <a:pt x="49" y="259"/>
                  </a:cubicBezTo>
                  <a:cubicBezTo>
                    <a:pt x="50" y="326"/>
                    <a:pt x="50" y="326"/>
                    <a:pt x="50" y="326"/>
                  </a:cubicBezTo>
                  <a:cubicBezTo>
                    <a:pt x="25" y="326"/>
                    <a:pt x="25" y="326"/>
                    <a:pt x="25" y="326"/>
                  </a:cubicBezTo>
                  <a:cubicBezTo>
                    <a:pt x="25" y="306"/>
                    <a:pt x="24" y="287"/>
                    <a:pt x="24" y="272"/>
                  </a:cubicBezTo>
                  <a:close/>
                  <a:moveTo>
                    <a:pt x="26" y="356"/>
                  </a:moveTo>
                  <a:cubicBezTo>
                    <a:pt x="26" y="348"/>
                    <a:pt x="26" y="340"/>
                    <a:pt x="25" y="333"/>
                  </a:cubicBezTo>
                  <a:cubicBezTo>
                    <a:pt x="50" y="333"/>
                    <a:pt x="50" y="333"/>
                    <a:pt x="50" y="333"/>
                  </a:cubicBezTo>
                  <a:cubicBezTo>
                    <a:pt x="51" y="442"/>
                    <a:pt x="51" y="442"/>
                    <a:pt x="51" y="442"/>
                  </a:cubicBezTo>
                  <a:cubicBezTo>
                    <a:pt x="28" y="441"/>
                    <a:pt x="28" y="441"/>
                    <a:pt x="28" y="441"/>
                  </a:cubicBezTo>
                  <a:cubicBezTo>
                    <a:pt x="28" y="413"/>
                    <a:pt x="27" y="384"/>
                    <a:pt x="26" y="356"/>
                  </a:cubicBezTo>
                  <a:close/>
                  <a:moveTo>
                    <a:pt x="32" y="533"/>
                  </a:moveTo>
                  <a:cubicBezTo>
                    <a:pt x="31" y="513"/>
                    <a:pt x="30" y="482"/>
                    <a:pt x="29" y="448"/>
                  </a:cubicBezTo>
                  <a:cubicBezTo>
                    <a:pt x="51" y="449"/>
                    <a:pt x="51" y="449"/>
                    <a:pt x="51" y="449"/>
                  </a:cubicBezTo>
                  <a:cubicBezTo>
                    <a:pt x="51" y="537"/>
                    <a:pt x="51" y="537"/>
                    <a:pt x="51" y="537"/>
                  </a:cubicBezTo>
                  <a:cubicBezTo>
                    <a:pt x="32" y="534"/>
                    <a:pt x="32" y="534"/>
                    <a:pt x="32" y="534"/>
                  </a:cubicBezTo>
                  <a:cubicBezTo>
                    <a:pt x="32" y="534"/>
                    <a:pt x="32" y="534"/>
                    <a:pt x="32" y="533"/>
                  </a:cubicBezTo>
                  <a:close/>
                  <a:moveTo>
                    <a:pt x="49" y="560"/>
                  </a:moveTo>
                  <a:cubicBezTo>
                    <a:pt x="44" y="559"/>
                    <a:pt x="40" y="558"/>
                    <a:pt x="37" y="558"/>
                  </a:cubicBezTo>
                  <a:cubicBezTo>
                    <a:pt x="36" y="557"/>
                    <a:pt x="34" y="557"/>
                    <a:pt x="34" y="557"/>
                  </a:cubicBezTo>
                  <a:cubicBezTo>
                    <a:pt x="34" y="557"/>
                    <a:pt x="33" y="557"/>
                    <a:pt x="33" y="557"/>
                  </a:cubicBezTo>
                  <a:cubicBezTo>
                    <a:pt x="33" y="557"/>
                    <a:pt x="33" y="556"/>
                    <a:pt x="33" y="555"/>
                  </a:cubicBezTo>
                  <a:cubicBezTo>
                    <a:pt x="33" y="553"/>
                    <a:pt x="32" y="548"/>
                    <a:pt x="32" y="541"/>
                  </a:cubicBezTo>
                  <a:cubicBezTo>
                    <a:pt x="51" y="543"/>
                    <a:pt x="51" y="543"/>
                    <a:pt x="51" y="543"/>
                  </a:cubicBezTo>
                  <a:cubicBezTo>
                    <a:pt x="51" y="560"/>
                    <a:pt x="51" y="560"/>
                    <a:pt x="51" y="560"/>
                  </a:cubicBezTo>
                  <a:cubicBezTo>
                    <a:pt x="51" y="560"/>
                    <a:pt x="50" y="560"/>
                    <a:pt x="49" y="560"/>
                  </a:cubicBezTo>
                  <a:close/>
                  <a:moveTo>
                    <a:pt x="55" y="560"/>
                  </a:moveTo>
                  <a:cubicBezTo>
                    <a:pt x="55" y="544"/>
                    <a:pt x="55" y="544"/>
                    <a:pt x="55" y="544"/>
                  </a:cubicBezTo>
                  <a:cubicBezTo>
                    <a:pt x="75" y="546"/>
                    <a:pt x="75" y="546"/>
                    <a:pt x="75" y="546"/>
                  </a:cubicBezTo>
                  <a:cubicBezTo>
                    <a:pt x="74" y="563"/>
                    <a:pt x="74" y="563"/>
                    <a:pt x="74" y="563"/>
                  </a:cubicBezTo>
                  <a:cubicBezTo>
                    <a:pt x="67" y="562"/>
                    <a:pt x="60" y="561"/>
                    <a:pt x="55" y="560"/>
                  </a:cubicBezTo>
                  <a:close/>
                  <a:moveTo>
                    <a:pt x="78" y="564"/>
                  </a:moveTo>
                  <a:cubicBezTo>
                    <a:pt x="78" y="547"/>
                    <a:pt x="78" y="547"/>
                    <a:pt x="78" y="547"/>
                  </a:cubicBezTo>
                  <a:cubicBezTo>
                    <a:pt x="98" y="549"/>
                    <a:pt x="98" y="549"/>
                    <a:pt x="98" y="549"/>
                  </a:cubicBezTo>
                  <a:cubicBezTo>
                    <a:pt x="97" y="566"/>
                    <a:pt x="97" y="566"/>
                    <a:pt x="97" y="566"/>
                  </a:cubicBezTo>
                  <a:cubicBezTo>
                    <a:pt x="96" y="566"/>
                    <a:pt x="95" y="566"/>
                    <a:pt x="93" y="566"/>
                  </a:cubicBezTo>
                  <a:cubicBezTo>
                    <a:pt x="88" y="565"/>
                    <a:pt x="83" y="564"/>
                    <a:pt x="78" y="564"/>
                  </a:cubicBezTo>
                  <a:close/>
                  <a:moveTo>
                    <a:pt x="102" y="549"/>
                  </a:moveTo>
                  <a:cubicBezTo>
                    <a:pt x="124" y="552"/>
                    <a:pt x="124" y="552"/>
                    <a:pt x="124" y="552"/>
                  </a:cubicBezTo>
                  <a:cubicBezTo>
                    <a:pt x="123" y="570"/>
                    <a:pt x="123" y="570"/>
                    <a:pt x="123" y="570"/>
                  </a:cubicBezTo>
                  <a:cubicBezTo>
                    <a:pt x="115" y="569"/>
                    <a:pt x="108" y="568"/>
                    <a:pt x="101" y="567"/>
                  </a:cubicBezTo>
                  <a:lnTo>
                    <a:pt x="102" y="549"/>
                  </a:lnTo>
                  <a:close/>
                  <a:moveTo>
                    <a:pt x="127" y="552"/>
                  </a:moveTo>
                  <a:cubicBezTo>
                    <a:pt x="148" y="555"/>
                    <a:pt x="148" y="555"/>
                    <a:pt x="148" y="555"/>
                  </a:cubicBezTo>
                  <a:cubicBezTo>
                    <a:pt x="147" y="573"/>
                    <a:pt x="147" y="573"/>
                    <a:pt x="147" y="573"/>
                  </a:cubicBezTo>
                  <a:cubicBezTo>
                    <a:pt x="140" y="572"/>
                    <a:pt x="133" y="571"/>
                    <a:pt x="126" y="570"/>
                  </a:cubicBezTo>
                  <a:lnTo>
                    <a:pt x="127" y="552"/>
                  </a:lnTo>
                  <a:close/>
                  <a:moveTo>
                    <a:pt x="152" y="555"/>
                  </a:moveTo>
                  <a:cubicBezTo>
                    <a:pt x="173" y="558"/>
                    <a:pt x="173" y="558"/>
                    <a:pt x="173" y="558"/>
                  </a:cubicBezTo>
                  <a:cubicBezTo>
                    <a:pt x="171" y="576"/>
                    <a:pt x="171" y="576"/>
                    <a:pt x="171" y="576"/>
                  </a:cubicBezTo>
                  <a:cubicBezTo>
                    <a:pt x="164" y="575"/>
                    <a:pt x="157" y="574"/>
                    <a:pt x="150" y="573"/>
                  </a:cubicBezTo>
                  <a:lnTo>
                    <a:pt x="152" y="555"/>
                  </a:lnTo>
                  <a:close/>
                  <a:moveTo>
                    <a:pt x="176" y="558"/>
                  </a:moveTo>
                  <a:cubicBezTo>
                    <a:pt x="197" y="561"/>
                    <a:pt x="197" y="561"/>
                    <a:pt x="197" y="561"/>
                  </a:cubicBezTo>
                  <a:cubicBezTo>
                    <a:pt x="195" y="579"/>
                    <a:pt x="195" y="579"/>
                    <a:pt x="195" y="579"/>
                  </a:cubicBezTo>
                  <a:cubicBezTo>
                    <a:pt x="188" y="578"/>
                    <a:pt x="181" y="578"/>
                    <a:pt x="174" y="577"/>
                  </a:cubicBezTo>
                  <a:lnTo>
                    <a:pt x="176" y="558"/>
                  </a:lnTo>
                  <a:close/>
                  <a:moveTo>
                    <a:pt x="200" y="561"/>
                  </a:moveTo>
                  <a:cubicBezTo>
                    <a:pt x="222" y="564"/>
                    <a:pt x="222" y="564"/>
                    <a:pt x="222" y="564"/>
                  </a:cubicBezTo>
                  <a:cubicBezTo>
                    <a:pt x="219" y="582"/>
                    <a:pt x="219" y="582"/>
                    <a:pt x="219" y="582"/>
                  </a:cubicBezTo>
                  <a:cubicBezTo>
                    <a:pt x="212" y="582"/>
                    <a:pt x="205" y="581"/>
                    <a:pt x="198" y="580"/>
                  </a:cubicBezTo>
                  <a:lnTo>
                    <a:pt x="200" y="561"/>
                  </a:lnTo>
                  <a:close/>
                  <a:moveTo>
                    <a:pt x="222" y="583"/>
                  </a:moveTo>
                  <a:cubicBezTo>
                    <a:pt x="225" y="564"/>
                    <a:pt x="225" y="564"/>
                    <a:pt x="225" y="564"/>
                  </a:cubicBezTo>
                  <a:cubicBezTo>
                    <a:pt x="247" y="567"/>
                    <a:pt x="247" y="567"/>
                    <a:pt x="247" y="567"/>
                  </a:cubicBezTo>
                  <a:cubicBezTo>
                    <a:pt x="245" y="586"/>
                    <a:pt x="245" y="586"/>
                    <a:pt x="245" y="586"/>
                  </a:cubicBezTo>
                  <a:cubicBezTo>
                    <a:pt x="239" y="585"/>
                    <a:pt x="234" y="584"/>
                    <a:pt x="229" y="584"/>
                  </a:cubicBezTo>
                  <a:cubicBezTo>
                    <a:pt x="227" y="583"/>
                    <a:pt x="225" y="583"/>
                    <a:pt x="222" y="583"/>
                  </a:cubicBezTo>
                  <a:close/>
                  <a:moveTo>
                    <a:pt x="250" y="567"/>
                  </a:moveTo>
                  <a:cubicBezTo>
                    <a:pt x="273" y="570"/>
                    <a:pt x="273" y="570"/>
                    <a:pt x="273" y="570"/>
                  </a:cubicBezTo>
                  <a:cubicBezTo>
                    <a:pt x="270" y="589"/>
                    <a:pt x="270" y="589"/>
                    <a:pt x="270" y="589"/>
                  </a:cubicBezTo>
                  <a:cubicBezTo>
                    <a:pt x="262" y="588"/>
                    <a:pt x="255" y="587"/>
                    <a:pt x="248" y="586"/>
                  </a:cubicBezTo>
                  <a:lnTo>
                    <a:pt x="250" y="567"/>
                  </a:lnTo>
                  <a:close/>
                  <a:moveTo>
                    <a:pt x="276" y="570"/>
                  </a:moveTo>
                  <a:cubicBezTo>
                    <a:pt x="296" y="573"/>
                    <a:pt x="296" y="573"/>
                    <a:pt x="296" y="573"/>
                  </a:cubicBezTo>
                  <a:cubicBezTo>
                    <a:pt x="293" y="592"/>
                    <a:pt x="293" y="592"/>
                    <a:pt x="293" y="592"/>
                  </a:cubicBezTo>
                  <a:cubicBezTo>
                    <a:pt x="286" y="591"/>
                    <a:pt x="279" y="590"/>
                    <a:pt x="273" y="589"/>
                  </a:cubicBezTo>
                  <a:lnTo>
                    <a:pt x="276" y="570"/>
                  </a:lnTo>
                  <a:close/>
                  <a:moveTo>
                    <a:pt x="299" y="573"/>
                  </a:moveTo>
                  <a:cubicBezTo>
                    <a:pt x="321" y="576"/>
                    <a:pt x="321" y="576"/>
                    <a:pt x="321" y="576"/>
                  </a:cubicBezTo>
                  <a:cubicBezTo>
                    <a:pt x="318" y="595"/>
                    <a:pt x="318" y="595"/>
                    <a:pt x="318" y="595"/>
                  </a:cubicBezTo>
                  <a:cubicBezTo>
                    <a:pt x="311" y="594"/>
                    <a:pt x="303" y="593"/>
                    <a:pt x="296" y="592"/>
                  </a:cubicBezTo>
                  <a:lnTo>
                    <a:pt x="299" y="573"/>
                  </a:lnTo>
                  <a:close/>
                  <a:moveTo>
                    <a:pt x="325" y="576"/>
                  </a:moveTo>
                  <a:cubicBezTo>
                    <a:pt x="347" y="579"/>
                    <a:pt x="347" y="579"/>
                    <a:pt x="347" y="579"/>
                  </a:cubicBezTo>
                  <a:cubicBezTo>
                    <a:pt x="343" y="598"/>
                    <a:pt x="343" y="598"/>
                    <a:pt x="343" y="598"/>
                  </a:cubicBezTo>
                  <a:cubicBezTo>
                    <a:pt x="336" y="598"/>
                    <a:pt x="329" y="597"/>
                    <a:pt x="321" y="596"/>
                  </a:cubicBezTo>
                  <a:lnTo>
                    <a:pt x="325" y="576"/>
                  </a:lnTo>
                  <a:close/>
                  <a:moveTo>
                    <a:pt x="350" y="579"/>
                  </a:moveTo>
                  <a:cubicBezTo>
                    <a:pt x="371" y="582"/>
                    <a:pt x="371" y="582"/>
                    <a:pt x="371" y="582"/>
                  </a:cubicBezTo>
                  <a:cubicBezTo>
                    <a:pt x="367" y="602"/>
                    <a:pt x="367" y="602"/>
                    <a:pt x="367" y="602"/>
                  </a:cubicBezTo>
                  <a:cubicBezTo>
                    <a:pt x="360" y="601"/>
                    <a:pt x="353" y="600"/>
                    <a:pt x="346" y="599"/>
                  </a:cubicBezTo>
                  <a:lnTo>
                    <a:pt x="350" y="579"/>
                  </a:lnTo>
                  <a:close/>
                  <a:moveTo>
                    <a:pt x="375" y="582"/>
                  </a:moveTo>
                  <a:cubicBezTo>
                    <a:pt x="397" y="585"/>
                    <a:pt x="397" y="585"/>
                    <a:pt x="397" y="585"/>
                  </a:cubicBezTo>
                  <a:cubicBezTo>
                    <a:pt x="392" y="605"/>
                    <a:pt x="392" y="605"/>
                    <a:pt x="392" y="605"/>
                  </a:cubicBezTo>
                  <a:cubicBezTo>
                    <a:pt x="385" y="604"/>
                    <a:pt x="378" y="603"/>
                    <a:pt x="370" y="602"/>
                  </a:cubicBezTo>
                  <a:lnTo>
                    <a:pt x="375" y="582"/>
                  </a:lnTo>
                  <a:close/>
                  <a:moveTo>
                    <a:pt x="400" y="585"/>
                  </a:moveTo>
                  <a:cubicBezTo>
                    <a:pt x="422" y="588"/>
                    <a:pt x="422" y="588"/>
                    <a:pt x="422" y="588"/>
                  </a:cubicBezTo>
                  <a:cubicBezTo>
                    <a:pt x="418" y="608"/>
                    <a:pt x="418" y="608"/>
                    <a:pt x="418" y="608"/>
                  </a:cubicBezTo>
                  <a:cubicBezTo>
                    <a:pt x="411" y="607"/>
                    <a:pt x="404" y="606"/>
                    <a:pt x="396" y="605"/>
                  </a:cubicBezTo>
                  <a:lnTo>
                    <a:pt x="400" y="585"/>
                  </a:lnTo>
                  <a:close/>
                  <a:moveTo>
                    <a:pt x="441" y="611"/>
                  </a:moveTo>
                  <a:cubicBezTo>
                    <a:pt x="435" y="610"/>
                    <a:pt x="428" y="609"/>
                    <a:pt x="421" y="608"/>
                  </a:cubicBezTo>
                  <a:cubicBezTo>
                    <a:pt x="426" y="588"/>
                    <a:pt x="426" y="588"/>
                    <a:pt x="426" y="588"/>
                  </a:cubicBezTo>
                  <a:cubicBezTo>
                    <a:pt x="446" y="591"/>
                    <a:pt x="446" y="591"/>
                    <a:pt x="446" y="591"/>
                  </a:cubicBezTo>
                  <a:cubicBezTo>
                    <a:pt x="445" y="593"/>
                    <a:pt x="445" y="593"/>
                    <a:pt x="445" y="593"/>
                  </a:cubicBezTo>
                  <a:cubicBezTo>
                    <a:pt x="441" y="593"/>
                    <a:pt x="438" y="593"/>
                    <a:pt x="438" y="593"/>
                  </a:cubicBezTo>
                  <a:cubicBezTo>
                    <a:pt x="437" y="593"/>
                    <a:pt x="440" y="597"/>
                    <a:pt x="443" y="602"/>
                  </a:cubicBezTo>
                  <a:lnTo>
                    <a:pt x="441" y="611"/>
                  </a:lnTo>
                  <a:close/>
                  <a:moveTo>
                    <a:pt x="444" y="611"/>
                  </a:moveTo>
                  <a:cubicBezTo>
                    <a:pt x="446" y="605"/>
                    <a:pt x="446" y="605"/>
                    <a:pt x="446" y="605"/>
                  </a:cubicBezTo>
                  <a:cubicBezTo>
                    <a:pt x="447" y="608"/>
                    <a:pt x="449" y="610"/>
                    <a:pt x="451" y="612"/>
                  </a:cubicBezTo>
                  <a:cubicBezTo>
                    <a:pt x="449" y="612"/>
                    <a:pt x="447" y="612"/>
                    <a:pt x="444" y="611"/>
                  </a:cubicBezTo>
                  <a:close/>
                  <a:moveTo>
                    <a:pt x="670" y="618"/>
                  </a:moveTo>
                  <a:cubicBezTo>
                    <a:pt x="680" y="619"/>
                    <a:pt x="680" y="619"/>
                    <a:pt x="680" y="619"/>
                  </a:cubicBezTo>
                  <a:cubicBezTo>
                    <a:pt x="680" y="620"/>
                    <a:pt x="680" y="620"/>
                    <a:pt x="680" y="620"/>
                  </a:cubicBezTo>
                  <a:cubicBezTo>
                    <a:pt x="677" y="620"/>
                    <a:pt x="673" y="620"/>
                    <a:pt x="670" y="619"/>
                  </a:cubicBezTo>
                  <a:lnTo>
                    <a:pt x="670" y="618"/>
                  </a:lnTo>
                  <a:close/>
                  <a:moveTo>
                    <a:pt x="695" y="622"/>
                  </a:moveTo>
                  <a:cubicBezTo>
                    <a:pt x="694" y="622"/>
                    <a:pt x="691" y="622"/>
                    <a:pt x="688" y="621"/>
                  </a:cubicBezTo>
                  <a:cubicBezTo>
                    <a:pt x="689" y="620"/>
                    <a:pt x="689" y="620"/>
                    <a:pt x="689" y="620"/>
                  </a:cubicBezTo>
                  <a:cubicBezTo>
                    <a:pt x="696" y="621"/>
                    <a:pt x="696" y="621"/>
                    <a:pt x="696" y="621"/>
                  </a:cubicBezTo>
                  <a:lnTo>
                    <a:pt x="695" y="622"/>
                  </a:lnTo>
                  <a:close/>
                  <a:moveTo>
                    <a:pt x="698" y="614"/>
                  </a:moveTo>
                  <a:cubicBezTo>
                    <a:pt x="691" y="613"/>
                    <a:pt x="691" y="613"/>
                    <a:pt x="691" y="613"/>
                  </a:cubicBezTo>
                  <a:cubicBezTo>
                    <a:pt x="733" y="494"/>
                    <a:pt x="733" y="494"/>
                    <a:pt x="733" y="494"/>
                  </a:cubicBezTo>
                  <a:cubicBezTo>
                    <a:pt x="739" y="494"/>
                    <a:pt x="739" y="494"/>
                    <a:pt x="739" y="494"/>
                  </a:cubicBezTo>
                  <a:lnTo>
                    <a:pt x="698" y="614"/>
                  </a:lnTo>
                  <a:close/>
                  <a:moveTo>
                    <a:pt x="741" y="488"/>
                  </a:moveTo>
                  <a:cubicBezTo>
                    <a:pt x="736" y="487"/>
                    <a:pt x="736" y="487"/>
                    <a:pt x="736" y="487"/>
                  </a:cubicBezTo>
                  <a:cubicBezTo>
                    <a:pt x="790" y="335"/>
                    <a:pt x="790" y="335"/>
                    <a:pt x="790" y="335"/>
                  </a:cubicBezTo>
                  <a:cubicBezTo>
                    <a:pt x="793" y="335"/>
                    <a:pt x="793" y="335"/>
                    <a:pt x="793" y="335"/>
                  </a:cubicBezTo>
                  <a:lnTo>
                    <a:pt x="741" y="488"/>
                  </a:lnTo>
                  <a:close/>
                  <a:moveTo>
                    <a:pt x="795" y="328"/>
                  </a:moveTo>
                  <a:cubicBezTo>
                    <a:pt x="792" y="328"/>
                    <a:pt x="792" y="328"/>
                    <a:pt x="792" y="328"/>
                  </a:cubicBezTo>
                  <a:cubicBezTo>
                    <a:pt x="839" y="199"/>
                    <a:pt x="839" y="199"/>
                    <a:pt x="839" y="199"/>
                  </a:cubicBezTo>
                  <a:cubicBezTo>
                    <a:pt x="839" y="199"/>
                    <a:pt x="839" y="199"/>
                    <a:pt x="839" y="199"/>
                  </a:cubicBezTo>
                  <a:lnTo>
                    <a:pt x="795" y="328"/>
                  </a:lnTo>
                  <a:close/>
                  <a:moveTo>
                    <a:pt x="878" y="197"/>
                  </a:moveTo>
                  <a:cubicBezTo>
                    <a:pt x="878" y="197"/>
                    <a:pt x="877" y="198"/>
                    <a:pt x="877" y="199"/>
                  </a:cubicBezTo>
                  <a:cubicBezTo>
                    <a:pt x="877" y="199"/>
                    <a:pt x="877" y="199"/>
                    <a:pt x="877" y="199"/>
                  </a:cubicBezTo>
                  <a:cubicBezTo>
                    <a:pt x="877" y="199"/>
                    <a:pt x="876" y="200"/>
                    <a:pt x="876" y="200"/>
                  </a:cubicBezTo>
                  <a:cubicBezTo>
                    <a:pt x="874" y="201"/>
                    <a:pt x="872" y="202"/>
                    <a:pt x="869" y="203"/>
                  </a:cubicBezTo>
                  <a:cubicBezTo>
                    <a:pt x="865" y="205"/>
                    <a:pt x="861" y="207"/>
                    <a:pt x="857" y="208"/>
                  </a:cubicBezTo>
                  <a:cubicBezTo>
                    <a:pt x="855" y="209"/>
                    <a:pt x="853" y="209"/>
                    <a:pt x="852" y="209"/>
                  </a:cubicBezTo>
                  <a:cubicBezTo>
                    <a:pt x="851" y="210"/>
                    <a:pt x="851" y="210"/>
                    <a:pt x="851" y="210"/>
                  </a:cubicBezTo>
                  <a:cubicBezTo>
                    <a:pt x="851" y="210"/>
                    <a:pt x="850" y="210"/>
                    <a:pt x="850" y="210"/>
                  </a:cubicBezTo>
                  <a:cubicBezTo>
                    <a:pt x="850" y="210"/>
                    <a:pt x="849" y="210"/>
                    <a:pt x="849" y="209"/>
                  </a:cubicBezTo>
                  <a:cubicBezTo>
                    <a:pt x="848" y="209"/>
                    <a:pt x="847" y="209"/>
                    <a:pt x="846" y="209"/>
                  </a:cubicBezTo>
                  <a:cubicBezTo>
                    <a:pt x="850" y="198"/>
                    <a:pt x="850" y="198"/>
                    <a:pt x="850" y="198"/>
                  </a:cubicBezTo>
                  <a:cubicBezTo>
                    <a:pt x="878" y="196"/>
                    <a:pt x="878" y="196"/>
                    <a:pt x="878" y="196"/>
                  </a:cubicBezTo>
                  <a:cubicBezTo>
                    <a:pt x="878" y="196"/>
                    <a:pt x="878" y="196"/>
                    <a:pt x="878" y="197"/>
                  </a:cubicBezTo>
                  <a:close/>
                  <a:moveTo>
                    <a:pt x="886" y="168"/>
                  </a:moveTo>
                  <a:cubicBezTo>
                    <a:pt x="883" y="176"/>
                    <a:pt x="881" y="183"/>
                    <a:pt x="880" y="189"/>
                  </a:cubicBezTo>
                  <a:cubicBezTo>
                    <a:pt x="852" y="191"/>
                    <a:pt x="852" y="191"/>
                    <a:pt x="852" y="191"/>
                  </a:cubicBezTo>
                  <a:cubicBezTo>
                    <a:pt x="867" y="146"/>
                    <a:pt x="867" y="146"/>
                    <a:pt x="867" y="146"/>
                  </a:cubicBezTo>
                  <a:cubicBezTo>
                    <a:pt x="892" y="143"/>
                    <a:pt x="892" y="143"/>
                    <a:pt x="892" y="143"/>
                  </a:cubicBezTo>
                  <a:cubicBezTo>
                    <a:pt x="890" y="152"/>
                    <a:pt x="888" y="160"/>
                    <a:pt x="886" y="168"/>
                  </a:cubicBezTo>
                  <a:close/>
                  <a:moveTo>
                    <a:pt x="931" y="70"/>
                  </a:moveTo>
                  <a:cubicBezTo>
                    <a:pt x="926" y="73"/>
                    <a:pt x="921" y="77"/>
                    <a:pt x="917" y="79"/>
                  </a:cubicBezTo>
                  <a:cubicBezTo>
                    <a:pt x="915" y="81"/>
                    <a:pt x="914" y="82"/>
                    <a:pt x="913" y="83"/>
                  </a:cubicBezTo>
                  <a:cubicBezTo>
                    <a:pt x="912" y="84"/>
                    <a:pt x="911" y="84"/>
                    <a:pt x="911" y="84"/>
                  </a:cubicBezTo>
                  <a:cubicBezTo>
                    <a:pt x="911" y="84"/>
                    <a:pt x="911" y="85"/>
                    <a:pt x="911" y="85"/>
                  </a:cubicBezTo>
                  <a:cubicBezTo>
                    <a:pt x="869" y="90"/>
                    <a:pt x="869" y="90"/>
                    <a:pt x="869" y="90"/>
                  </a:cubicBezTo>
                  <a:cubicBezTo>
                    <a:pt x="870" y="87"/>
                    <a:pt x="871" y="85"/>
                    <a:pt x="872" y="83"/>
                  </a:cubicBezTo>
                  <a:cubicBezTo>
                    <a:pt x="873" y="81"/>
                    <a:pt x="874" y="80"/>
                    <a:pt x="874" y="79"/>
                  </a:cubicBezTo>
                  <a:cubicBezTo>
                    <a:pt x="874" y="79"/>
                    <a:pt x="874" y="79"/>
                    <a:pt x="874" y="78"/>
                  </a:cubicBezTo>
                  <a:cubicBezTo>
                    <a:pt x="875" y="78"/>
                    <a:pt x="875" y="78"/>
                    <a:pt x="875" y="78"/>
                  </a:cubicBezTo>
                  <a:cubicBezTo>
                    <a:pt x="876" y="77"/>
                    <a:pt x="877" y="76"/>
                    <a:pt x="879" y="75"/>
                  </a:cubicBezTo>
                  <a:cubicBezTo>
                    <a:pt x="885" y="71"/>
                    <a:pt x="893" y="65"/>
                    <a:pt x="901" y="60"/>
                  </a:cubicBezTo>
                  <a:cubicBezTo>
                    <a:pt x="917" y="64"/>
                    <a:pt x="917" y="64"/>
                    <a:pt x="917" y="64"/>
                  </a:cubicBezTo>
                  <a:cubicBezTo>
                    <a:pt x="918" y="64"/>
                    <a:pt x="925" y="66"/>
                    <a:pt x="933" y="69"/>
                  </a:cubicBezTo>
                  <a:cubicBezTo>
                    <a:pt x="932" y="69"/>
                    <a:pt x="931" y="69"/>
                    <a:pt x="931" y="70"/>
                  </a:cubicBezTo>
                  <a:close/>
                </a:path>
              </a:pathLst>
            </a:custGeom>
            <a:solidFill>
              <a:srgbClr val="27BAFD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8" name="Shape 2671"/>
            <p:cNvSpPr/>
            <p:nvPr/>
          </p:nvSpPr>
          <p:spPr>
            <a:xfrm flipH="1">
              <a:off x="5300924" y="2945072"/>
              <a:ext cx="774139" cy="10906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3" h="21574" extrusionOk="0">
                  <a:moveTo>
                    <a:pt x="13864" y="16422"/>
                  </a:moveTo>
                  <a:cubicBezTo>
                    <a:pt x="13295" y="16782"/>
                    <a:pt x="12583" y="17013"/>
                    <a:pt x="11740" y="17115"/>
                  </a:cubicBezTo>
                  <a:lnTo>
                    <a:pt x="11752" y="18333"/>
                  </a:lnTo>
                  <a:lnTo>
                    <a:pt x="9908" y="18336"/>
                  </a:lnTo>
                  <a:lnTo>
                    <a:pt x="9897" y="17119"/>
                  </a:lnTo>
                  <a:cubicBezTo>
                    <a:pt x="9066" y="17021"/>
                    <a:pt x="8316" y="16773"/>
                    <a:pt x="7666" y="16391"/>
                  </a:cubicBezTo>
                  <a:cubicBezTo>
                    <a:pt x="6892" y="15916"/>
                    <a:pt x="6492" y="15369"/>
                    <a:pt x="6466" y="14757"/>
                  </a:cubicBezTo>
                  <a:lnTo>
                    <a:pt x="6503" y="14424"/>
                  </a:lnTo>
                  <a:lnTo>
                    <a:pt x="8292" y="14419"/>
                  </a:lnTo>
                  <a:lnTo>
                    <a:pt x="8298" y="14543"/>
                  </a:lnTo>
                  <a:cubicBezTo>
                    <a:pt x="8309" y="15050"/>
                    <a:pt x="8528" y="15427"/>
                    <a:pt x="8960" y="15694"/>
                  </a:cubicBezTo>
                  <a:cubicBezTo>
                    <a:pt x="9384" y="15964"/>
                    <a:pt x="10003" y="16098"/>
                    <a:pt x="10790" y="16098"/>
                  </a:cubicBezTo>
                  <a:cubicBezTo>
                    <a:pt x="11584" y="16093"/>
                    <a:pt x="12202" y="15951"/>
                    <a:pt x="12633" y="15680"/>
                  </a:cubicBezTo>
                  <a:cubicBezTo>
                    <a:pt x="13064" y="15409"/>
                    <a:pt x="13270" y="15036"/>
                    <a:pt x="13270" y="14552"/>
                  </a:cubicBezTo>
                  <a:cubicBezTo>
                    <a:pt x="13270" y="14153"/>
                    <a:pt x="13070" y="13842"/>
                    <a:pt x="12652" y="13606"/>
                  </a:cubicBezTo>
                  <a:cubicBezTo>
                    <a:pt x="12221" y="13367"/>
                    <a:pt x="11477" y="13158"/>
                    <a:pt x="10433" y="12985"/>
                  </a:cubicBezTo>
                  <a:cubicBezTo>
                    <a:pt x="9278" y="12794"/>
                    <a:pt x="8385" y="12496"/>
                    <a:pt x="7803" y="12110"/>
                  </a:cubicBezTo>
                  <a:cubicBezTo>
                    <a:pt x="7210" y="11710"/>
                    <a:pt x="6897" y="11199"/>
                    <a:pt x="6892" y="10591"/>
                  </a:cubicBezTo>
                  <a:cubicBezTo>
                    <a:pt x="6886" y="9899"/>
                    <a:pt x="7266" y="9321"/>
                    <a:pt x="8023" y="8877"/>
                  </a:cubicBezTo>
                  <a:cubicBezTo>
                    <a:pt x="8534" y="8574"/>
                    <a:pt x="9147" y="8376"/>
                    <a:pt x="9833" y="8282"/>
                  </a:cubicBezTo>
                  <a:lnTo>
                    <a:pt x="9822" y="7225"/>
                  </a:lnTo>
                  <a:lnTo>
                    <a:pt x="11665" y="7216"/>
                  </a:lnTo>
                  <a:lnTo>
                    <a:pt x="11671" y="8242"/>
                  </a:lnTo>
                  <a:cubicBezTo>
                    <a:pt x="12496" y="8322"/>
                    <a:pt x="13183" y="8527"/>
                    <a:pt x="13727" y="8841"/>
                  </a:cubicBezTo>
                  <a:cubicBezTo>
                    <a:pt x="14451" y="9272"/>
                    <a:pt x="14851" y="9867"/>
                    <a:pt x="14907" y="10617"/>
                  </a:cubicBezTo>
                  <a:lnTo>
                    <a:pt x="14914" y="10748"/>
                  </a:lnTo>
                  <a:lnTo>
                    <a:pt x="13114" y="10754"/>
                  </a:lnTo>
                  <a:lnTo>
                    <a:pt x="13089" y="10650"/>
                  </a:lnTo>
                  <a:cubicBezTo>
                    <a:pt x="13002" y="10183"/>
                    <a:pt x="12783" y="9832"/>
                    <a:pt x="12427" y="9610"/>
                  </a:cubicBezTo>
                  <a:cubicBezTo>
                    <a:pt x="12077" y="9392"/>
                    <a:pt x="11565" y="9277"/>
                    <a:pt x="10895" y="9282"/>
                  </a:cubicBezTo>
                  <a:cubicBezTo>
                    <a:pt x="10196" y="9282"/>
                    <a:pt x="9640" y="9401"/>
                    <a:pt x="9259" y="9632"/>
                  </a:cubicBezTo>
                  <a:cubicBezTo>
                    <a:pt x="8878" y="9858"/>
                    <a:pt x="8698" y="10160"/>
                    <a:pt x="8702" y="10572"/>
                  </a:cubicBezTo>
                  <a:cubicBezTo>
                    <a:pt x="8702" y="10924"/>
                    <a:pt x="8878" y="11204"/>
                    <a:pt x="9229" y="11408"/>
                  </a:cubicBezTo>
                  <a:cubicBezTo>
                    <a:pt x="9584" y="11621"/>
                    <a:pt x="10216" y="11808"/>
                    <a:pt x="11115" y="11954"/>
                  </a:cubicBezTo>
                  <a:cubicBezTo>
                    <a:pt x="12421" y="12172"/>
                    <a:pt x="13414" y="12492"/>
                    <a:pt x="14076" y="12914"/>
                  </a:cubicBezTo>
                  <a:cubicBezTo>
                    <a:pt x="14732" y="13335"/>
                    <a:pt x="15076" y="13877"/>
                    <a:pt x="15076" y="14521"/>
                  </a:cubicBezTo>
                  <a:cubicBezTo>
                    <a:pt x="15082" y="15289"/>
                    <a:pt x="14676" y="15929"/>
                    <a:pt x="13864" y="16422"/>
                  </a:cubicBezTo>
                  <a:cubicBezTo>
                    <a:pt x="13864" y="16422"/>
                    <a:pt x="13864" y="16422"/>
                    <a:pt x="13864" y="16422"/>
                  </a:cubicBezTo>
                  <a:close/>
                  <a:moveTo>
                    <a:pt x="13995" y="4271"/>
                  </a:moveTo>
                  <a:lnTo>
                    <a:pt x="13995" y="4298"/>
                  </a:lnTo>
                  <a:lnTo>
                    <a:pt x="7161" y="4325"/>
                  </a:lnTo>
                  <a:lnTo>
                    <a:pt x="7372" y="4045"/>
                  </a:lnTo>
                  <a:lnTo>
                    <a:pt x="7754" y="3756"/>
                  </a:lnTo>
                  <a:lnTo>
                    <a:pt x="13245" y="3739"/>
                  </a:lnTo>
                  <a:lnTo>
                    <a:pt x="14789" y="0"/>
                  </a:lnTo>
                  <a:lnTo>
                    <a:pt x="6535" y="31"/>
                  </a:lnTo>
                  <a:lnTo>
                    <a:pt x="7722" y="3668"/>
                  </a:lnTo>
                  <a:cubicBezTo>
                    <a:pt x="6866" y="2984"/>
                    <a:pt x="4761" y="1540"/>
                    <a:pt x="2855" y="2042"/>
                  </a:cubicBezTo>
                  <a:lnTo>
                    <a:pt x="3061" y="2446"/>
                  </a:lnTo>
                  <a:cubicBezTo>
                    <a:pt x="4687" y="2020"/>
                    <a:pt x="6673" y="3472"/>
                    <a:pt x="7372" y="4045"/>
                  </a:cubicBezTo>
                  <a:cubicBezTo>
                    <a:pt x="6210" y="4348"/>
                    <a:pt x="4699" y="4569"/>
                    <a:pt x="3805" y="4001"/>
                  </a:cubicBezTo>
                  <a:lnTo>
                    <a:pt x="3399" y="4329"/>
                  </a:lnTo>
                  <a:cubicBezTo>
                    <a:pt x="3930" y="4667"/>
                    <a:pt x="4605" y="4783"/>
                    <a:pt x="5310" y="4783"/>
                  </a:cubicBezTo>
                  <a:cubicBezTo>
                    <a:pt x="5729" y="4783"/>
                    <a:pt x="6155" y="4734"/>
                    <a:pt x="6566" y="4667"/>
                  </a:cubicBezTo>
                  <a:cubicBezTo>
                    <a:pt x="2687" y="6563"/>
                    <a:pt x="-26" y="10769"/>
                    <a:pt x="0" y="13957"/>
                  </a:cubicBezTo>
                  <a:cubicBezTo>
                    <a:pt x="32" y="18189"/>
                    <a:pt x="4886" y="21600"/>
                    <a:pt x="10828" y="21573"/>
                  </a:cubicBezTo>
                  <a:cubicBezTo>
                    <a:pt x="16782" y="21556"/>
                    <a:pt x="21574" y="18105"/>
                    <a:pt x="21543" y="13877"/>
                  </a:cubicBezTo>
                  <a:cubicBezTo>
                    <a:pt x="21518" y="10468"/>
                    <a:pt x="18344" y="5897"/>
                    <a:pt x="13995" y="4271"/>
                  </a:cubicBezTo>
                  <a:cubicBezTo>
                    <a:pt x="13995" y="4271"/>
                    <a:pt x="13995" y="4271"/>
                    <a:pt x="13995" y="4271"/>
                  </a:cubicBezTo>
                  <a:close/>
                </a:path>
              </a:pathLst>
            </a:custGeom>
            <a:solidFill>
              <a:srgbClr val="0169F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cs typeface="+mn-ea"/>
                <a:sym typeface="+mn-lt"/>
              </a:endParaRPr>
            </a:p>
          </p:txBody>
        </p:sp>
      </p:grpSp>
      <p:sp>
        <p:nvSpPr>
          <p:cNvPr id="19" name="文本框 66"/>
          <p:cNvSpPr txBox="1">
            <a:spLocks noChangeArrowheads="1"/>
          </p:cNvSpPr>
          <p:nvPr/>
        </p:nvSpPr>
        <p:spPr bwMode="auto">
          <a:xfrm>
            <a:off x="8803465" y="4264099"/>
            <a:ext cx="2331573" cy="896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20" name="文本框 13"/>
          <p:cNvSpPr txBox="1">
            <a:spLocks noChangeArrowheads="1"/>
          </p:cNvSpPr>
          <p:nvPr/>
        </p:nvSpPr>
        <p:spPr bwMode="auto">
          <a:xfrm>
            <a:off x="8803466" y="3154186"/>
            <a:ext cx="121219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35%</a:t>
            </a:r>
          </a:p>
        </p:txBody>
      </p:sp>
      <p:sp>
        <p:nvSpPr>
          <p:cNvPr id="24" name="文本框 66"/>
          <p:cNvSpPr txBox="1">
            <a:spLocks noChangeArrowheads="1"/>
          </p:cNvSpPr>
          <p:nvPr/>
        </p:nvSpPr>
        <p:spPr bwMode="auto">
          <a:xfrm>
            <a:off x="1008057" y="3408860"/>
            <a:ext cx="2387789" cy="896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25" name="文本框 13"/>
          <p:cNvSpPr txBox="1">
            <a:spLocks noChangeArrowheads="1"/>
          </p:cNvSpPr>
          <p:nvPr/>
        </p:nvSpPr>
        <p:spPr bwMode="auto">
          <a:xfrm>
            <a:off x="2257985" y="2256959"/>
            <a:ext cx="121219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40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65%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95A2881-FDD7-F13E-1FF8-8547061E850B}"/>
              </a:ext>
            </a:extLst>
          </p:cNvPr>
          <p:cNvSpPr txBox="1"/>
          <p:nvPr/>
        </p:nvSpPr>
        <p:spPr>
          <a:xfrm>
            <a:off x="436847" y="7222"/>
            <a:ext cx="9637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0169FC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5400" dirty="0">
              <a:gradFill>
                <a:gsLst>
                  <a:gs pos="0">
                    <a:srgbClr val="0169FC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C0001EA-BCF6-5113-F3F9-BE02C459FFD8}"/>
              </a:ext>
            </a:extLst>
          </p:cNvPr>
          <p:cNvSpPr txBox="1"/>
          <p:nvPr/>
        </p:nvSpPr>
        <p:spPr>
          <a:xfrm>
            <a:off x="1594959" y="253606"/>
            <a:ext cx="287544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>
                  <a:gsLst>
                    <a:gs pos="0">
                      <a:srgbClr val="1B90FE"/>
                    </a:gs>
                    <a:gs pos="70000">
                      <a:srgbClr val="0169FC"/>
                    </a:gs>
                  </a:gsLst>
                  <a:lin ang="5400000" scaled="1"/>
                </a:gradFill>
              </a:rPr>
              <a:t>添加标题文本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3FE12D7-EEC8-2A0C-5DA9-92237DD761F7}"/>
              </a:ext>
            </a:extLst>
          </p:cNvPr>
          <p:cNvSpPr txBox="1"/>
          <p:nvPr/>
        </p:nvSpPr>
        <p:spPr>
          <a:xfrm>
            <a:off x="1809278" y="3023156"/>
            <a:ext cx="15749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b="1" dirty="0"/>
              <a:t>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82AED5C-81DE-D175-3E66-EC0F4689817F}"/>
              </a:ext>
            </a:extLst>
          </p:cNvPr>
          <p:cNvSpPr txBox="1"/>
          <p:nvPr/>
        </p:nvSpPr>
        <p:spPr>
          <a:xfrm>
            <a:off x="8803465" y="3913171"/>
            <a:ext cx="15749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4"/>
          <p:cNvGrpSpPr/>
          <p:nvPr/>
        </p:nvGrpSpPr>
        <p:grpSpPr>
          <a:xfrm>
            <a:off x="3689443" y="1932320"/>
            <a:ext cx="4813113" cy="2993359"/>
            <a:chOff x="1208088" y="3363913"/>
            <a:chExt cx="5354637" cy="3330575"/>
          </a:xfrm>
          <a:gradFill>
            <a:gsLst>
              <a:gs pos="0">
                <a:srgbClr val="27BAFD"/>
              </a:gs>
              <a:gs pos="100000">
                <a:srgbClr val="0169FC"/>
              </a:gs>
            </a:gsLst>
            <a:lin ang="5400000" scaled="1"/>
          </a:gradFill>
        </p:grpSpPr>
        <p:sp>
          <p:nvSpPr>
            <p:cNvPr id="11" name="Freeform 1"/>
            <p:cNvSpPr>
              <a:spLocks noChangeArrowheads="1"/>
            </p:cNvSpPr>
            <p:nvPr/>
          </p:nvSpPr>
          <p:spPr bwMode="auto">
            <a:xfrm>
              <a:off x="2503488" y="3363913"/>
              <a:ext cx="461962" cy="731837"/>
            </a:xfrm>
            <a:custGeom>
              <a:avLst/>
              <a:gdLst>
                <a:gd name="T0" fmla="*/ 93 w 1282"/>
                <a:gd name="T1" fmla="*/ 344 h 2032"/>
                <a:gd name="T2" fmla="*/ 93 w 1282"/>
                <a:gd name="T3" fmla="*/ 344 h 2032"/>
                <a:gd name="T4" fmla="*/ 750 w 1282"/>
                <a:gd name="T5" fmla="*/ 1000 h 2032"/>
                <a:gd name="T6" fmla="*/ 93 w 1282"/>
                <a:gd name="T7" fmla="*/ 1656 h 2032"/>
                <a:gd name="T8" fmla="*/ 93 w 1282"/>
                <a:gd name="T9" fmla="*/ 1937 h 2032"/>
                <a:gd name="T10" fmla="*/ 375 w 1282"/>
                <a:gd name="T11" fmla="*/ 1937 h 2032"/>
                <a:gd name="T12" fmla="*/ 1281 w 1282"/>
                <a:gd name="T13" fmla="*/ 1000 h 2032"/>
                <a:gd name="T14" fmla="*/ 375 w 1282"/>
                <a:gd name="T15" fmla="*/ 94 h 2032"/>
                <a:gd name="T16" fmla="*/ 93 w 1282"/>
                <a:gd name="T17" fmla="*/ 94 h 2032"/>
                <a:gd name="T18" fmla="*/ 31 w 1282"/>
                <a:gd name="T19" fmla="*/ 219 h 2032"/>
                <a:gd name="T20" fmla="*/ 93 w 1282"/>
                <a:gd name="T21" fmla="*/ 344 h 2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2" h="2032">
                  <a:moveTo>
                    <a:pt x="93" y="344"/>
                  </a:moveTo>
                  <a:lnTo>
                    <a:pt x="93" y="344"/>
                  </a:lnTo>
                  <a:cubicBezTo>
                    <a:pt x="750" y="1000"/>
                    <a:pt x="750" y="1000"/>
                    <a:pt x="750" y="1000"/>
                  </a:cubicBezTo>
                  <a:cubicBezTo>
                    <a:pt x="93" y="1656"/>
                    <a:pt x="93" y="1656"/>
                    <a:pt x="93" y="1656"/>
                  </a:cubicBezTo>
                  <a:cubicBezTo>
                    <a:pt x="0" y="1750"/>
                    <a:pt x="0" y="1875"/>
                    <a:pt x="93" y="1937"/>
                  </a:cubicBezTo>
                  <a:cubicBezTo>
                    <a:pt x="156" y="2031"/>
                    <a:pt x="281" y="2031"/>
                    <a:pt x="375" y="1937"/>
                  </a:cubicBezTo>
                  <a:cubicBezTo>
                    <a:pt x="1281" y="1000"/>
                    <a:pt x="1281" y="1000"/>
                    <a:pt x="1281" y="1000"/>
                  </a:cubicBezTo>
                  <a:cubicBezTo>
                    <a:pt x="375" y="94"/>
                    <a:pt x="375" y="94"/>
                    <a:pt x="375" y="94"/>
                  </a:cubicBezTo>
                  <a:cubicBezTo>
                    <a:pt x="281" y="0"/>
                    <a:pt x="156" y="0"/>
                    <a:pt x="93" y="94"/>
                  </a:cubicBezTo>
                  <a:cubicBezTo>
                    <a:pt x="62" y="125"/>
                    <a:pt x="31" y="156"/>
                    <a:pt x="31" y="219"/>
                  </a:cubicBezTo>
                  <a:cubicBezTo>
                    <a:pt x="31" y="281"/>
                    <a:pt x="62" y="313"/>
                    <a:pt x="93" y="34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12" name="Freeform 2"/>
            <p:cNvSpPr>
              <a:spLocks noChangeArrowheads="1"/>
            </p:cNvSpPr>
            <p:nvPr/>
          </p:nvSpPr>
          <p:spPr bwMode="auto">
            <a:xfrm>
              <a:off x="2514600" y="3657600"/>
              <a:ext cx="146050" cy="146050"/>
            </a:xfrm>
            <a:custGeom>
              <a:avLst/>
              <a:gdLst>
                <a:gd name="T0" fmla="*/ 187 w 407"/>
                <a:gd name="T1" fmla="*/ 406 h 407"/>
                <a:gd name="T2" fmla="*/ 187 w 407"/>
                <a:gd name="T3" fmla="*/ 406 h 407"/>
                <a:gd name="T4" fmla="*/ 0 w 407"/>
                <a:gd name="T5" fmla="*/ 187 h 407"/>
                <a:gd name="T6" fmla="*/ 187 w 407"/>
                <a:gd name="T7" fmla="*/ 0 h 407"/>
                <a:gd name="T8" fmla="*/ 406 w 407"/>
                <a:gd name="T9" fmla="*/ 187 h 407"/>
                <a:gd name="T10" fmla="*/ 187 w 407"/>
                <a:gd name="T11" fmla="*/ 406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7" h="407">
                  <a:moveTo>
                    <a:pt x="187" y="406"/>
                  </a:moveTo>
                  <a:lnTo>
                    <a:pt x="187" y="406"/>
                  </a:lnTo>
                  <a:cubicBezTo>
                    <a:pt x="94" y="406"/>
                    <a:pt x="0" y="312"/>
                    <a:pt x="0" y="187"/>
                  </a:cubicBezTo>
                  <a:cubicBezTo>
                    <a:pt x="0" y="93"/>
                    <a:pt x="94" y="0"/>
                    <a:pt x="187" y="0"/>
                  </a:cubicBezTo>
                  <a:cubicBezTo>
                    <a:pt x="312" y="0"/>
                    <a:pt x="406" y="93"/>
                    <a:pt x="406" y="187"/>
                  </a:cubicBezTo>
                  <a:cubicBezTo>
                    <a:pt x="406" y="312"/>
                    <a:pt x="312" y="406"/>
                    <a:pt x="187" y="40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13" name="Freeform 3"/>
            <p:cNvSpPr>
              <a:spLocks noChangeArrowheads="1"/>
            </p:cNvSpPr>
            <p:nvPr/>
          </p:nvSpPr>
          <p:spPr bwMode="auto">
            <a:xfrm>
              <a:off x="2514600" y="6254750"/>
              <a:ext cx="146050" cy="147638"/>
            </a:xfrm>
            <a:custGeom>
              <a:avLst/>
              <a:gdLst>
                <a:gd name="T0" fmla="*/ 187 w 407"/>
                <a:gd name="T1" fmla="*/ 407 h 408"/>
                <a:gd name="T2" fmla="*/ 187 w 407"/>
                <a:gd name="T3" fmla="*/ 407 h 408"/>
                <a:gd name="T4" fmla="*/ 0 w 407"/>
                <a:gd name="T5" fmla="*/ 219 h 408"/>
                <a:gd name="T6" fmla="*/ 187 w 407"/>
                <a:gd name="T7" fmla="*/ 0 h 408"/>
                <a:gd name="T8" fmla="*/ 406 w 407"/>
                <a:gd name="T9" fmla="*/ 219 h 408"/>
                <a:gd name="T10" fmla="*/ 187 w 407"/>
                <a:gd name="T11" fmla="*/ 407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7" h="408">
                  <a:moveTo>
                    <a:pt x="187" y="407"/>
                  </a:moveTo>
                  <a:lnTo>
                    <a:pt x="187" y="407"/>
                  </a:lnTo>
                  <a:cubicBezTo>
                    <a:pt x="94" y="407"/>
                    <a:pt x="0" y="313"/>
                    <a:pt x="0" y="219"/>
                  </a:cubicBezTo>
                  <a:cubicBezTo>
                    <a:pt x="0" y="94"/>
                    <a:pt x="94" y="0"/>
                    <a:pt x="187" y="0"/>
                  </a:cubicBezTo>
                  <a:cubicBezTo>
                    <a:pt x="312" y="0"/>
                    <a:pt x="406" y="94"/>
                    <a:pt x="406" y="219"/>
                  </a:cubicBezTo>
                  <a:cubicBezTo>
                    <a:pt x="406" y="313"/>
                    <a:pt x="312" y="407"/>
                    <a:pt x="187" y="40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14" name="Freeform 4"/>
            <p:cNvSpPr>
              <a:spLocks noChangeArrowheads="1"/>
            </p:cNvSpPr>
            <p:nvPr/>
          </p:nvSpPr>
          <p:spPr bwMode="auto">
            <a:xfrm>
              <a:off x="3808413" y="4962525"/>
              <a:ext cx="146050" cy="134938"/>
            </a:xfrm>
            <a:custGeom>
              <a:avLst/>
              <a:gdLst>
                <a:gd name="T0" fmla="*/ 0 w 406"/>
                <a:gd name="T1" fmla="*/ 187 h 375"/>
                <a:gd name="T2" fmla="*/ 0 w 406"/>
                <a:gd name="T3" fmla="*/ 187 h 375"/>
                <a:gd name="T4" fmla="*/ 218 w 406"/>
                <a:gd name="T5" fmla="*/ 0 h 375"/>
                <a:gd name="T6" fmla="*/ 405 w 406"/>
                <a:gd name="T7" fmla="*/ 187 h 375"/>
                <a:gd name="T8" fmla="*/ 218 w 406"/>
                <a:gd name="T9" fmla="*/ 374 h 375"/>
                <a:gd name="T10" fmla="*/ 0 w 406"/>
                <a:gd name="T11" fmla="*/ 187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6" h="375">
                  <a:moveTo>
                    <a:pt x="0" y="187"/>
                  </a:moveTo>
                  <a:lnTo>
                    <a:pt x="0" y="187"/>
                  </a:lnTo>
                  <a:cubicBezTo>
                    <a:pt x="0" y="62"/>
                    <a:pt x="93" y="0"/>
                    <a:pt x="218" y="0"/>
                  </a:cubicBezTo>
                  <a:cubicBezTo>
                    <a:pt x="311" y="0"/>
                    <a:pt x="405" y="62"/>
                    <a:pt x="405" y="187"/>
                  </a:cubicBezTo>
                  <a:cubicBezTo>
                    <a:pt x="405" y="280"/>
                    <a:pt x="311" y="374"/>
                    <a:pt x="218" y="374"/>
                  </a:cubicBezTo>
                  <a:cubicBezTo>
                    <a:pt x="93" y="374"/>
                    <a:pt x="0" y="280"/>
                    <a:pt x="0" y="18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15" name="Freeform 5"/>
            <p:cNvSpPr>
              <a:spLocks noChangeArrowheads="1"/>
            </p:cNvSpPr>
            <p:nvPr/>
          </p:nvSpPr>
          <p:spPr bwMode="auto">
            <a:xfrm>
              <a:off x="1208088" y="4962525"/>
              <a:ext cx="146050" cy="134938"/>
            </a:xfrm>
            <a:custGeom>
              <a:avLst/>
              <a:gdLst>
                <a:gd name="T0" fmla="*/ 0 w 407"/>
                <a:gd name="T1" fmla="*/ 187 h 375"/>
                <a:gd name="T2" fmla="*/ 0 w 407"/>
                <a:gd name="T3" fmla="*/ 187 h 375"/>
                <a:gd name="T4" fmla="*/ 219 w 407"/>
                <a:gd name="T5" fmla="*/ 0 h 375"/>
                <a:gd name="T6" fmla="*/ 406 w 407"/>
                <a:gd name="T7" fmla="*/ 187 h 375"/>
                <a:gd name="T8" fmla="*/ 219 w 407"/>
                <a:gd name="T9" fmla="*/ 374 h 375"/>
                <a:gd name="T10" fmla="*/ 0 w 407"/>
                <a:gd name="T11" fmla="*/ 187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7" h="375">
                  <a:moveTo>
                    <a:pt x="0" y="187"/>
                  </a:moveTo>
                  <a:lnTo>
                    <a:pt x="0" y="187"/>
                  </a:lnTo>
                  <a:cubicBezTo>
                    <a:pt x="0" y="62"/>
                    <a:pt x="94" y="0"/>
                    <a:pt x="219" y="0"/>
                  </a:cubicBezTo>
                  <a:cubicBezTo>
                    <a:pt x="312" y="0"/>
                    <a:pt x="406" y="62"/>
                    <a:pt x="406" y="187"/>
                  </a:cubicBezTo>
                  <a:cubicBezTo>
                    <a:pt x="406" y="280"/>
                    <a:pt x="312" y="374"/>
                    <a:pt x="219" y="374"/>
                  </a:cubicBezTo>
                  <a:cubicBezTo>
                    <a:pt x="94" y="374"/>
                    <a:pt x="0" y="280"/>
                    <a:pt x="0" y="18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16" name="Freeform 6"/>
            <p:cNvSpPr>
              <a:spLocks noChangeArrowheads="1"/>
            </p:cNvSpPr>
            <p:nvPr/>
          </p:nvSpPr>
          <p:spPr bwMode="auto">
            <a:xfrm>
              <a:off x="1579563" y="5872163"/>
              <a:ext cx="158750" cy="157162"/>
            </a:xfrm>
            <a:custGeom>
              <a:avLst/>
              <a:gdLst>
                <a:gd name="T0" fmla="*/ 94 w 439"/>
                <a:gd name="T1" fmla="*/ 344 h 438"/>
                <a:gd name="T2" fmla="*/ 94 w 439"/>
                <a:gd name="T3" fmla="*/ 344 h 438"/>
                <a:gd name="T4" fmla="*/ 94 w 439"/>
                <a:gd name="T5" fmla="*/ 62 h 438"/>
                <a:gd name="T6" fmla="*/ 375 w 439"/>
                <a:gd name="T7" fmla="*/ 62 h 438"/>
                <a:gd name="T8" fmla="*/ 375 w 439"/>
                <a:gd name="T9" fmla="*/ 344 h 438"/>
                <a:gd name="T10" fmla="*/ 94 w 439"/>
                <a:gd name="T11" fmla="*/ 344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38">
                  <a:moveTo>
                    <a:pt x="94" y="344"/>
                  </a:moveTo>
                  <a:lnTo>
                    <a:pt x="94" y="344"/>
                  </a:lnTo>
                  <a:cubicBezTo>
                    <a:pt x="0" y="281"/>
                    <a:pt x="0" y="156"/>
                    <a:pt x="94" y="62"/>
                  </a:cubicBezTo>
                  <a:cubicBezTo>
                    <a:pt x="156" y="0"/>
                    <a:pt x="281" y="0"/>
                    <a:pt x="375" y="62"/>
                  </a:cubicBezTo>
                  <a:cubicBezTo>
                    <a:pt x="438" y="156"/>
                    <a:pt x="438" y="281"/>
                    <a:pt x="375" y="344"/>
                  </a:cubicBezTo>
                  <a:cubicBezTo>
                    <a:pt x="281" y="437"/>
                    <a:pt x="156" y="437"/>
                    <a:pt x="94" y="34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17" name="Freeform 7"/>
            <p:cNvSpPr>
              <a:spLocks noChangeArrowheads="1"/>
            </p:cNvSpPr>
            <p:nvPr/>
          </p:nvSpPr>
          <p:spPr bwMode="auto">
            <a:xfrm>
              <a:off x="3425825" y="5872163"/>
              <a:ext cx="158750" cy="157162"/>
            </a:xfrm>
            <a:custGeom>
              <a:avLst/>
              <a:gdLst>
                <a:gd name="T0" fmla="*/ 63 w 439"/>
                <a:gd name="T1" fmla="*/ 62 h 438"/>
                <a:gd name="T2" fmla="*/ 63 w 439"/>
                <a:gd name="T3" fmla="*/ 62 h 438"/>
                <a:gd name="T4" fmla="*/ 344 w 439"/>
                <a:gd name="T5" fmla="*/ 62 h 438"/>
                <a:gd name="T6" fmla="*/ 344 w 439"/>
                <a:gd name="T7" fmla="*/ 344 h 438"/>
                <a:gd name="T8" fmla="*/ 63 w 439"/>
                <a:gd name="T9" fmla="*/ 344 h 438"/>
                <a:gd name="T10" fmla="*/ 63 w 439"/>
                <a:gd name="T11" fmla="*/ 62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38">
                  <a:moveTo>
                    <a:pt x="63" y="62"/>
                  </a:moveTo>
                  <a:lnTo>
                    <a:pt x="63" y="62"/>
                  </a:lnTo>
                  <a:cubicBezTo>
                    <a:pt x="156" y="0"/>
                    <a:pt x="281" y="0"/>
                    <a:pt x="344" y="62"/>
                  </a:cubicBezTo>
                  <a:cubicBezTo>
                    <a:pt x="438" y="156"/>
                    <a:pt x="438" y="281"/>
                    <a:pt x="344" y="344"/>
                  </a:cubicBezTo>
                  <a:cubicBezTo>
                    <a:pt x="281" y="437"/>
                    <a:pt x="156" y="437"/>
                    <a:pt x="63" y="344"/>
                  </a:cubicBezTo>
                  <a:cubicBezTo>
                    <a:pt x="0" y="281"/>
                    <a:pt x="0" y="156"/>
                    <a:pt x="63" y="6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18" name="Freeform 8"/>
            <p:cNvSpPr>
              <a:spLocks noChangeArrowheads="1"/>
            </p:cNvSpPr>
            <p:nvPr/>
          </p:nvSpPr>
          <p:spPr bwMode="auto">
            <a:xfrm>
              <a:off x="1579563" y="4027488"/>
              <a:ext cx="158750" cy="157162"/>
            </a:xfrm>
            <a:custGeom>
              <a:avLst/>
              <a:gdLst>
                <a:gd name="T0" fmla="*/ 94 w 439"/>
                <a:gd name="T1" fmla="*/ 93 h 438"/>
                <a:gd name="T2" fmla="*/ 94 w 439"/>
                <a:gd name="T3" fmla="*/ 93 h 438"/>
                <a:gd name="T4" fmla="*/ 375 w 439"/>
                <a:gd name="T5" fmla="*/ 93 h 438"/>
                <a:gd name="T6" fmla="*/ 375 w 439"/>
                <a:gd name="T7" fmla="*/ 375 h 438"/>
                <a:gd name="T8" fmla="*/ 94 w 439"/>
                <a:gd name="T9" fmla="*/ 375 h 438"/>
                <a:gd name="T10" fmla="*/ 94 w 439"/>
                <a:gd name="T11" fmla="*/ 93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38">
                  <a:moveTo>
                    <a:pt x="94" y="93"/>
                  </a:moveTo>
                  <a:lnTo>
                    <a:pt x="94" y="93"/>
                  </a:lnTo>
                  <a:cubicBezTo>
                    <a:pt x="156" y="0"/>
                    <a:pt x="281" y="0"/>
                    <a:pt x="375" y="93"/>
                  </a:cubicBezTo>
                  <a:cubicBezTo>
                    <a:pt x="438" y="156"/>
                    <a:pt x="438" y="281"/>
                    <a:pt x="375" y="375"/>
                  </a:cubicBezTo>
                  <a:cubicBezTo>
                    <a:pt x="281" y="437"/>
                    <a:pt x="156" y="437"/>
                    <a:pt x="94" y="375"/>
                  </a:cubicBezTo>
                  <a:cubicBezTo>
                    <a:pt x="0" y="281"/>
                    <a:pt x="0" y="156"/>
                    <a:pt x="94" y="9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19" name="Freeform 9"/>
            <p:cNvSpPr>
              <a:spLocks noChangeArrowheads="1"/>
            </p:cNvSpPr>
            <p:nvPr/>
          </p:nvSpPr>
          <p:spPr bwMode="auto">
            <a:xfrm>
              <a:off x="2008188" y="6153150"/>
              <a:ext cx="157162" cy="158750"/>
            </a:xfrm>
            <a:custGeom>
              <a:avLst/>
              <a:gdLst>
                <a:gd name="T0" fmla="*/ 156 w 438"/>
                <a:gd name="T1" fmla="*/ 406 h 439"/>
                <a:gd name="T2" fmla="*/ 156 w 438"/>
                <a:gd name="T3" fmla="*/ 406 h 439"/>
                <a:gd name="T4" fmla="*/ 31 w 438"/>
                <a:gd name="T5" fmla="*/ 125 h 439"/>
                <a:gd name="T6" fmla="*/ 281 w 438"/>
                <a:gd name="T7" fmla="*/ 31 h 439"/>
                <a:gd name="T8" fmla="*/ 406 w 438"/>
                <a:gd name="T9" fmla="*/ 281 h 439"/>
                <a:gd name="T10" fmla="*/ 156 w 438"/>
                <a:gd name="T11" fmla="*/ 406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39">
                  <a:moveTo>
                    <a:pt x="156" y="406"/>
                  </a:moveTo>
                  <a:lnTo>
                    <a:pt x="156" y="406"/>
                  </a:lnTo>
                  <a:cubicBezTo>
                    <a:pt x="31" y="344"/>
                    <a:pt x="0" y="250"/>
                    <a:pt x="31" y="125"/>
                  </a:cubicBezTo>
                  <a:cubicBezTo>
                    <a:pt x="62" y="31"/>
                    <a:pt x="187" y="0"/>
                    <a:pt x="281" y="31"/>
                  </a:cubicBezTo>
                  <a:cubicBezTo>
                    <a:pt x="406" y="63"/>
                    <a:pt x="437" y="188"/>
                    <a:pt x="406" y="281"/>
                  </a:cubicBezTo>
                  <a:cubicBezTo>
                    <a:pt x="343" y="406"/>
                    <a:pt x="250" y="438"/>
                    <a:pt x="156" y="40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20" name="Freeform 10"/>
            <p:cNvSpPr>
              <a:spLocks noChangeArrowheads="1"/>
            </p:cNvSpPr>
            <p:nvPr/>
          </p:nvSpPr>
          <p:spPr bwMode="auto">
            <a:xfrm>
              <a:off x="3706813" y="5445125"/>
              <a:ext cx="158750" cy="158750"/>
            </a:xfrm>
            <a:custGeom>
              <a:avLst/>
              <a:gdLst>
                <a:gd name="T0" fmla="*/ 32 w 439"/>
                <a:gd name="T1" fmla="*/ 157 h 439"/>
                <a:gd name="T2" fmla="*/ 32 w 439"/>
                <a:gd name="T3" fmla="*/ 157 h 439"/>
                <a:gd name="T4" fmla="*/ 282 w 439"/>
                <a:gd name="T5" fmla="*/ 32 h 439"/>
                <a:gd name="T6" fmla="*/ 407 w 439"/>
                <a:gd name="T7" fmla="*/ 313 h 439"/>
                <a:gd name="T8" fmla="*/ 157 w 439"/>
                <a:gd name="T9" fmla="*/ 407 h 439"/>
                <a:gd name="T10" fmla="*/ 32 w 439"/>
                <a:gd name="T11" fmla="*/ 157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39">
                  <a:moveTo>
                    <a:pt x="32" y="157"/>
                  </a:moveTo>
                  <a:lnTo>
                    <a:pt x="32" y="157"/>
                  </a:lnTo>
                  <a:cubicBezTo>
                    <a:pt x="94" y="63"/>
                    <a:pt x="188" y="0"/>
                    <a:pt x="282" y="32"/>
                  </a:cubicBezTo>
                  <a:cubicBezTo>
                    <a:pt x="407" y="94"/>
                    <a:pt x="438" y="188"/>
                    <a:pt x="407" y="313"/>
                  </a:cubicBezTo>
                  <a:cubicBezTo>
                    <a:pt x="375" y="407"/>
                    <a:pt x="250" y="438"/>
                    <a:pt x="157" y="407"/>
                  </a:cubicBezTo>
                  <a:cubicBezTo>
                    <a:pt x="32" y="375"/>
                    <a:pt x="0" y="250"/>
                    <a:pt x="32" y="15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21" name="Freeform 11"/>
            <p:cNvSpPr>
              <a:spLocks noChangeArrowheads="1"/>
            </p:cNvSpPr>
            <p:nvPr/>
          </p:nvSpPr>
          <p:spPr bwMode="auto">
            <a:xfrm>
              <a:off x="1298575" y="4443413"/>
              <a:ext cx="169863" cy="169862"/>
            </a:xfrm>
            <a:custGeom>
              <a:avLst/>
              <a:gdLst>
                <a:gd name="T0" fmla="*/ 31 w 470"/>
                <a:gd name="T1" fmla="*/ 156 h 470"/>
                <a:gd name="T2" fmla="*/ 31 w 470"/>
                <a:gd name="T3" fmla="*/ 156 h 470"/>
                <a:gd name="T4" fmla="*/ 312 w 470"/>
                <a:gd name="T5" fmla="*/ 63 h 470"/>
                <a:gd name="T6" fmla="*/ 406 w 470"/>
                <a:gd name="T7" fmla="*/ 313 h 470"/>
                <a:gd name="T8" fmla="*/ 156 w 470"/>
                <a:gd name="T9" fmla="*/ 438 h 470"/>
                <a:gd name="T10" fmla="*/ 31 w 470"/>
                <a:gd name="T11" fmla="*/ 156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0" h="470">
                  <a:moveTo>
                    <a:pt x="31" y="156"/>
                  </a:moveTo>
                  <a:lnTo>
                    <a:pt x="31" y="156"/>
                  </a:lnTo>
                  <a:cubicBezTo>
                    <a:pt x="94" y="63"/>
                    <a:pt x="219" y="0"/>
                    <a:pt x="312" y="63"/>
                  </a:cubicBezTo>
                  <a:cubicBezTo>
                    <a:pt x="406" y="94"/>
                    <a:pt x="469" y="219"/>
                    <a:pt x="406" y="313"/>
                  </a:cubicBezTo>
                  <a:cubicBezTo>
                    <a:pt x="375" y="406"/>
                    <a:pt x="250" y="469"/>
                    <a:pt x="156" y="438"/>
                  </a:cubicBezTo>
                  <a:cubicBezTo>
                    <a:pt x="62" y="375"/>
                    <a:pt x="0" y="281"/>
                    <a:pt x="31" y="15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22" name="Freeform 12"/>
            <p:cNvSpPr>
              <a:spLocks noChangeArrowheads="1"/>
            </p:cNvSpPr>
            <p:nvPr/>
          </p:nvSpPr>
          <p:spPr bwMode="auto">
            <a:xfrm>
              <a:off x="1298575" y="5445125"/>
              <a:ext cx="169863" cy="158750"/>
            </a:xfrm>
            <a:custGeom>
              <a:avLst/>
              <a:gdLst>
                <a:gd name="T0" fmla="*/ 31 w 470"/>
                <a:gd name="T1" fmla="*/ 313 h 439"/>
                <a:gd name="T2" fmla="*/ 31 w 470"/>
                <a:gd name="T3" fmla="*/ 313 h 439"/>
                <a:gd name="T4" fmla="*/ 156 w 470"/>
                <a:gd name="T5" fmla="*/ 32 h 439"/>
                <a:gd name="T6" fmla="*/ 406 w 470"/>
                <a:gd name="T7" fmla="*/ 157 h 439"/>
                <a:gd name="T8" fmla="*/ 312 w 470"/>
                <a:gd name="T9" fmla="*/ 407 h 439"/>
                <a:gd name="T10" fmla="*/ 31 w 470"/>
                <a:gd name="T11" fmla="*/ 313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0" h="439">
                  <a:moveTo>
                    <a:pt x="31" y="313"/>
                  </a:moveTo>
                  <a:lnTo>
                    <a:pt x="31" y="313"/>
                  </a:lnTo>
                  <a:cubicBezTo>
                    <a:pt x="0" y="188"/>
                    <a:pt x="62" y="94"/>
                    <a:pt x="156" y="32"/>
                  </a:cubicBezTo>
                  <a:cubicBezTo>
                    <a:pt x="250" y="0"/>
                    <a:pt x="375" y="63"/>
                    <a:pt x="406" y="157"/>
                  </a:cubicBezTo>
                  <a:cubicBezTo>
                    <a:pt x="469" y="250"/>
                    <a:pt x="406" y="375"/>
                    <a:pt x="312" y="407"/>
                  </a:cubicBezTo>
                  <a:cubicBezTo>
                    <a:pt x="219" y="438"/>
                    <a:pt x="94" y="407"/>
                    <a:pt x="31" y="3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23" name="Freeform 13"/>
            <p:cNvSpPr>
              <a:spLocks noChangeArrowheads="1"/>
            </p:cNvSpPr>
            <p:nvPr/>
          </p:nvSpPr>
          <p:spPr bwMode="auto">
            <a:xfrm>
              <a:off x="2997200" y="6153150"/>
              <a:ext cx="168275" cy="158750"/>
            </a:xfrm>
            <a:custGeom>
              <a:avLst/>
              <a:gdLst>
                <a:gd name="T0" fmla="*/ 156 w 469"/>
                <a:gd name="T1" fmla="*/ 31 h 439"/>
                <a:gd name="T2" fmla="*/ 156 w 469"/>
                <a:gd name="T3" fmla="*/ 31 h 439"/>
                <a:gd name="T4" fmla="*/ 406 w 469"/>
                <a:gd name="T5" fmla="*/ 125 h 439"/>
                <a:gd name="T6" fmla="*/ 312 w 469"/>
                <a:gd name="T7" fmla="*/ 406 h 439"/>
                <a:gd name="T8" fmla="*/ 62 w 469"/>
                <a:gd name="T9" fmla="*/ 281 h 439"/>
                <a:gd name="T10" fmla="*/ 156 w 469"/>
                <a:gd name="T11" fmla="*/ 31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9" h="439">
                  <a:moveTo>
                    <a:pt x="156" y="31"/>
                  </a:moveTo>
                  <a:lnTo>
                    <a:pt x="156" y="31"/>
                  </a:lnTo>
                  <a:cubicBezTo>
                    <a:pt x="250" y="0"/>
                    <a:pt x="375" y="31"/>
                    <a:pt x="406" y="125"/>
                  </a:cubicBezTo>
                  <a:cubicBezTo>
                    <a:pt x="468" y="250"/>
                    <a:pt x="406" y="344"/>
                    <a:pt x="312" y="406"/>
                  </a:cubicBezTo>
                  <a:cubicBezTo>
                    <a:pt x="218" y="438"/>
                    <a:pt x="93" y="406"/>
                    <a:pt x="62" y="281"/>
                  </a:cubicBezTo>
                  <a:cubicBezTo>
                    <a:pt x="0" y="188"/>
                    <a:pt x="62" y="63"/>
                    <a:pt x="156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24" name="Freeform 14"/>
            <p:cNvSpPr>
              <a:spLocks noChangeArrowheads="1"/>
            </p:cNvSpPr>
            <p:nvPr/>
          </p:nvSpPr>
          <p:spPr bwMode="auto">
            <a:xfrm>
              <a:off x="2008188" y="3746500"/>
              <a:ext cx="157162" cy="157163"/>
            </a:xfrm>
            <a:custGeom>
              <a:avLst/>
              <a:gdLst>
                <a:gd name="T0" fmla="*/ 156 w 438"/>
                <a:gd name="T1" fmla="*/ 31 h 438"/>
                <a:gd name="T2" fmla="*/ 156 w 438"/>
                <a:gd name="T3" fmla="*/ 31 h 438"/>
                <a:gd name="T4" fmla="*/ 406 w 438"/>
                <a:gd name="T5" fmla="*/ 156 h 438"/>
                <a:gd name="T6" fmla="*/ 281 w 438"/>
                <a:gd name="T7" fmla="*/ 406 h 438"/>
                <a:gd name="T8" fmla="*/ 31 w 438"/>
                <a:gd name="T9" fmla="*/ 312 h 438"/>
                <a:gd name="T10" fmla="*/ 156 w 438"/>
                <a:gd name="T11" fmla="*/ 31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38">
                  <a:moveTo>
                    <a:pt x="156" y="31"/>
                  </a:moveTo>
                  <a:lnTo>
                    <a:pt x="156" y="31"/>
                  </a:lnTo>
                  <a:cubicBezTo>
                    <a:pt x="250" y="0"/>
                    <a:pt x="343" y="31"/>
                    <a:pt x="406" y="156"/>
                  </a:cubicBezTo>
                  <a:cubicBezTo>
                    <a:pt x="437" y="250"/>
                    <a:pt x="406" y="375"/>
                    <a:pt x="281" y="406"/>
                  </a:cubicBezTo>
                  <a:cubicBezTo>
                    <a:pt x="187" y="437"/>
                    <a:pt x="62" y="406"/>
                    <a:pt x="31" y="312"/>
                  </a:cubicBezTo>
                  <a:cubicBezTo>
                    <a:pt x="0" y="187"/>
                    <a:pt x="31" y="93"/>
                    <a:pt x="156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25" name="Freeform 15"/>
            <p:cNvSpPr>
              <a:spLocks noChangeArrowheads="1"/>
            </p:cNvSpPr>
            <p:nvPr/>
          </p:nvSpPr>
          <p:spPr bwMode="auto">
            <a:xfrm>
              <a:off x="2254250" y="3679825"/>
              <a:ext cx="158750" cy="146050"/>
            </a:xfrm>
            <a:custGeom>
              <a:avLst/>
              <a:gdLst>
                <a:gd name="T0" fmla="*/ 250 w 439"/>
                <a:gd name="T1" fmla="*/ 406 h 407"/>
                <a:gd name="T2" fmla="*/ 250 w 439"/>
                <a:gd name="T3" fmla="*/ 406 h 407"/>
                <a:gd name="T4" fmla="*/ 0 w 439"/>
                <a:gd name="T5" fmla="*/ 250 h 407"/>
                <a:gd name="T6" fmla="*/ 156 w 439"/>
                <a:gd name="T7" fmla="*/ 0 h 407"/>
                <a:gd name="T8" fmla="*/ 406 w 439"/>
                <a:gd name="T9" fmla="*/ 156 h 407"/>
                <a:gd name="T10" fmla="*/ 250 w 439"/>
                <a:gd name="T11" fmla="*/ 406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07">
                  <a:moveTo>
                    <a:pt x="250" y="406"/>
                  </a:moveTo>
                  <a:lnTo>
                    <a:pt x="250" y="406"/>
                  </a:lnTo>
                  <a:cubicBezTo>
                    <a:pt x="125" y="406"/>
                    <a:pt x="31" y="344"/>
                    <a:pt x="0" y="250"/>
                  </a:cubicBezTo>
                  <a:cubicBezTo>
                    <a:pt x="0" y="125"/>
                    <a:pt x="63" y="31"/>
                    <a:pt x="156" y="0"/>
                  </a:cubicBezTo>
                  <a:cubicBezTo>
                    <a:pt x="281" y="0"/>
                    <a:pt x="375" y="63"/>
                    <a:pt x="406" y="156"/>
                  </a:cubicBezTo>
                  <a:cubicBezTo>
                    <a:pt x="438" y="281"/>
                    <a:pt x="344" y="375"/>
                    <a:pt x="250" y="40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26" name="Freeform 16"/>
            <p:cNvSpPr>
              <a:spLocks noChangeArrowheads="1"/>
            </p:cNvSpPr>
            <p:nvPr/>
          </p:nvSpPr>
          <p:spPr bwMode="auto">
            <a:xfrm>
              <a:off x="2760663" y="6221413"/>
              <a:ext cx="158750" cy="157162"/>
            </a:xfrm>
            <a:custGeom>
              <a:avLst/>
              <a:gdLst>
                <a:gd name="T0" fmla="*/ 250 w 439"/>
                <a:gd name="T1" fmla="*/ 437 h 438"/>
                <a:gd name="T2" fmla="*/ 250 w 439"/>
                <a:gd name="T3" fmla="*/ 437 h 438"/>
                <a:gd name="T4" fmla="*/ 32 w 439"/>
                <a:gd name="T5" fmla="*/ 281 h 438"/>
                <a:gd name="T6" fmla="*/ 188 w 439"/>
                <a:gd name="T7" fmla="*/ 31 h 438"/>
                <a:gd name="T8" fmla="*/ 407 w 439"/>
                <a:gd name="T9" fmla="*/ 187 h 438"/>
                <a:gd name="T10" fmla="*/ 250 w 439"/>
                <a:gd name="T11" fmla="*/ 437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38">
                  <a:moveTo>
                    <a:pt x="250" y="437"/>
                  </a:moveTo>
                  <a:lnTo>
                    <a:pt x="250" y="437"/>
                  </a:lnTo>
                  <a:cubicBezTo>
                    <a:pt x="157" y="437"/>
                    <a:pt x="32" y="375"/>
                    <a:pt x="32" y="281"/>
                  </a:cubicBezTo>
                  <a:cubicBezTo>
                    <a:pt x="0" y="156"/>
                    <a:pt x="63" y="62"/>
                    <a:pt x="188" y="31"/>
                  </a:cubicBezTo>
                  <a:cubicBezTo>
                    <a:pt x="282" y="0"/>
                    <a:pt x="375" y="93"/>
                    <a:pt x="407" y="187"/>
                  </a:cubicBezTo>
                  <a:cubicBezTo>
                    <a:pt x="438" y="312"/>
                    <a:pt x="344" y="406"/>
                    <a:pt x="250" y="43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27" name="Freeform 17"/>
            <p:cNvSpPr>
              <a:spLocks noChangeArrowheads="1"/>
            </p:cNvSpPr>
            <p:nvPr/>
          </p:nvSpPr>
          <p:spPr bwMode="auto">
            <a:xfrm>
              <a:off x="1231900" y="5208588"/>
              <a:ext cx="158750" cy="146050"/>
            </a:xfrm>
            <a:custGeom>
              <a:avLst/>
              <a:gdLst>
                <a:gd name="T0" fmla="*/ 32 w 439"/>
                <a:gd name="T1" fmla="*/ 250 h 407"/>
                <a:gd name="T2" fmla="*/ 32 w 439"/>
                <a:gd name="T3" fmla="*/ 250 h 407"/>
                <a:gd name="T4" fmla="*/ 188 w 439"/>
                <a:gd name="T5" fmla="*/ 0 h 407"/>
                <a:gd name="T6" fmla="*/ 407 w 439"/>
                <a:gd name="T7" fmla="*/ 156 h 407"/>
                <a:gd name="T8" fmla="*/ 250 w 439"/>
                <a:gd name="T9" fmla="*/ 406 h 407"/>
                <a:gd name="T10" fmla="*/ 32 w 439"/>
                <a:gd name="T11" fmla="*/ 25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07">
                  <a:moveTo>
                    <a:pt x="32" y="250"/>
                  </a:moveTo>
                  <a:lnTo>
                    <a:pt x="32" y="250"/>
                  </a:lnTo>
                  <a:cubicBezTo>
                    <a:pt x="0" y="125"/>
                    <a:pt x="63" y="31"/>
                    <a:pt x="188" y="0"/>
                  </a:cubicBezTo>
                  <a:cubicBezTo>
                    <a:pt x="282" y="0"/>
                    <a:pt x="375" y="63"/>
                    <a:pt x="407" y="156"/>
                  </a:cubicBezTo>
                  <a:cubicBezTo>
                    <a:pt x="438" y="281"/>
                    <a:pt x="344" y="375"/>
                    <a:pt x="250" y="406"/>
                  </a:cubicBezTo>
                  <a:cubicBezTo>
                    <a:pt x="157" y="406"/>
                    <a:pt x="32" y="344"/>
                    <a:pt x="32" y="25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28" name="Freeform 18"/>
            <p:cNvSpPr>
              <a:spLocks noChangeArrowheads="1"/>
            </p:cNvSpPr>
            <p:nvPr/>
          </p:nvSpPr>
          <p:spPr bwMode="auto">
            <a:xfrm>
              <a:off x="1782763" y="6029325"/>
              <a:ext cx="157162" cy="158750"/>
            </a:xfrm>
            <a:custGeom>
              <a:avLst/>
              <a:gdLst>
                <a:gd name="T0" fmla="*/ 93 w 438"/>
                <a:gd name="T1" fmla="*/ 375 h 439"/>
                <a:gd name="T2" fmla="*/ 93 w 438"/>
                <a:gd name="T3" fmla="*/ 375 h 439"/>
                <a:gd name="T4" fmla="*/ 62 w 438"/>
                <a:gd name="T5" fmla="*/ 125 h 439"/>
                <a:gd name="T6" fmla="*/ 312 w 438"/>
                <a:gd name="T7" fmla="*/ 63 h 439"/>
                <a:gd name="T8" fmla="*/ 375 w 438"/>
                <a:gd name="T9" fmla="*/ 344 h 439"/>
                <a:gd name="T10" fmla="*/ 93 w 438"/>
                <a:gd name="T11" fmla="*/ 375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39">
                  <a:moveTo>
                    <a:pt x="93" y="375"/>
                  </a:moveTo>
                  <a:lnTo>
                    <a:pt x="93" y="375"/>
                  </a:lnTo>
                  <a:cubicBezTo>
                    <a:pt x="0" y="313"/>
                    <a:pt x="0" y="219"/>
                    <a:pt x="62" y="125"/>
                  </a:cubicBezTo>
                  <a:cubicBezTo>
                    <a:pt x="125" y="32"/>
                    <a:pt x="250" y="0"/>
                    <a:pt x="312" y="63"/>
                  </a:cubicBezTo>
                  <a:cubicBezTo>
                    <a:pt x="406" y="125"/>
                    <a:pt x="437" y="250"/>
                    <a:pt x="375" y="344"/>
                  </a:cubicBezTo>
                  <a:cubicBezTo>
                    <a:pt x="312" y="438"/>
                    <a:pt x="187" y="438"/>
                    <a:pt x="93" y="37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29" name="Freeform 19"/>
            <p:cNvSpPr>
              <a:spLocks noChangeArrowheads="1"/>
            </p:cNvSpPr>
            <p:nvPr/>
          </p:nvSpPr>
          <p:spPr bwMode="auto">
            <a:xfrm>
              <a:off x="3582988" y="5670550"/>
              <a:ext cx="168275" cy="158750"/>
            </a:xfrm>
            <a:custGeom>
              <a:avLst/>
              <a:gdLst>
                <a:gd name="T0" fmla="*/ 62 w 469"/>
                <a:gd name="T1" fmla="*/ 125 h 439"/>
                <a:gd name="T2" fmla="*/ 62 w 469"/>
                <a:gd name="T3" fmla="*/ 125 h 439"/>
                <a:gd name="T4" fmla="*/ 343 w 469"/>
                <a:gd name="T5" fmla="*/ 63 h 439"/>
                <a:gd name="T6" fmla="*/ 406 w 469"/>
                <a:gd name="T7" fmla="*/ 344 h 439"/>
                <a:gd name="T8" fmla="*/ 125 w 469"/>
                <a:gd name="T9" fmla="*/ 407 h 439"/>
                <a:gd name="T10" fmla="*/ 62 w 469"/>
                <a:gd name="T11" fmla="*/ 125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9" h="439">
                  <a:moveTo>
                    <a:pt x="62" y="125"/>
                  </a:moveTo>
                  <a:lnTo>
                    <a:pt x="62" y="125"/>
                  </a:lnTo>
                  <a:cubicBezTo>
                    <a:pt x="125" y="32"/>
                    <a:pt x="250" y="0"/>
                    <a:pt x="343" y="63"/>
                  </a:cubicBezTo>
                  <a:cubicBezTo>
                    <a:pt x="437" y="125"/>
                    <a:pt x="468" y="250"/>
                    <a:pt x="406" y="344"/>
                  </a:cubicBezTo>
                  <a:cubicBezTo>
                    <a:pt x="343" y="438"/>
                    <a:pt x="218" y="438"/>
                    <a:pt x="125" y="407"/>
                  </a:cubicBezTo>
                  <a:cubicBezTo>
                    <a:pt x="31" y="344"/>
                    <a:pt x="0" y="219"/>
                    <a:pt x="62" y="12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30" name="Freeform 20"/>
            <p:cNvSpPr>
              <a:spLocks noChangeArrowheads="1"/>
            </p:cNvSpPr>
            <p:nvPr/>
          </p:nvSpPr>
          <p:spPr bwMode="auto">
            <a:xfrm>
              <a:off x="1422400" y="4219575"/>
              <a:ext cx="157163" cy="169863"/>
            </a:xfrm>
            <a:custGeom>
              <a:avLst/>
              <a:gdLst>
                <a:gd name="T0" fmla="*/ 62 w 438"/>
                <a:gd name="T1" fmla="*/ 125 h 470"/>
                <a:gd name="T2" fmla="*/ 62 w 438"/>
                <a:gd name="T3" fmla="*/ 125 h 470"/>
                <a:gd name="T4" fmla="*/ 343 w 438"/>
                <a:gd name="T5" fmla="*/ 63 h 470"/>
                <a:gd name="T6" fmla="*/ 375 w 438"/>
                <a:gd name="T7" fmla="*/ 344 h 470"/>
                <a:gd name="T8" fmla="*/ 125 w 438"/>
                <a:gd name="T9" fmla="*/ 406 h 470"/>
                <a:gd name="T10" fmla="*/ 62 w 438"/>
                <a:gd name="T11" fmla="*/ 125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70">
                  <a:moveTo>
                    <a:pt x="62" y="125"/>
                  </a:moveTo>
                  <a:lnTo>
                    <a:pt x="62" y="125"/>
                  </a:lnTo>
                  <a:cubicBezTo>
                    <a:pt x="125" y="31"/>
                    <a:pt x="250" y="0"/>
                    <a:pt x="343" y="63"/>
                  </a:cubicBezTo>
                  <a:cubicBezTo>
                    <a:pt x="437" y="125"/>
                    <a:pt x="437" y="250"/>
                    <a:pt x="375" y="344"/>
                  </a:cubicBezTo>
                  <a:cubicBezTo>
                    <a:pt x="312" y="438"/>
                    <a:pt x="187" y="469"/>
                    <a:pt x="125" y="406"/>
                  </a:cubicBezTo>
                  <a:cubicBezTo>
                    <a:pt x="31" y="344"/>
                    <a:pt x="0" y="219"/>
                    <a:pt x="62" y="12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31" name="Freeform 21"/>
            <p:cNvSpPr>
              <a:spLocks noChangeArrowheads="1"/>
            </p:cNvSpPr>
            <p:nvPr/>
          </p:nvSpPr>
          <p:spPr bwMode="auto">
            <a:xfrm>
              <a:off x="2254250" y="6221413"/>
              <a:ext cx="158750" cy="157162"/>
            </a:xfrm>
            <a:custGeom>
              <a:avLst/>
              <a:gdLst>
                <a:gd name="T0" fmla="*/ 156 w 439"/>
                <a:gd name="T1" fmla="*/ 437 h 438"/>
                <a:gd name="T2" fmla="*/ 156 w 439"/>
                <a:gd name="T3" fmla="*/ 437 h 438"/>
                <a:gd name="T4" fmla="*/ 0 w 439"/>
                <a:gd name="T5" fmla="*/ 187 h 438"/>
                <a:gd name="T6" fmla="*/ 250 w 439"/>
                <a:gd name="T7" fmla="*/ 31 h 438"/>
                <a:gd name="T8" fmla="*/ 406 w 439"/>
                <a:gd name="T9" fmla="*/ 281 h 438"/>
                <a:gd name="T10" fmla="*/ 156 w 439"/>
                <a:gd name="T11" fmla="*/ 437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38">
                  <a:moveTo>
                    <a:pt x="156" y="437"/>
                  </a:moveTo>
                  <a:lnTo>
                    <a:pt x="156" y="437"/>
                  </a:lnTo>
                  <a:cubicBezTo>
                    <a:pt x="63" y="406"/>
                    <a:pt x="0" y="312"/>
                    <a:pt x="0" y="187"/>
                  </a:cubicBezTo>
                  <a:cubicBezTo>
                    <a:pt x="31" y="93"/>
                    <a:pt x="125" y="0"/>
                    <a:pt x="250" y="31"/>
                  </a:cubicBezTo>
                  <a:cubicBezTo>
                    <a:pt x="344" y="62"/>
                    <a:pt x="438" y="156"/>
                    <a:pt x="406" y="281"/>
                  </a:cubicBezTo>
                  <a:cubicBezTo>
                    <a:pt x="375" y="375"/>
                    <a:pt x="281" y="437"/>
                    <a:pt x="156" y="43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32" name="Freeform 22"/>
            <p:cNvSpPr>
              <a:spLocks noChangeArrowheads="1"/>
            </p:cNvSpPr>
            <p:nvPr/>
          </p:nvSpPr>
          <p:spPr bwMode="auto">
            <a:xfrm>
              <a:off x="3784600" y="5208588"/>
              <a:ext cx="157163" cy="146050"/>
            </a:xfrm>
            <a:custGeom>
              <a:avLst/>
              <a:gdLst>
                <a:gd name="T0" fmla="*/ 0 w 438"/>
                <a:gd name="T1" fmla="*/ 156 h 407"/>
                <a:gd name="T2" fmla="*/ 0 w 438"/>
                <a:gd name="T3" fmla="*/ 156 h 407"/>
                <a:gd name="T4" fmla="*/ 250 w 438"/>
                <a:gd name="T5" fmla="*/ 0 h 407"/>
                <a:gd name="T6" fmla="*/ 405 w 438"/>
                <a:gd name="T7" fmla="*/ 250 h 407"/>
                <a:gd name="T8" fmla="*/ 156 w 438"/>
                <a:gd name="T9" fmla="*/ 406 h 407"/>
                <a:gd name="T10" fmla="*/ 0 w 438"/>
                <a:gd name="T11" fmla="*/ 156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07">
                  <a:moveTo>
                    <a:pt x="0" y="156"/>
                  </a:moveTo>
                  <a:lnTo>
                    <a:pt x="0" y="156"/>
                  </a:lnTo>
                  <a:cubicBezTo>
                    <a:pt x="31" y="63"/>
                    <a:pt x="125" y="0"/>
                    <a:pt x="250" y="0"/>
                  </a:cubicBezTo>
                  <a:cubicBezTo>
                    <a:pt x="343" y="31"/>
                    <a:pt x="437" y="125"/>
                    <a:pt x="405" y="250"/>
                  </a:cubicBezTo>
                  <a:cubicBezTo>
                    <a:pt x="374" y="344"/>
                    <a:pt x="281" y="406"/>
                    <a:pt x="156" y="406"/>
                  </a:cubicBezTo>
                  <a:cubicBezTo>
                    <a:pt x="63" y="375"/>
                    <a:pt x="0" y="281"/>
                    <a:pt x="0" y="15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33" name="Freeform 23"/>
            <p:cNvSpPr>
              <a:spLocks noChangeArrowheads="1"/>
            </p:cNvSpPr>
            <p:nvPr/>
          </p:nvSpPr>
          <p:spPr bwMode="auto">
            <a:xfrm>
              <a:off x="1231900" y="4692650"/>
              <a:ext cx="158750" cy="157163"/>
            </a:xfrm>
            <a:custGeom>
              <a:avLst/>
              <a:gdLst>
                <a:gd name="T0" fmla="*/ 32 w 439"/>
                <a:gd name="T1" fmla="*/ 187 h 438"/>
                <a:gd name="T2" fmla="*/ 32 w 439"/>
                <a:gd name="T3" fmla="*/ 187 h 438"/>
                <a:gd name="T4" fmla="*/ 250 w 439"/>
                <a:gd name="T5" fmla="*/ 31 h 438"/>
                <a:gd name="T6" fmla="*/ 407 w 439"/>
                <a:gd name="T7" fmla="*/ 281 h 438"/>
                <a:gd name="T8" fmla="*/ 188 w 439"/>
                <a:gd name="T9" fmla="*/ 437 h 438"/>
                <a:gd name="T10" fmla="*/ 32 w 439"/>
                <a:gd name="T11" fmla="*/ 187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38">
                  <a:moveTo>
                    <a:pt x="32" y="187"/>
                  </a:moveTo>
                  <a:lnTo>
                    <a:pt x="32" y="187"/>
                  </a:lnTo>
                  <a:cubicBezTo>
                    <a:pt x="32" y="93"/>
                    <a:pt x="157" y="0"/>
                    <a:pt x="250" y="31"/>
                  </a:cubicBezTo>
                  <a:cubicBezTo>
                    <a:pt x="344" y="62"/>
                    <a:pt x="438" y="156"/>
                    <a:pt x="407" y="281"/>
                  </a:cubicBezTo>
                  <a:cubicBezTo>
                    <a:pt x="375" y="375"/>
                    <a:pt x="282" y="437"/>
                    <a:pt x="188" y="437"/>
                  </a:cubicBezTo>
                  <a:cubicBezTo>
                    <a:pt x="63" y="406"/>
                    <a:pt x="0" y="312"/>
                    <a:pt x="32" y="18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34" name="Freeform 24"/>
            <p:cNvSpPr>
              <a:spLocks noChangeArrowheads="1"/>
            </p:cNvSpPr>
            <p:nvPr/>
          </p:nvSpPr>
          <p:spPr bwMode="auto">
            <a:xfrm>
              <a:off x="1422400" y="5670550"/>
              <a:ext cx="157163" cy="158750"/>
            </a:xfrm>
            <a:custGeom>
              <a:avLst/>
              <a:gdLst>
                <a:gd name="T0" fmla="*/ 62 w 438"/>
                <a:gd name="T1" fmla="*/ 344 h 439"/>
                <a:gd name="T2" fmla="*/ 62 w 438"/>
                <a:gd name="T3" fmla="*/ 344 h 439"/>
                <a:gd name="T4" fmla="*/ 125 w 438"/>
                <a:gd name="T5" fmla="*/ 63 h 439"/>
                <a:gd name="T6" fmla="*/ 375 w 438"/>
                <a:gd name="T7" fmla="*/ 125 h 439"/>
                <a:gd name="T8" fmla="*/ 343 w 438"/>
                <a:gd name="T9" fmla="*/ 407 h 439"/>
                <a:gd name="T10" fmla="*/ 62 w 438"/>
                <a:gd name="T11" fmla="*/ 344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39">
                  <a:moveTo>
                    <a:pt x="62" y="344"/>
                  </a:moveTo>
                  <a:lnTo>
                    <a:pt x="62" y="344"/>
                  </a:lnTo>
                  <a:cubicBezTo>
                    <a:pt x="0" y="250"/>
                    <a:pt x="31" y="125"/>
                    <a:pt x="125" y="63"/>
                  </a:cubicBezTo>
                  <a:cubicBezTo>
                    <a:pt x="187" y="0"/>
                    <a:pt x="312" y="32"/>
                    <a:pt x="375" y="125"/>
                  </a:cubicBezTo>
                  <a:cubicBezTo>
                    <a:pt x="437" y="219"/>
                    <a:pt x="437" y="344"/>
                    <a:pt x="343" y="407"/>
                  </a:cubicBezTo>
                  <a:cubicBezTo>
                    <a:pt x="250" y="438"/>
                    <a:pt x="125" y="438"/>
                    <a:pt x="62" y="34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35" name="Freeform 25"/>
            <p:cNvSpPr>
              <a:spLocks noChangeArrowheads="1"/>
            </p:cNvSpPr>
            <p:nvPr/>
          </p:nvSpPr>
          <p:spPr bwMode="auto">
            <a:xfrm>
              <a:off x="3222625" y="6029325"/>
              <a:ext cx="168275" cy="158750"/>
            </a:xfrm>
            <a:custGeom>
              <a:avLst/>
              <a:gdLst>
                <a:gd name="T0" fmla="*/ 125 w 469"/>
                <a:gd name="T1" fmla="*/ 63 h 439"/>
                <a:gd name="T2" fmla="*/ 125 w 469"/>
                <a:gd name="T3" fmla="*/ 63 h 439"/>
                <a:gd name="T4" fmla="*/ 406 w 469"/>
                <a:gd name="T5" fmla="*/ 125 h 439"/>
                <a:gd name="T6" fmla="*/ 343 w 469"/>
                <a:gd name="T7" fmla="*/ 375 h 439"/>
                <a:gd name="T8" fmla="*/ 62 w 469"/>
                <a:gd name="T9" fmla="*/ 344 h 439"/>
                <a:gd name="T10" fmla="*/ 125 w 469"/>
                <a:gd name="T11" fmla="*/ 63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9" h="439">
                  <a:moveTo>
                    <a:pt x="125" y="63"/>
                  </a:moveTo>
                  <a:lnTo>
                    <a:pt x="125" y="63"/>
                  </a:lnTo>
                  <a:cubicBezTo>
                    <a:pt x="218" y="0"/>
                    <a:pt x="343" y="32"/>
                    <a:pt x="406" y="125"/>
                  </a:cubicBezTo>
                  <a:cubicBezTo>
                    <a:pt x="468" y="219"/>
                    <a:pt x="437" y="313"/>
                    <a:pt x="343" y="375"/>
                  </a:cubicBezTo>
                  <a:cubicBezTo>
                    <a:pt x="250" y="438"/>
                    <a:pt x="125" y="438"/>
                    <a:pt x="62" y="344"/>
                  </a:cubicBezTo>
                  <a:cubicBezTo>
                    <a:pt x="0" y="250"/>
                    <a:pt x="31" y="125"/>
                    <a:pt x="125" y="6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36" name="Freeform 26"/>
            <p:cNvSpPr>
              <a:spLocks noChangeArrowheads="1"/>
            </p:cNvSpPr>
            <p:nvPr/>
          </p:nvSpPr>
          <p:spPr bwMode="auto">
            <a:xfrm>
              <a:off x="1782763" y="3870325"/>
              <a:ext cx="157162" cy="158750"/>
            </a:xfrm>
            <a:custGeom>
              <a:avLst/>
              <a:gdLst>
                <a:gd name="T0" fmla="*/ 93 w 438"/>
                <a:gd name="T1" fmla="*/ 63 h 439"/>
                <a:gd name="T2" fmla="*/ 93 w 438"/>
                <a:gd name="T3" fmla="*/ 63 h 439"/>
                <a:gd name="T4" fmla="*/ 375 w 438"/>
                <a:gd name="T5" fmla="*/ 94 h 439"/>
                <a:gd name="T6" fmla="*/ 312 w 438"/>
                <a:gd name="T7" fmla="*/ 375 h 439"/>
                <a:gd name="T8" fmla="*/ 62 w 438"/>
                <a:gd name="T9" fmla="*/ 313 h 439"/>
                <a:gd name="T10" fmla="*/ 93 w 438"/>
                <a:gd name="T11" fmla="*/ 63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39">
                  <a:moveTo>
                    <a:pt x="93" y="63"/>
                  </a:moveTo>
                  <a:lnTo>
                    <a:pt x="93" y="63"/>
                  </a:lnTo>
                  <a:cubicBezTo>
                    <a:pt x="187" y="0"/>
                    <a:pt x="312" y="0"/>
                    <a:pt x="375" y="94"/>
                  </a:cubicBezTo>
                  <a:cubicBezTo>
                    <a:pt x="437" y="188"/>
                    <a:pt x="406" y="313"/>
                    <a:pt x="312" y="375"/>
                  </a:cubicBezTo>
                  <a:cubicBezTo>
                    <a:pt x="250" y="438"/>
                    <a:pt x="125" y="407"/>
                    <a:pt x="62" y="313"/>
                  </a:cubicBezTo>
                  <a:cubicBezTo>
                    <a:pt x="0" y="219"/>
                    <a:pt x="0" y="94"/>
                    <a:pt x="93" y="6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37" name="Freeform 27"/>
            <p:cNvSpPr>
              <a:spLocks noChangeArrowheads="1"/>
            </p:cNvSpPr>
            <p:nvPr/>
          </p:nvSpPr>
          <p:spPr bwMode="auto">
            <a:xfrm>
              <a:off x="4797425" y="5973763"/>
              <a:ext cx="461963" cy="720725"/>
            </a:xfrm>
            <a:custGeom>
              <a:avLst/>
              <a:gdLst>
                <a:gd name="T0" fmla="*/ 1219 w 1283"/>
                <a:gd name="T1" fmla="*/ 1656 h 2001"/>
                <a:gd name="T2" fmla="*/ 1219 w 1283"/>
                <a:gd name="T3" fmla="*/ 1656 h 2001"/>
                <a:gd name="T4" fmla="*/ 563 w 1283"/>
                <a:gd name="T5" fmla="*/ 1000 h 2001"/>
                <a:gd name="T6" fmla="*/ 1219 w 1283"/>
                <a:gd name="T7" fmla="*/ 344 h 2001"/>
                <a:gd name="T8" fmla="*/ 1219 w 1283"/>
                <a:gd name="T9" fmla="*/ 63 h 2001"/>
                <a:gd name="T10" fmla="*/ 938 w 1283"/>
                <a:gd name="T11" fmla="*/ 63 h 2001"/>
                <a:gd name="T12" fmla="*/ 0 w 1283"/>
                <a:gd name="T13" fmla="*/ 1000 h 2001"/>
                <a:gd name="T14" fmla="*/ 938 w 1283"/>
                <a:gd name="T15" fmla="*/ 1938 h 2001"/>
                <a:gd name="T16" fmla="*/ 1219 w 1283"/>
                <a:gd name="T17" fmla="*/ 1938 h 2001"/>
                <a:gd name="T18" fmla="*/ 1282 w 1283"/>
                <a:gd name="T19" fmla="*/ 1781 h 2001"/>
                <a:gd name="T20" fmla="*/ 1219 w 1283"/>
                <a:gd name="T21" fmla="*/ 1656 h 2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3" h="2001">
                  <a:moveTo>
                    <a:pt x="1219" y="1656"/>
                  </a:moveTo>
                  <a:lnTo>
                    <a:pt x="1219" y="1656"/>
                  </a:lnTo>
                  <a:cubicBezTo>
                    <a:pt x="563" y="1000"/>
                    <a:pt x="563" y="1000"/>
                    <a:pt x="563" y="1000"/>
                  </a:cubicBezTo>
                  <a:cubicBezTo>
                    <a:pt x="1219" y="344"/>
                    <a:pt x="1219" y="344"/>
                    <a:pt x="1219" y="344"/>
                  </a:cubicBezTo>
                  <a:cubicBezTo>
                    <a:pt x="1282" y="250"/>
                    <a:pt x="1282" y="125"/>
                    <a:pt x="1219" y="63"/>
                  </a:cubicBezTo>
                  <a:cubicBezTo>
                    <a:pt x="1157" y="0"/>
                    <a:pt x="1032" y="0"/>
                    <a:pt x="938" y="63"/>
                  </a:cubicBezTo>
                  <a:cubicBezTo>
                    <a:pt x="0" y="1000"/>
                    <a:pt x="0" y="1000"/>
                    <a:pt x="0" y="1000"/>
                  </a:cubicBezTo>
                  <a:cubicBezTo>
                    <a:pt x="938" y="1938"/>
                    <a:pt x="938" y="1938"/>
                    <a:pt x="938" y="1938"/>
                  </a:cubicBezTo>
                  <a:cubicBezTo>
                    <a:pt x="1032" y="2000"/>
                    <a:pt x="1157" y="2000"/>
                    <a:pt x="1219" y="1938"/>
                  </a:cubicBezTo>
                  <a:cubicBezTo>
                    <a:pt x="1251" y="1875"/>
                    <a:pt x="1282" y="1844"/>
                    <a:pt x="1282" y="1781"/>
                  </a:cubicBezTo>
                  <a:cubicBezTo>
                    <a:pt x="1282" y="1719"/>
                    <a:pt x="1251" y="1688"/>
                    <a:pt x="1219" y="165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38" name="Freeform 28"/>
            <p:cNvSpPr>
              <a:spLocks noChangeArrowheads="1"/>
            </p:cNvSpPr>
            <p:nvPr/>
          </p:nvSpPr>
          <p:spPr bwMode="auto">
            <a:xfrm>
              <a:off x="5111750" y="6254750"/>
              <a:ext cx="146050" cy="147638"/>
            </a:xfrm>
            <a:custGeom>
              <a:avLst/>
              <a:gdLst>
                <a:gd name="T0" fmla="*/ 187 w 407"/>
                <a:gd name="T1" fmla="*/ 0 h 408"/>
                <a:gd name="T2" fmla="*/ 187 w 407"/>
                <a:gd name="T3" fmla="*/ 0 h 408"/>
                <a:gd name="T4" fmla="*/ 406 w 407"/>
                <a:gd name="T5" fmla="*/ 219 h 408"/>
                <a:gd name="T6" fmla="*/ 187 w 407"/>
                <a:gd name="T7" fmla="*/ 407 h 408"/>
                <a:gd name="T8" fmla="*/ 0 w 407"/>
                <a:gd name="T9" fmla="*/ 219 h 408"/>
                <a:gd name="T10" fmla="*/ 187 w 407"/>
                <a:gd name="T11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7" h="408">
                  <a:moveTo>
                    <a:pt x="187" y="0"/>
                  </a:moveTo>
                  <a:lnTo>
                    <a:pt x="187" y="0"/>
                  </a:lnTo>
                  <a:cubicBezTo>
                    <a:pt x="312" y="0"/>
                    <a:pt x="406" y="94"/>
                    <a:pt x="406" y="219"/>
                  </a:cubicBezTo>
                  <a:cubicBezTo>
                    <a:pt x="406" y="313"/>
                    <a:pt x="312" y="407"/>
                    <a:pt x="187" y="407"/>
                  </a:cubicBezTo>
                  <a:cubicBezTo>
                    <a:pt x="93" y="407"/>
                    <a:pt x="0" y="313"/>
                    <a:pt x="0" y="219"/>
                  </a:cubicBezTo>
                  <a:cubicBezTo>
                    <a:pt x="0" y="94"/>
                    <a:pt x="93" y="0"/>
                    <a:pt x="18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39" name="Freeform 29"/>
            <p:cNvSpPr>
              <a:spLocks noChangeArrowheads="1"/>
            </p:cNvSpPr>
            <p:nvPr/>
          </p:nvSpPr>
          <p:spPr bwMode="auto">
            <a:xfrm>
              <a:off x="5111750" y="3657600"/>
              <a:ext cx="146050" cy="146050"/>
            </a:xfrm>
            <a:custGeom>
              <a:avLst/>
              <a:gdLst>
                <a:gd name="T0" fmla="*/ 187 w 407"/>
                <a:gd name="T1" fmla="*/ 0 h 407"/>
                <a:gd name="T2" fmla="*/ 187 w 407"/>
                <a:gd name="T3" fmla="*/ 0 h 407"/>
                <a:gd name="T4" fmla="*/ 406 w 407"/>
                <a:gd name="T5" fmla="*/ 187 h 407"/>
                <a:gd name="T6" fmla="*/ 187 w 407"/>
                <a:gd name="T7" fmla="*/ 406 h 407"/>
                <a:gd name="T8" fmla="*/ 0 w 407"/>
                <a:gd name="T9" fmla="*/ 187 h 407"/>
                <a:gd name="T10" fmla="*/ 187 w 407"/>
                <a:gd name="T11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7" h="407">
                  <a:moveTo>
                    <a:pt x="187" y="0"/>
                  </a:moveTo>
                  <a:lnTo>
                    <a:pt x="187" y="0"/>
                  </a:lnTo>
                  <a:cubicBezTo>
                    <a:pt x="312" y="0"/>
                    <a:pt x="406" y="93"/>
                    <a:pt x="406" y="187"/>
                  </a:cubicBezTo>
                  <a:cubicBezTo>
                    <a:pt x="406" y="312"/>
                    <a:pt x="312" y="406"/>
                    <a:pt x="187" y="406"/>
                  </a:cubicBezTo>
                  <a:cubicBezTo>
                    <a:pt x="93" y="406"/>
                    <a:pt x="0" y="312"/>
                    <a:pt x="0" y="187"/>
                  </a:cubicBezTo>
                  <a:cubicBezTo>
                    <a:pt x="0" y="93"/>
                    <a:pt x="93" y="0"/>
                    <a:pt x="18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40" name="Freeform 30"/>
            <p:cNvSpPr>
              <a:spLocks noChangeArrowheads="1"/>
            </p:cNvSpPr>
            <p:nvPr/>
          </p:nvSpPr>
          <p:spPr bwMode="auto">
            <a:xfrm>
              <a:off x="6416675" y="4962525"/>
              <a:ext cx="146050" cy="134938"/>
            </a:xfrm>
            <a:custGeom>
              <a:avLst/>
              <a:gdLst>
                <a:gd name="T0" fmla="*/ 406 w 407"/>
                <a:gd name="T1" fmla="*/ 187 h 375"/>
                <a:gd name="T2" fmla="*/ 406 w 407"/>
                <a:gd name="T3" fmla="*/ 187 h 375"/>
                <a:gd name="T4" fmla="*/ 187 w 407"/>
                <a:gd name="T5" fmla="*/ 374 h 375"/>
                <a:gd name="T6" fmla="*/ 0 w 407"/>
                <a:gd name="T7" fmla="*/ 187 h 375"/>
                <a:gd name="T8" fmla="*/ 187 w 407"/>
                <a:gd name="T9" fmla="*/ 0 h 375"/>
                <a:gd name="T10" fmla="*/ 406 w 407"/>
                <a:gd name="T11" fmla="*/ 187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7" h="375">
                  <a:moveTo>
                    <a:pt x="406" y="187"/>
                  </a:moveTo>
                  <a:lnTo>
                    <a:pt x="406" y="187"/>
                  </a:lnTo>
                  <a:cubicBezTo>
                    <a:pt x="406" y="311"/>
                    <a:pt x="312" y="374"/>
                    <a:pt x="187" y="374"/>
                  </a:cubicBezTo>
                  <a:cubicBezTo>
                    <a:pt x="93" y="374"/>
                    <a:pt x="0" y="311"/>
                    <a:pt x="0" y="187"/>
                  </a:cubicBezTo>
                  <a:cubicBezTo>
                    <a:pt x="0" y="93"/>
                    <a:pt x="93" y="0"/>
                    <a:pt x="187" y="0"/>
                  </a:cubicBezTo>
                  <a:cubicBezTo>
                    <a:pt x="312" y="0"/>
                    <a:pt x="406" y="93"/>
                    <a:pt x="406" y="18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41" name="Freeform 31"/>
            <p:cNvSpPr>
              <a:spLocks noChangeArrowheads="1"/>
            </p:cNvSpPr>
            <p:nvPr/>
          </p:nvSpPr>
          <p:spPr bwMode="auto">
            <a:xfrm>
              <a:off x="6022975" y="4027488"/>
              <a:ext cx="157163" cy="157162"/>
            </a:xfrm>
            <a:custGeom>
              <a:avLst/>
              <a:gdLst>
                <a:gd name="T0" fmla="*/ 375 w 438"/>
                <a:gd name="T1" fmla="*/ 93 h 438"/>
                <a:gd name="T2" fmla="*/ 375 w 438"/>
                <a:gd name="T3" fmla="*/ 93 h 438"/>
                <a:gd name="T4" fmla="*/ 375 w 438"/>
                <a:gd name="T5" fmla="*/ 375 h 438"/>
                <a:gd name="T6" fmla="*/ 94 w 438"/>
                <a:gd name="T7" fmla="*/ 375 h 438"/>
                <a:gd name="T8" fmla="*/ 94 w 438"/>
                <a:gd name="T9" fmla="*/ 93 h 438"/>
                <a:gd name="T10" fmla="*/ 375 w 438"/>
                <a:gd name="T11" fmla="*/ 93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38">
                  <a:moveTo>
                    <a:pt x="375" y="93"/>
                  </a:moveTo>
                  <a:lnTo>
                    <a:pt x="375" y="93"/>
                  </a:lnTo>
                  <a:cubicBezTo>
                    <a:pt x="437" y="156"/>
                    <a:pt x="437" y="281"/>
                    <a:pt x="375" y="375"/>
                  </a:cubicBezTo>
                  <a:cubicBezTo>
                    <a:pt x="281" y="437"/>
                    <a:pt x="156" y="437"/>
                    <a:pt x="94" y="375"/>
                  </a:cubicBezTo>
                  <a:cubicBezTo>
                    <a:pt x="0" y="281"/>
                    <a:pt x="0" y="156"/>
                    <a:pt x="94" y="93"/>
                  </a:cubicBezTo>
                  <a:cubicBezTo>
                    <a:pt x="156" y="0"/>
                    <a:pt x="281" y="0"/>
                    <a:pt x="375" y="9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42" name="Freeform 32"/>
            <p:cNvSpPr>
              <a:spLocks noChangeArrowheads="1"/>
            </p:cNvSpPr>
            <p:nvPr/>
          </p:nvSpPr>
          <p:spPr bwMode="auto">
            <a:xfrm>
              <a:off x="4189413" y="4027488"/>
              <a:ext cx="158750" cy="157162"/>
            </a:xfrm>
            <a:custGeom>
              <a:avLst/>
              <a:gdLst>
                <a:gd name="T0" fmla="*/ 344 w 439"/>
                <a:gd name="T1" fmla="*/ 375 h 438"/>
                <a:gd name="T2" fmla="*/ 344 w 439"/>
                <a:gd name="T3" fmla="*/ 375 h 438"/>
                <a:gd name="T4" fmla="*/ 63 w 439"/>
                <a:gd name="T5" fmla="*/ 375 h 438"/>
                <a:gd name="T6" fmla="*/ 63 w 439"/>
                <a:gd name="T7" fmla="*/ 93 h 438"/>
                <a:gd name="T8" fmla="*/ 344 w 439"/>
                <a:gd name="T9" fmla="*/ 93 h 438"/>
                <a:gd name="T10" fmla="*/ 344 w 439"/>
                <a:gd name="T11" fmla="*/ 375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38">
                  <a:moveTo>
                    <a:pt x="344" y="375"/>
                  </a:moveTo>
                  <a:lnTo>
                    <a:pt x="344" y="375"/>
                  </a:lnTo>
                  <a:cubicBezTo>
                    <a:pt x="281" y="437"/>
                    <a:pt x="156" y="437"/>
                    <a:pt x="63" y="375"/>
                  </a:cubicBezTo>
                  <a:cubicBezTo>
                    <a:pt x="0" y="281"/>
                    <a:pt x="0" y="156"/>
                    <a:pt x="63" y="93"/>
                  </a:cubicBezTo>
                  <a:cubicBezTo>
                    <a:pt x="156" y="0"/>
                    <a:pt x="281" y="0"/>
                    <a:pt x="344" y="93"/>
                  </a:cubicBezTo>
                  <a:cubicBezTo>
                    <a:pt x="438" y="156"/>
                    <a:pt x="438" y="281"/>
                    <a:pt x="344" y="37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43" name="Freeform 33"/>
            <p:cNvSpPr>
              <a:spLocks noChangeArrowheads="1"/>
            </p:cNvSpPr>
            <p:nvPr/>
          </p:nvSpPr>
          <p:spPr bwMode="auto">
            <a:xfrm>
              <a:off x="6022975" y="5872163"/>
              <a:ext cx="157163" cy="157162"/>
            </a:xfrm>
            <a:custGeom>
              <a:avLst/>
              <a:gdLst>
                <a:gd name="T0" fmla="*/ 375 w 438"/>
                <a:gd name="T1" fmla="*/ 344 h 438"/>
                <a:gd name="T2" fmla="*/ 375 w 438"/>
                <a:gd name="T3" fmla="*/ 344 h 438"/>
                <a:gd name="T4" fmla="*/ 94 w 438"/>
                <a:gd name="T5" fmla="*/ 344 h 438"/>
                <a:gd name="T6" fmla="*/ 94 w 438"/>
                <a:gd name="T7" fmla="*/ 62 h 438"/>
                <a:gd name="T8" fmla="*/ 375 w 438"/>
                <a:gd name="T9" fmla="*/ 62 h 438"/>
                <a:gd name="T10" fmla="*/ 375 w 438"/>
                <a:gd name="T11" fmla="*/ 344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38">
                  <a:moveTo>
                    <a:pt x="375" y="344"/>
                  </a:moveTo>
                  <a:lnTo>
                    <a:pt x="375" y="344"/>
                  </a:lnTo>
                  <a:cubicBezTo>
                    <a:pt x="281" y="437"/>
                    <a:pt x="156" y="437"/>
                    <a:pt x="94" y="344"/>
                  </a:cubicBezTo>
                  <a:cubicBezTo>
                    <a:pt x="0" y="281"/>
                    <a:pt x="0" y="156"/>
                    <a:pt x="94" y="62"/>
                  </a:cubicBezTo>
                  <a:cubicBezTo>
                    <a:pt x="156" y="0"/>
                    <a:pt x="281" y="0"/>
                    <a:pt x="375" y="62"/>
                  </a:cubicBezTo>
                  <a:cubicBezTo>
                    <a:pt x="437" y="156"/>
                    <a:pt x="437" y="281"/>
                    <a:pt x="375" y="34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44" name="Freeform 34"/>
            <p:cNvSpPr>
              <a:spLocks noChangeArrowheads="1"/>
            </p:cNvSpPr>
            <p:nvPr/>
          </p:nvSpPr>
          <p:spPr bwMode="auto">
            <a:xfrm>
              <a:off x="5607050" y="3746500"/>
              <a:ext cx="157163" cy="168275"/>
            </a:xfrm>
            <a:custGeom>
              <a:avLst/>
              <a:gdLst>
                <a:gd name="T0" fmla="*/ 281 w 438"/>
                <a:gd name="T1" fmla="*/ 31 h 469"/>
                <a:gd name="T2" fmla="*/ 281 w 438"/>
                <a:gd name="T3" fmla="*/ 31 h 469"/>
                <a:gd name="T4" fmla="*/ 406 w 438"/>
                <a:gd name="T5" fmla="*/ 312 h 469"/>
                <a:gd name="T6" fmla="*/ 125 w 438"/>
                <a:gd name="T7" fmla="*/ 406 h 469"/>
                <a:gd name="T8" fmla="*/ 31 w 438"/>
                <a:gd name="T9" fmla="*/ 156 h 469"/>
                <a:gd name="T10" fmla="*/ 281 w 438"/>
                <a:gd name="T11" fmla="*/ 31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69">
                  <a:moveTo>
                    <a:pt x="281" y="31"/>
                  </a:moveTo>
                  <a:lnTo>
                    <a:pt x="281" y="31"/>
                  </a:lnTo>
                  <a:cubicBezTo>
                    <a:pt x="375" y="93"/>
                    <a:pt x="437" y="187"/>
                    <a:pt x="406" y="312"/>
                  </a:cubicBezTo>
                  <a:cubicBezTo>
                    <a:pt x="343" y="406"/>
                    <a:pt x="250" y="468"/>
                    <a:pt x="125" y="406"/>
                  </a:cubicBezTo>
                  <a:cubicBezTo>
                    <a:pt x="31" y="375"/>
                    <a:pt x="0" y="250"/>
                    <a:pt x="31" y="156"/>
                  </a:cubicBezTo>
                  <a:cubicBezTo>
                    <a:pt x="62" y="62"/>
                    <a:pt x="187" y="0"/>
                    <a:pt x="281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45" name="Freeform 35"/>
            <p:cNvSpPr>
              <a:spLocks noChangeArrowheads="1"/>
            </p:cNvSpPr>
            <p:nvPr/>
          </p:nvSpPr>
          <p:spPr bwMode="auto">
            <a:xfrm>
              <a:off x="3897313" y="4456113"/>
              <a:ext cx="168275" cy="158750"/>
            </a:xfrm>
            <a:custGeom>
              <a:avLst/>
              <a:gdLst>
                <a:gd name="T0" fmla="*/ 437 w 469"/>
                <a:gd name="T1" fmla="*/ 282 h 439"/>
                <a:gd name="T2" fmla="*/ 437 w 469"/>
                <a:gd name="T3" fmla="*/ 282 h 439"/>
                <a:gd name="T4" fmla="*/ 156 w 469"/>
                <a:gd name="T5" fmla="*/ 407 h 439"/>
                <a:gd name="T6" fmla="*/ 62 w 469"/>
                <a:gd name="T7" fmla="*/ 125 h 439"/>
                <a:gd name="T8" fmla="*/ 312 w 469"/>
                <a:gd name="T9" fmla="*/ 32 h 439"/>
                <a:gd name="T10" fmla="*/ 437 w 469"/>
                <a:gd name="T11" fmla="*/ 282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9" h="439">
                  <a:moveTo>
                    <a:pt x="437" y="282"/>
                  </a:moveTo>
                  <a:lnTo>
                    <a:pt x="437" y="282"/>
                  </a:lnTo>
                  <a:cubicBezTo>
                    <a:pt x="375" y="407"/>
                    <a:pt x="250" y="438"/>
                    <a:pt x="156" y="407"/>
                  </a:cubicBezTo>
                  <a:cubicBezTo>
                    <a:pt x="62" y="344"/>
                    <a:pt x="0" y="250"/>
                    <a:pt x="62" y="125"/>
                  </a:cubicBezTo>
                  <a:cubicBezTo>
                    <a:pt x="93" y="32"/>
                    <a:pt x="218" y="0"/>
                    <a:pt x="312" y="32"/>
                  </a:cubicBezTo>
                  <a:cubicBezTo>
                    <a:pt x="406" y="63"/>
                    <a:pt x="468" y="188"/>
                    <a:pt x="437" y="28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46" name="Freeform 36"/>
            <p:cNvSpPr>
              <a:spLocks noChangeArrowheads="1"/>
            </p:cNvSpPr>
            <p:nvPr/>
          </p:nvSpPr>
          <p:spPr bwMode="auto">
            <a:xfrm>
              <a:off x="6303963" y="5445125"/>
              <a:ext cx="169862" cy="169863"/>
            </a:xfrm>
            <a:custGeom>
              <a:avLst/>
              <a:gdLst>
                <a:gd name="T0" fmla="*/ 406 w 470"/>
                <a:gd name="T1" fmla="*/ 313 h 470"/>
                <a:gd name="T2" fmla="*/ 406 w 470"/>
                <a:gd name="T3" fmla="*/ 313 h 470"/>
                <a:gd name="T4" fmla="*/ 156 w 470"/>
                <a:gd name="T5" fmla="*/ 407 h 470"/>
                <a:gd name="T6" fmla="*/ 31 w 470"/>
                <a:gd name="T7" fmla="*/ 157 h 470"/>
                <a:gd name="T8" fmla="*/ 313 w 470"/>
                <a:gd name="T9" fmla="*/ 32 h 470"/>
                <a:gd name="T10" fmla="*/ 406 w 470"/>
                <a:gd name="T11" fmla="*/ 31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0" h="470">
                  <a:moveTo>
                    <a:pt x="406" y="313"/>
                  </a:moveTo>
                  <a:lnTo>
                    <a:pt x="406" y="313"/>
                  </a:lnTo>
                  <a:cubicBezTo>
                    <a:pt x="375" y="407"/>
                    <a:pt x="250" y="469"/>
                    <a:pt x="156" y="407"/>
                  </a:cubicBezTo>
                  <a:cubicBezTo>
                    <a:pt x="63" y="375"/>
                    <a:pt x="0" y="250"/>
                    <a:pt x="31" y="157"/>
                  </a:cubicBezTo>
                  <a:cubicBezTo>
                    <a:pt x="94" y="63"/>
                    <a:pt x="219" y="0"/>
                    <a:pt x="313" y="32"/>
                  </a:cubicBezTo>
                  <a:cubicBezTo>
                    <a:pt x="406" y="94"/>
                    <a:pt x="469" y="219"/>
                    <a:pt x="406" y="3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47" name="Freeform 37"/>
            <p:cNvSpPr>
              <a:spLocks noChangeArrowheads="1"/>
            </p:cNvSpPr>
            <p:nvPr/>
          </p:nvSpPr>
          <p:spPr bwMode="auto">
            <a:xfrm>
              <a:off x="6303963" y="4456113"/>
              <a:ext cx="169862" cy="158750"/>
            </a:xfrm>
            <a:custGeom>
              <a:avLst/>
              <a:gdLst>
                <a:gd name="T0" fmla="*/ 406 w 470"/>
                <a:gd name="T1" fmla="*/ 125 h 439"/>
                <a:gd name="T2" fmla="*/ 406 w 470"/>
                <a:gd name="T3" fmla="*/ 125 h 439"/>
                <a:gd name="T4" fmla="*/ 313 w 470"/>
                <a:gd name="T5" fmla="*/ 407 h 439"/>
                <a:gd name="T6" fmla="*/ 31 w 470"/>
                <a:gd name="T7" fmla="*/ 282 h 439"/>
                <a:gd name="T8" fmla="*/ 156 w 470"/>
                <a:gd name="T9" fmla="*/ 32 h 439"/>
                <a:gd name="T10" fmla="*/ 406 w 470"/>
                <a:gd name="T11" fmla="*/ 125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0" h="439">
                  <a:moveTo>
                    <a:pt x="406" y="125"/>
                  </a:moveTo>
                  <a:lnTo>
                    <a:pt x="406" y="125"/>
                  </a:lnTo>
                  <a:cubicBezTo>
                    <a:pt x="469" y="250"/>
                    <a:pt x="406" y="344"/>
                    <a:pt x="313" y="407"/>
                  </a:cubicBezTo>
                  <a:cubicBezTo>
                    <a:pt x="219" y="438"/>
                    <a:pt x="94" y="407"/>
                    <a:pt x="31" y="282"/>
                  </a:cubicBezTo>
                  <a:cubicBezTo>
                    <a:pt x="0" y="188"/>
                    <a:pt x="63" y="63"/>
                    <a:pt x="156" y="32"/>
                  </a:cubicBezTo>
                  <a:cubicBezTo>
                    <a:pt x="250" y="0"/>
                    <a:pt x="375" y="32"/>
                    <a:pt x="406" y="12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48" name="Freeform 38"/>
            <p:cNvSpPr>
              <a:spLocks noChangeArrowheads="1"/>
            </p:cNvSpPr>
            <p:nvPr/>
          </p:nvSpPr>
          <p:spPr bwMode="auto">
            <a:xfrm>
              <a:off x="4605338" y="3746500"/>
              <a:ext cx="158750" cy="168275"/>
            </a:xfrm>
            <a:custGeom>
              <a:avLst/>
              <a:gdLst>
                <a:gd name="T0" fmla="*/ 313 w 439"/>
                <a:gd name="T1" fmla="*/ 406 h 469"/>
                <a:gd name="T2" fmla="*/ 313 w 439"/>
                <a:gd name="T3" fmla="*/ 406 h 469"/>
                <a:gd name="T4" fmla="*/ 32 w 439"/>
                <a:gd name="T5" fmla="*/ 312 h 469"/>
                <a:gd name="T6" fmla="*/ 157 w 439"/>
                <a:gd name="T7" fmla="*/ 31 h 469"/>
                <a:gd name="T8" fmla="*/ 406 w 439"/>
                <a:gd name="T9" fmla="*/ 156 h 469"/>
                <a:gd name="T10" fmla="*/ 313 w 439"/>
                <a:gd name="T11" fmla="*/ 406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69">
                  <a:moveTo>
                    <a:pt x="313" y="406"/>
                  </a:moveTo>
                  <a:lnTo>
                    <a:pt x="313" y="406"/>
                  </a:lnTo>
                  <a:cubicBezTo>
                    <a:pt x="188" y="468"/>
                    <a:pt x="94" y="406"/>
                    <a:pt x="32" y="312"/>
                  </a:cubicBezTo>
                  <a:cubicBezTo>
                    <a:pt x="0" y="187"/>
                    <a:pt x="63" y="93"/>
                    <a:pt x="157" y="31"/>
                  </a:cubicBezTo>
                  <a:cubicBezTo>
                    <a:pt x="250" y="0"/>
                    <a:pt x="375" y="62"/>
                    <a:pt x="406" y="156"/>
                  </a:cubicBezTo>
                  <a:cubicBezTo>
                    <a:pt x="438" y="250"/>
                    <a:pt x="406" y="375"/>
                    <a:pt x="313" y="40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49" name="Freeform 39"/>
            <p:cNvSpPr>
              <a:spLocks noChangeArrowheads="1"/>
            </p:cNvSpPr>
            <p:nvPr/>
          </p:nvSpPr>
          <p:spPr bwMode="auto">
            <a:xfrm>
              <a:off x="5607050" y="6153150"/>
              <a:ext cx="157163" cy="158750"/>
            </a:xfrm>
            <a:custGeom>
              <a:avLst/>
              <a:gdLst>
                <a:gd name="T0" fmla="*/ 281 w 438"/>
                <a:gd name="T1" fmla="*/ 406 h 439"/>
                <a:gd name="T2" fmla="*/ 281 w 438"/>
                <a:gd name="T3" fmla="*/ 406 h 439"/>
                <a:gd name="T4" fmla="*/ 31 w 438"/>
                <a:gd name="T5" fmla="*/ 281 h 439"/>
                <a:gd name="T6" fmla="*/ 125 w 438"/>
                <a:gd name="T7" fmla="*/ 31 h 439"/>
                <a:gd name="T8" fmla="*/ 406 w 438"/>
                <a:gd name="T9" fmla="*/ 156 h 439"/>
                <a:gd name="T10" fmla="*/ 281 w 438"/>
                <a:gd name="T11" fmla="*/ 406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39">
                  <a:moveTo>
                    <a:pt x="281" y="406"/>
                  </a:moveTo>
                  <a:lnTo>
                    <a:pt x="281" y="406"/>
                  </a:lnTo>
                  <a:cubicBezTo>
                    <a:pt x="187" y="438"/>
                    <a:pt x="62" y="406"/>
                    <a:pt x="31" y="281"/>
                  </a:cubicBezTo>
                  <a:cubicBezTo>
                    <a:pt x="0" y="188"/>
                    <a:pt x="31" y="63"/>
                    <a:pt x="125" y="31"/>
                  </a:cubicBezTo>
                  <a:cubicBezTo>
                    <a:pt x="250" y="0"/>
                    <a:pt x="343" y="31"/>
                    <a:pt x="406" y="156"/>
                  </a:cubicBezTo>
                  <a:cubicBezTo>
                    <a:pt x="437" y="250"/>
                    <a:pt x="375" y="344"/>
                    <a:pt x="281" y="40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50" name="Freeform 40"/>
            <p:cNvSpPr>
              <a:spLocks noChangeArrowheads="1"/>
            </p:cNvSpPr>
            <p:nvPr/>
          </p:nvSpPr>
          <p:spPr bwMode="auto">
            <a:xfrm>
              <a:off x="5359400" y="6232525"/>
              <a:ext cx="158750" cy="146050"/>
            </a:xfrm>
            <a:custGeom>
              <a:avLst/>
              <a:gdLst>
                <a:gd name="T0" fmla="*/ 188 w 439"/>
                <a:gd name="T1" fmla="*/ 0 h 407"/>
                <a:gd name="T2" fmla="*/ 188 w 439"/>
                <a:gd name="T3" fmla="*/ 0 h 407"/>
                <a:gd name="T4" fmla="*/ 406 w 439"/>
                <a:gd name="T5" fmla="*/ 156 h 407"/>
                <a:gd name="T6" fmla="*/ 250 w 439"/>
                <a:gd name="T7" fmla="*/ 406 h 407"/>
                <a:gd name="T8" fmla="*/ 31 w 439"/>
                <a:gd name="T9" fmla="*/ 250 h 407"/>
                <a:gd name="T10" fmla="*/ 188 w 439"/>
                <a:gd name="T11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07">
                  <a:moveTo>
                    <a:pt x="188" y="0"/>
                  </a:moveTo>
                  <a:lnTo>
                    <a:pt x="188" y="0"/>
                  </a:lnTo>
                  <a:cubicBezTo>
                    <a:pt x="281" y="0"/>
                    <a:pt x="406" y="62"/>
                    <a:pt x="406" y="156"/>
                  </a:cubicBezTo>
                  <a:cubicBezTo>
                    <a:pt x="438" y="281"/>
                    <a:pt x="375" y="375"/>
                    <a:pt x="250" y="406"/>
                  </a:cubicBezTo>
                  <a:cubicBezTo>
                    <a:pt x="156" y="406"/>
                    <a:pt x="31" y="344"/>
                    <a:pt x="31" y="250"/>
                  </a:cubicBezTo>
                  <a:cubicBezTo>
                    <a:pt x="0" y="125"/>
                    <a:pt x="63" y="31"/>
                    <a:pt x="18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51" name="Freeform 41"/>
            <p:cNvSpPr>
              <a:spLocks noChangeArrowheads="1"/>
            </p:cNvSpPr>
            <p:nvPr/>
          </p:nvSpPr>
          <p:spPr bwMode="auto">
            <a:xfrm>
              <a:off x="4852988" y="3679825"/>
              <a:ext cx="157162" cy="158750"/>
            </a:xfrm>
            <a:custGeom>
              <a:avLst/>
              <a:gdLst>
                <a:gd name="T0" fmla="*/ 187 w 438"/>
                <a:gd name="T1" fmla="*/ 0 h 439"/>
                <a:gd name="T2" fmla="*/ 187 w 438"/>
                <a:gd name="T3" fmla="*/ 0 h 439"/>
                <a:gd name="T4" fmla="*/ 406 w 438"/>
                <a:gd name="T5" fmla="*/ 156 h 439"/>
                <a:gd name="T6" fmla="*/ 250 w 438"/>
                <a:gd name="T7" fmla="*/ 406 h 439"/>
                <a:gd name="T8" fmla="*/ 31 w 438"/>
                <a:gd name="T9" fmla="*/ 250 h 439"/>
                <a:gd name="T10" fmla="*/ 187 w 438"/>
                <a:gd name="T11" fmla="*/ 0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39">
                  <a:moveTo>
                    <a:pt x="187" y="0"/>
                  </a:moveTo>
                  <a:lnTo>
                    <a:pt x="187" y="0"/>
                  </a:lnTo>
                  <a:cubicBezTo>
                    <a:pt x="281" y="0"/>
                    <a:pt x="375" y="63"/>
                    <a:pt x="406" y="156"/>
                  </a:cubicBezTo>
                  <a:cubicBezTo>
                    <a:pt x="437" y="281"/>
                    <a:pt x="375" y="375"/>
                    <a:pt x="250" y="406"/>
                  </a:cubicBezTo>
                  <a:cubicBezTo>
                    <a:pt x="156" y="438"/>
                    <a:pt x="31" y="344"/>
                    <a:pt x="31" y="250"/>
                  </a:cubicBezTo>
                  <a:cubicBezTo>
                    <a:pt x="0" y="125"/>
                    <a:pt x="62" y="31"/>
                    <a:pt x="18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52" name="Freeform 42"/>
            <p:cNvSpPr>
              <a:spLocks noChangeArrowheads="1"/>
            </p:cNvSpPr>
            <p:nvPr/>
          </p:nvSpPr>
          <p:spPr bwMode="auto">
            <a:xfrm>
              <a:off x="6383338" y="4703763"/>
              <a:ext cx="157162" cy="146050"/>
            </a:xfrm>
            <a:custGeom>
              <a:avLst/>
              <a:gdLst>
                <a:gd name="T0" fmla="*/ 406 w 438"/>
                <a:gd name="T1" fmla="*/ 156 h 407"/>
                <a:gd name="T2" fmla="*/ 406 w 438"/>
                <a:gd name="T3" fmla="*/ 156 h 407"/>
                <a:gd name="T4" fmla="*/ 250 w 438"/>
                <a:gd name="T5" fmla="*/ 406 h 407"/>
                <a:gd name="T6" fmla="*/ 31 w 438"/>
                <a:gd name="T7" fmla="*/ 250 h 407"/>
                <a:gd name="T8" fmla="*/ 187 w 438"/>
                <a:gd name="T9" fmla="*/ 0 h 407"/>
                <a:gd name="T10" fmla="*/ 406 w 438"/>
                <a:gd name="T11" fmla="*/ 156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07">
                  <a:moveTo>
                    <a:pt x="406" y="156"/>
                  </a:moveTo>
                  <a:lnTo>
                    <a:pt x="406" y="156"/>
                  </a:lnTo>
                  <a:cubicBezTo>
                    <a:pt x="437" y="281"/>
                    <a:pt x="375" y="375"/>
                    <a:pt x="250" y="406"/>
                  </a:cubicBezTo>
                  <a:cubicBezTo>
                    <a:pt x="156" y="406"/>
                    <a:pt x="31" y="344"/>
                    <a:pt x="31" y="250"/>
                  </a:cubicBezTo>
                  <a:cubicBezTo>
                    <a:pt x="0" y="125"/>
                    <a:pt x="62" y="31"/>
                    <a:pt x="187" y="0"/>
                  </a:cubicBezTo>
                  <a:cubicBezTo>
                    <a:pt x="281" y="0"/>
                    <a:pt x="375" y="62"/>
                    <a:pt x="406" y="15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53" name="Freeform 43"/>
            <p:cNvSpPr>
              <a:spLocks noChangeArrowheads="1"/>
            </p:cNvSpPr>
            <p:nvPr/>
          </p:nvSpPr>
          <p:spPr bwMode="auto">
            <a:xfrm>
              <a:off x="5821363" y="3870325"/>
              <a:ext cx="169862" cy="158750"/>
            </a:xfrm>
            <a:custGeom>
              <a:avLst/>
              <a:gdLst>
                <a:gd name="T0" fmla="*/ 344 w 470"/>
                <a:gd name="T1" fmla="*/ 63 h 439"/>
                <a:gd name="T2" fmla="*/ 344 w 470"/>
                <a:gd name="T3" fmla="*/ 63 h 439"/>
                <a:gd name="T4" fmla="*/ 407 w 470"/>
                <a:gd name="T5" fmla="*/ 313 h 439"/>
                <a:gd name="T6" fmla="*/ 125 w 470"/>
                <a:gd name="T7" fmla="*/ 375 h 439"/>
                <a:gd name="T8" fmla="*/ 63 w 470"/>
                <a:gd name="T9" fmla="*/ 94 h 439"/>
                <a:gd name="T10" fmla="*/ 344 w 470"/>
                <a:gd name="T11" fmla="*/ 63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0" h="439">
                  <a:moveTo>
                    <a:pt x="344" y="63"/>
                  </a:moveTo>
                  <a:lnTo>
                    <a:pt x="344" y="63"/>
                  </a:lnTo>
                  <a:cubicBezTo>
                    <a:pt x="438" y="125"/>
                    <a:pt x="469" y="250"/>
                    <a:pt x="407" y="313"/>
                  </a:cubicBezTo>
                  <a:cubicBezTo>
                    <a:pt x="344" y="407"/>
                    <a:pt x="219" y="438"/>
                    <a:pt x="125" y="375"/>
                  </a:cubicBezTo>
                  <a:cubicBezTo>
                    <a:pt x="32" y="313"/>
                    <a:pt x="0" y="188"/>
                    <a:pt x="63" y="94"/>
                  </a:cubicBezTo>
                  <a:cubicBezTo>
                    <a:pt x="125" y="0"/>
                    <a:pt x="250" y="0"/>
                    <a:pt x="344" y="6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54" name="Freeform 44"/>
            <p:cNvSpPr>
              <a:spLocks noChangeArrowheads="1"/>
            </p:cNvSpPr>
            <p:nvPr/>
          </p:nvSpPr>
          <p:spPr bwMode="auto">
            <a:xfrm>
              <a:off x="4021138" y="4230688"/>
              <a:ext cx="169862" cy="158750"/>
            </a:xfrm>
            <a:custGeom>
              <a:avLst/>
              <a:gdLst>
                <a:gd name="T0" fmla="*/ 407 w 470"/>
                <a:gd name="T1" fmla="*/ 313 h 439"/>
                <a:gd name="T2" fmla="*/ 407 w 470"/>
                <a:gd name="T3" fmla="*/ 313 h 439"/>
                <a:gd name="T4" fmla="*/ 125 w 470"/>
                <a:gd name="T5" fmla="*/ 375 h 439"/>
                <a:gd name="T6" fmla="*/ 63 w 470"/>
                <a:gd name="T7" fmla="*/ 94 h 439"/>
                <a:gd name="T8" fmla="*/ 344 w 470"/>
                <a:gd name="T9" fmla="*/ 63 h 439"/>
                <a:gd name="T10" fmla="*/ 407 w 470"/>
                <a:gd name="T11" fmla="*/ 313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0" h="439">
                  <a:moveTo>
                    <a:pt x="407" y="313"/>
                  </a:moveTo>
                  <a:lnTo>
                    <a:pt x="407" y="313"/>
                  </a:lnTo>
                  <a:cubicBezTo>
                    <a:pt x="344" y="407"/>
                    <a:pt x="219" y="438"/>
                    <a:pt x="125" y="375"/>
                  </a:cubicBezTo>
                  <a:cubicBezTo>
                    <a:pt x="32" y="313"/>
                    <a:pt x="0" y="188"/>
                    <a:pt x="63" y="94"/>
                  </a:cubicBezTo>
                  <a:cubicBezTo>
                    <a:pt x="125" y="0"/>
                    <a:pt x="250" y="0"/>
                    <a:pt x="344" y="63"/>
                  </a:cubicBezTo>
                  <a:cubicBezTo>
                    <a:pt x="438" y="125"/>
                    <a:pt x="469" y="219"/>
                    <a:pt x="407" y="3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55" name="Freeform 45"/>
            <p:cNvSpPr>
              <a:spLocks noChangeArrowheads="1"/>
            </p:cNvSpPr>
            <p:nvPr/>
          </p:nvSpPr>
          <p:spPr bwMode="auto">
            <a:xfrm>
              <a:off x="6180138" y="5670550"/>
              <a:ext cx="169862" cy="169863"/>
            </a:xfrm>
            <a:custGeom>
              <a:avLst/>
              <a:gdLst>
                <a:gd name="T0" fmla="*/ 407 w 470"/>
                <a:gd name="T1" fmla="*/ 344 h 470"/>
                <a:gd name="T2" fmla="*/ 407 w 470"/>
                <a:gd name="T3" fmla="*/ 344 h 470"/>
                <a:gd name="T4" fmla="*/ 125 w 470"/>
                <a:gd name="T5" fmla="*/ 407 h 470"/>
                <a:gd name="T6" fmla="*/ 63 w 470"/>
                <a:gd name="T7" fmla="*/ 125 h 470"/>
                <a:gd name="T8" fmla="*/ 344 w 470"/>
                <a:gd name="T9" fmla="*/ 63 h 470"/>
                <a:gd name="T10" fmla="*/ 407 w 470"/>
                <a:gd name="T11" fmla="*/ 344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0" h="470">
                  <a:moveTo>
                    <a:pt x="407" y="344"/>
                  </a:moveTo>
                  <a:lnTo>
                    <a:pt x="407" y="344"/>
                  </a:lnTo>
                  <a:cubicBezTo>
                    <a:pt x="344" y="438"/>
                    <a:pt x="219" y="469"/>
                    <a:pt x="125" y="407"/>
                  </a:cubicBezTo>
                  <a:cubicBezTo>
                    <a:pt x="32" y="344"/>
                    <a:pt x="0" y="219"/>
                    <a:pt x="63" y="125"/>
                  </a:cubicBezTo>
                  <a:cubicBezTo>
                    <a:pt x="125" y="32"/>
                    <a:pt x="250" y="0"/>
                    <a:pt x="344" y="63"/>
                  </a:cubicBezTo>
                  <a:cubicBezTo>
                    <a:pt x="438" y="125"/>
                    <a:pt x="469" y="250"/>
                    <a:pt x="407" y="34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56" name="Freeform 46"/>
            <p:cNvSpPr>
              <a:spLocks noChangeArrowheads="1"/>
            </p:cNvSpPr>
            <p:nvPr/>
          </p:nvSpPr>
          <p:spPr bwMode="auto">
            <a:xfrm>
              <a:off x="5359400" y="3679825"/>
              <a:ext cx="158750" cy="158750"/>
            </a:xfrm>
            <a:custGeom>
              <a:avLst/>
              <a:gdLst>
                <a:gd name="T0" fmla="*/ 250 w 439"/>
                <a:gd name="T1" fmla="*/ 0 h 439"/>
                <a:gd name="T2" fmla="*/ 250 w 439"/>
                <a:gd name="T3" fmla="*/ 0 h 439"/>
                <a:gd name="T4" fmla="*/ 406 w 439"/>
                <a:gd name="T5" fmla="*/ 250 h 439"/>
                <a:gd name="T6" fmla="*/ 188 w 439"/>
                <a:gd name="T7" fmla="*/ 406 h 439"/>
                <a:gd name="T8" fmla="*/ 31 w 439"/>
                <a:gd name="T9" fmla="*/ 156 h 439"/>
                <a:gd name="T10" fmla="*/ 250 w 439"/>
                <a:gd name="T11" fmla="*/ 0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39">
                  <a:moveTo>
                    <a:pt x="250" y="0"/>
                  </a:moveTo>
                  <a:lnTo>
                    <a:pt x="250" y="0"/>
                  </a:lnTo>
                  <a:cubicBezTo>
                    <a:pt x="375" y="31"/>
                    <a:pt x="438" y="125"/>
                    <a:pt x="406" y="250"/>
                  </a:cubicBezTo>
                  <a:cubicBezTo>
                    <a:pt x="406" y="344"/>
                    <a:pt x="281" y="438"/>
                    <a:pt x="188" y="406"/>
                  </a:cubicBezTo>
                  <a:cubicBezTo>
                    <a:pt x="63" y="375"/>
                    <a:pt x="0" y="281"/>
                    <a:pt x="31" y="156"/>
                  </a:cubicBezTo>
                  <a:cubicBezTo>
                    <a:pt x="31" y="63"/>
                    <a:pt x="156" y="0"/>
                    <a:pt x="2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57" name="Freeform 47"/>
            <p:cNvSpPr>
              <a:spLocks noChangeArrowheads="1"/>
            </p:cNvSpPr>
            <p:nvPr/>
          </p:nvSpPr>
          <p:spPr bwMode="auto">
            <a:xfrm>
              <a:off x="3830638" y="4703763"/>
              <a:ext cx="157162" cy="146050"/>
            </a:xfrm>
            <a:custGeom>
              <a:avLst/>
              <a:gdLst>
                <a:gd name="T0" fmla="*/ 405 w 438"/>
                <a:gd name="T1" fmla="*/ 250 h 407"/>
                <a:gd name="T2" fmla="*/ 405 w 438"/>
                <a:gd name="T3" fmla="*/ 250 h 407"/>
                <a:gd name="T4" fmla="*/ 187 w 438"/>
                <a:gd name="T5" fmla="*/ 406 h 407"/>
                <a:gd name="T6" fmla="*/ 31 w 438"/>
                <a:gd name="T7" fmla="*/ 156 h 407"/>
                <a:gd name="T8" fmla="*/ 249 w 438"/>
                <a:gd name="T9" fmla="*/ 0 h 407"/>
                <a:gd name="T10" fmla="*/ 405 w 438"/>
                <a:gd name="T11" fmla="*/ 25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07">
                  <a:moveTo>
                    <a:pt x="405" y="250"/>
                  </a:moveTo>
                  <a:lnTo>
                    <a:pt x="405" y="250"/>
                  </a:lnTo>
                  <a:cubicBezTo>
                    <a:pt x="405" y="344"/>
                    <a:pt x="280" y="406"/>
                    <a:pt x="187" y="406"/>
                  </a:cubicBezTo>
                  <a:cubicBezTo>
                    <a:pt x="63" y="375"/>
                    <a:pt x="0" y="281"/>
                    <a:pt x="31" y="156"/>
                  </a:cubicBezTo>
                  <a:cubicBezTo>
                    <a:pt x="63" y="62"/>
                    <a:pt x="156" y="0"/>
                    <a:pt x="249" y="0"/>
                  </a:cubicBezTo>
                  <a:cubicBezTo>
                    <a:pt x="374" y="31"/>
                    <a:pt x="437" y="125"/>
                    <a:pt x="405" y="25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58" name="Freeform 48"/>
            <p:cNvSpPr>
              <a:spLocks noChangeArrowheads="1"/>
            </p:cNvSpPr>
            <p:nvPr/>
          </p:nvSpPr>
          <p:spPr bwMode="auto">
            <a:xfrm>
              <a:off x="6383338" y="5208588"/>
              <a:ext cx="157162" cy="158750"/>
            </a:xfrm>
            <a:custGeom>
              <a:avLst/>
              <a:gdLst>
                <a:gd name="T0" fmla="*/ 406 w 438"/>
                <a:gd name="T1" fmla="*/ 250 h 439"/>
                <a:gd name="T2" fmla="*/ 406 w 438"/>
                <a:gd name="T3" fmla="*/ 250 h 439"/>
                <a:gd name="T4" fmla="*/ 187 w 438"/>
                <a:gd name="T5" fmla="*/ 406 h 439"/>
                <a:gd name="T6" fmla="*/ 31 w 438"/>
                <a:gd name="T7" fmla="*/ 156 h 439"/>
                <a:gd name="T8" fmla="*/ 250 w 438"/>
                <a:gd name="T9" fmla="*/ 0 h 439"/>
                <a:gd name="T10" fmla="*/ 406 w 438"/>
                <a:gd name="T11" fmla="*/ 250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39">
                  <a:moveTo>
                    <a:pt x="406" y="250"/>
                  </a:moveTo>
                  <a:lnTo>
                    <a:pt x="406" y="250"/>
                  </a:lnTo>
                  <a:cubicBezTo>
                    <a:pt x="375" y="344"/>
                    <a:pt x="281" y="438"/>
                    <a:pt x="187" y="406"/>
                  </a:cubicBezTo>
                  <a:cubicBezTo>
                    <a:pt x="62" y="375"/>
                    <a:pt x="0" y="281"/>
                    <a:pt x="31" y="156"/>
                  </a:cubicBezTo>
                  <a:cubicBezTo>
                    <a:pt x="31" y="63"/>
                    <a:pt x="156" y="0"/>
                    <a:pt x="250" y="0"/>
                  </a:cubicBezTo>
                  <a:cubicBezTo>
                    <a:pt x="375" y="31"/>
                    <a:pt x="437" y="125"/>
                    <a:pt x="406" y="25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59" name="Freeform 49"/>
            <p:cNvSpPr>
              <a:spLocks noChangeArrowheads="1"/>
            </p:cNvSpPr>
            <p:nvPr/>
          </p:nvSpPr>
          <p:spPr bwMode="auto">
            <a:xfrm>
              <a:off x="6180138" y="4230688"/>
              <a:ext cx="169862" cy="158750"/>
            </a:xfrm>
            <a:custGeom>
              <a:avLst/>
              <a:gdLst>
                <a:gd name="T0" fmla="*/ 407 w 470"/>
                <a:gd name="T1" fmla="*/ 94 h 439"/>
                <a:gd name="T2" fmla="*/ 407 w 470"/>
                <a:gd name="T3" fmla="*/ 94 h 439"/>
                <a:gd name="T4" fmla="*/ 344 w 470"/>
                <a:gd name="T5" fmla="*/ 375 h 439"/>
                <a:gd name="T6" fmla="*/ 63 w 470"/>
                <a:gd name="T7" fmla="*/ 313 h 439"/>
                <a:gd name="T8" fmla="*/ 125 w 470"/>
                <a:gd name="T9" fmla="*/ 63 h 439"/>
                <a:gd name="T10" fmla="*/ 407 w 470"/>
                <a:gd name="T11" fmla="*/ 94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0" h="439">
                  <a:moveTo>
                    <a:pt x="407" y="94"/>
                  </a:moveTo>
                  <a:lnTo>
                    <a:pt x="407" y="94"/>
                  </a:lnTo>
                  <a:cubicBezTo>
                    <a:pt x="469" y="188"/>
                    <a:pt x="438" y="313"/>
                    <a:pt x="344" y="375"/>
                  </a:cubicBezTo>
                  <a:cubicBezTo>
                    <a:pt x="250" y="438"/>
                    <a:pt x="125" y="407"/>
                    <a:pt x="63" y="313"/>
                  </a:cubicBezTo>
                  <a:cubicBezTo>
                    <a:pt x="0" y="219"/>
                    <a:pt x="32" y="125"/>
                    <a:pt x="125" y="63"/>
                  </a:cubicBezTo>
                  <a:cubicBezTo>
                    <a:pt x="219" y="0"/>
                    <a:pt x="344" y="0"/>
                    <a:pt x="407" y="9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60" name="Freeform 50"/>
            <p:cNvSpPr>
              <a:spLocks noChangeArrowheads="1"/>
            </p:cNvSpPr>
            <p:nvPr/>
          </p:nvSpPr>
          <p:spPr bwMode="auto">
            <a:xfrm>
              <a:off x="4381500" y="3870325"/>
              <a:ext cx="158750" cy="158750"/>
            </a:xfrm>
            <a:custGeom>
              <a:avLst/>
              <a:gdLst>
                <a:gd name="T0" fmla="*/ 344 w 439"/>
                <a:gd name="T1" fmla="*/ 375 h 439"/>
                <a:gd name="T2" fmla="*/ 344 w 439"/>
                <a:gd name="T3" fmla="*/ 375 h 439"/>
                <a:gd name="T4" fmla="*/ 63 w 439"/>
                <a:gd name="T5" fmla="*/ 313 h 439"/>
                <a:gd name="T6" fmla="*/ 125 w 439"/>
                <a:gd name="T7" fmla="*/ 63 h 439"/>
                <a:gd name="T8" fmla="*/ 407 w 439"/>
                <a:gd name="T9" fmla="*/ 94 h 439"/>
                <a:gd name="T10" fmla="*/ 344 w 439"/>
                <a:gd name="T11" fmla="*/ 375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39">
                  <a:moveTo>
                    <a:pt x="344" y="375"/>
                  </a:moveTo>
                  <a:lnTo>
                    <a:pt x="344" y="375"/>
                  </a:lnTo>
                  <a:cubicBezTo>
                    <a:pt x="250" y="438"/>
                    <a:pt x="125" y="407"/>
                    <a:pt x="63" y="313"/>
                  </a:cubicBezTo>
                  <a:cubicBezTo>
                    <a:pt x="0" y="250"/>
                    <a:pt x="32" y="125"/>
                    <a:pt x="125" y="63"/>
                  </a:cubicBezTo>
                  <a:cubicBezTo>
                    <a:pt x="219" y="0"/>
                    <a:pt x="344" y="0"/>
                    <a:pt x="407" y="94"/>
                  </a:cubicBezTo>
                  <a:cubicBezTo>
                    <a:pt x="438" y="188"/>
                    <a:pt x="438" y="313"/>
                    <a:pt x="344" y="37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61" name="Freeform 51"/>
            <p:cNvSpPr>
              <a:spLocks noChangeArrowheads="1"/>
            </p:cNvSpPr>
            <p:nvPr/>
          </p:nvSpPr>
          <p:spPr bwMode="auto">
            <a:xfrm>
              <a:off x="5821363" y="6029325"/>
              <a:ext cx="169862" cy="169863"/>
            </a:xfrm>
            <a:custGeom>
              <a:avLst/>
              <a:gdLst>
                <a:gd name="T0" fmla="*/ 344 w 470"/>
                <a:gd name="T1" fmla="*/ 407 h 470"/>
                <a:gd name="T2" fmla="*/ 344 w 470"/>
                <a:gd name="T3" fmla="*/ 407 h 470"/>
                <a:gd name="T4" fmla="*/ 63 w 470"/>
                <a:gd name="T5" fmla="*/ 344 h 470"/>
                <a:gd name="T6" fmla="*/ 125 w 470"/>
                <a:gd name="T7" fmla="*/ 63 h 470"/>
                <a:gd name="T8" fmla="*/ 407 w 470"/>
                <a:gd name="T9" fmla="*/ 125 h 470"/>
                <a:gd name="T10" fmla="*/ 344 w 470"/>
                <a:gd name="T11" fmla="*/ 407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0" h="470">
                  <a:moveTo>
                    <a:pt x="344" y="407"/>
                  </a:moveTo>
                  <a:lnTo>
                    <a:pt x="344" y="407"/>
                  </a:lnTo>
                  <a:cubicBezTo>
                    <a:pt x="250" y="469"/>
                    <a:pt x="125" y="438"/>
                    <a:pt x="63" y="344"/>
                  </a:cubicBezTo>
                  <a:cubicBezTo>
                    <a:pt x="0" y="250"/>
                    <a:pt x="32" y="125"/>
                    <a:pt x="125" y="63"/>
                  </a:cubicBezTo>
                  <a:cubicBezTo>
                    <a:pt x="219" y="0"/>
                    <a:pt x="344" y="32"/>
                    <a:pt x="407" y="125"/>
                  </a:cubicBezTo>
                  <a:cubicBezTo>
                    <a:pt x="469" y="219"/>
                    <a:pt x="438" y="344"/>
                    <a:pt x="344" y="40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</p:grpSp>
      <p:sp>
        <p:nvSpPr>
          <p:cNvPr id="62" name="Oval 140"/>
          <p:cNvSpPr/>
          <p:nvPr/>
        </p:nvSpPr>
        <p:spPr>
          <a:xfrm>
            <a:off x="6140008" y="4226644"/>
            <a:ext cx="727775" cy="727775"/>
          </a:xfrm>
          <a:prstGeom prst="ellipse">
            <a:avLst/>
          </a:prstGeom>
          <a:solidFill>
            <a:srgbClr val="27BA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43600">
              <a:defRPr/>
            </a:pPr>
            <a:endParaRPr lang="en-US" sz="1075" dirty="0">
              <a:cs typeface="+mn-ea"/>
              <a:sym typeface="+mn-lt"/>
            </a:endParaRPr>
          </a:p>
        </p:txBody>
      </p:sp>
      <p:sp>
        <p:nvSpPr>
          <p:cNvPr id="63" name="Oval 146"/>
          <p:cNvSpPr/>
          <p:nvPr/>
        </p:nvSpPr>
        <p:spPr>
          <a:xfrm>
            <a:off x="5305884" y="1871102"/>
            <a:ext cx="727775" cy="727775"/>
          </a:xfrm>
          <a:prstGeom prst="ellipse">
            <a:avLst/>
          </a:prstGeom>
          <a:solidFill>
            <a:srgbClr val="0169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43600">
              <a:defRPr/>
            </a:pPr>
            <a:endParaRPr lang="en-US" sz="1075" dirty="0">
              <a:cs typeface="+mn-ea"/>
              <a:sym typeface="+mn-lt"/>
            </a:endParaRPr>
          </a:p>
        </p:txBody>
      </p:sp>
      <p:grpSp>
        <p:nvGrpSpPr>
          <p:cNvPr id="69" name="Group 4698"/>
          <p:cNvGrpSpPr>
            <a:grpSpLocks/>
          </p:cNvGrpSpPr>
          <p:nvPr/>
        </p:nvGrpSpPr>
        <p:grpSpPr bwMode="auto">
          <a:xfrm>
            <a:off x="5471251" y="1997004"/>
            <a:ext cx="450849" cy="441740"/>
            <a:chOff x="5427663" y="4046537"/>
            <a:chExt cx="395287" cy="387350"/>
          </a:xfrm>
          <a:solidFill>
            <a:schemeClr val="bg1"/>
          </a:solidFill>
        </p:grpSpPr>
        <p:sp>
          <p:nvSpPr>
            <p:cNvPr id="70" name="Freeform 418"/>
            <p:cNvSpPr>
              <a:spLocks noChangeArrowheads="1"/>
            </p:cNvSpPr>
            <p:nvPr/>
          </p:nvSpPr>
          <p:spPr bwMode="auto">
            <a:xfrm>
              <a:off x="5635625" y="4046537"/>
              <a:ext cx="187325" cy="184150"/>
            </a:xfrm>
            <a:custGeom>
              <a:avLst/>
              <a:gdLst>
                <a:gd name="T0" fmla="*/ 301 w 520"/>
                <a:gd name="T1" fmla="*/ 75 h 511"/>
                <a:gd name="T2" fmla="*/ 444 w 520"/>
                <a:gd name="T3" fmla="*/ 217 h 511"/>
                <a:gd name="T4" fmla="*/ 394 w 520"/>
                <a:gd name="T5" fmla="*/ 267 h 511"/>
                <a:gd name="T6" fmla="*/ 327 w 520"/>
                <a:gd name="T7" fmla="*/ 200 h 511"/>
                <a:gd name="T8" fmla="*/ 301 w 520"/>
                <a:gd name="T9" fmla="*/ 225 h 511"/>
                <a:gd name="T10" fmla="*/ 368 w 520"/>
                <a:gd name="T11" fmla="*/ 292 h 511"/>
                <a:gd name="T12" fmla="*/ 335 w 520"/>
                <a:gd name="T13" fmla="*/ 326 h 511"/>
                <a:gd name="T14" fmla="*/ 293 w 520"/>
                <a:gd name="T15" fmla="*/ 275 h 511"/>
                <a:gd name="T16" fmla="*/ 268 w 520"/>
                <a:gd name="T17" fmla="*/ 309 h 511"/>
                <a:gd name="T18" fmla="*/ 310 w 520"/>
                <a:gd name="T19" fmla="*/ 351 h 511"/>
                <a:gd name="T20" fmla="*/ 268 w 520"/>
                <a:gd name="T21" fmla="*/ 393 h 511"/>
                <a:gd name="T22" fmla="*/ 201 w 520"/>
                <a:gd name="T23" fmla="*/ 326 h 511"/>
                <a:gd name="T24" fmla="*/ 168 w 520"/>
                <a:gd name="T25" fmla="*/ 351 h 511"/>
                <a:gd name="T26" fmla="*/ 243 w 520"/>
                <a:gd name="T27" fmla="*/ 418 h 511"/>
                <a:gd name="T28" fmla="*/ 209 w 520"/>
                <a:gd name="T29" fmla="*/ 443 h 511"/>
                <a:gd name="T30" fmla="*/ 168 w 520"/>
                <a:gd name="T31" fmla="*/ 401 h 511"/>
                <a:gd name="T32" fmla="*/ 134 w 520"/>
                <a:gd name="T33" fmla="*/ 426 h 511"/>
                <a:gd name="T34" fmla="*/ 218 w 520"/>
                <a:gd name="T35" fmla="*/ 510 h 511"/>
                <a:gd name="T36" fmla="*/ 519 w 520"/>
                <a:gd name="T37" fmla="*/ 217 h 511"/>
                <a:gd name="T38" fmla="*/ 301 w 520"/>
                <a:gd name="T39" fmla="*/ 0 h 511"/>
                <a:gd name="T40" fmla="*/ 0 w 520"/>
                <a:gd name="T41" fmla="*/ 292 h 511"/>
                <a:gd name="T42" fmla="*/ 34 w 520"/>
                <a:gd name="T43" fmla="*/ 334 h 511"/>
                <a:gd name="T44" fmla="*/ 301 w 520"/>
                <a:gd name="T45" fmla="*/ 75 h 511"/>
                <a:gd name="T46" fmla="*/ 301 w 520"/>
                <a:gd name="T47" fmla="*/ 75 h 511"/>
                <a:gd name="T48" fmla="*/ 301 w 520"/>
                <a:gd name="T49" fmla="*/ 75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20" h="511">
                  <a:moveTo>
                    <a:pt x="301" y="75"/>
                  </a:moveTo>
                  <a:lnTo>
                    <a:pt x="444" y="217"/>
                  </a:lnTo>
                  <a:lnTo>
                    <a:pt x="394" y="267"/>
                  </a:lnTo>
                  <a:lnTo>
                    <a:pt x="327" y="200"/>
                  </a:lnTo>
                  <a:lnTo>
                    <a:pt x="301" y="225"/>
                  </a:lnTo>
                  <a:lnTo>
                    <a:pt x="368" y="292"/>
                  </a:lnTo>
                  <a:lnTo>
                    <a:pt x="335" y="326"/>
                  </a:lnTo>
                  <a:lnTo>
                    <a:pt x="293" y="275"/>
                  </a:lnTo>
                  <a:lnTo>
                    <a:pt x="268" y="309"/>
                  </a:lnTo>
                  <a:lnTo>
                    <a:pt x="310" y="351"/>
                  </a:lnTo>
                  <a:lnTo>
                    <a:pt x="268" y="393"/>
                  </a:lnTo>
                  <a:lnTo>
                    <a:pt x="201" y="326"/>
                  </a:lnTo>
                  <a:lnTo>
                    <a:pt x="168" y="351"/>
                  </a:lnTo>
                  <a:lnTo>
                    <a:pt x="243" y="418"/>
                  </a:lnTo>
                  <a:lnTo>
                    <a:pt x="209" y="443"/>
                  </a:lnTo>
                  <a:lnTo>
                    <a:pt x="168" y="401"/>
                  </a:lnTo>
                  <a:lnTo>
                    <a:pt x="134" y="426"/>
                  </a:lnTo>
                  <a:lnTo>
                    <a:pt x="218" y="510"/>
                  </a:lnTo>
                  <a:lnTo>
                    <a:pt x="519" y="217"/>
                  </a:lnTo>
                  <a:lnTo>
                    <a:pt x="301" y="0"/>
                  </a:lnTo>
                  <a:lnTo>
                    <a:pt x="0" y="292"/>
                  </a:lnTo>
                  <a:lnTo>
                    <a:pt x="34" y="334"/>
                  </a:lnTo>
                  <a:lnTo>
                    <a:pt x="301" y="75"/>
                  </a:lnTo>
                  <a:close/>
                  <a:moveTo>
                    <a:pt x="301" y="75"/>
                  </a:moveTo>
                  <a:lnTo>
                    <a:pt x="301" y="75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71" name="Freeform 419"/>
            <p:cNvSpPr>
              <a:spLocks noChangeArrowheads="1"/>
            </p:cNvSpPr>
            <p:nvPr/>
          </p:nvSpPr>
          <p:spPr bwMode="auto">
            <a:xfrm>
              <a:off x="5635625" y="4046537"/>
              <a:ext cx="187325" cy="184150"/>
            </a:xfrm>
            <a:custGeom>
              <a:avLst/>
              <a:gdLst>
                <a:gd name="T0" fmla="*/ 301 w 520"/>
                <a:gd name="T1" fmla="*/ 75 h 511"/>
                <a:gd name="T2" fmla="*/ 444 w 520"/>
                <a:gd name="T3" fmla="*/ 217 h 511"/>
                <a:gd name="T4" fmla="*/ 394 w 520"/>
                <a:gd name="T5" fmla="*/ 267 h 511"/>
                <a:gd name="T6" fmla="*/ 327 w 520"/>
                <a:gd name="T7" fmla="*/ 200 h 511"/>
                <a:gd name="T8" fmla="*/ 301 w 520"/>
                <a:gd name="T9" fmla="*/ 225 h 511"/>
                <a:gd name="T10" fmla="*/ 368 w 520"/>
                <a:gd name="T11" fmla="*/ 292 h 511"/>
                <a:gd name="T12" fmla="*/ 335 w 520"/>
                <a:gd name="T13" fmla="*/ 326 h 511"/>
                <a:gd name="T14" fmla="*/ 293 w 520"/>
                <a:gd name="T15" fmla="*/ 275 h 511"/>
                <a:gd name="T16" fmla="*/ 268 w 520"/>
                <a:gd name="T17" fmla="*/ 309 h 511"/>
                <a:gd name="T18" fmla="*/ 310 w 520"/>
                <a:gd name="T19" fmla="*/ 351 h 511"/>
                <a:gd name="T20" fmla="*/ 268 w 520"/>
                <a:gd name="T21" fmla="*/ 393 h 511"/>
                <a:gd name="T22" fmla="*/ 201 w 520"/>
                <a:gd name="T23" fmla="*/ 326 h 511"/>
                <a:gd name="T24" fmla="*/ 168 w 520"/>
                <a:gd name="T25" fmla="*/ 351 h 511"/>
                <a:gd name="T26" fmla="*/ 243 w 520"/>
                <a:gd name="T27" fmla="*/ 418 h 511"/>
                <a:gd name="T28" fmla="*/ 209 w 520"/>
                <a:gd name="T29" fmla="*/ 443 h 511"/>
                <a:gd name="T30" fmla="*/ 168 w 520"/>
                <a:gd name="T31" fmla="*/ 401 h 511"/>
                <a:gd name="T32" fmla="*/ 134 w 520"/>
                <a:gd name="T33" fmla="*/ 426 h 511"/>
                <a:gd name="T34" fmla="*/ 218 w 520"/>
                <a:gd name="T35" fmla="*/ 510 h 511"/>
                <a:gd name="T36" fmla="*/ 519 w 520"/>
                <a:gd name="T37" fmla="*/ 217 h 511"/>
                <a:gd name="T38" fmla="*/ 301 w 520"/>
                <a:gd name="T39" fmla="*/ 0 h 511"/>
                <a:gd name="T40" fmla="*/ 0 w 520"/>
                <a:gd name="T41" fmla="*/ 292 h 511"/>
                <a:gd name="T42" fmla="*/ 34 w 520"/>
                <a:gd name="T43" fmla="*/ 334 h 511"/>
                <a:gd name="T44" fmla="*/ 301 w 520"/>
                <a:gd name="T45" fmla="*/ 75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0" h="511">
                  <a:moveTo>
                    <a:pt x="301" y="75"/>
                  </a:moveTo>
                  <a:lnTo>
                    <a:pt x="444" y="217"/>
                  </a:lnTo>
                  <a:lnTo>
                    <a:pt x="394" y="267"/>
                  </a:lnTo>
                  <a:lnTo>
                    <a:pt x="327" y="200"/>
                  </a:lnTo>
                  <a:lnTo>
                    <a:pt x="301" y="225"/>
                  </a:lnTo>
                  <a:lnTo>
                    <a:pt x="368" y="292"/>
                  </a:lnTo>
                  <a:lnTo>
                    <a:pt x="335" y="326"/>
                  </a:lnTo>
                  <a:lnTo>
                    <a:pt x="293" y="275"/>
                  </a:lnTo>
                  <a:lnTo>
                    <a:pt x="268" y="309"/>
                  </a:lnTo>
                  <a:lnTo>
                    <a:pt x="310" y="351"/>
                  </a:lnTo>
                  <a:lnTo>
                    <a:pt x="268" y="393"/>
                  </a:lnTo>
                  <a:lnTo>
                    <a:pt x="201" y="326"/>
                  </a:lnTo>
                  <a:lnTo>
                    <a:pt x="168" y="351"/>
                  </a:lnTo>
                  <a:lnTo>
                    <a:pt x="243" y="418"/>
                  </a:lnTo>
                  <a:lnTo>
                    <a:pt x="209" y="443"/>
                  </a:lnTo>
                  <a:lnTo>
                    <a:pt x="168" y="401"/>
                  </a:lnTo>
                  <a:lnTo>
                    <a:pt x="134" y="426"/>
                  </a:lnTo>
                  <a:lnTo>
                    <a:pt x="218" y="510"/>
                  </a:lnTo>
                  <a:lnTo>
                    <a:pt x="519" y="217"/>
                  </a:lnTo>
                  <a:lnTo>
                    <a:pt x="301" y="0"/>
                  </a:lnTo>
                  <a:lnTo>
                    <a:pt x="0" y="292"/>
                  </a:lnTo>
                  <a:lnTo>
                    <a:pt x="34" y="334"/>
                  </a:lnTo>
                  <a:lnTo>
                    <a:pt x="301" y="7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72" name="Freeform 420"/>
            <p:cNvSpPr>
              <a:spLocks noChangeArrowheads="1"/>
            </p:cNvSpPr>
            <p:nvPr/>
          </p:nvSpPr>
          <p:spPr bwMode="auto">
            <a:xfrm>
              <a:off x="5743575" y="4073524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73" name="Freeform 421"/>
            <p:cNvSpPr>
              <a:spLocks noChangeArrowheads="1"/>
            </p:cNvSpPr>
            <p:nvPr/>
          </p:nvSpPr>
          <p:spPr bwMode="auto">
            <a:xfrm>
              <a:off x="5427663" y="4229099"/>
              <a:ext cx="204787" cy="204788"/>
            </a:xfrm>
            <a:custGeom>
              <a:avLst/>
              <a:gdLst>
                <a:gd name="T0" fmla="*/ 451 w 569"/>
                <a:gd name="T1" fmla="*/ 158 h 569"/>
                <a:gd name="T2" fmla="*/ 501 w 569"/>
                <a:gd name="T3" fmla="*/ 209 h 569"/>
                <a:gd name="T4" fmla="*/ 468 w 569"/>
                <a:gd name="T5" fmla="*/ 251 h 569"/>
                <a:gd name="T6" fmla="*/ 393 w 569"/>
                <a:gd name="T7" fmla="*/ 175 h 569"/>
                <a:gd name="T8" fmla="*/ 368 w 569"/>
                <a:gd name="T9" fmla="*/ 200 h 569"/>
                <a:gd name="T10" fmla="*/ 443 w 569"/>
                <a:gd name="T11" fmla="*/ 275 h 569"/>
                <a:gd name="T12" fmla="*/ 409 w 569"/>
                <a:gd name="T13" fmla="*/ 309 h 569"/>
                <a:gd name="T14" fmla="*/ 359 w 569"/>
                <a:gd name="T15" fmla="*/ 251 h 569"/>
                <a:gd name="T16" fmla="*/ 334 w 569"/>
                <a:gd name="T17" fmla="*/ 284 h 569"/>
                <a:gd name="T18" fmla="*/ 384 w 569"/>
                <a:gd name="T19" fmla="*/ 334 h 569"/>
                <a:gd name="T20" fmla="*/ 342 w 569"/>
                <a:gd name="T21" fmla="*/ 376 h 569"/>
                <a:gd name="T22" fmla="*/ 267 w 569"/>
                <a:gd name="T23" fmla="*/ 301 h 569"/>
                <a:gd name="T24" fmla="*/ 234 w 569"/>
                <a:gd name="T25" fmla="*/ 326 h 569"/>
                <a:gd name="T26" fmla="*/ 309 w 569"/>
                <a:gd name="T27" fmla="*/ 401 h 569"/>
                <a:gd name="T28" fmla="*/ 284 w 569"/>
                <a:gd name="T29" fmla="*/ 434 h 569"/>
                <a:gd name="T30" fmla="*/ 234 w 569"/>
                <a:gd name="T31" fmla="*/ 376 h 569"/>
                <a:gd name="T32" fmla="*/ 200 w 569"/>
                <a:gd name="T33" fmla="*/ 409 h 569"/>
                <a:gd name="T34" fmla="*/ 250 w 569"/>
                <a:gd name="T35" fmla="*/ 459 h 569"/>
                <a:gd name="T36" fmla="*/ 217 w 569"/>
                <a:gd name="T37" fmla="*/ 493 h 569"/>
                <a:gd name="T38" fmla="*/ 75 w 569"/>
                <a:gd name="T39" fmla="*/ 351 h 569"/>
                <a:gd name="T40" fmla="*/ 393 w 569"/>
                <a:gd name="T41" fmla="*/ 41 h 569"/>
                <a:gd name="T42" fmla="*/ 351 w 569"/>
                <a:gd name="T43" fmla="*/ 0 h 569"/>
                <a:gd name="T44" fmla="*/ 0 w 569"/>
                <a:gd name="T45" fmla="*/ 351 h 569"/>
                <a:gd name="T46" fmla="*/ 217 w 569"/>
                <a:gd name="T47" fmla="*/ 568 h 569"/>
                <a:gd name="T48" fmla="*/ 568 w 569"/>
                <a:gd name="T49" fmla="*/ 225 h 569"/>
                <a:gd name="T50" fmla="*/ 484 w 569"/>
                <a:gd name="T51" fmla="*/ 133 h 569"/>
                <a:gd name="T52" fmla="*/ 451 w 569"/>
                <a:gd name="T53" fmla="*/ 158 h 569"/>
                <a:gd name="T54" fmla="*/ 451 w 569"/>
                <a:gd name="T55" fmla="*/ 158 h 569"/>
                <a:gd name="T56" fmla="*/ 451 w 569"/>
                <a:gd name="T57" fmla="*/ 158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69" h="569">
                  <a:moveTo>
                    <a:pt x="451" y="158"/>
                  </a:moveTo>
                  <a:lnTo>
                    <a:pt x="501" y="209"/>
                  </a:lnTo>
                  <a:lnTo>
                    <a:pt x="468" y="251"/>
                  </a:lnTo>
                  <a:lnTo>
                    <a:pt x="393" y="175"/>
                  </a:lnTo>
                  <a:lnTo>
                    <a:pt x="368" y="200"/>
                  </a:lnTo>
                  <a:lnTo>
                    <a:pt x="443" y="275"/>
                  </a:lnTo>
                  <a:lnTo>
                    <a:pt x="409" y="309"/>
                  </a:lnTo>
                  <a:lnTo>
                    <a:pt x="359" y="251"/>
                  </a:lnTo>
                  <a:lnTo>
                    <a:pt x="334" y="284"/>
                  </a:lnTo>
                  <a:lnTo>
                    <a:pt x="384" y="334"/>
                  </a:lnTo>
                  <a:lnTo>
                    <a:pt x="342" y="376"/>
                  </a:lnTo>
                  <a:lnTo>
                    <a:pt x="267" y="301"/>
                  </a:lnTo>
                  <a:lnTo>
                    <a:pt x="234" y="326"/>
                  </a:lnTo>
                  <a:lnTo>
                    <a:pt x="309" y="401"/>
                  </a:lnTo>
                  <a:lnTo>
                    <a:pt x="284" y="434"/>
                  </a:lnTo>
                  <a:lnTo>
                    <a:pt x="234" y="376"/>
                  </a:lnTo>
                  <a:lnTo>
                    <a:pt x="200" y="409"/>
                  </a:lnTo>
                  <a:lnTo>
                    <a:pt x="250" y="459"/>
                  </a:lnTo>
                  <a:lnTo>
                    <a:pt x="217" y="493"/>
                  </a:lnTo>
                  <a:lnTo>
                    <a:pt x="75" y="351"/>
                  </a:lnTo>
                  <a:lnTo>
                    <a:pt x="393" y="41"/>
                  </a:lnTo>
                  <a:lnTo>
                    <a:pt x="351" y="0"/>
                  </a:lnTo>
                  <a:lnTo>
                    <a:pt x="0" y="351"/>
                  </a:lnTo>
                  <a:lnTo>
                    <a:pt x="217" y="568"/>
                  </a:lnTo>
                  <a:lnTo>
                    <a:pt x="568" y="225"/>
                  </a:lnTo>
                  <a:lnTo>
                    <a:pt x="484" y="133"/>
                  </a:lnTo>
                  <a:lnTo>
                    <a:pt x="451" y="158"/>
                  </a:lnTo>
                  <a:close/>
                  <a:moveTo>
                    <a:pt x="451" y="158"/>
                  </a:moveTo>
                  <a:lnTo>
                    <a:pt x="451" y="15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74" name="Freeform 422"/>
            <p:cNvSpPr>
              <a:spLocks noChangeArrowheads="1"/>
            </p:cNvSpPr>
            <p:nvPr/>
          </p:nvSpPr>
          <p:spPr bwMode="auto">
            <a:xfrm>
              <a:off x="5427663" y="4229099"/>
              <a:ext cx="204787" cy="204788"/>
            </a:xfrm>
            <a:custGeom>
              <a:avLst/>
              <a:gdLst>
                <a:gd name="T0" fmla="*/ 451 w 569"/>
                <a:gd name="T1" fmla="*/ 158 h 569"/>
                <a:gd name="T2" fmla="*/ 501 w 569"/>
                <a:gd name="T3" fmla="*/ 209 h 569"/>
                <a:gd name="T4" fmla="*/ 468 w 569"/>
                <a:gd name="T5" fmla="*/ 251 h 569"/>
                <a:gd name="T6" fmla="*/ 393 w 569"/>
                <a:gd name="T7" fmla="*/ 175 h 569"/>
                <a:gd name="T8" fmla="*/ 368 w 569"/>
                <a:gd name="T9" fmla="*/ 200 h 569"/>
                <a:gd name="T10" fmla="*/ 443 w 569"/>
                <a:gd name="T11" fmla="*/ 275 h 569"/>
                <a:gd name="T12" fmla="*/ 409 w 569"/>
                <a:gd name="T13" fmla="*/ 309 h 569"/>
                <a:gd name="T14" fmla="*/ 359 w 569"/>
                <a:gd name="T15" fmla="*/ 251 h 569"/>
                <a:gd name="T16" fmla="*/ 334 w 569"/>
                <a:gd name="T17" fmla="*/ 284 h 569"/>
                <a:gd name="T18" fmla="*/ 384 w 569"/>
                <a:gd name="T19" fmla="*/ 334 h 569"/>
                <a:gd name="T20" fmla="*/ 342 w 569"/>
                <a:gd name="T21" fmla="*/ 376 h 569"/>
                <a:gd name="T22" fmla="*/ 267 w 569"/>
                <a:gd name="T23" fmla="*/ 301 h 569"/>
                <a:gd name="T24" fmla="*/ 234 w 569"/>
                <a:gd name="T25" fmla="*/ 326 h 569"/>
                <a:gd name="T26" fmla="*/ 309 w 569"/>
                <a:gd name="T27" fmla="*/ 401 h 569"/>
                <a:gd name="T28" fmla="*/ 284 w 569"/>
                <a:gd name="T29" fmla="*/ 434 h 569"/>
                <a:gd name="T30" fmla="*/ 234 w 569"/>
                <a:gd name="T31" fmla="*/ 376 h 569"/>
                <a:gd name="T32" fmla="*/ 200 w 569"/>
                <a:gd name="T33" fmla="*/ 409 h 569"/>
                <a:gd name="T34" fmla="*/ 250 w 569"/>
                <a:gd name="T35" fmla="*/ 459 h 569"/>
                <a:gd name="T36" fmla="*/ 217 w 569"/>
                <a:gd name="T37" fmla="*/ 493 h 569"/>
                <a:gd name="T38" fmla="*/ 75 w 569"/>
                <a:gd name="T39" fmla="*/ 351 h 569"/>
                <a:gd name="T40" fmla="*/ 393 w 569"/>
                <a:gd name="T41" fmla="*/ 41 h 569"/>
                <a:gd name="T42" fmla="*/ 351 w 569"/>
                <a:gd name="T43" fmla="*/ 0 h 569"/>
                <a:gd name="T44" fmla="*/ 0 w 569"/>
                <a:gd name="T45" fmla="*/ 351 h 569"/>
                <a:gd name="T46" fmla="*/ 217 w 569"/>
                <a:gd name="T47" fmla="*/ 568 h 569"/>
                <a:gd name="T48" fmla="*/ 568 w 569"/>
                <a:gd name="T49" fmla="*/ 225 h 569"/>
                <a:gd name="T50" fmla="*/ 484 w 569"/>
                <a:gd name="T51" fmla="*/ 133 h 569"/>
                <a:gd name="T52" fmla="*/ 451 w 569"/>
                <a:gd name="T53" fmla="*/ 158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9" h="569">
                  <a:moveTo>
                    <a:pt x="451" y="158"/>
                  </a:moveTo>
                  <a:lnTo>
                    <a:pt x="501" y="209"/>
                  </a:lnTo>
                  <a:lnTo>
                    <a:pt x="468" y="251"/>
                  </a:lnTo>
                  <a:lnTo>
                    <a:pt x="393" y="175"/>
                  </a:lnTo>
                  <a:lnTo>
                    <a:pt x="368" y="200"/>
                  </a:lnTo>
                  <a:lnTo>
                    <a:pt x="443" y="275"/>
                  </a:lnTo>
                  <a:lnTo>
                    <a:pt x="409" y="309"/>
                  </a:lnTo>
                  <a:lnTo>
                    <a:pt x="359" y="251"/>
                  </a:lnTo>
                  <a:lnTo>
                    <a:pt x="334" y="284"/>
                  </a:lnTo>
                  <a:lnTo>
                    <a:pt x="384" y="334"/>
                  </a:lnTo>
                  <a:lnTo>
                    <a:pt x="342" y="376"/>
                  </a:lnTo>
                  <a:lnTo>
                    <a:pt x="267" y="301"/>
                  </a:lnTo>
                  <a:lnTo>
                    <a:pt x="234" y="326"/>
                  </a:lnTo>
                  <a:lnTo>
                    <a:pt x="309" y="401"/>
                  </a:lnTo>
                  <a:lnTo>
                    <a:pt x="284" y="434"/>
                  </a:lnTo>
                  <a:lnTo>
                    <a:pt x="234" y="376"/>
                  </a:lnTo>
                  <a:lnTo>
                    <a:pt x="200" y="409"/>
                  </a:lnTo>
                  <a:lnTo>
                    <a:pt x="250" y="459"/>
                  </a:lnTo>
                  <a:lnTo>
                    <a:pt x="217" y="493"/>
                  </a:lnTo>
                  <a:lnTo>
                    <a:pt x="75" y="351"/>
                  </a:lnTo>
                  <a:lnTo>
                    <a:pt x="393" y="41"/>
                  </a:lnTo>
                  <a:lnTo>
                    <a:pt x="351" y="0"/>
                  </a:lnTo>
                  <a:lnTo>
                    <a:pt x="0" y="351"/>
                  </a:lnTo>
                  <a:lnTo>
                    <a:pt x="217" y="568"/>
                  </a:lnTo>
                  <a:lnTo>
                    <a:pt x="568" y="225"/>
                  </a:lnTo>
                  <a:lnTo>
                    <a:pt x="484" y="133"/>
                  </a:lnTo>
                  <a:lnTo>
                    <a:pt x="451" y="15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75" name="Freeform 423"/>
            <p:cNvSpPr>
              <a:spLocks noChangeArrowheads="1"/>
            </p:cNvSpPr>
            <p:nvPr/>
          </p:nvSpPr>
          <p:spPr bwMode="auto">
            <a:xfrm>
              <a:off x="5591175" y="4286249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76" name="Freeform 424"/>
            <p:cNvSpPr>
              <a:spLocks noChangeArrowheads="1"/>
            </p:cNvSpPr>
            <p:nvPr/>
          </p:nvSpPr>
          <p:spPr bwMode="auto">
            <a:xfrm>
              <a:off x="5473700" y="4070349"/>
              <a:ext cx="312738" cy="319088"/>
            </a:xfrm>
            <a:custGeom>
              <a:avLst/>
              <a:gdLst>
                <a:gd name="T0" fmla="*/ 318 w 870"/>
                <a:gd name="T1" fmla="*/ 142 h 887"/>
                <a:gd name="T2" fmla="*/ 167 w 870"/>
                <a:gd name="T3" fmla="*/ 0 h 887"/>
                <a:gd name="T4" fmla="*/ 0 w 870"/>
                <a:gd name="T5" fmla="*/ 167 h 887"/>
                <a:gd name="T6" fmla="*/ 142 w 870"/>
                <a:gd name="T7" fmla="*/ 317 h 887"/>
                <a:gd name="T8" fmla="*/ 594 w 870"/>
                <a:gd name="T9" fmla="*/ 760 h 887"/>
                <a:gd name="T10" fmla="*/ 869 w 870"/>
                <a:gd name="T11" fmla="*/ 886 h 887"/>
                <a:gd name="T12" fmla="*/ 769 w 870"/>
                <a:gd name="T13" fmla="*/ 601 h 887"/>
                <a:gd name="T14" fmla="*/ 318 w 870"/>
                <a:gd name="T15" fmla="*/ 142 h 887"/>
                <a:gd name="T16" fmla="*/ 117 w 870"/>
                <a:gd name="T17" fmla="*/ 225 h 887"/>
                <a:gd name="T18" fmla="*/ 58 w 870"/>
                <a:gd name="T19" fmla="*/ 167 h 887"/>
                <a:gd name="T20" fmla="*/ 167 w 870"/>
                <a:gd name="T21" fmla="*/ 58 h 887"/>
                <a:gd name="T22" fmla="*/ 226 w 870"/>
                <a:gd name="T23" fmla="*/ 116 h 887"/>
                <a:gd name="T24" fmla="*/ 117 w 870"/>
                <a:gd name="T25" fmla="*/ 225 h 887"/>
                <a:gd name="T26" fmla="*/ 769 w 870"/>
                <a:gd name="T27" fmla="*/ 819 h 887"/>
                <a:gd name="T28" fmla="*/ 610 w 870"/>
                <a:gd name="T29" fmla="*/ 744 h 887"/>
                <a:gd name="T30" fmla="*/ 594 w 870"/>
                <a:gd name="T31" fmla="*/ 727 h 887"/>
                <a:gd name="T32" fmla="*/ 677 w 870"/>
                <a:gd name="T33" fmla="*/ 735 h 887"/>
                <a:gd name="T34" fmla="*/ 669 w 870"/>
                <a:gd name="T35" fmla="*/ 668 h 887"/>
                <a:gd name="T36" fmla="*/ 736 w 870"/>
                <a:gd name="T37" fmla="*/ 677 h 887"/>
                <a:gd name="T38" fmla="*/ 736 w 870"/>
                <a:gd name="T39" fmla="*/ 593 h 887"/>
                <a:gd name="T40" fmla="*/ 752 w 870"/>
                <a:gd name="T41" fmla="*/ 610 h 887"/>
                <a:gd name="T42" fmla="*/ 811 w 870"/>
                <a:gd name="T43" fmla="*/ 769 h 887"/>
                <a:gd name="T44" fmla="*/ 769 w 870"/>
                <a:gd name="T45" fmla="*/ 819 h 887"/>
                <a:gd name="T46" fmla="*/ 769 w 870"/>
                <a:gd name="T47" fmla="*/ 819 h 887"/>
                <a:gd name="T48" fmla="*/ 769 w 870"/>
                <a:gd name="T49" fmla="*/ 819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70" h="887">
                  <a:moveTo>
                    <a:pt x="318" y="142"/>
                  </a:moveTo>
                  <a:lnTo>
                    <a:pt x="167" y="0"/>
                  </a:lnTo>
                  <a:lnTo>
                    <a:pt x="0" y="167"/>
                  </a:lnTo>
                  <a:lnTo>
                    <a:pt x="142" y="317"/>
                  </a:lnTo>
                  <a:lnTo>
                    <a:pt x="594" y="760"/>
                  </a:lnTo>
                  <a:lnTo>
                    <a:pt x="869" y="886"/>
                  </a:lnTo>
                  <a:lnTo>
                    <a:pt x="769" y="601"/>
                  </a:lnTo>
                  <a:lnTo>
                    <a:pt x="318" y="142"/>
                  </a:lnTo>
                  <a:close/>
                  <a:moveTo>
                    <a:pt x="117" y="225"/>
                  </a:moveTo>
                  <a:lnTo>
                    <a:pt x="58" y="167"/>
                  </a:lnTo>
                  <a:lnTo>
                    <a:pt x="167" y="58"/>
                  </a:lnTo>
                  <a:lnTo>
                    <a:pt x="226" y="116"/>
                  </a:lnTo>
                  <a:lnTo>
                    <a:pt x="117" y="225"/>
                  </a:lnTo>
                  <a:close/>
                  <a:moveTo>
                    <a:pt x="769" y="819"/>
                  </a:moveTo>
                  <a:lnTo>
                    <a:pt x="610" y="744"/>
                  </a:lnTo>
                  <a:lnTo>
                    <a:pt x="594" y="727"/>
                  </a:lnTo>
                  <a:lnTo>
                    <a:pt x="677" y="735"/>
                  </a:lnTo>
                  <a:lnTo>
                    <a:pt x="669" y="668"/>
                  </a:lnTo>
                  <a:lnTo>
                    <a:pt x="736" y="677"/>
                  </a:lnTo>
                  <a:lnTo>
                    <a:pt x="736" y="593"/>
                  </a:lnTo>
                  <a:lnTo>
                    <a:pt x="752" y="610"/>
                  </a:lnTo>
                  <a:lnTo>
                    <a:pt x="811" y="769"/>
                  </a:lnTo>
                  <a:lnTo>
                    <a:pt x="769" y="819"/>
                  </a:lnTo>
                  <a:close/>
                  <a:moveTo>
                    <a:pt x="769" y="819"/>
                  </a:moveTo>
                  <a:lnTo>
                    <a:pt x="769" y="81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77" name="Freeform 425"/>
            <p:cNvSpPr>
              <a:spLocks noChangeArrowheads="1"/>
            </p:cNvSpPr>
            <p:nvPr/>
          </p:nvSpPr>
          <p:spPr bwMode="auto">
            <a:xfrm>
              <a:off x="5473700" y="4070349"/>
              <a:ext cx="312738" cy="319088"/>
            </a:xfrm>
            <a:custGeom>
              <a:avLst/>
              <a:gdLst>
                <a:gd name="T0" fmla="*/ 318 w 870"/>
                <a:gd name="T1" fmla="*/ 142 h 887"/>
                <a:gd name="T2" fmla="*/ 318 w 870"/>
                <a:gd name="T3" fmla="*/ 142 h 887"/>
                <a:gd name="T4" fmla="*/ 167 w 870"/>
                <a:gd name="T5" fmla="*/ 0 h 887"/>
                <a:gd name="T6" fmla="*/ 0 w 870"/>
                <a:gd name="T7" fmla="*/ 167 h 887"/>
                <a:gd name="T8" fmla="*/ 142 w 870"/>
                <a:gd name="T9" fmla="*/ 317 h 887"/>
                <a:gd name="T10" fmla="*/ 142 w 870"/>
                <a:gd name="T11" fmla="*/ 317 h 887"/>
                <a:gd name="T12" fmla="*/ 594 w 870"/>
                <a:gd name="T13" fmla="*/ 760 h 887"/>
                <a:gd name="T14" fmla="*/ 869 w 870"/>
                <a:gd name="T15" fmla="*/ 886 h 887"/>
                <a:gd name="T16" fmla="*/ 769 w 870"/>
                <a:gd name="T17" fmla="*/ 601 h 887"/>
                <a:gd name="T18" fmla="*/ 318 w 870"/>
                <a:gd name="T19" fmla="*/ 142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0" h="887">
                  <a:moveTo>
                    <a:pt x="318" y="142"/>
                  </a:moveTo>
                  <a:lnTo>
                    <a:pt x="318" y="142"/>
                  </a:lnTo>
                  <a:lnTo>
                    <a:pt x="167" y="0"/>
                  </a:lnTo>
                  <a:lnTo>
                    <a:pt x="0" y="167"/>
                  </a:lnTo>
                  <a:lnTo>
                    <a:pt x="142" y="317"/>
                  </a:lnTo>
                  <a:lnTo>
                    <a:pt x="142" y="317"/>
                  </a:lnTo>
                  <a:lnTo>
                    <a:pt x="594" y="760"/>
                  </a:lnTo>
                  <a:lnTo>
                    <a:pt x="869" y="886"/>
                  </a:lnTo>
                  <a:lnTo>
                    <a:pt x="769" y="601"/>
                  </a:lnTo>
                  <a:lnTo>
                    <a:pt x="318" y="14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78" name="Freeform 426"/>
            <p:cNvSpPr>
              <a:spLocks noChangeArrowheads="1"/>
            </p:cNvSpPr>
            <p:nvPr/>
          </p:nvSpPr>
          <p:spPr bwMode="auto">
            <a:xfrm>
              <a:off x="5494338" y="4090987"/>
              <a:ext cx="60325" cy="60325"/>
            </a:xfrm>
            <a:custGeom>
              <a:avLst/>
              <a:gdLst>
                <a:gd name="T0" fmla="*/ 59 w 169"/>
                <a:gd name="T1" fmla="*/ 167 h 168"/>
                <a:gd name="T2" fmla="*/ 0 w 169"/>
                <a:gd name="T3" fmla="*/ 109 h 168"/>
                <a:gd name="T4" fmla="*/ 109 w 169"/>
                <a:gd name="T5" fmla="*/ 0 h 168"/>
                <a:gd name="T6" fmla="*/ 168 w 169"/>
                <a:gd name="T7" fmla="*/ 58 h 168"/>
                <a:gd name="T8" fmla="*/ 59 w 169"/>
                <a:gd name="T9" fmla="*/ 16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68">
                  <a:moveTo>
                    <a:pt x="59" y="167"/>
                  </a:moveTo>
                  <a:lnTo>
                    <a:pt x="0" y="109"/>
                  </a:lnTo>
                  <a:lnTo>
                    <a:pt x="109" y="0"/>
                  </a:lnTo>
                  <a:lnTo>
                    <a:pt x="168" y="58"/>
                  </a:lnTo>
                  <a:lnTo>
                    <a:pt x="59" y="16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79" name="Freeform 427"/>
            <p:cNvSpPr>
              <a:spLocks noChangeArrowheads="1"/>
            </p:cNvSpPr>
            <p:nvPr/>
          </p:nvSpPr>
          <p:spPr bwMode="auto">
            <a:xfrm>
              <a:off x="5688013" y="4283074"/>
              <a:ext cx="77787" cy="80963"/>
            </a:xfrm>
            <a:custGeom>
              <a:avLst/>
              <a:gdLst>
                <a:gd name="T0" fmla="*/ 175 w 218"/>
                <a:gd name="T1" fmla="*/ 226 h 227"/>
                <a:gd name="T2" fmla="*/ 16 w 218"/>
                <a:gd name="T3" fmla="*/ 151 h 227"/>
                <a:gd name="T4" fmla="*/ 0 w 218"/>
                <a:gd name="T5" fmla="*/ 134 h 227"/>
                <a:gd name="T6" fmla="*/ 83 w 218"/>
                <a:gd name="T7" fmla="*/ 142 h 227"/>
                <a:gd name="T8" fmla="*/ 75 w 218"/>
                <a:gd name="T9" fmla="*/ 75 h 227"/>
                <a:gd name="T10" fmla="*/ 142 w 218"/>
                <a:gd name="T11" fmla="*/ 84 h 227"/>
                <a:gd name="T12" fmla="*/ 142 w 218"/>
                <a:gd name="T13" fmla="*/ 0 h 227"/>
                <a:gd name="T14" fmla="*/ 158 w 218"/>
                <a:gd name="T15" fmla="*/ 17 h 227"/>
                <a:gd name="T16" fmla="*/ 217 w 218"/>
                <a:gd name="T17" fmla="*/ 176 h 227"/>
                <a:gd name="T18" fmla="*/ 175 w 218"/>
                <a:gd name="T19" fmla="*/ 22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8" h="227">
                  <a:moveTo>
                    <a:pt x="175" y="226"/>
                  </a:moveTo>
                  <a:lnTo>
                    <a:pt x="16" y="151"/>
                  </a:lnTo>
                  <a:lnTo>
                    <a:pt x="0" y="134"/>
                  </a:lnTo>
                  <a:lnTo>
                    <a:pt x="83" y="142"/>
                  </a:lnTo>
                  <a:lnTo>
                    <a:pt x="75" y="75"/>
                  </a:lnTo>
                  <a:lnTo>
                    <a:pt x="142" y="84"/>
                  </a:lnTo>
                  <a:lnTo>
                    <a:pt x="142" y="0"/>
                  </a:lnTo>
                  <a:lnTo>
                    <a:pt x="158" y="17"/>
                  </a:lnTo>
                  <a:lnTo>
                    <a:pt x="217" y="176"/>
                  </a:lnTo>
                  <a:lnTo>
                    <a:pt x="175" y="22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80" name="Freeform 428"/>
            <p:cNvSpPr>
              <a:spLocks noChangeArrowheads="1"/>
            </p:cNvSpPr>
            <p:nvPr/>
          </p:nvSpPr>
          <p:spPr bwMode="auto">
            <a:xfrm>
              <a:off x="5749925" y="4365624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</p:grpSp>
      <p:grpSp>
        <p:nvGrpSpPr>
          <p:cNvPr id="81" name="Group 4681"/>
          <p:cNvGrpSpPr>
            <a:grpSpLocks/>
          </p:cNvGrpSpPr>
          <p:nvPr/>
        </p:nvGrpSpPr>
        <p:grpSpPr bwMode="auto">
          <a:xfrm>
            <a:off x="6334639" y="4352326"/>
            <a:ext cx="368300" cy="482537"/>
            <a:chOff x="4576763" y="2300287"/>
            <a:chExt cx="276225" cy="361950"/>
          </a:xfrm>
          <a:solidFill>
            <a:schemeClr val="bg1"/>
          </a:solidFill>
        </p:grpSpPr>
        <p:sp>
          <p:nvSpPr>
            <p:cNvPr id="82" name="Freeform 250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  <a:gd name="T14" fmla="*/ 92 w 336"/>
                <a:gd name="T15" fmla="*/ 0 h 336"/>
                <a:gd name="T16" fmla="*/ 92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  <a:close/>
                  <a:moveTo>
                    <a:pt x="92" y="0"/>
                  </a:moveTo>
                  <a:lnTo>
                    <a:pt x="92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83" name="Freeform 251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84" name="Freeform 252"/>
            <p:cNvSpPr>
              <a:spLocks noChangeArrowheads="1"/>
            </p:cNvSpPr>
            <p:nvPr/>
          </p:nvSpPr>
          <p:spPr bwMode="auto">
            <a:xfrm>
              <a:off x="4610100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85" name="Freeform 253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  <a:gd name="T14" fmla="*/ 251 w 336"/>
                <a:gd name="T15" fmla="*/ 0 h 336"/>
                <a:gd name="T16" fmla="*/ 251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  <a:close/>
                  <a:moveTo>
                    <a:pt x="251" y="0"/>
                  </a:moveTo>
                  <a:lnTo>
                    <a:pt x="251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86" name="Freeform 254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87" name="Freeform 255"/>
            <p:cNvSpPr>
              <a:spLocks noChangeArrowheads="1"/>
            </p:cNvSpPr>
            <p:nvPr/>
          </p:nvSpPr>
          <p:spPr bwMode="auto">
            <a:xfrm>
              <a:off x="4822825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88" name="Freeform 256"/>
            <p:cNvSpPr>
              <a:spLocks noChangeArrowheads="1"/>
            </p:cNvSpPr>
            <p:nvPr/>
          </p:nvSpPr>
          <p:spPr bwMode="auto">
            <a:xfrm>
              <a:off x="4586288" y="2300287"/>
              <a:ext cx="261937" cy="258762"/>
            </a:xfrm>
            <a:custGeom>
              <a:avLst/>
              <a:gdLst>
                <a:gd name="T0" fmla="*/ 618 w 728"/>
                <a:gd name="T1" fmla="*/ 619 h 720"/>
                <a:gd name="T2" fmla="*/ 627 w 728"/>
                <a:gd name="T3" fmla="*/ 469 h 720"/>
                <a:gd name="T4" fmla="*/ 727 w 728"/>
                <a:gd name="T5" fmla="*/ 360 h 720"/>
                <a:gd name="T6" fmla="*/ 627 w 728"/>
                <a:gd name="T7" fmla="*/ 251 h 720"/>
                <a:gd name="T8" fmla="*/ 618 w 728"/>
                <a:gd name="T9" fmla="*/ 101 h 720"/>
                <a:gd name="T10" fmla="*/ 468 w 728"/>
                <a:gd name="T11" fmla="*/ 92 h 720"/>
                <a:gd name="T12" fmla="*/ 359 w 728"/>
                <a:gd name="T13" fmla="*/ 0 h 720"/>
                <a:gd name="T14" fmla="*/ 250 w 728"/>
                <a:gd name="T15" fmla="*/ 92 h 720"/>
                <a:gd name="T16" fmla="*/ 100 w 728"/>
                <a:gd name="T17" fmla="*/ 101 h 720"/>
                <a:gd name="T18" fmla="*/ 92 w 728"/>
                <a:gd name="T19" fmla="*/ 251 h 720"/>
                <a:gd name="T20" fmla="*/ 0 w 728"/>
                <a:gd name="T21" fmla="*/ 360 h 720"/>
                <a:gd name="T22" fmla="*/ 92 w 728"/>
                <a:gd name="T23" fmla="*/ 469 h 720"/>
                <a:gd name="T24" fmla="*/ 100 w 728"/>
                <a:gd name="T25" fmla="*/ 619 h 720"/>
                <a:gd name="T26" fmla="*/ 250 w 728"/>
                <a:gd name="T27" fmla="*/ 628 h 720"/>
                <a:gd name="T28" fmla="*/ 359 w 728"/>
                <a:gd name="T29" fmla="*/ 719 h 720"/>
                <a:gd name="T30" fmla="*/ 468 w 728"/>
                <a:gd name="T31" fmla="*/ 628 h 720"/>
                <a:gd name="T32" fmla="*/ 618 w 728"/>
                <a:gd name="T33" fmla="*/ 619 h 720"/>
                <a:gd name="T34" fmla="*/ 359 w 728"/>
                <a:gd name="T35" fmla="*/ 561 h 720"/>
                <a:gd name="T36" fmla="*/ 159 w 728"/>
                <a:gd name="T37" fmla="*/ 360 h 720"/>
                <a:gd name="T38" fmla="*/ 359 w 728"/>
                <a:gd name="T39" fmla="*/ 159 h 720"/>
                <a:gd name="T40" fmla="*/ 560 w 728"/>
                <a:gd name="T41" fmla="*/ 360 h 720"/>
                <a:gd name="T42" fmla="*/ 359 w 728"/>
                <a:gd name="T43" fmla="*/ 561 h 720"/>
                <a:gd name="T44" fmla="*/ 359 w 728"/>
                <a:gd name="T45" fmla="*/ 561 h 720"/>
                <a:gd name="T46" fmla="*/ 359 w 728"/>
                <a:gd name="T47" fmla="*/ 561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8" h="720">
                  <a:moveTo>
                    <a:pt x="618" y="619"/>
                  </a:moveTo>
                  <a:cubicBezTo>
                    <a:pt x="627" y="469"/>
                    <a:pt x="627" y="469"/>
                    <a:pt x="627" y="469"/>
                  </a:cubicBezTo>
                  <a:cubicBezTo>
                    <a:pt x="727" y="360"/>
                    <a:pt x="727" y="360"/>
                    <a:pt x="727" y="360"/>
                  </a:cubicBezTo>
                  <a:cubicBezTo>
                    <a:pt x="627" y="251"/>
                    <a:pt x="627" y="251"/>
                    <a:pt x="627" y="251"/>
                  </a:cubicBezTo>
                  <a:cubicBezTo>
                    <a:pt x="618" y="101"/>
                    <a:pt x="618" y="101"/>
                    <a:pt x="618" y="101"/>
                  </a:cubicBezTo>
                  <a:cubicBezTo>
                    <a:pt x="468" y="92"/>
                    <a:pt x="468" y="92"/>
                    <a:pt x="468" y="92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250" y="92"/>
                    <a:pt x="250" y="92"/>
                    <a:pt x="250" y="9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92" y="251"/>
                    <a:pt x="92" y="251"/>
                    <a:pt x="92" y="251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92" y="469"/>
                    <a:pt x="92" y="469"/>
                    <a:pt x="92" y="469"/>
                  </a:cubicBezTo>
                  <a:cubicBezTo>
                    <a:pt x="100" y="619"/>
                    <a:pt x="100" y="619"/>
                    <a:pt x="100" y="619"/>
                  </a:cubicBezTo>
                  <a:cubicBezTo>
                    <a:pt x="250" y="628"/>
                    <a:pt x="250" y="628"/>
                    <a:pt x="250" y="628"/>
                  </a:cubicBezTo>
                  <a:cubicBezTo>
                    <a:pt x="359" y="719"/>
                    <a:pt x="359" y="719"/>
                    <a:pt x="359" y="719"/>
                  </a:cubicBezTo>
                  <a:cubicBezTo>
                    <a:pt x="468" y="628"/>
                    <a:pt x="468" y="628"/>
                    <a:pt x="468" y="628"/>
                  </a:cubicBezTo>
                  <a:lnTo>
                    <a:pt x="618" y="619"/>
                  </a:lnTo>
                  <a:close/>
                  <a:moveTo>
                    <a:pt x="359" y="561"/>
                  </a:moveTo>
                  <a:cubicBezTo>
                    <a:pt x="250" y="561"/>
                    <a:pt x="159" y="469"/>
                    <a:pt x="159" y="360"/>
                  </a:cubicBezTo>
                  <a:cubicBezTo>
                    <a:pt x="159" y="243"/>
                    <a:pt x="250" y="159"/>
                    <a:pt x="359" y="159"/>
                  </a:cubicBezTo>
                  <a:cubicBezTo>
                    <a:pt x="468" y="159"/>
                    <a:pt x="560" y="243"/>
                    <a:pt x="560" y="360"/>
                  </a:cubicBezTo>
                  <a:cubicBezTo>
                    <a:pt x="560" y="469"/>
                    <a:pt x="468" y="561"/>
                    <a:pt x="359" y="561"/>
                  </a:cubicBezTo>
                  <a:close/>
                  <a:moveTo>
                    <a:pt x="359" y="561"/>
                  </a:moveTo>
                  <a:lnTo>
                    <a:pt x="359" y="56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89" name="Freeform 257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226 h 227"/>
                <a:gd name="T8" fmla="*/ 101 w 102"/>
                <a:gd name="T9" fmla="*/ 226 h 227"/>
                <a:gd name="T10" fmla="*/ 101 w 102"/>
                <a:gd name="T11" fmla="*/ 0 h 227"/>
                <a:gd name="T12" fmla="*/ 59 w 102"/>
                <a:gd name="T13" fmla="*/ 0 h 227"/>
                <a:gd name="T14" fmla="*/ 0 w 102"/>
                <a:gd name="T15" fmla="*/ 33 h 227"/>
                <a:gd name="T16" fmla="*/ 0 w 102"/>
                <a:gd name="T17" fmla="*/ 33 h 227"/>
                <a:gd name="T18" fmla="*/ 0 w 102"/>
                <a:gd name="T19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  <a:close/>
                  <a:moveTo>
                    <a:pt x="0" y="33"/>
                  </a:move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90" name="Freeform 258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50 h 227"/>
                <a:gd name="T8" fmla="*/ 50 w 102"/>
                <a:gd name="T9" fmla="*/ 226 h 227"/>
                <a:gd name="T10" fmla="*/ 101 w 102"/>
                <a:gd name="T11" fmla="*/ 226 h 227"/>
                <a:gd name="T12" fmla="*/ 101 w 102"/>
                <a:gd name="T13" fmla="*/ 0 h 227"/>
                <a:gd name="T14" fmla="*/ 59 w 102"/>
                <a:gd name="T15" fmla="*/ 0 h 227"/>
                <a:gd name="T16" fmla="*/ 0 w 102"/>
                <a:gd name="T17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  <p:sp>
          <p:nvSpPr>
            <p:cNvPr id="91" name="Freeform 259"/>
            <p:cNvSpPr>
              <a:spLocks noChangeArrowheads="1"/>
            </p:cNvSpPr>
            <p:nvPr/>
          </p:nvSpPr>
          <p:spPr bwMode="auto">
            <a:xfrm>
              <a:off x="4691063" y="2400299"/>
              <a:ext cx="1587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cs typeface="+mn-ea"/>
                <a:sym typeface="+mn-lt"/>
              </a:endParaRPr>
            </a:p>
          </p:txBody>
        </p:sp>
      </p:grpSp>
      <p:sp>
        <p:nvSpPr>
          <p:cNvPr id="92" name="文本框 91">
            <a:extLst>
              <a:ext uri="{FF2B5EF4-FFF2-40B4-BE49-F238E27FC236}">
                <a16:creationId xmlns:a16="http://schemas.microsoft.com/office/drawing/2014/main" id="{8AD6DB65-E7C7-25EE-F64E-43EAC25F9F08}"/>
              </a:ext>
            </a:extLst>
          </p:cNvPr>
          <p:cNvSpPr txBox="1"/>
          <p:nvPr/>
        </p:nvSpPr>
        <p:spPr>
          <a:xfrm>
            <a:off x="436847" y="7222"/>
            <a:ext cx="9637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0169FC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5400" dirty="0">
              <a:gradFill>
                <a:gsLst>
                  <a:gs pos="0">
                    <a:srgbClr val="0169FC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F148D06C-64CA-21EA-CE15-8C9411FD3688}"/>
              </a:ext>
            </a:extLst>
          </p:cNvPr>
          <p:cNvSpPr txBox="1"/>
          <p:nvPr/>
        </p:nvSpPr>
        <p:spPr>
          <a:xfrm>
            <a:off x="1594959" y="253606"/>
            <a:ext cx="287544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>
                  <a:gsLst>
                    <a:gs pos="0">
                      <a:srgbClr val="1B90FE"/>
                    </a:gs>
                    <a:gs pos="70000">
                      <a:srgbClr val="0169FC"/>
                    </a:gs>
                  </a:gsLst>
                  <a:lin ang="5400000" scaled="1"/>
                </a:gradFill>
              </a:rPr>
              <a:t>添加标题文本</a:t>
            </a:r>
          </a:p>
        </p:txBody>
      </p: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E3F66ADB-06CA-0E59-1757-E8DD69CA88EA}"/>
              </a:ext>
            </a:extLst>
          </p:cNvPr>
          <p:cNvGrpSpPr/>
          <p:nvPr/>
        </p:nvGrpSpPr>
        <p:grpSpPr>
          <a:xfrm>
            <a:off x="767634" y="3111796"/>
            <a:ext cx="2546990" cy="1242210"/>
            <a:chOff x="2126531" y="4971443"/>
            <a:chExt cx="2546990" cy="1242210"/>
          </a:xfrm>
        </p:grpSpPr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3FA1AD5B-E131-7AC6-3900-4499BFC47359}"/>
                </a:ext>
              </a:extLst>
            </p:cNvPr>
            <p:cNvSpPr txBox="1"/>
            <p:nvPr/>
          </p:nvSpPr>
          <p:spPr>
            <a:xfrm>
              <a:off x="2808488" y="4971443"/>
              <a:ext cx="186102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E7AE466C-23C5-7182-F994-6DFEF5849CF0}"/>
                </a:ext>
              </a:extLst>
            </p:cNvPr>
            <p:cNvSpPr txBox="1"/>
            <p:nvPr/>
          </p:nvSpPr>
          <p:spPr>
            <a:xfrm>
              <a:off x="2126531" y="5316997"/>
              <a:ext cx="2546990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9BE18397-0F17-06F5-5170-6D5B8D00ECD7}"/>
              </a:ext>
            </a:extLst>
          </p:cNvPr>
          <p:cNvGrpSpPr/>
          <p:nvPr/>
        </p:nvGrpSpPr>
        <p:grpSpPr>
          <a:xfrm>
            <a:off x="8834571" y="3111796"/>
            <a:ext cx="2546990" cy="1242210"/>
            <a:chOff x="2126531" y="4971443"/>
            <a:chExt cx="2546990" cy="1242210"/>
          </a:xfrm>
        </p:grpSpPr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6B0D3D69-0F75-3AEF-7C02-356C1A847572}"/>
                </a:ext>
              </a:extLst>
            </p:cNvPr>
            <p:cNvSpPr txBox="1"/>
            <p:nvPr/>
          </p:nvSpPr>
          <p:spPr>
            <a:xfrm>
              <a:off x="2137946" y="4971443"/>
              <a:ext cx="186102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D2492AAA-A4C4-F1E3-0D49-27D372083718}"/>
                </a:ext>
              </a:extLst>
            </p:cNvPr>
            <p:cNvSpPr txBox="1"/>
            <p:nvPr/>
          </p:nvSpPr>
          <p:spPr>
            <a:xfrm>
              <a:off x="2126531" y="5316997"/>
              <a:ext cx="2546990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366253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8573F207-B583-4F04-B004-42E363F0AC64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203886" y="3491209"/>
            <a:ext cx="1539314" cy="2561355"/>
            <a:chOff x="1203886" y="3491209"/>
            <a:chExt cx="1539314" cy="256135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55B33BB2-9973-457D-B149-D0C083BBBA01}"/>
                </a:ext>
              </a:extLst>
            </p:cNvPr>
            <p:cNvSpPr/>
            <p:nvPr/>
          </p:nvSpPr>
          <p:spPr bwMode="auto">
            <a:xfrm>
              <a:off x="1533527" y="4504396"/>
              <a:ext cx="880032" cy="1548168"/>
            </a:xfrm>
            <a:custGeom>
              <a:avLst/>
              <a:gdLst>
                <a:gd name="connsiteX0" fmla="*/ 108012 w 1224024"/>
                <a:gd name="connsiteY0" fmla="*/ 1116120 h 1548168"/>
                <a:gd name="connsiteX1" fmla="*/ 108012 w 1224024"/>
                <a:gd name="connsiteY1" fmla="*/ 1296144 h 1548168"/>
                <a:gd name="connsiteX2" fmla="*/ 1116012 w 1224024"/>
                <a:gd name="connsiteY2" fmla="*/ 1296144 h 1548168"/>
                <a:gd name="connsiteX3" fmla="*/ 1116012 w 1224024"/>
                <a:gd name="connsiteY3" fmla="*/ 1116120 h 1548168"/>
                <a:gd name="connsiteX4" fmla="*/ 108012 w 1224024"/>
                <a:gd name="connsiteY4" fmla="*/ 900096 h 1548168"/>
                <a:gd name="connsiteX5" fmla="*/ 108012 w 1224024"/>
                <a:gd name="connsiteY5" fmla="*/ 1080120 h 1548168"/>
                <a:gd name="connsiteX6" fmla="*/ 1116012 w 1224024"/>
                <a:gd name="connsiteY6" fmla="*/ 1080120 h 1548168"/>
                <a:gd name="connsiteX7" fmla="*/ 1116012 w 1224024"/>
                <a:gd name="connsiteY7" fmla="*/ 900096 h 1548168"/>
                <a:gd name="connsiteX8" fmla="*/ 108012 w 1224024"/>
                <a:gd name="connsiteY8" fmla="*/ 684072 h 1548168"/>
                <a:gd name="connsiteX9" fmla="*/ 108012 w 1224024"/>
                <a:gd name="connsiteY9" fmla="*/ 864096 h 1548168"/>
                <a:gd name="connsiteX10" fmla="*/ 1116012 w 1224024"/>
                <a:gd name="connsiteY10" fmla="*/ 864096 h 1548168"/>
                <a:gd name="connsiteX11" fmla="*/ 1116012 w 1224024"/>
                <a:gd name="connsiteY11" fmla="*/ 684072 h 1548168"/>
                <a:gd name="connsiteX12" fmla="*/ 108012 w 1224024"/>
                <a:gd name="connsiteY12" fmla="*/ 468048 h 1548168"/>
                <a:gd name="connsiteX13" fmla="*/ 108012 w 1224024"/>
                <a:gd name="connsiteY13" fmla="*/ 648072 h 1548168"/>
                <a:gd name="connsiteX14" fmla="*/ 1116012 w 1224024"/>
                <a:gd name="connsiteY14" fmla="*/ 648072 h 1548168"/>
                <a:gd name="connsiteX15" fmla="*/ 1116012 w 1224024"/>
                <a:gd name="connsiteY15" fmla="*/ 468048 h 1548168"/>
                <a:gd name="connsiteX16" fmla="*/ 108012 w 1224024"/>
                <a:gd name="connsiteY16" fmla="*/ 252024 h 1548168"/>
                <a:gd name="connsiteX17" fmla="*/ 108012 w 1224024"/>
                <a:gd name="connsiteY17" fmla="*/ 432048 h 1548168"/>
                <a:gd name="connsiteX18" fmla="*/ 1116012 w 1224024"/>
                <a:gd name="connsiteY18" fmla="*/ 432048 h 1548168"/>
                <a:gd name="connsiteX19" fmla="*/ 1116012 w 1224024"/>
                <a:gd name="connsiteY19" fmla="*/ 252024 h 1548168"/>
                <a:gd name="connsiteX20" fmla="*/ 0 w 1224024"/>
                <a:gd name="connsiteY20" fmla="*/ 0 h 1548168"/>
                <a:gd name="connsiteX21" fmla="*/ 108012 w 1224024"/>
                <a:gd name="connsiteY21" fmla="*/ 0 h 1548168"/>
                <a:gd name="connsiteX22" fmla="*/ 108012 w 1224024"/>
                <a:gd name="connsiteY22" fmla="*/ 216024 h 1548168"/>
                <a:gd name="connsiteX23" fmla="*/ 1116012 w 1224024"/>
                <a:gd name="connsiteY23" fmla="*/ 216024 h 1548168"/>
                <a:gd name="connsiteX24" fmla="*/ 1116012 w 1224024"/>
                <a:gd name="connsiteY24" fmla="*/ 0 h 1548168"/>
                <a:gd name="connsiteX25" fmla="*/ 1224024 w 1224024"/>
                <a:gd name="connsiteY25" fmla="*/ 0 h 1548168"/>
                <a:gd name="connsiteX26" fmla="*/ 1224024 w 1224024"/>
                <a:gd name="connsiteY26" fmla="*/ 1548168 h 1548168"/>
                <a:gd name="connsiteX27" fmla="*/ 1116012 w 1224024"/>
                <a:gd name="connsiteY27" fmla="*/ 1548168 h 1548168"/>
                <a:gd name="connsiteX28" fmla="*/ 1116012 w 1224024"/>
                <a:gd name="connsiteY28" fmla="*/ 1332144 h 1548168"/>
                <a:gd name="connsiteX29" fmla="*/ 108012 w 1224024"/>
                <a:gd name="connsiteY29" fmla="*/ 1332144 h 1548168"/>
                <a:gd name="connsiteX30" fmla="*/ 108012 w 1224024"/>
                <a:gd name="connsiteY30" fmla="*/ 1548168 h 1548168"/>
                <a:gd name="connsiteX31" fmla="*/ 0 w 1224024"/>
                <a:gd name="connsiteY31" fmla="*/ 1548168 h 154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224024" h="1548168">
                  <a:moveTo>
                    <a:pt x="108012" y="1116120"/>
                  </a:moveTo>
                  <a:lnTo>
                    <a:pt x="108012" y="1296144"/>
                  </a:lnTo>
                  <a:lnTo>
                    <a:pt x="1116012" y="1296144"/>
                  </a:lnTo>
                  <a:lnTo>
                    <a:pt x="1116012" y="1116120"/>
                  </a:lnTo>
                  <a:close/>
                  <a:moveTo>
                    <a:pt x="108012" y="900096"/>
                  </a:moveTo>
                  <a:lnTo>
                    <a:pt x="108012" y="1080120"/>
                  </a:lnTo>
                  <a:lnTo>
                    <a:pt x="1116012" y="1080120"/>
                  </a:lnTo>
                  <a:lnTo>
                    <a:pt x="1116012" y="900096"/>
                  </a:lnTo>
                  <a:close/>
                  <a:moveTo>
                    <a:pt x="108012" y="684072"/>
                  </a:moveTo>
                  <a:lnTo>
                    <a:pt x="108012" y="864096"/>
                  </a:lnTo>
                  <a:lnTo>
                    <a:pt x="1116012" y="864096"/>
                  </a:lnTo>
                  <a:lnTo>
                    <a:pt x="1116012" y="684072"/>
                  </a:lnTo>
                  <a:close/>
                  <a:moveTo>
                    <a:pt x="108012" y="468048"/>
                  </a:moveTo>
                  <a:lnTo>
                    <a:pt x="108012" y="648072"/>
                  </a:lnTo>
                  <a:lnTo>
                    <a:pt x="1116012" y="648072"/>
                  </a:lnTo>
                  <a:lnTo>
                    <a:pt x="1116012" y="468048"/>
                  </a:lnTo>
                  <a:close/>
                  <a:moveTo>
                    <a:pt x="108012" y="252024"/>
                  </a:moveTo>
                  <a:lnTo>
                    <a:pt x="108012" y="432048"/>
                  </a:lnTo>
                  <a:lnTo>
                    <a:pt x="1116012" y="432048"/>
                  </a:lnTo>
                  <a:lnTo>
                    <a:pt x="1116012" y="252024"/>
                  </a:lnTo>
                  <a:close/>
                  <a:moveTo>
                    <a:pt x="0" y="0"/>
                  </a:moveTo>
                  <a:lnTo>
                    <a:pt x="108012" y="0"/>
                  </a:lnTo>
                  <a:lnTo>
                    <a:pt x="108012" y="216024"/>
                  </a:lnTo>
                  <a:lnTo>
                    <a:pt x="1116012" y="216024"/>
                  </a:lnTo>
                  <a:lnTo>
                    <a:pt x="1116012" y="0"/>
                  </a:lnTo>
                  <a:lnTo>
                    <a:pt x="1224024" y="0"/>
                  </a:lnTo>
                  <a:lnTo>
                    <a:pt x="1224024" y="1548168"/>
                  </a:lnTo>
                  <a:lnTo>
                    <a:pt x="1116012" y="1548168"/>
                  </a:lnTo>
                  <a:lnTo>
                    <a:pt x="1116012" y="1332144"/>
                  </a:lnTo>
                  <a:lnTo>
                    <a:pt x="108012" y="1332144"/>
                  </a:lnTo>
                  <a:lnTo>
                    <a:pt x="108012" y="1548168"/>
                  </a:lnTo>
                  <a:lnTo>
                    <a:pt x="0" y="1548168"/>
                  </a:lnTo>
                  <a:close/>
                </a:path>
              </a:pathLst>
            </a:custGeom>
            <a:solidFill>
              <a:srgbClr val="0169FC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DAAE21FD-B8C7-46AC-9034-162FE26625F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03886" y="3491209"/>
              <a:ext cx="1539314" cy="1149066"/>
            </a:xfrm>
            <a:custGeom>
              <a:avLst/>
              <a:gdLst>
                <a:gd name="T0" fmla="*/ 223 w 256"/>
                <a:gd name="T1" fmla="*/ 72 h 192"/>
                <a:gd name="T2" fmla="*/ 224 w 256"/>
                <a:gd name="T3" fmla="*/ 64 h 192"/>
                <a:gd name="T4" fmla="*/ 160 w 256"/>
                <a:gd name="T5" fmla="*/ 0 h 192"/>
                <a:gd name="T6" fmla="*/ 109 w 256"/>
                <a:gd name="T7" fmla="*/ 26 h 192"/>
                <a:gd name="T8" fmla="*/ 96 w 256"/>
                <a:gd name="T9" fmla="*/ 24 h 192"/>
                <a:gd name="T10" fmla="*/ 40 w 256"/>
                <a:gd name="T11" fmla="*/ 80 h 192"/>
                <a:gd name="T12" fmla="*/ 40 w 256"/>
                <a:gd name="T13" fmla="*/ 83 h 192"/>
                <a:gd name="T14" fmla="*/ 0 w 256"/>
                <a:gd name="T15" fmla="*/ 136 h 192"/>
                <a:gd name="T16" fmla="*/ 56 w 256"/>
                <a:gd name="T17" fmla="*/ 192 h 192"/>
                <a:gd name="T18" fmla="*/ 192 w 256"/>
                <a:gd name="T19" fmla="*/ 192 h 192"/>
                <a:gd name="T20" fmla="*/ 256 w 256"/>
                <a:gd name="T21" fmla="*/ 128 h 192"/>
                <a:gd name="T22" fmla="*/ 223 w 256"/>
                <a:gd name="T23" fmla="*/ 7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6" h="192">
                  <a:moveTo>
                    <a:pt x="223" y="72"/>
                  </a:moveTo>
                  <a:cubicBezTo>
                    <a:pt x="224" y="70"/>
                    <a:pt x="224" y="67"/>
                    <a:pt x="224" y="64"/>
                  </a:cubicBezTo>
                  <a:cubicBezTo>
                    <a:pt x="224" y="29"/>
                    <a:pt x="195" y="0"/>
                    <a:pt x="160" y="0"/>
                  </a:cubicBezTo>
                  <a:cubicBezTo>
                    <a:pt x="139" y="0"/>
                    <a:pt x="121" y="10"/>
                    <a:pt x="109" y="26"/>
                  </a:cubicBezTo>
                  <a:cubicBezTo>
                    <a:pt x="105" y="25"/>
                    <a:pt x="101" y="24"/>
                    <a:pt x="96" y="24"/>
                  </a:cubicBezTo>
                  <a:cubicBezTo>
                    <a:pt x="65" y="24"/>
                    <a:pt x="40" y="49"/>
                    <a:pt x="40" y="80"/>
                  </a:cubicBezTo>
                  <a:cubicBezTo>
                    <a:pt x="40" y="81"/>
                    <a:pt x="40" y="82"/>
                    <a:pt x="40" y="83"/>
                  </a:cubicBezTo>
                  <a:cubicBezTo>
                    <a:pt x="17" y="89"/>
                    <a:pt x="0" y="111"/>
                    <a:pt x="0" y="136"/>
                  </a:cubicBezTo>
                  <a:cubicBezTo>
                    <a:pt x="0" y="167"/>
                    <a:pt x="25" y="192"/>
                    <a:pt x="56" y="192"/>
                  </a:cubicBezTo>
                  <a:cubicBezTo>
                    <a:pt x="192" y="192"/>
                    <a:pt x="192" y="192"/>
                    <a:pt x="192" y="192"/>
                  </a:cubicBezTo>
                  <a:cubicBezTo>
                    <a:pt x="227" y="192"/>
                    <a:pt x="256" y="163"/>
                    <a:pt x="256" y="128"/>
                  </a:cubicBezTo>
                  <a:cubicBezTo>
                    <a:pt x="256" y="104"/>
                    <a:pt x="243" y="83"/>
                    <a:pt x="223" y="72"/>
                  </a:cubicBezTo>
                  <a:close/>
                </a:path>
              </a:pathLst>
            </a:custGeom>
            <a:solidFill>
              <a:srgbClr val="0169FC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58C1547-1F0E-484E-9A2C-D69F90144F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9571" y="3881771"/>
              <a:ext cx="367944" cy="367942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8" name="千图PPT彼岸天：ID 8661124库_组合 27">
            <a:extLst>
              <a:ext uri="{FF2B5EF4-FFF2-40B4-BE49-F238E27FC236}">
                <a16:creationId xmlns:a16="http://schemas.microsoft.com/office/drawing/2014/main" id="{C2249232-8D1D-44CC-A020-307491065011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952191" y="3095161"/>
            <a:ext cx="1539314" cy="2957403"/>
            <a:chOff x="3952191" y="3095161"/>
            <a:chExt cx="1539314" cy="2957403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B5C17CC8-1842-4607-ADD4-56993F448322}"/>
                </a:ext>
              </a:extLst>
            </p:cNvPr>
            <p:cNvSpPr/>
            <p:nvPr/>
          </p:nvSpPr>
          <p:spPr bwMode="auto">
            <a:xfrm>
              <a:off x="4281832" y="4072348"/>
              <a:ext cx="880032" cy="1980216"/>
            </a:xfrm>
            <a:custGeom>
              <a:avLst/>
              <a:gdLst>
                <a:gd name="connsiteX0" fmla="*/ 108012 w 1224024"/>
                <a:gd name="connsiteY0" fmla="*/ 1548168 h 1980216"/>
                <a:gd name="connsiteX1" fmla="*/ 108012 w 1224024"/>
                <a:gd name="connsiteY1" fmla="*/ 1728192 h 1980216"/>
                <a:gd name="connsiteX2" fmla="*/ 1116012 w 1224024"/>
                <a:gd name="connsiteY2" fmla="*/ 1728192 h 1980216"/>
                <a:gd name="connsiteX3" fmla="*/ 1116012 w 1224024"/>
                <a:gd name="connsiteY3" fmla="*/ 1548168 h 1980216"/>
                <a:gd name="connsiteX4" fmla="*/ 108012 w 1224024"/>
                <a:gd name="connsiteY4" fmla="*/ 1332144 h 1980216"/>
                <a:gd name="connsiteX5" fmla="*/ 108012 w 1224024"/>
                <a:gd name="connsiteY5" fmla="*/ 1512168 h 1980216"/>
                <a:gd name="connsiteX6" fmla="*/ 1116012 w 1224024"/>
                <a:gd name="connsiteY6" fmla="*/ 1512168 h 1980216"/>
                <a:gd name="connsiteX7" fmla="*/ 1116012 w 1224024"/>
                <a:gd name="connsiteY7" fmla="*/ 1332144 h 1980216"/>
                <a:gd name="connsiteX8" fmla="*/ 108012 w 1224024"/>
                <a:gd name="connsiteY8" fmla="*/ 1116120 h 1980216"/>
                <a:gd name="connsiteX9" fmla="*/ 108012 w 1224024"/>
                <a:gd name="connsiteY9" fmla="*/ 1296144 h 1980216"/>
                <a:gd name="connsiteX10" fmla="*/ 1116012 w 1224024"/>
                <a:gd name="connsiteY10" fmla="*/ 1296144 h 1980216"/>
                <a:gd name="connsiteX11" fmla="*/ 1116012 w 1224024"/>
                <a:gd name="connsiteY11" fmla="*/ 1116120 h 1980216"/>
                <a:gd name="connsiteX12" fmla="*/ 108012 w 1224024"/>
                <a:gd name="connsiteY12" fmla="*/ 900096 h 1980216"/>
                <a:gd name="connsiteX13" fmla="*/ 108012 w 1224024"/>
                <a:gd name="connsiteY13" fmla="*/ 1080120 h 1980216"/>
                <a:gd name="connsiteX14" fmla="*/ 1116012 w 1224024"/>
                <a:gd name="connsiteY14" fmla="*/ 1080120 h 1980216"/>
                <a:gd name="connsiteX15" fmla="*/ 1116012 w 1224024"/>
                <a:gd name="connsiteY15" fmla="*/ 900096 h 1980216"/>
                <a:gd name="connsiteX16" fmla="*/ 108012 w 1224024"/>
                <a:gd name="connsiteY16" fmla="*/ 684072 h 1980216"/>
                <a:gd name="connsiteX17" fmla="*/ 108012 w 1224024"/>
                <a:gd name="connsiteY17" fmla="*/ 864096 h 1980216"/>
                <a:gd name="connsiteX18" fmla="*/ 1116012 w 1224024"/>
                <a:gd name="connsiteY18" fmla="*/ 864096 h 1980216"/>
                <a:gd name="connsiteX19" fmla="*/ 1116012 w 1224024"/>
                <a:gd name="connsiteY19" fmla="*/ 684072 h 1980216"/>
                <a:gd name="connsiteX20" fmla="*/ 108012 w 1224024"/>
                <a:gd name="connsiteY20" fmla="*/ 468048 h 1980216"/>
                <a:gd name="connsiteX21" fmla="*/ 108012 w 1224024"/>
                <a:gd name="connsiteY21" fmla="*/ 648072 h 1980216"/>
                <a:gd name="connsiteX22" fmla="*/ 1116012 w 1224024"/>
                <a:gd name="connsiteY22" fmla="*/ 648072 h 1980216"/>
                <a:gd name="connsiteX23" fmla="*/ 1116012 w 1224024"/>
                <a:gd name="connsiteY23" fmla="*/ 468048 h 1980216"/>
                <a:gd name="connsiteX24" fmla="*/ 108012 w 1224024"/>
                <a:gd name="connsiteY24" fmla="*/ 252024 h 1980216"/>
                <a:gd name="connsiteX25" fmla="*/ 108012 w 1224024"/>
                <a:gd name="connsiteY25" fmla="*/ 432048 h 1980216"/>
                <a:gd name="connsiteX26" fmla="*/ 1116012 w 1224024"/>
                <a:gd name="connsiteY26" fmla="*/ 432048 h 1980216"/>
                <a:gd name="connsiteX27" fmla="*/ 1116012 w 1224024"/>
                <a:gd name="connsiteY27" fmla="*/ 252024 h 1980216"/>
                <a:gd name="connsiteX28" fmla="*/ 0 w 1224024"/>
                <a:gd name="connsiteY28" fmla="*/ 0 h 1980216"/>
                <a:gd name="connsiteX29" fmla="*/ 108012 w 1224024"/>
                <a:gd name="connsiteY29" fmla="*/ 0 h 1980216"/>
                <a:gd name="connsiteX30" fmla="*/ 108012 w 1224024"/>
                <a:gd name="connsiteY30" fmla="*/ 216024 h 1980216"/>
                <a:gd name="connsiteX31" fmla="*/ 1116012 w 1224024"/>
                <a:gd name="connsiteY31" fmla="*/ 216024 h 1980216"/>
                <a:gd name="connsiteX32" fmla="*/ 1116012 w 1224024"/>
                <a:gd name="connsiteY32" fmla="*/ 0 h 1980216"/>
                <a:gd name="connsiteX33" fmla="*/ 1224024 w 1224024"/>
                <a:gd name="connsiteY33" fmla="*/ 0 h 1980216"/>
                <a:gd name="connsiteX34" fmla="*/ 1224024 w 1224024"/>
                <a:gd name="connsiteY34" fmla="*/ 1980216 h 1980216"/>
                <a:gd name="connsiteX35" fmla="*/ 1116012 w 1224024"/>
                <a:gd name="connsiteY35" fmla="*/ 1980216 h 1980216"/>
                <a:gd name="connsiteX36" fmla="*/ 1116012 w 1224024"/>
                <a:gd name="connsiteY36" fmla="*/ 1764192 h 1980216"/>
                <a:gd name="connsiteX37" fmla="*/ 108012 w 1224024"/>
                <a:gd name="connsiteY37" fmla="*/ 1764192 h 1980216"/>
                <a:gd name="connsiteX38" fmla="*/ 108012 w 1224024"/>
                <a:gd name="connsiteY38" fmla="*/ 1980216 h 1980216"/>
                <a:gd name="connsiteX39" fmla="*/ 0 w 1224024"/>
                <a:gd name="connsiteY39" fmla="*/ 1980216 h 1980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224024" h="1980216">
                  <a:moveTo>
                    <a:pt x="108012" y="1548168"/>
                  </a:moveTo>
                  <a:lnTo>
                    <a:pt x="108012" y="1728192"/>
                  </a:lnTo>
                  <a:lnTo>
                    <a:pt x="1116012" y="1728192"/>
                  </a:lnTo>
                  <a:lnTo>
                    <a:pt x="1116012" y="1548168"/>
                  </a:lnTo>
                  <a:close/>
                  <a:moveTo>
                    <a:pt x="108012" y="1332144"/>
                  </a:moveTo>
                  <a:lnTo>
                    <a:pt x="108012" y="1512168"/>
                  </a:lnTo>
                  <a:lnTo>
                    <a:pt x="1116012" y="1512168"/>
                  </a:lnTo>
                  <a:lnTo>
                    <a:pt x="1116012" y="1332144"/>
                  </a:lnTo>
                  <a:close/>
                  <a:moveTo>
                    <a:pt x="108012" y="1116120"/>
                  </a:moveTo>
                  <a:lnTo>
                    <a:pt x="108012" y="1296144"/>
                  </a:lnTo>
                  <a:lnTo>
                    <a:pt x="1116012" y="1296144"/>
                  </a:lnTo>
                  <a:lnTo>
                    <a:pt x="1116012" y="1116120"/>
                  </a:lnTo>
                  <a:close/>
                  <a:moveTo>
                    <a:pt x="108012" y="900096"/>
                  </a:moveTo>
                  <a:lnTo>
                    <a:pt x="108012" y="1080120"/>
                  </a:lnTo>
                  <a:lnTo>
                    <a:pt x="1116012" y="1080120"/>
                  </a:lnTo>
                  <a:lnTo>
                    <a:pt x="1116012" y="900096"/>
                  </a:lnTo>
                  <a:close/>
                  <a:moveTo>
                    <a:pt x="108012" y="684072"/>
                  </a:moveTo>
                  <a:lnTo>
                    <a:pt x="108012" y="864096"/>
                  </a:lnTo>
                  <a:lnTo>
                    <a:pt x="1116012" y="864096"/>
                  </a:lnTo>
                  <a:lnTo>
                    <a:pt x="1116012" y="684072"/>
                  </a:lnTo>
                  <a:close/>
                  <a:moveTo>
                    <a:pt x="108012" y="468048"/>
                  </a:moveTo>
                  <a:lnTo>
                    <a:pt x="108012" y="648072"/>
                  </a:lnTo>
                  <a:lnTo>
                    <a:pt x="1116012" y="648072"/>
                  </a:lnTo>
                  <a:lnTo>
                    <a:pt x="1116012" y="468048"/>
                  </a:lnTo>
                  <a:close/>
                  <a:moveTo>
                    <a:pt x="108012" y="252024"/>
                  </a:moveTo>
                  <a:lnTo>
                    <a:pt x="108012" y="432048"/>
                  </a:lnTo>
                  <a:lnTo>
                    <a:pt x="1116012" y="432048"/>
                  </a:lnTo>
                  <a:lnTo>
                    <a:pt x="1116012" y="252024"/>
                  </a:lnTo>
                  <a:close/>
                  <a:moveTo>
                    <a:pt x="0" y="0"/>
                  </a:moveTo>
                  <a:lnTo>
                    <a:pt x="108012" y="0"/>
                  </a:lnTo>
                  <a:lnTo>
                    <a:pt x="108012" y="216024"/>
                  </a:lnTo>
                  <a:lnTo>
                    <a:pt x="1116012" y="216024"/>
                  </a:lnTo>
                  <a:lnTo>
                    <a:pt x="1116012" y="0"/>
                  </a:lnTo>
                  <a:lnTo>
                    <a:pt x="1224024" y="0"/>
                  </a:lnTo>
                  <a:lnTo>
                    <a:pt x="1224024" y="1980216"/>
                  </a:lnTo>
                  <a:lnTo>
                    <a:pt x="1116012" y="1980216"/>
                  </a:lnTo>
                  <a:lnTo>
                    <a:pt x="1116012" y="1764192"/>
                  </a:lnTo>
                  <a:lnTo>
                    <a:pt x="108012" y="1764192"/>
                  </a:lnTo>
                  <a:lnTo>
                    <a:pt x="108012" y="1980216"/>
                  </a:lnTo>
                  <a:lnTo>
                    <a:pt x="0" y="1980216"/>
                  </a:lnTo>
                  <a:close/>
                </a:path>
              </a:pathLst>
            </a:custGeom>
            <a:solidFill>
              <a:srgbClr val="27BAFD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E1522B55-27E0-4A7E-BF72-199D98F74C4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952191" y="3095161"/>
              <a:ext cx="1539314" cy="1149066"/>
            </a:xfrm>
            <a:custGeom>
              <a:avLst/>
              <a:gdLst>
                <a:gd name="T0" fmla="*/ 223 w 256"/>
                <a:gd name="T1" fmla="*/ 72 h 192"/>
                <a:gd name="T2" fmla="*/ 224 w 256"/>
                <a:gd name="T3" fmla="*/ 64 h 192"/>
                <a:gd name="T4" fmla="*/ 160 w 256"/>
                <a:gd name="T5" fmla="*/ 0 h 192"/>
                <a:gd name="T6" fmla="*/ 109 w 256"/>
                <a:gd name="T7" fmla="*/ 26 h 192"/>
                <a:gd name="T8" fmla="*/ 96 w 256"/>
                <a:gd name="T9" fmla="*/ 24 h 192"/>
                <a:gd name="T10" fmla="*/ 40 w 256"/>
                <a:gd name="T11" fmla="*/ 80 h 192"/>
                <a:gd name="T12" fmla="*/ 40 w 256"/>
                <a:gd name="T13" fmla="*/ 83 h 192"/>
                <a:gd name="T14" fmla="*/ 0 w 256"/>
                <a:gd name="T15" fmla="*/ 136 h 192"/>
                <a:gd name="T16" fmla="*/ 56 w 256"/>
                <a:gd name="T17" fmla="*/ 192 h 192"/>
                <a:gd name="T18" fmla="*/ 192 w 256"/>
                <a:gd name="T19" fmla="*/ 192 h 192"/>
                <a:gd name="T20" fmla="*/ 256 w 256"/>
                <a:gd name="T21" fmla="*/ 128 h 192"/>
                <a:gd name="T22" fmla="*/ 223 w 256"/>
                <a:gd name="T23" fmla="*/ 7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6" h="192">
                  <a:moveTo>
                    <a:pt x="223" y="72"/>
                  </a:moveTo>
                  <a:cubicBezTo>
                    <a:pt x="224" y="70"/>
                    <a:pt x="224" y="67"/>
                    <a:pt x="224" y="64"/>
                  </a:cubicBezTo>
                  <a:cubicBezTo>
                    <a:pt x="224" y="29"/>
                    <a:pt x="195" y="0"/>
                    <a:pt x="160" y="0"/>
                  </a:cubicBezTo>
                  <a:cubicBezTo>
                    <a:pt x="139" y="0"/>
                    <a:pt x="121" y="10"/>
                    <a:pt x="109" y="26"/>
                  </a:cubicBezTo>
                  <a:cubicBezTo>
                    <a:pt x="105" y="25"/>
                    <a:pt x="101" y="24"/>
                    <a:pt x="96" y="24"/>
                  </a:cubicBezTo>
                  <a:cubicBezTo>
                    <a:pt x="65" y="24"/>
                    <a:pt x="40" y="49"/>
                    <a:pt x="40" y="80"/>
                  </a:cubicBezTo>
                  <a:cubicBezTo>
                    <a:pt x="40" y="81"/>
                    <a:pt x="40" y="82"/>
                    <a:pt x="40" y="83"/>
                  </a:cubicBezTo>
                  <a:cubicBezTo>
                    <a:pt x="17" y="89"/>
                    <a:pt x="0" y="111"/>
                    <a:pt x="0" y="136"/>
                  </a:cubicBezTo>
                  <a:cubicBezTo>
                    <a:pt x="0" y="167"/>
                    <a:pt x="25" y="192"/>
                    <a:pt x="56" y="192"/>
                  </a:cubicBezTo>
                  <a:cubicBezTo>
                    <a:pt x="192" y="192"/>
                    <a:pt x="192" y="192"/>
                    <a:pt x="192" y="192"/>
                  </a:cubicBezTo>
                  <a:cubicBezTo>
                    <a:pt x="227" y="192"/>
                    <a:pt x="256" y="163"/>
                    <a:pt x="256" y="128"/>
                  </a:cubicBezTo>
                  <a:cubicBezTo>
                    <a:pt x="256" y="104"/>
                    <a:pt x="243" y="83"/>
                    <a:pt x="223" y="72"/>
                  </a:cubicBezTo>
                  <a:close/>
                </a:path>
              </a:pathLst>
            </a:custGeom>
            <a:solidFill>
              <a:srgbClr val="27BAF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17854C6E-A220-45B7-B981-36F3C419E57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7876" y="3485723"/>
              <a:ext cx="367944" cy="36794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413" y="19459"/>
                  </a:moveTo>
                  <a:cubicBezTo>
                    <a:pt x="3413" y="20724"/>
                    <a:pt x="4778" y="21600"/>
                    <a:pt x="6046" y="21600"/>
                  </a:cubicBezTo>
                  <a:cubicBezTo>
                    <a:pt x="7363" y="21600"/>
                    <a:pt x="8191" y="20724"/>
                    <a:pt x="8191" y="19459"/>
                  </a:cubicBezTo>
                  <a:cubicBezTo>
                    <a:pt x="8191" y="18146"/>
                    <a:pt x="7363" y="16832"/>
                    <a:pt x="6046" y="16832"/>
                  </a:cubicBezTo>
                  <a:cubicBezTo>
                    <a:pt x="4778" y="16832"/>
                    <a:pt x="3413" y="18146"/>
                    <a:pt x="3413" y="19459"/>
                  </a:cubicBezTo>
                  <a:close/>
                  <a:moveTo>
                    <a:pt x="15554" y="19459"/>
                  </a:moveTo>
                  <a:cubicBezTo>
                    <a:pt x="15554" y="20724"/>
                    <a:pt x="16822" y="21600"/>
                    <a:pt x="18138" y="21600"/>
                  </a:cubicBezTo>
                  <a:cubicBezTo>
                    <a:pt x="19455" y="21600"/>
                    <a:pt x="20332" y="20724"/>
                    <a:pt x="20332" y="19459"/>
                  </a:cubicBezTo>
                  <a:cubicBezTo>
                    <a:pt x="20332" y="18146"/>
                    <a:pt x="19455" y="16832"/>
                    <a:pt x="18138" y="16832"/>
                  </a:cubicBezTo>
                  <a:cubicBezTo>
                    <a:pt x="16822" y="16832"/>
                    <a:pt x="15554" y="18146"/>
                    <a:pt x="15554" y="19459"/>
                  </a:cubicBezTo>
                  <a:close/>
                  <a:moveTo>
                    <a:pt x="7753" y="13816"/>
                  </a:moveTo>
                  <a:cubicBezTo>
                    <a:pt x="21161" y="9924"/>
                    <a:pt x="21161" y="9924"/>
                    <a:pt x="21161" y="9924"/>
                  </a:cubicBezTo>
                  <a:cubicBezTo>
                    <a:pt x="21600" y="9924"/>
                    <a:pt x="21600" y="9486"/>
                    <a:pt x="21600" y="9097"/>
                  </a:cubicBezTo>
                  <a:cubicBezTo>
                    <a:pt x="21600" y="2627"/>
                    <a:pt x="21600" y="2627"/>
                    <a:pt x="21600" y="2627"/>
                  </a:cubicBezTo>
                  <a:cubicBezTo>
                    <a:pt x="4778" y="2627"/>
                    <a:pt x="4778" y="2627"/>
                    <a:pt x="4778" y="2627"/>
                  </a:cubicBezTo>
                  <a:cubicBezTo>
                    <a:pt x="4778" y="486"/>
                    <a:pt x="4778" y="486"/>
                    <a:pt x="4778" y="486"/>
                  </a:cubicBezTo>
                  <a:lnTo>
                    <a:pt x="4340" y="0"/>
                  </a:lnTo>
                  <a:cubicBezTo>
                    <a:pt x="439" y="0"/>
                    <a:pt x="439" y="0"/>
                    <a:pt x="439" y="0"/>
                  </a:cubicBezTo>
                  <a:cubicBezTo>
                    <a:pt x="0" y="0"/>
                    <a:pt x="0" y="486"/>
                    <a:pt x="0" y="486"/>
                  </a:cubicBezTo>
                  <a:cubicBezTo>
                    <a:pt x="0" y="2627"/>
                    <a:pt x="0" y="2627"/>
                    <a:pt x="0" y="2627"/>
                  </a:cubicBezTo>
                  <a:cubicBezTo>
                    <a:pt x="2194" y="2627"/>
                    <a:pt x="2194" y="2627"/>
                    <a:pt x="2194" y="2627"/>
                  </a:cubicBezTo>
                  <a:cubicBezTo>
                    <a:pt x="4778" y="13378"/>
                    <a:pt x="4778" y="13378"/>
                    <a:pt x="4778" y="13378"/>
                  </a:cubicBezTo>
                  <a:cubicBezTo>
                    <a:pt x="4778" y="14692"/>
                    <a:pt x="4778" y="14692"/>
                    <a:pt x="4778" y="14692"/>
                  </a:cubicBezTo>
                  <a:cubicBezTo>
                    <a:pt x="4778" y="16443"/>
                    <a:pt x="4778" y="16443"/>
                    <a:pt x="4778" y="16443"/>
                  </a:cubicBezTo>
                  <a:cubicBezTo>
                    <a:pt x="4778" y="16832"/>
                    <a:pt x="5168" y="16832"/>
                    <a:pt x="5168" y="16832"/>
                  </a:cubicBezTo>
                  <a:cubicBezTo>
                    <a:pt x="6046" y="16832"/>
                    <a:pt x="6046" y="16832"/>
                    <a:pt x="6046" y="16832"/>
                  </a:cubicBezTo>
                  <a:cubicBezTo>
                    <a:pt x="18138" y="16832"/>
                    <a:pt x="18138" y="16832"/>
                    <a:pt x="18138" y="16832"/>
                  </a:cubicBezTo>
                  <a:cubicBezTo>
                    <a:pt x="21161" y="16832"/>
                    <a:pt x="21161" y="16832"/>
                    <a:pt x="21161" y="16832"/>
                  </a:cubicBezTo>
                  <a:cubicBezTo>
                    <a:pt x="21600" y="16832"/>
                    <a:pt x="21600" y="16832"/>
                    <a:pt x="21600" y="16443"/>
                  </a:cubicBezTo>
                  <a:cubicBezTo>
                    <a:pt x="21600" y="14692"/>
                    <a:pt x="21600" y="14692"/>
                    <a:pt x="21600" y="14692"/>
                  </a:cubicBezTo>
                  <a:cubicBezTo>
                    <a:pt x="8191" y="14692"/>
                    <a:pt x="8191" y="14692"/>
                    <a:pt x="8191" y="14692"/>
                  </a:cubicBezTo>
                  <a:cubicBezTo>
                    <a:pt x="6485" y="14692"/>
                    <a:pt x="6485" y="13816"/>
                    <a:pt x="7753" y="138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9" name="千图PPT彼岸天：ID 8661124库_组合 28">
            <a:extLst>
              <a:ext uri="{FF2B5EF4-FFF2-40B4-BE49-F238E27FC236}">
                <a16:creationId xmlns:a16="http://schemas.microsoft.com/office/drawing/2014/main" id="{99597EF6-BA06-43D0-B16F-0A02292F60CC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700496" y="2699113"/>
            <a:ext cx="1539314" cy="3353451"/>
            <a:chOff x="6700496" y="2699113"/>
            <a:chExt cx="1539314" cy="3353451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9E265FBE-636A-4F3C-A36B-ADD753C3234D}"/>
                </a:ext>
              </a:extLst>
            </p:cNvPr>
            <p:cNvSpPr/>
            <p:nvPr/>
          </p:nvSpPr>
          <p:spPr bwMode="auto">
            <a:xfrm>
              <a:off x="7030137" y="3640300"/>
              <a:ext cx="880032" cy="2412264"/>
            </a:xfrm>
            <a:custGeom>
              <a:avLst/>
              <a:gdLst>
                <a:gd name="connsiteX0" fmla="*/ 108012 w 1224024"/>
                <a:gd name="connsiteY0" fmla="*/ 1980216 h 2412264"/>
                <a:gd name="connsiteX1" fmla="*/ 108012 w 1224024"/>
                <a:gd name="connsiteY1" fmla="*/ 2160240 h 2412264"/>
                <a:gd name="connsiteX2" fmla="*/ 1116012 w 1224024"/>
                <a:gd name="connsiteY2" fmla="*/ 2160240 h 2412264"/>
                <a:gd name="connsiteX3" fmla="*/ 1116012 w 1224024"/>
                <a:gd name="connsiteY3" fmla="*/ 1980216 h 2412264"/>
                <a:gd name="connsiteX4" fmla="*/ 108012 w 1224024"/>
                <a:gd name="connsiteY4" fmla="*/ 1764192 h 2412264"/>
                <a:gd name="connsiteX5" fmla="*/ 108012 w 1224024"/>
                <a:gd name="connsiteY5" fmla="*/ 1944216 h 2412264"/>
                <a:gd name="connsiteX6" fmla="*/ 1116012 w 1224024"/>
                <a:gd name="connsiteY6" fmla="*/ 1944216 h 2412264"/>
                <a:gd name="connsiteX7" fmla="*/ 1116012 w 1224024"/>
                <a:gd name="connsiteY7" fmla="*/ 1764192 h 2412264"/>
                <a:gd name="connsiteX8" fmla="*/ 108012 w 1224024"/>
                <a:gd name="connsiteY8" fmla="*/ 1548168 h 2412264"/>
                <a:gd name="connsiteX9" fmla="*/ 108012 w 1224024"/>
                <a:gd name="connsiteY9" fmla="*/ 1728192 h 2412264"/>
                <a:gd name="connsiteX10" fmla="*/ 1116012 w 1224024"/>
                <a:gd name="connsiteY10" fmla="*/ 1728192 h 2412264"/>
                <a:gd name="connsiteX11" fmla="*/ 1116012 w 1224024"/>
                <a:gd name="connsiteY11" fmla="*/ 1548168 h 2412264"/>
                <a:gd name="connsiteX12" fmla="*/ 108012 w 1224024"/>
                <a:gd name="connsiteY12" fmla="*/ 1332144 h 2412264"/>
                <a:gd name="connsiteX13" fmla="*/ 108012 w 1224024"/>
                <a:gd name="connsiteY13" fmla="*/ 1512168 h 2412264"/>
                <a:gd name="connsiteX14" fmla="*/ 1116012 w 1224024"/>
                <a:gd name="connsiteY14" fmla="*/ 1512168 h 2412264"/>
                <a:gd name="connsiteX15" fmla="*/ 1116012 w 1224024"/>
                <a:gd name="connsiteY15" fmla="*/ 1332144 h 2412264"/>
                <a:gd name="connsiteX16" fmla="*/ 108012 w 1224024"/>
                <a:gd name="connsiteY16" fmla="*/ 1116120 h 2412264"/>
                <a:gd name="connsiteX17" fmla="*/ 108012 w 1224024"/>
                <a:gd name="connsiteY17" fmla="*/ 1296144 h 2412264"/>
                <a:gd name="connsiteX18" fmla="*/ 1116012 w 1224024"/>
                <a:gd name="connsiteY18" fmla="*/ 1296144 h 2412264"/>
                <a:gd name="connsiteX19" fmla="*/ 1116012 w 1224024"/>
                <a:gd name="connsiteY19" fmla="*/ 1116120 h 2412264"/>
                <a:gd name="connsiteX20" fmla="*/ 108012 w 1224024"/>
                <a:gd name="connsiteY20" fmla="*/ 900096 h 2412264"/>
                <a:gd name="connsiteX21" fmla="*/ 108012 w 1224024"/>
                <a:gd name="connsiteY21" fmla="*/ 1080120 h 2412264"/>
                <a:gd name="connsiteX22" fmla="*/ 1116012 w 1224024"/>
                <a:gd name="connsiteY22" fmla="*/ 1080120 h 2412264"/>
                <a:gd name="connsiteX23" fmla="*/ 1116012 w 1224024"/>
                <a:gd name="connsiteY23" fmla="*/ 900096 h 2412264"/>
                <a:gd name="connsiteX24" fmla="*/ 108012 w 1224024"/>
                <a:gd name="connsiteY24" fmla="*/ 684072 h 2412264"/>
                <a:gd name="connsiteX25" fmla="*/ 108012 w 1224024"/>
                <a:gd name="connsiteY25" fmla="*/ 864096 h 2412264"/>
                <a:gd name="connsiteX26" fmla="*/ 1116012 w 1224024"/>
                <a:gd name="connsiteY26" fmla="*/ 864096 h 2412264"/>
                <a:gd name="connsiteX27" fmla="*/ 1116012 w 1224024"/>
                <a:gd name="connsiteY27" fmla="*/ 684072 h 2412264"/>
                <a:gd name="connsiteX28" fmla="*/ 108012 w 1224024"/>
                <a:gd name="connsiteY28" fmla="*/ 468048 h 2412264"/>
                <a:gd name="connsiteX29" fmla="*/ 108012 w 1224024"/>
                <a:gd name="connsiteY29" fmla="*/ 648072 h 2412264"/>
                <a:gd name="connsiteX30" fmla="*/ 1116012 w 1224024"/>
                <a:gd name="connsiteY30" fmla="*/ 648072 h 2412264"/>
                <a:gd name="connsiteX31" fmla="*/ 1116012 w 1224024"/>
                <a:gd name="connsiteY31" fmla="*/ 468048 h 2412264"/>
                <a:gd name="connsiteX32" fmla="*/ 108012 w 1224024"/>
                <a:gd name="connsiteY32" fmla="*/ 252024 h 2412264"/>
                <a:gd name="connsiteX33" fmla="*/ 108012 w 1224024"/>
                <a:gd name="connsiteY33" fmla="*/ 432048 h 2412264"/>
                <a:gd name="connsiteX34" fmla="*/ 1116012 w 1224024"/>
                <a:gd name="connsiteY34" fmla="*/ 432048 h 2412264"/>
                <a:gd name="connsiteX35" fmla="*/ 1116012 w 1224024"/>
                <a:gd name="connsiteY35" fmla="*/ 252024 h 2412264"/>
                <a:gd name="connsiteX36" fmla="*/ 0 w 1224024"/>
                <a:gd name="connsiteY36" fmla="*/ 0 h 2412264"/>
                <a:gd name="connsiteX37" fmla="*/ 108012 w 1224024"/>
                <a:gd name="connsiteY37" fmla="*/ 0 h 2412264"/>
                <a:gd name="connsiteX38" fmla="*/ 108012 w 1224024"/>
                <a:gd name="connsiteY38" fmla="*/ 216024 h 2412264"/>
                <a:gd name="connsiteX39" fmla="*/ 1116012 w 1224024"/>
                <a:gd name="connsiteY39" fmla="*/ 216024 h 2412264"/>
                <a:gd name="connsiteX40" fmla="*/ 1116012 w 1224024"/>
                <a:gd name="connsiteY40" fmla="*/ 0 h 2412264"/>
                <a:gd name="connsiteX41" fmla="*/ 1224024 w 1224024"/>
                <a:gd name="connsiteY41" fmla="*/ 0 h 2412264"/>
                <a:gd name="connsiteX42" fmla="*/ 1224024 w 1224024"/>
                <a:gd name="connsiteY42" fmla="*/ 2412264 h 2412264"/>
                <a:gd name="connsiteX43" fmla="*/ 1116012 w 1224024"/>
                <a:gd name="connsiteY43" fmla="*/ 2412264 h 2412264"/>
                <a:gd name="connsiteX44" fmla="*/ 1116012 w 1224024"/>
                <a:gd name="connsiteY44" fmla="*/ 2196240 h 2412264"/>
                <a:gd name="connsiteX45" fmla="*/ 108012 w 1224024"/>
                <a:gd name="connsiteY45" fmla="*/ 2196240 h 2412264"/>
                <a:gd name="connsiteX46" fmla="*/ 108012 w 1224024"/>
                <a:gd name="connsiteY46" fmla="*/ 2412264 h 2412264"/>
                <a:gd name="connsiteX47" fmla="*/ 0 w 1224024"/>
                <a:gd name="connsiteY47" fmla="*/ 2412264 h 2412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224024" h="2412264">
                  <a:moveTo>
                    <a:pt x="108012" y="1980216"/>
                  </a:moveTo>
                  <a:lnTo>
                    <a:pt x="108012" y="2160240"/>
                  </a:lnTo>
                  <a:lnTo>
                    <a:pt x="1116012" y="2160240"/>
                  </a:lnTo>
                  <a:lnTo>
                    <a:pt x="1116012" y="1980216"/>
                  </a:lnTo>
                  <a:close/>
                  <a:moveTo>
                    <a:pt x="108012" y="1764192"/>
                  </a:moveTo>
                  <a:lnTo>
                    <a:pt x="108012" y="1944216"/>
                  </a:lnTo>
                  <a:lnTo>
                    <a:pt x="1116012" y="1944216"/>
                  </a:lnTo>
                  <a:lnTo>
                    <a:pt x="1116012" y="1764192"/>
                  </a:lnTo>
                  <a:close/>
                  <a:moveTo>
                    <a:pt x="108012" y="1548168"/>
                  </a:moveTo>
                  <a:lnTo>
                    <a:pt x="108012" y="1728192"/>
                  </a:lnTo>
                  <a:lnTo>
                    <a:pt x="1116012" y="1728192"/>
                  </a:lnTo>
                  <a:lnTo>
                    <a:pt x="1116012" y="1548168"/>
                  </a:lnTo>
                  <a:close/>
                  <a:moveTo>
                    <a:pt x="108012" y="1332144"/>
                  </a:moveTo>
                  <a:lnTo>
                    <a:pt x="108012" y="1512168"/>
                  </a:lnTo>
                  <a:lnTo>
                    <a:pt x="1116012" y="1512168"/>
                  </a:lnTo>
                  <a:lnTo>
                    <a:pt x="1116012" y="1332144"/>
                  </a:lnTo>
                  <a:close/>
                  <a:moveTo>
                    <a:pt x="108012" y="1116120"/>
                  </a:moveTo>
                  <a:lnTo>
                    <a:pt x="108012" y="1296144"/>
                  </a:lnTo>
                  <a:lnTo>
                    <a:pt x="1116012" y="1296144"/>
                  </a:lnTo>
                  <a:lnTo>
                    <a:pt x="1116012" y="1116120"/>
                  </a:lnTo>
                  <a:close/>
                  <a:moveTo>
                    <a:pt x="108012" y="900096"/>
                  </a:moveTo>
                  <a:lnTo>
                    <a:pt x="108012" y="1080120"/>
                  </a:lnTo>
                  <a:lnTo>
                    <a:pt x="1116012" y="1080120"/>
                  </a:lnTo>
                  <a:lnTo>
                    <a:pt x="1116012" y="900096"/>
                  </a:lnTo>
                  <a:close/>
                  <a:moveTo>
                    <a:pt x="108012" y="684072"/>
                  </a:moveTo>
                  <a:lnTo>
                    <a:pt x="108012" y="864096"/>
                  </a:lnTo>
                  <a:lnTo>
                    <a:pt x="1116012" y="864096"/>
                  </a:lnTo>
                  <a:lnTo>
                    <a:pt x="1116012" y="684072"/>
                  </a:lnTo>
                  <a:close/>
                  <a:moveTo>
                    <a:pt x="108012" y="468048"/>
                  </a:moveTo>
                  <a:lnTo>
                    <a:pt x="108012" y="648072"/>
                  </a:lnTo>
                  <a:lnTo>
                    <a:pt x="1116012" y="648072"/>
                  </a:lnTo>
                  <a:lnTo>
                    <a:pt x="1116012" y="468048"/>
                  </a:lnTo>
                  <a:close/>
                  <a:moveTo>
                    <a:pt x="108012" y="252024"/>
                  </a:moveTo>
                  <a:lnTo>
                    <a:pt x="108012" y="432048"/>
                  </a:lnTo>
                  <a:lnTo>
                    <a:pt x="1116012" y="432048"/>
                  </a:lnTo>
                  <a:lnTo>
                    <a:pt x="1116012" y="252024"/>
                  </a:lnTo>
                  <a:close/>
                  <a:moveTo>
                    <a:pt x="0" y="0"/>
                  </a:moveTo>
                  <a:lnTo>
                    <a:pt x="108012" y="0"/>
                  </a:lnTo>
                  <a:lnTo>
                    <a:pt x="108012" y="216024"/>
                  </a:lnTo>
                  <a:lnTo>
                    <a:pt x="1116012" y="216024"/>
                  </a:lnTo>
                  <a:lnTo>
                    <a:pt x="1116012" y="0"/>
                  </a:lnTo>
                  <a:lnTo>
                    <a:pt x="1224024" y="0"/>
                  </a:lnTo>
                  <a:lnTo>
                    <a:pt x="1224024" y="2412264"/>
                  </a:lnTo>
                  <a:lnTo>
                    <a:pt x="1116012" y="2412264"/>
                  </a:lnTo>
                  <a:lnTo>
                    <a:pt x="1116012" y="2196240"/>
                  </a:lnTo>
                  <a:lnTo>
                    <a:pt x="108012" y="2196240"/>
                  </a:lnTo>
                  <a:lnTo>
                    <a:pt x="108012" y="2412264"/>
                  </a:lnTo>
                  <a:lnTo>
                    <a:pt x="0" y="2412264"/>
                  </a:lnTo>
                  <a:close/>
                </a:path>
              </a:pathLst>
            </a:custGeom>
            <a:solidFill>
              <a:srgbClr val="0169FC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F6A4928D-1607-4504-89DC-3577D953CB8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700496" y="2699113"/>
              <a:ext cx="1539314" cy="1149066"/>
            </a:xfrm>
            <a:custGeom>
              <a:avLst/>
              <a:gdLst>
                <a:gd name="T0" fmla="*/ 223 w 256"/>
                <a:gd name="T1" fmla="*/ 72 h 192"/>
                <a:gd name="T2" fmla="*/ 224 w 256"/>
                <a:gd name="T3" fmla="*/ 64 h 192"/>
                <a:gd name="T4" fmla="*/ 160 w 256"/>
                <a:gd name="T5" fmla="*/ 0 h 192"/>
                <a:gd name="T6" fmla="*/ 109 w 256"/>
                <a:gd name="T7" fmla="*/ 26 h 192"/>
                <a:gd name="T8" fmla="*/ 96 w 256"/>
                <a:gd name="T9" fmla="*/ 24 h 192"/>
                <a:gd name="T10" fmla="*/ 40 w 256"/>
                <a:gd name="T11" fmla="*/ 80 h 192"/>
                <a:gd name="T12" fmla="*/ 40 w 256"/>
                <a:gd name="T13" fmla="*/ 83 h 192"/>
                <a:gd name="T14" fmla="*/ 0 w 256"/>
                <a:gd name="T15" fmla="*/ 136 h 192"/>
                <a:gd name="T16" fmla="*/ 56 w 256"/>
                <a:gd name="T17" fmla="*/ 192 h 192"/>
                <a:gd name="T18" fmla="*/ 192 w 256"/>
                <a:gd name="T19" fmla="*/ 192 h 192"/>
                <a:gd name="T20" fmla="*/ 256 w 256"/>
                <a:gd name="T21" fmla="*/ 128 h 192"/>
                <a:gd name="T22" fmla="*/ 223 w 256"/>
                <a:gd name="T23" fmla="*/ 7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6" h="192">
                  <a:moveTo>
                    <a:pt x="223" y="72"/>
                  </a:moveTo>
                  <a:cubicBezTo>
                    <a:pt x="224" y="70"/>
                    <a:pt x="224" y="67"/>
                    <a:pt x="224" y="64"/>
                  </a:cubicBezTo>
                  <a:cubicBezTo>
                    <a:pt x="224" y="29"/>
                    <a:pt x="195" y="0"/>
                    <a:pt x="160" y="0"/>
                  </a:cubicBezTo>
                  <a:cubicBezTo>
                    <a:pt x="139" y="0"/>
                    <a:pt x="121" y="10"/>
                    <a:pt x="109" y="26"/>
                  </a:cubicBezTo>
                  <a:cubicBezTo>
                    <a:pt x="105" y="25"/>
                    <a:pt x="101" y="24"/>
                    <a:pt x="96" y="24"/>
                  </a:cubicBezTo>
                  <a:cubicBezTo>
                    <a:pt x="65" y="24"/>
                    <a:pt x="40" y="49"/>
                    <a:pt x="40" y="80"/>
                  </a:cubicBezTo>
                  <a:cubicBezTo>
                    <a:pt x="40" y="81"/>
                    <a:pt x="40" y="82"/>
                    <a:pt x="40" y="83"/>
                  </a:cubicBezTo>
                  <a:cubicBezTo>
                    <a:pt x="17" y="89"/>
                    <a:pt x="0" y="111"/>
                    <a:pt x="0" y="136"/>
                  </a:cubicBezTo>
                  <a:cubicBezTo>
                    <a:pt x="0" y="167"/>
                    <a:pt x="25" y="192"/>
                    <a:pt x="56" y="192"/>
                  </a:cubicBezTo>
                  <a:cubicBezTo>
                    <a:pt x="192" y="192"/>
                    <a:pt x="192" y="192"/>
                    <a:pt x="192" y="192"/>
                  </a:cubicBezTo>
                  <a:cubicBezTo>
                    <a:pt x="227" y="192"/>
                    <a:pt x="256" y="163"/>
                    <a:pt x="256" y="128"/>
                  </a:cubicBezTo>
                  <a:cubicBezTo>
                    <a:pt x="256" y="104"/>
                    <a:pt x="243" y="83"/>
                    <a:pt x="223" y="72"/>
                  </a:cubicBezTo>
                  <a:close/>
                </a:path>
              </a:pathLst>
            </a:custGeom>
            <a:solidFill>
              <a:srgbClr val="0169FC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91295A93-24E1-4F2C-94D6-91067A59F42A}"/>
                </a:ext>
              </a:extLst>
            </p:cNvPr>
            <p:cNvSpPr>
              <a:spLocks/>
            </p:cNvSpPr>
            <p:nvPr/>
          </p:nvSpPr>
          <p:spPr>
            <a:xfrm>
              <a:off x="7286181" y="3089675"/>
              <a:ext cx="367944" cy="3679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96" y="15577"/>
                  </a:moveTo>
                  <a:cubicBezTo>
                    <a:pt x="12144" y="16865"/>
                    <a:pt x="9844" y="18851"/>
                    <a:pt x="8177" y="21278"/>
                  </a:cubicBezTo>
                  <a:cubicBezTo>
                    <a:pt x="9017" y="21487"/>
                    <a:pt x="9895" y="21600"/>
                    <a:pt x="10801" y="21600"/>
                  </a:cubicBezTo>
                  <a:cubicBezTo>
                    <a:pt x="12429" y="21600"/>
                    <a:pt x="13973" y="21237"/>
                    <a:pt x="15358" y="20591"/>
                  </a:cubicBezTo>
                  <a:cubicBezTo>
                    <a:pt x="15580" y="19502"/>
                    <a:pt x="15699" y="18376"/>
                    <a:pt x="15699" y="17222"/>
                  </a:cubicBezTo>
                  <a:cubicBezTo>
                    <a:pt x="15699" y="16807"/>
                    <a:pt x="15679" y="16394"/>
                    <a:pt x="15648" y="15985"/>
                  </a:cubicBezTo>
                  <a:cubicBezTo>
                    <a:pt x="15371" y="15896"/>
                    <a:pt x="15116" y="15757"/>
                    <a:pt x="14896" y="15577"/>
                  </a:cubicBezTo>
                  <a:close/>
                  <a:moveTo>
                    <a:pt x="18049" y="2796"/>
                  </a:moveTo>
                  <a:cubicBezTo>
                    <a:pt x="16319" y="2963"/>
                    <a:pt x="14667" y="3397"/>
                    <a:pt x="13127" y="4050"/>
                  </a:cubicBezTo>
                  <a:cubicBezTo>
                    <a:pt x="13136" y="4125"/>
                    <a:pt x="13139" y="4202"/>
                    <a:pt x="13139" y="4280"/>
                  </a:cubicBezTo>
                  <a:cubicBezTo>
                    <a:pt x="13139" y="4642"/>
                    <a:pt x="13052" y="4984"/>
                    <a:pt x="12904" y="5289"/>
                  </a:cubicBezTo>
                  <a:cubicBezTo>
                    <a:pt x="14441" y="7094"/>
                    <a:pt x="15635" y="9198"/>
                    <a:pt x="16388" y="11500"/>
                  </a:cubicBezTo>
                  <a:cubicBezTo>
                    <a:pt x="17323" y="11517"/>
                    <a:pt x="18121" y="12090"/>
                    <a:pt x="18465" y="12903"/>
                  </a:cubicBezTo>
                  <a:cubicBezTo>
                    <a:pt x="19505" y="12797"/>
                    <a:pt x="20517" y="12599"/>
                    <a:pt x="21493" y="12312"/>
                  </a:cubicBezTo>
                  <a:cubicBezTo>
                    <a:pt x="21562" y="11817"/>
                    <a:pt x="21600" y="11314"/>
                    <a:pt x="21600" y="10799"/>
                  </a:cubicBezTo>
                  <a:cubicBezTo>
                    <a:pt x="21600" y="7626"/>
                    <a:pt x="20230" y="4772"/>
                    <a:pt x="18049" y="2796"/>
                  </a:cubicBezTo>
                  <a:close/>
                  <a:moveTo>
                    <a:pt x="13739" y="14349"/>
                  </a:moveTo>
                  <a:cubicBezTo>
                    <a:pt x="11074" y="13908"/>
                    <a:pt x="8601" y="12890"/>
                    <a:pt x="6450" y="11433"/>
                  </a:cubicBezTo>
                  <a:cubicBezTo>
                    <a:pt x="6101" y="11646"/>
                    <a:pt x="5691" y="11773"/>
                    <a:pt x="5251" y="11773"/>
                  </a:cubicBezTo>
                  <a:cubicBezTo>
                    <a:pt x="5090" y="11773"/>
                    <a:pt x="4933" y="11755"/>
                    <a:pt x="4781" y="11724"/>
                  </a:cubicBezTo>
                  <a:cubicBezTo>
                    <a:pt x="3750" y="13677"/>
                    <a:pt x="3093" y="15854"/>
                    <a:pt x="2903" y="18164"/>
                  </a:cubicBezTo>
                  <a:cubicBezTo>
                    <a:pt x="3931" y="19266"/>
                    <a:pt x="5186" y="20154"/>
                    <a:pt x="6595" y="20750"/>
                  </a:cubicBezTo>
                  <a:cubicBezTo>
                    <a:pt x="8345" y="18059"/>
                    <a:pt x="10792" y="15833"/>
                    <a:pt x="13739" y="14349"/>
                  </a:cubicBezTo>
                  <a:close/>
                  <a:moveTo>
                    <a:pt x="17258" y="15906"/>
                  </a:moveTo>
                  <a:cubicBezTo>
                    <a:pt x="17290" y="16340"/>
                    <a:pt x="17306" y="16780"/>
                    <a:pt x="17306" y="17222"/>
                  </a:cubicBezTo>
                  <a:cubicBezTo>
                    <a:pt x="17306" y="18003"/>
                    <a:pt x="17256" y="18770"/>
                    <a:pt x="17163" y="19525"/>
                  </a:cubicBezTo>
                  <a:cubicBezTo>
                    <a:pt x="18993" y="18186"/>
                    <a:pt x="20389" y="16288"/>
                    <a:pt x="21091" y="14080"/>
                  </a:cubicBezTo>
                  <a:cubicBezTo>
                    <a:pt x="20259" y="14281"/>
                    <a:pt x="19403" y="14425"/>
                    <a:pt x="18531" y="14508"/>
                  </a:cubicBezTo>
                  <a:cubicBezTo>
                    <a:pt x="18326" y="15137"/>
                    <a:pt x="17860" y="15646"/>
                    <a:pt x="17258" y="15906"/>
                  </a:cubicBezTo>
                  <a:close/>
                  <a:moveTo>
                    <a:pt x="14278" y="12804"/>
                  </a:moveTo>
                  <a:cubicBezTo>
                    <a:pt x="14421" y="12507"/>
                    <a:pt x="14624" y="12244"/>
                    <a:pt x="14874" y="12035"/>
                  </a:cubicBezTo>
                  <a:cubicBezTo>
                    <a:pt x="14196" y="9947"/>
                    <a:pt x="13122" y="8037"/>
                    <a:pt x="11738" y="6396"/>
                  </a:cubicBezTo>
                  <a:cubicBezTo>
                    <a:pt x="11462" y="6512"/>
                    <a:pt x="11160" y="6577"/>
                    <a:pt x="10842" y="6577"/>
                  </a:cubicBezTo>
                  <a:cubicBezTo>
                    <a:pt x="10343" y="6577"/>
                    <a:pt x="9883" y="6417"/>
                    <a:pt x="9507" y="6147"/>
                  </a:cubicBezTo>
                  <a:cubicBezTo>
                    <a:pt x="8673" y="6781"/>
                    <a:pt x="7903" y="7490"/>
                    <a:pt x="7202" y="8265"/>
                  </a:cubicBezTo>
                  <a:cubicBezTo>
                    <a:pt x="7421" y="8615"/>
                    <a:pt x="7550" y="9030"/>
                    <a:pt x="7550" y="9475"/>
                  </a:cubicBezTo>
                  <a:cubicBezTo>
                    <a:pt x="7550" y="9715"/>
                    <a:pt x="7513" y="9946"/>
                    <a:pt x="7444" y="10163"/>
                  </a:cubicBezTo>
                  <a:cubicBezTo>
                    <a:pt x="9459" y="11510"/>
                    <a:pt x="11779" y="12433"/>
                    <a:pt x="14278" y="12804"/>
                  </a:cubicBezTo>
                  <a:close/>
                  <a:moveTo>
                    <a:pt x="10842" y="1982"/>
                  </a:moveTo>
                  <a:cubicBezTo>
                    <a:pt x="11448" y="1982"/>
                    <a:pt x="11999" y="2219"/>
                    <a:pt x="12409" y="2604"/>
                  </a:cubicBezTo>
                  <a:cubicBezTo>
                    <a:pt x="13608" y="2088"/>
                    <a:pt x="14870" y="1692"/>
                    <a:pt x="16183" y="1439"/>
                  </a:cubicBezTo>
                  <a:cubicBezTo>
                    <a:pt x="14599" y="526"/>
                    <a:pt x="12761" y="0"/>
                    <a:pt x="10801" y="0"/>
                  </a:cubicBezTo>
                  <a:cubicBezTo>
                    <a:pt x="9464" y="0"/>
                    <a:pt x="8183" y="245"/>
                    <a:pt x="7001" y="690"/>
                  </a:cubicBezTo>
                  <a:cubicBezTo>
                    <a:pt x="7940" y="1152"/>
                    <a:pt x="8833" y="1693"/>
                    <a:pt x="9674" y="2303"/>
                  </a:cubicBezTo>
                  <a:cubicBezTo>
                    <a:pt x="10018" y="2100"/>
                    <a:pt x="10415" y="1982"/>
                    <a:pt x="10842" y="1982"/>
                  </a:cubicBezTo>
                  <a:close/>
                  <a:moveTo>
                    <a:pt x="2954" y="9475"/>
                  </a:moveTo>
                  <a:cubicBezTo>
                    <a:pt x="2954" y="9153"/>
                    <a:pt x="3021" y="8844"/>
                    <a:pt x="3141" y="8566"/>
                  </a:cubicBezTo>
                  <a:cubicBezTo>
                    <a:pt x="2404" y="7757"/>
                    <a:pt x="1736" y="6884"/>
                    <a:pt x="1151" y="5952"/>
                  </a:cubicBezTo>
                  <a:cubicBezTo>
                    <a:pt x="417" y="7410"/>
                    <a:pt x="0" y="9056"/>
                    <a:pt x="0" y="10799"/>
                  </a:cubicBezTo>
                  <a:cubicBezTo>
                    <a:pt x="0" y="12819"/>
                    <a:pt x="556" y="14708"/>
                    <a:pt x="1521" y="16325"/>
                  </a:cubicBezTo>
                  <a:cubicBezTo>
                    <a:pt x="1866" y="14381"/>
                    <a:pt x="2520" y="12545"/>
                    <a:pt x="3424" y="10861"/>
                  </a:cubicBezTo>
                  <a:cubicBezTo>
                    <a:pt x="3130" y="10477"/>
                    <a:pt x="2954" y="9996"/>
                    <a:pt x="2954" y="9475"/>
                  </a:cubicBezTo>
                  <a:close/>
                  <a:moveTo>
                    <a:pt x="5251" y="7176"/>
                  </a:moveTo>
                  <a:cubicBezTo>
                    <a:pt x="5487" y="7176"/>
                    <a:pt x="5715" y="7213"/>
                    <a:pt x="5930" y="7278"/>
                  </a:cubicBezTo>
                  <a:cubicBezTo>
                    <a:pt x="6738" y="6372"/>
                    <a:pt x="7636" y="5547"/>
                    <a:pt x="8608" y="4813"/>
                  </a:cubicBezTo>
                  <a:cubicBezTo>
                    <a:pt x="8567" y="4642"/>
                    <a:pt x="8543" y="4464"/>
                    <a:pt x="8543" y="4280"/>
                  </a:cubicBezTo>
                  <a:cubicBezTo>
                    <a:pt x="8543" y="4026"/>
                    <a:pt x="8587" y="3781"/>
                    <a:pt x="8663" y="3552"/>
                  </a:cubicBezTo>
                  <a:cubicBezTo>
                    <a:pt x="7575" y="2771"/>
                    <a:pt x="6391" y="2115"/>
                    <a:pt x="5131" y="1609"/>
                  </a:cubicBezTo>
                  <a:cubicBezTo>
                    <a:pt x="3949" y="2338"/>
                    <a:pt x="2920" y="3289"/>
                    <a:pt x="2099" y="4405"/>
                  </a:cubicBezTo>
                  <a:cubicBezTo>
                    <a:pt x="2708" y="5484"/>
                    <a:pt x="3433" y="6491"/>
                    <a:pt x="4256" y="7407"/>
                  </a:cubicBezTo>
                  <a:cubicBezTo>
                    <a:pt x="4557" y="7261"/>
                    <a:pt x="4895" y="7176"/>
                    <a:pt x="5251" y="7176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0" name="千图PPT彼岸天：ID 8661124库_组合 29">
            <a:extLst>
              <a:ext uri="{FF2B5EF4-FFF2-40B4-BE49-F238E27FC236}">
                <a16:creationId xmlns:a16="http://schemas.microsoft.com/office/drawing/2014/main" id="{48ACC34A-D4B3-4FC5-9635-7E4145AEBC92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9448802" y="2303065"/>
            <a:ext cx="1539314" cy="3749499"/>
            <a:chOff x="9448802" y="2303065"/>
            <a:chExt cx="1539314" cy="3749499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3C8974E2-9B06-4A28-86F9-D685040ED5F5}"/>
                </a:ext>
              </a:extLst>
            </p:cNvPr>
            <p:cNvSpPr/>
            <p:nvPr/>
          </p:nvSpPr>
          <p:spPr bwMode="auto">
            <a:xfrm>
              <a:off x="9778443" y="3208251"/>
              <a:ext cx="880032" cy="2844313"/>
            </a:xfrm>
            <a:custGeom>
              <a:avLst/>
              <a:gdLst>
                <a:gd name="connsiteX0" fmla="*/ 108012 w 1224024"/>
                <a:gd name="connsiteY0" fmla="*/ 2412265 h 2844313"/>
                <a:gd name="connsiteX1" fmla="*/ 108012 w 1224024"/>
                <a:gd name="connsiteY1" fmla="*/ 2592289 h 2844313"/>
                <a:gd name="connsiteX2" fmla="*/ 1116012 w 1224024"/>
                <a:gd name="connsiteY2" fmla="*/ 2592289 h 2844313"/>
                <a:gd name="connsiteX3" fmla="*/ 1116012 w 1224024"/>
                <a:gd name="connsiteY3" fmla="*/ 2412265 h 2844313"/>
                <a:gd name="connsiteX4" fmla="*/ 108012 w 1224024"/>
                <a:gd name="connsiteY4" fmla="*/ 2196241 h 2844313"/>
                <a:gd name="connsiteX5" fmla="*/ 108012 w 1224024"/>
                <a:gd name="connsiteY5" fmla="*/ 2376265 h 2844313"/>
                <a:gd name="connsiteX6" fmla="*/ 1116012 w 1224024"/>
                <a:gd name="connsiteY6" fmla="*/ 2376265 h 2844313"/>
                <a:gd name="connsiteX7" fmla="*/ 1116012 w 1224024"/>
                <a:gd name="connsiteY7" fmla="*/ 2196241 h 2844313"/>
                <a:gd name="connsiteX8" fmla="*/ 108012 w 1224024"/>
                <a:gd name="connsiteY8" fmla="*/ 1980217 h 2844313"/>
                <a:gd name="connsiteX9" fmla="*/ 108012 w 1224024"/>
                <a:gd name="connsiteY9" fmla="*/ 2160241 h 2844313"/>
                <a:gd name="connsiteX10" fmla="*/ 1116012 w 1224024"/>
                <a:gd name="connsiteY10" fmla="*/ 2160241 h 2844313"/>
                <a:gd name="connsiteX11" fmla="*/ 1116012 w 1224024"/>
                <a:gd name="connsiteY11" fmla="*/ 1980217 h 2844313"/>
                <a:gd name="connsiteX12" fmla="*/ 108012 w 1224024"/>
                <a:gd name="connsiteY12" fmla="*/ 1764193 h 2844313"/>
                <a:gd name="connsiteX13" fmla="*/ 108012 w 1224024"/>
                <a:gd name="connsiteY13" fmla="*/ 1944217 h 2844313"/>
                <a:gd name="connsiteX14" fmla="*/ 1116012 w 1224024"/>
                <a:gd name="connsiteY14" fmla="*/ 1944217 h 2844313"/>
                <a:gd name="connsiteX15" fmla="*/ 1116012 w 1224024"/>
                <a:gd name="connsiteY15" fmla="*/ 1764193 h 2844313"/>
                <a:gd name="connsiteX16" fmla="*/ 108012 w 1224024"/>
                <a:gd name="connsiteY16" fmla="*/ 1548169 h 2844313"/>
                <a:gd name="connsiteX17" fmla="*/ 108012 w 1224024"/>
                <a:gd name="connsiteY17" fmla="*/ 1728193 h 2844313"/>
                <a:gd name="connsiteX18" fmla="*/ 1116012 w 1224024"/>
                <a:gd name="connsiteY18" fmla="*/ 1728193 h 2844313"/>
                <a:gd name="connsiteX19" fmla="*/ 1116012 w 1224024"/>
                <a:gd name="connsiteY19" fmla="*/ 1548169 h 2844313"/>
                <a:gd name="connsiteX20" fmla="*/ 108012 w 1224024"/>
                <a:gd name="connsiteY20" fmla="*/ 1332145 h 2844313"/>
                <a:gd name="connsiteX21" fmla="*/ 108012 w 1224024"/>
                <a:gd name="connsiteY21" fmla="*/ 1512169 h 2844313"/>
                <a:gd name="connsiteX22" fmla="*/ 1116012 w 1224024"/>
                <a:gd name="connsiteY22" fmla="*/ 1512169 h 2844313"/>
                <a:gd name="connsiteX23" fmla="*/ 1116012 w 1224024"/>
                <a:gd name="connsiteY23" fmla="*/ 1332145 h 2844313"/>
                <a:gd name="connsiteX24" fmla="*/ 108012 w 1224024"/>
                <a:gd name="connsiteY24" fmla="*/ 1116121 h 2844313"/>
                <a:gd name="connsiteX25" fmla="*/ 108012 w 1224024"/>
                <a:gd name="connsiteY25" fmla="*/ 1296145 h 2844313"/>
                <a:gd name="connsiteX26" fmla="*/ 1116012 w 1224024"/>
                <a:gd name="connsiteY26" fmla="*/ 1296145 h 2844313"/>
                <a:gd name="connsiteX27" fmla="*/ 1116012 w 1224024"/>
                <a:gd name="connsiteY27" fmla="*/ 1116121 h 2844313"/>
                <a:gd name="connsiteX28" fmla="*/ 108012 w 1224024"/>
                <a:gd name="connsiteY28" fmla="*/ 900097 h 2844313"/>
                <a:gd name="connsiteX29" fmla="*/ 108012 w 1224024"/>
                <a:gd name="connsiteY29" fmla="*/ 1080121 h 2844313"/>
                <a:gd name="connsiteX30" fmla="*/ 1116012 w 1224024"/>
                <a:gd name="connsiteY30" fmla="*/ 1080121 h 2844313"/>
                <a:gd name="connsiteX31" fmla="*/ 1116012 w 1224024"/>
                <a:gd name="connsiteY31" fmla="*/ 900097 h 2844313"/>
                <a:gd name="connsiteX32" fmla="*/ 108012 w 1224024"/>
                <a:gd name="connsiteY32" fmla="*/ 684073 h 2844313"/>
                <a:gd name="connsiteX33" fmla="*/ 108012 w 1224024"/>
                <a:gd name="connsiteY33" fmla="*/ 864097 h 2844313"/>
                <a:gd name="connsiteX34" fmla="*/ 1116012 w 1224024"/>
                <a:gd name="connsiteY34" fmla="*/ 864097 h 2844313"/>
                <a:gd name="connsiteX35" fmla="*/ 1116012 w 1224024"/>
                <a:gd name="connsiteY35" fmla="*/ 684073 h 2844313"/>
                <a:gd name="connsiteX36" fmla="*/ 108012 w 1224024"/>
                <a:gd name="connsiteY36" fmla="*/ 468049 h 2844313"/>
                <a:gd name="connsiteX37" fmla="*/ 108012 w 1224024"/>
                <a:gd name="connsiteY37" fmla="*/ 648073 h 2844313"/>
                <a:gd name="connsiteX38" fmla="*/ 1116012 w 1224024"/>
                <a:gd name="connsiteY38" fmla="*/ 648073 h 2844313"/>
                <a:gd name="connsiteX39" fmla="*/ 1116012 w 1224024"/>
                <a:gd name="connsiteY39" fmla="*/ 468049 h 2844313"/>
                <a:gd name="connsiteX40" fmla="*/ 108012 w 1224024"/>
                <a:gd name="connsiteY40" fmla="*/ 252025 h 2844313"/>
                <a:gd name="connsiteX41" fmla="*/ 108012 w 1224024"/>
                <a:gd name="connsiteY41" fmla="*/ 432049 h 2844313"/>
                <a:gd name="connsiteX42" fmla="*/ 1116012 w 1224024"/>
                <a:gd name="connsiteY42" fmla="*/ 432049 h 2844313"/>
                <a:gd name="connsiteX43" fmla="*/ 1116012 w 1224024"/>
                <a:gd name="connsiteY43" fmla="*/ 252025 h 2844313"/>
                <a:gd name="connsiteX44" fmla="*/ 0 w 1224024"/>
                <a:gd name="connsiteY44" fmla="*/ 0 h 2844313"/>
                <a:gd name="connsiteX45" fmla="*/ 108012 w 1224024"/>
                <a:gd name="connsiteY45" fmla="*/ 0 h 2844313"/>
                <a:gd name="connsiteX46" fmla="*/ 108012 w 1224024"/>
                <a:gd name="connsiteY46" fmla="*/ 216025 h 2844313"/>
                <a:gd name="connsiteX47" fmla="*/ 1116012 w 1224024"/>
                <a:gd name="connsiteY47" fmla="*/ 216025 h 2844313"/>
                <a:gd name="connsiteX48" fmla="*/ 1116012 w 1224024"/>
                <a:gd name="connsiteY48" fmla="*/ 0 h 2844313"/>
                <a:gd name="connsiteX49" fmla="*/ 1224024 w 1224024"/>
                <a:gd name="connsiteY49" fmla="*/ 0 h 2844313"/>
                <a:gd name="connsiteX50" fmla="*/ 1224024 w 1224024"/>
                <a:gd name="connsiteY50" fmla="*/ 2844313 h 2844313"/>
                <a:gd name="connsiteX51" fmla="*/ 1116012 w 1224024"/>
                <a:gd name="connsiteY51" fmla="*/ 2844313 h 2844313"/>
                <a:gd name="connsiteX52" fmla="*/ 1116012 w 1224024"/>
                <a:gd name="connsiteY52" fmla="*/ 2628289 h 2844313"/>
                <a:gd name="connsiteX53" fmla="*/ 108012 w 1224024"/>
                <a:gd name="connsiteY53" fmla="*/ 2628289 h 2844313"/>
                <a:gd name="connsiteX54" fmla="*/ 108012 w 1224024"/>
                <a:gd name="connsiteY54" fmla="*/ 2844313 h 2844313"/>
                <a:gd name="connsiteX55" fmla="*/ 0 w 1224024"/>
                <a:gd name="connsiteY55" fmla="*/ 2844313 h 2844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224024" h="2844313">
                  <a:moveTo>
                    <a:pt x="108012" y="2412265"/>
                  </a:moveTo>
                  <a:lnTo>
                    <a:pt x="108012" y="2592289"/>
                  </a:lnTo>
                  <a:lnTo>
                    <a:pt x="1116012" y="2592289"/>
                  </a:lnTo>
                  <a:lnTo>
                    <a:pt x="1116012" y="2412265"/>
                  </a:lnTo>
                  <a:close/>
                  <a:moveTo>
                    <a:pt x="108012" y="2196241"/>
                  </a:moveTo>
                  <a:lnTo>
                    <a:pt x="108012" y="2376265"/>
                  </a:lnTo>
                  <a:lnTo>
                    <a:pt x="1116012" y="2376265"/>
                  </a:lnTo>
                  <a:lnTo>
                    <a:pt x="1116012" y="2196241"/>
                  </a:lnTo>
                  <a:close/>
                  <a:moveTo>
                    <a:pt x="108012" y="1980217"/>
                  </a:moveTo>
                  <a:lnTo>
                    <a:pt x="108012" y="2160241"/>
                  </a:lnTo>
                  <a:lnTo>
                    <a:pt x="1116012" y="2160241"/>
                  </a:lnTo>
                  <a:lnTo>
                    <a:pt x="1116012" y="1980217"/>
                  </a:lnTo>
                  <a:close/>
                  <a:moveTo>
                    <a:pt x="108012" y="1764193"/>
                  </a:moveTo>
                  <a:lnTo>
                    <a:pt x="108012" y="1944217"/>
                  </a:lnTo>
                  <a:lnTo>
                    <a:pt x="1116012" y="1944217"/>
                  </a:lnTo>
                  <a:lnTo>
                    <a:pt x="1116012" y="1764193"/>
                  </a:lnTo>
                  <a:close/>
                  <a:moveTo>
                    <a:pt x="108012" y="1548169"/>
                  </a:moveTo>
                  <a:lnTo>
                    <a:pt x="108012" y="1728193"/>
                  </a:lnTo>
                  <a:lnTo>
                    <a:pt x="1116012" y="1728193"/>
                  </a:lnTo>
                  <a:lnTo>
                    <a:pt x="1116012" y="1548169"/>
                  </a:lnTo>
                  <a:close/>
                  <a:moveTo>
                    <a:pt x="108012" y="1332145"/>
                  </a:moveTo>
                  <a:lnTo>
                    <a:pt x="108012" y="1512169"/>
                  </a:lnTo>
                  <a:lnTo>
                    <a:pt x="1116012" y="1512169"/>
                  </a:lnTo>
                  <a:lnTo>
                    <a:pt x="1116012" y="1332145"/>
                  </a:lnTo>
                  <a:close/>
                  <a:moveTo>
                    <a:pt x="108012" y="1116121"/>
                  </a:moveTo>
                  <a:lnTo>
                    <a:pt x="108012" y="1296145"/>
                  </a:lnTo>
                  <a:lnTo>
                    <a:pt x="1116012" y="1296145"/>
                  </a:lnTo>
                  <a:lnTo>
                    <a:pt x="1116012" y="1116121"/>
                  </a:lnTo>
                  <a:close/>
                  <a:moveTo>
                    <a:pt x="108012" y="900097"/>
                  </a:moveTo>
                  <a:lnTo>
                    <a:pt x="108012" y="1080121"/>
                  </a:lnTo>
                  <a:lnTo>
                    <a:pt x="1116012" y="1080121"/>
                  </a:lnTo>
                  <a:lnTo>
                    <a:pt x="1116012" y="900097"/>
                  </a:lnTo>
                  <a:close/>
                  <a:moveTo>
                    <a:pt x="108012" y="684073"/>
                  </a:moveTo>
                  <a:lnTo>
                    <a:pt x="108012" y="864097"/>
                  </a:lnTo>
                  <a:lnTo>
                    <a:pt x="1116012" y="864097"/>
                  </a:lnTo>
                  <a:lnTo>
                    <a:pt x="1116012" y="684073"/>
                  </a:lnTo>
                  <a:close/>
                  <a:moveTo>
                    <a:pt x="108012" y="468049"/>
                  </a:moveTo>
                  <a:lnTo>
                    <a:pt x="108012" y="648073"/>
                  </a:lnTo>
                  <a:lnTo>
                    <a:pt x="1116012" y="648073"/>
                  </a:lnTo>
                  <a:lnTo>
                    <a:pt x="1116012" y="468049"/>
                  </a:lnTo>
                  <a:close/>
                  <a:moveTo>
                    <a:pt x="108012" y="252025"/>
                  </a:moveTo>
                  <a:lnTo>
                    <a:pt x="108012" y="432049"/>
                  </a:lnTo>
                  <a:lnTo>
                    <a:pt x="1116012" y="432049"/>
                  </a:lnTo>
                  <a:lnTo>
                    <a:pt x="1116012" y="252025"/>
                  </a:lnTo>
                  <a:close/>
                  <a:moveTo>
                    <a:pt x="0" y="0"/>
                  </a:moveTo>
                  <a:lnTo>
                    <a:pt x="108012" y="0"/>
                  </a:lnTo>
                  <a:lnTo>
                    <a:pt x="108012" y="216025"/>
                  </a:lnTo>
                  <a:lnTo>
                    <a:pt x="1116012" y="216025"/>
                  </a:lnTo>
                  <a:lnTo>
                    <a:pt x="1116012" y="0"/>
                  </a:lnTo>
                  <a:lnTo>
                    <a:pt x="1224024" y="0"/>
                  </a:lnTo>
                  <a:lnTo>
                    <a:pt x="1224024" y="2844313"/>
                  </a:lnTo>
                  <a:lnTo>
                    <a:pt x="1116012" y="2844313"/>
                  </a:lnTo>
                  <a:lnTo>
                    <a:pt x="1116012" y="2628289"/>
                  </a:lnTo>
                  <a:lnTo>
                    <a:pt x="108012" y="2628289"/>
                  </a:lnTo>
                  <a:lnTo>
                    <a:pt x="108012" y="2844313"/>
                  </a:lnTo>
                  <a:lnTo>
                    <a:pt x="0" y="2844313"/>
                  </a:lnTo>
                  <a:close/>
                </a:path>
              </a:pathLst>
            </a:custGeom>
            <a:solidFill>
              <a:srgbClr val="27BAFD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B0505F7A-5368-4E9C-B279-93F03F4D446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448802" y="2303065"/>
              <a:ext cx="1539314" cy="1149066"/>
            </a:xfrm>
            <a:custGeom>
              <a:avLst/>
              <a:gdLst>
                <a:gd name="T0" fmla="*/ 223 w 256"/>
                <a:gd name="T1" fmla="*/ 72 h 192"/>
                <a:gd name="T2" fmla="*/ 224 w 256"/>
                <a:gd name="T3" fmla="*/ 64 h 192"/>
                <a:gd name="T4" fmla="*/ 160 w 256"/>
                <a:gd name="T5" fmla="*/ 0 h 192"/>
                <a:gd name="T6" fmla="*/ 109 w 256"/>
                <a:gd name="T7" fmla="*/ 26 h 192"/>
                <a:gd name="T8" fmla="*/ 96 w 256"/>
                <a:gd name="T9" fmla="*/ 24 h 192"/>
                <a:gd name="T10" fmla="*/ 40 w 256"/>
                <a:gd name="T11" fmla="*/ 80 h 192"/>
                <a:gd name="T12" fmla="*/ 40 w 256"/>
                <a:gd name="T13" fmla="*/ 83 h 192"/>
                <a:gd name="T14" fmla="*/ 0 w 256"/>
                <a:gd name="T15" fmla="*/ 136 h 192"/>
                <a:gd name="T16" fmla="*/ 56 w 256"/>
                <a:gd name="T17" fmla="*/ 192 h 192"/>
                <a:gd name="T18" fmla="*/ 192 w 256"/>
                <a:gd name="T19" fmla="*/ 192 h 192"/>
                <a:gd name="T20" fmla="*/ 256 w 256"/>
                <a:gd name="T21" fmla="*/ 128 h 192"/>
                <a:gd name="T22" fmla="*/ 223 w 256"/>
                <a:gd name="T23" fmla="*/ 7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6" h="192">
                  <a:moveTo>
                    <a:pt x="223" y="72"/>
                  </a:moveTo>
                  <a:cubicBezTo>
                    <a:pt x="224" y="70"/>
                    <a:pt x="224" y="67"/>
                    <a:pt x="224" y="64"/>
                  </a:cubicBezTo>
                  <a:cubicBezTo>
                    <a:pt x="224" y="29"/>
                    <a:pt x="195" y="0"/>
                    <a:pt x="160" y="0"/>
                  </a:cubicBezTo>
                  <a:cubicBezTo>
                    <a:pt x="139" y="0"/>
                    <a:pt x="121" y="10"/>
                    <a:pt x="109" y="26"/>
                  </a:cubicBezTo>
                  <a:cubicBezTo>
                    <a:pt x="105" y="25"/>
                    <a:pt x="101" y="24"/>
                    <a:pt x="96" y="24"/>
                  </a:cubicBezTo>
                  <a:cubicBezTo>
                    <a:pt x="65" y="24"/>
                    <a:pt x="40" y="49"/>
                    <a:pt x="40" y="80"/>
                  </a:cubicBezTo>
                  <a:cubicBezTo>
                    <a:pt x="40" y="81"/>
                    <a:pt x="40" y="82"/>
                    <a:pt x="40" y="83"/>
                  </a:cubicBezTo>
                  <a:cubicBezTo>
                    <a:pt x="17" y="89"/>
                    <a:pt x="0" y="111"/>
                    <a:pt x="0" y="136"/>
                  </a:cubicBezTo>
                  <a:cubicBezTo>
                    <a:pt x="0" y="167"/>
                    <a:pt x="25" y="192"/>
                    <a:pt x="56" y="192"/>
                  </a:cubicBezTo>
                  <a:cubicBezTo>
                    <a:pt x="192" y="192"/>
                    <a:pt x="192" y="192"/>
                    <a:pt x="192" y="192"/>
                  </a:cubicBezTo>
                  <a:cubicBezTo>
                    <a:pt x="227" y="192"/>
                    <a:pt x="256" y="163"/>
                    <a:pt x="256" y="128"/>
                  </a:cubicBezTo>
                  <a:cubicBezTo>
                    <a:pt x="256" y="104"/>
                    <a:pt x="243" y="83"/>
                    <a:pt x="223" y="72"/>
                  </a:cubicBezTo>
                  <a:close/>
                </a:path>
              </a:pathLst>
            </a:custGeom>
            <a:solidFill>
              <a:srgbClr val="27BAF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F2405938-BCB7-4F1F-9041-44AEFD7CF4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34487" y="2693627"/>
              <a:ext cx="367944" cy="367942"/>
            </a:xfrm>
            <a:custGeom>
              <a:avLst/>
              <a:gdLst>
                <a:gd name="T0" fmla="*/ 41 w 45"/>
                <a:gd name="T1" fmla="*/ 48 h 48"/>
                <a:gd name="T2" fmla="*/ 0 w 45"/>
                <a:gd name="T3" fmla="*/ 44 h 48"/>
                <a:gd name="T4" fmla="*/ 3 w 45"/>
                <a:gd name="T5" fmla="*/ 7 h 48"/>
                <a:gd name="T6" fmla="*/ 7 w 45"/>
                <a:gd name="T7" fmla="*/ 4 h 48"/>
                <a:gd name="T8" fmla="*/ 13 w 45"/>
                <a:gd name="T9" fmla="*/ 0 h 48"/>
                <a:gd name="T10" fmla="*/ 17 w 45"/>
                <a:gd name="T11" fmla="*/ 7 h 48"/>
                <a:gd name="T12" fmla="*/ 27 w 45"/>
                <a:gd name="T13" fmla="*/ 4 h 48"/>
                <a:gd name="T14" fmla="*/ 33 w 45"/>
                <a:gd name="T15" fmla="*/ 0 h 48"/>
                <a:gd name="T16" fmla="*/ 38 w 45"/>
                <a:gd name="T17" fmla="*/ 7 h 48"/>
                <a:gd name="T18" fmla="*/ 45 w 45"/>
                <a:gd name="T19" fmla="*/ 10 h 48"/>
                <a:gd name="T20" fmla="*/ 11 w 45"/>
                <a:gd name="T21" fmla="*/ 25 h 48"/>
                <a:gd name="T22" fmla="*/ 3 w 45"/>
                <a:gd name="T23" fmla="*/ 17 h 48"/>
                <a:gd name="T24" fmla="*/ 11 w 45"/>
                <a:gd name="T25" fmla="*/ 25 h 48"/>
                <a:gd name="T26" fmla="*/ 11 w 45"/>
                <a:gd name="T27" fmla="*/ 26 h 48"/>
                <a:gd name="T28" fmla="*/ 3 w 45"/>
                <a:gd name="T29" fmla="*/ 35 h 48"/>
                <a:gd name="T30" fmla="*/ 11 w 45"/>
                <a:gd name="T31" fmla="*/ 44 h 48"/>
                <a:gd name="T32" fmla="*/ 3 w 45"/>
                <a:gd name="T33" fmla="*/ 37 h 48"/>
                <a:gd name="T34" fmla="*/ 11 w 45"/>
                <a:gd name="T35" fmla="*/ 44 h 48"/>
                <a:gd name="T36" fmla="*/ 13 w 45"/>
                <a:gd name="T37" fmla="*/ 3 h 48"/>
                <a:gd name="T38" fmla="*/ 10 w 45"/>
                <a:gd name="T39" fmla="*/ 4 h 48"/>
                <a:gd name="T40" fmla="*/ 11 w 45"/>
                <a:gd name="T41" fmla="*/ 13 h 48"/>
                <a:gd name="T42" fmla="*/ 14 w 45"/>
                <a:gd name="T43" fmla="*/ 12 h 48"/>
                <a:gd name="T44" fmla="*/ 21 w 45"/>
                <a:gd name="T45" fmla="*/ 25 h 48"/>
                <a:gd name="T46" fmla="*/ 13 w 45"/>
                <a:gd name="T47" fmla="*/ 17 h 48"/>
                <a:gd name="T48" fmla="*/ 21 w 45"/>
                <a:gd name="T49" fmla="*/ 25 h 48"/>
                <a:gd name="T50" fmla="*/ 21 w 45"/>
                <a:gd name="T51" fmla="*/ 26 h 48"/>
                <a:gd name="T52" fmla="*/ 13 w 45"/>
                <a:gd name="T53" fmla="*/ 35 h 48"/>
                <a:gd name="T54" fmla="*/ 21 w 45"/>
                <a:gd name="T55" fmla="*/ 44 h 48"/>
                <a:gd name="T56" fmla="*/ 13 w 45"/>
                <a:gd name="T57" fmla="*/ 37 h 48"/>
                <a:gd name="T58" fmla="*/ 21 w 45"/>
                <a:gd name="T59" fmla="*/ 44 h 48"/>
                <a:gd name="T60" fmla="*/ 32 w 45"/>
                <a:gd name="T61" fmla="*/ 17 h 48"/>
                <a:gd name="T62" fmla="*/ 23 w 45"/>
                <a:gd name="T63" fmla="*/ 25 h 48"/>
                <a:gd name="T64" fmla="*/ 32 w 45"/>
                <a:gd name="T65" fmla="*/ 35 h 48"/>
                <a:gd name="T66" fmla="*/ 23 w 45"/>
                <a:gd name="T67" fmla="*/ 26 h 48"/>
                <a:gd name="T68" fmla="*/ 32 w 45"/>
                <a:gd name="T69" fmla="*/ 35 h 48"/>
                <a:gd name="T70" fmla="*/ 32 w 45"/>
                <a:gd name="T71" fmla="*/ 37 h 48"/>
                <a:gd name="T72" fmla="*/ 23 w 45"/>
                <a:gd name="T73" fmla="*/ 44 h 48"/>
                <a:gd name="T74" fmla="*/ 34 w 45"/>
                <a:gd name="T75" fmla="*/ 4 h 48"/>
                <a:gd name="T76" fmla="*/ 32 w 45"/>
                <a:gd name="T77" fmla="*/ 3 h 48"/>
                <a:gd name="T78" fmla="*/ 31 w 45"/>
                <a:gd name="T79" fmla="*/ 12 h 48"/>
                <a:gd name="T80" fmla="*/ 33 w 45"/>
                <a:gd name="T81" fmla="*/ 13 h 48"/>
                <a:gd name="T82" fmla="*/ 34 w 45"/>
                <a:gd name="T83" fmla="*/ 4 h 48"/>
                <a:gd name="T84" fmla="*/ 41 w 45"/>
                <a:gd name="T85" fmla="*/ 17 h 48"/>
                <a:gd name="T86" fmla="*/ 33 w 45"/>
                <a:gd name="T87" fmla="*/ 25 h 48"/>
                <a:gd name="T88" fmla="*/ 41 w 45"/>
                <a:gd name="T89" fmla="*/ 35 h 48"/>
                <a:gd name="T90" fmla="*/ 33 w 45"/>
                <a:gd name="T91" fmla="*/ 26 h 48"/>
                <a:gd name="T92" fmla="*/ 41 w 45"/>
                <a:gd name="T93" fmla="*/ 35 h 48"/>
                <a:gd name="T94" fmla="*/ 41 w 45"/>
                <a:gd name="T95" fmla="*/ 37 h 48"/>
                <a:gd name="T96" fmla="*/ 33 w 45"/>
                <a:gd name="T9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" h="48">
                  <a:moveTo>
                    <a:pt x="45" y="44"/>
                  </a:moveTo>
                  <a:cubicBezTo>
                    <a:pt x="45" y="46"/>
                    <a:pt x="43" y="48"/>
                    <a:pt x="41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8"/>
                    <a:pt x="0" y="46"/>
                    <a:pt x="0" y="4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7"/>
                    <a:pt x="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2"/>
                    <a:pt x="17" y="4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9" y="0"/>
                    <a:pt x="3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6" y="0"/>
                    <a:pt x="38" y="2"/>
                    <a:pt x="38" y="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3" y="7"/>
                    <a:pt x="45" y="8"/>
                    <a:pt x="45" y="10"/>
                  </a:cubicBezTo>
                  <a:lnTo>
                    <a:pt x="45" y="44"/>
                  </a:lnTo>
                  <a:close/>
                  <a:moveTo>
                    <a:pt x="11" y="25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25"/>
                    <a:pt x="3" y="25"/>
                    <a:pt x="3" y="25"/>
                  </a:cubicBezTo>
                  <a:lnTo>
                    <a:pt x="11" y="25"/>
                  </a:lnTo>
                  <a:close/>
                  <a:moveTo>
                    <a:pt x="11" y="35"/>
                  </a:moveTo>
                  <a:cubicBezTo>
                    <a:pt x="11" y="26"/>
                    <a:pt x="11" y="26"/>
                    <a:pt x="11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35"/>
                    <a:pt x="3" y="35"/>
                    <a:pt x="3" y="35"/>
                  </a:cubicBezTo>
                  <a:lnTo>
                    <a:pt x="11" y="35"/>
                  </a:lnTo>
                  <a:close/>
                  <a:moveTo>
                    <a:pt x="11" y="44"/>
                  </a:moveTo>
                  <a:cubicBezTo>
                    <a:pt x="11" y="37"/>
                    <a:pt x="11" y="37"/>
                    <a:pt x="11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44"/>
                    <a:pt x="3" y="44"/>
                    <a:pt x="3" y="44"/>
                  </a:cubicBezTo>
                  <a:lnTo>
                    <a:pt x="11" y="44"/>
                  </a:lnTo>
                  <a:close/>
                  <a:moveTo>
                    <a:pt x="14" y="4"/>
                  </a:moveTo>
                  <a:cubicBezTo>
                    <a:pt x="14" y="4"/>
                    <a:pt x="13" y="3"/>
                    <a:pt x="13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0" y="4"/>
                    <a:pt x="10" y="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1" y="13"/>
                    <a:pt x="11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4" y="12"/>
                    <a:pt x="14" y="12"/>
                  </a:cubicBezTo>
                  <a:lnTo>
                    <a:pt x="14" y="4"/>
                  </a:lnTo>
                  <a:close/>
                  <a:moveTo>
                    <a:pt x="21" y="25"/>
                  </a:moveTo>
                  <a:cubicBezTo>
                    <a:pt x="21" y="17"/>
                    <a:pt x="21" y="17"/>
                    <a:pt x="21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21" y="25"/>
                  </a:lnTo>
                  <a:close/>
                  <a:moveTo>
                    <a:pt x="21" y="35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21" y="35"/>
                  </a:lnTo>
                  <a:close/>
                  <a:moveTo>
                    <a:pt x="21" y="44"/>
                  </a:moveTo>
                  <a:cubicBezTo>
                    <a:pt x="21" y="37"/>
                    <a:pt x="21" y="37"/>
                    <a:pt x="21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44"/>
                    <a:pt x="13" y="44"/>
                    <a:pt x="13" y="44"/>
                  </a:cubicBezTo>
                  <a:lnTo>
                    <a:pt x="21" y="44"/>
                  </a:lnTo>
                  <a:close/>
                  <a:moveTo>
                    <a:pt x="32" y="25"/>
                  </a:moveTo>
                  <a:cubicBezTo>
                    <a:pt x="32" y="17"/>
                    <a:pt x="32" y="17"/>
                    <a:pt x="32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25"/>
                    <a:pt x="23" y="25"/>
                    <a:pt x="23" y="25"/>
                  </a:cubicBezTo>
                  <a:lnTo>
                    <a:pt x="32" y="25"/>
                  </a:lnTo>
                  <a:close/>
                  <a:moveTo>
                    <a:pt x="32" y="35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35"/>
                    <a:pt x="23" y="35"/>
                    <a:pt x="23" y="35"/>
                  </a:cubicBezTo>
                  <a:lnTo>
                    <a:pt x="32" y="35"/>
                  </a:lnTo>
                  <a:close/>
                  <a:moveTo>
                    <a:pt x="32" y="44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44"/>
                    <a:pt x="23" y="44"/>
                    <a:pt x="23" y="44"/>
                  </a:cubicBezTo>
                  <a:lnTo>
                    <a:pt x="32" y="44"/>
                  </a:lnTo>
                  <a:close/>
                  <a:moveTo>
                    <a:pt x="34" y="4"/>
                  </a:moveTo>
                  <a:cubicBezTo>
                    <a:pt x="34" y="4"/>
                    <a:pt x="34" y="3"/>
                    <a:pt x="33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4"/>
                    <a:pt x="31" y="4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3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4" y="13"/>
                    <a:pt x="34" y="12"/>
                    <a:pt x="34" y="12"/>
                  </a:cubicBezTo>
                  <a:lnTo>
                    <a:pt x="34" y="4"/>
                  </a:lnTo>
                  <a:close/>
                  <a:moveTo>
                    <a:pt x="41" y="25"/>
                  </a:moveTo>
                  <a:cubicBezTo>
                    <a:pt x="41" y="17"/>
                    <a:pt x="41" y="17"/>
                    <a:pt x="41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25"/>
                    <a:pt x="33" y="25"/>
                    <a:pt x="33" y="25"/>
                  </a:cubicBezTo>
                  <a:lnTo>
                    <a:pt x="41" y="25"/>
                  </a:lnTo>
                  <a:close/>
                  <a:moveTo>
                    <a:pt x="41" y="35"/>
                  </a:moveTo>
                  <a:cubicBezTo>
                    <a:pt x="41" y="26"/>
                    <a:pt x="41" y="26"/>
                    <a:pt x="41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35"/>
                    <a:pt x="33" y="35"/>
                    <a:pt x="33" y="35"/>
                  </a:cubicBezTo>
                  <a:lnTo>
                    <a:pt x="41" y="35"/>
                  </a:lnTo>
                  <a:close/>
                  <a:moveTo>
                    <a:pt x="41" y="44"/>
                  </a:moveTo>
                  <a:cubicBezTo>
                    <a:pt x="41" y="37"/>
                    <a:pt x="41" y="37"/>
                    <a:pt x="41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44"/>
                    <a:pt x="33" y="44"/>
                    <a:pt x="33" y="44"/>
                  </a:cubicBezTo>
                  <a:lnTo>
                    <a:pt x="41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C6514824-84D6-329E-0320-31C62514ABAC}"/>
              </a:ext>
            </a:extLst>
          </p:cNvPr>
          <p:cNvSpPr txBox="1"/>
          <p:nvPr/>
        </p:nvSpPr>
        <p:spPr>
          <a:xfrm>
            <a:off x="436847" y="7222"/>
            <a:ext cx="9637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0169FC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5400" dirty="0">
              <a:gradFill>
                <a:gsLst>
                  <a:gs pos="0">
                    <a:srgbClr val="0169FC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2BEA871F-32F0-1B29-943A-1E66AE7E3457}"/>
              </a:ext>
            </a:extLst>
          </p:cNvPr>
          <p:cNvSpPr txBox="1"/>
          <p:nvPr/>
        </p:nvSpPr>
        <p:spPr>
          <a:xfrm>
            <a:off x="1594959" y="253606"/>
            <a:ext cx="287544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>
                  <a:gsLst>
                    <a:gs pos="0">
                      <a:srgbClr val="1B90FE"/>
                    </a:gs>
                    <a:gs pos="70000">
                      <a:srgbClr val="0169FC"/>
                    </a:gs>
                  </a:gsLst>
                  <a:lin ang="5400000" scaled="1"/>
                </a:gradFill>
              </a:rPr>
              <a:t>添加标题文本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96B8E64-EE42-828C-25E3-23E651586124}"/>
              </a:ext>
            </a:extLst>
          </p:cNvPr>
          <p:cNvGrpSpPr/>
          <p:nvPr/>
        </p:nvGrpSpPr>
        <p:grpSpPr>
          <a:xfrm>
            <a:off x="838614" y="2151587"/>
            <a:ext cx="2331573" cy="1247584"/>
            <a:chOff x="838614" y="2151587"/>
            <a:chExt cx="2331573" cy="1247584"/>
          </a:xfrm>
        </p:grpSpPr>
        <p:sp>
          <p:nvSpPr>
            <p:cNvPr id="39" name="文本框 66">
              <a:extLst>
                <a:ext uri="{FF2B5EF4-FFF2-40B4-BE49-F238E27FC236}">
                  <a16:creationId xmlns:a16="http://schemas.microsoft.com/office/drawing/2014/main" id="{60E75086-7743-854A-2584-E78DC08832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614" y="2502515"/>
              <a:ext cx="2331573" cy="896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BEEF109-7236-93C5-69CA-B633124F76F7}"/>
                </a:ext>
              </a:extLst>
            </p:cNvPr>
            <p:cNvSpPr txBox="1"/>
            <p:nvPr/>
          </p:nvSpPr>
          <p:spPr>
            <a:xfrm>
              <a:off x="838614" y="2151587"/>
              <a:ext cx="15749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F300A2CE-B4A3-407C-C8C1-7BF7DEB76945}"/>
              </a:ext>
            </a:extLst>
          </p:cNvPr>
          <p:cNvGrpSpPr/>
          <p:nvPr/>
        </p:nvGrpSpPr>
        <p:grpSpPr>
          <a:xfrm>
            <a:off x="3783238" y="1810105"/>
            <a:ext cx="2331573" cy="1247584"/>
            <a:chOff x="838614" y="2151587"/>
            <a:chExt cx="2331573" cy="1247584"/>
          </a:xfrm>
        </p:grpSpPr>
        <p:sp>
          <p:nvSpPr>
            <p:cNvPr id="42" name="文本框 66">
              <a:extLst>
                <a:ext uri="{FF2B5EF4-FFF2-40B4-BE49-F238E27FC236}">
                  <a16:creationId xmlns:a16="http://schemas.microsoft.com/office/drawing/2014/main" id="{52DD1A2F-1050-76FA-E6AB-EDDC4C3594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614" y="2502515"/>
              <a:ext cx="2331573" cy="896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6E026FD-0345-1123-8E38-9D5F47605E1E}"/>
                </a:ext>
              </a:extLst>
            </p:cNvPr>
            <p:cNvSpPr txBox="1"/>
            <p:nvPr/>
          </p:nvSpPr>
          <p:spPr>
            <a:xfrm>
              <a:off x="838614" y="2151587"/>
              <a:ext cx="15749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19A171E0-BB85-9C1E-D43D-F5717888D556}"/>
              </a:ext>
            </a:extLst>
          </p:cNvPr>
          <p:cNvGrpSpPr/>
          <p:nvPr/>
        </p:nvGrpSpPr>
        <p:grpSpPr>
          <a:xfrm>
            <a:off x="6304366" y="1446043"/>
            <a:ext cx="2331573" cy="1247584"/>
            <a:chOff x="838614" y="2151587"/>
            <a:chExt cx="2331573" cy="1247584"/>
          </a:xfrm>
        </p:grpSpPr>
        <p:sp>
          <p:nvSpPr>
            <p:cNvPr id="45" name="文本框 66">
              <a:extLst>
                <a:ext uri="{FF2B5EF4-FFF2-40B4-BE49-F238E27FC236}">
                  <a16:creationId xmlns:a16="http://schemas.microsoft.com/office/drawing/2014/main" id="{68BB5A1F-1187-B848-E3C6-5407792959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614" y="2502515"/>
              <a:ext cx="2331573" cy="896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A74A10F1-B193-D58F-C50E-C0B4C385B1C7}"/>
                </a:ext>
              </a:extLst>
            </p:cNvPr>
            <p:cNvSpPr txBox="1"/>
            <p:nvPr/>
          </p:nvSpPr>
          <p:spPr>
            <a:xfrm>
              <a:off x="838614" y="2151587"/>
              <a:ext cx="15749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DBC3B79E-890D-0A64-BAA3-E9EDD55AF524}"/>
              </a:ext>
            </a:extLst>
          </p:cNvPr>
          <p:cNvGrpSpPr/>
          <p:nvPr/>
        </p:nvGrpSpPr>
        <p:grpSpPr>
          <a:xfrm>
            <a:off x="9021813" y="993450"/>
            <a:ext cx="2331573" cy="1247584"/>
            <a:chOff x="838614" y="2151587"/>
            <a:chExt cx="2331573" cy="1247584"/>
          </a:xfrm>
        </p:grpSpPr>
        <p:sp>
          <p:nvSpPr>
            <p:cNvPr id="48" name="文本框 66">
              <a:extLst>
                <a:ext uri="{FF2B5EF4-FFF2-40B4-BE49-F238E27FC236}">
                  <a16:creationId xmlns:a16="http://schemas.microsoft.com/office/drawing/2014/main" id="{A411ACFA-E9EB-9FC2-A68F-1BE5227D46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614" y="2502515"/>
              <a:ext cx="2331573" cy="896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85ED587D-E9F5-E6FF-70F4-A5EFD5D8CBF6}"/>
                </a:ext>
              </a:extLst>
            </p:cNvPr>
            <p:cNvSpPr txBox="1"/>
            <p:nvPr/>
          </p:nvSpPr>
          <p:spPr>
            <a:xfrm>
              <a:off x="838614" y="2151587"/>
              <a:ext cx="15749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114346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4794F4F-16E3-E281-592A-1ACFE00D7DD3}"/>
              </a:ext>
            </a:extLst>
          </p:cNvPr>
          <p:cNvSpPr txBox="1"/>
          <p:nvPr/>
        </p:nvSpPr>
        <p:spPr>
          <a:xfrm>
            <a:off x="818055" y="538885"/>
            <a:ext cx="2786340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rgbClr val="0169FC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13800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rgbClr val="0169FC"/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2736CEC-D315-A9D1-6D37-C7A6390D4CB3}"/>
              </a:ext>
            </a:extLst>
          </p:cNvPr>
          <p:cNvSpPr txBox="1"/>
          <p:nvPr/>
        </p:nvSpPr>
        <p:spPr>
          <a:xfrm>
            <a:off x="907282" y="2211861"/>
            <a:ext cx="1740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i="1" dirty="0">
                <a:gradFill>
                  <a:gsLst>
                    <a:gs pos="100000">
                      <a:schemeClr val="bg1">
                        <a:lumMod val="50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0"/>
                <a:sym typeface="+mn-lt"/>
              </a:rPr>
              <a:t>PART</a:t>
            </a:r>
            <a:endParaRPr lang="zh-CN" altLang="en-US" sz="2000" i="1" dirty="0">
              <a:gradFill>
                <a:gsLst>
                  <a:gs pos="100000">
                    <a:schemeClr val="bg1">
                      <a:lumMod val="50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ea typeface="思源黑体 CN Heavy" panose="020B0A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AD88F930-50D1-9344-9359-90DC7AE77A6E}"/>
              </a:ext>
            </a:extLst>
          </p:cNvPr>
          <p:cNvSpPr/>
          <p:nvPr/>
        </p:nvSpPr>
        <p:spPr>
          <a:xfrm>
            <a:off x="-1130818" y="4394964"/>
            <a:ext cx="2182448" cy="2182448"/>
          </a:xfrm>
          <a:prstGeom prst="ellipse">
            <a:avLst/>
          </a:prstGeom>
          <a:gradFill>
            <a:gsLst>
              <a:gs pos="0">
                <a:srgbClr val="27BAFD">
                  <a:alpha val="3000"/>
                </a:srgbClr>
              </a:gs>
              <a:gs pos="100000">
                <a:srgbClr val="0169FC">
                  <a:alpha val="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78ADE2AF-30DB-EBCD-38DF-189E579E6D31}"/>
              </a:ext>
            </a:extLst>
          </p:cNvPr>
          <p:cNvSpPr/>
          <p:nvPr/>
        </p:nvSpPr>
        <p:spPr>
          <a:xfrm>
            <a:off x="10625337" y="6377557"/>
            <a:ext cx="1376384" cy="1376384"/>
          </a:xfrm>
          <a:prstGeom prst="ellipse">
            <a:avLst/>
          </a:prstGeom>
          <a:gradFill>
            <a:gsLst>
              <a:gs pos="0">
                <a:srgbClr val="27BAFD">
                  <a:alpha val="4000"/>
                </a:srgbClr>
              </a:gs>
              <a:gs pos="100000">
                <a:srgbClr val="0169FC">
                  <a:alpha val="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3075D5D6-BE56-0E57-E391-52BD571A9910}"/>
              </a:ext>
            </a:extLst>
          </p:cNvPr>
          <p:cNvSpPr/>
          <p:nvPr/>
        </p:nvSpPr>
        <p:spPr>
          <a:xfrm>
            <a:off x="601926" y="5720956"/>
            <a:ext cx="719761" cy="719761"/>
          </a:xfrm>
          <a:prstGeom prst="ellipse">
            <a:avLst/>
          </a:prstGeom>
          <a:gradFill>
            <a:gsLst>
              <a:gs pos="0">
                <a:srgbClr val="27BAFD">
                  <a:alpha val="9000"/>
                </a:srgbClr>
              </a:gs>
              <a:gs pos="100000">
                <a:srgbClr val="0169FC">
                  <a:alpha val="3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C21BCB6A-8CEB-9311-8A20-2C71A649FF44}"/>
              </a:ext>
            </a:extLst>
          </p:cNvPr>
          <p:cNvSpPr txBox="1"/>
          <p:nvPr/>
        </p:nvSpPr>
        <p:spPr>
          <a:xfrm>
            <a:off x="851377" y="2836803"/>
            <a:ext cx="53199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gradFill>
                  <a:gsLst>
                    <a:gs pos="0">
                      <a:srgbClr val="1B90FE"/>
                    </a:gs>
                    <a:gs pos="70000">
                      <a:srgbClr val="0169FC"/>
                    </a:gs>
                  </a:gsLst>
                  <a:lin ang="5400000" scaled="1"/>
                </a:gradFill>
              </a:rPr>
              <a:t>单击此处添加标题文本</a:t>
            </a: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F4753F30-2388-7872-C4D2-FEE4B5D8C038}"/>
              </a:ext>
            </a:extLst>
          </p:cNvPr>
          <p:cNvSpPr/>
          <p:nvPr/>
        </p:nvSpPr>
        <p:spPr>
          <a:xfrm rot="2700000">
            <a:off x="7078550" y="3578842"/>
            <a:ext cx="556409" cy="140361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8000">
                <a:srgbClr val="27BAFD">
                  <a:alpha val="0"/>
                </a:srgbClr>
              </a:gs>
              <a:gs pos="81000">
                <a:srgbClr val="0169FC">
                  <a:alpha val="22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6144170B-F27E-FABB-3A62-51ADF49A30DD}"/>
              </a:ext>
            </a:extLst>
          </p:cNvPr>
          <p:cNvSpPr/>
          <p:nvPr/>
        </p:nvSpPr>
        <p:spPr>
          <a:xfrm rot="2700000">
            <a:off x="8875978" y="-809166"/>
            <a:ext cx="363493" cy="223128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7BAFD">
                  <a:alpha val="0"/>
                </a:srgbClr>
              </a:gs>
              <a:gs pos="79000">
                <a:srgbClr val="0169FC">
                  <a:alpha val="22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9646D7CA-CA50-70CF-CA62-B199472F2874}"/>
              </a:ext>
            </a:extLst>
          </p:cNvPr>
          <p:cNvSpPr/>
          <p:nvPr/>
        </p:nvSpPr>
        <p:spPr>
          <a:xfrm rot="2700000">
            <a:off x="9601930" y="-3143524"/>
            <a:ext cx="2407844" cy="829471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7BAFD"/>
              </a:gs>
              <a:gs pos="85000">
                <a:srgbClr val="0169F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31C7FC19-0512-C235-4001-0C6FF1CC4F9A}"/>
              </a:ext>
            </a:extLst>
          </p:cNvPr>
          <p:cNvSpPr/>
          <p:nvPr/>
        </p:nvSpPr>
        <p:spPr>
          <a:xfrm rot="2700000">
            <a:off x="7503097" y="2008201"/>
            <a:ext cx="2367786" cy="71308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B90FE"/>
              </a:gs>
              <a:gs pos="91000">
                <a:srgbClr val="0169F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hand-shake_329104">
            <a:extLst>
              <a:ext uri="{FF2B5EF4-FFF2-40B4-BE49-F238E27FC236}">
                <a16:creationId xmlns:a16="http://schemas.microsoft.com/office/drawing/2014/main" id="{9E2180FD-33C6-253E-CAF5-BCC1AF73AC91}"/>
              </a:ext>
            </a:extLst>
          </p:cNvPr>
          <p:cNvSpPr/>
          <p:nvPr/>
        </p:nvSpPr>
        <p:spPr>
          <a:xfrm>
            <a:off x="9672572" y="3338753"/>
            <a:ext cx="1331858" cy="1005170"/>
          </a:xfrm>
          <a:custGeom>
            <a:avLst/>
            <a:gdLst>
              <a:gd name="connsiteX0" fmla="*/ 297968 w 607565"/>
              <a:gd name="connsiteY0" fmla="*/ 126960 h 458538"/>
              <a:gd name="connsiteX1" fmla="*/ 325739 w 607565"/>
              <a:gd name="connsiteY1" fmla="*/ 142157 h 458538"/>
              <a:gd name="connsiteX2" fmla="*/ 442698 w 607565"/>
              <a:gd name="connsiteY2" fmla="*/ 258845 h 458538"/>
              <a:gd name="connsiteX3" fmla="*/ 442787 w 607565"/>
              <a:gd name="connsiteY3" fmla="*/ 342295 h 458538"/>
              <a:gd name="connsiteX4" fmla="*/ 369176 w 607565"/>
              <a:gd name="connsiteY4" fmla="*/ 268888 h 458538"/>
              <a:gd name="connsiteX5" fmla="*/ 342651 w 607565"/>
              <a:gd name="connsiteY5" fmla="*/ 268888 h 458538"/>
              <a:gd name="connsiteX6" fmla="*/ 342651 w 607565"/>
              <a:gd name="connsiteY6" fmla="*/ 295371 h 458538"/>
              <a:gd name="connsiteX7" fmla="*/ 409497 w 607565"/>
              <a:gd name="connsiteY7" fmla="*/ 362025 h 458538"/>
              <a:gd name="connsiteX8" fmla="*/ 379323 w 607565"/>
              <a:gd name="connsiteY8" fmla="*/ 401662 h 458538"/>
              <a:gd name="connsiteX9" fmla="*/ 307759 w 607565"/>
              <a:gd name="connsiteY9" fmla="*/ 330209 h 458538"/>
              <a:gd name="connsiteX10" fmla="*/ 281234 w 607565"/>
              <a:gd name="connsiteY10" fmla="*/ 330209 h 458538"/>
              <a:gd name="connsiteX11" fmla="*/ 281234 w 607565"/>
              <a:gd name="connsiteY11" fmla="*/ 356693 h 458538"/>
              <a:gd name="connsiteX12" fmla="*/ 352976 w 607565"/>
              <a:gd name="connsiteY12" fmla="*/ 428323 h 458538"/>
              <a:gd name="connsiteX13" fmla="*/ 257825 w 607565"/>
              <a:gd name="connsiteY13" fmla="*/ 435522 h 458538"/>
              <a:gd name="connsiteX14" fmla="*/ 144871 w 607565"/>
              <a:gd name="connsiteY14" fmla="*/ 322744 h 458538"/>
              <a:gd name="connsiteX15" fmla="*/ 129828 w 607565"/>
              <a:gd name="connsiteY15" fmla="*/ 295549 h 458538"/>
              <a:gd name="connsiteX16" fmla="*/ 297968 w 607565"/>
              <a:gd name="connsiteY16" fmla="*/ 126960 h 458538"/>
              <a:gd name="connsiteX17" fmla="*/ 431876 w 607565"/>
              <a:gd name="connsiteY17" fmla="*/ 0 h 458538"/>
              <a:gd name="connsiteX18" fmla="*/ 445103 w 607565"/>
              <a:gd name="connsiteY18" fmla="*/ 5466 h 458538"/>
              <a:gd name="connsiteX19" fmla="*/ 602093 w 607565"/>
              <a:gd name="connsiteY19" fmla="*/ 162255 h 458538"/>
              <a:gd name="connsiteX20" fmla="*/ 602093 w 607565"/>
              <a:gd name="connsiteY20" fmla="*/ 188741 h 458538"/>
              <a:gd name="connsiteX21" fmla="*/ 525912 w 607565"/>
              <a:gd name="connsiteY21" fmla="*/ 264825 h 458538"/>
              <a:gd name="connsiteX22" fmla="*/ 499391 w 607565"/>
              <a:gd name="connsiteY22" fmla="*/ 264825 h 458538"/>
              <a:gd name="connsiteX23" fmla="*/ 342490 w 607565"/>
              <a:gd name="connsiteY23" fmla="*/ 108036 h 458538"/>
              <a:gd name="connsiteX24" fmla="*/ 342490 w 607565"/>
              <a:gd name="connsiteY24" fmla="*/ 81550 h 458538"/>
              <a:gd name="connsiteX25" fmla="*/ 418582 w 607565"/>
              <a:gd name="connsiteY25" fmla="*/ 5466 h 458538"/>
              <a:gd name="connsiteX26" fmla="*/ 431876 w 607565"/>
              <a:gd name="connsiteY26" fmla="*/ 0 h 458538"/>
              <a:gd name="connsiteX27" fmla="*/ 175734 w 607565"/>
              <a:gd name="connsiteY27" fmla="*/ 0 h 458538"/>
              <a:gd name="connsiteX28" fmla="*/ 188962 w 607565"/>
              <a:gd name="connsiteY28" fmla="*/ 5466 h 458538"/>
              <a:gd name="connsiteX29" fmla="*/ 265143 w 607565"/>
              <a:gd name="connsiteY29" fmla="*/ 81550 h 458538"/>
              <a:gd name="connsiteX30" fmla="*/ 265143 w 607565"/>
              <a:gd name="connsiteY30" fmla="*/ 108036 h 458538"/>
              <a:gd name="connsiteX31" fmla="*/ 108241 w 607565"/>
              <a:gd name="connsiteY31" fmla="*/ 264825 h 458538"/>
              <a:gd name="connsiteX32" fmla="*/ 81720 w 607565"/>
              <a:gd name="connsiteY32" fmla="*/ 264825 h 458538"/>
              <a:gd name="connsiteX33" fmla="*/ 5539 w 607565"/>
              <a:gd name="connsiteY33" fmla="*/ 188741 h 458538"/>
              <a:gd name="connsiteX34" fmla="*/ 5539 w 607565"/>
              <a:gd name="connsiteY34" fmla="*/ 162255 h 458538"/>
              <a:gd name="connsiteX35" fmla="*/ 162441 w 607565"/>
              <a:gd name="connsiteY35" fmla="*/ 5466 h 458538"/>
              <a:gd name="connsiteX36" fmla="*/ 175734 w 607565"/>
              <a:gd name="connsiteY36" fmla="*/ 0 h 458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7565" h="458538">
                <a:moveTo>
                  <a:pt x="297968" y="126960"/>
                </a:moveTo>
                <a:cubicBezTo>
                  <a:pt x="308471" y="129271"/>
                  <a:pt x="318173" y="134514"/>
                  <a:pt x="325739" y="142157"/>
                </a:cubicBezTo>
                <a:cubicBezTo>
                  <a:pt x="352531" y="168818"/>
                  <a:pt x="426854" y="243026"/>
                  <a:pt x="442698" y="258845"/>
                </a:cubicBezTo>
                <a:cubicBezTo>
                  <a:pt x="470024" y="286129"/>
                  <a:pt x="466108" y="322033"/>
                  <a:pt x="442787" y="342295"/>
                </a:cubicBezTo>
                <a:lnTo>
                  <a:pt x="369176" y="268888"/>
                </a:lnTo>
                <a:cubicBezTo>
                  <a:pt x="361877" y="261600"/>
                  <a:pt x="350039" y="261600"/>
                  <a:pt x="342651" y="268888"/>
                </a:cubicBezTo>
                <a:cubicBezTo>
                  <a:pt x="335352" y="276175"/>
                  <a:pt x="335352" y="288084"/>
                  <a:pt x="342651" y="295371"/>
                </a:cubicBezTo>
                <a:lnTo>
                  <a:pt x="409497" y="362025"/>
                </a:lnTo>
                <a:cubicBezTo>
                  <a:pt x="406204" y="379977"/>
                  <a:pt x="394366" y="394285"/>
                  <a:pt x="379323" y="401662"/>
                </a:cubicBezTo>
                <a:lnTo>
                  <a:pt x="307759" y="330209"/>
                </a:lnTo>
                <a:cubicBezTo>
                  <a:pt x="300460" y="322922"/>
                  <a:pt x="288533" y="322922"/>
                  <a:pt x="281234" y="330209"/>
                </a:cubicBezTo>
                <a:cubicBezTo>
                  <a:pt x="273935" y="337585"/>
                  <a:pt x="273935" y="349405"/>
                  <a:pt x="281234" y="356693"/>
                </a:cubicBezTo>
                <a:lnTo>
                  <a:pt x="352976" y="428323"/>
                </a:lnTo>
                <a:cubicBezTo>
                  <a:pt x="338824" y="456229"/>
                  <a:pt x="298413" y="476047"/>
                  <a:pt x="257825" y="435522"/>
                </a:cubicBezTo>
                <a:lnTo>
                  <a:pt x="144871" y="322744"/>
                </a:lnTo>
                <a:cubicBezTo>
                  <a:pt x="137394" y="315279"/>
                  <a:pt x="132232" y="305769"/>
                  <a:pt x="129828" y="295549"/>
                </a:cubicBezTo>
                <a:cubicBezTo>
                  <a:pt x="132499" y="293416"/>
                  <a:pt x="292716" y="134603"/>
                  <a:pt x="297968" y="126960"/>
                </a:cubicBezTo>
                <a:close/>
                <a:moveTo>
                  <a:pt x="431876" y="0"/>
                </a:moveTo>
                <a:cubicBezTo>
                  <a:pt x="436670" y="0"/>
                  <a:pt x="441454" y="1822"/>
                  <a:pt x="445103" y="5466"/>
                </a:cubicBezTo>
                <a:lnTo>
                  <a:pt x="602093" y="162255"/>
                </a:lnTo>
                <a:cubicBezTo>
                  <a:pt x="609390" y="169543"/>
                  <a:pt x="609390" y="181453"/>
                  <a:pt x="602093" y="188741"/>
                </a:cubicBezTo>
                <a:lnTo>
                  <a:pt x="525912" y="264825"/>
                </a:lnTo>
                <a:cubicBezTo>
                  <a:pt x="518614" y="272113"/>
                  <a:pt x="506688" y="272113"/>
                  <a:pt x="499391" y="264825"/>
                </a:cubicBezTo>
                <a:lnTo>
                  <a:pt x="342490" y="108036"/>
                </a:lnTo>
                <a:cubicBezTo>
                  <a:pt x="335103" y="100748"/>
                  <a:pt x="335103" y="88927"/>
                  <a:pt x="342490" y="81550"/>
                </a:cubicBezTo>
                <a:lnTo>
                  <a:pt x="418582" y="5466"/>
                </a:lnTo>
                <a:cubicBezTo>
                  <a:pt x="422275" y="1822"/>
                  <a:pt x="427081" y="0"/>
                  <a:pt x="431876" y="0"/>
                </a:cubicBezTo>
                <a:close/>
                <a:moveTo>
                  <a:pt x="175734" y="0"/>
                </a:moveTo>
                <a:cubicBezTo>
                  <a:pt x="180529" y="0"/>
                  <a:pt x="185313" y="1822"/>
                  <a:pt x="188962" y="5466"/>
                </a:cubicBezTo>
                <a:lnTo>
                  <a:pt x="265143" y="81550"/>
                </a:lnTo>
                <a:cubicBezTo>
                  <a:pt x="272440" y="88927"/>
                  <a:pt x="272440" y="100748"/>
                  <a:pt x="265143" y="108036"/>
                </a:cubicBezTo>
                <a:lnTo>
                  <a:pt x="108241" y="264825"/>
                </a:lnTo>
                <a:cubicBezTo>
                  <a:pt x="100855" y="272113"/>
                  <a:pt x="89018" y="272113"/>
                  <a:pt x="81720" y="264825"/>
                </a:cubicBezTo>
                <a:lnTo>
                  <a:pt x="5539" y="188741"/>
                </a:lnTo>
                <a:cubicBezTo>
                  <a:pt x="-1847" y="181453"/>
                  <a:pt x="-1847" y="169543"/>
                  <a:pt x="5539" y="162255"/>
                </a:cubicBezTo>
                <a:lnTo>
                  <a:pt x="162441" y="5466"/>
                </a:lnTo>
                <a:cubicBezTo>
                  <a:pt x="166134" y="1822"/>
                  <a:pt x="170940" y="0"/>
                  <a:pt x="17573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5A1A2412-800C-9837-1E25-063EB266EEAD}"/>
              </a:ext>
            </a:extLst>
          </p:cNvPr>
          <p:cNvSpPr txBox="1"/>
          <p:nvPr/>
        </p:nvSpPr>
        <p:spPr>
          <a:xfrm>
            <a:off x="907282" y="3458381"/>
            <a:ext cx="5893568" cy="795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C19EAF79-9113-5F96-43AF-9A39BF90ED5B}"/>
              </a:ext>
            </a:extLst>
          </p:cNvPr>
          <p:cNvGrpSpPr/>
          <p:nvPr/>
        </p:nvGrpSpPr>
        <p:grpSpPr>
          <a:xfrm>
            <a:off x="1504610" y="4167692"/>
            <a:ext cx="5248241" cy="2071968"/>
            <a:chOff x="4459978" y="6451596"/>
            <a:chExt cx="3272463" cy="1291945"/>
          </a:xfrm>
          <a:gradFill>
            <a:gsLst>
              <a:gs pos="100000">
                <a:schemeClr val="bg1">
                  <a:lumMod val="50000"/>
                  <a:alpha val="62000"/>
                </a:schemeClr>
              </a:gs>
              <a:gs pos="0">
                <a:schemeClr val="bg1">
                  <a:lumMod val="50000"/>
                  <a:alpha val="0"/>
                </a:schemeClr>
              </a:gs>
            </a:gsLst>
            <a:lin ang="5400000" scaled="1"/>
          </a:gradFill>
          <a:scene3d>
            <a:camera prst="orthographicFront">
              <a:rot lat="2666121" lon="19525901" rev="20092126"/>
            </a:camera>
            <a:lightRig rig="threePt" dir="t"/>
          </a:scene3d>
        </p:grpSpPr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FADE222A-004C-6094-7CBC-47BAE1A5C90E}"/>
                </a:ext>
              </a:extLst>
            </p:cNvPr>
            <p:cNvSpPr/>
            <p:nvPr/>
          </p:nvSpPr>
          <p:spPr>
            <a:xfrm flipH="1">
              <a:off x="4459978" y="6816213"/>
              <a:ext cx="1311228" cy="927328"/>
            </a:xfrm>
            <a:custGeom>
              <a:avLst/>
              <a:gdLst>
                <a:gd name="connsiteX0" fmla="*/ 723132 w 1311227"/>
                <a:gd name="connsiteY0" fmla="*/ 924120 h 927328"/>
                <a:gd name="connsiteX1" fmla="*/ 724970 w 1311227"/>
                <a:gd name="connsiteY1" fmla="*/ 925958 h 927328"/>
                <a:gd name="connsiteX2" fmla="*/ 722231 w 1311227"/>
                <a:gd name="connsiteY2" fmla="*/ 924588 h 927328"/>
                <a:gd name="connsiteX3" fmla="*/ 737632 w 1311227"/>
                <a:gd name="connsiteY3" fmla="*/ 922984 h 927328"/>
                <a:gd name="connsiteX4" fmla="*/ 740038 w 1311227"/>
                <a:gd name="connsiteY4" fmla="*/ 924588 h 927328"/>
                <a:gd name="connsiteX5" fmla="*/ 738155 w 1311227"/>
                <a:gd name="connsiteY5" fmla="*/ 924760 h 927328"/>
                <a:gd name="connsiteX6" fmla="*/ 711578 w 1311227"/>
                <a:gd name="connsiteY6" fmla="*/ 922914 h 927328"/>
                <a:gd name="connsiteX7" fmla="*/ 711445 w 1311227"/>
                <a:gd name="connsiteY7" fmla="*/ 923561 h 927328"/>
                <a:gd name="connsiteX8" fmla="*/ 707164 w 1311227"/>
                <a:gd name="connsiteY8" fmla="*/ 927328 h 927328"/>
                <a:gd name="connsiteX9" fmla="*/ 694973 w 1311227"/>
                <a:gd name="connsiteY9" fmla="*/ 917705 h 927328"/>
                <a:gd name="connsiteX10" fmla="*/ 694836 w 1311227"/>
                <a:gd name="connsiteY10" fmla="*/ 921849 h 927328"/>
                <a:gd name="connsiteX11" fmla="*/ 694836 w 1311227"/>
                <a:gd name="connsiteY11" fmla="*/ 917739 h 927328"/>
                <a:gd name="connsiteX12" fmla="*/ 575667 w 1311227"/>
                <a:gd name="connsiteY12" fmla="*/ 867058 h 927328"/>
                <a:gd name="connsiteX13" fmla="*/ 579776 w 1311227"/>
                <a:gd name="connsiteY13" fmla="*/ 869798 h 927328"/>
                <a:gd name="connsiteX14" fmla="*/ 574297 w 1311227"/>
                <a:gd name="connsiteY14" fmla="*/ 871168 h 927328"/>
                <a:gd name="connsiteX15" fmla="*/ 571558 w 1311227"/>
                <a:gd name="connsiteY15" fmla="*/ 824596 h 927328"/>
                <a:gd name="connsiteX16" fmla="*/ 571558 w 1311227"/>
                <a:gd name="connsiteY16" fmla="*/ 828705 h 927328"/>
                <a:gd name="connsiteX17" fmla="*/ 570775 w 1311227"/>
                <a:gd name="connsiteY17" fmla="*/ 824791 h 927328"/>
                <a:gd name="connsiteX18" fmla="*/ 570188 w 1311227"/>
                <a:gd name="connsiteY18" fmla="*/ 821856 h 927328"/>
                <a:gd name="connsiteX19" fmla="*/ 570775 w 1311227"/>
                <a:gd name="connsiteY19" fmla="*/ 824791 h 927328"/>
                <a:gd name="connsiteX20" fmla="*/ 566078 w 1311227"/>
                <a:gd name="connsiteY20" fmla="*/ 825965 h 927328"/>
                <a:gd name="connsiteX21" fmla="*/ 570188 w 1311227"/>
                <a:gd name="connsiteY21" fmla="*/ 821856 h 927328"/>
                <a:gd name="connsiteX22" fmla="*/ 527725 w 1311227"/>
                <a:gd name="connsiteY22" fmla="*/ 809528 h 927328"/>
                <a:gd name="connsiteX23" fmla="*/ 530465 w 1311227"/>
                <a:gd name="connsiteY23" fmla="*/ 810898 h 927328"/>
                <a:gd name="connsiteX24" fmla="*/ 526355 w 1311227"/>
                <a:gd name="connsiteY24" fmla="*/ 812268 h 927328"/>
                <a:gd name="connsiteX25" fmla="*/ 527725 w 1311227"/>
                <a:gd name="connsiteY25" fmla="*/ 809528 h 927328"/>
                <a:gd name="connsiteX26" fmla="*/ 597583 w 1311227"/>
                <a:gd name="connsiteY26" fmla="*/ 801310 h 927328"/>
                <a:gd name="connsiteX27" fmla="*/ 603062 w 1311227"/>
                <a:gd name="connsiteY27" fmla="*/ 805419 h 927328"/>
                <a:gd name="connsiteX28" fmla="*/ 594843 w 1311227"/>
                <a:gd name="connsiteY28" fmla="*/ 805419 h 927328"/>
                <a:gd name="connsiteX29" fmla="*/ 597583 w 1311227"/>
                <a:gd name="connsiteY29" fmla="*/ 801310 h 927328"/>
                <a:gd name="connsiteX30" fmla="*/ 807156 w 1311227"/>
                <a:gd name="connsiteY30" fmla="*/ 768435 h 927328"/>
                <a:gd name="connsiteX31" fmla="*/ 812635 w 1311227"/>
                <a:gd name="connsiteY31" fmla="*/ 769805 h 927328"/>
                <a:gd name="connsiteX32" fmla="*/ 808526 w 1311227"/>
                <a:gd name="connsiteY32" fmla="*/ 773915 h 927328"/>
                <a:gd name="connsiteX33" fmla="*/ 804416 w 1311227"/>
                <a:gd name="connsiteY33" fmla="*/ 771175 h 927328"/>
                <a:gd name="connsiteX34" fmla="*/ 740038 w 1311227"/>
                <a:gd name="connsiteY34" fmla="*/ 749259 h 927328"/>
                <a:gd name="connsiteX35" fmla="*/ 755105 w 1311227"/>
                <a:gd name="connsiteY35" fmla="*/ 761587 h 927328"/>
                <a:gd name="connsiteX36" fmla="*/ 750996 w 1311227"/>
                <a:gd name="connsiteY36" fmla="*/ 775285 h 927328"/>
                <a:gd name="connsiteX37" fmla="*/ 750996 w 1311227"/>
                <a:gd name="connsiteY37" fmla="*/ 784873 h 927328"/>
                <a:gd name="connsiteX38" fmla="*/ 744147 w 1311227"/>
                <a:gd name="connsiteY38" fmla="*/ 790352 h 927328"/>
                <a:gd name="connsiteX39" fmla="*/ 733189 w 1311227"/>
                <a:gd name="connsiteY39" fmla="*/ 779394 h 927328"/>
                <a:gd name="connsiteX40" fmla="*/ 734559 w 1311227"/>
                <a:gd name="connsiteY40" fmla="*/ 773915 h 927328"/>
                <a:gd name="connsiteX41" fmla="*/ 734559 w 1311227"/>
                <a:gd name="connsiteY41" fmla="*/ 764327 h 927328"/>
                <a:gd name="connsiteX42" fmla="*/ 740038 w 1311227"/>
                <a:gd name="connsiteY42" fmla="*/ 749259 h 927328"/>
                <a:gd name="connsiteX43" fmla="*/ 396229 w 1311227"/>
                <a:gd name="connsiteY43" fmla="*/ 747889 h 927328"/>
                <a:gd name="connsiteX44" fmla="*/ 398968 w 1311227"/>
                <a:gd name="connsiteY44" fmla="*/ 751999 h 927328"/>
                <a:gd name="connsiteX45" fmla="*/ 392119 w 1311227"/>
                <a:gd name="connsiteY45" fmla="*/ 754738 h 927328"/>
                <a:gd name="connsiteX46" fmla="*/ 390749 w 1311227"/>
                <a:gd name="connsiteY46" fmla="*/ 750629 h 927328"/>
                <a:gd name="connsiteX47" fmla="*/ 396229 w 1311227"/>
                <a:gd name="connsiteY47" fmla="*/ 747889 h 927328"/>
                <a:gd name="connsiteX48" fmla="*/ 741408 w 1311227"/>
                <a:gd name="connsiteY48" fmla="*/ 734192 h 927328"/>
                <a:gd name="connsiteX49" fmla="*/ 745517 w 1311227"/>
                <a:gd name="connsiteY49" fmla="*/ 735562 h 927328"/>
                <a:gd name="connsiteX50" fmla="*/ 738668 w 1311227"/>
                <a:gd name="connsiteY50" fmla="*/ 739671 h 927328"/>
                <a:gd name="connsiteX51" fmla="*/ 741408 w 1311227"/>
                <a:gd name="connsiteY51" fmla="*/ 734192 h 927328"/>
                <a:gd name="connsiteX52" fmla="*/ 572927 w 1311227"/>
                <a:gd name="connsiteY52" fmla="*/ 732822 h 927328"/>
                <a:gd name="connsiteX53" fmla="*/ 574297 w 1311227"/>
                <a:gd name="connsiteY53" fmla="*/ 735562 h 927328"/>
                <a:gd name="connsiteX54" fmla="*/ 570188 w 1311227"/>
                <a:gd name="connsiteY54" fmla="*/ 735562 h 927328"/>
                <a:gd name="connsiteX55" fmla="*/ 594843 w 1311227"/>
                <a:gd name="connsiteY55" fmla="*/ 730082 h 927328"/>
                <a:gd name="connsiteX56" fmla="*/ 598953 w 1311227"/>
                <a:gd name="connsiteY56" fmla="*/ 731452 h 927328"/>
                <a:gd name="connsiteX57" fmla="*/ 597583 w 1311227"/>
                <a:gd name="connsiteY57" fmla="*/ 734192 h 927328"/>
                <a:gd name="connsiteX58" fmla="*/ 594843 w 1311227"/>
                <a:gd name="connsiteY58" fmla="*/ 730082 h 927328"/>
                <a:gd name="connsiteX59" fmla="*/ 767433 w 1311227"/>
                <a:gd name="connsiteY59" fmla="*/ 727343 h 927328"/>
                <a:gd name="connsiteX60" fmla="*/ 774282 w 1311227"/>
                <a:gd name="connsiteY60" fmla="*/ 727343 h 927328"/>
                <a:gd name="connsiteX61" fmla="*/ 774282 w 1311227"/>
                <a:gd name="connsiteY61" fmla="*/ 735562 h 927328"/>
                <a:gd name="connsiteX62" fmla="*/ 770173 w 1311227"/>
                <a:gd name="connsiteY62" fmla="*/ 736931 h 927328"/>
                <a:gd name="connsiteX63" fmla="*/ 763324 w 1311227"/>
                <a:gd name="connsiteY63" fmla="*/ 732822 h 927328"/>
                <a:gd name="connsiteX64" fmla="*/ 767433 w 1311227"/>
                <a:gd name="connsiteY64" fmla="*/ 727343 h 927328"/>
                <a:gd name="connsiteX65" fmla="*/ 812635 w 1311227"/>
                <a:gd name="connsiteY65" fmla="*/ 723234 h 927328"/>
                <a:gd name="connsiteX66" fmla="*/ 818114 w 1311227"/>
                <a:gd name="connsiteY66" fmla="*/ 724603 h 927328"/>
                <a:gd name="connsiteX67" fmla="*/ 815375 w 1311227"/>
                <a:gd name="connsiteY67" fmla="*/ 725973 h 927328"/>
                <a:gd name="connsiteX68" fmla="*/ 659222 w 1311227"/>
                <a:gd name="connsiteY68" fmla="*/ 723234 h 927328"/>
                <a:gd name="connsiteX69" fmla="*/ 664701 w 1311227"/>
                <a:gd name="connsiteY69" fmla="*/ 724603 h 927328"/>
                <a:gd name="connsiteX70" fmla="*/ 664701 w 1311227"/>
                <a:gd name="connsiteY70" fmla="*/ 728712 h 927328"/>
                <a:gd name="connsiteX71" fmla="*/ 659222 w 1311227"/>
                <a:gd name="connsiteY71" fmla="*/ 723234 h 927328"/>
                <a:gd name="connsiteX72" fmla="*/ 834551 w 1311227"/>
                <a:gd name="connsiteY72" fmla="*/ 717754 h 927328"/>
                <a:gd name="connsiteX73" fmla="*/ 841400 w 1311227"/>
                <a:gd name="connsiteY73" fmla="*/ 719124 h 927328"/>
                <a:gd name="connsiteX74" fmla="*/ 838661 w 1311227"/>
                <a:gd name="connsiteY74" fmla="*/ 721864 h 927328"/>
                <a:gd name="connsiteX75" fmla="*/ 834551 w 1311227"/>
                <a:gd name="connsiteY75" fmla="*/ 717754 h 927328"/>
                <a:gd name="connsiteX76" fmla="*/ 983855 w 1311227"/>
                <a:gd name="connsiteY76" fmla="*/ 713645 h 927328"/>
                <a:gd name="connsiteX77" fmla="*/ 990704 w 1311227"/>
                <a:gd name="connsiteY77" fmla="*/ 719124 h 927328"/>
                <a:gd name="connsiteX78" fmla="*/ 981115 w 1311227"/>
                <a:gd name="connsiteY78" fmla="*/ 723234 h 927328"/>
                <a:gd name="connsiteX79" fmla="*/ 974267 w 1311227"/>
                <a:gd name="connsiteY79" fmla="*/ 721864 h 927328"/>
                <a:gd name="connsiteX80" fmla="*/ 983855 w 1311227"/>
                <a:gd name="connsiteY80" fmla="*/ 713645 h 927328"/>
                <a:gd name="connsiteX81" fmla="*/ 664701 w 1311227"/>
                <a:gd name="connsiteY81" fmla="*/ 706797 h 927328"/>
                <a:gd name="connsiteX82" fmla="*/ 666071 w 1311227"/>
                <a:gd name="connsiteY82" fmla="*/ 709536 h 927328"/>
                <a:gd name="connsiteX83" fmla="*/ 660592 w 1311227"/>
                <a:gd name="connsiteY83" fmla="*/ 713645 h 927328"/>
                <a:gd name="connsiteX84" fmla="*/ 660592 w 1311227"/>
                <a:gd name="connsiteY84" fmla="*/ 709536 h 927328"/>
                <a:gd name="connsiteX85" fmla="*/ 664701 w 1311227"/>
                <a:gd name="connsiteY85" fmla="*/ 706797 h 927328"/>
                <a:gd name="connsiteX86" fmla="*/ 1160554 w 1311227"/>
                <a:gd name="connsiteY86" fmla="*/ 704057 h 927328"/>
                <a:gd name="connsiteX87" fmla="*/ 1166033 w 1311227"/>
                <a:gd name="connsiteY87" fmla="*/ 708166 h 927328"/>
                <a:gd name="connsiteX88" fmla="*/ 1152335 w 1311227"/>
                <a:gd name="connsiteY88" fmla="*/ 716385 h 927328"/>
                <a:gd name="connsiteX89" fmla="*/ 1146856 w 1311227"/>
                <a:gd name="connsiteY89" fmla="*/ 712275 h 927328"/>
                <a:gd name="connsiteX90" fmla="*/ 1150966 w 1311227"/>
                <a:gd name="connsiteY90" fmla="*/ 705427 h 927328"/>
                <a:gd name="connsiteX91" fmla="*/ 1160554 w 1311227"/>
                <a:gd name="connsiteY91" fmla="*/ 704057 h 927328"/>
                <a:gd name="connsiteX92" fmla="*/ 401707 w 1311227"/>
                <a:gd name="connsiteY92" fmla="*/ 699947 h 927328"/>
                <a:gd name="connsiteX93" fmla="*/ 401707 w 1311227"/>
                <a:gd name="connsiteY93" fmla="*/ 704057 h 927328"/>
                <a:gd name="connsiteX94" fmla="*/ 407187 w 1311227"/>
                <a:gd name="connsiteY94" fmla="*/ 704057 h 927328"/>
                <a:gd name="connsiteX95" fmla="*/ 400338 w 1311227"/>
                <a:gd name="connsiteY95" fmla="*/ 708166 h 927328"/>
                <a:gd name="connsiteX96" fmla="*/ 401707 w 1311227"/>
                <a:gd name="connsiteY96" fmla="*/ 699947 h 927328"/>
                <a:gd name="connsiteX97" fmla="*/ 1157814 w 1311227"/>
                <a:gd name="connsiteY97" fmla="*/ 690359 h 927328"/>
                <a:gd name="connsiteX98" fmla="*/ 1163293 w 1311227"/>
                <a:gd name="connsiteY98" fmla="*/ 693099 h 927328"/>
                <a:gd name="connsiteX99" fmla="*/ 1161924 w 1311227"/>
                <a:gd name="connsiteY99" fmla="*/ 695839 h 927328"/>
                <a:gd name="connsiteX100" fmla="*/ 1157814 w 1311227"/>
                <a:gd name="connsiteY100" fmla="*/ 690359 h 927328"/>
                <a:gd name="connsiteX101" fmla="*/ 864686 w 1311227"/>
                <a:gd name="connsiteY101" fmla="*/ 690359 h 927328"/>
                <a:gd name="connsiteX102" fmla="*/ 868795 w 1311227"/>
                <a:gd name="connsiteY102" fmla="*/ 693099 h 927328"/>
                <a:gd name="connsiteX103" fmla="*/ 866056 w 1311227"/>
                <a:gd name="connsiteY103" fmla="*/ 694469 h 927328"/>
                <a:gd name="connsiteX104" fmla="*/ 864686 w 1311227"/>
                <a:gd name="connsiteY104" fmla="*/ 690359 h 927328"/>
                <a:gd name="connsiteX105" fmla="*/ 849619 w 1311227"/>
                <a:gd name="connsiteY105" fmla="*/ 690359 h 927328"/>
                <a:gd name="connsiteX106" fmla="*/ 853728 w 1311227"/>
                <a:gd name="connsiteY106" fmla="*/ 693099 h 927328"/>
                <a:gd name="connsiteX107" fmla="*/ 848249 w 1311227"/>
                <a:gd name="connsiteY107" fmla="*/ 693099 h 927328"/>
                <a:gd name="connsiteX108" fmla="*/ 444170 w 1311227"/>
                <a:gd name="connsiteY108" fmla="*/ 688989 h 927328"/>
                <a:gd name="connsiteX109" fmla="*/ 449649 w 1311227"/>
                <a:gd name="connsiteY109" fmla="*/ 688989 h 927328"/>
                <a:gd name="connsiteX110" fmla="*/ 448279 w 1311227"/>
                <a:gd name="connsiteY110" fmla="*/ 691729 h 927328"/>
                <a:gd name="connsiteX111" fmla="*/ 444170 w 1311227"/>
                <a:gd name="connsiteY111" fmla="*/ 688989 h 927328"/>
                <a:gd name="connsiteX112" fmla="*/ 649634 w 1311227"/>
                <a:gd name="connsiteY112" fmla="*/ 687620 h 927328"/>
                <a:gd name="connsiteX113" fmla="*/ 656483 w 1311227"/>
                <a:gd name="connsiteY113" fmla="*/ 688989 h 927328"/>
                <a:gd name="connsiteX114" fmla="*/ 648264 w 1311227"/>
                <a:gd name="connsiteY114" fmla="*/ 690359 h 927328"/>
                <a:gd name="connsiteX115" fmla="*/ 855098 w 1311227"/>
                <a:gd name="connsiteY115" fmla="*/ 682141 h 927328"/>
                <a:gd name="connsiteX116" fmla="*/ 856468 w 1311227"/>
                <a:gd name="connsiteY116" fmla="*/ 684880 h 927328"/>
                <a:gd name="connsiteX117" fmla="*/ 850988 w 1311227"/>
                <a:gd name="connsiteY117" fmla="*/ 684880 h 927328"/>
                <a:gd name="connsiteX118" fmla="*/ 855098 w 1311227"/>
                <a:gd name="connsiteY118" fmla="*/ 682141 h 927328"/>
                <a:gd name="connsiteX119" fmla="*/ 412666 w 1311227"/>
                <a:gd name="connsiteY119" fmla="*/ 679401 h 927328"/>
                <a:gd name="connsiteX120" fmla="*/ 416775 w 1311227"/>
                <a:gd name="connsiteY120" fmla="*/ 680771 h 927328"/>
                <a:gd name="connsiteX121" fmla="*/ 415405 w 1311227"/>
                <a:gd name="connsiteY121" fmla="*/ 683511 h 927328"/>
                <a:gd name="connsiteX122" fmla="*/ 411296 w 1311227"/>
                <a:gd name="connsiteY122" fmla="*/ 682141 h 927328"/>
                <a:gd name="connsiteX123" fmla="*/ 412666 w 1311227"/>
                <a:gd name="connsiteY123" fmla="*/ 679401 h 927328"/>
                <a:gd name="connsiteX124" fmla="*/ 368833 w 1311227"/>
                <a:gd name="connsiteY124" fmla="*/ 679401 h 927328"/>
                <a:gd name="connsiteX125" fmla="*/ 372943 w 1311227"/>
                <a:gd name="connsiteY125" fmla="*/ 679401 h 927328"/>
                <a:gd name="connsiteX126" fmla="*/ 375682 w 1311227"/>
                <a:gd name="connsiteY126" fmla="*/ 684880 h 927328"/>
                <a:gd name="connsiteX127" fmla="*/ 367464 w 1311227"/>
                <a:gd name="connsiteY127" fmla="*/ 684880 h 927328"/>
                <a:gd name="connsiteX128" fmla="*/ 366094 w 1311227"/>
                <a:gd name="connsiteY128" fmla="*/ 682141 h 927328"/>
                <a:gd name="connsiteX129" fmla="*/ 643470 w 1311227"/>
                <a:gd name="connsiteY129" fmla="*/ 677860 h 927328"/>
                <a:gd name="connsiteX130" fmla="*/ 644155 w 1311227"/>
                <a:gd name="connsiteY130" fmla="*/ 680771 h 927328"/>
                <a:gd name="connsiteX131" fmla="*/ 640046 w 1311227"/>
                <a:gd name="connsiteY131" fmla="*/ 688989 h 927328"/>
                <a:gd name="connsiteX132" fmla="*/ 638676 w 1311227"/>
                <a:gd name="connsiteY132" fmla="*/ 701317 h 927328"/>
                <a:gd name="connsiteX133" fmla="*/ 629087 w 1311227"/>
                <a:gd name="connsiteY133" fmla="*/ 709536 h 927328"/>
                <a:gd name="connsiteX134" fmla="*/ 614020 w 1311227"/>
                <a:gd name="connsiteY134" fmla="*/ 702687 h 927328"/>
                <a:gd name="connsiteX135" fmla="*/ 609911 w 1311227"/>
                <a:gd name="connsiteY135" fmla="*/ 704057 h 927328"/>
                <a:gd name="connsiteX136" fmla="*/ 612650 w 1311227"/>
                <a:gd name="connsiteY136" fmla="*/ 699947 h 927328"/>
                <a:gd name="connsiteX137" fmla="*/ 615390 w 1311227"/>
                <a:gd name="connsiteY137" fmla="*/ 688989 h 927328"/>
                <a:gd name="connsiteX138" fmla="*/ 634566 w 1311227"/>
                <a:gd name="connsiteY138" fmla="*/ 678032 h 927328"/>
                <a:gd name="connsiteX139" fmla="*/ 642785 w 1311227"/>
                <a:gd name="connsiteY139" fmla="*/ 678032 h 927328"/>
                <a:gd name="connsiteX140" fmla="*/ 643470 w 1311227"/>
                <a:gd name="connsiteY140" fmla="*/ 677860 h 927328"/>
                <a:gd name="connsiteX141" fmla="*/ 646894 w 1311227"/>
                <a:gd name="connsiteY141" fmla="*/ 672552 h 927328"/>
                <a:gd name="connsiteX142" fmla="*/ 649634 w 1311227"/>
                <a:gd name="connsiteY142" fmla="*/ 673922 h 927328"/>
                <a:gd name="connsiteX143" fmla="*/ 645524 w 1311227"/>
                <a:gd name="connsiteY143" fmla="*/ 675292 h 927328"/>
                <a:gd name="connsiteX144" fmla="*/ 646894 w 1311227"/>
                <a:gd name="connsiteY144" fmla="*/ 672552 h 927328"/>
                <a:gd name="connsiteX145" fmla="*/ 1131789 w 1311227"/>
                <a:gd name="connsiteY145" fmla="*/ 665704 h 927328"/>
                <a:gd name="connsiteX146" fmla="*/ 1127679 w 1311227"/>
                <a:gd name="connsiteY146" fmla="*/ 668443 h 927328"/>
                <a:gd name="connsiteX147" fmla="*/ 1125964 w 1311227"/>
                <a:gd name="connsiteY147" fmla="*/ 667218 h 927328"/>
                <a:gd name="connsiteX148" fmla="*/ 985225 w 1311227"/>
                <a:gd name="connsiteY148" fmla="*/ 664334 h 927328"/>
                <a:gd name="connsiteX149" fmla="*/ 989334 w 1311227"/>
                <a:gd name="connsiteY149" fmla="*/ 664334 h 927328"/>
                <a:gd name="connsiteX150" fmla="*/ 992073 w 1311227"/>
                <a:gd name="connsiteY150" fmla="*/ 668443 h 927328"/>
                <a:gd name="connsiteX151" fmla="*/ 985225 w 1311227"/>
                <a:gd name="connsiteY151" fmla="*/ 668443 h 927328"/>
                <a:gd name="connsiteX152" fmla="*/ 985225 w 1311227"/>
                <a:gd name="connsiteY152" fmla="*/ 664334 h 927328"/>
                <a:gd name="connsiteX153" fmla="*/ 9957 w 1311227"/>
                <a:gd name="connsiteY153" fmla="*/ 661594 h 927328"/>
                <a:gd name="connsiteX154" fmla="*/ 15435 w 1311227"/>
                <a:gd name="connsiteY154" fmla="*/ 662964 h 927328"/>
                <a:gd name="connsiteX155" fmla="*/ 14066 w 1311227"/>
                <a:gd name="connsiteY155" fmla="*/ 665704 h 927328"/>
                <a:gd name="connsiteX156" fmla="*/ 8587 w 1311227"/>
                <a:gd name="connsiteY156" fmla="*/ 665704 h 927328"/>
                <a:gd name="connsiteX157" fmla="*/ 279799 w 1311227"/>
                <a:gd name="connsiteY157" fmla="*/ 660224 h 927328"/>
                <a:gd name="connsiteX158" fmla="*/ 296236 w 1311227"/>
                <a:gd name="connsiteY158" fmla="*/ 669813 h 927328"/>
                <a:gd name="connsiteX159" fmla="*/ 288018 w 1311227"/>
                <a:gd name="connsiteY159" fmla="*/ 680771 h 927328"/>
                <a:gd name="connsiteX160" fmla="*/ 279799 w 1311227"/>
                <a:gd name="connsiteY160" fmla="*/ 680771 h 927328"/>
                <a:gd name="connsiteX161" fmla="*/ 268841 w 1311227"/>
                <a:gd name="connsiteY161" fmla="*/ 684880 h 927328"/>
                <a:gd name="connsiteX162" fmla="*/ 266102 w 1311227"/>
                <a:gd name="connsiteY162" fmla="*/ 683511 h 927328"/>
                <a:gd name="connsiteX163" fmla="*/ 256513 w 1311227"/>
                <a:gd name="connsiteY163" fmla="*/ 678032 h 927328"/>
                <a:gd name="connsiteX164" fmla="*/ 279799 w 1311227"/>
                <a:gd name="connsiteY164" fmla="*/ 660224 h 927328"/>
                <a:gd name="connsiteX165" fmla="*/ 849619 w 1311227"/>
                <a:gd name="connsiteY165" fmla="*/ 657485 h 927328"/>
                <a:gd name="connsiteX166" fmla="*/ 855098 w 1311227"/>
                <a:gd name="connsiteY166" fmla="*/ 661594 h 927328"/>
                <a:gd name="connsiteX167" fmla="*/ 850988 w 1311227"/>
                <a:gd name="connsiteY167" fmla="*/ 662964 h 927328"/>
                <a:gd name="connsiteX168" fmla="*/ 846879 w 1311227"/>
                <a:gd name="connsiteY168" fmla="*/ 660224 h 927328"/>
                <a:gd name="connsiteX169" fmla="*/ 960569 w 1311227"/>
                <a:gd name="connsiteY169" fmla="*/ 654746 h 927328"/>
                <a:gd name="connsiteX170" fmla="*/ 964678 w 1311227"/>
                <a:gd name="connsiteY170" fmla="*/ 654746 h 927328"/>
                <a:gd name="connsiteX171" fmla="*/ 963309 w 1311227"/>
                <a:gd name="connsiteY171" fmla="*/ 658855 h 927328"/>
                <a:gd name="connsiteX172" fmla="*/ 960569 w 1311227"/>
                <a:gd name="connsiteY172" fmla="*/ 654746 h 927328"/>
                <a:gd name="connsiteX173" fmla="*/ 1127923 w 1311227"/>
                <a:gd name="connsiteY173" fmla="*/ 654400 h 927328"/>
                <a:gd name="connsiteX174" fmla="*/ 1130419 w 1311227"/>
                <a:gd name="connsiteY174" fmla="*/ 660224 h 927328"/>
                <a:gd name="connsiteX175" fmla="*/ 1127679 w 1311227"/>
                <a:gd name="connsiteY175" fmla="*/ 654746 h 927328"/>
                <a:gd name="connsiteX176" fmla="*/ 760584 w 1311227"/>
                <a:gd name="connsiteY176" fmla="*/ 652006 h 927328"/>
                <a:gd name="connsiteX177" fmla="*/ 759215 w 1311227"/>
                <a:gd name="connsiteY177" fmla="*/ 660224 h 927328"/>
                <a:gd name="connsiteX178" fmla="*/ 741408 w 1311227"/>
                <a:gd name="connsiteY178" fmla="*/ 678032 h 927328"/>
                <a:gd name="connsiteX179" fmla="*/ 742777 w 1311227"/>
                <a:gd name="connsiteY179" fmla="*/ 684880 h 927328"/>
                <a:gd name="connsiteX180" fmla="*/ 761954 w 1311227"/>
                <a:gd name="connsiteY180" fmla="*/ 695839 h 927328"/>
                <a:gd name="connsiteX181" fmla="*/ 755105 w 1311227"/>
                <a:gd name="connsiteY181" fmla="*/ 705427 h 927328"/>
                <a:gd name="connsiteX182" fmla="*/ 738668 w 1311227"/>
                <a:gd name="connsiteY182" fmla="*/ 697208 h 927328"/>
                <a:gd name="connsiteX183" fmla="*/ 742777 w 1311227"/>
                <a:gd name="connsiteY183" fmla="*/ 702687 h 927328"/>
                <a:gd name="connsiteX184" fmla="*/ 740038 w 1311227"/>
                <a:gd name="connsiteY184" fmla="*/ 704057 h 927328"/>
                <a:gd name="connsiteX185" fmla="*/ 733189 w 1311227"/>
                <a:gd name="connsiteY185" fmla="*/ 709536 h 927328"/>
                <a:gd name="connsiteX186" fmla="*/ 730450 w 1311227"/>
                <a:gd name="connsiteY186" fmla="*/ 706797 h 927328"/>
                <a:gd name="connsiteX187" fmla="*/ 733189 w 1311227"/>
                <a:gd name="connsiteY187" fmla="*/ 695839 h 927328"/>
                <a:gd name="connsiteX188" fmla="*/ 724970 w 1311227"/>
                <a:gd name="connsiteY188" fmla="*/ 705427 h 927328"/>
                <a:gd name="connsiteX189" fmla="*/ 726340 w 1311227"/>
                <a:gd name="connsiteY189" fmla="*/ 715015 h 927328"/>
                <a:gd name="connsiteX190" fmla="*/ 738668 w 1311227"/>
                <a:gd name="connsiteY190" fmla="*/ 719124 h 927328"/>
                <a:gd name="connsiteX191" fmla="*/ 737298 w 1311227"/>
                <a:gd name="connsiteY191" fmla="*/ 715015 h 927328"/>
                <a:gd name="connsiteX192" fmla="*/ 749626 w 1311227"/>
                <a:gd name="connsiteY192" fmla="*/ 706797 h 927328"/>
                <a:gd name="connsiteX193" fmla="*/ 756475 w 1311227"/>
                <a:gd name="connsiteY193" fmla="*/ 712275 h 927328"/>
                <a:gd name="connsiteX194" fmla="*/ 752366 w 1311227"/>
                <a:gd name="connsiteY194" fmla="*/ 712275 h 927328"/>
                <a:gd name="connsiteX195" fmla="*/ 757845 w 1311227"/>
                <a:gd name="connsiteY195" fmla="*/ 719124 h 927328"/>
                <a:gd name="connsiteX196" fmla="*/ 760584 w 1311227"/>
                <a:gd name="connsiteY196" fmla="*/ 716385 h 927328"/>
                <a:gd name="connsiteX197" fmla="*/ 757845 w 1311227"/>
                <a:gd name="connsiteY197" fmla="*/ 712275 h 927328"/>
                <a:gd name="connsiteX198" fmla="*/ 760584 w 1311227"/>
                <a:gd name="connsiteY198" fmla="*/ 709536 h 927328"/>
                <a:gd name="connsiteX199" fmla="*/ 767433 w 1311227"/>
                <a:gd name="connsiteY199" fmla="*/ 698578 h 927328"/>
                <a:gd name="connsiteX200" fmla="*/ 764693 w 1311227"/>
                <a:gd name="connsiteY200" fmla="*/ 675292 h 927328"/>
                <a:gd name="connsiteX201" fmla="*/ 757845 w 1311227"/>
                <a:gd name="connsiteY201" fmla="*/ 673922 h 927328"/>
                <a:gd name="connsiteX202" fmla="*/ 763324 w 1311227"/>
                <a:gd name="connsiteY202" fmla="*/ 667074 h 927328"/>
                <a:gd name="connsiteX203" fmla="*/ 760584 w 1311227"/>
                <a:gd name="connsiteY203" fmla="*/ 652006 h 927328"/>
                <a:gd name="connsiteX204" fmla="*/ 660592 w 1311227"/>
                <a:gd name="connsiteY204" fmla="*/ 652006 h 927328"/>
                <a:gd name="connsiteX205" fmla="*/ 666071 w 1311227"/>
                <a:gd name="connsiteY205" fmla="*/ 653376 h 927328"/>
                <a:gd name="connsiteX206" fmla="*/ 661962 w 1311227"/>
                <a:gd name="connsiteY206" fmla="*/ 654746 h 927328"/>
                <a:gd name="connsiteX207" fmla="*/ 660592 w 1311227"/>
                <a:gd name="connsiteY207" fmla="*/ 652006 h 927328"/>
                <a:gd name="connsiteX208" fmla="*/ 638676 w 1311227"/>
                <a:gd name="connsiteY208" fmla="*/ 650636 h 927328"/>
                <a:gd name="connsiteX209" fmla="*/ 640046 w 1311227"/>
                <a:gd name="connsiteY209" fmla="*/ 654746 h 927328"/>
                <a:gd name="connsiteX210" fmla="*/ 634566 w 1311227"/>
                <a:gd name="connsiteY210" fmla="*/ 661594 h 927328"/>
                <a:gd name="connsiteX211" fmla="*/ 627718 w 1311227"/>
                <a:gd name="connsiteY211" fmla="*/ 660224 h 927328"/>
                <a:gd name="connsiteX212" fmla="*/ 627718 w 1311227"/>
                <a:gd name="connsiteY212" fmla="*/ 654746 h 927328"/>
                <a:gd name="connsiteX213" fmla="*/ 638676 w 1311227"/>
                <a:gd name="connsiteY213" fmla="*/ 650636 h 927328"/>
                <a:gd name="connsiteX214" fmla="*/ 1172882 w 1311227"/>
                <a:gd name="connsiteY214" fmla="*/ 649267 h 927328"/>
                <a:gd name="connsiteX215" fmla="*/ 1176991 w 1311227"/>
                <a:gd name="connsiteY215" fmla="*/ 650636 h 927328"/>
                <a:gd name="connsiteX216" fmla="*/ 1172749 w 1311227"/>
                <a:gd name="connsiteY216" fmla="*/ 649576 h 927328"/>
                <a:gd name="connsiteX217" fmla="*/ 1183840 w 1311227"/>
                <a:gd name="connsiteY217" fmla="*/ 643788 h 927328"/>
                <a:gd name="connsiteX218" fmla="*/ 1198907 w 1311227"/>
                <a:gd name="connsiteY218" fmla="*/ 657485 h 927328"/>
                <a:gd name="connsiteX219" fmla="*/ 1190689 w 1311227"/>
                <a:gd name="connsiteY219" fmla="*/ 660224 h 927328"/>
                <a:gd name="connsiteX220" fmla="*/ 1181100 w 1311227"/>
                <a:gd name="connsiteY220" fmla="*/ 645157 h 927328"/>
                <a:gd name="connsiteX221" fmla="*/ 142823 w 1311227"/>
                <a:gd name="connsiteY221" fmla="*/ 642418 h 927328"/>
                <a:gd name="connsiteX222" fmla="*/ 149672 w 1311227"/>
                <a:gd name="connsiteY222" fmla="*/ 643788 h 927328"/>
                <a:gd name="connsiteX223" fmla="*/ 151042 w 1311227"/>
                <a:gd name="connsiteY223" fmla="*/ 646527 h 927328"/>
                <a:gd name="connsiteX224" fmla="*/ 144193 w 1311227"/>
                <a:gd name="connsiteY224" fmla="*/ 649267 h 927328"/>
                <a:gd name="connsiteX225" fmla="*/ 1115352 w 1311227"/>
                <a:gd name="connsiteY225" fmla="*/ 639678 h 927328"/>
                <a:gd name="connsiteX226" fmla="*/ 1115352 w 1311227"/>
                <a:gd name="connsiteY226" fmla="*/ 649267 h 927328"/>
                <a:gd name="connsiteX227" fmla="*/ 1119461 w 1311227"/>
                <a:gd name="connsiteY227" fmla="*/ 649267 h 927328"/>
                <a:gd name="connsiteX228" fmla="*/ 1119461 w 1311227"/>
                <a:gd name="connsiteY228" fmla="*/ 645157 h 927328"/>
                <a:gd name="connsiteX229" fmla="*/ 1122201 w 1311227"/>
                <a:gd name="connsiteY229" fmla="*/ 647897 h 927328"/>
                <a:gd name="connsiteX230" fmla="*/ 1124940 w 1311227"/>
                <a:gd name="connsiteY230" fmla="*/ 643788 h 927328"/>
                <a:gd name="connsiteX231" fmla="*/ 1115352 w 1311227"/>
                <a:gd name="connsiteY231" fmla="*/ 639678 h 927328"/>
                <a:gd name="connsiteX232" fmla="*/ 607171 w 1311227"/>
                <a:gd name="connsiteY232" fmla="*/ 635569 h 927328"/>
                <a:gd name="connsiteX233" fmla="*/ 614020 w 1311227"/>
                <a:gd name="connsiteY233" fmla="*/ 635569 h 927328"/>
                <a:gd name="connsiteX234" fmla="*/ 615390 w 1311227"/>
                <a:gd name="connsiteY234" fmla="*/ 641048 h 927328"/>
                <a:gd name="connsiteX235" fmla="*/ 611281 w 1311227"/>
                <a:gd name="connsiteY235" fmla="*/ 643788 h 927328"/>
                <a:gd name="connsiteX236" fmla="*/ 607171 w 1311227"/>
                <a:gd name="connsiteY236" fmla="*/ 642418 h 927328"/>
                <a:gd name="connsiteX237" fmla="*/ 607171 w 1311227"/>
                <a:gd name="connsiteY237" fmla="*/ 635569 h 927328"/>
                <a:gd name="connsiteX238" fmla="*/ 279799 w 1311227"/>
                <a:gd name="connsiteY238" fmla="*/ 634199 h 927328"/>
                <a:gd name="connsiteX239" fmla="*/ 290757 w 1311227"/>
                <a:gd name="connsiteY239" fmla="*/ 638309 h 927328"/>
                <a:gd name="connsiteX240" fmla="*/ 290757 w 1311227"/>
                <a:gd name="connsiteY240" fmla="*/ 643788 h 927328"/>
                <a:gd name="connsiteX241" fmla="*/ 286648 w 1311227"/>
                <a:gd name="connsiteY241" fmla="*/ 645157 h 927328"/>
                <a:gd name="connsiteX242" fmla="*/ 279799 w 1311227"/>
                <a:gd name="connsiteY242" fmla="*/ 634199 h 927328"/>
                <a:gd name="connsiteX243" fmla="*/ 1026317 w 1311227"/>
                <a:gd name="connsiteY243" fmla="*/ 631459 h 927328"/>
                <a:gd name="connsiteX244" fmla="*/ 1030427 w 1311227"/>
                <a:gd name="connsiteY244" fmla="*/ 631459 h 927328"/>
                <a:gd name="connsiteX245" fmla="*/ 1029057 w 1311227"/>
                <a:gd name="connsiteY245" fmla="*/ 635569 h 927328"/>
                <a:gd name="connsiteX246" fmla="*/ 1026317 w 1311227"/>
                <a:gd name="connsiteY246" fmla="*/ 631459 h 927328"/>
                <a:gd name="connsiteX247" fmla="*/ 1183840 w 1311227"/>
                <a:gd name="connsiteY247" fmla="*/ 628720 h 927328"/>
                <a:gd name="connsiteX248" fmla="*/ 1189319 w 1311227"/>
                <a:gd name="connsiteY248" fmla="*/ 631459 h 927328"/>
                <a:gd name="connsiteX249" fmla="*/ 1187949 w 1311227"/>
                <a:gd name="connsiteY249" fmla="*/ 636939 h 927328"/>
                <a:gd name="connsiteX250" fmla="*/ 1183840 w 1311227"/>
                <a:gd name="connsiteY250" fmla="*/ 628720 h 927328"/>
                <a:gd name="connsiteX251" fmla="*/ 992073 w 1311227"/>
                <a:gd name="connsiteY251" fmla="*/ 628720 h 927328"/>
                <a:gd name="connsiteX252" fmla="*/ 993443 w 1311227"/>
                <a:gd name="connsiteY252" fmla="*/ 634199 h 927328"/>
                <a:gd name="connsiteX253" fmla="*/ 989334 w 1311227"/>
                <a:gd name="connsiteY253" fmla="*/ 631459 h 927328"/>
                <a:gd name="connsiteX254" fmla="*/ 992073 w 1311227"/>
                <a:gd name="connsiteY254" fmla="*/ 628720 h 927328"/>
                <a:gd name="connsiteX255" fmla="*/ 668811 w 1311227"/>
                <a:gd name="connsiteY255" fmla="*/ 628720 h 927328"/>
                <a:gd name="connsiteX256" fmla="*/ 670180 w 1311227"/>
                <a:gd name="connsiteY256" fmla="*/ 631459 h 927328"/>
                <a:gd name="connsiteX257" fmla="*/ 666071 w 1311227"/>
                <a:gd name="connsiteY257" fmla="*/ 630090 h 927328"/>
                <a:gd name="connsiteX258" fmla="*/ 668811 w 1311227"/>
                <a:gd name="connsiteY258" fmla="*/ 628720 h 927328"/>
                <a:gd name="connsiteX259" fmla="*/ 540053 w 1311227"/>
                <a:gd name="connsiteY259" fmla="*/ 621871 h 927328"/>
                <a:gd name="connsiteX260" fmla="*/ 548272 w 1311227"/>
                <a:gd name="connsiteY260" fmla="*/ 621871 h 927328"/>
                <a:gd name="connsiteX261" fmla="*/ 549641 w 1311227"/>
                <a:gd name="connsiteY261" fmla="*/ 628720 h 927328"/>
                <a:gd name="connsiteX262" fmla="*/ 541423 w 1311227"/>
                <a:gd name="connsiteY262" fmla="*/ 630090 h 927328"/>
                <a:gd name="connsiteX263" fmla="*/ 1198222 w 1311227"/>
                <a:gd name="connsiteY263" fmla="*/ 619132 h 927328"/>
                <a:gd name="connsiteX264" fmla="*/ 1201647 w 1311227"/>
                <a:gd name="connsiteY264" fmla="*/ 620502 h 927328"/>
                <a:gd name="connsiteX265" fmla="*/ 1197537 w 1311227"/>
                <a:gd name="connsiteY265" fmla="*/ 630090 h 927328"/>
                <a:gd name="connsiteX266" fmla="*/ 1194798 w 1311227"/>
                <a:gd name="connsiteY266" fmla="*/ 631459 h 927328"/>
                <a:gd name="connsiteX267" fmla="*/ 1190689 w 1311227"/>
                <a:gd name="connsiteY267" fmla="*/ 625981 h 927328"/>
                <a:gd name="connsiteX268" fmla="*/ 1198222 w 1311227"/>
                <a:gd name="connsiteY268" fmla="*/ 619132 h 927328"/>
                <a:gd name="connsiteX269" fmla="*/ 1135898 w 1311227"/>
                <a:gd name="connsiteY269" fmla="*/ 615023 h 927328"/>
                <a:gd name="connsiteX270" fmla="*/ 1133159 w 1311227"/>
                <a:gd name="connsiteY270" fmla="*/ 619132 h 927328"/>
                <a:gd name="connsiteX271" fmla="*/ 1141377 w 1311227"/>
                <a:gd name="connsiteY271" fmla="*/ 624611 h 927328"/>
                <a:gd name="connsiteX272" fmla="*/ 1141377 w 1311227"/>
                <a:gd name="connsiteY272" fmla="*/ 620502 h 927328"/>
                <a:gd name="connsiteX273" fmla="*/ 1135898 w 1311227"/>
                <a:gd name="connsiteY273" fmla="*/ 615023 h 927328"/>
                <a:gd name="connsiteX274" fmla="*/ 1235890 w 1311227"/>
                <a:gd name="connsiteY274" fmla="*/ 612283 h 927328"/>
                <a:gd name="connsiteX275" fmla="*/ 1240000 w 1311227"/>
                <a:gd name="connsiteY275" fmla="*/ 615023 h 927328"/>
                <a:gd name="connsiteX276" fmla="*/ 1235890 w 1311227"/>
                <a:gd name="connsiteY276" fmla="*/ 616392 h 927328"/>
                <a:gd name="connsiteX277" fmla="*/ 1235890 w 1311227"/>
                <a:gd name="connsiteY277" fmla="*/ 612283 h 927328"/>
                <a:gd name="connsiteX278" fmla="*/ 874274 w 1311227"/>
                <a:gd name="connsiteY278" fmla="*/ 610913 h 927328"/>
                <a:gd name="connsiteX279" fmla="*/ 875644 w 1311227"/>
                <a:gd name="connsiteY279" fmla="*/ 613653 h 927328"/>
                <a:gd name="connsiteX280" fmla="*/ 871535 w 1311227"/>
                <a:gd name="connsiteY280" fmla="*/ 613653 h 927328"/>
                <a:gd name="connsiteX281" fmla="*/ 612650 w 1311227"/>
                <a:gd name="connsiteY281" fmla="*/ 609544 h 927328"/>
                <a:gd name="connsiteX282" fmla="*/ 618129 w 1311227"/>
                <a:gd name="connsiteY282" fmla="*/ 609544 h 927328"/>
                <a:gd name="connsiteX283" fmla="*/ 618129 w 1311227"/>
                <a:gd name="connsiteY283" fmla="*/ 613653 h 927328"/>
                <a:gd name="connsiteX284" fmla="*/ 612650 w 1311227"/>
                <a:gd name="connsiteY284" fmla="*/ 609544 h 927328"/>
                <a:gd name="connsiteX285" fmla="*/ 289387 w 1311227"/>
                <a:gd name="connsiteY285" fmla="*/ 609544 h 927328"/>
                <a:gd name="connsiteX286" fmla="*/ 290757 w 1311227"/>
                <a:gd name="connsiteY286" fmla="*/ 612283 h 927328"/>
                <a:gd name="connsiteX287" fmla="*/ 286648 w 1311227"/>
                <a:gd name="connsiteY287" fmla="*/ 617762 h 927328"/>
                <a:gd name="connsiteX288" fmla="*/ 289387 w 1311227"/>
                <a:gd name="connsiteY288" fmla="*/ 625981 h 927328"/>
                <a:gd name="connsiteX289" fmla="*/ 282538 w 1311227"/>
                <a:gd name="connsiteY289" fmla="*/ 628720 h 927328"/>
                <a:gd name="connsiteX290" fmla="*/ 283908 w 1311227"/>
                <a:gd name="connsiteY290" fmla="*/ 612283 h 927328"/>
                <a:gd name="connsiteX291" fmla="*/ 289387 w 1311227"/>
                <a:gd name="connsiteY291" fmla="*/ 609544 h 927328"/>
                <a:gd name="connsiteX292" fmla="*/ 397598 w 1311227"/>
                <a:gd name="connsiteY292" fmla="*/ 605434 h 927328"/>
                <a:gd name="connsiteX293" fmla="*/ 401707 w 1311227"/>
                <a:gd name="connsiteY293" fmla="*/ 608174 h 927328"/>
                <a:gd name="connsiteX294" fmla="*/ 398968 w 1311227"/>
                <a:gd name="connsiteY294" fmla="*/ 609544 h 927328"/>
                <a:gd name="connsiteX295" fmla="*/ 397598 w 1311227"/>
                <a:gd name="connsiteY295" fmla="*/ 605434 h 927328"/>
                <a:gd name="connsiteX296" fmla="*/ 1040015 w 1311227"/>
                <a:gd name="connsiteY296" fmla="*/ 602695 h 927328"/>
                <a:gd name="connsiteX297" fmla="*/ 1044124 w 1311227"/>
                <a:gd name="connsiteY297" fmla="*/ 604064 h 927328"/>
                <a:gd name="connsiteX298" fmla="*/ 1040015 w 1311227"/>
                <a:gd name="connsiteY298" fmla="*/ 608174 h 927328"/>
                <a:gd name="connsiteX299" fmla="*/ 374312 w 1311227"/>
                <a:gd name="connsiteY299" fmla="*/ 601325 h 927328"/>
                <a:gd name="connsiteX300" fmla="*/ 377052 w 1311227"/>
                <a:gd name="connsiteY300" fmla="*/ 604064 h 927328"/>
                <a:gd name="connsiteX301" fmla="*/ 375682 w 1311227"/>
                <a:gd name="connsiteY301" fmla="*/ 606804 h 927328"/>
                <a:gd name="connsiteX302" fmla="*/ 370203 w 1311227"/>
                <a:gd name="connsiteY302" fmla="*/ 605434 h 927328"/>
                <a:gd name="connsiteX303" fmla="*/ 374312 w 1311227"/>
                <a:gd name="connsiteY303" fmla="*/ 601325 h 927328"/>
                <a:gd name="connsiteX304" fmla="*/ 639703 w 1311227"/>
                <a:gd name="connsiteY304" fmla="*/ 600983 h 927328"/>
                <a:gd name="connsiteX305" fmla="*/ 644155 w 1311227"/>
                <a:gd name="connsiteY305" fmla="*/ 606804 h 927328"/>
                <a:gd name="connsiteX306" fmla="*/ 637306 w 1311227"/>
                <a:gd name="connsiteY306" fmla="*/ 606804 h 927328"/>
                <a:gd name="connsiteX307" fmla="*/ 637306 w 1311227"/>
                <a:gd name="connsiteY307" fmla="*/ 601325 h 927328"/>
                <a:gd name="connsiteX308" fmla="*/ 639703 w 1311227"/>
                <a:gd name="connsiteY308" fmla="*/ 600983 h 927328"/>
                <a:gd name="connsiteX309" fmla="*/ 1304378 w 1311227"/>
                <a:gd name="connsiteY309" fmla="*/ 598586 h 927328"/>
                <a:gd name="connsiteX310" fmla="*/ 1309857 w 1311227"/>
                <a:gd name="connsiteY310" fmla="*/ 598586 h 927328"/>
                <a:gd name="connsiteX311" fmla="*/ 1311227 w 1311227"/>
                <a:gd name="connsiteY311" fmla="*/ 604064 h 927328"/>
                <a:gd name="connsiteX312" fmla="*/ 1308488 w 1311227"/>
                <a:gd name="connsiteY312" fmla="*/ 605434 h 927328"/>
                <a:gd name="connsiteX313" fmla="*/ 1304378 w 1311227"/>
                <a:gd name="connsiteY313" fmla="*/ 602695 h 927328"/>
                <a:gd name="connsiteX314" fmla="*/ 278429 w 1311227"/>
                <a:gd name="connsiteY314" fmla="*/ 595846 h 927328"/>
                <a:gd name="connsiteX315" fmla="*/ 282538 w 1311227"/>
                <a:gd name="connsiteY315" fmla="*/ 595846 h 927328"/>
                <a:gd name="connsiteX316" fmla="*/ 278429 w 1311227"/>
                <a:gd name="connsiteY316" fmla="*/ 602695 h 927328"/>
                <a:gd name="connsiteX317" fmla="*/ 283908 w 1311227"/>
                <a:gd name="connsiteY317" fmla="*/ 601325 h 927328"/>
                <a:gd name="connsiteX318" fmla="*/ 286648 w 1311227"/>
                <a:gd name="connsiteY318" fmla="*/ 604064 h 927328"/>
                <a:gd name="connsiteX319" fmla="*/ 282538 w 1311227"/>
                <a:gd name="connsiteY319" fmla="*/ 608174 h 927328"/>
                <a:gd name="connsiteX320" fmla="*/ 277060 w 1311227"/>
                <a:gd name="connsiteY320" fmla="*/ 608174 h 927328"/>
                <a:gd name="connsiteX321" fmla="*/ 274320 w 1311227"/>
                <a:gd name="connsiteY321" fmla="*/ 605434 h 927328"/>
                <a:gd name="connsiteX322" fmla="*/ 279799 w 1311227"/>
                <a:gd name="connsiteY322" fmla="*/ 598586 h 927328"/>
                <a:gd name="connsiteX323" fmla="*/ 278429 w 1311227"/>
                <a:gd name="connsiteY323" fmla="*/ 595846 h 927328"/>
                <a:gd name="connsiteX324" fmla="*/ 209941 w 1311227"/>
                <a:gd name="connsiteY324" fmla="*/ 595846 h 927328"/>
                <a:gd name="connsiteX325" fmla="*/ 207202 w 1311227"/>
                <a:gd name="connsiteY325" fmla="*/ 605434 h 927328"/>
                <a:gd name="connsiteX326" fmla="*/ 207202 w 1311227"/>
                <a:gd name="connsiteY326" fmla="*/ 627351 h 927328"/>
                <a:gd name="connsiteX327" fmla="*/ 218160 w 1311227"/>
                <a:gd name="connsiteY327" fmla="*/ 621871 h 927328"/>
                <a:gd name="connsiteX328" fmla="*/ 212681 w 1311227"/>
                <a:gd name="connsiteY328" fmla="*/ 608174 h 927328"/>
                <a:gd name="connsiteX329" fmla="*/ 216790 w 1311227"/>
                <a:gd name="connsiteY329" fmla="*/ 595846 h 927328"/>
                <a:gd name="connsiteX330" fmla="*/ 611281 w 1311227"/>
                <a:gd name="connsiteY330" fmla="*/ 594476 h 927328"/>
                <a:gd name="connsiteX331" fmla="*/ 615390 w 1311227"/>
                <a:gd name="connsiteY331" fmla="*/ 595846 h 927328"/>
                <a:gd name="connsiteX332" fmla="*/ 611281 w 1311227"/>
                <a:gd name="connsiteY332" fmla="*/ 602695 h 927328"/>
                <a:gd name="connsiteX333" fmla="*/ 301715 w 1311227"/>
                <a:gd name="connsiteY333" fmla="*/ 594476 h 927328"/>
                <a:gd name="connsiteX334" fmla="*/ 305825 w 1311227"/>
                <a:gd name="connsiteY334" fmla="*/ 594476 h 927328"/>
                <a:gd name="connsiteX335" fmla="*/ 308564 w 1311227"/>
                <a:gd name="connsiteY335" fmla="*/ 597216 h 927328"/>
                <a:gd name="connsiteX336" fmla="*/ 304455 w 1311227"/>
                <a:gd name="connsiteY336" fmla="*/ 601325 h 927328"/>
                <a:gd name="connsiteX337" fmla="*/ 300345 w 1311227"/>
                <a:gd name="connsiteY337" fmla="*/ 601325 h 927328"/>
                <a:gd name="connsiteX338" fmla="*/ 137344 w 1311227"/>
                <a:gd name="connsiteY338" fmla="*/ 594476 h 927328"/>
                <a:gd name="connsiteX339" fmla="*/ 141453 w 1311227"/>
                <a:gd name="connsiteY339" fmla="*/ 594476 h 927328"/>
                <a:gd name="connsiteX340" fmla="*/ 138714 w 1311227"/>
                <a:gd name="connsiteY340" fmla="*/ 598586 h 927328"/>
                <a:gd name="connsiteX341" fmla="*/ 137344 w 1311227"/>
                <a:gd name="connsiteY341" fmla="*/ 594476 h 927328"/>
                <a:gd name="connsiteX342" fmla="*/ 577036 w 1311227"/>
                <a:gd name="connsiteY342" fmla="*/ 593106 h 927328"/>
                <a:gd name="connsiteX343" fmla="*/ 583885 w 1311227"/>
                <a:gd name="connsiteY343" fmla="*/ 593106 h 927328"/>
                <a:gd name="connsiteX344" fmla="*/ 581146 w 1311227"/>
                <a:gd name="connsiteY344" fmla="*/ 595846 h 927328"/>
                <a:gd name="connsiteX345" fmla="*/ 577036 w 1311227"/>
                <a:gd name="connsiteY345" fmla="*/ 593106 h 927328"/>
                <a:gd name="connsiteX346" fmla="*/ 114058 w 1311227"/>
                <a:gd name="connsiteY346" fmla="*/ 588997 h 927328"/>
                <a:gd name="connsiteX347" fmla="*/ 119537 w 1311227"/>
                <a:gd name="connsiteY347" fmla="*/ 588997 h 927328"/>
                <a:gd name="connsiteX348" fmla="*/ 116798 w 1311227"/>
                <a:gd name="connsiteY348" fmla="*/ 593106 h 927328"/>
                <a:gd name="connsiteX349" fmla="*/ 111319 w 1311227"/>
                <a:gd name="connsiteY349" fmla="*/ 593106 h 927328"/>
                <a:gd name="connsiteX350" fmla="*/ 114058 w 1311227"/>
                <a:gd name="connsiteY350" fmla="*/ 588997 h 927328"/>
                <a:gd name="connsiteX351" fmla="*/ 283908 w 1311227"/>
                <a:gd name="connsiteY351" fmla="*/ 587628 h 927328"/>
                <a:gd name="connsiteX352" fmla="*/ 289387 w 1311227"/>
                <a:gd name="connsiteY352" fmla="*/ 590367 h 927328"/>
                <a:gd name="connsiteX353" fmla="*/ 288018 w 1311227"/>
                <a:gd name="connsiteY353" fmla="*/ 593106 h 927328"/>
                <a:gd name="connsiteX354" fmla="*/ 281169 w 1311227"/>
                <a:gd name="connsiteY354" fmla="*/ 588997 h 927328"/>
                <a:gd name="connsiteX355" fmla="*/ 283908 w 1311227"/>
                <a:gd name="connsiteY355" fmla="*/ 587628 h 927328"/>
                <a:gd name="connsiteX356" fmla="*/ 1163293 w 1311227"/>
                <a:gd name="connsiteY356" fmla="*/ 586258 h 927328"/>
                <a:gd name="connsiteX357" fmla="*/ 1170142 w 1311227"/>
                <a:gd name="connsiteY357" fmla="*/ 586258 h 927328"/>
                <a:gd name="connsiteX358" fmla="*/ 1167402 w 1311227"/>
                <a:gd name="connsiteY358" fmla="*/ 591736 h 927328"/>
                <a:gd name="connsiteX359" fmla="*/ 1163293 w 1311227"/>
                <a:gd name="connsiteY359" fmla="*/ 586258 h 927328"/>
                <a:gd name="connsiteX360" fmla="*/ 1120831 w 1311227"/>
                <a:gd name="connsiteY360" fmla="*/ 579409 h 927328"/>
                <a:gd name="connsiteX361" fmla="*/ 1118091 w 1311227"/>
                <a:gd name="connsiteY361" fmla="*/ 591736 h 927328"/>
                <a:gd name="connsiteX362" fmla="*/ 1131789 w 1311227"/>
                <a:gd name="connsiteY362" fmla="*/ 599955 h 927328"/>
                <a:gd name="connsiteX363" fmla="*/ 1131789 w 1311227"/>
                <a:gd name="connsiteY363" fmla="*/ 579409 h 927328"/>
                <a:gd name="connsiteX364" fmla="*/ 1123570 w 1311227"/>
                <a:gd name="connsiteY364" fmla="*/ 584888 h 927328"/>
                <a:gd name="connsiteX365" fmla="*/ 1120831 w 1311227"/>
                <a:gd name="connsiteY365" fmla="*/ 579409 h 927328"/>
                <a:gd name="connsiteX366" fmla="*/ 300345 w 1311227"/>
                <a:gd name="connsiteY366" fmla="*/ 576669 h 927328"/>
                <a:gd name="connsiteX367" fmla="*/ 305825 w 1311227"/>
                <a:gd name="connsiteY367" fmla="*/ 582148 h 927328"/>
                <a:gd name="connsiteX368" fmla="*/ 304455 w 1311227"/>
                <a:gd name="connsiteY368" fmla="*/ 586258 h 927328"/>
                <a:gd name="connsiteX369" fmla="*/ 298976 w 1311227"/>
                <a:gd name="connsiteY369" fmla="*/ 580779 h 927328"/>
                <a:gd name="connsiteX370" fmla="*/ 300345 w 1311227"/>
                <a:gd name="connsiteY370" fmla="*/ 576669 h 927328"/>
                <a:gd name="connsiteX371" fmla="*/ 1172882 w 1311227"/>
                <a:gd name="connsiteY371" fmla="*/ 571190 h 927328"/>
                <a:gd name="connsiteX372" fmla="*/ 1176991 w 1311227"/>
                <a:gd name="connsiteY372" fmla="*/ 571190 h 927328"/>
                <a:gd name="connsiteX373" fmla="*/ 1178361 w 1311227"/>
                <a:gd name="connsiteY373" fmla="*/ 576669 h 927328"/>
                <a:gd name="connsiteX374" fmla="*/ 1175621 w 1311227"/>
                <a:gd name="connsiteY374" fmla="*/ 578039 h 927328"/>
                <a:gd name="connsiteX375" fmla="*/ 1171512 w 1311227"/>
                <a:gd name="connsiteY375" fmla="*/ 573930 h 927328"/>
                <a:gd name="connsiteX376" fmla="*/ 1172882 w 1311227"/>
                <a:gd name="connsiteY376" fmla="*/ 571190 h 927328"/>
                <a:gd name="connsiteX377" fmla="*/ 222269 w 1311227"/>
                <a:gd name="connsiteY377" fmla="*/ 568451 h 927328"/>
                <a:gd name="connsiteX378" fmla="*/ 214050 w 1311227"/>
                <a:gd name="connsiteY378" fmla="*/ 578039 h 927328"/>
                <a:gd name="connsiteX379" fmla="*/ 219530 w 1311227"/>
                <a:gd name="connsiteY379" fmla="*/ 584888 h 927328"/>
                <a:gd name="connsiteX380" fmla="*/ 225009 w 1311227"/>
                <a:gd name="connsiteY380" fmla="*/ 579409 h 927328"/>
                <a:gd name="connsiteX381" fmla="*/ 216790 w 1311227"/>
                <a:gd name="connsiteY381" fmla="*/ 572560 h 927328"/>
                <a:gd name="connsiteX382" fmla="*/ 222269 w 1311227"/>
                <a:gd name="connsiteY382" fmla="*/ 568451 h 927328"/>
                <a:gd name="connsiteX383" fmla="*/ 1209865 w 1311227"/>
                <a:gd name="connsiteY383" fmla="*/ 565711 h 927328"/>
                <a:gd name="connsiteX384" fmla="*/ 1211235 w 1311227"/>
                <a:gd name="connsiteY384" fmla="*/ 568451 h 927328"/>
                <a:gd name="connsiteX385" fmla="*/ 1205756 w 1311227"/>
                <a:gd name="connsiteY385" fmla="*/ 569821 h 927328"/>
                <a:gd name="connsiteX386" fmla="*/ 1209865 w 1311227"/>
                <a:gd name="connsiteY386" fmla="*/ 565711 h 927328"/>
                <a:gd name="connsiteX387" fmla="*/ 219530 w 1311227"/>
                <a:gd name="connsiteY387" fmla="*/ 561602 h 927328"/>
                <a:gd name="connsiteX388" fmla="*/ 218160 w 1311227"/>
                <a:gd name="connsiteY388" fmla="*/ 564341 h 927328"/>
                <a:gd name="connsiteX389" fmla="*/ 222269 w 1311227"/>
                <a:gd name="connsiteY389" fmla="*/ 562971 h 927328"/>
                <a:gd name="connsiteX390" fmla="*/ 219530 w 1311227"/>
                <a:gd name="connsiteY390" fmla="*/ 561602 h 927328"/>
                <a:gd name="connsiteX391" fmla="*/ 1142747 w 1311227"/>
                <a:gd name="connsiteY391" fmla="*/ 560232 h 927328"/>
                <a:gd name="connsiteX392" fmla="*/ 1137268 w 1311227"/>
                <a:gd name="connsiteY392" fmla="*/ 567081 h 927328"/>
                <a:gd name="connsiteX393" fmla="*/ 1138638 w 1311227"/>
                <a:gd name="connsiteY393" fmla="*/ 571190 h 927328"/>
                <a:gd name="connsiteX394" fmla="*/ 1142747 w 1311227"/>
                <a:gd name="connsiteY394" fmla="*/ 568451 h 927328"/>
                <a:gd name="connsiteX395" fmla="*/ 98991 w 1311227"/>
                <a:gd name="connsiteY395" fmla="*/ 560232 h 927328"/>
                <a:gd name="connsiteX396" fmla="*/ 104470 w 1311227"/>
                <a:gd name="connsiteY396" fmla="*/ 561602 h 927328"/>
                <a:gd name="connsiteX397" fmla="*/ 101730 w 1311227"/>
                <a:gd name="connsiteY397" fmla="*/ 564341 h 927328"/>
                <a:gd name="connsiteX398" fmla="*/ 98991 w 1311227"/>
                <a:gd name="connsiteY398" fmla="*/ 560232 h 927328"/>
                <a:gd name="connsiteX399" fmla="*/ 82554 w 1311227"/>
                <a:gd name="connsiteY399" fmla="*/ 560232 h 927328"/>
                <a:gd name="connsiteX400" fmla="*/ 88033 w 1311227"/>
                <a:gd name="connsiteY400" fmla="*/ 561602 h 927328"/>
                <a:gd name="connsiteX401" fmla="*/ 85293 w 1311227"/>
                <a:gd name="connsiteY401" fmla="*/ 564341 h 927328"/>
                <a:gd name="connsiteX402" fmla="*/ 82554 w 1311227"/>
                <a:gd name="connsiteY402" fmla="*/ 560232 h 927328"/>
                <a:gd name="connsiteX403" fmla="*/ 94881 w 1311227"/>
                <a:gd name="connsiteY403" fmla="*/ 552014 h 927328"/>
                <a:gd name="connsiteX404" fmla="*/ 100361 w 1311227"/>
                <a:gd name="connsiteY404" fmla="*/ 552014 h 927328"/>
                <a:gd name="connsiteX405" fmla="*/ 94881 w 1311227"/>
                <a:gd name="connsiteY405" fmla="*/ 556123 h 927328"/>
                <a:gd name="connsiteX406" fmla="*/ 14066 w 1311227"/>
                <a:gd name="connsiteY406" fmla="*/ 549274 h 927328"/>
                <a:gd name="connsiteX407" fmla="*/ 15435 w 1311227"/>
                <a:gd name="connsiteY407" fmla="*/ 554753 h 927328"/>
                <a:gd name="connsiteX408" fmla="*/ 11327 w 1311227"/>
                <a:gd name="connsiteY408" fmla="*/ 554753 h 927328"/>
                <a:gd name="connsiteX409" fmla="*/ 9957 w 1311227"/>
                <a:gd name="connsiteY409" fmla="*/ 550644 h 927328"/>
                <a:gd name="connsiteX410" fmla="*/ 14066 w 1311227"/>
                <a:gd name="connsiteY410" fmla="*/ 549274 h 927328"/>
                <a:gd name="connsiteX411" fmla="*/ 329110 w 1311227"/>
                <a:gd name="connsiteY411" fmla="*/ 546535 h 927328"/>
                <a:gd name="connsiteX412" fmla="*/ 338699 w 1311227"/>
                <a:gd name="connsiteY412" fmla="*/ 552014 h 927328"/>
                <a:gd name="connsiteX413" fmla="*/ 352396 w 1311227"/>
                <a:gd name="connsiteY413" fmla="*/ 558863 h 927328"/>
                <a:gd name="connsiteX414" fmla="*/ 355136 w 1311227"/>
                <a:gd name="connsiteY414" fmla="*/ 569821 h 927328"/>
                <a:gd name="connsiteX415" fmla="*/ 359245 w 1311227"/>
                <a:gd name="connsiteY415" fmla="*/ 573930 h 927328"/>
                <a:gd name="connsiteX416" fmla="*/ 337329 w 1311227"/>
                <a:gd name="connsiteY416" fmla="*/ 580779 h 927328"/>
                <a:gd name="connsiteX417" fmla="*/ 326371 w 1311227"/>
                <a:gd name="connsiteY417" fmla="*/ 572560 h 927328"/>
                <a:gd name="connsiteX418" fmla="*/ 323631 w 1311227"/>
                <a:gd name="connsiteY418" fmla="*/ 556123 h 927328"/>
                <a:gd name="connsiteX419" fmla="*/ 322261 w 1311227"/>
                <a:gd name="connsiteY419" fmla="*/ 549274 h 927328"/>
                <a:gd name="connsiteX420" fmla="*/ 329110 w 1311227"/>
                <a:gd name="connsiteY420" fmla="*/ 546535 h 927328"/>
                <a:gd name="connsiteX421" fmla="*/ 98991 w 1311227"/>
                <a:gd name="connsiteY421" fmla="*/ 545165 h 927328"/>
                <a:gd name="connsiteX422" fmla="*/ 104470 w 1311227"/>
                <a:gd name="connsiteY422" fmla="*/ 546535 h 927328"/>
                <a:gd name="connsiteX423" fmla="*/ 103100 w 1311227"/>
                <a:gd name="connsiteY423" fmla="*/ 549274 h 927328"/>
                <a:gd name="connsiteX424" fmla="*/ 98991 w 1311227"/>
                <a:gd name="connsiteY424" fmla="*/ 545165 h 927328"/>
                <a:gd name="connsiteX425" fmla="*/ 30503 w 1311227"/>
                <a:gd name="connsiteY425" fmla="*/ 545165 h 927328"/>
                <a:gd name="connsiteX426" fmla="*/ 42831 w 1311227"/>
                <a:gd name="connsiteY426" fmla="*/ 560232 h 927328"/>
                <a:gd name="connsiteX427" fmla="*/ 34612 w 1311227"/>
                <a:gd name="connsiteY427" fmla="*/ 564341 h 927328"/>
                <a:gd name="connsiteX428" fmla="*/ 26394 w 1311227"/>
                <a:gd name="connsiteY428" fmla="*/ 557493 h 927328"/>
                <a:gd name="connsiteX429" fmla="*/ 26394 w 1311227"/>
                <a:gd name="connsiteY429" fmla="*/ 546535 h 927328"/>
                <a:gd name="connsiteX430" fmla="*/ 30503 w 1311227"/>
                <a:gd name="connsiteY430" fmla="*/ 545165 h 927328"/>
                <a:gd name="connsiteX431" fmla="*/ 1198393 w 1311227"/>
                <a:gd name="connsiteY431" fmla="*/ 542254 h 927328"/>
                <a:gd name="connsiteX432" fmla="*/ 1200277 w 1311227"/>
                <a:gd name="connsiteY432" fmla="*/ 542425 h 927328"/>
                <a:gd name="connsiteX433" fmla="*/ 1201647 w 1311227"/>
                <a:gd name="connsiteY433" fmla="*/ 549274 h 927328"/>
                <a:gd name="connsiteX434" fmla="*/ 1197537 w 1311227"/>
                <a:gd name="connsiteY434" fmla="*/ 545165 h 927328"/>
                <a:gd name="connsiteX435" fmla="*/ 1198393 w 1311227"/>
                <a:gd name="connsiteY435" fmla="*/ 542254 h 927328"/>
                <a:gd name="connsiteX436" fmla="*/ 316783 w 1311227"/>
                <a:gd name="connsiteY436" fmla="*/ 541056 h 927328"/>
                <a:gd name="connsiteX437" fmla="*/ 320892 w 1311227"/>
                <a:gd name="connsiteY437" fmla="*/ 541056 h 927328"/>
                <a:gd name="connsiteX438" fmla="*/ 320892 w 1311227"/>
                <a:gd name="connsiteY438" fmla="*/ 543795 h 927328"/>
                <a:gd name="connsiteX439" fmla="*/ 316783 w 1311227"/>
                <a:gd name="connsiteY439" fmla="*/ 543795 h 927328"/>
                <a:gd name="connsiteX440" fmla="*/ 1140007 w 1311227"/>
                <a:gd name="connsiteY440" fmla="*/ 535576 h 927328"/>
                <a:gd name="connsiteX441" fmla="*/ 1122201 w 1311227"/>
                <a:gd name="connsiteY441" fmla="*/ 556123 h 927328"/>
                <a:gd name="connsiteX442" fmla="*/ 1127679 w 1311227"/>
                <a:gd name="connsiteY442" fmla="*/ 556123 h 927328"/>
                <a:gd name="connsiteX443" fmla="*/ 1141377 w 1311227"/>
                <a:gd name="connsiteY443" fmla="*/ 547904 h 927328"/>
                <a:gd name="connsiteX444" fmla="*/ 1141377 w 1311227"/>
                <a:gd name="connsiteY444" fmla="*/ 542425 h 927328"/>
                <a:gd name="connsiteX445" fmla="*/ 1135898 w 1311227"/>
                <a:gd name="connsiteY445" fmla="*/ 539686 h 927328"/>
                <a:gd name="connsiteX446" fmla="*/ 1140007 w 1311227"/>
                <a:gd name="connsiteY446" fmla="*/ 535576 h 927328"/>
                <a:gd name="connsiteX447" fmla="*/ 1233151 w 1311227"/>
                <a:gd name="connsiteY447" fmla="*/ 532837 h 927328"/>
                <a:gd name="connsiteX448" fmla="*/ 1234521 w 1311227"/>
                <a:gd name="connsiteY448" fmla="*/ 535576 h 927328"/>
                <a:gd name="connsiteX449" fmla="*/ 1229042 w 1311227"/>
                <a:gd name="connsiteY449" fmla="*/ 535576 h 927328"/>
                <a:gd name="connsiteX450" fmla="*/ 1233151 w 1311227"/>
                <a:gd name="connsiteY450" fmla="*/ 532837 h 927328"/>
                <a:gd name="connsiteX451" fmla="*/ 1067410 w 1311227"/>
                <a:gd name="connsiteY451" fmla="*/ 530098 h 927328"/>
                <a:gd name="connsiteX452" fmla="*/ 1067410 w 1311227"/>
                <a:gd name="connsiteY452" fmla="*/ 536946 h 927328"/>
                <a:gd name="connsiteX453" fmla="*/ 1061931 w 1311227"/>
                <a:gd name="connsiteY453" fmla="*/ 539686 h 927328"/>
                <a:gd name="connsiteX454" fmla="*/ 1060561 w 1311227"/>
                <a:gd name="connsiteY454" fmla="*/ 532837 h 927328"/>
                <a:gd name="connsiteX455" fmla="*/ 1064671 w 1311227"/>
                <a:gd name="connsiteY455" fmla="*/ 532837 h 927328"/>
                <a:gd name="connsiteX456" fmla="*/ 1292050 w 1311227"/>
                <a:gd name="connsiteY456" fmla="*/ 525988 h 927328"/>
                <a:gd name="connsiteX457" fmla="*/ 1289311 w 1311227"/>
                <a:gd name="connsiteY457" fmla="*/ 527358 h 927328"/>
                <a:gd name="connsiteX458" fmla="*/ 1292050 w 1311227"/>
                <a:gd name="connsiteY458" fmla="*/ 525988 h 927328"/>
                <a:gd name="connsiteX459" fmla="*/ 100361 w 1311227"/>
                <a:gd name="connsiteY459" fmla="*/ 524618 h 927328"/>
                <a:gd name="connsiteX460" fmla="*/ 104470 w 1311227"/>
                <a:gd name="connsiteY460" fmla="*/ 528728 h 927328"/>
                <a:gd name="connsiteX461" fmla="*/ 96251 w 1311227"/>
                <a:gd name="connsiteY461" fmla="*/ 528728 h 927328"/>
                <a:gd name="connsiteX462" fmla="*/ 1196167 w 1311227"/>
                <a:gd name="connsiteY462" fmla="*/ 520509 h 927328"/>
                <a:gd name="connsiteX463" fmla="*/ 1197537 w 1311227"/>
                <a:gd name="connsiteY463" fmla="*/ 523249 h 927328"/>
                <a:gd name="connsiteX464" fmla="*/ 1193428 w 1311227"/>
                <a:gd name="connsiteY464" fmla="*/ 521879 h 927328"/>
                <a:gd name="connsiteX465" fmla="*/ 1196167 w 1311227"/>
                <a:gd name="connsiteY465" fmla="*/ 520509 h 927328"/>
                <a:gd name="connsiteX466" fmla="*/ 1035906 w 1311227"/>
                <a:gd name="connsiteY466" fmla="*/ 519139 h 927328"/>
                <a:gd name="connsiteX467" fmla="*/ 1045494 w 1311227"/>
                <a:gd name="connsiteY467" fmla="*/ 530098 h 927328"/>
                <a:gd name="connsiteX468" fmla="*/ 1048233 w 1311227"/>
                <a:gd name="connsiteY468" fmla="*/ 539686 h 927328"/>
                <a:gd name="connsiteX469" fmla="*/ 1040015 w 1311227"/>
                <a:gd name="connsiteY469" fmla="*/ 546535 h 927328"/>
                <a:gd name="connsiteX470" fmla="*/ 1033166 w 1311227"/>
                <a:gd name="connsiteY470" fmla="*/ 543795 h 927328"/>
                <a:gd name="connsiteX471" fmla="*/ 1027687 w 1311227"/>
                <a:gd name="connsiteY471" fmla="*/ 527358 h 927328"/>
                <a:gd name="connsiteX472" fmla="*/ 1035906 w 1311227"/>
                <a:gd name="connsiteY472" fmla="*/ 519139 h 927328"/>
                <a:gd name="connsiteX473" fmla="*/ 327741 w 1311227"/>
                <a:gd name="connsiteY473" fmla="*/ 517770 h 927328"/>
                <a:gd name="connsiteX474" fmla="*/ 340068 w 1311227"/>
                <a:gd name="connsiteY474" fmla="*/ 520509 h 927328"/>
                <a:gd name="connsiteX475" fmla="*/ 340068 w 1311227"/>
                <a:gd name="connsiteY475" fmla="*/ 528728 h 927328"/>
                <a:gd name="connsiteX476" fmla="*/ 334589 w 1311227"/>
                <a:gd name="connsiteY476" fmla="*/ 530098 h 927328"/>
                <a:gd name="connsiteX477" fmla="*/ 326371 w 1311227"/>
                <a:gd name="connsiteY477" fmla="*/ 521879 h 927328"/>
                <a:gd name="connsiteX478" fmla="*/ 327741 w 1311227"/>
                <a:gd name="connsiteY478" fmla="*/ 517770 h 927328"/>
                <a:gd name="connsiteX479" fmla="*/ 1215344 w 1311227"/>
                <a:gd name="connsiteY479" fmla="*/ 515030 h 927328"/>
                <a:gd name="connsiteX480" fmla="*/ 1219453 w 1311227"/>
                <a:gd name="connsiteY480" fmla="*/ 515030 h 927328"/>
                <a:gd name="connsiteX481" fmla="*/ 1222193 w 1311227"/>
                <a:gd name="connsiteY481" fmla="*/ 520509 h 927328"/>
                <a:gd name="connsiteX482" fmla="*/ 1220823 w 1311227"/>
                <a:gd name="connsiteY482" fmla="*/ 524618 h 927328"/>
                <a:gd name="connsiteX483" fmla="*/ 1216714 w 1311227"/>
                <a:gd name="connsiteY483" fmla="*/ 525988 h 927328"/>
                <a:gd name="connsiteX484" fmla="*/ 1212605 w 1311227"/>
                <a:gd name="connsiteY484" fmla="*/ 519139 h 927328"/>
                <a:gd name="connsiteX485" fmla="*/ 1215344 w 1311227"/>
                <a:gd name="connsiteY485" fmla="*/ 515030 h 927328"/>
                <a:gd name="connsiteX486" fmla="*/ 1264655 w 1311227"/>
                <a:gd name="connsiteY486" fmla="*/ 510921 h 927328"/>
                <a:gd name="connsiteX487" fmla="*/ 1264655 w 1311227"/>
                <a:gd name="connsiteY487" fmla="*/ 515030 h 927328"/>
                <a:gd name="connsiteX488" fmla="*/ 1261916 w 1311227"/>
                <a:gd name="connsiteY488" fmla="*/ 512291 h 927328"/>
                <a:gd name="connsiteX489" fmla="*/ 1264655 w 1311227"/>
                <a:gd name="connsiteY489" fmla="*/ 510921 h 927328"/>
                <a:gd name="connsiteX490" fmla="*/ 490742 w 1311227"/>
                <a:gd name="connsiteY490" fmla="*/ 508181 h 927328"/>
                <a:gd name="connsiteX491" fmla="*/ 492112 w 1311227"/>
                <a:gd name="connsiteY491" fmla="*/ 510921 h 927328"/>
                <a:gd name="connsiteX492" fmla="*/ 486632 w 1311227"/>
                <a:gd name="connsiteY492" fmla="*/ 510921 h 927328"/>
                <a:gd name="connsiteX493" fmla="*/ 490742 w 1311227"/>
                <a:gd name="connsiteY493" fmla="*/ 508181 h 927328"/>
                <a:gd name="connsiteX494" fmla="*/ 1137268 w 1311227"/>
                <a:gd name="connsiteY494" fmla="*/ 506811 h 927328"/>
                <a:gd name="connsiteX495" fmla="*/ 1130419 w 1311227"/>
                <a:gd name="connsiteY495" fmla="*/ 521879 h 927328"/>
                <a:gd name="connsiteX496" fmla="*/ 1138638 w 1311227"/>
                <a:gd name="connsiteY496" fmla="*/ 524618 h 927328"/>
                <a:gd name="connsiteX497" fmla="*/ 1137268 w 1311227"/>
                <a:gd name="connsiteY497" fmla="*/ 506811 h 927328"/>
                <a:gd name="connsiteX498" fmla="*/ 437321 w 1311227"/>
                <a:gd name="connsiteY498" fmla="*/ 499963 h 927328"/>
                <a:gd name="connsiteX499" fmla="*/ 441431 w 1311227"/>
                <a:gd name="connsiteY499" fmla="*/ 499963 h 927328"/>
                <a:gd name="connsiteX500" fmla="*/ 440061 w 1311227"/>
                <a:gd name="connsiteY500" fmla="*/ 504072 h 927328"/>
                <a:gd name="connsiteX501" fmla="*/ 437321 w 1311227"/>
                <a:gd name="connsiteY501" fmla="*/ 499963 h 927328"/>
                <a:gd name="connsiteX502" fmla="*/ 359245 w 1311227"/>
                <a:gd name="connsiteY502" fmla="*/ 499963 h 927328"/>
                <a:gd name="connsiteX503" fmla="*/ 363354 w 1311227"/>
                <a:gd name="connsiteY503" fmla="*/ 504072 h 927328"/>
                <a:gd name="connsiteX504" fmla="*/ 360615 w 1311227"/>
                <a:gd name="connsiteY504" fmla="*/ 509551 h 927328"/>
                <a:gd name="connsiteX505" fmla="*/ 355136 w 1311227"/>
                <a:gd name="connsiteY505" fmla="*/ 509551 h 927328"/>
                <a:gd name="connsiteX506" fmla="*/ 352396 w 1311227"/>
                <a:gd name="connsiteY506" fmla="*/ 506811 h 927328"/>
                <a:gd name="connsiteX507" fmla="*/ 359245 w 1311227"/>
                <a:gd name="connsiteY507" fmla="*/ 499963 h 927328"/>
                <a:gd name="connsiteX508" fmla="*/ 1272874 w 1311227"/>
                <a:gd name="connsiteY508" fmla="*/ 498593 h 927328"/>
                <a:gd name="connsiteX509" fmla="*/ 1272874 w 1311227"/>
                <a:gd name="connsiteY509" fmla="*/ 505442 h 927328"/>
                <a:gd name="connsiteX510" fmla="*/ 1270134 w 1311227"/>
                <a:gd name="connsiteY510" fmla="*/ 499963 h 927328"/>
                <a:gd name="connsiteX511" fmla="*/ 1272874 w 1311227"/>
                <a:gd name="connsiteY511" fmla="*/ 498593 h 927328"/>
                <a:gd name="connsiteX512" fmla="*/ 429103 w 1311227"/>
                <a:gd name="connsiteY512" fmla="*/ 486265 h 927328"/>
                <a:gd name="connsiteX513" fmla="*/ 434582 w 1311227"/>
                <a:gd name="connsiteY513" fmla="*/ 487635 h 927328"/>
                <a:gd name="connsiteX514" fmla="*/ 434582 w 1311227"/>
                <a:gd name="connsiteY514" fmla="*/ 493114 h 927328"/>
                <a:gd name="connsiteX515" fmla="*/ 429103 w 1311227"/>
                <a:gd name="connsiteY515" fmla="*/ 495853 h 927328"/>
                <a:gd name="connsiteX516" fmla="*/ 423624 w 1311227"/>
                <a:gd name="connsiteY516" fmla="*/ 494484 h 927328"/>
                <a:gd name="connsiteX517" fmla="*/ 422254 w 1311227"/>
                <a:gd name="connsiteY517" fmla="*/ 491744 h 927328"/>
                <a:gd name="connsiteX518" fmla="*/ 429103 w 1311227"/>
                <a:gd name="connsiteY518" fmla="*/ 486265 h 927328"/>
                <a:gd name="connsiteX519" fmla="*/ 1205756 w 1311227"/>
                <a:gd name="connsiteY519" fmla="*/ 484895 h 927328"/>
                <a:gd name="connsiteX520" fmla="*/ 1203016 w 1311227"/>
                <a:gd name="connsiteY520" fmla="*/ 486265 h 927328"/>
                <a:gd name="connsiteX521" fmla="*/ 1205756 w 1311227"/>
                <a:gd name="connsiteY521" fmla="*/ 484895 h 927328"/>
                <a:gd name="connsiteX522" fmla="*/ 549641 w 1311227"/>
                <a:gd name="connsiteY522" fmla="*/ 482156 h 927328"/>
                <a:gd name="connsiteX523" fmla="*/ 557860 w 1311227"/>
                <a:gd name="connsiteY523" fmla="*/ 486265 h 927328"/>
                <a:gd name="connsiteX524" fmla="*/ 557860 w 1311227"/>
                <a:gd name="connsiteY524" fmla="*/ 490375 h 927328"/>
                <a:gd name="connsiteX525" fmla="*/ 549641 w 1311227"/>
                <a:gd name="connsiteY525" fmla="*/ 490375 h 927328"/>
                <a:gd name="connsiteX526" fmla="*/ 549641 w 1311227"/>
                <a:gd name="connsiteY526" fmla="*/ 482156 h 927328"/>
                <a:gd name="connsiteX527" fmla="*/ 1211235 w 1311227"/>
                <a:gd name="connsiteY527" fmla="*/ 479416 h 927328"/>
                <a:gd name="connsiteX528" fmla="*/ 1216714 w 1311227"/>
                <a:gd name="connsiteY528" fmla="*/ 479416 h 927328"/>
                <a:gd name="connsiteX529" fmla="*/ 1216714 w 1311227"/>
                <a:gd name="connsiteY529" fmla="*/ 489005 h 927328"/>
                <a:gd name="connsiteX530" fmla="*/ 1209865 w 1311227"/>
                <a:gd name="connsiteY530" fmla="*/ 486265 h 927328"/>
                <a:gd name="connsiteX531" fmla="*/ 74335 w 1311227"/>
                <a:gd name="connsiteY531" fmla="*/ 475307 h 927328"/>
                <a:gd name="connsiteX532" fmla="*/ 78445 w 1311227"/>
                <a:gd name="connsiteY532" fmla="*/ 478047 h 927328"/>
                <a:gd name="connsiteX533" fmla="*/ 74335 w 1311227"/>
                <a:gd name="connsiteY533" fmla="*/ 475307 h 927328"/>
                <a:gd name="connsiteX534" fmla="*/ 349657 w 1311227"/>
                <a:gd name="connsiteY534" fmla="*/ 472568 h 927328"/>
                <a:gd name="connsiteX535" fmla="*/ 355136 w 1311227"/>
                <a:gd name="connsiteY535" fmla="*/ 472568 h 927328"/>
                <a:gd name="connsiteX536" fmla="*/ 356506 w 1311227"/>
                <a:gd name="connsiteY536" fmla="*/ 476677 h 927328"/>
                <a:gd name="connsiteX537" fmla="*/ 349657 w 1311227"/>
                <a:gd name="connsiteY537" fmla="*/ 476677 h 927328"/>
                <a:gd name="connsiteX538" fmla="*/ 378422 w 1311227"/>
                <a:gd name="connsiteY538" fmla="*/ 469828 h 927328"/>
                <a:gd name="connsiteX539" fmla="*/ 379791 w 1311227"/>
                <a:gd name="connsiteY539" fmla="*/ 472568 h 927328"/>
                <a:gd name="connsiteX540" fmla="*/ 375682 w 1311227"/>
                <a:gd name="connsiteY540" fmla="*/ 472568 h 927328"/>
                <a:gd name="connsiteX541" fmla="*/ 1229042 w 1311227"/>
                <a:gd name="connsiteY541" fmla="*/ 467088 h 927328"/>
                <a:gd name="connsiteX542" fmla="*/ 1233151 w 1311227"/>
                <a:gd name="connsiteY542" fmla="*/ 467088 h 927328"/>
                <a:gd name="connsiteX543" fmla="*/ 1234521 w 1311227"/>
                <a:gd name="connsiteY543" fmla="*/ 473937 h 927328"/>
                <a:gd name="connsiteX544" fmla="*/ 1226302 w 1311227"/>
                <a:gd name="connsiteY544" fmla="*/ 478047 h 927328"/>
                <a:gd name="connsiteX545" fmla="*/ 1224932 w 1311227"/>
                <a:gd name="connsiteY545" fmla="*/ 473937 h 927328"/>
                <a:gd name="connsiteX546" fmla="*/ 1229042 w 1311227"/>
                <a:gd name="connsiteY546" fmla="*/ 467088 h 927328"/>
                <a:gd name="connsiteX547" fmla="*/ 357875 w 1311227"/>
                <a:gd name="connsiteY547" fmla="*/ 457500 h 927328"/>
                <a:gd name="connsiteX548" fmla="*/ 357875 w 1311227"/>
                <a:gd name="connsiteY548" fmla="*/ 465719 h 927328"/>
                <a:gd name="connsiteX549" fmla="*/ 352396 w 1311227"/>
                <a:gd name="connsiteY549" fmla="*/ 460240 h 927328"/>
                <a:gd name="connsiteX550" fmla="*/ 357875 w 1311227"/>
                <a:gd name="connsiteY550" fmla="*/ 457500 h 927328"/>
                <a:gd name="connsiteX551" fmla="*/ 389380 w 1311227"/>
                <a:gd name="connsiteY551" fmla="*/ 453391 h 927328"/>
                <a:gd name="connsiteX552" fmla="*/ 393489 w 1311227"/>
                <a:gd name="connsiteY552" fmla="*/ 454761 h 927328"/>
                <a:gd name="connsiteX553" fmla="*/ 388010 w 1311227"/>
                <a:gd name="connsiteY553" fmla="*/ 457500 h 927328"/>
                <a:gd name="connsiteX554" fmla="*/ 101730 w 1311227"/>
                <a:gd name="connsiteY554" fmla="*/ 446542 h 927328"/>
                <a:gd name="connsiteX555" fmla="*/ 105840 w 1311227"/>
                <a:gd name="connsiteY555" fmla="*/ 447912 h 927328"/>
                <a:gd name="connsiteX556" fmla="*/ 104470 w 1311227"/>
                <a:gd name="connsiteY556" fmla="*/ 450651 h 927328"/>
                <a:gd name="connsiteX557" fmla="*/ 101730 w 1311227"/>
                <a:gd name="connsiteY557" fmla="*/ 446542 h 927328"/>
                <a:gd name="connsiteX558" fmla="*/ 1041385 w 1311227"/>
                <a:gd name="connsiteY558" fmla="*/ 427365 h 927328"/>
                <a:gd name="connsiteX559" fmla="*/ 1045494 w 1311227"/>
                <a:gd name="connsiteY559" fmla="*/ 428735 h 927328"/>
                <a:gd name="connsiteX560" fmla="*/ 1044124 w 1311227"/>
                <a:gd name="connsiteY560" fmla="*/ 432845 h 927328"/>
                <a:gd name="connsiteX561" fmla="*/ 1040015 w 1311227"/>
                <a:gd name="connsiteY561" fmla="*/ 431475 h 927328"/>
                <a:gd name="connsiteX562" fmla="*/ 442800 w 1311227"/>
                <a:gd name="connsiteY562" fmla="*/ 420517 h 927328"/>
                <a:gd name="connsiteX563" fmla="*/ 448279 w 1311227"/>
                <a:gd name="connsiteY563" fmla="*/ 421887 h 927328"/>
                <a:gd name="connsiteX564" fmla="*/ 442800 w 1311227"/>
                <a:gd name="connsiteY564" fmla="*/ 424626 h 927328"/>
                <a:gd name="connsiteX565" fmla="*/ 368 w 1311227"/>
                <a:gd name="connsiteY565" fmla="*/ 399970 h 927328"/>
                <a:gd name="connsiteX566" fmla="*/ 5847 w 1311227"/>
                <a:gd name="connsiteY566" fmla="*/ 401340 h 927328"/>
                <a:gd name="connsiteX567" fmla="*/ 5847 w 1311227"/>
                <a:gd name="connsiteY567" fmla="*/ 409559 h 927328"/>
                <a:gd name="connsiteX568" fmla="*/ 59 w 1311227"/>
                <a:gd name="connsiteY568" fmla="*/ 409559 h 927328"/>
                <a:gd name="connsiteX569" fmla="*/ 62 w 1311227"/>
                <a:gd name="connsiteY569" fmla="*/ 409058 h 927328"/>
                <a:gd name="connsiteX570" fmla="*/ 0 w 1311227"/>
                <a:gd name="connsiteY570" fmla="*/ 400339 h 927328"/>
                <a:gd name="connsiteX571" fmla="*/ 486632 w 1311227"/>
                <a:gd name="connsiteY571" fmla="*/ 364357 h 927328"/>
                <a:gd name="connsiteX572" fmla="*/ 493482 w 1311227"/>
                <a:gd name="connsiteY572" fmla="*/ 368466 h 927328"/>
                <a:gd name="connsiteX573" fmla="*/ 486632 w 1311227"/>
                <a:gd name="connsiteY573" fmla="*/ 368466 h 927328"/>
                <a:gd name="connsiteX574" fmla="*/ 486632 w 1311227"/>
                <a:gd name="connsiteY574" fmla="*/ 364357 h 927328"/>
                <a:gd name="connsiteX575" fmla="*/ 319522 w 1311227"/>
                <a:gd name="connsiteY575" fmla="*/ 345180 h 927328"/>
                <a:gd name="connsiteX576" fmla="*/ 325001 w 1311227"/>
                <a:gd name="connsiteY576" fmla="*/ 346550 h 927328"/>
                <a:gd name="connsiteX577" fmla="*/ 323631 w 1311227"/>
                <a:gd name="connsiteY577" fmla="*/ 349289 h 927328"/>
                <a:gd name="connsiteX578" fmla="*/ 319522 w 1311227"/>
                <a:gd name="connsiteY578" fmla="*/ 349289 h 927328"/>
                <a:gd name="connsiteX579" fmla="*/ 319522 w 1311227"/>
                <a:gd name="connsiteY579" fmla="*/ 345180 h 927328"/>
                <a:gd name="connsiteX580" fmla="*/ 823593 w 1311227"/>
                <a:gd name="connsiteY580" fmla="*/ 319154 h 927328"/>
                <a:gd name="connsiteX581" fmla="*/ 820854 w 1311227"/>
                <a:gd name="connsiteY581" fmla="*/ 365726 h 927328"/>
                <a:gd name="connsiteX582" fmla="*/ 842770 w 1311227"/>
                <a:gd name="connsiteY582" fmla="*/ 341071 h 927328"/>
                <a:gd name="connsiteX583" fmla="*/ 823593 w 1311227"/>
                <a:gd name="connsiteY583" fmla="*/ 319154 h 927328"/>
                <a:gd name="connsiteX584" fmla="*/ 1123570 w 1311227"/>
                <a:gd name="connsiteY584" fmla="*/ 146565 h 927328"/>
                <a:gd name="connsiteX585" fmla="*/ 1152335 w 1311227"/>
                <a:gd name="connsiteY585" fmla="*/ 176699 h 927328"/>
                <a:gd name="connsiteX586" fmla="*/ 1157814 w 1311227"/>
                <a:gd name="connsiteY586" fmla="*/ 184918 h 927328"/>
                <a:gd name="connsiteX587" fmla="*/ 1148226 w 1311227"/>
                <a:gd name="connsiteY587" fmla="*/ 201355 h 927328"/>
                <a:gd name="connsiteX588" fmla="*/ 1148226 w 1311227"/>
                <a:gd name="connsiteY588" fmla="*/ 208204 h 927328"/>
                <a:gd name="connsiteX589" fmla="*/ 1148226 w 1311227"/>
                <a:gd name="connsiteY589" fmla="*/ 216423 h 927328"/>
                <a:gd name="connsiteX590" fmla="*/ 1179730 w 1311227"/>
                <a:gd name="connsiteY590" fmla="*/ 227381 h 927328"/>
                <a:gd name="connsiteX591" fmla="*/ 1203016 w 1311227"/>
                <a:gd name="connsiteY591" fmla="*/ 230120 h 927328"/>
                <a:gd name="connsiteX592" fmla="*/ 1215344 w 1311227"/>
                <a:gd name="connsiteY592" fmla="*/ 254776 h 927328"/>
                <a:gd name="connsiteX593" fmla="*/ 1230412 w 1311227"/>
                <a:gd name="connsiteY593" fmla="*/ 289020 h 927328"/>
                <a:gd name="connsiteX594" fmla="*/ 1242739 w 1311227"/>
                <a:gd name="connsiteY594" fmla="*/ 313675 h 927328"/>
                <a:gd name="connsiteX595" fmla="*/ 1242739 w 1311227"/>
                <a:gd name="connsiteY595" fmla="*/ 330112 h 927328"/>
                <a:gd name="connsiteX596" fmla="*/ 1252327 w 1311227"/>
                <a:gd name="connsiteY596" fmla="*/ 406819 h 927328"/>
                <a:gd name="connsiteX597" fmla="*/ 1255067 w 1311227"/>
                <a:gd name="connsiteY597" fmla="*/ 430105 h 927328"/>
                <a:gd name="connsiteX598" fmla="*/ 1261916 w 1311227"/>
                <a:gd name="connsiteY598" fmla="*/ 442433 h 927328"/>
                <a:gd name="connsiteX599" fmla="*/ 1246849 w 1311227"/>
                <a:gd name="connsiteY599" fmla="*/ 457500 h 927328"/>
                <a:gd name="connsiteX600" fmla="*/ 1237260 w 1311227"/>
                <a:gd name="connsiteY600" fmla="*/ 438323 h 927328"/>
                <a:gd name="connsiteX601" fmla="*/ 1240000 w 1311227"/>
                <a:gd name="connsiteY601" fmla="*/ 430105 h 927328"/>
                <a:gd name="connsiteX602" fmla="*/ 1235890 w 1311227"/>
                <a:gd name="connsiteY602" fmla="*/ 410928 h 927328"/>
                <a:gd name="connsiteX603" fmla="*/ 1235890 w 1311227"/>
                <a:gd name="connsiteY603" fmla="*/ 405449 h 927328"/>
                <a:gd name="connsiteX604" fmla="*/ 1235890 w 1311227"/>
                <a:gd name="connsiteY604" fmla="*/ 382163 h 927328"/>
                <a:gd name="connsiteX605" fmla="*/ 1215344 w 1311227"/>
                <a:gd name="connsiteY605" fmla="*/ 334222 h 927328"/>
                <a:gd name="connsiteX606" fmla="*/ 1209865 w 1311227"/>
                <a:gd name="connsiteY606" fmla="*/ 305457 h 927328"/>
                <a:gd name="connsiteX607" fmla="*/ 1193428 w 1311227"/>
                <a:gd name="connsiteY607" fmla="*/ 280801 h 927328"/>
                <a:gd name="connsiteX608" fmla="*/ 1189319 w 1311227"/>
                <a:gd name="connsiteY608" fmla="*/ 289020 h 927328"/>
                <a:gd name="connsiteX609" fmla="*/ 1207125 w 1311227"/>
                <a:gd name="connsiteY609" fmla="*/ 391752 h 927328"/>
                <a:gd name="connsiteX610" fmla="*/ 1201647 w 1311227"/>
                <a:gd name="connsiteY610" fmla="*/ 408189 h 927328"/>
                <a:gd name="connsiteX611" fmla="*/ 1204386 w 1311227"/>
                <a:gd name="connsiteY611" fmla="*/ 419147 h 927328"/>
                <a:gd name="connsiteX612" fmla="*/ 1193428 w 1311227"/>
                <a:gd name="connsiteY612" fmla="*/ 435584 h 927328"/>
                <a:gd name="connsiteX613" fmla="*/ 1200277 w 1311227"/>
                <a:gd name="connsiteY613" fmla="*/ 449282 h 927328"/>
                <a:gd name="connsiteX614" fmla="*/ 1189319 w 1311227"/>
                <a:gd name="connsiteY614" fmla="*/ 471198 h 927328"/>
                <a:gd name="connsiteX615" fmla="*/ 1194798 w 1311227"/>
                <a:gd name="connsiteY615" fmla="*/ 476677 h 927328"/>
                <a:gd name="connsiteX616" fmla="*/ 1189319 w 1311227"/>
                <a:gd name="connsiteY616" fmla="*/ 487635 h 927328"/>
                <a:gd name="connsiteX617" fmla="*/ 1194798 w 1311227"/>
                <a:gd name="connsiteY617" fmla="*/ 497223 h 927328"/>
                <a:gd name="connsiteX618" fmla="*/ 1200277 w 1311227"/>
                <a:gd name="connsiteY618" fmla="*/ 493114 h 927328"/>
                <a:gd name="connsiteX619" fmla="*/ 1203016 w 1311227"/>
                <a:gd name="connsiteY619" fmla="*/ 495853 h 927328"/>
                <a:gd name="connsiteX620" fmla="*/ 1203016 w 1311227"/>
                <a:gd name="connsiteY620" fmla="*/ 501333 h 927328"/>
                <a:gd name="connsiteX621" fmla="*/ 1196167 w 1311227"/>
                <a:gd name="connsiteY621" fmla="*/ 497223 h 927328"/>
                <a:gd name="connsiteX622" fmla="*/ 1182470 w 1311227"/>
                <a:gd name="connsiteY622" fmla="*/ 505442 h 927328"/>
                <a:gd name="connsiteX623" fmla="*/ 1179730 w 1311227"/>
                <a:gd name="connsiteY623" fmla="*/ 530098 h 927328"/>
                <a:gd name="connsiteX624" fmla="*/ 1175621 w 1311227"/>
                <a:gd name="connsiteY624" fmla="*/ 531467 h 927328"/>
                <a:gd name="connsiteX625" fmla="*/ 1159184 w 1311227"/>
                <a:gd name="connsiteY625" fmla="*/ 588997 h 927328"/>
                <a:gd name="connsiteX626" fmla="*/ 1167402 w 1311227"/>
                <a:gd name="connsiteY626" fmla="*/ 602695 h 927328"/>
                <a:gd name="connsiteX627" fmla="*/ 1164663 w 1311227"/>
                <a:gd name="connsiteY627" fmla="*/ 605434 h 927328"/>
                <a:gd name="connsiteX628" fmla="*/ 1168772 w 1311227"/>
                <a:gd name="connsiteY628" fmla="*/ 613653 h 927328"/>
                <a:gd name="connsiteX629" fmla="*/ 1168772 w 1311227"/>
                <a:gd name="connsiteY629" fmla="*/ 616392 h 927328"/>
                <a:gd name="connsiteX630" fmla="*/ 1171512 w 1311227"/>
                <a:gd name="connsiteY630" fmla="*/ 628720 h 927328"/>
                <a:gd name="connsiteX631" fmla="*/ 1171512 w 1311227"/>
                <a:gd name="connsiteY631" fmla="*/ 649267 h 927328"/>
                <a:gd name="connsiteX632" fmla="*/ 1172749 w 1311227"/>
                <a:gd name="connsiteY632" fmla="*/ 649576 h 927328"/>
                <a:gd name="connsiteX633" fmla="*/ 1168772 w 1311227"/>
                <a:gd name="connsiteY633" fmla="*/ 658855 h 927328"/>
                <a:gd name="connsiteX634" fmla="*/ 1171512 w 1311227"/>
                <a:gd name="connsiteY634" fmla="*/ 662964 h 927328"/>
                <a:gd name="connsiteX635" fmla="*/ 1157814 w 1311227"/>
                <a:gd name="connsiteY635" fmla="*/ 669813 h 927328"/>
                <a:gd name="connsiteX636" fmla="*/ 1160554 w 1311227"/>
                <a:gd name="connsiteY636" fmla="*/ 675292 h 927328"/>
                <a:gd name="connsiteX637" fmla="*/ 1156444 w 1311227"/>
                <a:gd name="connsiteY637" fmla="*/ 675292 h 927328"/>
                <a:gd name="connsiteX638" fmla="*/ 1157814 w 1311227"/>
                <a:gd name="connsiteY638" fmla="*/ 671183 h 927328"/>
                <a:gd name="connsiteX639" fmla="*/ 1150966 w 1311227"/>
                <a:gd name="connsiteY639" fmla="*/ 667074 h 927328"/>
                <a:gd name="connsiteX640" fmla="*/ 1140007 w 1311227"/>
                <a:gd name="connsiteY640" fmla="*/ 647897 h 927328"/>
                <a:gd name="connsiteX641" fmla="*/ 1135898 w 1311227"/>
                <a:gd name="connsiteY641" fmla="*/ 656116 h 927328"/>
                <a:gd name="connsiteX642" fmla="*/ 1129734 w 1311227"/>
                <a:gd name="connsiteY642" fmla="*/ 651835 h 927328"/>
                <a:gd name="connsiteX643" fmla="*/ 1127923 w 1311227"/>
                <a:gd name="connsiteY643" fmla="*/ 654400 h 927328"/>
                <a:gd name="connsiteX644" fmla="*/ 1126310 w 1311227"/>
                <a:gd name="connsiteY644" fmla="*/ 650636 h 927328"/>
                <a:gd name="connsiteX645" fmla="*/ 1122201 w 1311227"/>
                <a:gd name="connsiteY645" fmla="*/ 654746 h 927328"/>
                <a:gd name="connsiteX646" fmla="*/ 1112612 w 1311227"/>
                <a:gd name="connsiteY646" fmla="*/ 657485 h 927328"/>
                <a:gd name="connsiteX647" fmla="*/ 1112612 w 1311227"/>
                <a:gd name="connsiteY647" fmla="*/ 665704 h 927328"/>
                <a:gd name="connsiteX648" fmla="*/ 1115352 w 1311227"/>
                <a:gd name="connsiteY648" fmla="*/ 667074 h 927328"/>
                <a:gd name="connsiteX649" fmla="*/ 1118091 w 1311227"/>
                <a:gd name="connsiteY649" fmla="*/ 661594 h 927328"/>
                <a:gd name="connsiteX650" fmla="*/ 1125964 w 1311227"/>
                <a:gd name="connsiteY650" fmla="*/ 667218 h 927328"/>
                <a:gd name="connsiteX651" fmla="*/ 1123228 w 1311227"/>
                <a:gd name="connsiteY651" fmla="*/ 667930 h 927328"/>
                <a:gd name="connsiteX652" fmla="*/ 1116721 w 1311227"/>
                <a:gd name="connsiteY652" fmla="*/ 667074 h 927328"/>
                <a:gd name="connsiteX653" fmla="*/ 1109873 w 1311227"/>
                <a:gd name="connsiteY653" fmla="*/ 678032 h 927328"/>
                <a:gd name="connsiteX654" fmla="*/ 1112612 w 1311227"/>
                <a:gd name="connsiteY654" fmla="*/ 680771 h 927328"/>
                <a:gd name="connsiteX655" fmla="*/ 1109873 w 1311227"/>
                <a:gd name="connsiteY655" fmla="*/ 687620 h 927328"/>
                <a:gd name="connsiteX656" fmla="*/ 1118091 w 1311227"/>
                <a:gd name="connsiteY656" fmla="*/ 701317 h 927328"/>
                <a:gd name="connsiteX657" fmla="*/ 1126310 w 1311227"/>
                <a:gd name="connsiteY657" fmla="*/ 684880 h 927328"/>
                <a:gd name="connsiteX658" fmla="*/ 1129049 w 1311227"/>
                <a:gd name="connsiteY658" fmla="*/ 701317 h 927328"/>
                <a:gd name="connsiteX659" fmla="*/ 1124940 w 1311227"/>
                <a:gd name="connsiteY659" fmla="*/ 708166 h 927328"/>
                <a:gd name="connsiteX660" fmla="*/ 1119461 w 1311227"/>
                <a:gd name="connsiteY660" fmla="*/ 734192 h 927328"/>
                <a:gd name="connsiteX661" fmla="*/ 1118091 w 1311227"/>
                <a:gd name="connsiteY661" fmla="*/ 773915 h 927328"/>
                <a:gd name="connsiteX662" fmla="*/ 1097545 w 1311227"/>
                <a:gd name="connsiteY662" fmla="*/ 787612 h 927328"/>
                <a:gd name="connsiteX663" fmla="*/ 1085217 w 1311227"/>
                <a:gd name="connsiteY663" fmla="*/ 776654 h 927328"/>
                <a:gd name="connsiteX664" fmla="*/ 1097545 w 1311227"/>
                <a:gd name="connsiteY664" fmla="*/ 724603 h 927328"/>
                <a:gd name="connsiteX665" fmla="*/ 1090696 w 1311227"/>
                <a:gd name="connsiteY665" fmla="*/ 699947 h 927328"/>
                <a:gd name="connsiteX666" fmla="*/ 1085217 w 1311227"/>
                <a:gd name="connsiteY666" fmla="*/ 697208 h 927328"/>
                <a:gd name="connsiteX667" fmla="*/ 1090696 w 1311227"/>
                <a:gd name="connsiteY667" fmla="*/ 693099 h 927328"/>
                <a:gd name="connsiteX668" fmla="*/ 1087956 w 1311227"/>
                <a:gd name="connsiteY668" fmla="*/ 687620 h 927328"/>
                <a:gd name="connsiteX669" fmla="*/ 1083847 w 1311227"/>
                <a:gd name="connsiteY669" fmla="*/ 665704 h 927328"/>
                <a:gd name="connsiteX670" fmla="*/ 1072889 w 1311227"/>
                <a:gd name="connsiteY670" fmla="*/ 650636 h 927328"/>
                <a:gd name="connsiteX671" fmla="*/ 1078368 w 1311227"/>
                <a:gd name="connsiteY671" fmla="*/ 642418 h 927328"/>
                <a:gd name="connsiteX672" fmla="*/ 1076998 w 1311227"/>
                <a:gd name="connsiteY672" fmla="*/ 632829 h 927328"/>
                <a:gd name="connsiteX673" fmla="*/ 1076998 w 1311227"/>
                <a:gd name="connsiteY673" fmla="*/ 597216 h 927328"/>
                <a:gd name="connsiteX674" fmla="*/ 1081108 w 1311227"/>
                <a:gd name="connsiteY674" fmla="*/ 590367 h 927328"/>
                <a:gd name="connsiteX675" fmla="*/ 1078368 w 1311227"/>
                <a:gd name="connsiteY675" fmla="*/ 586258 h 927328"/>
                <a:gd name="connsiteX676" fmla="*/ 1081108 w 1311227"/>
                <a:gd name="connsiteY676" fmla="*/ 578039 h 927328"/>
                <a:gd name="connsiteX677" fmla="*/ 1079738 w 1311227"/>
                <a:gd name="connsiteY677" fmla="*/ 536946 h 927328"/>
                <a:gd name="connsiteX678" fmla="*/ 1072889 w 1311227"/>
                <a:gd name="connsiteY678" fmla="*/ 534207 h 927328"/>
                <a:gd name="connsiteX679" fmla="*/ 1072889 w 1311227"/>
                <a:gd name="connsiteY679" fmla="*/ 531467 h 927328"/>
                <a:gd name="connsiteX680" fmla="*/ 1079738 w 1311227"/>
                <a:gd name="connsiteY680" fmla="*/ 525988 h 927328"/>
                <a:gd name="connsiteX681" fmla="*/ 1076998 w 1311227"/>
                <a:gd name="connsiteY681" fmla="*/ 519139 h 927328"/>
                <a:gd name="connsiteX682" fmla="*/ 1078368 w 1311227"/>
                <a:gd name="connsiteY682" fmla="*/ 515030 h 927328"/>
                <a:gd name="connsiteX683" fmla="*/ 1070150 w 1311227"/>
                <a:gd name="connsiteY683" fmla="*/ 501333 h 927328"/>
                <a:gd name="connsiteX684" fmla="*/ 1070150 w 1311227"/>
                <a:gd name="connsiteY684" fmla="*/ 484895 h 927328"/>
                <a:gd name="connsiteX685" fmla="*/ 1042755 w 1311227"/>
                <a:gd name="connsiteY685" fmla="*/ 493114 h 927328"/>
                <a:gd name="connsiteX686" fmla="*/ 1034536 w 1311227"/>
                <a:gd name="connsiteY686" fmla="*/ 483526 h 927328"/>
                <a:gd name="connsiteX687" fmla="*/ 1037275 w 1311227"/>
                <a:gd name="connsiteY687" fmla="*/ 478047 h 927328"/>
                <a:gd name="connsiteX688" fmla="*/ 1056452 w 1311227"/>
                <a:gd name="connsiteY688" fmla="*/ 472568 h 927328"/>
                <a:gd name="connsiteX689" fmla="*/ 1066040 w 1311227"/>
                <a:gd name="connsiteY689" fmla="*/ 480786 h 927328"/>
                <a:gd name="connsiteX690" fmla="*/ 1070150 w 1311227"/>
                <a:gd name="connsiteY690" fmla="*/ 480786 h 927328"/>
                <a:gd name="connsiteX691" fmla="*/ 1070150 w 1311227"/>
                <a:gd name="connsiteY691" fmla="*/ 473937 h 927328"/>
                <a:gd name="connsiteX692" fmla="*/ 1071520 w 1311227"/>
                <a:gd name="connsiteY692" fmla="*/ 467088 h 927328"/>
                <a:gd name="connsiteX693" fmla="*/ 1076998 w 1311227"/>
                <a:gd name="connsiteY693" fmla="*/ 439693 h 927328"/>
                <a:gd name="connsiteX694" fmla="*/ 1070150 w 1311227"/>
                <a:gd name="connsiteY694" fmla="*/ 408189 h 927328"/>
                <a:gd name="connsiteX695" fmla="*/ 1079738 w 1311227"/>
                <a:gd name="connsiteY695" fmla="*/ 379424 h 927328"/>
                <a:gd name="connsiteX696" fmla="*/ 1070150 w 1311227"/>
                <a:gd name="connsiteY696" fmla="*/ 336961 h 927328"/>
                <a:gd name="connsiteX697" fmla="*/ 1052343 w 1311227"/>
                <a:gd name="connsiteY697" fmla="*/ 365726 h 927328"/>
                <a:gd name="connsiteX698" fmla="*/ 1030427 w 1311227"/>
                <a:gd name="connsiteY698" fmla="*/ 342440 h 927328"/>
                <a:gd name="connsiteX699" fmla="*/ 1030427 w 1311227"/>
                <a:gd name="connsiteY699" fmla="*/ 334222 h 927328"/>
                <a:gd name="connsiteX700" fmla="*/ 1035906 w 1311227"/>
                <a:gd name="connsiteY700" fmla="*/ 312306 h 927328"/>
                <a:gd name="connsiteX701" fmla="*/ 1038645 w 1311227"/>
                <a:gd name="connsiteY701" fmla="*/ 290389 h 927328"/>
                <a:gd name="connsiteX702" fmla="*/ 1038645 w 1311227"/>
                <a:gd name="connsiteY702" fmla="*/ 260255 h 927328"/>
                <a:gd name="connsiteX703" fmla="*/ 1049603 w 1311227"/>
                <a:gd name="connsiteY703" fmla="*/ 235599 h 927328"/>
                <a:gd name="connsiteX704" fmla="*/ 1064671 w 1311227"/>
                <a:gd name="connsiteY704" fmla="*/ 232859 h 927328"/>
                <a:gd name="connsiteX705" fmla="*/ 1074259 w 1311227"/>
                <a:gd name="connsiteY705" fmla="*/ 220532 h 927328"/>
                <a:gd name="connsiteX706" fmla="*/ 1085217 w 1311227"/>
                <a:gd name="connsiteY706" fmla="*/ 228750 h 927328"/>
                <a:gd name="connsiteX707" fmla="*/ 1104394 w 1311227"/>
                <a:gd name="connsiteY707" fmla="*/ 212313 h 927328"/>
                <a:gd name="connsiteX708" fmla="*/ 1093436 w 1311227"/>
                <a:gd name="connsiteY708" fmla="*/ 183548 h 927328"/>
                <a:gd name="connsiteX709" fmla="*/ 1097545 w 1311227"/>
                <a:gd name="connsiteY709" fmla="*/ 171220 h 927328"/>
                <a:gd name="connsiteX710" fmla="*/ 1123570 w 1311227"/>
                <a:gd name="connsiteY710" fmla="*/ 146565 h 927328"/>
                <a:gd name="connsiteX711" fmla="*/ 720861 w 1311227"/>
                <a:gd name="connsiteY711" fmla="*/ 79447 h 927328"/>
                <a:gd name="connsiteX712" fmla="*/ 763324 w 1311227"/>
                <a:gd name="connsiteY712" fmla="*/ 143825 h 927328"/>
                <a:gd name="connsiteX713" fmla="*/ 756475 w 1311227"/>
                <a:gd name="connsiteY713" fmla="*/ 178069 h 927328"/>
                <a:gd name="connsiteX714" fmla="*/ 797568 w 1311227"/>
                <a:gd name="connsiteY714" fmla="*/ 197246 h 927328"/>
                <a:gd name="connsiteX715" fmla="*/ 838661 w 1311227"/>
                <a:gd name="connsiteY715" fmla="*/ 223271 h 927328"/>
                <a:gd name="connsiteX716" fmla="*/ 852358 w 1311227"/>
                <a:gd name="connsiteY716" fmla="*/ 265734 h 927328"/>
                <a:gd name="connsiteX717" fmla="*/ 860577 w 1311227"/>
                <a:gd name="connsiteY717" fmla="*/ 276692 h 927328"/>
                <a:gd name="connsiteX718" fmla="*/ 878384 w 1311227"/>
                <a:gd name="connsiteY718" fmla="*/ 327373 h 927328"/>
                <a:gd name="connsiteX719" fmla="*/ 890711 w 1311227"/>
                <a:gd name="connsiteY719" fmla="*/ 361617 h 927328"/>
                <a:gd name="connsiteX720" fmla="*/ 823593 w 1311227"/>
                <a:gd name="connsiteY720" fmla="*/ 410928 h 927328"/>
                <a:gd name="connsiteX721" fmla="*/ 833181 w 1311227"/>
                <a:gd name="connsiteY721" fmla="*/ 436954 h 927328"/>
                <a:gd name="connsiteX722" fmla="*/ 833181 w 1311227"/>
                <a:gd name="connsiteY722" fmla="*/ 541056 h 927328"/>
                <a:gd name="connsiteX723" fmla="*/ 831812 w 1311227"/>
                <a:gd name="connsiteY723" fmla="*/ 556123 h 927328"/>
                <a:gd name="connsiteX724" fmla="*/ 834551 w 1311227"/>
                <a:gd name="connsiteY724" fmla="*/ 558863 h 927328"/>
                <a:gd name="connsiteX725" fmla="*/ 831812 w 1311227"/>
                <a:gd name="connsiteY725" fmla="*/ 567081 h 927328"/>
                <a:gd name="connsiteX726" fmla="*/ 834551 w 1311227"/>
                <a:gd name="connsiteY726" fmla="*/ 584888 h 927328"/>
                <a:gd name="connsiteX727" fmla="*/ 834551 w 1311227"/>
                <a:gd name="connsiteY727" fmla="*/ 609544 h 927328"/>
                <a:gd name="connsiteX728" fmla="*/ 824963 w 1311227"/>
                <a:gd name="connsiteY728" fmla="*/ 668443 h 927328"/>
                <a:gd name="connsiteX729" fmla="*/ 834551 w 1311227"/>
                <a:gd name="connsiteY729" fmla="*/ 688989 h 927328"/>
                <a:gd name="connsiteX730" fmla="*/ 831812 w 1311227"/>
                <a:gd name="connsiteY730" fmla="*/ 694469 h 927328"/>
                <a:gd name="connsiteX731" fmla="*/ 837291 w 1311227"/>
                <a:gd name="connsiteY731" fmla="*/ 697208 h 927328"/>
                <a:gd name="connsiteX732" fmla="*/ 816744 w 1311227"/>
                <a:gd name="connsiteY732" fmla="*/ 706797 h 927328"/>
                <a:gd name="connsiteX733" fmla="*/ 809896 w 1311227"/>
                <a:gd name="connsiteY733" fmla="*/ 716385 h 927328"/>
                <a:gd name="connsiteX734" fmla="*/ 793458 w 1311227"/>
                <a:gd name="connsiteY734" fmla="*/ 717754 h 927328"/>
                <a:gd name="connsiteX735" fmla="*/ 787980 w 1311227"/>
                <a:gd name="connsiteY735" fmla="*/ 721864 h 927328"/>
                <a:gd name="connsiteX736" fmla="*/ 786610 w 1311227"/>
                <a:gd name="connsiteY736" fmla="*/ 716385 h 927328"/>
                <a:gd name="connsiteX737" fmla="*/ 772912 w 1311227"/>
                <a:gd name="connsiteY737" fmla="*/ 706797 h 927328"/>
                <a:gd name="connsiteX738" fmla="*/ 770173 w 1311227"/>
                <a:gd name="connsiteY738" fmla="*/ 712275 h 927328"/>
                <a:gd name="connsiteX739" fmla="*/ 778391 w 1311227"/>
                <a:gd name="connsiteY739" fmla="*/ 719124 h 927328"/>
                <a:gd name="connsiteX740" fmla="*/ 766063 w 1311227"/>
                <a:gd name="connsiteY740" fmla="*/ 723234 h 927328"/>
                <a:gd name="connsiteX741" fmla="*/ 755105 w 1311227"/>
                <a:gd name="connsiteY741" fmla="*/ 719124 h 927328"/>
                <a:gd name="connsiteX742" fmla="*/ 737298 w 1311227"/>
                <a:gd name="connsiteY742" fmla="*/ 723234 h 927328"/>
                <a:gd name="connsiteX743" fmla="*/ 726340 w 1311227"/>
                <a:gd name="connsiteY743" fmla="*/ 717754 h 927328"/>
                <a:gd name="connsiteX744" fmla="*/ 724970 w 1311227"/>
                <a:gd name="connsiteY744" fmla="*/ 721864 h 927328"/>
                <a:gd name="connsiteX745" fmla="*/ 729080 w 1311227"/>
                <a:gd name="connsiteY745" fmla="*/ 761587 h 927328"/>
                <a:gd name="connsiteX746" fmla="*/ 723601 w 1311227"/>
                <a:gd name="connsiteY746" fmla="*/ 790352 h 927328"/>
                <a:gd name="connsiteX747" fmla="*/ 723601 w 1311227"/>
                <a:gd name="connsiteY747" fmla="*/ 819117 h 927328"/>
                <a:gd name="connsiteX748" fmla="*/ 731819 w 1311227"/>
                <a:gd name="connsiteY748" fmla="*/ 875277 h 927328"/>
                <a:gd name="connsiteX749" fmla="*/ 746887 w 1311227"/>
                <a:gd name="connsiteY749" fmla="*/ 897193 h 927328"/>
                <a:gd name="connsiteX750" fmla="*/ 741408 w 1311227"/>
                <a:gd name="connsiteY750" fmla="*/ 919109 h 927328"/>
                <a:gd name="connsiteX751" fmla="*/ 737298 w 1311227"/>
                <a:gd name="connsiteY751" fmla="*/ 916370 h 927328"/>
                <a:gd name="connsiteX752" fmla="*/ 737298 w 1311227"/>
                <a:gd name="connsiteY752" fmla="*/ 921849 h 927328"/>
                <a:gd name="connsiteX753" fmla="*/ 737632 w 1311227"/>
                <a:gd name="connsiteY753" fmla="*/ 922984 h 927328"/>
                <a:gd name="connsiteX754" fmla="*/ 731819 w 1311227"/>
                <a:gd name="connsiteY754" fmla="*/ 919109 h 927328"/>
                <a:gd name="connsiteX755" fmla="*/ 726512 w 1311227"/>
                <a:gd name="connsiteY755" fmla="*/ 922362 h 927328"/>
                <a:gd name="connsiteX756" fmla="*/ 723132 w 1311227"/>
                <a:gd name="connsiteY756" fmla="*/ 924120 h 927328"/>
                <a:gd name="connsiteX757" fmla="*/ 720861 w 1311227"/>
                <a:gd name="connsiteY757" fmla="*/ 921849 h 927328"/>
                <a:gd name="connsiteX758" fmla="*/ 715382 w 1311227"/>
                <a:gd name="connsiteY758" fmla="*/ 923218 h 927328"/>
                <a:gd name="connsiteX759" fmla="*/ 714012 w 1311227"/>
                <a:gd name="connsiteY759" fmla="*/ 920479 h 927328"/>
                <a:gd name="connsiteX760" fmla="*/ 711578 w 1311227"/>
                <a:gd name="connsiteY760" fmla="*/ 922914 h 927328"/>
                <a:gd name="connsiteX761" fmla="*/ 712643 w 1311227"/>
                <a:gd name="connsiteY761" fmla="*/ 917739 h 927328"/>
                <a:gd name="connsiteX762" fmla="*/ 703054 w 1311227"/>
                <a:gd name="connsiteY762" fmla="*/ 927328 h 927328"/>
                <a:gd name="connsiteX763" fmla="*/ 703054 w 1311227"/>
                <a:gd name="connsiteY763" fmla="*/ 923218 h 927328"/>
                <a:gd name="connsiteX764" fmla="*/ 708534 w 1311227"/>
                <a:gd name="connsiteY764" fmla="*/ 920479 h 927328"/>
                <a:gd name="connsiteX765" fmla="*/ 707164 w 1311227"/>
                <a:gd name="connsiteY765" fmla="*/ 916370 h 927328"/>
                <a:gd name="connsiteX766" fmla="*/ 701685 w 1311227"/>
                <a:gd name="connsiteY766" fmla="*/ 917739 h 927328"/>
                <a:gd name="connsiteX767" fmla="*/ 705794 w 1311227"/>
                <a:gd name="connsiteY767" fmla="*/ 919109 h 927328"/>
                <a:gd name="connsiteX768" fmla="*/ 700315 w 1311227"/>
                <a:gd name="connsiteY768" fmla="*/ 924588 h 927328"/>
                <a:gd name="connsiteX769" fmla="*/ 697575 w 1311227"/>
                <a:gd name="connsiteY769" fmla="*/ 923218 h 927328"/>
                <a:gd name="connsiteX770" fmla="*/ 700315 w 1311227"/>
                <a:gd name="connsiteY770" fmla="*/ 916370 h 927328"/>
                <a:gd name="connsiteX771" fmla="*/ 694973 w 1311227"/>
                <a:gd name="connsiteY771" fmla="*/ 917705 h 927328"/>
                <a:gd name="connsiteX772" fmla="*/ 695350 w 1311227"/>
                <a:gd name="connsiteY772" fmla="*/ 906268 h 927328"/>
                <a:gd name="connsiteX773" fmla="*/ 698945 w 1311227"/>
                <a:gd name="connsiteY773" fmla="*/ 895823 h 927328"/>
                <a:gd name="connsiteX774" fmla="*/ 693466 w 1311227"/>
                <a:gd name="connsiteY774" fmla="*/ 862949 h 927328"/>
                <a:gd name="connsiteX775" fmla="*/ 694836 w 1311227"/>
                <a:gd name="connsiteY775" fmla="*/ 843772 h 927328"/>
                <a:gd name="connsiteX776" fmla="*/ 686617 w 1311227"/>
                <a:gd name="connsiteY776" fmla="*/ 808159 h 927328"/>
                <a:gd name="connsiteX777" fmla="*/ 683878 w 1311227"/>
                <a:gd name="connsiteY777" fmla="*/ 802680 h 927328"/>
                <a:gd name="connsiteX778" fmla="*/ 675659 w 1311227"/>
                <a:gd name="connsiteY778" fmla="*/ 802680 h 927328"/>
                <a:gd name="connsiteX779" fmla="*/ 668811 w 1311227"/>
                <a:gd name="connsiteY779" fmla="*/ 793091 h 927328"/>
                <a:gd name="connsiteX780" fmla="*/ 678399 w 1311227"/>
                <a:gd name="connsiteY780" fmla="*/ 782133 h 927328"/>
                <a:gd name="connsiteX781" fmla="*/ 672920 w 1311227"/>
                <a:gd name="connsiteY781" fmla="*/ 768435 h 927328"/>
                <a:gd name="connsiteX782" fmla="*/ 672920 w 1311227"/>
                <a:gd name="connsiteY782" fmla="*/ 727343 h 927328"/>
                <a:gd name="connsiteX783" fmla="*/ 670180 w 1311227"/>
                <a:gd name="connsiteY783" fmla="*/ 723234 h 927328"/>
                <a:gd name="connsiteX784" fmla="*/ 674289 w 1311227"/>
                <a:gd name="connsiteY784" fmla="*/ 708166 h 927328"/>
                <a:gd name="connsiteX785" fmla="*/ 674289 w 1311227"/>
                <a:gd name="connsiteY785" fmla="*/ 690359 h 927328"/>
                <a:gd name="connsiteX786" fmla="*/ 663331 w 1311227"/>
                <a:gd name="connsiteY786" fmla="*/ 686250 h 927328"/>
                <a:gd name="connsiteX787" fmla="*/ 664701 w 1311227"/>
                <a:gd name="connsiteY787" fmla="*/ 675292 h 927328"/>
                <a:gd name="connsiteX788" fmla="*/ 675659 w 1311227"/>
                <a:gd name="connsiteY788" fmla="*/ 675292 h 927328"/>
                <a:gd name="connsiteX789" fmla="*/ 677029 w 1311227"/>
                <a:gd name="connsiteY789" fmla="*/ 654746 h 927328"/>
                <a:gd name="connsiteX790" fmla="*/ 671550 w 1311227"/>
                <a:gd name="connsiteY790" fmla="*/ 647897 h 927328"/>
                <a:gd name="connsiteX791" fmla="*/ 677029 w 1311227"/>
                <a:gd name="connsiteY791" fmla="*/ 635569 h 927328"/>
                <a:gd name="connsiteX792" fmla="*/ 655113 w 1311227"/>
                <a:gd name="connsiteY792" fmla="*/ 584888 h 927328"/>
                <a:gd name="connsiteX793" fmla="*/ 649634 w 1311227"/>
                <a:gd name="connsiteY793" fmla="*/ 534207 h 927328"/>
                <a:gd name="connsiteX794" fmla="*/ 649634 w 1311227"/>
                <a:gd name="connsiteY794" fmla="*/ 494484 h 927328"/>
                <a:gd name="connsiteX795" fmla="*/ 641415 w 1311227"/>
                <a:gd name="connsiteY795" fmla="*/ 491744 h 927328"/>
                <a:gd name="connsiteX796" fmla="*/ 648264 w 1311227"/>
                <a:gd name="connsiteY796" fmla="*/ 487635 h 927328"/>
                <a:gd name="connsiteX797" fmla="*/ 670180 w 1311227"/>
                <a:gd name="connsiteY797" fmla="*/ 425995 h 927328"/>
                <a:gd name="connsiteX798" fmla="*/ 670180 w 1311227"/>
                <a:gd name="connsiteY798" fmla="*/ 375315 h 927328"/>
                <a:gd name="connsiteX799" fmla="*/ 667441 w 1311227"/>
                <a:gd name="connsiteY799" fmla="*/ 350659 h 927328"/>
                <a:gd name="connsiteX800" fmla="*/ 660592 w 1311227"/>
                <a:gd name="connsiteY800" fmla="*/ 339701 h 927328"/>
                <a:gd name="connsiteX801" fmla="*/ 655113 w 1311227"/>
                <a:gd name="connsiteY801" fmla="*/ 317785 h 927328"/>
                <a:gd name="connsiteX802" fmla="*/ 634566 w 1311227"/>
                <a:gd name="connsiteY802" fmla="*/ 373945 h 927328"/>
                <a:gd name="connsiteX803" fmla="*/ 603062 w 1311227"/>
                <a:gd name="connsiteY803" fmla="*/ 427365 h 927328"/>
                <a:gd name="connsiteX804" fmla="*/ 585255 w 1311227"/>
                <a:gd name="connsiteY804" fmla="*/ 476677 h 927328"/>
                <a:gd name="connsiteX805" fmla="*/ 585255 w 1311227"/>
                <a:gd name="connsiteY805" fmla="*/ 510921 h 927328"/>
                <a:gd name="connsiteX806" fmla="*/ 579776 w 1311227"/>
                <a:gd name="connsiteY806" fmla="*/ 495853 h 927328"/>
                <a:gd name="connsiteX807" fmla="*/ 567448 w 1311227"/>
                <a:gd name="connsiteY807" fmla="*/ 525988 h 927328"/>
                <a:gd name="connsiteX808" fmla="*/ 555120 w 1311227"/>
                <a:gd name="connsiteY808" fmla="*/ 498593 h 927328"/>
                <a:gd name="connsiteX809" fmla="*/ 560600 w 1311227"/>
                <a:gd name="connsiteY809" fmla="*/ 498593 h 927328"/>
                <a:gd name="connsiteX810" fmla="*/ 577036 w 1311227"/>
                <a:gd name="connsiteY810" fmla="*/ 447912 h 927328"/>
                <a:gd name="connsiteX811" fmla="*/ 598953 w 1311227"/>
                <a:gd name="connsiteY811" fmla="*/ 356138 h 927328"/>
                <a:gd name="connsiteX812" fmla="*/ 619499 w 1311227"/>
                <a:gd name="connsiteY812" fmla="*/ 272583 h 927328"/>
                <a:gd name="connsiteX813" fmla="*/ 616759 w 1311227"/>
                <a:gd name="connsiteY813" fmla="*/ 253406 h 927328"/>
                <a:gd name="connsiteX814" fmla="*/ 618129 w 1311227"/>
                <a:gd name="connsiteY814" fmla="*/ 234229 h 927328"/>
                <a:gd name="connsiteX815" fmla="*/ 629087 w 1311227"/>
                <a:gd name="connsiteY815" fmla="*/ 210943 h 927328"/>
                <a:gd name="connsiteX816" fmla="*/ 656483 w 1311227"/>
                <a:gd name="connsiteY816" fmla="*/ 204095 h 927328"/>
                <a:gd name="connsiteX817" fmla="*/ 689357 w 1311227"/>
                <a:gd name="connsiteY817" fmla="*/ 183548 h 927328"/>
                <a:gd name="connsiteX818" fmla="*/ 675659 w 1311227"/>
                <a:gd name="connsiteY818" fmla="*/ 160262 h 927328"/>
                <a:gd name="connsiteX819" fmla="*/ 672920 w 1311227"/>
                <a:gd name="connsiteY819" fmla="*/ 132867 h 927328"/>
                <a:gd name="connsiteX820" fmla="*/ 720861 w 1311227"/>
                <a:gd name="connsiteY820" fmla="*/ 79447 h 927328"/>
                <a:gd name="connsiteX821" fmla="*/ 198983 w 1311227"/>
                <a:gd name="connsiteY821" fmla="*/ 0 h 927328"/>
                <a:gd name="connsiteX822" fmla="*/ 222269 w 1311227"/>
                <a:gd name="connsiteY822" fmla="*/ 5479 h 927328"/>
                <a:gd name="connsiteX823" fmla="*/ 238706 w 1311227"/>
                <a:gd name="connsiteY823" fmla="*/ 43833 h 927328"/>
                <a:gd name="connsiteX824" fmla="*/ 241446 w 1311227"/>
                <a:gd name="connsiteY824" fmla="*/ 56160 h 927328"/>
                <a:gd name="connsiteX825" fmla="*/ 234597 w 1311227"/>
                <a:gd name="connsiteY825" fmla="*/ 79447 h 927328"/>
                <a:gd name="connsiteX826" fmla="*/ 244185 w 1311227"/>
                <a:gd name="connsiteY826" fmla="*/ 91774 h 927328"/>
                <a:gd name="connsiteX827" fmla="*/ 259253 w 1311227"/>
                <a:gd name="connsiteY827" fmla="*/ 93144 h 927328"/>
                <a:gd name="connsiteX828" fmla="*/ 293497 w 1311227"/>
                <a:gd name="connsiteY828" fmla="*/ 104102 h 927328"/>
                <a:gd name="connsiteX829" fmla="*/ 314043 w 1311227"/>
                <a:gd name="connsiteY829" fmla="*/ 108211 h 927328"/>
                <a:gd name="connsiteX830" fmla="*/ 405817 w 1311227"/>
                <a:gd name="connsiteY830" fmla="*/ 199985 h 927328"/>
                <a:gd name="connsiteX831" fmla="*/ 414035 w 1311227"/>
                <a:gd name="connsiteY831" fmla="*/ 223271 h 927328"/>
                <a:gd name="connsiteX832" fmla="*/ 418145 w 1311227"/>
                <a:gd name="connsiteY832" fmla="*/ 272583 h 927328"/>
                <a:gd name="connsiteX833" fmla="*/ 415405 w 1311227"/>
                <a:gd name="connsiteY833" fmla="*/ 336961 h 927328"/>
                <a:gd name="connsiteX834" fmla="*/ 423624 w 1311227"/>
                <a:gd name="connsiteY834" fmla="*/ 336961 h 927328"/>
                <a:gd name="connsiteX835" fmla="*/ 424994 w 1311227"/>
                <a:gd name="connsiteY835" fmla="*/ 341071 h 927328"/>
                <a:gd name="connsiteX836" fmla="*/ 416775 w 1311227"/>
                <a:gd name="connsiteY836" fmla="*/ 347919 h 927328"/>
                <a:gd name="connsiteX837" fmla="*/ 416775 w 1311227"/>
                <a:gd name="connsiteY837" fmla="*/ 358877 h 927328"/>
                <a:gd name="connsiteX838" fmla="*/ 442800 w 1311227"/>
                <a:gd name="connsiteY838" fmla="*/ 406819 h 927328"/>
                <a:gd name="connsiteX839" fmla="*/ 438691 w 1311227"/>
                <a:gd name="connsiteY839" fmla="*/ 406819 h 927328"/>
                <a:gd name="connsiteX840" fmla="*/ 420884 w 1311227"/>
                <a:gd name="connsiteY840" fmla="*/ 394491 h 927328"/>
                <a:gd name="connsiteX841" fmla="*/ 416775 w 1311227"/>
                <a:gd name="connsiteY841" fmla="*/ 401340 h 927328"/>
                <a:gd name="connsiteX842" fmla="*/ 427733 w 1311227"/>
                <a:gd name="connsiteY842" fmla="*/ 434214 h 927328"/>
                <a:gd name="connsiteX843" fmla="*/ 424994 w 1311227"/>
                <a:gd name="connsiteY843" fmla="*/ 435584 h 927328"/>
                <a:gd name="connsiteX844" fmla="*/ 411296 w 1311227"/>
                <a:gd name="connsiteY844" fmla="*/ 412298 h 927328"/>
                <a:gd name="connsiteX845" fmla="*/ 409926 w 1311227"/>
                <a:gd name="connsiteY845" fmla="*/ 415038 h 927328"/>
                <a:gd name="connsiteX846" fmla="*/ 412666 w 1311227"/>
                <a:gd name="connsiteY846" fmla="*/ 443803 h 927328"/>
                <a:gd name="connsiteX847" fmla="*/ 407187 w 1311227"/>
                <a:gd name="connsiteY847" fmla="*/ 446542 h 927328"/>
                <a:gd name="connsiteX848" fmla="*/ 401707 w 1311227"/>
                <a:gd name="connsiteY848" fmla="*/ 410928 h 927328"/>
                <a:gd name="connsiteX849" fmla="*/ 396229 w 1311227"/>
                <a:gd name="connsiteY849" fmla="*/ 409559 h 927328"/>
                <a:gd name="connsiteX850" fmla="*/ 388010 w 1311227"/>
                <a:gd name="connsiteY850" fmla="*/ 445172 h 927328"/>
                <a:gd name="connsiteX851" fmla="*/ 385271 w 1311227"/>
                <a:gd name="connsiteY851" fmla="*/ 408189 h 927328"/>
                <a:gd name="connsiteX852" fmla="*/ 386640 w 1311227"/>
                <a:gd name="connsiteY852" fmla="*/ 399970 h 927328"/>
                <a:gd name="connsiteX853" fmla="*/ 381161 w 1311227"/>
                <a:gd name="connsiteY853" fmla="*/ 397231 h 927328"/>
                <a:gd name="connsiteX854" fmla="*/ 363354 w 1311227"/>
                <a:gd name="connsiteY854" fmla="*/ 413668 h 927328"/>
                <a:gd name="connsiteX855" fmla="*/ 361984 w 1311227"/>
                <a:gd name="connsiteY855" fmla="*/ 409559 h 927328"/>
                <a:gd name="connsiteX856" fmla="*/ 392119 w 1311227"/>
                <a:gd name="connsiteY856" fmla="*/ 347919 h 927328"/>
                <a:gd name="connsiteX857" fmla="*/ 392119 w 1311227"/>
                <a:gd name="connsiteY857" fmla="*/ 321894 h 927328"/>
                <a:gd name="connsiteX858" fmla="*/ 370203 w 1311227"/>
                <a:gd name="connsiteY858" fmla="*/ 230120 h 927328"/>
                <a:gd name="connsiteX859" fmla="*/ 312673 w 1311227"/>
                <a:gd name="connsiteY859" fmla="*/ 190397 h 927328"/>
                <a:gd name="connsiteX860" fmla="*/ 312673 w 1311227"/>
                <a:gd name="connsiteY860" fmla="*/ 252036 h 927328"/>
                <a:gd name="connsiteX861" fmla="*/ 301715 w 1311227"/>
                <a:gd name="connsiteY861" fmla="*/ 326003 h 927328"/>
                <a:gd name="connsiteX862" fmla="*/ 312673 w 1311227"/>
                <a:gd name="connsiteY862" fmla="*/ 352029 h 927328"/>
                <a:gd name="connsiteX863" fmla="*/ 319522 w 1311227"/>
                <a:gd name="connsiteY863" fmla="*/ 393122 h 927328"/>
                <a:gd name="connsiteX864" fmla="*/ 323631 w 1311227"/>
                <a:gd name="connsiteY864" fmla="*/ 462979 h 927328"/>
                <a:gd name="connsiteX865" fmla="*/ 329110 w 1311227"/>
                <a:gd name="connsiteY865" fmla="*/ 464349 h 927328"/>
                <a:gd name="connsiteX866" fmla="*/ 330480 w 1311227"/>
                <a:gd name="connsiteY866" fmla="*/ 467088 h 927328"/>
                <a:gd name="connsiteX867" fmla="*/ 325001 w 1311227"/>
                <a:gd name="connsiteY867" fmla="*/ 473937 h 927328"/>
                <a:gd name="connsiteX868" fmla="*/ 325001 w 1311227"/>
                <a:gd name="connsiteY868" fmla="*/ 484895 h 927328"/>
                <a:gd name="connsiteX869" fmla="*/ 326371 w 1311227"/>
                <a:gd name="connsiteY869" fmla="*/ 498593 h 927328"/>
                <a:gd name="connsiteX870" fmla="*/ 308564 w 1311227"/>
                <a:gd name="connsiteY870" fmla="*/ 554753 h 927328"/>
                <a:gd name="connsiteX871" fmla="*/ 312673 w 1311227"/>
                <a:gd name="connsiteY871" fmla="*/ 558863 h 927328"/>
                <a:gd name="connsiteX872" fmla="*/ 315413 w 1311227"/>
                <a:gd name="connsiteY872" fmla="*/ 556123 h 927328"/>
                <a:gd name="connsiteX873" fmla="*/ 318152 w 1311227"/>
                <a:gd name="connsiteY873" fmla="*/ 560232 h 927328"/>
                <a:gd name="connsiteX874" fmla="*/ 309934 w 1311227"/>
                <a:gd name="connsiteY874" fmla="*/ 558863 h 927328"/>
                <a:gd name="connsiteX875" fmla="*/ 272950 w 1311227"/>
                <a:gd name="connsiteY875" fmla="*/ 584888 h 927328"/>
                <a:gd name="connsiteX876" fmla="*/ 271580 w 1311227"/>
                <a:gd name="connsiteY876" fmla="*/ 588997 h 927328"/>
                <a:gd name="connsiteX877" fmla="*/ 274320 w 1311227"/>
                <a:gd name="connsiteY877" fmla="*/ 593106 h 927328"/>
                <a:gd name="connsiteX878" fmla="*/ 268841 w 1311227"/>
                <a:gd name="connsiteY878" fmla="*/ 593106 h 927328"/>
                <a:gd name="connsiteX879" fmla="*/ 235967 w 1311227"/>
                <a:gd name="connsiteY879" fmla="*/ 630090 h 927328"/>
                <a:gd name="connsiteX880" fmla="*/ 222269 w 1311227"/>
                <a:gd name="connsiteY880" fmla="*/ 628720 h 927328"/>
                <a:gd name="connsiteX881" fmla="*/ 227748 w 1311227"/>
                <a:gd name="connsiteY881" fmla="*/ 656116 h 927328"/>
                <a:gd name="connsiteX882" fmla="*/ 209941 w 1311227"/>
                <a:gd name="connsiteY882" fmla="*/ 669813 h 927328"/>
                <a:gd name="connsiteX883" fmla="*/ 216790 w 1311227"/>
                <a:gd name="connsiteY883" fmla="*/ 749259 h 927328"/>
                <a:gd name="connsiteX884" fmla="*/ 238706 w 1311227"/>
                <a:gd name="connsiteY884" fmla="*/ 798570 h 927328"/>
                <a:gd name="connsiteX885" fmla="*/ 231857 w 1311227"/>
                <a:gd name="connsiteY885" fmla="*/ 810898 h 927328"/>
                <a:gd name="connsiteX886" fmla="*/ 231857 w 1311227"/>
                <a:gd name="connsiteY886" fmla="*/ 836923 h 927328"/>
                <a:gd name="connsiteX887" fmla="*/ 205832 w 1311227"/>
                <a:gd name="connsiteY887" fmla="*/ 846512 h 927328"/>
                <a:gd name="connsiteX888" fmla="*/ 179807 w 1311227"/>
                <a:gd name="connsiteY888" fmla="*/ 834184 h 927328"/>
                <a:gd name="connsiteX889" fmla="*/ 192134 w 1311227"/>
                <a:gd name="connsiteY889" fmla="*/ 813638 h 927328"/>
                <a:gd name="connsiteX890" fmla="*/ 196244 w 1311227"/>
                <a:gd name="connsiteY890" fmla="*/ 801310 h 927328"/>
                <a:gd name="connsiteX891" fmla="*/ 196244 w 1311227"/>
                <a:gd name="connsiteY891" fmla="*/ 794461 h 927328"/>
                <a:gd name="connsiteX892" fmla="*/ 197614 w 1311227"/>
                <a:gd name="connsiteY892" fmla="*/ 779394 h 927328"/>
                <a:gd name="connsiteX893" fmla="*/ 157891 w 1311227"/>
                <a:gd name="connsiteY893" fmla="*/ 656116 h 927328"/>
                <a:gd name="connsiteX894" fmla="*/ 157891 w 1311227"/>
                <a:gd name="connsiteY894" fmla="*/ 598586 h 927328"/>
                <a:gd name="connsiteX895" fmla="*/ 153781 w 1311227"/>
                <a:gd name="connsiteY895" fmla="*/ 595846 h 927328"/>
                <a:gd name="connsiteX896" fmla="*/ 156521 w 1311227"/>
                <a:gd name="connsiteY896" fmla="*/ 593106 h 927328"/>
                <a:gd name="connsiteX897" fmla="*/ 148302 w 1311227"/>
                <a:gd name="connsiteY897" fmla="*/ 580779 h 927328"/>
                <a:gd name="connsiteX898" fmla="*/ 152411 w 1311227"/>
                <a:gd name="connsiteY898" fmla="*/ 568451 h 927328"/>
                <a:gd name="connsiteX899" fmla="*/ 137344 w 1311227"/>
                <a:gd name="connsiteY899" fmla="*/ 573930 h 927328"/>
                <a:gd name="connsiteX900" fmla="*/ 115428 w 1311227"/>
                <a:gd name="connsiteY900" fmla="*/ 567081 h 927328"/>
                <a:gd name="connsiteX901" fmla="*/ 120907 w 1311227"/>
                <a:gd name="connsiteY901" fmla="*/ 564341 h 927328"/>
                <a:gd name="connsiteX902" fmla="*/ 118168 w 1311227"/>
                <a:gd name="connsiteY902" fmla="*/ 558863 h 927328"/>
                <a:gd name="connsiteX903" fmla="*/ 131865 w 1311227"/>
                <a:gd name="connsiteY903" fmla="*/ 542425 h 927328"/>
                <a:gd name="connsiteX904" fmla="*/ 134604 w 1311227"/>
                <a:gd name="connsiteY904" fmla="*/ 543795 h 927328"/>
                <a:gd name="connsiteX905" fmla="*/ 140084 w 1311227"/>
                <a:gd name="connsiteY905" fmla="*/ 543795 h 927328"/>
                <a:gd name="connsiteX906" fmla="*/ 141453 w 1311227"/>
                <a:gd name="connsiteY906" fmla="*/ 541056 h 927328"/>
                <a:gd name="connsiteX907" fmla="*/ 135974 w 1311227"/>
                <a:gd name="connsiteY907" fmla="*/ 508181 h 927328"/>
                <a:gd name="connsiteX908" fmla="*/ 135974 w 1311227"/>
                <a:gd name="connsiteY908" fmla="*/ 464349 h 927328"/>
                <a:gd name="connsiteX909" fmla="*/ 127756 w 1311227"/>
                <a:gd name="connsiteY909" fmla="*/ 464349 h 927328"/>
                <a:gd name="connsiteX910" fmla="*/ 126386 w 1311227"/>
                <a:gd name="connsiteY910" fmla="*/ 460240 h 927328"/>
                <a:gd name="connsiteX911" fmla="*/ 135974 w 1311227"/>
                <a:gd name="connsiteY911" fmla="*/ 447912 h 927328"/>
                <a:gd name="connsiteX912" fmla="*/ 137344 w 1311227"/>
                <a:gd name="connsiteY912" fmla="*/ 438323 h 927328"/>
                <a:gd name="connsiteX913" fmla="*/ 159260 w 1311227"/>
                <a:gd name="connsiteY913" fmla="*/ 345180 h 927328"/>
                <a:gd name="connsiteX914" fmla="*/ 152411 w 1311227"/>
                <a:gd name="connsiteY914" fmla="*/ 298608 h 927328"/>
                <a:gd name="connsiteX915" fmla="*/ 111319 w 1311227"/>
                <a:gd name="connsiteY915" fmla="*/ 327373 h 927328"/>
                <a:gd name="connsiteX916" fmla="*/ 92142 w 1311227"/>
                <a:gd name="connsiteY916" fmla="*/ 295869 h 927328"/>
                <a:gd name="connsiteX917" fmla="*/ 94881 w 1311227"/>
                <a:gd name="connsiteY917" fmla="*/ 268473 h 927328"/>
                <a:gd name="connsiteX918" fmla="*/ 92142 w 1311227"/>
                <a:gd name="connsiteY918" fmla="*/ 242448 h 927328"/>
                <a:gd name="connsiteX919" fmla="*/ 100361 w 1311227"/>
                <a:gd name="connsiteY919" fmla="*/ 206834 h 927328"/>
                <a:gd name="connsiteX920" fmla="*/ 90773 w 1311227"/>
                <a:gd name="connsiteY920" fmla="*/ 171220 h 927328"/>
                <a:gd name="connsiteX921" fmla="*/ 131865 w 1311227"/>
                <a:gd name="connsiteY921" fmla="*/ 126018 h 927328"/>
                <a:gd name="connsiteX922" fmla="*/ 174327 w 1311227"/>
                <a:gd name="connsiteY922" fmla="*/ 95883 h 927328"/>
                <a:gd name="connsiteX923" fmla="*/ 155151 w 1311227"/>
                <a:gd name="connsiteY923" fmla="*/ 57530 h 927328"/>
                <a:gd name="connsiteX924" fmla="*/ 155151 w 1311227"/>
                <a:gd name="connsiteY924" fmla="*/ 52051 h 927328"/>
                <a:gd name="connsiteX925" fmla="*/ 163369 w 1311227"/>
                <a:gd name="connsiteY925" fmla="*/ 50682 h 927328"/>
                <a:gd name="connsiteX926" fmla="*/ 198983 w 1311227"/>
                <a:gd name="connsiteY926" fmla="*/ 0 h 927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</a:cxnLst>
              <a:rect l="l" t="t" r="r" b="b"/>
              <a:pathLst>
                <a:path w="1311227" h="927328">
                  <a:moveTo>
                    <a:pt x="723132" y="924120"/>
                  </a:moveTo>
                  <a:lnTo>
                    <a:pt x="724970" y="925958"/>
                  </a:lnTo>
                  <a:cubicBezTo>
                    <a:pt x="723601" y="925958"/>
                    <a:pt x="722231" y="924588"/>
                    <a:pt x="722231" y="924588"/>
                  </a:cubicBezTo>
                  <a:close/>
                  <a:moveTo>
                    <a:pt x="737632" y="922984"/>
                  </a:moveTo>
                  <a:lnTo>
                    <a:pt x="740038" y="924588"/>
                  </a:lnTo>
                  <a:cubicBezTo>
                    <a:pt x="739353" y="924588"/>
                    <a:pt x="738668" y="924931"/>
                    <a:pt x="738155" y="924760"/>
                  </a:cubicBezTo>
                  <a:close/>
                  <a:moveTo>
                    <a:pt x="711578" y="922914"/>
                  </a:moveTo>
                  <a:lnTo>
                    <a:pt x="711445" y="923561"/>
                  </a:lnTo>
                  <a:cubicBezTo>
                    <a:pt x="710588" y="924588"/>
                    <a:pt x="709218" y="925273"/>
                    <a:pt x="707164" y="927328"/>
                  </a:cubicBezTo>
                  <a:close/>
                  <a:moveTo>
                    <a:pt x="694973" y="917705"/>
                  </a:moveTo>
                  <a:lnTo>
                    <a:pt x="694836" y="921849"/>
                  </a:lnTo>
                  <a:cubicBezTo>
                    <a:pt x="693466" y="920479"/>
                    <a:pt x="693466" y="919109"/>
                    <a:pt x="694836" y="917739"/>
                  </a:cubicBezTo>
                  <a:close/>
                  <a:moveTo>
                    <a:pt x="575667" y="867058"/>
                  </a:moveTo>
                  <a:cubicBezTo>
                    <a:pt x="577036" y="867058"/>
                    <a:pt x="579776" y="868428"/>
                    <a:pt x="579776" y="869798"/>
                  </a:cubicBezTo>
                  <a:lnTo>
                    <a:pt x="574297" y="871168"/>
                  </a:lnTo>
                  <a:close/>
                  <a:moveTo>
                    <a:pt x="571558" y="824596"/>
                  </a:moveTo>
                  <a:lnTo>
                    <a:pt x="571558" y="828705"/>
                  </a:lnTo>
                  <a:lnTo>
                    <a:pt x="570775" y="824791"/>
                  </a:lnTo>
                  <a:close/>
                  <a:moveTo>
                    <a:pt x="570188" y="821856"/>
                  </a:moveTo>
                  <a:lnTo>
                    <a:pt x="570775" y="824791"/>
                  </a:lnTo>
                  <a:lnTo>
                    <a:pt x="566078" y="825965"/>
                  </a:lnTo>
                  <a:cubicBezTo>
                    <a:pt x="566078" y="824596"/>
                    <a:pt x="568818" y="824596"/>
                    <a:pt x="570188" y="821856"/>
                  </a:cubicBezTo>
                  <a:close/>
                  <a:moveTo>
                    <a:pt x="527725" y="809528"/>
                  </a:moveTo>
                  <a:cubicBezTo>
                    <a:pt x="527725" y="809528"/>
                    <a:pt x="529095" y="809528"/>
                    <a:pt x="530465" y="810898"/>
                  </a:cubicBezTo>
                  <a:cubicBezTo>
                    <a:pt x="529095" y="812268"/>
                    <a:pt x="527725" y="812268"/>
                    <a:pt x="526355" y="812268"/>
                  </a:cubicBezTo>
                  <a:cubicBezTo>
                    <a:pt x="526355" y="810898"/>
                    <a:pt x="526355" y="809528"/>
                    <a:pt x="527725" y="809528"/>
                  </a:cubicBezTo>
                  <a:close/>
                  <a:moveTo>
                    <a:pt x="597583" y="801310"/>
                  </a:moveTo>
                  <a:cubicBezTo>
                    <a:pt x="598953" y="801310"/>
                    <a:pt x="601692" y="802680"/>
                    <a:pt x="603062" y="805419"/>
                  </a:cubicBezTo>
                  <a:lnTo>
                    <a:pt x="594843" y="805419"/>
                  </a:lnTo>
                  <a:cubicBezTo>
                    <a:pt x="596213" y="804050"/>
                    <a:pt x="596213" y="802680"/>
                    <a:pt x="597583" y="801310"/>
                  </a:cubicBezTo>
                  <a:close/>
                  <a:moveTo>
                    <a:pt x="807156" y="768435"/>
                  </a:moveTo>
                  <a:lnTo>
                    <a:pt x="812635" y="769805"/>
                  </a:lnTo>
                  <a:cubicBezTo>
                    <a:pt x="811265" y="772545"/>
                    <a:pt x="812635" y="773915"/>
                    <a:pt x="808526" y="773915"/>
                  </a:cubicBezTo>
                  <a:cubicBezTo>
                    <a:pt x="805786" y="773915"/>
                    <a:pt x="805786" y="772545"/>
                    <a:pt x="804416" y="771175"/>
                  </a:cubicBezTo>
                  <a:close/>
                  <a:moveTo>
                    <a:pt x="740038" y="749259"/>
                  </a:moveTo>
                  <a:cubicBezTo>
                    <a:pt x="744147" y="754738"/>
                    <a:pt x="755105" y="753368"/>
                    <a:pt x="755105" y="761587"/>
                  </a:cubicBezTo>
                  <a:cubicBezTo>
                    <a:pt x="755105" y="765696"/>
                    <a:pt x="752366" y="769805"/>
                    <a:pt x="750996" y="775285"/>
                  </a:cubicBezTo>
                  <a:cubicBezTo>
                    <a:pt x="750996" y="778024"/>
                    <a:pt x="752366" y="782133"/>
                    <a:pt x="750996" y="784873"/>
                  </a:cubicBezTo>
                  <a:cubicBezTo>
                    <a:pt x="749626" y="787612"/>
                    <a:pt x="746887" y="790352"/>
                    <a:pt x="744147" y="790352"/>
                  </a:cubicBezTo>
                  <a:cubicBezTo>
                    <a:pt x="737298" y="790352"/>
                    <a:pt x="733189" y="784873"/>
                    <a:pt x="733189" y="779394"/>
                  </a:cubicBezTo>
                  <a:cubicBezTo>
                    <a:pt x="733189" y="776654"/>
                    <a:pt x="734559" y="775285"/>
                    <a:pt x="734559" y="773915"/>
                  </a:cubicBezTo>
                  <a:cubicBezTo>
                    <a:pt x="735929" y="771175"/>
                    <a:pt x="734559" y="767066"/>
                    <a:pt x="734559" y="764327"/>
                  </a:cubicBezTo>
                  <a:cubicBezTo>
                    <a:pt x="734559" y="760217"/>
                    <a:pt x="737298" y="754738"/>
                    <a:pt x="740038" y="749259"/>
                  </a:cubicBezTo>
                  <a:close/>
                  <a:moveTo>
                    <a:pt x="396229" y="747889"/>
                  </a:moveTo>
                  <a:cubicBezTo>
                    <a:pt x="396229" y="749259"/>
                    <a:pt x="397598" y="750629"/>
                    <a:pt x="398968" y="751999"/>
                  </a:cubicBezTo>
                  <a:cubicBezTo>
                    <a:pt x="397598" y="753368"/>
                    <a:pt x="394859" y="754738"/>
                    <a:pt x="392119" y="754738"/>
                  </a:cubicBezTo>
                  <a:cubicBezTo>
                    <a:pt x="392119" y="753368"/>
                    <a:pt x="390749" y="754738"/>
                    <a:pt x="390749" y="750629"/>
                  </a:cubicBezTo>
                  <a:cubicBezTo>
                    <a:pt x="390749" y="747889"/>
                    <a:pt x="393489" y="747889"/>
                    <a:pt x="396229" y="747889"/>
                  </a:cubicBezTo>
                  <a:close/>
                  <a:moveTo>
                    <a:pt x="741408" y="734192"/>
                  </a:moveTo>
                  <a:cubicBezTo>
                    <a:pt x="742777" y="734192"/>
                    <a:pt x="744147" y="734192"/>
                    <a:pt x="745517" y="735562"/>
                  </a:cubicBezTo>
                  <a:cubicBezTo>
                    <a:pt x="744147" y="738301"/>
                    <a:pt x="741408" y="739671"/>
                    <a:pt x="738668" y="739671"/>
                  </a:cubicBezTo>
                  <a:cubicBezTo>
                    <a:pt x="740038" y="738301"/>
                    <a:pt x="740038" y="734192"/>
                    <a:pt x="741408" y="734192"/>
                  </a:cubicBezTo>
                  <a:close/>
                  <a:moveTo>
                    <a:pt x="572927" y="732822"/>
                  </a:moveTo>
                  <a:cubicBezTo>
                    <a:pt x="572927" y="732822"/>
                    <a:pt x="574297" y="734192"/>
                    <a:pt x="574297" y="735562"/>
                  </a:cubicBezTo>
                  <a:lnTo>
                    <a:pt x="570188" y="735562"/>
                  </a:lnTo>
                  <a:close/>
                  <a:moveTo>
                    <a:pt x="594843" y="730082"/>
                  </a:moveTo>
                  <a:cubicBezTo>
                    <a:pt x="596213" y="730082"/>
                    <a:pt x="597583" y="730082"/>
                    <a:pt x="598953" y="731452"/>
                  </a:cubicBezTo>
                  <a:cubicBezTo>
                    <a:pt x="598953" y="731452"/>
                    <a:pt x="598953" y="732822"/>
                    <a:pt x="597583" y="734192"/>
                  </a:cubicBezTo>
                  <a:cubicBezTo>
                    <a:pt x="594843" y="732822"/>
                    <a:pt x="593474" y="731452"/>
                    <a:pt x="594843" y="730082"/>
                  </a:cubicBezTo>
                  <a:close/>
                  <a:moveTo>
                    <a:pt x="767433" y="727343"/>
                  </a:moveTo>
                  <a:lnTo>
                    <a:pt x="774282" y="727343"/>
                  </a:lnTo>
                  <a:cubicBezTo>
                    <a:pt x="774282" y="728712"/>
                    <a:pt x="775652" y="730082"/>
                    <a:pt x="774282" y="735562"/>
                  </a:cubicBezTo>
                  <a:cubicBezTo>
                    <a:pt x="772912" y="735562"/>
                    <a:pt x="772912" y="736931"/>
                    <a:pt x="770173" y="736931"/>
                  </a:cubicBezTo>
                  <a:cubicBezTo>
                    <a:pt x="766063" y="736931"/>
                    <a:pt x="766063" y="735562"/>
                    <a:pt x="763324" y="732822"/>
                  </a:cubicBezTo>
                  <a:cubicBezTo>
                    <a:pt x="763324" y="731452"/>
                    <a:pt x="764693" y="728712"/>
                    <a:pt x="767433" y="727343"/>
                  </a:cubicBezTo>
                  <a:close/>
                  <a:moveTo>
                    <a:pt x="812635" y="723234"/>
                  </a:moveTo>
                  <a:lnTo>
                    <a:pt x="818114" y="724603"/>
                  </a:lnTo>
                  <a:cubicBezTo>
                    <a:pt x="818114" y="724603"/>
                    <a:pt x="816744" y="724603"/>
                    <a:pt x="815375" y="725973"/>
                  </a:cubicBezTo>
                  <a:close/>
                  <a:moveTo>
                    <a:pt x="659222" y="723234"/>
                  </a:moveTo>
                  <a:lnTo>
                    <a:pt x="664701" y="724603"/>
                  </a:lnTo>
                  <a:lnTo>
                    <a:pt x="664701" y="728712"/>
                  </a:lnTo>
                  <a:cubicBezTo>
                    <a:pt x="663331" y="727343"/>
                    <a:pt x="659222" y="728712"/>
                    <a:pt x="659222" y="723234"/>
                  </a:cubicBezTo>
                  <a:close/>
                  <a:moveTo>
                    <a:pt x="834551" y="717754"/>
                  </a:moveTo>
                  <a:cubicBezTo>
                    <a:pt x="838661" y="717754"/>
                    <a:pt x="840030" y="719124"/>
                    <a:pt x="841400" y="719124"/>
                  </a:cubicBezTo>
                  <a:cubicBezTo>
                    <a:pt x="841400" y="720494"/>
                    <a:pt x="841400" y="721864"/>
                    <a:pt x="838661" y="721864"/>
                  </a:cubicBezTo>
                  <a:cubicBezTo>
                    <a:pt x="834551" y="721864"/>
                    <a:pt x="834551" y="719124"/>
                    <a:pt x="834551" y="717754"/>
                  </a:cubicBezTo>
                  <a:close/>
                  <a:moveTo>
                    <a:pt x="983855" y="713645"/>
                  </a:moveTo>
                  <a:cubicBezTo>
                    <a:pt x="986595" y="713645"/>
                    <a:pt x="989334" y="716385"/>
                    <a:pt x="990704" y="719124"/>
                  </a:cubicBezTo>
                  <a:cubicBezTo>
                    <a:pt x="987964" y="721864"/>
                    <a:pt x="983855" y="723234"/>
                    <a:pt x="981115" y="723234"/>
                  </a:cubicBezTo>
                  <a:cubicBezTo>
                    <a:pt x="977006" y="723234"/>
                    <a:pt x="977006" y="723234"/>
                    <a:pt x="974267" y="721864"/>
                  </a:cubicBezTo>
                  <a:cubicBezTo>
                    <a:pt x="977006" y="719124"/>
                    <a:pt x="979745" y="713645"/>
                    <a:pt x="983855" y="713645"/>
                  </a:cubicBezTo>
                  <a:close/>
                  <a:moveTo>
                    <a:pt x="664701" y="706797"/>
                  </a:moveTo>
                  <a:cubicBezTo>
                    <a:pt x="664701" y="706797"/>
                    <a:pt x="664701" y="708166"/>
                    <a:pt x="666071" y="709536"/>
                  </a:cubicBezTo>
                  <a:cubicBezTo>
                    <a:pt x="664701" y="710906"/>
                    <a:pt x="663331" y="713645"/>
                    <a:pt x="660592" y="713645"/>
                  </a:cubicBezTo>
                  <a:lnTo>
                    <a:pt x="660592" y="709536"/>
                  </a:lnTo>
                  <a:cubicBezTo>
                    <a:pt x="661962" y="708166"/>
                    <a:pt x="663331" y="706797"/>
                    <a:pt x="664701" y="706797"/>
                  </a:cubicBezTo>
                  <a:close/>
                  <a:moveTo>
                    <a:pt x="1160554" y="704057"/>
                  </a:moveTo>
                  <a:cubicBezTo>
                    <a:pt x="1164663" y="704057"/>
                    <a:pt x="1166033" y="705427"/>
                    <a:pt x="1166033" y="708166"/>
                  </a:cubicBezTo>
                  <a:cubicBezTo>
                    <a:pt x="1166033" y="713645"/>
                    <a:pt x="1155075" y="716385"/>
                    <a:pt x="1152335" y="716385"/>
                  </a:cubicBezTo>
                  <a:cubicBezTo>
                    <a:pt x="1148226" y="716385"/>
                    <a:pt x="1148226" y="713645"/>
                    <a:pt x="1146856" y="712275"/>
                  </a:cubicBezTo>
                  <a:cubicBezTo>
                    <a:pt x="1146856" y="710906"/>
                    <a:pt x="1148226" y="708166"/>
                    <a:pt x="1150966" y="705427"/>
                  </a:cubicBezTo>
                  <a:cubicBezTo>
                    <a:pt x="1153705" y="705427"/>
                    <a:pt x="1157814" y="704057"/>
                    <a:pt x="1160554" y="704057"/>
                  </a:cubicBezTo>
                  <a:close/>
                  <a:moveTo>
                    <a:pt x="401707" y="699947"/>
                  </a:moveTo>
                  <a:lnTo>
                    <a:pt x="401707" y="704057"/>
                  </a:lnTo>
                  <a:lnTo>
                    <a:pt x="407187" y="704057"/>
                  </a:lnTo>
                  <a:cubicBezTo>
                    <a:pt x="405817" y="704057"/>
                    <a:pt x="401707" y="704057"/>
                    <a:pt x="400338" y="708166"/>
                  </a:cubicBezTo>
                  <a:cubicBezTo>
                    <a:pt x="400338" y="705427"/>
                    <a:pt x="401707" y="702687"/>
                    <a:pt x="401707" y="699947"/>
                  </a:cubicBezTo>
                  <a:close/>
                  <a:moveTo>
                    <a:pt x="1157814" y="690359"/>
                  </a:moveTo>
                  <a:cubicBezTo>
                    <a:pt x="1159184" y="691729"/>
                    <a:pt x="1161924" y="691729"/>
                    <a:pt x="1163293" y="693099"/>
                  </a:cubicBezTo>
                  <a:cubicBezTo>
                    <a:pt x="1163293" y="693099"/>
                    <a:pt x="1163293" y="694469"/>
                    <a:pt x="1161924" y="695839"/>
                  </a:cubicBezTo>
                  <a:cubicBezTo>
                    <a:pt x="1160554" y="695839"/>
                    <a:pt x="1159184" y="693099"/>
                    <a:pt x="1157814" y="690359"/>
                  </a:cubicBezTo>
                  <a:close/>
                  <a:moveTo>
                    <a:pt x="864686" y="690359"/>
                  </a:moveTo>
                  <a:cubicBezTo>
                    <a:pt x="866056" y="690359"/>
                    <a:pt x="868795" y="691729"/>
                    <a:pt x="868795" y="693099"/>
                  </a:cubicBezTo>
                  <a:cubicBezTo>
                    <a:pt x="868795" y="693099"/>
                    <a:pt x="867426" y="693099"/>
                    <a:pt x="866056" y="694469"/>
                  </a:cubicBezTo>
                  <a:cubicBezTo>
                    <a:pt x="864686" y="693099"/>
                    <a:pt x="863316" y="690359"/>
                    <a:pt x="864686" y="690359"/>
                  </a:cubicBezTo>
                  <a:close/>
                  <a:moveTo>
                    <a:pt x="849619" y="690359"/>
                  </a:moveTo>
                  <a:cubicBezTo>
                    <a:pt x="850988" y="690359"/>
                    <a:pt x="853728" y="691729"/>
                    <a:pt x="853728" y="693099"/>
                  </a:cubicBezTo>
                  <a:lnTo>
                    <a:pt x="848249" y="693099"/>
                  </a:lnTo>
                  <a:close/>
                  <a:moveTo>
                    <a:pt x="444170" y="688989"/>
                  </a:moveTo>
                  <a:cubicBezTo>
                    <a:pt x="445540" y="687620"/>
                    <a:pt x="448279" y="687620"/>
                    <a:pt x="449649" y="688989"/>
                  </a:cubicBezTo>
                  <a:cubicBezTo>
                    <a:pt x="449649" y="688989"/>
                    <a:pt x="449649" y="690359"/>
                    <a:pt x="448279" y="691729"/>
                  </a:cubicBezTo>
                  <a:cubicBezTo>
                    <a:pt x="446910" y="691729"/>
                    <a:pt x="445540" y="690359"/>
                    <a:pt x="444170" y="688989"/>
                  </a:cubicBezTo>
                  <a:close/>
                  <a:moveTo>
                    <a:pt x="649634" y="687620"/>
                  </a:moveTo>
                  <a:lnTo>
                    <a:pt x="656483" y="688989"/>
                  </a:lnTo>
                  <a:cubicBezTo>
                    <a:pt x="655113" y="688989"/>
                    <a:pt x="652373" y="690359"/>
                    <a:pt x="648264" y="690359"/>
                  </a:cubicBezTo>
                  <a:close/>
                  <a:moveTo>
                    <a:pt x="855098" y="682141"/>
                  </a:moveTo>
                  <a:cubicBezTo>
                    <a:pt x="855098" y="682141"/>
                    <a:pt x="856468" y="683511"/>
                    <a:pt x="856468" y="684880"/>
                  </a:cubicBezTo>
                  <a:cubicBezTo>
                    <a:pt x="855098" y="686250"/>
                    <a:pt x="852358" y="684880"/>
                    <a:pt x="850988" y="684880"/>
                  </a:cubicBezTo>
                  <a:cubicBezTo>
                    <a:pt x="852358" y="683511"/>
                    <a:pt x="853728" y="682141"/>
                    <a:pt x="855098" y="682141"/>
                  </a:cubicBezTo>
                  <a:close/>
                  <a:moveTo>
                    <a:pt x="412666" y="679401"/>
                  </a:moveTo>
                  <a:cubicBezTo>
                    <a:pt x="414035" y="679401"/>
                    <a:pt x="415405" y="679401"/>
                    <a:pt x="416775" y="680771"/>
                  </a:cubicBezTo>
                  <a:cubicBezTo>
                    <a:pt x="416775" y="680771"/>
                    <a:pt x="416775" y="682141"/>
                    <a:pt x="415405" y="683511"/>
                  </a:cubicBezTo>
                  <a:cubicBezTo>
                    <a:pt x="414035" y="683511"/>
                    <a:pt x="412666" y="683511"/>
                    <a:pt x="411296" y="682141"/>
                  </a:cubicBezTo>
                  <a:cubicBezTo>
                    <a:pt x="411296" y="682141"/>
                    <a:pt x="412666" y="680771"/>
                    <a:pt x="412666" y="679401"/>
                  </a:cubicBezTo>
                  <a:close/>
                  <a:moveTo>
                    <a:pt x="368833" y="679401"/>
                  </a:moveTo>
                  <a:lnTo>
                    <a:pt x="372943" y="679401"/>
                  </a:lnTo>
                  <a:cubicBezTo>
                    <a:pt x="374312" y="680771"/>
                    <a:pt x="375682" y="682141"/>
                    <a:pt x="375682" y="684880"/>
                  </a:cubicBezTo>
                  <a:lnTo>
                    <a:pt x="367464" y="684880"/>
                  </a:lnTo>
                  <a:cubicBezTo>
                    <a:pt x="367464" y="684880"/>
                    <a:pt x="367464" y="683511"/>
                    <a:pt x="366094" y="682141"/>
                  </a:cubicBezTo>
                  <a:close/>
                  <a:moveTo>
                    <a:pt x="643470" y="677860"/>
                  </a:moveTo>
                  <a:cubicBezTo>
                    <a:pt x="643813" y="678032"/>
                    <a:pt x="644155" y="678716"/>
                    <a:pt x="644155" y="680771"/>
                  </a:cubicBezTo>
                  <a:cubicBezTo>
                    <a:pt x="644155" y="683511"/>
                    <a:pt x="641415" y="686250"/>
                    <a:pt x="640046" y="688989"/>
                  </a:cubicBezTo>
                  <a:cubicBezTo>
                    <a:pt x="638676" y="691729"/>
                    <a:pt x="640046" y="697208"/>
                    <a:pt x="638676" y="701317"/>
                  </a:cubicBezTo>
                  <a:cubicBezTo>
                    <a:pt x="637306" y="705427"/>
                    <a:pt x="634566" y="709536"/>
                    <a:pt x="629087" y="709536"/>
                  </a:cubicBezTo>
                  <a:cubicBezTo>
                    <a:pt x="622239" y="709536"/>
                    <a:pt x="618129" y="706797"/>
                    <a:pt x="614020" y="702687"/>
                  </a:cubicBezTo>
                  <a:cubicBezTo>
                    <a:pt x="612650" y="702687"/>
                    <a:pt x="611281" y="704057"/>
                    <a:pt x="609911" y="704057"/>
                  </a:cubicBezTo>
                  <a:cubicBezTo>
                    <a:pt x="609911" y="702687"/>
                    <a:pt x="612650" y="702687"/>
                    <a:pt x="612650" y="699947"/>
                  </a:cubicBezTo>
                  <a:cubicBezTo>
                    <a:pt x="612650" y="697208"/>
                    <a:pt x="612650" y="691729"/>
                    <a:pt x="615390" y="688989"/>
                  </a:cubicBezTo>
                  <a:cubicBezTo>
                    <a:pt x="620869" y="680771"/>
                    <a:pt x="627718" y="688989"/>
                    <a:pt x="634566" y="678032"/>
                  </a:cubicBezTo>
                  <a:lnTo>
                    <a:pt x="642785" y="678032"/>
                  </a:lnTo>
                  <a:cubicBezTo>
                    <a:pt x="642785" y="678032"/>
                    <a:pt x="643128" y="677689"/>
                    <a:pt x="643470" y="677860"/>
                  </a:cubicBezTo>
                  <a:close/>
                  <a:moveTo>
                    <a:pt x="646894" y="672552"/>
                  </a:moveTo>
                  <a:cubicBezTo>
                    <a:pt x="646894" y="672552"/>
                    <a:pt x="648264" y="672552"/>
                    <a:pt x="649634" y="673922"/>
                  </a:cubicBezTo>
                  <a:cubicBezTo>
                    <a:pt x="648264" y="675292"/>
                    <a:pt x="646894" y="675292"/>
                    <a:pt x="645524" y="675292"/>
                  </a:cubicBezTo>
                  <a:cubicBezTo>
                    <a:pt x="645524" y="673922"/>
                    <a:pt x="645524" y="672552"/>
                    <a:pt x="646894" y="672552"/>
                  </a:cubicBezTo>
                  <a:close/>
                  <a:moveTo>
                    <a:pt x="1131789" y="665704"/>
                  </a:moveTo>
                  <a:cubicBezTo>
                    <a:pt x="1130419" y="665704"/>
                    <a:pt x="1129049" y="667074"/>
                    <a:pt x="1127679" y="668443"/>
                  </a:cubicBezTo>
                  <a:lnTo>
                    <a:pt x="1125964" y="667218"/>
                  </a:lnTo>
                  <a:close/>
                  <a:moveTo>
                    <a:pt x="985225" y="664334"/>
                  </a:moveTo>
                  <a:lnTo>
                    <a:pt x="989334" y="664334"/>
                  </a:lnTo>
                  <a:cubicBezTo>
                    <a:pt x="989334" y="665704"/>
                    <a:pt x="990704" y="667074"/>
                    <a:pt x="992073" y="668443"/>
                  </a:cubicBezTo>
                  <a:lnTo>
                    <a:pt x="985225" y="668443"/>
                  </a:lnTo>
                  <a:cubicBezTo>
                    <a:pt x="983855" y="667074"/>
                    <a:pt x="983855" y="665704"/>
                    <a:pt x="985225" y="664334"/>
                  </a:cubicBezTo>
                  <a:close/>
                  <a:moveTo>
                    <a:pt x="9957" y="661594"/>
                  </a:moveTo>
                  <a:lnTo>
                    <a:pt x="15435" y="662964"/>
                  </a:lnTo>
                  <a:lnTo>
                    <a:pt x="14066" y="665704"/>
                  </a:lnTo>
                  <a:cubicBezTo>
                    <a:pt x="12696" y="667074"/>
                    <a:pt x="9957" y="665704"/>
                    <a:pt x="8587" y="665704"/>
                  </a:cubicBezTo>
                  <a:close/>
                  <a:moveTo>
                    <a:pt x="279799" y="660224"/>
                  </a:moveTo>
                  <a:cubicBezTo>
                    <a:pt x="286648" y="660224"/>
                    <a:pt x="296236" y="657485"/>
                    <a:pt x="296236" y="669813"/>
                  </a:cubicBezTo>
                  <a:cubicBezTo>
                    <a:pt x="296236" y="671183"/>
                    <a:pt x="292127" y="679401"/>
                    <a:pt x="288018" y="680771"/>
                  </a:cubicBezTo>
                  <a:cubicBezTo>
                    <a:pt x="285278" y="682141"/>
                    <a:pt x="282538" y="679401"/>
                    <a:pt x="279799" y="680771"/>
                  </a:cubicBezTo>
                  <a:cubicBezTo>
                    <a:pt x="275690" y="680771"/>
                    <a:pt x="272950" y="684880"/>
                    <a:pt x="268841" y="684880"/>
                  </a:cubicBezTo>
                  <a:cubicBezTo>
                    <a:pt x="266102" y="684880"/>
                    <a:pt x="267471" y="684880"/>
                    <a:pt x="266102" y="683511"/>
                  </a:cubicBezTo>
                  <a:cubicBezTo>
                    <a:pt x="261992" y="680771"/>
                    <a:pt x="260622" y="678032"/>
                    <a:pt x="256513" y="678032"/>
                  </a:cubicBezTo>
                  <a:cubicBezTo>
                    <a:pt x="263362" y="656116"/>
                    <a:pt x="267471" y="660224"/>
                    <a:pt x="279799" y="660224"/>
                  </a:cubicBezTo>
                  <a:close/>
                  <a:moveTo>
                    <a:pt x="849619" y="657485"/>
                  </a:moveTo>
                  <a:cubicBezTo>
                    <a:pt x="850988" y="657485"/>
                    <a:pt x="853728" y="658855"/>
                    <a:pt x="855098" y="661594"/>
                  </a:cubicBezTo>
                  <a:cubicBezTo>
                    <a:pt x="853728" y="661594"/>
                    <a:pt x="855098" y="662964"/>
                    <a:pt x="850988" y="662964"/>
                  </a:cubicBezTo>
                  <a:cubicBezTo>
                    <a:pt x="848249" y="662964"/>
                    <a:pt x="848249" y="661594"/>
                    <a:pt x="846879" y="660224"/>
                  </a:cubicBezTo>
                  <a:close/>
                  <a:moveTo>
                    <a:pt x="960569" y="654746"/>
                  </a:moveTo>
                  <a:lnTo>
                    <a:pt x="964678" y="654746"/>
                  </a:lnTo>
                  <a:cubicBezTo>
                    <a:pt x="964678" y="657485"/>
                    <a:pt x="963309" y="657485"/>
                    <a:pt x="963309" y="658855"/>
                  </a:cubicBezTo>
                  <a:cubicBezTo>
                    <a:pt x="961939" y="658855"/>
                    <a:pt x="959199" y="657485"/>
                    <a:pt x="960569" y="654746"/>
                  </a:cubicBezTo>
                  <a:close/>
                  <a:moveTo>
                    <a:pt x="1127923" y="654400"/>
                  </a:moveTo>
                  <a:lnTo>
                    <a:pt x="1130419" y="660224"/>
                  </a:lnTo>
                  <a:cubicBezTo>
                    <a:pt x="1130419" y="658855"/>
                    <a:pt x="1127679" y="658855"/>
                    <a:pt x="1127679" y="654746"/>
                  </a:cubicBezTo>
                  <a:close/>
                  <a:moveTo>
                    <a:pt x="760584" y="652006"/>
                  </a:moveTo>
                  <a:lnTo>
                    <a:pt x="759215" y="660224"/>
                  </a:lnTo>
                  <a:cubicBezTo>
                    <a:pt x="761954" y="665704"/>
                    <a:pt x="746887" y="680771"/>
                    <a:pt x="741408" y="678032"/>
                  </a:cubicBezTo>
                  <a:cubicBezTo>
                    <a:pt x="741408" y="682141"/>
                    <a:pt x="742777" y="683511"/>
                    <a:pt x="742777" y="684880"/>
                  </a:cubicBezTo>
                  <a:cubicBezTo>
                    <a:pt x="746887" y="684880"/>
                    <a:pt x="761954" y="687620"/>
                    <a:pt x="761954" y="695839"/>
                  </a:cubicBezTo>
                  <a:cubicBezTo>
                    <a:pt x="761954" y="699947"/>
                    <a:pt x="757845" y="705427"/>
                    <a:pt x="755105" y="705427"/>
                  </a:cubicBezTo>
                  <a:cubicBezTo>
                    <a:pt x="750996" y="705427"/>
                    <a:pt x="744147" y="701317"/>
                    <a:pt x="738668" y="697208"/>
                  </a:cubicBezTo>
                  <a:cubicBezTo>
                    <a:pt x="738668" y="699947"/>
                    <a:pt x="741408" y="701317"/>
                    <a:pt x="742777" y="702687"/>
                  </a:cubicBezTo>
                  <a:cubicBezTo>
                    <a:pt x="741408" y="704057"/>
                    <a:pt x="740038" y="704057"/>
                    <a:pt x="740038" y="704057"/>
                  </a:cubicBezTo>
                  <a:cubicBezTo>
                    <a:pt x="737298" y="704057"/>
                    <a:pt x="735929" y="708166"/>
                    <a:pt x="733189" y="709536"/>
                  </a:cubicBezTo>
                  <a:lnTo>
                    <a:pt x="730450" y="706797"/>
                  </a:lnTo>
                  <a:cubicBezTo>
                    <a:pt x="731819" y="704057"/>
                    <a:pt x="733189" y="701317"/>
                    <a:pt x="733189" y="695839"/>
                  </a:cubicBezTo>
                  <a:cubicBezTo>
                    <a:pt x="730450" y="698578"/>
                    <a:pt x="724970" y="701317"/>
                    <a:pt x="724970" y="705427"/>
                  </a:cubicBezTo>
                  <a:cubicBezTo>
                    <a:pt x="724970" y="708166"/>
                    <a:pt x="726340" y="712275"/>
                    <a:pt x="726340" y="715015"/>
                  </a:cubicBezTo>
                  <a:cubicBezTo>
                    <a:pt x="731819" y="715015"/>
                    <a:pt x="734559" y="716385"/>
                    <a:pt x="738668" y="719124"/>
                  </a:cubicBezTo>
                  <a:cubicBezTo>
                    <a:pt x="738668" y="717754"/>
                    <a:pt x="737298" y="716385"/>
                    <a:pt x="737298" y="715015"/>
                  </a:cubicBezTo>
                  <a:cubicBezTo>
                    <a:pt x="742777" y="712275"/>
                    <a:pt x="746887" y="706797"/>
                    <a:pt x="749626" y="706797"/>
                  </a:cubicBezTo>
                  <a:cubicBezTo>
                    <a:pt x="750996" y="706797"/>
                    <a:pt x="756475" y="706797"/>
                    <a:pt x="756475" y="712275"/>
                  </a:cubicBezTo>
                  <a:cubicBezTo>
                    <a:pt x="755105" y="710906"/>
                    <a:pt x="752366" y="710906"/>
                    <a:pt x="752366" y="712275"/>
                  </a:cubicBezTo>
                  <a:cubicBezTo>
                    <a:pt x="755105" y="715015"/>
                    <a:pt x="756475" y="717754"/>
                    <a:pt x="757845" y="719124"/>
                  </a:cubicBezTo>
                  <a:lnTo>
                    <a:pt x="760584" y="716385"/>
                  </a:lnTo>
                  <a:cubicBezTo>
                    <a:pt x="760584" y="715015"/>
                    <a:pt x="757845" y="716385"/>
                    <a:pt x="757845" y="712275"/>
                  </a:cubicBezTo>
                  <a:cubicBezTo>
                    <a:pt x="757845" y="709536"/>
                    <a:pt x="760584" y="710906"/>
                    <a:pt x="760584" y="709536"/>
                  </a:cubicBezTo>
                  <a:cubicBezTo>
                    <a:pt x="761954" y="706797"/>
                    <a:pt x="759215" y="699947"/>
                    <a:pt x="767433" y="698578"/>
                  </a:cubicBezTo>
                  <a:cubicBezTo>
                    <a:pt x="761954" y="690359"/>
                    <a:pt x="764693" y="680771"/>
                    <a:pt x="764693" y="675292"/>
                  </a:cubicBezTo>
                  <a:cubicBezTo>
                    <a:pt x="761954" y="675292"/>
                    <a:pt x="759215" y="675292"/>
                    <a:pt x="757845" y="673922"/>
                  </a:cubicBezTo>
                  <a:cubicBezTo>
                    <a:pt x="763324" y="668443"/>
                    <a:pt x="763324" y="671183"/>
                    <a:pt x="763324" y="667074"/>
                  </a:cubicBezTo>
                  <a:cubicBezTo>
                    <a:pt x="763324" y="662964"/>
                    <a:pt x="761954" y="656116"/>
                    <a:pt x="760584" y="652006"/>
                  </a:cubicBezTo>
                  <a:close/>
                  <a:moveTo>
                    <a:pt x="660592" y="652006"/>
                  </a:moveTo>
                  <a:cubicBezTo>
                    <a:pt x="661962" y="652006"/>
                    <a:pt x="664701" y="652006"/>
                    <a:pt x="666071" y="653376"/>
                  </a:cubicBezTo>
                  <a:cubicBezTo>
                    <a:pt x="664701" y="653376"/>
                    <a:pt x="663331" y="654746"/>
                    <a:pt x="661962" y="654746"/>
                  </a:cubicBezTo>
                  <a:cubicBezTo>
                    <a:pt x="661962" y="654746"/>
                    <a:pt x="660592" y="654746"/>
                    <a:pt x="660592" y="652006"/>
                  </a:cubicBezTo>
                  <a:close/>
                  <a:moveTo>
                    <a:pt x="638676" y="650636"/>
                  </a:moveTo>
                  <a:cubicBezTo>
                    <a:pt x="638676" y="652006"/>
                    <a:pt x="640046" y="650636"/>
                    <a:pt x="640046" y="654746"/>
                  </a:cubicBezTo>
                  <a:cubicBezTo>
                    <a:pt x="640046" y="657485"/>
                    <a:pt x="637306" y="658855"/>
                    <a:pt x="634566" y="661594"/>
                  </a:cubicBezTo>
                  <a:lnTo>
                    <a:pt x="627718" y="660224"/>
                  </a:lnTo>
                  <a:lnTo>
                    <a:pt x="627718" y="654746"/>
                  </a:lnTo>
                  <a:cubicBezTo>
                    <a:pt x="630457" y="653376"/>
                    <a:pt x="634566" y="653376"/>
                    <a:pt x="638676" y="650636"/>
                  </a:cubicBezTo>
                  <a:close/>
                  <a:moveTo>
                    <a:pt x="1172882" y="649267"/>
                  </a:moveTo>
                  <a:cubicBezTo>
                    <a:pt x="1174251" y="649267"/>
                    <a:pt x="1175621" y="649267"/>
                    <a:pt x="1176991" y="650636"/>
                  </a:cubicBezTo>
                  <a:lnTo>
                    <a:pt x="1172749" y="649576"/>
                  </a:lnTo>
                  <a:close/>
                  <a:moveTo>
                    <a:pt x="1183840" y="643788"/>
                  </a:moveTo>
                  <a:cubicBezTo>
                    <a:pt x="1189319" y="645157"/>
                    <a:pt x="1193428" y="647897"/>
                    <a:pt x="1198907" y="657485"/>
                  </a:cubicBezTo>
                  <a:cubicBezTo>
                    <a:pt x="1196167" y="658855"/>
                    <a:pt x="1193428" y="660224"/>
                    <a:pt x="1190689" y="660224"/>
                  </a:cubicBezTo>
                  <a:cubicBezTo>
                    <a:pt x="1182470" y="660224"/>
                    <a:pt x="1185209" y="654746"/>
                    <a:pt x="1181100" y="645157"/>
                  </a:cubicBezTo>
                  <a:close/>
                  <a:moveTo>
                    <a:pt x="142823" y="642418"/>
                  </a:moveTo>
                  <a:cubicBezTo>
                    <a:pt x="144193" y="642418"/>
                    <a:pt x="146932" y="642418"/>
                    <a:pt x="149672" y="643788"/>
                  </a:cubicBezTo>
                  <a:cubicBezTo>
                    <a:pt x="149672" y="643788"/>
                    <a:pt x="149672" y="645157"/>
                    <a:pt x="151042" y="646527"/>
                  </a:cubicBezTo>
                  <a:cubicBezTo>
                    <a:pt x="149672" y="647897"/>
                    <a:pt x="146932" y="649267"/>
                    <a:pt x="144193" y="649267"/>
                  </a:cubicBezTo>
                  <a:close/>
                  <a:moveTo>
                    <a:pt x="1115352" y="639678"/>
                  </a:moveTo>
                  <a:lnTo>
                    <a:pt x="1115352" y="649267"/>
                  </a:lnTo>
                  <a:lnTo>
                    <a:pt x="1119461" y="649267"/>
                  </a:lnTo>
                  <a:cubicBezTo>
                    <a:pt x="1119461" y="647897"/>
                    <a:pt x="1118091" y="646527"/>
                    <a:pt x="1119461" y="645157"/>
                  </a:cubicBezTo>
                  <a:cubicBezTo>
                    <a:pt x="1120831" y="646527"/>
                    <a:pt x="1119461" y="647897"/>
                    <a:pt x="1122201" y="647897"/>
                  </a:cubicBezTo>
                  <a:cubicBezTo>
                    <a:pt x="1126310" y="647897"/>
                    <a:pt x="1124940" y="645157"/>
                    <a:pt x="1124940" y="643788"/>
                  </a:cubicBezTo>
                  <a:cubicBezTo>
                    <a:pt x="1120831" y="642418"/>
                    <a:pt x="1118091" y="639678"/>
                    <a:pt x="1115352" y="639678"/>
                  </a:cubicBezTo>
                  <a:close/>
                  <a:moveTo>
                    <a:pt x="607171" y="635569"/>
                  </a:moveTo>
                  <a:lnTo>
                    <a:pt x="614020" y="635569"/>
                  </a:lnTo>
                  <a:cubicBezTo>
                    <a:pt x="614020" y="636939"/>
                    <a:pt x="615390" y="639678"/>
                    <a:pt x="615390" y="641048"/>
                  </a:cubicBezTo>
                  <a:cubicBezTo>
                    <a:pt x="614020" y="642418"/>
                    <a:pt x="614020" y="643788"/>
                    <a:pt x="611281" y="643788"/>
                  </a:cubicBezTo>
                  <a:cubicBezTo>
                    <a:pt x="607171" y="643788"/>
                    <a:pt x="609911" y="643788"/>
                    <a:pt x="607171" y="642418"/>
                  </a:cubicBezTo>
                  <a:cubicBezTo>
                    <a:pt x="607171" y="641048"/>
                    <a:pt x="605801" y="638309"/>
                    <a:pt x="607171" y="635569"/>
                  </a:cubicBezTo>
                  <a:close/>
                  <a:moveTo>
                    <a:pt x="279799" y="634199"/>
                  </a:moveTo>
                  <a:cubicBezTo>
                    <a:pt x="282538" y="635569"/>
                    <a:pt x="286648" y="635569"/>
                    <a:pt x="290757" y="638309"/>
                  </a:cubicBezTo>
                  <a:lnTo>
                    <a:pt x="290757" y="643788"/>
                  </a:lnTo>
                  <a:cubicBezTo>
                    <a:pt x="289387" y="645157"/>
                    <a:pt x="289387" y="645157"/>
                    <a:pt x="286648" y="645157"/>
                  </a:cubicBezTo>
                  <a:cubicBezTo>
                    <a:pt x="279799" y="645157"/>
                    <a:pt x="281169" y="639678"/>
                    <a:pt x="279799" y="634199"/>
                  </a:cubicBezTo>
                  <a:close/>
                  <a:moveTo>
                    <a:pt x="1026317" y="631459"/>
                  </a:moveTo>
                  <a:cubicBezTo>
                    <a:pt x="1027687" y="630090"/>
                    <a:pt x="1029057" y="631459"/>
                    <a:pt x="1030427" y="631459"/>
                  </a:cubicBezTo>
                  <a:cubicBezTo>
                    <a:pt x="1029057" y="632829"/>
                    <a:pt x="1029057" y="634199"/>
                    <a:pt x="1029057" y="635569"/>
                  </a:cubicBezTo>
                  <a:cubicBezTo>
                    <a:pt x="1029057" y="634199"/>
                    <a:pt x="1027687" y="631459"/>
                    <a:pt x="1026317" y="631459"/>
                  </a:cubicBezTo>
                  <a:close/>
                  <a:moveTo>
                    <a:pt x="1183840" y="628720"/>
                  </a:moveTo>
                  <a:cubicBezTo>
                    <a:pt x="1185209" y="630090"/>
                    <a:pt x="1187949" y="630090"/>
                    <a:pt x="1189319" y="631459"/>
                  </a:cubicBezTo>
                  <a:lnTo>
                    <a:pt x="1187949" y="636939"/>
                  </a:lnTo>
                  <a:cubicBezTo>
                    <a:pt x="1186579" y="635569"/>
                    <a:pt x="1183840" y="631459"/>
                    <a:pt x="1183840" y="628720"/>
                  </a:cubicBezTo>
                  <a:close/>
                  <a:moveTo>
                    <a:pt x="992073" y="628720"/>
                  </a:moveTo>
                  <a:lnTo>
                    <a:pt x="993443" y="634199"/>
                  </a:lnTo>
                  <a:cubicBezTo>
                    <a:pt x="992073" y="634199"/>
                    <a:pt x="989334" y="635569"/>
                    <a:pt x="989334" y="631459"/>
                  </a:cubicBezTo>
                  <a:cubicBezTo>
                    <a:pt x="989334" y="628720"/>
                    <a:pt x="990704" y="630090"/>
                    <a:pt x="992073" y="628720"/>
                  </a:cubicBezTo>
                  <a:close/>
                  <a:moveTo>
                    <a:pt x="668811" y="628720"/>
                  </a:moveTo>
                  <a:cubicBezTo>
                    <a:pt x="670180" y="628720"/>
                    <a:pt x="670180" y="630090"/>
                    <a:pt x="670180" y="631459"/>
                  </a:cubicBezTo>
                  <a:cubicBezTo>
                    <a:pt x="668811" y="631459"/>
                    <a:pt x="667441" y="631459"/>
                    <a:pt x="666071" y="630090"/>
                  </a:cubicBezTo>
                  <a:cubicBezTo>
                    <a:pt x="666071" y="630090"/>
                    <a:pt x="667441" y="628720"/>
                    <a:pt x="668811" y="628720"/>
                  </a:cubicBezTo>
                  <a:close/>
                  <a:moveTo>
                    <a:pt x="540053" y="621871"/>
                  </a:moveTo>
                  <a:lnTo>
                    <a:pt x="548272" y="621871"/>
                  </a:lnTo>
                  <a:cubicBezTo>
                    <a:pt x="548272" y="623241"/>
                    <a:pt x="549641" y="624611"/>
                    <a:pt x="549641" y="628720"/>
                  </a:cubicBezTo>
                  <a:lnTo>
                    <a:pt x="541423" y="630090"/>
                  </a:lnTo>
                  <a:close/>
                  <a:moveTo>
                    <a:pt x="1198222" y="619132"/>
                  </a:moveTo>
                  <a:cubicBezTo>
                    <a:pt x="1200277" y="619132"/>
                    <a:pt x="1201647" y="620502"/>
                    <a:pt x="1201647" y="620502"/>
                  </a:cubicBezTo>
                  <a:cubicBezTo>
                    <a:pt x="1201647" y="621871"/>
                    <a:pt x="1197537" y="621871"/>
                    <a:pt x="1197537" y="630090"/>
                  </a:cubicBezTo>
                  <a:cubicBezTo>
                    <a:pt x="1197537" y="630090"/>
                    <a:pt x="1196167" y="630090"/>
                    <a:pt x="1194798" y="631459"/>
                  </a:cubicBezTo>
                  <a:cubicBezTo>
                    <a:pt x="1193428" y="630090"/>
                    <a:pt x="1192058" y="627351"/>
                    <a:pt x="1190689" y="625981"/>
                  </a:cubicBezTo>
                  <a:cubicBezTo>
                    <a:pt x="1193428" y="620502"/>
                    <a:pt x="1196167" y="619132"/>
                    <a:pt x="1198222" y="619132"/>
                  </a:cubicBezTo>
                  <a:close/>
                  <a:moveTo>
                    <a:pt x="1135898" y="615023"/>
                  </a:moveTo>
                  <a:cubicBezTo>
                    <a:pt x="1134528" y="616392"/>
                    <a:pt x="1133159" y="617762"/>
                    <a:pt x="1133159" y="619132"/>
                  </a:cubicBezTo>
                  <a:cubicBezTo>
                    <a:pt x="1140007" y="620502"/>
                    <a:pt x="1137268" y="621871"/>
                    <a:pt x="1141377" y="624611"/>
                  </a:cubicBezTo>
                  <a:lnTo>
                    <a:pt x="1141377" y="620502"/>
                  </a:lnTo>
                  <a:cubicBezTo>
                    <a:pt x="1140007" y="617762"/>
                    <a:pt x="1138638" y="615023"/>
                    <a:pt x="1135898" y="615023"/>
                  </a:cubicBezTo>
                  <a:close/>
                  <a:moveTo>
                    <a:pt x="1235890" y="612283"/>
                  </a:moveTo>
                  <a:cubicBezTo>
                    <a:pt x="1237260" y="612283"/>
                    <a:pt x="1240000" y="613653"/>
                    <a:pt x="1240000" y="615023"/>
                  </a:cubicBezTo>
                  <a:cubicBezTo>
                    <a:pt x="1238630" y="615023"/>
                    <a:pt x="1237260" y="616392"/>
                    <a:pt x="1235890" y="616392"/>
                  </a:cubicBezTo>
                  <a:cubicBezTo>
                    <a:pt x="1234521" y="615023"/>
                    <a:pt x="1234521" y="613653"/>
                    <a:pt x="1235890" y="612283"/>
                  </a:cubicBezTo>
                  <a:close/>
                  <a:moveTo>
                    <a:pt x="874274" y="610913"/>
                  </a:moveTo>
                  <a:cubicBezTo>
                    <a:pt x="875644" y="610913"/>
                    <a:pt x="875644" y="612283"/>
                    <a:pt x="875644" y="613653"/>
                  </a:cubicBezTo>
                  <a:lnTo>
                    <a:pt x="871535" y="613653"/>
                  </a:lnTo>
                  <a:close/>
                  <a:moveTo>
                    <a:pt x="612650" y="609544"/>
                  </a:moveTo>
                  <a:lnTo>
                    <a:pt x="618129" y="609544"/>
                  </a:lnTo>
                  <a:lnTo>
                    <a:pt x="618129" y="613653"/>
                  </a:lnTo>
                  <a:cubicBezTo>
                    <a:pt x="616759" y="613653"/>
                    <a:pt x="614020" y="612283"/>
                    <a:pt x="612650" y="609544"/>
                  </a:cubicBezTo>
                  <a:close/>
                  <a:moveTo>
                    <a:pt x="289387" y="609544"/>
                  </a:moveTo>
                  <a:cubicBezTo>
                    <a:pt x="290757" y="610913"/>
                    <a:pt x="290757" y="609544"/>
                    <a:pt x="290757" y="612283"/>
                  </a:cubicBezTo>
                  <a:cubicBezTo>
                    <a:pt x="290757" y="616392"/>
                    <a:pt x="286648" y="615023"/>
                    <a:pt x="286648" y="617762"/>
                  </a:cubicBezTo>
                  <a:cubicBezTo>
                    <a:pt x="286648" y="621871"/>
                    <a:pt x="288018" y="623241"/>
                    <a:pt x="289387" y="625981"/>
                  </a:cubicBezTo>
                  <a:cubicBezTo>
                    <a:pt x="288018" y="627351"/>
                    <a:pt x="285278" y="628720"/>
                    <a:pt x="282538" y="628720"/>
                  </a:cubicBezTo>
                  <a:cubicBezTo>
                    <a:pt x="283908" y="623241"/>
                    <a:pt x="283908" y="616392"/>
                    <a:pt x="283908" y="612283"/>
                  </a:cubicBezTo>
                  <a:cubicBezTo>
                    <a:pt x="283908" y="609544"/>
                    <a:pt x="288018" y="609544"/>
                    <a:pt x="289387" y="609544"/>
                  </a:cubicBezTo>
                  <a:close/>
                  <a:moveTo>
                    <a:pt x="397598" y="605434"/>
                  </a:moveTo>
                  <a:cubicBezTo>
                    <a:pt x="398968" y="605434"/>
                    <a:pt x="401707" y="606804"/>
                    <a:pt x="401707" y="608174"/>
                  </a:cubicBezTo>
                  <a:cubicBezTo>
                    <a:pt x="401707" y="608174"/>
                    <a:pt x="400338" y="608174"/>
                    <a:pt x="398968" y="609544"/>
                  </a:cubicBezTo>
                  <a:cubicBezTo>
                    <a:pt x="397598" y="608174"/>
                    <a:pt x="397598" y="606804"/>
                    <a:pt x="397598" y="605434"/>
                  </a:cubicBezTo>
                  <a:close/>
                  <a:moveTo>
                    <a:pt x="1040015" y="602695"/>
                  </a:moveTo>
                  <a:cubicBezTo>
                    <a:pt x="1041385" y="602695"/>
                    <a:pt x="1042755" y="602695"/>
                    <a:pt x="1044124" y="604064"/>
                  </a:cubicBezTo>
                  <a:cubicBezTo>
                    <a:pt x="1044124" y="605434"/>
                    <a:pt x="1044124" y="606804"/>
                    <a:pt x="1040015" y="608174"/>
                  </a:cubicBezTo>
                  <a:close/>
                  <a:moveTo>
                    <a:pt x="374312" y="601325"/>
                  </a:moveTo>
                  <a:lnTo>
                    <a:pt x="377052" y="604064"/>
                  </a:lnTo>
                  <a:cubicBezTo>
                    <a:pt x="377052" y="604064"/>
                    <a:pt x="375682" y="605434"/>
                    <a:pt x="375682" y="606804"/>
                  </a:cubicBezTo>
                  <a:lnTo>
                    <a:pt x="370203" y="605434"/>
                  </a:lnTo>
                  <a:cubicBezTo>
                    <a:pt x="370203" y="604064"/>
                    <a:pt x="372943" y="601325"/>
                    <a:pt x="374312" y="601325"/>
                  </a:cubicBezTo>
                  <a:close/>
                  <a:moveTo>
                    <a:pt x="639703" y="600983"/>
                  </a:moveTo>
                  <a:cubicBezTo>
                    <a:pt x="641073" y="601325"/>
                    <a:pt x="642785" y="602695"/>
                    <a:pt x="644155" y="606804"/>
                  </a:cubicBezTo>
                  <a:cubicBezTo>
                    <a:pt x="642785" y="606804"/>
                    <a:pt x="640046" y="608174"/>
                    <a:pt x="637306" y="606804"/>
                  </a:cubicBezTo>
                  <a:cubicBezTo>
                    <a:pt x="637306" y="605434"/>
                    <a:pt x="635936" y="604064"/>
                    <a:pt x="637306" y="601325"/>
                  </a:cubicBezTo>
                  <a:cubicBezTo>
                    <a:pt x="637306" y="601325"/>
                    <a:pt x="638333" y="600640"/>
                    <a:pt x="639703" y="600983"/>
                  </a:cubicBezTo>
                  <a:close/>
                  <a:moveTo>
                    <a:pt x="1304378" y="598586"/>
                  </a:moveTo>
                  <a:lnTo>
                    <a:pt x="1309857" y="598586"/>
                  </a:lnTo>
                  <a:cubicBezTo>
                    <a:pt x="1309857" y="599955"/>
                    <a:pt x="1311227" y="602695"/>
                    <a:pt x="1311227" y="604064"/>
                  </a:cubicBezTo>
                  <a:cubicBezTo>
                    <a:pt x="1311227" y="604064"/>
                    <a:pt x="1309857" y="604064"/>
                    <a:pt x="1308488" y="605434"/>
                  </a:cubicBezTo>
                  <a:cubicBezTo>
                    <a:pt x="1307118" y="605434"/>
                    <a:pt x="1305748" y="604064"/>
                    <a:pt x="1304378" y="602695"/>
                  </a:cubicBezTo>
                  <a:close/>
                  <a:moveTo>
                    <a:pt x="278429" y="595846"/>
                  </a:moveTo>
                  <a:lnTo>
                    <a:pt x="282538" y="595846"/>
                  </a:lnTo>
                  <a:cubicBezTo>
                    <a:pt x="282538" y="597216"/>
                    <a:pt x="279799" y="598586"/>
                    <a:pt x="278429" y="602695"/>
                  </a:cubicBezTo>
                  <a:cubicBezTo>
                    <a:pt x="279799" y="602695"/>
                    <a:pt x="282538" y="602695"/>
                    <a:pt x="283908" y="601325"/>
                  </a:cubicBezTo>
                  <a:lnTo>
                    <a:pt x="286648" y="604064"/>
                  </a:lnTo>
                  <a:cubicBezTo>
                    <a:pt x="286648" y="605434"/>
                    <a:pt x="283908" y="606804"/>
                    <a:pt x="282538" y="608174"/>
                  </a:cubicBezTo>
                  <a:lnTo>
                    <a:pt x="277060" y="608174"/>
                  </a:lnTo>
                  <a:lnTo>
                    <a:pt x="274320" y="605434"/>
                  </a:lnTo>
                  <a:cubicBezTo>
                    <a:pt x="274320" y="604064"/>
                    <a:pt x="277060" y="601325"/>
                    <a:pt x="279799" y="598586"/>
                  </a:cubicBezTo>
                  <a:cubicBezTo>
                    <a:pt x="279799" y="598586"/>
                    <a:pt x="278429" y="597216"/>
                    <a:pt x="278429" y="595846"/>
                  </a:cubicBezTo>
                  <a:close/>
                  <a:moveTo>
                    <a:pt x="209941" y="595846"/>
                  </a:moveTo>
                  <a:cubicBezTo>
                    <a:pt x="208572" y="598586"/>
                    <a:pt x="208572" y="602695"/>
                    <a:pt x="207202" y="605434"/>
                  </a:cubicBezTo>
                  <a:lnTo>
                    <a:pt x="207202" y="627351"/>
                  </a:lnTo>
                  <a:cubicBezTo>
                    <a:pt x="211311" y="625981"/>
                    <a:pt x="215420" y="624611"/>
                    <a:pt x="218160" y="621871"/>
                  </a:cubicBezTo>
                  <a:cubicBezTo>
                    <a:pt x="215420" y="617762"/>
                    <a:pt x="212681" y="610913"/>
                    <a:pt x="212681" y="608174"/>
                  </a:cubicBezTo>
                  <a:cubicBezTo>
                    <a:pt x="212681" y="604064"/>
                    <a:pt x="215420" y="599955"/>
                    <a:pt x="216790" y="595846"/>
                  </a:cubicBezTo>
                  <a:close/>
                  <a:moveTo>
                    <a:pt x="611281" y="594476"/>
                  </a:moveTo>
                  <a:cubicBezTo>
                    <a:pt x="612650" y="595846"/>
                    <a:pt x="614020" y="595846"/>
                    <a:pt x="615390" y="595846"/>
                  </a:cubicBezTo>
                  <a:cubicBezTo>
                    <a:pt x="615390" y="597216"/>
                    <a:pt x="612650" y="599955"/>
                    <a:pt x="611281" y="602695"/>
                  </a:cubicBezTo>
                  <a:close/>
                  <a:moveTo>
                    <a:pt x="301715" y="594476"/>
                  </a:moveTo>
                  <a:lnTo>
                    <a:pt x="305825" y="594476"/>
                  </a:lnTo>
                  <a:lnTo>
                    <a:pt x="308564" y="597216"/>
                  </a:lnTo>
                  <a:lnTo>
                    <a:pt x="304455" y="601325"/>
                  </a:lnTo>
                  <a:lnTo>
                    <a:pt x="300345" y="601325"/>
                  </a:lnTo>
                  <a:close/>
                  <a:moveTo>
                    <a:pt x="137344" y="594476"/>
                  </a:moveTo>
                  <a:lnTo>
                    <a:pt x="141453" y="594476"/>
                  </a:lnTo>
                  <a:cubicBezTo>
                    <a:pt x="141453" y="594476"/>
                    <a:pt x="140084" y="597216"/>
                    <a:pt x="138714" y="598586"/>
                  </a:cubicBezTo>
                  <a:cubicBezTo>
                    <a:pt x="137344" y="597216"/>
                    <a:pt x="135974" y="594476"/>
                    <a:pt x="137344" y="594476"/>
                  </a:cubicBezTo>
                  <a:close/>
                  <a:moveTo>
                    <a:pt x="577036" y="593106"/>
                  </a:moveTo>
                  <a:lnTo>
                    <a:pt x="583885" y="593106"/>
                  </a:lnTo>
                  <a:lnTo>
                    <a:pt x="581146" y="595846"/>
                  </a:lnTo>
                  <a:cubicBezTo>
                    <a:pt x="579776" y="595846"/>
                    <a:pt x="578406" y="594476"/>
                    <a:pt x="577036" y="593106"/>
                  </a:cubicBezTo>
                  <a:close/>
                  <a:moveTo>
                    <a:pt x="114058" y="588997"/>
                  </a:moveTo>
                  <a:lnTo>
                    <a:pt x="119537" y="588997"/>
                  </a:lnTo>
                  <a:cubicBezTo>
                    <a:pt x="119537" y="590367"/>
                    <a:pt x="118168" y="591736"/>
                    <a:pt x="116798" y="593106"/>
                  </a:cubicBezTo>
                  <a:lnTo>
                    <a:pt x="111319" y="593106"/>
                  </a:lnTo>
                  <a:cubicBezTo>
                    <a:pt x="111319" y="591736"/>
                    <a:pt x="112688" y="590367"/>
                    <a:pt x="114058" y="588997"/>
                  </a:cubicBezTo>
                  <a:close/>
                  <a:moveTo>
                    <a:pt x="283908" y="587628"/>
                  </a:moveTo>
                  <a:cubicBezTo>
                    <a:pt x="285278" y="587628"/>
                    <a:pt x="288018" y="588997"/>
                    <a:pt x="289387" y="590367"/>
                  </a:cubicBezTo>
                  <a:cubicBezTo>
                    <a:pt x="289387" y="591736"/>
                    <a:pt x="288018" y="594476"/>
                    <a:pt x="288018" y="593106"/>
                  </a:cubicBezTo>
                  <a:cubicBezTo>
                    <a:pt x="286648" y="590367"/>
                    <a:pt x="283908" y="590367"/>
                    <a:pt x="281169" y="588997"/>
                  </a:cubicBezTo>
                  <a:cubicBezTo>
                    <a:pt x="281169" y="588997"/>
                    <a:pt x="283908" y="588997"/>
                    <a:pt x="283908" y="587628"/>
                  </a:cubicBezTo>
                  <a:close/>
                  <a:moveTo>
                    <a:pt x="1163293" y="586258"/>
                  </a:moveTo>
                  <a:lnTo>
                    <a:pt x="1170142" y="586258"/>
                  </a:lnTo>
                  <a:cubicBezTo>
                    <a:pt x="1170142" y="587628"/>
                    <a:pt x="1168772" y="590367"/>
                    <a:pt x="1167402" y="591736"/>
                  </a:cubicBezTo>
                  <a:cubicBezTo>
                    <a:pt x="1166033" y="590367"/>
                    <a:pt x="1163293" y="587628"/>
                    <a:pt x="1163293" y="586258"/>
                  </a:cubicBezTo>
                  <a:close/>
                  <a:moveTo>
                    <a:pt x="1120831" y="579409"/>
                  </a:moveTo>
                  <a:cubicBezTo>
                    <a:pt x="1119461" y="583518"/>
                    <a:pt x="1119461" y="587628"/>
                    <a:pt x="1118091" y="591736"/>
                  </a:cubicBezTo>
                  <a:cubicBezTo>
                    <a:pt x="1122201" y="593106"/>
                    <a:pt x="1127679" y="597216"/>
                    <a:pt x="1131789" y="599955"/>
                  </a:cubicBezTo>
                  <a:lnTo>
                    <a:pt x="1131789" y="579409"/>
                  </a:lnTo>
                  <a:cubicBezTo>
                    <a:pt x="1129049" y="580779"/>
                    <a:pt x="1124940" y="582148"/>
                    <a:pt x="1123570" y="584888"/>
                  </a:cubicBezTo>
                  <a:cubicBezTo>
                    <a:pt x="1122201" y="583518"/>
                    <a:pt x="1122201" y="580779"/>
                    <a:pt x="1120831" y="579409"/>
                  </a:cubicBezTo>
                  <a:close/>
                  <a:moveTo>
                    <a:pt x="300345" y="576669"/>
                  </a:moveTo>
                  <a:cubicBezTo>
                    <a:pt x="301715" y="578039"/>
                    <a:pt x="304455" y="579409"/>
                    <a:pt x="305825" y="582148"/>
                  </a:cubicBezTo>
                  <a:cubicBezTo>
                    <a:pt x="305825" y="583518"/>
                    <a:pt x="304455" y="584888"/>
                    <a:pt x="304455" y="586258"/>
                  </a:cubicBezTo>
                  <a:cubicBezTo>
                    <a:pt x="303085" y="586258"/>
                    <a:pt x="298976" y="583518"/>
                    <a:pt x="298976" y="580779"/>
                  </a:cubicBezTo>
                  <a:cubicBezTo>
                    <a:pt x="298976" y="576669"/>
                    <a:pt x="300345" y="576669"/>
                    <a:pt x="300345" y="576669"/>
                  </a:cubicBezTo>
                  <a:close/>
                  <a:moveTo>
                    <a:pt x="1172882" y="571190"/>
                  </a:moveTo>
                  <a:lnTo>
                    <a:pt x="1176991" y="571190"/>
                  </a:lnTo>
                  <a:cubicBezTo>
                    <a:pt x="1176991" y="572560"/>
                    <a:pt x="1178361" y="575299"/>
                    <a:pt x="1178361" y="576669"/>
                  </a:cubicBezTo>
                  <a:cubicBezTo>
                    <a:pt x="1178361" y="576669"/>
                    <a:pt x="1178361" y="578039"/>
                    <a:pt x="1175621" y="578039"/>
                  </a:cubicBezTo>
                  <a:cubicBezTo>
                    <a:pt x="1172882" y="578039"/>
                    <a:pt x="1171512" y="575299"/>
                    <a:pt x="1171512" y="573930"/>
                  </a:cubicBezTo>
                  <a:cubicBezTo>
                    <a:pt x="1171512" y="569821"/>
                    <a:pt x="1171512" y="572560"/>
                    <a:pt x="1172882" y="571190"/>
                  </a:cubicBezTo>
                  <a:close/>
                  <a:moveTo>
                    <a:pt x="222269" y="568451"/>
                  </a:moveTo>
                  <a:cubicBezTo>
                    <a:pt x="214050" y="567081"/>
                    <a:pt x="214050" y="573930"/>
                    <a:pt x="214050" y="578039"/>
                  </a:cubicBezTo>
                  <a:cubicBezTo>
                    <a:pt x="214050" y="578039"/>
                    <a:pt x="212681" y="584888"/>
                    <a:pt x="219530" y="584888"/>
                  </a:cubicBezTo>
                  <a:cubicBezTo>
                    <a:pt x="222269" y="584888"/>
                    <a:pt x="225009" y="580779"/>
                    <a:pt x="225009" y="579409"/>
                  </a:cubicBezTo>
                  <a:cubicBezTo>
                    <a:pt x="222269" y="575299"/>
                    <a:pt x="218160" y="575299"/>
                    <a:pt x="216790" y="572560"/>
                  </a:cubicBezTo>
                  <a:cubicBezTo>
                    <a:pt x="218160" y="571190"/>
                    <a:pt x="220899" y="569821"/>
                    <a:pt x="222269" y="568451"/>
                  </a:cubicBezTo>
                  <a:close/>
                  <a:moveTo>
                    <a:pt x="1209865" y="565711"/>
                  </a:moveTo>
                  <a:cubicBezTo>
                    <a:pt x="1209865" y="565711"/>
                    <a:pt x="1211235" y="567081"/>
                    <a:pt x="1211235" y="568451"/>
                  </a:cubicBezTo>
                  <a:cubicBezTo>
                    <a:pt x="1209865" y="568451"/>
                    <a:pt x="1207125" y="569821"/>
                    <a:pt x="1205756" y="569821"/>
                  </a:cubicBezTo>
                  <a:cubicBezTo>
                    <a:pt x="1205756" y="568451"/>
                    <a:pt x="1208495" y="565711"/>
                    <a:pt x="1209865" y="565711"/>
                  </a:cubicBezTo>
                  <a:close/>
                  <a:moveTo>
                    <a:pt x="219530" y="561602"/>
                  </a:moveTo>
                  <a:cubicBezTo>
                    <a:pt x="218160" y="561602"/>
                    <a:pt x="218160" y="562971"/>
                    <a:pt x="218160" y="564341"/>
                  </a:cubicBezTo>
                  <a:cubicBezTo>
                    <a:pt x="219530" y="564341"/>
                    <a:pt x="220899" y="564341"/>
                    <a:pt x="222269" y="562971"/>
                  </a:cubicBezTo>
                  <a:cubicBezTo>
                    <a:pt x="220899" y="561602"/>
                    <a:pt x="219530" y="561602"/>
                    <a:pt x="219530" y="561602"/>
                  </a:cubicBezTo>
                  <a:close/>
                  <a:moveTo>
                    <a:pt x="1142747" y="560232"/>
                  </a:moveTo>
                  <a:cubicBezTo>
                    <a:pt x="1140007" y="562971"/>
                    <a:pt x="1137268" y="562971"/>
                    <a:pt x="1137268" y="567081"/>
                  </a:cubicBezTo>
                  <a:cubicBezTo>
                    <a:pt x="1137268" y="569821"/>
                    <a:pt x="1138638" y="569821"/>
                    <a:pt x="1138638" y="571190"/>
                  </a:cubicBezTo>
                  <a:cubicBezTo>
                    <a:pt x="1140007" y="569821"/>
                    <a:pt x="1141377" y="568451"/>
                    <a:pt x="1142747" y="568451"/>
                  </a:cubicBezTo>
                  <a:close/>
                  <a:moveTo>
                    <a:pt x="98991" y="560232"/>
                  </a:moveTo>
                  <a:lnTo>
                    <a:pt x="104470" y="561602"/>
                  </a:lnTo>
                  <a:lnTo>
                    <a:pt x="101730" y="564341"/>
                  </a:lnTo>
                  <a:cubicBezTo>
                    <a:pt x="100361" y="562971"/>
                    <a:pt x="93512" y="560232"/>
                    <a:pt x="98991" y="560232"/>
                  </a:cubicBezTo>
                  <a:close/>
                  <a:moveTo>
                    <a:pt x="82554" y="560232"/>
                  </a:moveTo>
                  <a:cubicBezTo>
                    <a:pt x="83923" y="560232"/>
                    <a:pt x="86663" y="560232"/>
                    <a:pt x="88033" y="561602"/>
                  </a:cubicBezTo>
                  <a:lnTo>
                    <a:pt x="85293" y="564341"/>
                  </a:lnTo>
                  <a:cubicBezTo>
                    <a:pt x="83923" y="562971"/>
                    <a:pt x="82554" y="562971"/>
                    <a:pt x="82554" y="560232"/>
                  </a:cubicBezTo>
                  <a:close/>
                  <a:moveTo>
                    <a:pt x="94881" y="552014"/>
                  </a:moveTo>
                  <a:lnTo>
                    <a:pt x="100361" y="552014"/>
                  </a:lnTo>
                  <a:cubicBezTo>
                    <a:pt x="98991" y="554753"/>
                    <a:pt x="97621" y="556123"/>
                    <a:pt x="94881" y="556123"/>
                  </a:cubicBezTo>
                  <a:close/>
                  <a:moveTo>
                    <a:pt x="14066" y="549274"/>
                  </a:moveTo>
                  <a:cubicBezTo>
                    <a:pt x="14066" y="550644"/>
                    <a:pt x="15435" y="553383"/>
                    <a:pt x="15435" y="554753"/>
                  </a:cubicBezTo>
                  <a:lnTo>
                    <a:pt x="11327" y="554753"/>
                  </a:lnTo>
                  <a:cubicBezTo>
                    <a:pt x="11327" y="553383"/>
                    <a:pt x="9957" y="552014"/>
                    <a:pt x="9957" y="550644"/>
                  </a:cubicBezTo>
                  <a:cubicBezTo>
                    <a:pt x="9957" y="550644"/>
                    <a:pt x="11327" y="549274"/>
                    <a:pt x="14066" y="549274"/>
                  </a:cubicBezTo>
                  <a:close/>
                  <a:moveTo>
                    <a:pt x="329110" y="546535"/>
                  </a:moveTo>
                  <a:cubicBezTo>
                    <a:pt x="333220" y="546535"/>
                    <a:pt x="337329" y="550644"/>
                    <a:pt x="338699" y="552014"/>
                  </a:cubicBezTo>
                  <a:cubicBezTo>
                    <a:pt x="341438" y="553383"/>
                    <a:pt x="349657" y="552014"/>
                    <a:pt x="352396" y="558863"/>
                  </a:cubicBezTo>
                  <a:cubicBezTo>
                    <a:pt x="355136" y="561602"/>
                    <a:pt x="356506" y="567081"/>
                    <a:pt x="355136" y="569821"/>
                  </a:cubicBezTo>
                  <a:cubicBezTo>
                    <a:pt x="356506" y="572560"/>
                    <a:pt x="357875" y="572560"/>
                    <a:pt x="359245" y="573930"/>
                  </a:cubicBezTo>
                  <a:cubicBezTo>
                    <a:pt x="352396" y="575299"/>
                    <a:pt x="341438" y="580779"/>
                    <a:pt x="337329" y="580779"/>
                  </a:cubicBezTo>
                  <a:cubicBezTo>
                    <a:pt x="334589" y="580779"/>
                    <a:pt x="327741" y="576669"/>
                    <a:pt x="326371" y="572560"/>
                  </a:cubicBezTo>
                  <a:cubicBezTo>
                    <a:pt x="323631" y="567081"/>
                    <a:pt x="325001" y="561602"/>
                    <a:pt x="323631" y="556123"/>
                  </a:cubicBezTo>
                  <a:cubicBezTo>
                    <a:pt x="322261" y="554753"/>
                    <a:pt x="323631" y="552014"/>
                    <a:pt x="322261" y="549274"/>
                  </a:cubicBezTo>
                  <a:cubicBezTo>
                    <a:pt x="325001" y="547904"/>
                    <a:pt x="326371" y="546535"/>
                    <a:pt x="329110" y="546535"/>
                  </a:cubicBezTo>
                  <a:close/>
                  <a:moveTo>
                    <a:pt x="98991" y="545165"/>
                  </a:moveTo>
                  <a:lnTo>
                    <a:pt x="104470" y="546535"/>
                  </a:lnTo>
                  <a:cubicBezTo>
                    <a:pt x="104470" y="546535"/>
                    <a:pt x="104470" y="547904"/>
                    <a:pt x="103100" y="549274"/>
                  </a:cubicBezTo>
                  <a:cubicBezTo>
                    <a:pt x="101730" y="549274"/>
                    <a:pt x="98991" y="546535"/>
                    <a:pt x="98991" y="545165"/>
                  </a:cubicBezTo>
                  <a:close/>
                  <a:moveTo>
                    <a:pt x="30503" y="545165"/>
                  </a:moveTo>
                  <a:cubicBezTo>
                    <a:pt x="35982" y="545165"/>
                    <a:pt x="40091" y="554753"/>
                    <a:pt x="42831" y="560232"/>
                  </a:cubicBezTo>
                  <a:cubicBezTo>
                    <a:pt x="40091" y="561602"/>
                    <a:pt x="38722" y="564341"/>
                    <a:pt x="34612" y="564341"/>
                  </a:cubicBezTo>
                  <a:cubicBezTo>
                    <a:pt x="31873" y="564341"/>
                    <a:pt x="29133" y="560232"/>
                    <a:pt x="26394" y="557493"/>
                  </a:cubicBezTo>
                  <a:lnTo>
                    <a:pt x="26394" y="546535"/>
                  </a:lnTo>
                  <a:cubicBezTo>
                    <a:pt x="27763" y="546535"/>
                    <a:pt x="26394" y="545165"/>
                    <a:pt x="30503" y="545165"/>
                  </a:cubicBezTo>
                  <a:close/>
                  <a:moveTo>
                    <a:pt x="1198393" y="542254"/>
                  </a:moveTo>
                  <a:cubicBezTo>
                    <a:pt x="1198907" y="542083"/>
                    <a:pt x="1199592" y="542425"/>
                    <a:pt x="1200277" y="542425"/>
                  </a:cubicBezTo>
                  <a:lnTo>
                    <a:pt x="1201647" y="549274"/>
                  </a:lnTo>
                  <a:cubicBezTo>
                    <a:pt x="1198907" y="547904"/>
                    <a:pt x="1197537" y="547904"/>
                    <a:pt x="1197537" y="545165"/>
                  </a:cubicBezTo>
                  <a:cubicBezTo>
                    <a:pt x="1197537" y="543110"/>
                    <a:pt x="1197880" y="542425"/>
                    <a:pt x="1198393" y="542254"/>
                  </a:cubicBezTo>
                  <a:close/>
                  <a:moveTo>
                    <a:pt x="316783" y="541056"/>
                  </a:moveTo>
                  <a:lnTo>
                    <a:pt x="320892" y="541056"/>
                  </a:lnTo>
                  <a:lnTo>
                    <a:pt x="320892" y="543795"/>
                  </a:lnTo>
                  <a:lnTo>
                    <a:pt x="316783" y="543795"/>
                  </a:lnTo>
                  <a:close/>
                  <a:moveTo>
                    <a:pt x="1140007" y="535576"/>
                  </a:moveTo>
                  <a:cubicBezTo>
                    <a:pt x="1124940" y="534207"/>
                    <a:pt x="1120831" y="546535"/>
                    <a:pt x="1122201" y="556123"/>
                  </a:cubicBezTo>
                  <a:lnTo>
                    <a:pt x="1127679" y="556123"/>
                  </a:lnTo>
                  <a:cubicBezTo>
                    <a:pt x="1131789" y="556123"/>
                    <a:pt x="1137268" y="552014"/>
                    <a:pt x="1141377" y="547904"/>
                  </a:cubicBezTo>
                  <a:lnTo>
                    <a:pt x="1141377" y="542425"/>
                  </a:lnTo>
                  <a:cubicBezTo>
                    <a:pt x="1140007" y="542425"/>
                    <a:pt x="1137268" y="541056"/>
                    <a:pt x="1135898" y="539686"/>
                  </a:cubicBezTo>
                  <a:cubicBezTo>
                    <a:pt x="1138638" y="538316"/>
                    <a:pt x="1140007" y="536946"/>
                    <a:pt x="1140007" y="535576"/>
                  </a:cubicBezTo>
                  <a:close/>
                  <a:moveTo>
                    <a:pt x="1233151" y="532837"/>
                  </a:moveTo>
                  <a:cubicBezTo>
                    <a:pt x="1234521" y="532837"/>
                    <a:pt x="1234521" y="534207"/>
                    <a:pt x="1234521" y="535576"/>
                  </a:cubicBezTo>
                  <a:cubicBezTo>
                    <a:pt x="1233151" y="535576"/>
                    <a:pt x="1230412" y="536946"/>
                    <a:pt x="1229042" y="535576"/>
                  </a:cubicBezTo>
                  <a:cubicBezTo>
                    <a:pt x="1230412" y="534207"/>
                    <a:pt x="1231781" y="532837"/>
                    <a:pt x="1233151" y="532837"/>
                  </a:cubicBezTo>
                  <a:close/>
                  <a:moveTo>
                    <a:pt x="1067410" y="530098"/>
                  </a:moveTo>
                  <a:cubicBezTo>
                    <a:pt x="1067410" y="531467"/>
                    <a:pt x="1066040" y="534207"/>
                    <a:pt x="1067410" y="536946"/>
                  </a:cubicBezTo>
                  <a:cubicBezTo>
                    <a:pt x="1066040" y="538316"/>
                    <a:pt x="1063301" y="539686"/>
                    <a:pt x="1061931" y="539686"/>
                  </a:cubicBezTo>
                  <a:lnTo>
                    <a:pt x="1060561" y="532837"/>
                  </a:lnTo>
                  <a:cubicBezTo>
                    <a:pt x="1061931" y="532837"/>
                    <a:pt x="1063301" y="531467"/>
                    <a:pt x="1064671" y="532837"/>
                  </a:cubicBezTo>
                  <a:close/>
                  <a:moveTo>
                    <a:pt x="1292050" y="525988"/>
                  </a:moveTo>
                  <a:cubicBezTo>
                    <a:pt x="1292050" y="528728"/>
                    <a:pt x="1289311" y="524618"/>
                    <a:pt x="1289311" y="527358"/>
                  </a:cubicBezTo>
                  <a:cubicBezTo>
                    <a:pt x="1289311" y="524618"/>
                    <a:pt x="1290681" y="525988"/>
                    <a:pt x="1292050" y="525988"/>
                  </a:cubicBezTo>
                  <a:close/>
                  <a:moveTo>
                    <a:pt x="100361" y="524618"/>
                  </a:moveTo>
                  <a:cubicBezTo>
                    <a:pt x="101730" y="524618"/>
                    <a:pt x="103100" y="524618"/>
                    <a:pt x="104470" y="528728"/>
                  </a:cubicBezTo>
                  <a:cubicBezTo>
                    <a:pt x="101730" y="530098"/>
                    <a:pt x="98991" y="530098"/>
                    <a:pt x="96251" y="528728"/>
                  </a:cubicBezTo>
                  <a:close/>
                  <a:moveTo>
                    <a:pt x="1196167" y="520509"/>
                  </a:moveTo>
                  <a:cubicBezTo>
                    <a:pt x="1196167" y="520509"/>
                    <a:pt x="1197537" y="521879"/>
                    <a:pt x="1197537" y="523249"/>
                  </a:cubicBezTo>
                  <a:cubicBezTo>
                    <a:pt x="1197537" y="523249"/>
                    <a:pt x="1193428" y="525988"/>
                    <a:pt x="1193428" y="521879"/>
                  </a:cubicBezTo>
                  <a:cubicBezTo>
                    <a:pt x="1193428" y="519139"/>
                    <a:pt x="1194798" y="520509"/>
                    <a:pt x="1196167" y="520509"/>
                  </a:cubicBezTo>
                  <a:close/>
                  <a:moveTo>
                    <a:pt x="1035906" y="519139"/>
                  </a:moveTo>
                  <a:cubicBezTo>
                    <a:pt x="1044124" y="519139"/>
                    <a:pt x="1045494" y="525988"/>
                    <a:pt x="1045494" y="530098"/>
                  </a:cubicBezTo>
                  <a:cubicBezTo>
                    <a:pt x="1045494" y="532837"/>
                    <a:pt x="1048233" y="535576"/>
                    <a:pt x="1048233" y="539686"/>
                  </a:cubicBezTo>
                  <a:cubicBezTo>
                    <a:pt x="1048233" y="545165"/>
                    <a:pt x="1042755" y="546535"/>
                    <a:pt x="1040015" y="546535"/>
                  </a:cubicBezTo>
                  <a:cubicBezTo>
                    <a:pt x="1037275" y="546535"/>
                    <a:pt x="1035906" y="545165"/>
                    <a:pt x="1033166" y="543795"/>
                  </a:cubicBezTo>
                  <a:cubicBezTo>
                    <a:pt x="1033166" y="538316"/>
                    <a:pt x="1027687" y="530098"/>
                    <a:pt x="1027687" y="527358"/>
                  </a:cubicBezTo>
                  <a:cubicBezTo>
                    <a:pt x="1027687" y="519139"/>
                    <a:pt x="1034536" y="519139"/>
                    <a:pt x="1035906" y="519139"/>
                  </a:cubicBezTo>
                  <a:close/>
                  <a:moveTo>
                    <a:pt x="327741" y="517770"/>
                  </a:moveTo>
                  <a:cubicBezTo>
                    <a:pt x="330480" y="519139"/>
                    <a:pt x="334589" y="519139"/>
                    <a:pt x="340068" y="520509"/>
                  </a:cubicBezTo>
                  <a:cubicBezTo>
                    <a:pt x="340068" y="521879"/>
                    <a:pt x="341438" y="524618"/>
                    <a:pt x="340068" y="528728"/>
                  </a:cubicBezTo>
                  <a:cubicBezTo>
                    <a:pt x="338699" y="528728"/>
                    <a:pt x="338699" y="530098"/>
                    <a:pt x="334589" y="530098"/>
                  </a:cubicBezTo>
                  <a:cubicBezTo>
                    <a:pt x="331850" y="530098"/>
                    <a:pt x="326371" y="524618"/>
                    <a:pt x="326371" y="521879"/>
                  </a:cubicBezTo>
                  <a:cubicBezTo>
                    <a:pt x="326371" y="517770"/>
                    <a:pt x="327741" y="519139"/>
                    <a:pt x="327741" y="517770"/>
                  </a:cubicBezTo>
                  <a:close/>
                  <a:moveTo>
                    <a:pt x="1215344" y="515030"/>
                  </a:moveTo>
                  <a:lnTo>
                    <a:pt x="1219453" y="515030"/>
                  </a:lnTo>
                  <a:cubicBezTo>
                    <a:pt x="1220823" y="516400"/>
                    <a:pt x="1222193" y="516400"/>
                    <a:pt x="1222193" y="520509"/>
                  </a:cubicBezTo>
                  <a:cubicBezTo>
                    <a:pt x="1222193" y="523249"/>
                    <a:pt x="1220823" y="524618"/>
                    <a:pt x="1220823" y="524618"/>
                  </a:cubicBezTo>
                  <a:cubicBezTo>
                    <a:pt x="1219453" y="524618"/>
                    <a:pt x="1220823" y="525988"/>
                    <a:pt x="1216714" y="525988"/>
                  </a:cubicBezTo>
                  <a:cubicBezTo>
                    <a:pt x="1213974" y="525988"/>
                    <a:pt x="1212605" y="523249"/>
                    <a:pt x="1212605" y="519139"/>
                  </a:cubicBezTo>
                  <a:cubicBezTo>
                    <a:pt x="1212605" y="516400"/>
                    <a:pt x="1213974" y="516400"/>
                    <a:pt x="1215344" y="515030"/>
                  </a:cubicBezTo>
                  <a:close/>
                  <a:moveTo>
                    <a:pt x="1264655" y="510921"/>
                  </a:moveTo>
                  <a:cubicBezTo>
                    <a:pt x="1266025" y="512291"/>
                    <a:pt x="1266025" y="513660"/>
                    <a:pt x="1264655" y="515030"/>
                  </a:cubicBezTo>
                  <a:lnTo>
                    <a:pt x="1261916" y="512291"/>
                  </a:lnTo>
                  <a:cubicBezTo>
                    <a:pt x="1261916" y="512291"/>
                    <a:pt x="1263285" y="510921"/>
                    <a:pt x="1264655" y="510921"/>
                  </a:cubicBezTo>
                  <a:close/>
                  <a:moveTo>
                    <a:pt x="490742" y="508181"/>
                  </a:moveTo>
                  <a:cubicBezTo>
                    <a:pt x="490742" y="508181"/>
                    <a:pt x="492112" y="509551"/>
                    <a:pt x="492112" y="510921"/>
                  </a:cubicBezTo>
                  <a:lnTo>
                    <a:pt x="486632" y="510921"/>
                  </a:lnTo>
                  <a:cubicBezTo>
                    <a:pt x="488002" y="509551"/>
                    <a:pt x="489372" y="508181"/>
                    <a:pt x="490742" y="508181"/>
                  </a:cubicBezTo>
                  <a:close/>
                  <a:moveTo>
                    <a:pt x="1137268" y="506811"/>
                  </a:moveTo>
                  <a:cubicBezTo>
                    <a:pt x="1131789" y="509551"/>
                    <a:pt x="1133159" y="516400"/>
                    <a:pt x="1130419" y="521879"/>
                  </a:cubicBezTo>
                  <a:cubicBezTo>
                    <a:pt x="1133159" y="523249"/>
                    <a:pt x="1135898" y="523249"/>
                    <a:pt x="1138638" y="524618"/>
                  </a:cubicBezTo>
                  <a:cubicBezTo>
                    <a:pt x="1138638" y="510921"/>
                    <a:pt x="1137268" y="508181"/>
                    <a:pt x="1137268" y="506811"/>
                  </a:cubicBezTo>
                  <a:close/>
                  <a:moveTo>
                    <a:pt x="437321" y="499963"/>
                  </a:moveTo>
                  <a:lnTo>
                    <a:pt x="441431" y="499963"/>
                  </a:lnTo>
                  <a:cubicBezTo>
                    <a:pt x="441431" y="501333"/>
                    <a:pt x="441431" y="502702"/>
                    <a:pt x="440061" y="504072"/>
                  </a:cubicBezTo>
                  <a:cubicBezTo>
                    <a:pt x="438691" y="502702"/>
                    <a:pt x="437321" y="501333"/>
                    <a:pt x="437321" y="499963"/>
                  </a:cubicBezTo>
                  <a:close/>
                  <a:moveTo>
                    <a:pt x="359245" y="499963"/>
                  </a:moveTo>
                  <a:cubicBezTo>
                    <a:pt x="360615" y="501333"/>
                    <a:pt x="363354" y="499963"/>
                    <a:pt x="363354" y="504072"/>
                  </a:cubicBezTo>
                  <a:cubicBezTo>
                    <a:pt x="363354" y="506811"/>
                    <a:pt x="361984" y="508181"/>
                    <a:pt x="360615" y="509551"/>
                  </a:cubicBezTo>
                  <a:lnTo>
                    <a:pt x="355136" y="509551"/>
                  </a:lnTo>
                  <a:lnTo>
                    <a:pt x="352396" y="506811"/>
                  </a:lnTo>
                  <a:cubicBezTo>
                    <a:pt x="353766" y="504072"/>
                    <a:pt x="356506" y="501333"/>
                    <a:pt x="359245" y="499963"/>
                  </a:cubicBezTo>
                  <a:close/>
                  <a:moveTo>
                    <a:pt x="1272874" y="498593"/>
                  </a:moveTo>
                  <a:cubicBezTo>
                    <a:pt x="1274244" y="499963"/>
                    <a:pt x="1272874" y="502702"/>
                    <a:pt x="1272874" y="505442"/>
                  </a:cubicBezTo>
                  <a:cubicBezTo>
                    <a:pt x="1271504" y="505442"/>
                    <a:pt x="1271504" y="502702"/>
                    <a:pt x="1270134" y="499963"/>
                  </a:cubicBezTo>
                  <a:cubicBezTo>
                    <a:pt x="1270134" y="499963"/>
                    <a:pt x="1271504" y="498593"/>
                    <a:pt x="1272874" y="498593"/>
                  </a:cubicBezTo>
                  <a:close/>
                  <a:moveTo>
                    <a:pt x="429103" y="486265"/>
                  </a:moveTo>
                  <a:cubicBezTo>
                    <a:pt x="433212" y="486265"/>
                    <a:pt x="433212" y="487635"/>
                    <a:pt x="434582" y="487635"/>
                  </a:cubicBezTo>
                  <a:lnTo>
                    <a:pt x="434582" y="493114"/>
                  </a:lnTo>
                  <a:cubicBezTo>
                    <a:pt x="433212" y="494484"/>
                    <a:pt x="431842" y="495853"/>
                    <a:pt x="429103" y="495853"/>
                  </a:cubicBezTo>
                  <a:cubicBezTo>
                    <a:pt x="424994" y="495853"/>
                    <a:pt x="424994" y="494484"/>
                    <a:pt x="423624" y="494484"/>
                  </a:cubicBezTo>
                  <a:cubicBezTo>
                    <a:pt x="423624" y="494484"/>
                    <a:pt x="422254" y="494484"/>
                    <a:pt x="422254" y="491744"/>
                  </a:cubicBezTo>
                  <a:cubicBezTo>
                    <a:pt x="422254" y="487635"/>
                    <a:pt x="426363" y="486265"/>
                    <a:pt x="429103" y="486265"/>
                  </a:cubicBezTo>
                  <a:close/>
                  <a:moveTo>
                    <a:pt x="1205756" y="484895"/>
                  </a:moveTo>
                  <a:cubicBezTo>
                    <a:pt x="1204386" y="484895"/>
                    <a:pt x="1203016" y="483526"/>
                    <a:pt x="1203016" y="486265"/>
                  </a:cubicBezTo>
                  <a:cubicBezTo>
                    <a:pt x="1203016" y="483526"/>
                    <a:pt x="1205756" y="486265"/>
                    <a:pt x="1205756" y="484895"/>
                  </a:cubicBezTo>
                  <a:close/>
                  <a:moveTo>
                    <a:pt x="549641" y="482156"/>
                  </a:moveTo>
                  <a:cubicBezTo>
                    <a:pt x="552381" y="482156"/>
                    <a:pt x="555120" y="483526"/>
                    <a:pt x="557860" y="486265"/>
                  </a:cubicBezTo>
                  <a:lnTo>
                    <a:pt x="557860" y="490375"/>
                  </a:lnTo>
                  <a:lnTo>
                    <a:pt x="549641" y="490375"/>
                  </a:lnTo>
                  <a:cubicBezTo>
                    <a:pt x="548272" y="487635"/>
                    <a:pt x="548272" y="484895"/>
                    <a:pt x="549641" y="482156"/>
                  </a:cubicBezTo>
                  <a:close/>
                  <a:moveTo>
                    <a:pt x="1211235" y="479416"/>
                  </a:moveTo>
                  <a:lnTo>
                    <a:pt x="1216714" y="479416"/>
                  </a:lnTo>
                  <a:cubicBezTo>
                    <a:pt x="1216714" y="482156"/>
                    <a:pt x="1218084" y="486265"/>
                    <a:pt x="1216714" y="489005"/>
                  </a:cubicBezTo>
                  <a:cubicBezTo>
                    <a:pt x="1215344" y="489005"/>
                    <a:pt x="1212605" y="487635"/>
                    <a:pt x="1209865" y="486265"/>
                  </a:cubicBezTo>
                  <a:close/>
                  <a:moveTo>
                    <a:pt x="74335" y="475307"/>
                  </a:moveTo>
                  <a:cubicBezTo>
                    <a:pt x="74335" y="479416"/>
                    <a:pt x="78445" y="476677"/>
                    <a:pt x="78445" y="478047"/>
                  </a:cubicBezTo>
                  <a:cubicBezTo>
                    <a:pt x="77075" y="478047"/>
                    <a:pt x="74335" y="479416"/>
                    <a:pt x="74335" y="475307"/>
                  </a:cubicBezTo>
                  <a:close/>
                  <a:moveTo>
                    <a:pt x="349657" y="472568"/>
                  </a:moveTo>
                  <a:lnTo>
                    <a:pt x="355136" y="472568"/>
                  </a:lnTo>
                  <a:cubicBezTo>
                    <a:pt x="355136" y="472568"/>
                    <a:pt x="356506" y="473937"/>
                    <a:pt x="356506" y="476677"/>
                  </a:cubicBezTo>
                  <a:cubicBezTo>
                    <a:pt x="355136" y="476677"/>
                    <a:pt x="352396" y="478047"/>
                    <a:pt x="349657" y="476677"/>
                  </a:cubicBezTo>
                  <a:close/>
                  <a:moveTo>
                    <a:pt x="378422" y="469828"/>
                  </a:moveTo>
                  <a:cubicBezTo>
                    <a:pt x="378422" y="469828"/>
                    <a:pt x="379791" y="471198"/>
                    <a:pt x="379791" y="472568"/>
                  </a:cubicBezTo>
                  <a:lnTo>
                    <a:pt x="375682" y="472568"/>
                  </a:lnTo>
                  <a:close/>
                  <a:moveTo>
                    <a:pt x="1229042" y="467088"/>
                  </a:moveTo>
                  <a:lnTo>
                    <a:pt x="1233151" y="467088"/>
                  </a:lnTo>
                  <a:cubicBezTo>
                    <a:pt x="1233151" y="468458"/>
                    <a:pt x="1234521" y="469828"/>
                    <a:pt x="1234521" y="473937"/>
                  </a:cubicBezTo>
                  <a:cubicBezTo>
                    <a:pt x="1234521" y="476677"/>
                    <a:pt x="1229042" y="478047"/>
                    <a:pt x="1226302" y="478047"/>
                  </a:cubicBezTo>
                  <a:cubicBezTo>
                    <a:pt x="1224932" y="476677"/>
                    <a:pt x="1224932" y="476677"/>
                    <a:pt x="1224932" y="473937"/>
                  </a:cubicBezTo>
                  <a:cubicBezTo>
                    <a:pt x="1224932" y="469828"/>
                    <a:pt x="1227672" y="469828"/>
                    <a:pt x="1229042" y="467088"/>
                  </a:cubicBezTo>
                  <a:close/>
                  <a:moveTo>
                    <a:pt x="357875" y="457500"/>
                  </a:moveTo>
                  <a:lnTo>
                    <a:pt x="357875" y="465719"/>
                  </a:lnTo>
                  <a:cubicBezTo>
                    <a:pt x="356506" y="464349"/>
                    <a:pt x="355136" y="461610"/>
                    <a:pt x="352396" y="460240"/>
                  </a:cubicBezTo>
                  <a:cubicBezTo>
                    <a:pt x="353766" y="458870"/>
                    <a:pt x="356506" y="457500"/>
                    <a:pt x="357875" y="457500"/>
                  </a:cubicBezTo>
                  <a:close/>
                  <a:moveTo>
                    <a:pt x="389380" y="453391"/>
                  </a:moveTo>
                  <a:cubicBezTo>
                    <a:pt x="390749" y="453391"/>
                    <a:pt x="392119" y="453391"/>
                    <a:pt x="393489" y="454761"/>
                  </a:cubicBezTo>
                  <a:cubicBezTo>
                    <a:pt x="392119" y="457500"/>
                    <a:pt x="389380" y="457500"/>
                    <a:pt x="388010" y="457500"/>
                  </a:cubicBezTo>
                  <a:close/>
                  <a:moveTo>
                    <a:pt x="101730" y="446542"/>
                  </a:moveTo>
                  <a:cubicBezTo>
                    <a:pt x="103100" y="446542"/>
                    <a:pt x="104470" y="446542"/>
                    <a:pt x="105840" y="447912"/>
                  </a:cubicBezTo>
                  <a:cubicBezTo>
                    <a:pt x="105840" y="447912"/>
                    <a:pt x="105840" y="449282"/>
                    <a:pt x="104470" y="450651"/>
                  </a:cubicBezTo>
                  <a:cubicBezTo>
                    <a:pt x="103100" y="449282"/>
                    <a:pt x="101730" y="447912"/>
                    <a:pt x="101730" y="446542"/>
                  </a:cubicBezTo>
                  <a:close/>
                  <a:moveTo>
                    <a:pt x="1041385" y="427365"/>
                  </a:moveTo>
                  <a:cubicBezTo>
                    <a:pt x="1042755" y="427365"/>
                    <a:pt x="1044124" y="427365"/>
                    <a:pt x="1045494" y="428735"/>
                  </a:cubicBezTo>
                  <a:cubicBezTo>
                    <a:pt x="1045494" y="431475"/>
                    <a:pt x="1044124" y="431475"/>
                    <a:pt x="1044124" y="432845"/>
                  </a:cubicBezTo>
                  <a:cubicBezTo>
                    <a:pt x="1042755" y="432845"/>
                    <a:pt x="1041385" y="432845"/>
                    <a:pt x="1040015" y="431475"/>
                  </a:cubicBezTo>
                  <a:close/>
                  <a:moveTo>
                    <a:pt x="442800" y="420517"/>
                  </a:moveTo>
                  <a:lnTo>
                    <a:pt x="448279" y="421887"/>
                  </a:lnTo>
                  <a:cubicBezTo>
                    <a:pt x="446910" y="423256"/>
                    <a:pt x="445540" y="424626"/>
                    <a:pt x="442800" y="424626"/>
                  </a:cubicBezTo>
                  <a:close/>
                  <a:moveTo>
                    <a:pt x="368" y="399970"/>
                  </a:moveTo>
                  <a:lnTo>
                    <a:pt x="5847" y="401340"/>
                  </a:lnTo>
                  <a:lnTo>
                    <a:pt x="5847" y="409559"/>
                  </a:lnTo>
                  <a:lnTo>
                    <a:pt x="59" y="409559"/>
                  </a:lnTo>
                  <a:lnTo>
                    <a:pt x="62" y="409058"/>
                  </a:lnTo>
                  <a:lnTo>
                    <a:pt x="0" y="400339"/>
                  </a:lnTo>
                  <a:close/>
                  <a:moveTo>
                    <a:pt x="486632" y="364357"/>
                  </a:moveTo>
                  <a:cubicBezTo>
                    <a:pt x="488002" y="364357"/>
                    <a:pt x="490742" y="367096"/>
                    <a:pt x="493482" y="368466"/>
                  </a:cubicBezTo>
                  <a:cubicBezTo>
                    <a:pt x="492112" y="368466"/>
                    <a:pt x="489372" y="367096"/>
                    <a:pt x="486632" y="368466"/>
                  </a:cubicBezTo>
                  <a:cubicBezTo>
                    <a:pt x="485263" y="367096"/>
                    <a:pt x="485263" y="365726"/>
                    <a:pt x="486632" y="364357"/>
                  </a:cubicBezTo>
                  <a:close/>
                  <a:moveTo>
                    <a:pt x="319522" y="345180"/>
                  </a:moveTo>
                  <a:lnTo>
                    <a:pt x="325001" y="346550"/>
                  </a:lnTo>
                  <a:lnTo>
                    <a:pt x="323631" y="349289"/>
                  </a:lnTo>
                  <a:lnTo>
                    <a:pt x="319522" y="349289"/>
                  </a:lnTo>
                  <a:cubicBezTo>
                    <a:pt x="318152" y="347919"/>
                    <a:pt x="318152" y="346550"/>
                    <a:pt x="319522" y="345180"/>
                  </a:cubicBezTo>
                  <a:close/>
                  <a:moveTo>
                    <a:pt x="823593" y="319154"/>
                  </a:moveTo>
                  <a:cubicBezTo>
                    <a:pt x="823593" y="332852"/>
                    <a:pt x="822223" y="346550"/>
                    <a:pt x="820854" y="365726"/>
                  </a:cubicBezTo>
                  <a:cubicBezTo>
                    <a:pt x="833181" y="354768"/>
                    <a:pt x="842770" y="353399"/>
                    <a:pt x="842770" y="341071"/>
                  </a:cubicBezTo>
                  <a:cubicBezTo>
                    <a:pt x="842770" y="336961"/>
                    <a:pt x="829072" y="324634"/>
                    <a:pt x="823593" y="319154"/>
                  </a:cubicBezTo>
                  <a:close/>
                  <a:moveTo>
                    <a:pt x="1123570" y="146565"/>
                  </a:moveTo>
                  <a:cubicBezTo>
                    <a:pt x="1144117" y="146565"/>
                    <a:pt x="1146856" y="152044"/>
                    <a:pt x="1152335" y="176699"/>
                  </a:cubicBezTo>
                  <a:cubicBezTo>
                    <a:pt x="1152335" y="179439"/>
                    <a:pt x="1157814" y="180809"/>
                    <a:pt x="1157814" y="184918"/>
                  </a:cubicBezTo>
                  <a:cubicBezTo>
                    <a:pt x="1157814" y="187658"/>
                    <a:pt x="1149596" y="195876"/>
                    <a:pt x="1148226" y="201355"/>
                  </a:cubicBezTo>
                  <a:cubicBezTo>
                    <a:pt x="1146856" y="202725"/>
                    <a:pt x="1148226" y="205464"/>
                    <a:pt x="1148226" y="208204"/>
                  </a:cubicBezTo>
                  <a:lnTo>
                    <a:pt x="1148226" y="216423"/>
                  </a:lnTo>
                  <a:cubicBezTo>
                    <a:pt x="1157814" y="220532"/>
                    <a:pt x="1168772" y="224641"/>
                    <a:pt x="1179730" y="227381"/>
                  </a:cubicBezTo>
                  <a:cubicBezTo>
                    <a:pt x="1185209" y="228750"/>
                    <a:pt x="1194798" y="223271"/>
                    <a:pt x="1203016" y="230120"/>
                  </a:cubicBezTo>
                  <a:cubicBezTo>
                    <a:pt x="1211235" y="236969"/>
                    <a:pt x="1211235" y="245187"/>
                    <a:pt x="1215344" y="254776"/>
                  </a:cubicBezTo>
                  <a:cubicBezTo>
                    <a:pt x="1219453" y="262994"/>
                    <a:pt x="1226302" y="279431"/>
                    <a:pt x="1230412" y="289020"/>
                  </a:cubicBezTo>
                  <a:cubicBezTo>
                    <a:pt x="1233151" y="297238"/>
                    <a:pt x="1241370" y="304087"/>
                    <a:pt x="1242739" y="313675"/>
                  </a:cubicBezTo>
                  <a:cubicBezTo>
                    <a:pt x="1244109" y="317785"/>
                    <a:pt x="1241370" y="324634"/>
                    <a:pt x="1242739" y="330112"/>
                  </a:cubicBezTo>
                  <a:cubicBezTo>
                    <a:pt x="1242739" y="338331"/>
                    <a:pt x="1252327" y="389012"/>
                    <a:pt x="1252327" y="406819"/>
                  </a:cubicBezTo>
                  <a:cubicBezTo>
                    <a:pt x="1252327" y="409559"/>
                    <a:pt x="1253697" y="421887"/>
                    <a:pt x="1255067" y="430105"/>
                  </a:cubicBezTo>
                  <a:cubicBezTo>
                    <a:pt x="1255067" y="434214"/>
                    <a:pt x="1261916" y="439693"/>
                    <a:pt x="1261916" y="442433"/>
                  </a:cubicBezTo>
                  <a:cubicBezTo>
                    <a:pt x="1261916" y="449282"/>
                    <a:pt x="1249588" y="449282"/>
                    <a:pt x="1246849" y="457500"/>
                  </a:cubicBezTo>
                  <a:cubicBezTo>
                    <a:pt x="1245479" y="456130"/>
                    <a:pt x="1237260" y="441063"/>
                    <a:pt x="1237260" y="438323"/>
                  </a:cubicBezTo>
                  <a:cubicBezTo>
                    <a:pt x="1237260" y="435584"/>
                    <a:pt x="1240000" y="434214"/>
                    <a:pt x="1240000" y="430105"/>
                  </a:cubicBezTo>
                  <a:cubicBezTo>
                    <a:pt x="1240000" y="427365"/>
                    <a:pt x="1235890" y="417777"/>
                    <a:pt x="1235890" y="410928"/>
                  </a:cubicBezTo>
                  <a:lnTo>
                    <a:pt x="1235890" y="405449"/>
                  </a:lnTo>
                  <a:cubicBezTo>
                    <a:pt x="1235890" y="398600"/>
                    <a:pt x="1238630" y="389012"/>
                    <a:pt x="1235890" y="382163"/>
                  </a:cubicBezTo>
                  <a:cubicBezTo>
                    <a:pt x="1230412" y="365726"/>
                    <a:pt x="1220823" y="350659"/>
                    <a:pt x="1215344" y="334222"/>
                  </a:cubicBezTo>
                  <a:cubicBezTo>
                    <a:pt x="1211235" y="324634"/>
                    <a:pt x="1212605" y="313675"/>
                    <a:pt x="1209865" y="305457"/>
                  </a:cubicBezTo>
                  <a:cubicBezTo>
                    <a:pt x="1207125" y="295869"/>
                    <a:pt x="1200277" y="289020"/>
                    <a:pt x="1193428" y="280801"/>
                  </a:cubicBezTo>
                  <a:cubicBezTo>
                    <a:pt x="1190689" y="282171"/>
                    <a:pt x="1189319" y="286280"/>
                    <a:pt x="1189319" y="289020"/>
                  </a:cubicBezTo>
                  <a:lnTo>
                    <a:pt x="1207125" y="391752"/>
                  </a:lnTo>
                  <a:cubicBezTo>
                    <a:pt x="1207125" y="399970"/>
                    <a:pt x="1201647" y="402710"/>
                    <a:pt x="1201647" y="408189"/>
                  </a:cubicBezTo>
                  <a:cubicBezTo>
                    <a:pt x="1201647" y="410928"/>
                    <a:pt x="1204386" y="415038"/>
                    <a:pt x="1204386" y="419147"/>
                  </a:cubicBezTo>
                  <a:cubicBezTo>
                    <a:pt x="1204386" y="421887"/>
                    <a:pt x="1193428" y="431475"/>
                    <a:pt x="1193428" y="435584"/>
                  </a:cubicBezTo>
                  <a:cubicBezTo>
                    <a:pt x="1193428" y="438323"/>
                    <a:pt x="1200277" y="445172"/>
                    <a:pt x="1200277" y="449282"/>
                  </a:cubicBezTo>
                  <a:cubicBezTo>
                    <a:pt x="1200277" y="452021"/>
                    <a:pt x="1194798" y="464349"/>
                    <a:pt x="1189319" y="471198"/>
                  </a:cubicBezTo>
                  <a:cubicBezTo>
                    <a:pt x="1190689" y="472568"/>
                    <a:pt x="1194798" y="473937"/>
                    <a:pt x="1194798" y="476677"/>
                  </a:cubicBezTo>
                  <a:cubicBezTo>
                    <a:pt x="1194798" y="480786"/>
                    <a:pt x="1189319" y="483526"/>
                    <a:pt x="1189319" y="487635"/>
                  </a:cubicBezTo>
                  <a:cubicBezTo>
                    <a:pt x="1189319" y="490375"/>
                    <a:pt x="1192058" y="494484"/>
                    <a:pt x="1194798" y="497223"/>
                  </a:cubicBezTo>
                  <a:cubicBezTo>
                    <a:pt x="1196167" y="497223"/>
                    <a:pt x="1198907" y="494484"/>
                    <a:pt x="1200277" y="493114"/>
                  </a:cubicBezTo>
                  <a:lnTo>
                    <a:pt x="1203016" y="495853"/>
                  </a:lnTo>
                  <a:lnTo>
                    <a:pt x="1203016" y="501333"/>
                  </a:lnTo>
                  <a:cubicBezTo>
                    <a:pt x="1200277" y="501333"/>
                    <a:pt x="1197537" y="499963"/>
                    <a:pt x="1196167" y="497223"/>
                  </a:cubicBezTo>
                  <a:cubicBezTo>
                    <a:pt x="1189319" y="498593"/>
                    <a:pt x="1187949" y="509551"/>
                    <a:pt x="1182470" y="505442"/>
                  </a:cubicBezTo>
                  <a:cubicBezTo>
                    <a:pt x="1181100" y="513660"/>
                    <a:pt x="1179730" y="527358"/>
                    <a:pt x="1179730" y="530098"/>
                  </a:cubicBezTo>
                  <a:cubicBezTo>
                    <a:pt x="1179730" y="534207"/>
                    <a:pt x="1176991" y="530098"/>
                    <a:pt x="1175621" y="531467"/>
                  </a:cubicBezTo>
                  <a:cubicBezTo>
                    <a:pt x="1167402" y="553383"/>
                    <a:pt x="1159184" y="567081"/>
                    <a:pt x="1159184" y="588997"/>
                  </a:cubicBezTo>
                  <a:cubicBezTo>
                    <a:pt x="1159184" y="588997"/>
                    <a:pt x="1164663" y="599955"/>
                    <a:pt x="1167402" y="602695"/>
                  </a:cubicBezTo>
                  <a:cubicBezTo>
                    <a:pt x="1166033" y="602695"/>
                    <a:pt x="1164663" y="602695"/>
                    <a:pt x="1164663" y="605434"/>
                  </a:cubicBezTo>
                  <a:cubicBezTo>
                    <a:pt x="1164663" y="609544"/>
                    <a:pt x="1167402" y="613653"/>
                    <a:pt x="1168772" y="613653"/>
                  </a:cubicBezTo>
                  <a:lnTo>
                    <a:pt x="1168772" y="616392"/>
                  </a:lnTo>
                  <a:cubicBezTo>
                    <a:pt x="1168772" y="619132"/>
                    <a:pt x="1171512" y="624611"/>
                    <a:pt x="1171512" y="628720"/>
                  </a:cubicBezTo>
                  <a:cubicBezTo>
                    <a:pt x="1172882" y="634199"/>
                    <a:pt x="1171512" y="641048"/>
                    <a:pt x="1171512" y="649267"/>
                  </a:cubicBezTo>
                  <a:lnTo>
                    <a:pt x="1172749" y="649576"/>
                  </a:lnTo>
                  <a:lnTo>
                    <a:pt x="1168772" y="658855"/>
                  </a:lnTo>
                  <a:cubicBezTo>
                    <a:pt x="1168772" y="662964"/>
                    <a:pt x="1170142" y="661594"/>
                    <a:pt x="1171512" y="662964"/>
                  </a:cubicBezTo>
                  <a:cubicBezTo>
                    <a:pt x="1167402" y="664334"/>
                    <a:pt x="1161924" y="667074"/>
                    <a:pt x="1157814" y="669813"/>
                  </a:cubicBezTo>
                  <a:cubicBezTo>
                    <a:pt x="1157814" y="671183"/>
                    <a:pt x="1159184" y="673922"/>
                    <a:pt x="1160554" y="675292"/>
                  </a:cubicBezTo>
                  <a:lnTo>
                    <a:pt x="1156444" y="675292"/>
                  </a:lnTo>
                  <a:cubicBezTo>
                    <a:pt x="1156444" y="673922"/>
                    <a:pt x="1157814" y="673922"/>
                    <a:pt x="1157814" y="671183"/>
                  </a:cubicBezTo>
                  <a:cubicBezTo>
                    <a:pt x="1157814" y="667074"/>
                    <a:pt x="1152335" y="667074"/>
                    <a:pt x="1150966" y="667074"/>
                  </a:cubicBezTo>
                  <a:cubicBezTo>
                    <a:pt x="1142747" y="661594"/>
                    <a:pt x="1142747" y="653376"/>
                    <a:pt x="1140007" y="647897"/>
                  </a:cubicBezTo>
                  <a:cubicBezTo>
                    <a:pt x="1137268" y="649267"/>
                    <a:pt x="1135898" y="653376"/>
                    <a:pt x="1135898" y="656116"/>
                  </a:cubicBezTo>
                  <a:cubicBezTo>
                    <a:pt x="1133159" y="653376"/>
                    <a:pt x="1131104" y="652006"/>
                    <a:pt x="1129734" y="651835"/>
                  </a:cubicBezTo>
                  <a:lnTo>
                    <a:pt x="1127923" y="654400"/>
                  </a:lnTo>
                  <a:lnTo>
                    <a:pt x="1126310" y="650636"/>
                  </a:lnTo>
                  <a:cubicBezTo>
                    <a:pt x="1124940" y="650636"/>
                    <a:pt x="1123570" y="653376"/>
                    <a:pt x="1122201" y="654746"/>
                  </a:cubicBezTo>
                  <a:cubicBezTo>
                    <a:pt x="1119461" y="656116"/>
                    <a:pt x="1115352" y="656116"/>
                    <a:pt x="1112612" y="657485"/>
                  </a:cubicBezTo>
                  <a:lnTo>
                    <a:pt x="1112612" y="665704"/>
                  </a:lnTo>
                  <a:cubicBezTo>
                    <a:pt x="1112612" y="665704"/>
                    <a:pt x="1111243" y="667074"/>
                    <a:pt x="1115352" y="667074"/>
                  </a:cubicBezTo>
                  <a:cubicBezTo>
                    <a:pt x="1115352" y="667074"/>
                    <a:pt x="1122201" y="665704"/>
                    <a:pt x="1118091" y="661594"/>
                  </a:cubicBezTo>
                  <a:lnTo>
                    <a:pt x="1125964" y="667218"/>
                  </a:lnTo>
                  <a:lnTo>
                    <a:pt x="1123228" y="667930"/>
                  </a:lnTo>
                  <a:cubicBezTo>
                    <a:pt x="1120831" y="667759"/>
                    <a:pt x="1118776" y="667074"/>
                    <a:pt x="1116721" y="667074"/>
                  </a:cubicBezTo>
                  <a:cubicBezTo>
                    <a:pt x="1109873" y="667074"/>
                    <a:pt x="1111243" y="675292"/>
                    <a:pt x="1109873" y="678032"/>
                  </a:cubicBezTo>
                  <a:lnTo>
                    <a:pt x="1112612" y="680771"/>
                  </a:lnTo>
                  <a:cubicBezTo>
                    <a:pt x="1109873" y="683511"/>
                    <a:pt x="1109873" y="684880"/>
                    <a:pt x="1109873" y="687620"/>
                  </a:cubicBezTo>
                  <a:cubicBezTo>
                    <a:pt x="1109873" y="693099"/>
                    <a:pt x="1109873" y="695839"/>
                    <a:pt x="1118091" y="701317"/>
                  </a:cubicBezTo>
                  <a:cubicBezTo>
                    <a:pt x="1120831" y="694469"/>
                    <a:pt x="1115352" y="686250"/>
                    <a:pt x="1126310" y="684880"/>
                  </a:cubicBezTo>
                  <a:cubicBezTo>
                    <a:pt x="1127679" y="690359"/>
                    <a:pt x="1129049" y="698578"/>
                    <a:pt x="1129049" y="701317"/>
                  </a:cubicBezTo>
                  <a:cubicBezTo>
                    <a:pt x="1129049" y="705427"/>
                    <a:pt x="1126310" y="706797"/>
                    <a:pt x="1124940" y="708166"/>
                  </a:cubicBezTo>
                  <a:cubicBezTo>
                    <a:pt x="1129049" y="713645"/>
                    <a:pt x="1119461" y="727343"/>
                    <a:pt x="1119461" y="734192"/>
                  </a:cubicBezTo>
                  <a:cubicBezTo>
                    <a:pt x="1118091" y="746519"/>
                    <a:pt x="1120831" y="760217"/>
                    <a:pt x="1118091" y="773915"/>
                  </a:cubicBezTo>
                  <a:cubicBezTo>
                    <a:pt x="1116721" y="784873"/>
                    <a:pt x="1103024" y="787612"/>
                    <a:pt x="1097545" y="787612"/>
                  </a:cubicBezTo>
                  <a:cubicBezTo>
                    <a:pt x="1087956" y="787612"/>
                    <a:pt x="1085217" y="783503"/>
                    <a:pt x="1085217" y="776654"/>
                  </a:cubicBezTo>
                  <a:cubicBezTo>
                    <a:pt x="1085217" y="772545"/>
                    <a:pt x="1097545" y="728712"/>
                    <a:pt x="1097545" y="724603"/>
                  </a:cubicBezTo>
                  <a:cubicBezTo>
                    <a:pt x="1097545" y="721864"/>
                    <a:pt x="1093436" y="708166"/>
                    <a:pt x="1090696" y="699947"/>
                  </a:cubicBezTo>
                  <a:cubicBezTo>
                    <a:pt x="1090696" y="698578"/>
                    <a:pt x="1087956" y="697208"/>
                    <a:pt x="1085217" y="697208"/>
                  </a:cubicBezTo>
                  <a:cubicBezTo>
                    <a:pt x="1086587" y="695839"/>
                    <a:pt x="1090696" y="697208"/>
                    <a:pt x="1090696" y="693099"/>
                  </a:cubicBezTo>
                  <a:cubicBezTo>
                    <a:pt x="1090696" y="690359"/>
                    <a:pt x="1089326" y="688989"/>
                    <a:pt x="1087956" y="687620"/>
                  </a:cubicBezTo>
                  <a:cubicBezTo>
                    <a:pt x="1087956" y="680771"/>
                    <a:pt x="1083847" y="669813"/>
                    <a:pt x="1083847" y="665704"/>
                  </a:cubicBezTo>
                  <a:cubicBezTo>
                    <a:pt x="1083847" y="654746"/>
                    <a:pt x="1072889" y="654746"/>
                    <a:pt x="1072889" y="650636"/>
                  </a:cubicBezTo>
                  <a:cubicBezTo>
                    <a:pt x="1072889" y="646527"/>
                    <a:pt x="1076998" y="645157"/>
                    <a:pt x="1078368" y="642418"/>
                  </a:cubicBezTo>
                  <a:cubicBezTo>
                    <a:pt x="1078368" y="639678"/>
                    <a:pt x="1076998" y="635569"/>
                    <a:pt x="1076998" y="632829"/>
                  </a:cubicBezTo>
                  <a:lnTo>
                    <a:pt x="1076998" y="597216"/>
                  </a:lnTo>
                  <a:cubicBezTo>
                    <a:pt x="1078368" y="595846"/>
                    <a:pt x="1081108" y="594476"/>
                    <a:pt x="1081108" y="590367"/>
                  </a:cubicBezTo>
                  <a:cubicBezTo>
                    <a:pt x="1081108" y="587628"/>
                    <a:pt x="1078368" y="588997"/>
                    <a:pt x="1078368" y="586258"/>
                  </a:cubicBezTo>
                  <a:cubicBezTo>
                    <a:pt x="1078368" y="582148"/>
                    <a:pt x="1081108" y="580779"/>
                    <a:pt x="1081108" y="578039"/>
                  </a:cubicBezTo>
                  <a:cubicBezTo>
                    <a:pt x="1081108" y="573930"/>
                    <a:pt x="1079738" y="571190"/>
                    <a:pt x="1079738" y="536946"/>
                  </a:cubicBezTo>
                  <a:cubicBezTo>
                    <a:pt x="1078368" y="535576"/>
                    <a:pt x="1075629" y="535576"/>
                    <a:pt x="1072889" y="534207"/>
                  </a:cubicBezTo>
                  <a:lnTo>
                    <a:pt x="1072889" y="531467"/>
                  </a:lnTo>
                  <a:cubicBezTo>
                    <a:pt x="1079738" y="530098"/>
                    <a:pt x="1079738" y="528728"/>
                    <a:pt x="1079738" y="525988"/>
                  </a:cubicBezTo>
                  <a:cubicBezTo>
                    <a:pt x="1079738" y="523249"/>
                    <a:pt x="1076998" y="520509"/>
                    <a:pt x="1076998" y="519139"/>
                  </a:cubicBezTo>
                  <a:cubicBezTo>
                    <a:pt x="1078368" y="517770"/>
                    <a:pt x="1078368" y="519139"/>
                    <a:pt x="1078368" y="515030"/>
                  </a:cubicBezTo>
                  <a:cubicBezTo>
                    <a:pt x="1078368" y="512291"/>
                    <a:pt x="1071520" y="505442"/>
                    <a:pt x="1070150" y="501333"/>
                  </a:cubicBezTo>
                  <a:cubicBezTo>
                    <a:pt x="1068780" y="497223"/>
                    <a:pt x="1070150" y="491744"/>
                    <a:pt x="1070150" y="484895"/>
                  </a:cubicBezTo>
                  <a:cubicBezTo>
                    <a:pt x="1059192" y="489005"/>
                    <a:pt x="1045494" y="493114"/>
                    <a:pt x="1042755" y="493114"/>
                  </a:cubicBezTo>
                  <a:cubicBezTo>
                    <a:pt x="1035906" y="493114"/>
                    <a:pt x="1034536" y="484895"/>
                    <a:pt x="1034536" y="483526"/>
                  </a:cubicBezTo>
                  <a:cubicBezTo>
                    <a:pt x="1034536" y="480786"/>
                    <a:pt x="1035906" y="479416"/>
                    <a:pt x="1037275" y="478047"/>
                  </a:cubicBezTo>
                  <a:cubicBezTo>
                    <a:pt x="1044124" y="476677"/>
                    <a:pt x="1053713" y="472568"/>
                    <a:pt x="1056452" y="472568"/>
                  </a:cubicBezTo>
                  <a:cubicBezTo>
                    <a:pt x="1060561" y="472568"/>
                    <a:pt x="1060561" y="473937"/>
                    <a:pt x="1066040" y="480786"/>
                  </a:cubicBezTo>
                  <a:lnTo>
                    <a:pt x="1070150" y="480786"/>
                  </a:lnTo>
                  <a:cubicBezTo>
                    <a:pt x="1066040" y="480786"/>
                    <a:pt x="1070150" y="476677"/>
                    <a:pt x="1070150" y="473937"/>
                  </a:cubicBezTo>
                  <a:cubicBezTo>
                    <a:pt x="1070150" y="472568"/>
                    <a:pt x="1070150" y="469828"/>
                    <a:pt x="1071520" y="467088"/>
                  </a:cubicBezTo>
                  <a:cubicBezTo>
                    <a:pt x="1070150" y="464349"/>
                    <a:pt x="1076998" y="443803"/>
                    <a:pt x="1076998" y="439693"/>
                  </a:cubicBezTo>
                  <a:cubicBezTo>
                    <a:pt x="1076998" y="436954"/>
                    <a:pt x="1070150" y="412298"/>
                    <a:pt x="1070150" y="408189"/>
                  </a:cubicBezTo>
                  <a:cubicBezTo>
                    <a:pt x="1070150" y="405449"/>
                    <a:pt x="1079738" y="382163"/>
                    <a:pt x="1079738" y="379424"/>
                  </a:cubicBezTo>
                  <a:cubicBezTo>
                    <a:pt x="1079738" y="367096"/>
                    <a:pt x="1074259" y="347919"/>
                    <a:pt x="1070150" y="336961"/>
                  </a:cubicBezTo>
                  <a:cubicBezTo>
                    <a:pt x="1064671" y="345180"/>
                    <a:pt x="1059192" y="356138"/>
                    <a:pt x="1052343" y="365726"/>
                  </a:cubicBezTo>
                  <a:cubicBezTo>
                    <a:pt x="1031796" y="365726"/>
                    <a:pt x="1030427" y="356138"/>
                    <a:pt x="1030427" y="342440"/>
                  </a:cubicBezTo>
                  <a:lnTo>
                    <a:pt x="1030427" y="334222"/>
                  </a:lnTo>
                  <a:cubicBezTo>
                    <a:pt x="1031796" y="327373"/>
                    <a:pt x="1035906" y="319154"/>
                    <a:pt x="1035906" y="312306"/>
                  </a:cubicBezTo>
                  <a:cubicBezTo>
                    <a:pt x="1035906" y="305457"/>
                    <a:pt x="1037275" y="297238"/>
                    <a:pt x="1038645" y="290389"/>
                  </a:cubicBezTo>
                  <a:lnTo>
                    <a:pt x="1038645" y="260255"/>
                  </a:lnTo>
                  <a:cubicBezTo>
                    <a:pt x="1041385" y="252036"/>
                    <a:pt x="1042755" y="242448"/>
                    <a:pt x="1049603" y="235599"/>
                  </a:cubicBezTo>
                  <a:cubicBezTo>
                    <a:pt x="1052343" y="232859"/>
                    <a:pt x="1059192" y="235599"/>
                    <a:pt x="1064671" y="232859"/>
                  </a:cubicBezTo>
                  <a:cubicBezTo>
                    <a:pt x="1068780" y="231490"/>
                    <a:pt x="1071520" y="224641"/>
                    <a:pt x="1074259" y="220532"/>
                  </a:cubicBezTo>
                  <a:cubicBezTo>
                    <a:pt x="1076998" y="223271"/>
                    <a:pt x="1082478" y="228750"/>
                    <a:pt x="1085217" y="228750"/>
                  </a:cubicBezTo>
                  <a:cubicBezTo>
                    <a:pt x="1098915" y="228750"/>
                    <a:pt x="1104394" y="220532"/>
                    <a:pt x="1104394" y="212313"/>
                  </a:cubicBezTo>
                  <a:cubicBezTo>
                    <a:pt x="1104394" y="191767"/>
                    <a:pt x="1093436" y="201355"/>
                    <a:pt x="1093436" y="183548"/>
                  </a:cubicBezTo>
                  <a:cubicBezTo>
                    <a:pt x="1093436" y="179439"/>
                    <a:pt x="1097545" y="179439"/>
                    <a:pt x="1097545" y="171220"/>
                  </a:cubicBezTo>
                  <a:cubicBezTo>
                    <a:pt x="1104394" y="146565"/>
                    <a:pt x="1109873" y="146565"/>
                    <a:pt x="1123570" y="146565"/>
                  </a:cubicBezTo>
                  <a:close/>
                  <a:moveTo>
                    <a:pt x="720861" y="79447"/>
                  </a:moveTo>
                  <a:cubicBezTo>
                    <a:pt x="755105" y="79447"/>
                    <a:pt x="763324" y="127388"/>
                    <a:pt x="763324" y="143825"/>
                  </a:cubicBezTo>
                  <a:cubicBezTo>
                    <a:pt x="763324" y="146565"/>
                    <a:pt x="756475" y="173960"/>
                    <a:pt x="756475" y="178069"/>
                  </a:cubicBezTo>
                  <a:cubicBezTo>
                    <a:pt x="756475" y="180809"/>
                    <a:pt x="786610" y="187658"/>
                    <a:pt x="797568" y="197246"/>
                  </a:cubicBezTo>
                  <a:cubicBezTo>
                    <a:pt x="807156" y="206834"/>
                    <a:pt x="827703" y="206834"/>
                    <a:pt x="838661" y="223271"/>
                  </a:cubicBezTo>
                  <a:cubicBezTo>
                    <a:pt x="848249" y="234229"/>
                    <a:pt x="845509" y="252036"/>
                    <a:pt x="852358" y="265734"/>
                  </a:cubicBezTo>
                  <a:cubicBezTo>
                    <a:pt x="853728" y="268473"/>
                    <a:pt x="857837" y="271213"/>
                    <a:pt x="860577" y="276692"/>
                  </a:cubicBezTo>
                  <a:cubicBezTo>
                    <a:pt x="868795" y="290389"/>
                    <a:pt x="874274" y="312306"/>
                    <a:pt x="878384" y="327373"/>
                  </a:cubicBezTo>
                  <a:cubicBezTo>
                    <a:pt x="881123" y="338331"/>
                    <a:pt x="890711" y="357508"/>
                    <a:pt x="890711" y="361617"/>
                  </a:cubicBezTo>
                  <a:cubicBezTo>
                    <a:pt x="890711" y="406819"/>
                    <a:pt x="823593" y="397231"/>
                    <a:pt x="823593" y="410928"/>
                  </a:cubicBezTo>
                  <a:cubicBezTo>
                    <a:pt x="823593" y="415038"/>
                    <a:pt x="831812" y="428735"/>
                    <a:pt x="833181" y="436954"/>
                  </a:cubicBezTo>
                  <a:cubicBezTo>
                    <a:pt x="834551" y="515030"/>
                    <a:pt x="834551" y="528728"/>
                    <a:pt x="833181" y="541056"/>
                  </a:cubicBezTo>
                  <a:cubicBezTo>
                    <a:pt x="833181" y="545165"/>
                    <a:pt x="831812" y="552014"/>
                    <a:pt x="831812" y="556123"/>
                  </a:cubicBezTo>
                  <a:cubicBezTo>
                    <a:pt x="831812" y="558863"/>
                    <a:pt x="834551" y="556123"/>
                    <a:pt x="834551" y="558863"/>
                  </a:cubicBezTo>
                  <a:cubicBezTo>
                    <a:pt x="834551" y="562971"/>
                    <a:pt x="831812" y="562971"/>
                    <a:pt x="831812" y="567081"/>
                  </a:cubicBezTo>
                  <a:cubicBezTo>
                    <a:pt x="831812" y="569821"/>
                    <a:pt x="833181" y="579409"/>
                    <a:pt x="834551" y="584888"/>
                  </a:cubicBezTo>
                  <a:cubicBezTo>
                    <a:pt x="834551" y="586258"/>
                    <a:pt x="833181" y="587628"/>
                    <a:pt x="834551" y="609544"/>
                  </a:cubicBezTo>
                  <a:cubicBezTo>
                    <a:pt x="831812" y="628720"/>
                    <a:pt x="824963" y="664334"/>
                    <a:pt x="824963" y="668443"/>
                  </a:cubicBezTo>
                  <a:cubicBezTo>
                    <a:pt x="824963" y="684880"/>
                    <a:pt x="834551" y="679401"/>
                    <a:pt x="834551" y="688989"/>
                  </a:cubicBezTo>
                  <a:cubicBezTo>
                    <a:pt x="834551" y="691729"/>
                    <a:pt x="833181" y="693099"/>
                    <a:pt x="831812" y="694469"/>
                  </a:cubicBezTo>
                  <a:cubicBezTo>
                    <a:pt x="833181" y="695839"/>
                    <a:pt x="835921" y="695839"/>
                    <a:pt x="837291" y="697208"/>
                  </a:cubicBezTo>
                  <a:cubicBezTo>
                    <a:pt x="830442" y="694469"/>
                    <a:pt x="819484" y="699947"/>
                    <a:pt x="816744" y="706797"/>
                  </a:cubicBezTo>
                  <a:cubicBezTo>
                    <a:pt x="815375" y="708166"/>
                    <a:pt x="814005" y="713645"/>
                    <a:pt x="809896" y="716385"/>
                  </a:cubicBezTo>
                  <a:cubicBezTo>
                    <a:pt x="804416" y="719124"/>
                    <a:pt x="798938" y="719124"/>
                    <a:pt x="793458" y="717754"/>
                  </a:cubicBezTo>
                  <a:cubicBezTo>
                    <a:pt x="792089" y="719124"/>
                    <a:pt x="790719" y="721864"/>
                    <a:pt x="787980" y="721864"/>
                  </a:cubicBezTo>
                  <a:cubicBezTo>
                    <a:pt x="786610" y="720494"/>
                    <a:pt x="787980" y="717754"/>
                    <a:pt x="786610" y="716385"/>
                  </a:cubicBezTo>
                  <a:cubicBezTo>
                    <a:pt x="783870" y="712275"/>
                    <a:pt x="778391" y="709536"/>
                    <a:pt x="772912" y="706797"/>
                  </a:cubicBezTo>
                  <a:cubicBezTo>
                    <a:pt x="772912" y="708166"/>
                    <a:pt x="771542" y="710906"/>
                    <a:pt x="770173" y="712275"/>
                  </a:cubicBezTo>
                  <a:cubicBezTo>
                    <a:pt x="772912" y="715015"/>
                    <a:pt x="775652" y="716385"/>
                    <a:pt x="778391" y="719124"/>
                  </a:cubicBezTo>
                  <a:cubicBezTo>
                    <a:pt x="775652" y="721864"/>
                    <a:pt x="768803" y="723234"/>
                    <a:pt x="766063" y="723234"/>
                  </a:cubicBezTo>
                  <a:cubicBezTo>
                    <a:pt x="761954" y="723234"/>
                    <a:pt x="757845" y="719124"/>
                    <a:pt x="755105" y="719124"/>
                  </a:cubicBezTo>
                  <a:cubicBezTo>
                    <a:pt x="750996" y="719124"/>
                    <a:pt x="740038" y="723234"/>
                    <a:pt x="737298" y="723234"/>
                  </a:cubicBezTo>
                  <a:cubicBezTo>
                    <a:pt x="733189" y="723234"/>
                    <a:pt x="730450" y="719124"/>
                    <a:pt x="726340" y="717754"/>
                  </a:cubicBezTo>
                  <a:cubicBezTo>
                    <a:pt x="724970" y="719124"/>
                    <a:pt x="724970" y="717754"/>
                    <a:pt x="724970" y="721864"/>
                  </a:cubicBezTo>
                  <a:cubicBezTo>
                    <a:pt x="724970" y="724603"/>
                    <a:pt x="729080" y="758847"/>
                    <a:pt x="729080" y="761587"/>
                  </a:cubicBezTo>
                  <a:cubicBezTo>
                    <a:pt x="729080" y="765696"/>
                    <a:pt x="724970" y="780763"/>
                    <a:pt x="723601" y="790352"/>
                  </a:cubicBezTo>
                  <a:cubicBezTo>
                    <a:pt x="722231" y="798570"/>
                    <a:pt x="723601" y="815007"/>
                    <a:pt x="723601" y="819117"/>
                  </a:cubicBezTo>
                  <a:cubicBezTo>
                    <a:pt x="723601" y="839663"/>
                    <a:pt x="719492" y="847882"/>
                    <a:pt x="731819" y="875277"/>
                  </a:cubicBezTo>
                  <a:cubicBezTo>
                    <a:pt x="734559" y="882126"/>
                    <a:pt x="746887" y="894453"/>
                    <a:pt x="746887" y="897193"/>
                  </a:cubicBezTo>
                  <a:cubicBezTo>
                    <a:pt x="746887" y="901302"/>
                    <a:pt x="742777" y="912260"/>
                    <a:pt x="741408" y="919109"/>
                  </a:cubicBezTo>
                  <a:cubicBezTo>
                    <a:pt x="740038" y="917739"/>
                    <a:pt x="738668" y="916370"/>
                    <a:pt x="737298" y="916370"/>
                  </a:cubicBezTo>
                  <a:cubicBezTo>
                    <a:pt x="735929" y="917739"/>
                    <a:pt x="737298" y="919109"/>
                    <a:pt x="737298" y="921849"/>
                  </a:cubicBezTo>
                  <a:lnTo>
                    <a:pt x="737632" y="922984"/>
                  </a:lnTo>
                  <a:lnTo>
                    <a:pt x="731819" y="919109"/>
                  </a:lnTo>
                  <a:cubicBezTo>
                    <a:pt x="727710" y="923219"/>
                    <a:pt x="727025" y="922876"/>
                    <a:pt x="726512" y="922362"/>
                  </a:cubicBezTo>
                  <a:lnTo>
                    <a:pt x="723132" y="924120"/>
                  </a:lnTo>
                  <a:lnTo>
                    <a:pt x="720861" y="921849"/>
                  </a:lnTo>
                  <a:cubicBezTo>
                    <a:pt x="718122" y="921849"/>
                    <a:pt x="715382" y="924588"/>
                    <a:pt x="715382" y="923218"/>
                  </a:cubicBezTo>
                  <a:cubicBezTo>
                    <a:pt x="715382" y="923218"/>
                    <a:pt x="715382" y="921849"/>
                    <a:pt x="714012" y="920479"/>
                  </a:cubicBezTo>
                  <a:lnTo>
                    <a:pt x="711578" y="922914"/>
                  </a:lnTo>
                  <a:lnTo>
                    <a:pt x="712643" y="917739"/>
                  </a:lnTo>
                  <a:lnTo>
                    <a:pt x="703054" y="927328"/>
                  </a:lnTo>
                  <a:lnTo>
                    <a:pt x="703054" y="923218"/>
                  </a:lnTo>
                  <a:cubicBezTo>
                    <a:pt x="704424" y="924588"/>
                    <a:pt x="707164" y="921849"/>
                    <a:pt x="708534" y="920479"/>
                  </a:cubicBezTo>
                  <a:cubicBezTo>
                    <a:pt x="708534" y="919109"/>
                    <a:pt x="708534" y="917739"/>
                    <a:pt x="707164" y="916370"/>
                  </a:cubicBezTo>
                  <a:lnTo>
                    <a:pt x="701685" y="917739"/>
                  </a:lnTo>
                  <a:cubicBezTo>
                    <a:pt x="701685" y="919109"/>
                    <a:pt x="703054" y="920479"/>
                    <a:pt x="705794" y="919109"/>
                  </a:cubicBezTo>
                  <a:cubicBezTo>
                    <a:pt x="704424" y="919109"/>
                    <a:pt x="700315" y="917739"/>
                    <a:pt x="700315" y="924588"/>
                  </a:cubicBezTo>
                  <a:cubicBezTo>
                    <a:pt x="700315" y="924588"/>
                    <a:pt x="698945" y="923218"/>
                    <a:pt x="697575" y="923218"/>
                  </a:cubicBezTo>
                  <a:cubicBezTo>
                    <a:pt x="697575" y="921849"/>
                    <a:pt x="700315" y="917739"/>
                    <a:pt x="700315" y="916370"/>
                  </a:cubicBezTo>
                  <a:lnTo>
                    <a:pt x="694973" y="917705"/>
                  </a:lnTo>
                  <a:lnTo>
                    <a:pt x="695350" y="906268"/>
                  </a:lnTo>
                  <a:cubicBezTo>
                    <a:pt x="696891" y="900960"/>
                    <a:pt x="698945" y="896508"/>
                    <a:pt x="698945" y="895823"/>
                  </a:cubicBezTo>
                  <a:cubicBezTo>
                    <a:pt x="698945" y="891714"/>
                    <a:pt x="694836" y="873907"/>
                    <a:pt x="693466" y="862949"/>
                  </a:cubicBezTo>
                  <a:cubicBezTo>
                    <a:pt x="692096" y="857470"/>
                    <a:pt x="694836" y="846512"/>
                    <a:pt x="694836" y="843772"/>
                  </a:cubicBezTo>
                  <a:cubicBezTo>
                    <a:pt x="694836" y="839663"/>
                    <a:pt x="690727" y="820487"/>
                    <a:pt x="686617" y="808159"/>
                  </a:cubicBezTo>
                  <a:cubicBezTo>
                    <a:pt x="686617" y="806789"/>
                    <a:pt x="685247" y="804050"/>
                    <a:pt x="683878" y="802680"/>
                  </a:cubicBezTo>
                  <a:cubicBezTo>
                    <a:pt x="681138" y="802680"/>
                    <a:pt x="678399" y="804050"/>
                    <a:pt x="675659" y="802680"/>
                  </a:cubicBezTo>
                  <a:cubicBezTo>
                    <a:pt x="672920" y="801310"/>
                    <a:pt x="668811" y="795831"/>
                    <a:pt x="668811" y="793091"/>
                  </a:cubicBezTo>
                  <a:cubicBezTo>
                    <a:pt x="668811" y="784873"/>
                    <a:pt x="678399" y="784873"/>
                    <a:pt x="678399" y="782133"/>
                  </a:cubicBezTo>
                  <a:cubicBezTo>
                    <a:pt x="678399" y="778024"/>
                    <a:pt x="672920" y="771175"/>
                    <a:pt x="672920" y="768435"/>
                  </a:cubicBezTo>
                  <a:lnTo>
                    <a:pt x="672920" y="727343"/>
                  </a:lnTo>
                  <a:cubicBezTo>
                    <a:pt x="671550" y="725973"/>
                    <a:pt x="670180" y="727343"/>
                    <a:pt x="670180" y="723234"/>
                  </a:cubicBezTo>
                  <a:cubicBezTo>
                    <a:pt x="670180" y="720494"/>
                    <a:pt x="672920" y="713645"/>
                    <a:pt x="674289" y="708166"/>
                  </a:cubicBezTo>
                  <a:lnTo>
                    <a:pt x="674289" y="690359"/>
                  </a:lnTo>
                  <a:cubicBezTo>
                    <a:pt x="672920" y="688989"/>
                    <a:pt x="663331" y="690359"/>
                    <a:pt x="663331" y="686250"/>
                  </a:cubicBezTo>
                  <a:cubicBezTo>
                    <a:pt x="663331" y="682141"/>
                    <a:pt x="664701" y="679401"/>
                    <a:pt x="664701" y="675292"/>
                  </a:cubicBezTo>
                  <a:cubicBezTo>
                    <a:pt x="667441" y="675292"/>
                    <a:pt x="670180" y="676662"/>
                    <a:pt x="675659" y="675292"/>
                  </a:cubicBezTo>
                  <a:cubicBezTo>
                    <a:pt x="675659" y="668443"/>
                    <a:pt x="677029" y="657485"/>
                    <a:pt x="677029" y="654746"/>
                  </a:cubicBezTo>
                  <a:cubicBezTo>
                    <a:pt x="677029" y="650636"/>
                    <a:pt x="671550" y="650636"/>
                    <a:pt x="671550" y="647897"/>
                  </a:cubicBezTo>
                  <a:cubicBezTo>
                    <a:pt x="671550" y="643788"/>
                    <a:pt x="677029" y="639678"/>
                    <a:pt x="677029" y="635569"/>
                  </a:cubicBezTo>
                  <a:cubicBezTo>
                    <a:pt x="677029" y="632829"/>
                    <a:pt x="659222" y="601325"/>
                    <a:pt x="655113" y="584888"/>
                  </a:cubicBezTo>
                  <a:cubicBezTo>
                    <a:pt x="649634" y="568451"/>
                    <a:pt x="649634" y="550644"/>
                    <a:pt x="649634" y="534207"/>
                  </a:cubicBezTo>
                  <a:cubicBezTo>
                    <a:pt x="646894" y="508181"/>
                    <a:pt x="648264" y="501333"/>
                    <a:pt x="649634" y="494484"/>
                  </a:cubicBezTo>
                  <a:cubicBezTo>
                    <a:pt x="646894" y="493114"/>
                    <a:pt x="644155" y="494484"/>
                    <a:pt x="641415" y="491744"/>
                  </a:cubicBezTo>
                  <a:cubicBezTo>
                    <a:pt x="644155" y="490375"/>
                    <a:pt x="646894" y="490375"/>
                    <a:pt x="648264" y="487635"/>
                  </a:cubicBezTo>
                  <a:cubicBezTo>
                    <a:pt x="651004" y="467088"/>
                    <a:pt x="666071" y="446542"/>
                    <a:pt x="670180" y="425995"/>
                  </a:cubicBezTo>
                  <a:lnTo>
                    <a:pt x="670180" y="375315"/>
                  </a:lnTo>
                  <a:cubicBezTo>
                    <a:pt x="668811" y="368466"/>
                    <a:pt x="668811" y="358877"/>
                    <a:pt x="667441" y="350659"/>
                  </a:cubicBezTo>
                  <a:cubicBezTo>
                    <a:pt x="667441" y="347919"/>
                    <a:pt x="661962" y="343810"/>
                    <a:pt x="660592" y="339701"/>
                  </a:cubicBezTo>
                  <a:cubicBezTo>
                    <a:pt x="657852" y="332852"/>
                    <a:pt x="656483" y="324634"/>
                    <a:pt x="655113" y="317785"/>
                  </a:cubicBezTo>
                  <a:cubicBezTo>
                    <a:pt x="645524" y="334222"/>
                    <a:pt x="644155" y="356138"/>
                    <a:pt x="634566" y="373945"/>
                  </a:cubicBezTo>
                  <a:cubicBezTo>
                    <a:pt x="624978" y="391752"/>
                    <a:pt x="611281" y="408189"/>
                    <a:pt x="603062" y="427365"/>
                  </a:cubicBezTo>
                  <a:cubicBezTo>
                    <a:pt x="596213" y="442433"/>
                    <a:pt x="586625" y="458870"/>
                    <a:pt x="585255" y="476677"/>
                  </a:cubicBezTo>
                  <a:cubicBezTo>
                    <a:pt x="581146" y="504072"/>
                    <a:pt x="586625" y="508181"/>
                    <a:pt x="585255" y="510921"/>
                  </a:cubicBezTo>
                  <a:cubicBezTo>
                    <a:pt x="577036" y="506811"/>
                    <a:pt x="582516" y="499963"/>
                    <a:pt x="579776" y="495853"/>
                  </a:cubicBezTo>
                  <a:cubicBezTo>
                    <a:pt x="571558" y="501333"/>
                    <a:pt x="566078" y="515030"/>
                    <a:pt x="567448" y="525988"/>
                  </a:cubicBezTo>
                  <a:cubicBezTo>
                    <a:pt x="546902" y="521879"/>
                    <a:pt x="566078" y="505442"/>
                    <a:pt x="555120" y="498593"/>
                  </a:cubicBezTo>
                  <a:lnTo>
                    <a:pt x="560600" y="498593"/>
                  </a:lnTo>
                  <a:cubicBezTo>
                    <a:pt x="559230" y="483526"/>
                    <a:pt x="572927" y="461610"/>
                    <a:pt x="577036" y="447912"/>
                  </a:cubicBezTo>
                  <a:cubicBezTo>
                    <a:pt x="585255" y="419147"/>
                    <a:pt x="596213" y="383533"/>
                    <a:pt x="598953" y="356138"/>
                  </a:cubicBezTo>
                  <a:cubicBezTo>
                    <a:pt x="607171" y="294499"/>
                    <a:pt x="619499" y="317785"/>
                    <a:pt x="619499" y="272583"/>
                  </a:cubicBezTo>
                  <a:cubicBezTo>
                    <a:pt x="619499" y="269843"/>
                    <a:pt x="616759" y="256146"/>
                    <a:pt x="616759" y="253406"/>
                  </a:cubicBezTo>
                  <a:cubicBezTo>
                    <a:pt x="616759" y="249297"/>
                    <a:pt x="618129" y="241078"/>
                    <a:pt x="618129" y="234229"/>
                  </a:cubicBezTo>
                  <a:cubicBezTo>
                    <a:pt x="619499" y="228750"/>
                    <a:pt x="618129" y="216423"/>
                    <a:pt x="629087" y="210943"/>
                  </a:cubicBezTo>
                  <a:cubicBezTo>
                    <a:pt x="635936" y="206834"/>
                    <a:pt x="646894" y="205464"/>
                    <a:pt x="656483" y="204095"/>
                  </a:cubicBezTo>
                  <a:cubicBezTo>
                    <a:pt x="663331" y="202725"/>
                    <a:pt x="689357" y="187658"/>
                    <a:pt x="689357" y="183548"/>
                  </a:cubicBezTo>
                  <a:cubicBezTo>
                    <a:pt x="689357" y="179439"/>
                    <a:pt x="678399" y="168481"/>
                    <a:pt x="675659" y="160262"/>
                  </a:cubicBezTo>
                  <a:cubicBezTo>
                    <a:pt x="672920" y="152044"/>
                    <a:pt x="672920" y="136976"/>
                    <a:pt x="672920" y="132867"/>
                  </a:cubicBezTo>
                  <a:cubicBezTo>
                    <a:pt x="672920" y="104102"/>
                    <a:pt x="689357" y="79447"/>
                    <a:pt x="720861" y="79447"/>
                  </a:cubicBezTo>
                  <a:close/>
                  <a:moveTo>
                    <a:pt x="198983" y="0"/>
                  </a:moveTo>
                  <a:cubicBezTo>
                    <a:pt x="205832" y="0"/>
                    <a:pt x="208572" y="0"/>
                    <a:pt x="222269" y="5479"/>
                  </a:cubicBezTo>
                  <a:cubicBezTo>
                    <a:pt x="240076" y="13698"/>
                    <a:pt x="238706" y="34244"/>
                    <a:pt x="238706" y="43833"/>
                  </a:cubicBezTo>
                  <a:cubicBezTo>
                    <a:pt x="238706" y="47942"/>
                    <a:pt x="241446" y="52051"/>
                    <a:pt x="241446" y="56160"/>
                  </a:cubicBezTo>
                  <a:cubicBezTo>
                    <a:pt x="241446" y="58900"/>
                    <a:pt x="234597" y="75337"/>
                    <a:pt x="234597" y="79447"/>
                  </a:cubicBezTo>
                  <a:cubicBezTo>
                    <a:pt x="234597" y="84925"/>
                    <a:pt x="231857" y="89035"/>
                    <a:pt x="244185" y="91774"/>
                  </a:cubicBezTo>
                  <a:cubicBezTo>
                    <a:pt x="246925" y="93144"/>
                    <a:pt x="253774" y="91774"/>
                    <a:pt x="259253" y="93144"/>
                  </a:cubicBezTo>
                  <a:cubicBezTo>
                    <a:pt x="270211" y="94514"/>
                    <a:pt x="281169" y="99993"/>
                    <a:pt x="293497" y="104102"/>
                  </a:cubicBezTo>
                  <a:cubicBezTo>
                    <a:pt x="298976" y="106842"/>
                    <a:pt x="307194" y="101363"/>
                    <a:pt x="314043" y="108211"/>
                  </a:cubicBezTo>
                  <a:cubicBezTo>
                    <a:pt x="341438" y="135607"/>
                    <a:pt x="371573" y="176699"/>
                    <a:pt x="405817" y="199985"/>
                  </a:cubicBezTo>
                  <a:cubicBezTo>
                    <a:pt x="411296" y="204095"/>
                    <a:pt x="412666" y="215053"/>
                    <a:pt x="414035" y="223271"/>
                  </a:cubicBezTo>
                  <a:cubicBezTo>
                    <a:pt x="416775" y="238339"/>
                    <a:pt x="418145" y="269843"/>
                    <a:pt x="418145" y="272583"/>
                  </a:cubicBezTo>
                  <a:lnTo>
                    <a:pt x="415405" y="336961"/>
                  </a:lnTo>
                  <a:cubicBezTo>
                    <a:pt x="418145" y="338331"/>
                    <a:pt x="420884" y="336961"/>
                    <a:pt x="423624" y="336961"/>
                  </a:cubicBezTo>
                  <a:cubicBezTo>
                    <a:pt x="424994" y="338331"/>
                    <a:pt x="424994" y="336961"/>
                    <a:pt x="424994" y="341071"/>
                  </a:cubicBezTo>
                  <a:cubicBezTo>
                    <a:pt x="424994" y="342440"/>
                    <a:pt x="422254" y="342440"/>
                    <a:pt x="416775" y="347919"/>
                  </a:cubicBezTo>
                  <a:lnTo>
                    <a:pt x="416775" y="358877"/>
                  </a:lnTo>
                  <a:cubicBezTo>
                    <a:pt x="416775" y="389012"/>
                    <a:pt x="419514" y="375315"/>
                    <a:pt x="442800" y="406819"/>
                  </a:cubicBezTo>
                  <a:lnTo>
                    <a:pt x="438691" y="406819"/>
                  </a:lnTo>
                  <a:cubicBezTo>
                    <a:pt x="433212" y="402710"/>
                    <a:pt x="426363" y="398600"/>
                    <a:pt x="420884" y="394491"/>
                  </a:cubicBezTo>
                  <a:cubicBezTo>
                    <a:pt x="416775" y="397231"/>
                    <a:pt x="416775" y="401340"/>
                    <a:pt x="416775" y="401340"/>
                  </a:cubicBezTo>
                  <a:cubicBezTo>
                    <a:pt x="416775" y="405449"/>
                    <a:pt x="423624" y="421887"/>
                    <a:pt x="427733" y="434214"/>
                  </a:cubicBezTo>
                  <a:cubicBezTo>
                    <a:pt x="427733" y="434214"/>
                    <a:pt x="427733" y="435584"/>
                    <a:pt x="424994" y="435584"/>
                  </a:cubicBezTo>
                  <a:cubicBezTo>
                    <a:pt x="420884" y="435584"/>
                    <a:pt x="415405" y="419147"/>
                    <a:pt x="411296" y="412298"/>
                  </a:cubicBezTo>
                  <a:cubicBezTo>
                    <a:pt x="409926" y="413668"/>
                    <a:pt x="409926" y="412298"/>
                    <a:pt x="409926" y="415038"/>
                  </a:cubicBezTo>
                  <a:cubicBezTo>
                    <a:pt x="409926" y="419147"/>
                    <a:pt x="411296" y="434214"/>
                    <a:pt x="412666" y="443803"/>
                  </a:cubicBezTo>
                  <a:cubicBezTo>
                    <a:pt x="411296" y="445172"/>
                    <a:pt x="409926" y="446542"/>
                    <a:pt x="407187" y="446542"/>
                  </a:cubicBezTo>
                  <a:cubicBezTo>
                    <a:pt x="405817" y="435584"/>
                    <a:pt x="403077" y="423256"/>
                    <a:pt x="401707" y="410928"/>
                  </a:cubicBezTo>
                  <a:cubicBezTo>
                    <a:pt x="400338" y="410928"/>
                    <a:pt x="400338" y="409559"/>
                    <a:pt x="396229" y="409559"/>
                  </a:cubicBezTo>
                  <a:cubicBezTo>
                    <a:pt x="386640" y="409559"/>
                    <a:pt x="389380" y="436954"/>
                    <a:pt x="388010" y="445172"/>
                  </a:cubicBezTo>
                  <a:cubicBezTo>
                    <a:pt x="382531" y="408189"/>
                    <a:pt x="385271" y="420517"/>
                    <a:pt x="385271" y="408189"/>
                  </a:cubicBezTo>
                  <a:cubicBezTo>
                    <a:pt x="385271" y="405449"/>
                    <a:pt x="385271" y="402710"/>
                    <a:pt x="386640" y="399970"/>
                  </a:cubicBezTo>
                  <a:cubicBezTo>
                    <a:pt x="385271" y="398600"/>
                    <a:pt x="383901" y="397231"/>
                    <a:pt x="381161" y="397231"/>
                  </a:cubicBezTo>
                  <a:cubicBezTo>
                    <a:pt x="377052" y="397231"/>
                    <a:pt x="370203" y="408189"/>
                    <a:pt x="363354" y="413668"/>
                  </a:cubicBezTo>
                  <a:cubicBezTo>
                    <a:pt x="361984" y="412298"/>
                    <a:pt x="361984" y="413668"/>
                    <a:pt x="361984" y="409559"/>
                  </a:cubicBezTo>
                  <a:cubicBezTo>
                    <a:pt x="361984" y="406819"/>
                    <a:pt x="381161" y="368466"/>
                    <a:pt x="392119" y="347919"/>
                  </a:cubicBezTo>
                  <a:lnTo>
                    <a:pt x="392119" y="321894"/>
                  </a:lnTo>
                  <a:cubicBezTo>
                    <a:pt x="389380" y="293129"/>
                    <a:pt x="377052" y="260255"/>
                    <a:pt x="370203" y="230120"/>
                  </a:cubicBezTo>
                  <a:cubicBezTo>
                    <a:pt x="351026" y="223271"/>
                    <a:pt x="333220" y="204095"/>
                    <a:pt x="312673" y="190397"/>
                  </a:cubicBezTo>
                  <a:lnTo>
                    <a:pt x="312673" y="252036"/>
                  </a:lnTo>
                  <a:cubicBezTo>
                    <a:pt x="308564" y="278062"/>
                    <a:pt x="301715" y="323264"/>
                    <a:pt x="301715" y="326003"/>
                  </a:cubicBezTo>
                  <a:cubicBezTo>
                    <a:pt x="301715" y="335592"/>
                    <a:pt x="309934" y="341071"/>
                    <a:pt x="312673" y="352029"/>
                  </a:cubicBezTo>
                  <a:cubicBezTo>
                    <a:pt x="316783" y="364357"/>
                    <a:pt x="318152" y="379424"/>
                    <a:pt x="319522" y="393122"/>
                  </a:cubicBezTo>
                  <a:cubicBezTo>
                    <a:pt x="320892" y="430105"/>
                    <a:pt x="322261" y="446542"/>
                    <a:pt x="323631" y="462979"/>
                  </a:cubicBezTo>
                  <a:cubicBezTo>
                    <a:pt x="325001" y="464349"/>
                    <a:pt x="329110" y="464349"/>
                    <a:pt x="329110" y="464349"/>
                  </a:cubicBezTo>
                  <a:cubicBezTo>
                    <a:pt x="330480" y="465719"/>
                    <a:pt x="330480" y="464349"/>
                    <a:pt x="330480" y="467088"/>
                  </a:cubicBezTo>
                  <a:cubicBezTo>
                    <a:pt x="330480" y="471198"/>
                    <a:pt x="327741" y="471198"/>
                    <a:pt x="325001" y="473937"/>
                  </a:cubicBezTo>
                  <a:lnTo>
                    <a:pt x="325001" y="484895"/>
                  </a:lnTo>
                  <a:cubicBezTo>
                    <a:pt x="325001" y="487635"/>
                    <a:pt x="325001" y="494484"/>
                    <a:pt x="326371" y="498593"/>
                  </a:cubicBezTo>
                  <a:cubicBezTo>
                    <a:pt x="312673" y="515030"/>
                    <a:pt x="312673" y="534207"/>
                    <a:pt x="308564" y="554753"/>
                  </a:cubicBezTo>
                  <a:lnTo>
                    <a:pt x="312673" y="558863"/>
                  </a:lnTo>
                  <a:cubicBezTo>
                    <a:pt x="314043" y="557493"/>
                    <a:pt x="312673" y="556123"/>
                    <a:pt x="315413" y="556123"/>
                  </a:cubicBezTo>
                  <a:cubicBezTo>
                    <a:pt x="319522" y="556123"/>
                    <a:pt x="318152" y="558863"/>
                    <a:pt x="318152" y="560232"/>
                  </a:cubicBezTo>
                  <a:cubicBezTo>
                    <a:pt x="315413" y="560232"/>
                    <a:pt x="312673" y="558863"/>
                    <a:pt x="309934" y="558863"/>
                  </a:cubicBezTo>
                  <a:cubicBezTo>
                    <a:pt x="305825" y="569821"/>
                    <a:pt x="286648" y="584888"/>
                    <a:pt x="272950" y="584888"/>
                  </a:cubicBezTo>
                  <a:cubicBezTo>
                    <a:pt x="272950" y="586258"/>
                    <a:pt x="271580" y="584888"/>
                    <a:pt x="271580" y="588997"/>
                  </a:cubicBezTo>
                  <a:cubicBezTo>
                    <a:pt x="271580" y="591736"/>
                    <a:pt x="272950" y="591736"/>
                    <a:pt x="274320" y="593106"/>
                  </a:cubicBezTo>
                  <a:lnTo>
                    <a:pt x="268841" y="593106"/>
                  </a:lnTo>
                  <a:cubicBezTo>
                    <a:pt x="257883" y="605434"/>
                    <a:pt x="248295" y="630090"/>
                    <a:pt x="235967" y="630090"/>
                  </a:cubicBezTo>
                  <a:cubicBezTo>
                    <a:pt x="235967" y="630090"/>
                    <a:pt x="222269" y="625981"/>
                    <a:pt x="222269" y="628720"/>
                  </a:cubicBezTo>
                  <a:cubicBezTo>
                    <a:pt x="222269" y="632829"/>
                    <a:pt x="227748" y="652006"/>
                    <a:pt x="227748" y="656116"/>
                  </a:cubicBezTo>
                  <a:cubicBezTo>
                    <a:pt x="227748" y="668443"/>
                    <a:pt x="209941" y="664334"/>
                    <a:pt x="209941" y="669813"/>
                  </a:cubicBezTo>
                  <a:cubicBezTo>
                    <a:pt x="209941" y="672552"/>
                    <a:pt x="214050" y="723234"/>
                    <a:pt x="216790" y="749259"/>
                  </a:cubicBezTo>
                  <a:cubicBezTo>
                    <a:pt x="218160" y="769805"/>
                    <a:pt x="238706" y="779394"/>
                    <a:pt x="238706" y="798570"/>
                  </a:cubicBezTo>
                  <a:cubicBezTo>
                    <a:pt x="238706" y="802680"/>
                    <a:pt x="234597" y="801310"/>
                    <a:pt x="231857" y="810898"/>
                  </a:cubicBezTo>
                  <a:cubicBezTo>
                    <a:pt x="229118" y="817747"/>
                    <a:pt x="233227" y="828705"/>
                    <a:pt x="231857" y="836923"/>
                  </a:cubicBezTo>
                  <a:cubicBezTo>
                    <a:pt x="222269" y="842403"/>
                    <a:pt x="215420" y="846512"/>
                    <a:pt x="205832" y="846512"/>
                  </a:cubicBezTo>
                  <a:cubicBezTo>
                    <a:pt x="198983" y="846512"/>
                    <a:pt x="179807" y="842403"/>
                    <a:pt x="179807" y="834184"/>
                  </a:cubicBezTo>
                  <a:cubicBezTo>
                    <a:pt x="179807" y="827335"/>
                    <a:pt x="188025" y="820487"/>
                    <a:pt x="192134" y="813638"/>
                  </a:cubicBezTo>
                  <a:cubicBezTo>
                    <a:pt x="194874" y="809528"/>
                    <a:pt x="194874" y="805419"/>
                    <a:pt x="196244" y="801310"/>
                  </a:cubicBezTo>
                  <a:lnTo>
                    <a:pt x="196244" y="794461"/>
                  </a:lnTo>
                  <a:cubicBezTo>
                    <a:pt x="196244" y="790352"/>
                    <a:pt x="197614" y="782133"/>
                    <a:pt x="197614" y="779394"/>
                  </a:cubicBezTo>
                  <a:cubicBezTo>
                    <a:pt x="197614" y="743780"/>
                    <a:pt x="157891" y="690359"/>
                    <a:pt x="157891" y="656116"/>
                  </a:cubicBezTo>
                  <a:lnTo>
                    <a:pt x="157891" y="598586"/>
                  </a:lnTo>
                  <a:cubicBezTo>
                    <a:pt x="156521" y="597216"/>
                    <a:pt x="155151" y="595846"/>
                    <a:pt x="153781" y="595846"/>
                  </a:cubicBezTo>
                  <a:cubicBezTo>
                    <a:pt x="153781" y="594476"/>
                    <a:pt x="155151" y="594476"/>
                    <a:pt x="156521" y="593106"/>
                  </a:cubicBezTo>
                  <a:cubicBezTo>
                    <a:pt x="155151" y="588997"/>
                    <a:pt x="148302" y="583518"/>
                    <a:pt x="148302" y="580779"/>
                  </a:cubicBezTo>
                  <a:cubicBezTo>
                    <a:pt x="148302" y="576669"/>
                    <a:pt x="153781" y="572560"/>
                    <a:pt x="152411" y="568451"/>
                  </a:cubicBezTo>
                  <a:cubicBezTo>
                    <a:pt x="145563" y="573930"/>
                    <a:pt x="142823" y="573930"/>
                    <a:pt x="137344" y="573930"/>
                  </a:cubicBezTo>
                  <a:cubicBezTo>
                    <a:pt x="125016" y="573930"/>
                    <a:pt x="126386" y="565711"/>
                    <a:pt x="115428" y="567081"/>
                  </a:cubicBezTo>
                  <a:cubicBezTo>
                    <a:pt x="116798" y="565711"/>
                    <a:pt x="119537" y="565711"/>
                    <a:pt x="120907" y="564341"/>
                  </a:cubicBezTo>
                  <a:cubicBezTo>
                    <a:pt x="119537" y="562971"/>
                    <a:pt x="118168" y="561602"/>
                    <a:pt x="118168" y="558863"/>
                  </a:cubicBezTo>
                  <a:cubicBezTo>
                    <a:pt x="118168" y="550644"/>
                    <a:pt x="126386" y="547904"/>
                    <a:pt x="131865" y="542425"/>
                  </a:cubicBezTo>
                  <a:cubicBezTo>
                    <a:pt x="131865" y="542425"/>
                    <a:pt x="130495" y="543795"/>
                    <a:pt x="134604" y="543795"/>
                  </a:cubicBezTo>
                  <a:lnTo>
                    <a:pt x="140084" y="543795"/>
                  </a:lnTo>
                  <a:cubicBezTo>
                    <a:pt x="140084" y="543795"/>
                    <a:pt x="141453" y="543795"/>
                    <a:pt x="141453" y="541056"/>
                  </a:cubicBezTo>
                  <a:cubicBezTo>
                    <a:pt x="141453" y="536946"/>
                    <a:pt x="135974" y="510921"/>
                    <a:pt x="135974" y="508181"/>
                  </a:cubicBezTo>
                  <a:lnTo>
                    <a:pt x="135974" y="464349"/>
                  </a:lnTo>
                  <a:lnTo>
                    <a:pt x="127756" y="464349"/>
                  </a:lnTo>
                  <a:cubicBezTo>
                    <a:pt x="127756" y="462979"/>
                    <a:pt x="127756" y="461610"/>
                    <a:pt x="126386" y="460240"/>
                  </a:cubicBezTo>
                  <a:cubicBezTo>
                    <a:pt x="129126" y="457500"/>
                    <a:pt x="138714" y="457500"/>
                    <a:pt x="135974" y="447912"/>
                  </a:cubicBezTo>
                  <a:cubicBezTo>
                    <a:pt x="137344" y="445172"/>
                    <a:pt x="137344" y="441063"/>
                    <a:pt x="137344" y="438323"/>
                  </a:cubicBezTo>
                  <a:cubicBezTo>
                    <a:pt x="144193" y="408189"/>
                    <a:pt x="159260" y="349289"/>
                    <a:pt x="159260" y="345180"/>
                  </a:cubicBezTo>
                  <a:cubicBezTo>
                    <a:pt x="159260" y="342440"/>
                    <a:pt x="155151" y="313675"/>
                    <a:pt x="152411" y="298608"/>
                  </a:cubicBezTo>
                  <a:cubicBezTo>
                    <a:pt x="140084" y="306827"/>
                    <a:pt x="122277" y="326003"/>
                    <a:pt x="111319" y="327373"/>
                  </a:cubicBezTo>
                  <a:cubicBezTo>
                    <a:pt x="98991" y="308196"/>
                    <a:pt x="92142" y="308196"/>
                    <a:pt x="92142" y="295869"/>
                  </a:cubicBezTo>
                  <a:cubicBezTo>
                    <a:pt x="92142" y="293129"/>
                    <a:pt x="94881" y="271213"/>
                    <a:pt x="94881" y="268473"/>
                  </a:cubicBezTo>
                  <a:cubicBezTo>
                    <a:pt x="94881" y="264364"/>
                    <a:pt x="92142" y="246557"/>
                    <a:pt x="92142" y="242448"/>
                  </a:cubicBezTo>
                  <a:cubicBezTo>
                    <a:pt x="92142" y="227381"/>
                    <a:pt x="100361" y="220532"/>
                    <a:pt x="100361" y="206834"/>
                  </a:cubicBezTo>
                  <a:cubicBezTo>
                    <a:pt x="100361" y="191767"/>
                    <a:pt x="90773" y="190397"/>
                    <a:pt x="90773" y="171220"/>
                  </a:cubicBezTo>
                  <a:cubicBezTo>
                    <a:pt x="90773" y="149304"/>
                    <a:pt x="104470" y="141086"/>
                    <a:pt x="131865" y="126018"/>
                  </a:cubicBezTo>
                  <a:cubicBezTo>
                    <a:pt x="135974" y="123279"/>
                    <a:pt x="174327" y="98623"/>
                    <a:pt x="174327" y="95883"/>
                  </a:cubicBezTo>
                  <a:cubicBezTo>
                    <a:pt x="174327" y="80816"/>
                    <a:pt x="164739" y="75337"/>
                    <a:pt x="155151" y="57530"/>
                  </a:cubicBezTo>
                  <a:lnTo>
                    <a:pt x="155151" y="52051"/>
                  </a:lnTo>
                  <a:cubicBezTo>
                    <a:pt x="156521" y="50682"/>
                    <a:pt x="159260" y="50682"/>
                    <a:pt x="163369" y="50682"/>
                  </a:cubicBezTo>
                  <a:cubicBezTo>
                    <a:pt x="162000" y="23286"/>
                    <a:pt x="170218" y="0"/>
                    <a:pt x="198983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0EAA69A5-D7FA-9E4C-5060-A9D6F0BF01EA}"/>
                </a:ext>
              </a:extLst>
            </p:cNvPr>
            <p:cNvSpPr/>
            <p:nvPr/>
          </p:nvSpPr>
          <p:spPr>
            <a:xfrm flipH="1">
              <a:off x="6371774" y="6788199"/>
              <a:ext cx="1360667" cy="905403"/>
            </a:xfrm>
            <a:custGeom>
              <a:avLst/>
              <a:gdLst>
                <a:gd name="connsiteX0" fmla="*/ 1171691 w 1453314"/>
                <a:gd name="connsiteY0" fmla="*/ 961462 h 967051"/>
                <a:gd name="connsiteX1" fmla="*/ 1175253 w 1453314"/>
                <a:gd name="connsiteY1" fmla="*/ 964311 h 967051"/>
                <a:gd name="connsiteX2" fmla="*/ 1171144 w 1453314"/>
                <a:gd name="connsiteY2" fmla="*/ 961571 h 967051"/>
                <a:gd name="connsiteX3" fmla="*/ 1150769 w 1453314"/>
                <a:gd name="connsiteY3" fmla="*/ 958661 h 967051"/>
                <a:gd name="connsiteX4" fmla="*/ 1149228 w 1453314"/>
                <a:gd name="connsiteY4" fmla="*/ 960202 h 967051"/>
                <a:gd name="connsiteX5" fmla="*/ 1153337 w 1453314"/>
                <a:gd name="connsiteY5" fmla="*/ 960202 h 967051"/>
                <a:gd name="connsiteX6" fmla="*/ 1150769 w 1453314"/>
                <a:gd name="connsiteY6" fmla="*/ 958661 h 967051"/>
                <a:gd name="connsiteX7" fmla="*/ 1328666 w 1453314"/>
                <a:gd name="connsiteY7" fmla="*/ 924588 h 967051"/>
                <a:gd name="connsiteX8" fmla="*/ 1332775 w 1453314"/>
                <a:gd name="connsiteY8" fmla="*/ 924588 h 967051"/>
                <a:gd name="connsiteX9" fmla="*/ 1334145 w 1453314"/>
                <a:gd name="connsiteY9" fmla="*/ 930067 h 967051"/>
                <a:gd name="connsiteX10" fmla="*/ 1327296 w 1453314"/>
                <a:gd name="connsiteY10" fmla="*/ 930067 h 967051"/>
                <a:gd name="connsiteX11" fmla="*/ 1338254 w 1453314"/>
                <a:gd name="connsiteY11" fmla="*/ 872537 h 967051"/>
                <a:gd name="connsiteX12" fmla="*/ 1343734 w 1453314"/>
                <a:gd name="connsiteY12" fmla="*/ 876646 h 967051"/>
                <a:gd name="connsiteX13" fmla="*/ 1336885 w 1453314"/>
                <a:gd name="connsiteY13" fmla="*/ 878016 h 967051"/>
                <a:gd name="connsiteX14" fmla="*/ 1338254 w 1453314"/>
                <a:gd name="connsiteY14" fmla="*/ 872537 h 967051"/>
                <a:gd name="connsiteX15" fmla="*/ 1388935 w 1453314"/>
                <a:gd name="connsiteY15" fmla="*/ 857470 h 967051"/>
                <a:gd name="connsiteX16" fmla="*/ 1391675 w 1453314"/>
                <a:gd name="connsiteY16" fmla="*/ 860209 h 967051"/>
                <a:gd name="connsiteX17" fmla="*/ 1384826 w 1453314"/>
                <a:gd name="connsiteY17" fmla="*/ 860209 h 967051"/>
                <a:gd name="connsiteX18" fmla="*/ 1388935 w 1453314"/>
                <a:gd name="connsiteY18" fmla="*/ 857470 h 967051"/>
                <a:gd name="connsiteX19" fmla="*/ 1349212 w 1453314"/>
                <a:gd name="connsiteY19" fmla="*/ 850621 h 967051"/>
                <a:gd name="connsiteX20" fmla="*/ 1354692 w 1453314"/>
                <a:gd name="connsiteY20" fmla="*/ 850621 h 967051"/>
                <a:gd name="connsiteX21" fmla="*/ 1353322 w 1453314"/>
                <a:gd name="connsiteY21" fmla="*/ 853360 h 967051"/>
                <a:gd name="connsiteX22" fmla="*/ 1349212 w 1453314"/>
                <a:gd name="connsiteY22" fmla="*/ 850621 h 967051"/>
                <a:gd name="connsiteX23" fmla="*/ 1302641 w 1453314"/>
                <a:gd name="connsiteY23" fmla="*/ 849251 h 967051"/>
                <a:gd name="connsiteX24" fmla="*/ 1306750 w 1453314"/>
                <a:gd name="connsiteY24" fmla="*/ 849251 h 967051"/>
                <a:gd name="connsiteX25" fmla="*/ 1309489 w 1453314"/>
                <a:gd name="connsiteY25" fmla="*/ 854730 h 967051"/>
                <a:gd name="connsiteX26" fmla="*/ 1305380 w 1453314"/>
                <a:gd name="connsiteY26" fmla="*/ 856100 h 967051"/>
                <a:gd name="connsiteX27" fmla="*/ 1299901 w 1453314"/>
                <a:gd name="connsiteY27" fmla="*/ 853360 h 967051"/>
                <a:gd name="connsiteX28" fmla="*/ 1302641 w 1453314"/>
                <a:gd name="connsiteY28" fmla="*/ 849251 h 967051"/>
                <a:gd name="connsiteX29" fmla="*/ 1388935 w 1453314"/>
                <a:gd name="connsiteY29" fmla="*/ 845142 h 967051"/>
                <a:gd name="connsiteX30" fmla="*/ 1393045 w 1453314"/>
                <a:gd name="connsiteY30" fmla="*/ 847881 h 967051"/>
                <a:gd name="connsiteX31" fmla="*/ 1388935 w 1453314"/>
                <a:gd name="connsiteY31" fmla="*/ 845142 h 967051"/>
                <a:gd name="connsiteX32" fmla="*/ 1396641 w 1453314"/>
                <a:gd name="connsiteY32" fmla="*/ 838635 h 967051"/>
                <a:gd name="connsiteX33" fmla="*/ 1399894 w 1453314"/>
                <a:gd name="connsiteY33" fmla="*/ 839663 h 967051"/>
                <a:gd name="connsiteX34" fmla="*/ 1398524 w 1453314"/>
                <a:gd name="connsiteY34" fmla="*/ 842403 h 967051"/>
                <a:gd name="connsiteX35" fmla="*/ 1394415 w 1453314"/>
                <a:gd name="connsiteY35" fmla="*/ 839663 h 967051"/>
                <a:gd name="connsiteX36" fmla="*/ 1396641 w 1453314"/>
                <a:gd name="connsiteY36" fmla="*/ 838635 h 967051"/>
                <a:gd name="connsiteX37" fmla="*/ 478046 w 1453314"/>
                <a:gd name="connsiteY37" fmla="*/ 831444 h 967051"/>
                <a:gd name="connsiteX38" fmla="*/ 483525 w 1453314"/>
                <a:gd name="connsiteY38" fmla="*/ 832814 h 967051"/>
                <a:gd name="connsiteX39" fmla="*/ 480785 w 1453314"/>
                <a:gd name="connsiteY39" fmla="*/ 836923 h 967051"/>
                <a:gd name="connsiteX40" fmla="*/ 476676 w 1453314"/>
                <a:gd name="connsiteY40" fmla="*/ 834184 h 967051"/>
                <a:gd name="connsiteX41" fmla="*/ 478046 w 1453314"/>
                <a:gd name="connsiteY41" fmla="*/ 831444 h 967051"/>
                <a:gd name="connsiteX42" fmla="*/ 1016361 w 1453314"/>
                <a:gd name="connsiteY42" fmla="*/ 820486 h 967051"/>
                <a:gd name="connsiteX43" fmla="*/ 1017731 w 1453314"/>
                <a:gd name="connsiteY43" fmla="*/ 823226 h 967051"/>
                <a:gd name="connsiteX44" fmla="*/ 1013621 w 1453314"/>
                <a:gd name="connsiteY44" fmla="*/ 821856 h 967051"/>
                <a:gd name="connsiteX45" fmla="*/ 1016361 w 1453314"/>
                <a:gd name="connsiteY45" fmla="*/ 820486 h 967051"/>
                <a:gd name="connsiteX46" fmla="*/ 1054714 w 1453314"/>
                <a:gd name="connsiteY46" fmla="*/ 809528 h 967051"/>
                <a:gd name="connsiteX47" fmla="*/ 1060193 w 1453314"/>
                <a:gd name="connsiteY47" fmla="*/ 809528 h 967051"/>
                <a:gd name="connsiteX48" fmla="*/ 1062933 w 1453314"/>
                <a:gd name="connsiteY48" fmla="*/ 815007 h 967051"/>
                <a:gd name="connsiteX49" fmla="*/ 1056084 w 1453314"/>
                <a:gd name="connsiteY49" fmla="*/ 816377 h 967051"/>
                <a:gd name="connsiteX50" fmla="*/ 1053344 w 1453314"/>
                <a:gd name="connsiteY50" fmla="*/ 812268 h 967051"/>
                <a:gd name="connsiteX51" fmla="*/ 1054714 w 1453314"/>
                <a:gd name="connsiteY51" fmla="*/ 809528 h 967051"/>
                <a:gd name="connsiteX52" fmla="*/ 1273876 w 1453314"/>
                <a:gd name="connsiteY52" fmla="*/ 802680 h 967051"/>
                <a:gd name="connsiteX53" fmla="*/ 1276615 w 1453314"/>
                <a:gd name="connsiteY53" fmla="*/ 805419 h 967051"/>
                <a:gd name="connsiteX54" fmla="*/ 1272506 w 1453314"/>
                <a:gd name="connsiteY54" fmla="*/ 805419 h 967051"/>
                <a:gd name="connsiteX55" fmla="*/ 1273876 w 1453314"/>
                <a:gd name="connsiteY55" fmla="*/ 802680 h 967051"/>
                <a:gd name="connsiteX56" fmla="*/ 1431056 w 1453314"/>
                <a:gd name="connsiteY56" fmla="*/ 792920 h 967051"/>
                <a:gd name="connsiteX57" fmla="*/ 1434138 w 1453314"/>
                <a:gd name="connsiteY57" fmla="*/ 793091 h 967051"/>
                <a:gd name="connsiteX58" fmla="*/ 1435507 w 1453314"/>
                <a:gd name="connsiteY58" fmla="*/ 799940 h 967051"/>
                <a:gd name="connsiteX59" fmla="*/ 1431398 w 1453314"/>
                <a:gd name="connsiteY59" fmla="*/ 799940 h 967051"/>
                <a:gd name="connsiteX60" fmla="*/ 1430028 w 1453314"/>
                <a:gd name="connsiteY60" fmla="*/ 795830 h 967051"/>
                <a:gd name="connsiteX61" fmla="*/ 1431056 w 1453314"/>
                <a:gd name="connsiteY61" fmla="*/ 792920 h 967051"/>
                <a:gd name="connsiteX62" fmla="*/ 468458 w 1453314"/>
                <a:gd name="connsiteY62" fmla="*/ 790352 h 967051"/>
                <a:gd name="connsiteX63" fmla="*/ 473937 w 1453314"/>
                <a:gd name="connsiteY63" fmla="*/ 790352 h 967051"/>
                <a:gd name="connsiteX64" fmla="*/ 475307 w 1453314"/>
                <a:gd name="connsiteY64" fmla="*/ 794461 h 967051"/>
                <a:gd name="connsiteX65" fmla="*/ 468458 w 1453314"/>
                <a:gd name="connsiteY65" fmla="*/ 790352 h 967051"/>
                <a:gd name="connsiteX66" fmla="*/ 1138270 w 1453314"/>
                <a:gd name="connsiteY66" fmla="*/ 787612 h 967051"/>
                <a:gd name="connsiteX67" fmla="*/ 1143749 w 1453314"/>
                <a:gd name="connsiteY67" fmla="*/ 813638 h 967051"/>
                <a:gd name="connsiteX68" fmla="*/ 1146488 w 1453314"/>
                <a:gd name="connsiteY68" fmla="*/ 823226 h 967051"/>
                <a:gd name="connsiteX69" fmla="*/ 1134160 w 1453314"/>
                <a:gd name="connsiteY69" fmla="*/ 835553 h 967051"/>
                <a:gd name="connsiteX70" fmla="*/ 1123202 w 1453314"/>
                <a:gd name="connsiteY70" fmla="*/ 815007 h 967051"/>
                <a:gd name="connsiteX71" fmla="*/ 1120463 w 1453314"/>
                <a:gd name="connsiteY71" fmla="*/ 802680 h 967051"/>
                <a:gd name="connsiteX72" fmla="*/ 1138270 w 1453314"/>
                <a:gd name="connsiteY72" fmla="*/ 787612 h 967051"/>
                <a:gd name="connsiteX73" fmla="*/ 432844 w 1453314"/>
                <a:gd name="connsiteY73" fmla="*/ 775284 h 967051"/>
                <a:gd name="connsiteX74" fmla="*/ 434214 w 1453314"/>
                <a:gd name="connsiteY74" fmla="*/ 778024 h 967051"/>
                <a:gd name="connsiteX75" fmla="*/ 430105 w 1453314"/>
                <a:gd name="connsiteY75" fmla="*/ 778024 h 967051"/>
                <a:gd name="connsiteX76" fmla="*/ 1261548 w 1453314"/>
                <a:gd name="connsiteY76" fmla="*/ 771175 h 967051"/>
                <a:gd name="connsiteX77" fmla="*/ 1262918 w 1453314"/>
                <a:gd name="connsiteY77" fmla="*/ 773915 h 967051"/>
                <a:gd name="connsiteX78" fmla="*/ 1258808 w 1453314"/>
                <a:gd name="connsiteY78" fmla="*/ 773915 h 967051"/>
                <a:gd name="connsiteX79" fmla="*/ 1338254 w 1453314"/>
                <a:gd name="connsiteY79" fmla="*/ 768435 h 967051"/>
                <a:gd name="connsiteX80" fmla="*/ 1335515 w 1453314"/>
                <a:gd name="connsiteY80" fmla="*/ 772545 h 967051"/>
                <a:gd name="connsiteX81" fmla="*/ 1332775 w 1453314"/>
                <a:gd name="connsiteY81" fmla="*/ 769805 h 967051"/>
                <a:gd name="connsiteX82" fmla="*/ 1338254 w 1453314"/>
                <a:gd name="connsiteY82" fmla="*/ 768435 h 967051"/>
                <a:gd name="connsiteX83" fmla="*/ 1138270 w 1453314"/>
                <a:gd name="connsiteY83" fmla="*/ 768435 h 967051"/>
                <a:gd name="connsiteX84" fmla="*/ 1139639 w 1453314"/>
                <a:gd name="connsiteY84" fmla="*/ 776654 h 967051"/>
                <a:gd name="connsiteX85" fmla="*/ 1132791 w 1453314"/>
                <a:gd name="connsiteY85" fmla="*/ 773915 h 967051"/>
                <a:gd name="connsiteX86" fmla="*/ 1131421 w 1453314"/>
                <a:gd name="connsiteY86" fmla="*/ 771175 h 967051"/>
                <a:gd name="connsiteX87" fmla="*/ 1138270 w 1453314"/>
                <a:gd name="connsiteY87" fmla="*/ 768435 h 967051"/>
                <a:gd name="connsiteX88" fmla="*/ 499962 w 1453314"/>
                <a:gd name="connsiteY88" fmla="*/ 768435 h 967051"/>
                <a:gd name="connsiteX89" fmla="*/ 505441 w 1453314"/>
                <a:gd name="connsiteY89" fmla="*/ 769805 h 967051"/>
                <a:gd name="connsiteX90" fmla="*/ 502579 w 1453314"/>
                <a:gd name="connsiteY90" fmla="*/ 772764 h 967051"/>
                <a:gd name="connsiteX91" fmla="*/ 498592 w 1453314"/>
                <a:gd name="connsiteY91" fmla="*/ 772545 h 967051"/>
                <a:gd name="connsiteX92" fmla="*/ 462979 w 1453314"/>
                <a:gd name="connsiteY92" fmla="*/ 768435 h 967051"/>
                <a:gd name="connsiteX93" fmla="*/ 464348 w 1453314"/>
                <a:gd name="connsiteY93" fmla="*/ 771175 h 967051"/>
                <a:gd name="connsiteX94" fmla="*/ 460239 w 1453314"/>
                <a:gd name="connsiteY94" fmla="*/ 771175 h 967051"/>
                <a:gd name="connsiteX95" fmla="*/ 1306750 w 1453314"/>
                <a:gd name="connsiteY95" fmla="*/ 764326 h 967051"/>
                <a:gd name="connsiteX96" fmla="*/ 1310859 w 1453314"/>
                <a:gd name="connsiteY96" fmla="*/ 765696 h 967051"/>
                <a:gd name="connsiteX97" fmla="*/ 1305380 w 1453314"/>
                <a:gd name="connsiteY97" fmla="*/ 769805 h 967051"/>
                <a:gd name="connsiteX98" fmla="*/ 1304011 w 1453314"/>
                <a:gd name="connsiteY98" fmla="*/ 767065 h 967051"/>
                <a:gd name="connsiteX99" fmla="*/ 1099403 w 1453314"/>
                <a:gd name="connsiteY99" fmla="*/ 761587 h 967051"/>
                <a:gd name="connsiteX100" fmla="*/ 1102656 w 1453314"/>
                <a:gd name="connsiteY100" fmla="*/ 761587 h 967051"/>
                <a:gd name="connsiteX101" fmla="*/ 1112244 w 1453314"/>
                <a:gd name="connsiteY101" fmla="*/ 767065 h 967051"/>
                <a:gd name="connsiteX102" fmla="*/ 1104026 w 1453314"/>
                <a:gd name="connsiteY102" fmla="*/ 772545 h 967051"/>
                <a:gd name="connsiteX103" fmla="*/ 1097177 w 1453314"/>
                <a:gd name="connsiteY103" fmla="*/ 765696 h 967051"/>
                <a:gd name="connsiteX104" fmla="*/ 1099403 w 1453314"/>
                <a:gd name="connsiteY104" fmla="*/ 761587 h 967051"/>
                <a:gd name="connsiteX105" fmla="*/ 1228674 w 1453314"/>
                <a:gd name="connsiteY105" fmla="*/ 756107 h 967051"/>
                <a:gd name="connsiteX106" fmla="*/ 1235523 w 1453314"/>
                <a:gd name="connsiteY106" fmla="*/ 757477 h 967051"/>
                <a:gd name="connsiteX107" fmla="*/ 1225934 w 1453314"/>
                <a:gd name="connsiteY107" fmla="*/ 762956 h 967051"/>
                <a:gd name="connsiteX108" fmla="*/ 1228674 w 1453314"/>
                <a:gd name="connsiteY108" fmla="*/ 756107 h 967051"/>
                <a:gd name="connsiteX109" fmla="*/ 1050605 w 1453314"/>
                <a:gd name="connsiteY109" fmla="*/ 756107 h 967051"/>
                <a:gd name="connsiteX110" fmla="*/ 1053344 w 1453314"/>
                <a:gd name="connsiteY110" fmla="*/ 757477 h 967051"/>
                <a:gd name="connsiteX111" fmla="*/ 1050605 w 1453314"/>
                <a:gd name="connsiteY111" fmla="*/ 760217 h 967051"/>
                <a:gd name="connsiteX112" fmla="*/ 1046496 w 1453314"/>
                <a:gd name="connsiteY112" fmla="*/ 758847 h 967051"/>
                <a:gd name="connsiteX113" fmla="*/ 1050605 w 1453314"/>
                <a:gd name="connsiteY113" fmla="*/ 756107 h 967051"/>
                <a:gd name="connsiteX114" fmla="*/ 1028689 w 1453314"/>
                <a:gd name="connsiteY114" fmla="*/ 750628 h 967051"/>
                <a:gd name="connsiteX115" fmla="*/ 1025949 w 1453314"/>
                <a:gd name="connsiteY115" fmla="*/ 754738 h 967051"/>
                <a:gd name="connsiteX116" fmla="*/ 1019101 w 1453314"/>
                <a:gd name="connsiteY116" fmla="*/ 753368 h 967051"/>
                <a:gd name="connsiteX117" fmla="*/ 1028689 w 1453314"/>
                <a:gd name="connsiteY117" fmla="*/ 750628 h 967051"/>
                <a:gd name="connsiteX118" fmla="*/ 583517 w 1453314"/>
                <a:gd name="connsiteY118" fmla="*/ 750628 h 967051"/>
                <a:gd name="connsiteX119" fmla="*/ 605434 w 1453314"/>
                <a:gd name="connsiteY119" fmla="*/ 767065 h 967051"/>
                <a:gd name="connsiteX120" fmla="*/ 594476 w 1453314"/>
                <a:gd name="connsiteY120" fmla="*/ 772545 h 967051"/>
                <a:gd name="connsiteX121" fmla="*/ 571189 w 1453314"/>
                <a:gd name="connsiteY121" fmla="*/ 765696 h 967051"/>
                <a:gd name="connsiteX122" fmla="*/ 569820 w 1453314"/>
                <a:gd name="connsiteY122" fmla="*/ 758847 h 967051"/>
                <a:gd name="connsiteX123" fmla="*/ 583517 w 1453314"/>
                <a:gd name="connsiteY123" fmla="*/ 750628 h 967051"/>
                <a:gd name="connsiteX124" fmla="*/ 851990 w 1453314"/>
                <a:gd name="connsiteY124" fmla="*/ 745150 h 967051"/>
                <a:gd name="connsiteX125" fmla="*/ 864318 w 1453314"/>
                <a:gd name="connsiteY125" fmla="*/ 754738 h 967051"/>
                <a:gd name="connsiteX126" fmla="*/ 856099 w 1453314"/>
                <a:gd name="connsiteY126" fmla="*/ 757477 h 967051"/>
                <a:gd name="connsiteX127" fmla="*/ 845141 w 1453314"/>
                <a:gd name="connsiteY127" fmla="*/ 751998 h 967051"/>
                <a:gd name="connsiteX128" fmla="*/ 851990 w 1453314"/>
                <a:gd name="connsiteY128" fmla="*/ 745150 h 967051"/>
                <a:gd name="connsiteX129" fmla="*/ 150674 w 1453314"/>
                <a:gd name="connsiteY129" fmla="*/ 742410 h 967051"/>
                <a:gd name="connsiteX130" fmla="*/ 161632 w 1453314"/>
                <a:gd name="connsiteY130" fmla="*/ 743780 h 967051"/>
                <a:gd name="connsiteX131" fmla="*/ 165741 w 1453314"/>
                <a:gd name="connsiteY131" fmla="*/ 750628 h 967051"/>
                <a:gd name="connsiteX132" fmla="*/ 160262 w 1453314"/>
                <a:gd name="connsiteY132" fmla="*/ 754738 h 967051"/>
                <a:gd name="connsiteX133" fmla="*/ 147934 w 1453314"/>
                <a:gd name="connsiteY133" fmla="*/ 751998 h 967051"/>
                <a:gd name="connsiteX134" fmla="*/ 146564 w 1453314"/>
                <a:gd name="connsiteY134" fmla="*/ 746519 h 967051"/>
                <a:gd name="connsiteX135" fmla="*/ 150674 w 1453314"/>
                <a:gd name="connsiteY135" fmla="*/ 742410 h 967051"/>
                <a:gd name="connsiteX136" fmla="*/ 1227304 w 1453314"/>
                <a:gd name="connsiteY136" fmla="*/ 736931 h 967051"/>
                <a:gd name="connsiteX137" fmla="*/ 1232783 w 1453314"/>
                <a:gd name="connsiteY137" fmla="*/ 742410 h 967051"/>
                <a:gd name="connsiteX138" fmla="*/ 1231413 w 1453314"/>
                <a:gd name="connsiteY138" fmla="*/ 746519 h 967051"/>
                <a:gd name="connsiteX139" fmla="*/ 1225934 w 1453314"/>
                <a:gd name="connsiteY139" fmla="*/ 741040 h 967051"/>
                <a:gd name="connsiteX140" fmla="*/ 1227304 w 1453314"/>
                <a:gd name="connsiteY140" fmla="*/ 736931 h 967051"/>
                <a:gd name="connsiteX141" fmla="*/ 704056 w 1453314"/>
                <a:gd name="connsiteY141" fmla="*/ 735561 h 967051"/>
                <a:gd name="connsiteX142" fmla="*/ 709535 w 1453314"/>
                <a:gd name="connsiteY142" fmla="*/ 736931 h 967051"/>
                <a:gd name="connsiteX143" fmla="*/ 706796 w 1453314"/>
                <a:gd name="connsiteY143" fmla="*/ 739670 h 967051"/>
                <a:gd name="connsiteX144" fmla="*/ 702687 w 1453314"/>
                <a:gd name="connsiteY144" fmla="*/ 739670 h 967051"/>
                <a:gd name="connsiteX145" fmla="*/ 1014991 w 1453314"/>
                <a:gd name="connsiteY145" fmla="*/ 732822 h 967051"/>
                <a:gd name="connsiteX146" fmla="*/ 1013621 w 1453314"/>
                <a:gd name="connsiteY146" fmla="*/ 735561 h 967051"/>
                <a:gd name="connsiteX147" fmla="*/ 1010882 w 1453314"/>
                <a:gd name="connsiteY147" fmla="*/ 734192 h 967051"/>
                <a:gd name="connsiteX148" fmla="*/ 1014991 w 1453314"/>
                <a:gd name="connsiteY148" fmla="*/ 732822 h 967051"/>
                <a:gd name="connsiteX149" fmla="*/ 149304 w 1453314"/>
                <a:gd name="connsiteY149" fmla="*/ 730082 h 967051"/>
                <a:gd name="connsiteX150" fmla="*/ 153413 w 1453314"/>
                <a:gd name="connsiteY150" fmla="*/ 730082 h 967051"/>
                <a:gd name="connsiteX151" fmla="*/ 149304 w 1453314"/>
                <a:gd name="connsiteY151" fmla="*/ 734192 h 967051"/>
                <a:gd name="connsiteX152" fmla="*/ 584887 w 1453314"/>
                <a:gd name="connsiteY152" fmla="*/ 727342 h 967051"/>
                <a:gd name="connsiteX153" fmla="*/ 583517 w 1453314"/>
                <a:gd name="connsiteY153" fmla="*/ 735561 h 967051"/>
                <a:gd name="connsiteX154" fmla="*/ 576669 w 1453314"/>
                <a:gd name="connsiteY154" fmla="*/ 736931 h 967051"/>
                <a:gd name="connsiteX155" fmla="*/ 573929 w 1453314"/>
                <a:gd name="connsiteY155" fmla="*/ 731452 h 967051"/>
                <a:gd name="connsiteX156" fmla="*/ 584887 w 1453314"/>
                <a:gd name="connsiteY156" fmla="*/ 727342 h 967051"/>
                <a:gd name="connsiteX157" fmla="*/ 1136900 w 1453314"/>
                <a:gd name="connsiteY157" fmla="*/ 719124 h 967051"/>
                <a:gd name="connsiteX158" fmla="*/ 1136900 w 1453314"/>
                <a:gd name="connsiteY158" fmla="*/ 723233 h 967051"/>
                <a:gd name="connsiteX159" fmla="*/ 1141009 w 1453314"/>
                <a:gd name="connsiteY159" fmla="*/ 723233 h 967051"/>
                <a:gd name="connsiteX160" fmla="*/ 1136900 w 1453314"/>
                <a:gd name="connsiteY160" fmla="*/ 719124 h 967051"/>
                <a:gd name="connsiteX161" fmla="*/ 1420440 w 1453314"/>
                <a:gd name="connsiteY161" fmla="*/ 717754 h 967051"/>
                <a:gd name="connsiteX162" fmla="*/ 1431398 w 1453314"/>
                <a:gd name="connsiteY162" fmla="*/ 728712 h 967051"/>
                <a:gd name="connsiteX163" fmla="*/ 1424549 w 1453314"/>
                <a:gd name="connsiteY163" fmla="*/ 730082 h 967051"/>
                <a:gd name="connsiteX164" fmla="*/ 1413591 w 1453314"/>
                <a:gd name="connsiteY164" fmla="*/ 724603 h 967051"/>
                <a:gd name="connsiteX165" fmla="*/ 1420440 w 1453314"/>
                <a:gd name="connsiteY165" fmla="*/ 717754 h 967051"/>
                <a:gd name="connsiteX166" fmla="*/ 1006773 w 1453314"/>
                <a:gd name="connsiteY166" fmla="*/ 717754 h 967051"/>
                <a:gd name="connsiteX167" fmla="*/ 1012252 w 1453314"/>
                <a:gd name="connsiteY167" fmla="*/ 720494 h 967051"/>
                <a:gd name="connsiteX168" fmla="*/ 1004033 w 1453314"/>
                <a:gd name="connsiteY168" fmla="*/ 720494 h 967051"/>
                <a:gd name="connsiteX169" fmla="*/ 990336 w 1453314"/>
                <a:gd name="connsiteY169" fmla="*/ 717754 h 967051"/>
                <a:gd name="connsiteX170" fmla="*/ 994445 w 1453314"/>
                <a:gd name="connsiteY170" fmla="*/ 720494 h 967051"/>
                <a:gd name="connsiteX171" fmla="*/ 987596 w 1453314"/>
                <a:gd name="connsiteY171" fmla="*/ 720494 h 967051"/>
                <a:gd name="connsiteX172" fmla="*/ 1235523 w 1453314"/>
                <a:gd name="connsiteY172" fmla="*/ 715015 h 967051"/>
                <a:gd name="connsiteX173" fmla="*/ 1246481 w 1453314"/>
                <a:gd name="connsiteY173" fmla="*/ 715015 h 967051"/>
                <a:gd name="connsiteX174" fmla="*/ 1243741 w 1453314"/>
                <a:gd name="connsiteY174" fmla="*/ 719124 h 967051"/>
                <a:gd name="connsiteX175" fmla="*/ 1235523 w 1453314"/>
                <a:gd name="connsiteY175" fmla="*/ 715015 h 967051"/>
                <a:gd name="connsiteX176" fmla="*/ 1006773 w 1453314"/>
                <a:gd name="connsiteY176" fmla="*/ 708166 h 967051"/>
                <a:gd name="connsiteX177" fmla="*/ 1008143 w 1453314"/>
                <a:gd name="connsiteY177" fmla="*/ 712275 h 967051"/>
                <a:gd name="connsiteX178" fmla="*/ 1001294 w 1453314"/>
                <a:gd name="connsiteY178" fmla="*/ 712275 h 967051"/>
                <a:gd name="connsiteX179" fmla="*/ 1006773 w 1453314"/>
                <a:gd name="connsiteY179" fmla="*/ 708166 h 967051"/>
                <a:gd name="connsiteX180" fmla="*/ 575299 w 1453314"/>
                <a:gd name="connsiteY180" fmla="*/ 705427 h 967051"/>
                <a:gd name="connsiteX181" fmla="*/ 580778 w 1453314"/>
                <a:gd name="connsiteY181" fmla="*/ 705427 h 967051"/>
                <a:gd name="connsiteX182" fmla="*/ 580778 w 1453314"/>
                <a:gd name="connsiteY182" fmla="*/ 720494 h 967051"/>
                <a:gd name="connsiteX183" fmla="*/ 578038 w 1453314"/>
                <a:gd name="connsiteY183" fmla="*/ 721864 h 967051"/>
                <a:gd name="connsiteX184" fmla="*/ 576669 w 1453314"/>
                <a:gd name="connsiteY184" fmla="*/ 717754 h 967051"/>
                <a:gd name="connsiteX185" fmla="*/ 579408 w 1453314"/>
                <a:gd name="connsiteY185" fmla="*/ 712275 h 967051"/>
                <a:gd name="connsiteX186" fmla="*/ 573929 w 1453314"/>
                <a:gd name="connsiteY186" fmla="*/ 708166 h 967051"/>
                <a:gd name="connsiteX187" fmla="*/ 575299 w 1453314"/>
                <a:gd name="connsiteY187" fmla="*/ 705427 h 967051"/>
                <a:gd name="connsiteX188" fmla="*/ 196127 w 1453314"/>
                <a:gd name="connsiteY188" fmla="*/ 705398 h 967051"/>
                <a:gd name="connsiteX189" fmla="*/ 198051 w 1453314"/>
                <a:gd name="connsiteY189" fmla="*/ 705990 h 967051"/>
                <a:gd name="connsiteX190" fmla="*/ 197245 w 1453314"/>
                <a:gd name="connsiteY190" fmla="*/ 706796 h 967051"/>
                <a:gd name="connsiteX191" fmla="*/ 179439 w 1453314"/>
                <a:gd name="connsiteY191" fmla="*/ 704057 h 967051"/>
                <a:gd name="connsiteX192" fmla="*/ 186440 w 1453314"/>
                <a:gd name="connsiteY192" fmla="*/ 704386 h 967051"/>
                <a:gd name="connsiteX193" fmla="*/ 183548 w 1453314"/>
                <a:gd name="connsiteY193" fmla="*/ 706796 h 967051"/>
                <a:gd name="connsiteX194" fmla="*/ 179439 w 1453314"/>
                <a:gd name="connsiteY194" fmla="*/ 704057 h 967051"/>
                <a:gd name="connsiteX195" fmla="*/ 1261548 w 1453314"/>
                <a:gd name="connsiteY195" fmla="*/ 702687 h 967051"/>
                <a:gd name="connsiteX196" fmla="*/ 1269766 w 1453314"/>
                <a:gd name="connsiteY196" fmla="*/ 709536 h 967051"/>
                <a:gd name="connsiteX197" fmla="*/ 1287573 w 1453314"/>
                <a:gd name="connsiteY197" fmla="*/ 731452 h 967051"/>
                <a:gd name="connsiteX198" fmla="*/ 1291683 w 1453314"/>
                <a:gd name="connsiteY198" fmla="*/ 734192 h 967051"/>
                <a:gd name="connsiteX199" fmla="*/ 1286204 w 1453314"/>
                <a:gd name="connsiteY199" fmla="*/ 732822 h 967051"/>
                <a:gd name="connsiteX200" fmla="*/ 1282094 w 1453314"/>
                <a:gd name="connsiteY200" fmla="*/ 736931 h 967051"/>
                <a:gd name="connsiteX201" fmla="*/ 1268397 w 1453314"/>
                <a:gd name="connsiteY201" fmla="*/ 741040 h 967051"/>
                <a:gd name="connsiteX202" fmla="*/ 1251960 w 1453314"/>
                <a:gd name="connsiteY202" fmla="*/ 709536 h 967051"/>
                <a:gd name="connsiteX203" fmla="*/ 1251960 w 1453314"/>
                <a:gd name="connsiteY203" fmla="*/ 705427 h 967051"/>
                <a:gd name="connsiteX204" fmla="*/ 1261548 w 1453314"/>
                <a:gd name="connsiteY204" fmla="*/ 702687 h 967051"/>
                <a:gd name="connsiteX205" fmla="*/ 1005403 w 1453314"/>
                <a:gd name="connsiteY205" fmla="*/ 702687 h 967051"/>
                <a:gd name="connsiteX206" fmla="*/ 1012252 w 1453314"/>
                <a:gd name="connsiteY206" fmla="*/ 704057 h 967051"/>
                <a:gd name="connsiteX207" fmla="*/ 1010882 w 1453314"/>
                <a:gd name="connsiteY207" fmla="*/ 706796 h 967051"/>
                <a:gd name="connsiteX208" fmla="*/ 1005403 w 1453314"/>
                <a:gd name="connsiteY208" fmla="*/ 702687 h 967051"/>
                <a:gd name="connsiteX209" fmla="*/ 326003 w 1453314"/>
                <a:gd name="connsiteY209" fmla="*/ 702687 h 967051"/>
                <a:gd name="connsiteX210" fmla="*/ 328742 w 1453314"/>
                <a:gd name="connsiteY210" fmla="*/ 705427 h 967051"/>
                <a:gd name="connsiteX211" fmla="*/ 320524 w 1453314"/>
                <a:gd name="connsiteY211" fmla="*/ 706796 h 967051"/>
                <a:gd name="connsiteX212" fmla="*/ 326003 w 1453314"/>
                <a:gd name="connsiteY212" fmla="*/ 702687 h 967051"/>
                <a:gd name="connsiteX213" fmla="*/ 475307 w 1453314"/>
                <a:gd name="connsiteY213" fmla="*/ 699947 h 967051"/>
                <a:gd name="connsiteX214" fmla="*/ 478046 w 1453314"/>
                <a:gd name="connsiteY214" fmla="*/ 702687 h 967051"/>
                <a:gd name="connsiteX215" fmla="*/ 475307 w 1453314"/>
                <a:gd name="connsiteY215" fmla="*/ 704057 h 967051"/>
                <a:gd name="connsiteX216" fmla="*/ 475307 w 1453314"/>
                <a:gd name="connsiteY216" fmla="*/ 699947 h 967051"/>
                <a:gd name="connsiteX217" fmla="*/ 191767 w 1453314"/>
                <a:gd name="connsiteY217" fmla="*/ 699947 h 967051"/>
                <a:gd name="connsiteX218" fmla="*/ 196127 w 1453314"/>
                <a:gd name="connsiteY218" fmla="*/ 705398 h 967051"/>
                <a:gd name="connsiteX219" fmla="*/ 193992 w 1453314"/>
                <a:gd name="connsiteY219" fmla="*/ 704742 h 967051"/>
                <a:gd name="connsiteX220" fmla="*/ 186440 w 1453314"/>
                <a:gd name="connsiteY220" fmla="*/ 704386 h 967051"/>
                <a:gd name="connsiteX221" fmla="*/ 1245111 w 1453314"/>
                <a:gd name="connsiteY221" fmla="*/ 697208 h 967051"/>
                <a:gd name="connsiteX222" fmla="*/ 1250590 w 1453314"/>
                <a:gd name="connsiteY222" fmla="*/ 698577 h 967051"/>
                <a:gd name="connsiteX223" fmla="*/ 1245111 w 1453314"/>
                <a:gd name="connsiteY223" fmla="*/ 699947 h 967051"/>
                <a:gd name="connsiteX224" fmla="*/ 580778 w 1453314"/>
                <a:gd name="connsiteY224" fmla="*/ 697208 h 967051"/>
                <a:gd name="connsiteX225" fmla="*/ 586257 w 1453314"/>
                <a:gd name="connsiteY225" fmla="*/ 697208 h 967051"/>
                <a:gd name="connsiteX226" fmla="*/ 588996 w 1453314"/>
                <a:gd name="connsiteY226" fmla="*/ 702687 h 967051"/>
                <a:gd name="connsiteX227" fmla="*/ 579408 w 1453314"/>
                <a:gd name="connsiteY227" fmla="*/ 701317 h 967051"/>
                <a:gd name="connsiteX228" fmla="*/ 497223 w 1453314"/>
                <a:gd name="connsiteY228" fmla="*/ 697208 h 967051"/>
                <a:gd name="connsiteX229" fmla="*/ 501332 w 1453314"/>
                <a:gd name="connsiteY229" fmla="*/ 698577 h 967051"/>
                <a:gd name="connsiteX230" fmla="*/ 498592 w 1453314"/>
                <a:gd name="connsiteY230" fmla="*/ 702687 h 967051"/>
                <a:gd name="connsiteX231" fmla="*/ 642417 w 1453314"/>
                <a:gd name="connsiteY231" fmla="*/ 691729 h 967051"/>
                <a:gd name="connsiteX232" fmla="*/ 646526 w 1453314"/>
                <a:gd name="connsiteY232" fmla="*/ 704057 h 967051"/>
                <a:gd name="connsiteX233" fmla="*/ 641047 w 1453314"/>
                <a:gd name="connsiteY233" fmla="*/ 715015 h 967051"/>
                <a:gd name="connsiteX234" fmla="*/ 649266 w 1453314"/>
                <a:gd name="connsiteY234" fmla="*/ 721864 h 967051"/>
                <a:gd name="connsiteX235" fmla="*/ 650635 w 1453314"/>
                <a:gd name="connsiteY235" fmla="*/ 699947 h 967051"/>
                <a:gd name="connsiteX236" fmla="*/ 647896 w 1453314"/>
                <a:gd name="connsiteY236" fmla="*/ 691729 h 967051"/>
                <a:gd name="connsiteX237" fmla="*/ 560231 w 1453314"/>
                <a:gd name="connsiteY237" fmla="*/ 691729 h 967051"/>
                <a:gd name="connsiteX238" fmla="*/ 565711 w 1453314"/>
                <a:gd name="connsiteY238" fmla="*/ 691729 h 967051"/>
                <a:gd name="connsiteX239" fmla="*/ 565711 w 1453314"/>
                <a:gd name="connsiteY239" fmla="*/ 697208 h 967051"/>
                <a:gd name="connsiteX240" fmla="*/ 560231 w 1453314"/>
                <a:gd name="connsiteY240" fmla="*/ 691729 h 967051"/>
                <a:gd name="connsiteX241" fmla="*/ 712275 w 1453314"/>
                <a:gd name="connsiteY241" fmla="*/ 690359 h 967051"/>
                <a:gd name="connsiteX242" fmla="*/ 715014 w 1453314"/>
                <a:gd name="connsiteY242" fmla="*/ 693099 h 967051"/>
                <a:gd name="connsiteX243" fmla="*/ 710905 w 1453314"/>
                <a:gd name="connsiteY243" fmla="*/ 693099 h 967051"/>
                <a:gd name="connsiteX244" fmla="*/ 712275 w 1453314"/>
                <a:gd name="connsiteY244" fmla="*/ 690359 h 967051"/>
                <a:gd name="connsiteX245" fmla="*/ 731451 w 1453314"/>
                <a:gd name="connsiteY245" fmla="*/ 686250 h 967051"/>
                <a:gd name="connsiteX246" fmla="*/ 738300 w 1453314"/>
                <a:gd name="connsiteY246" fmla="*/ 687620 h 967051"/>
                <a:gd name="connsiteX247" fmla="*/ 735561 w 1453314"/>
                <a:gd name="connsiteY247" fmla="*/ 690359 h 967051"/>
                <a:gd name="connsiteX248" fmla="*/ 731451 w 1453314"/>
                <a:gd name="connsiteY248" fmla="*/ 686250 h 967051"/>
                <a:gd name="connsiteX249" fmla="*/ 580778 w 1453314"/>
                <a:gd name="connsiteY249" fmla="*/ 684880 h 967051"/>
                <a:gd name="connsiteX250" fmla="*/ 576669 w 1453314"/>
                <a:gd name="connsiteY250" fmla="*/ 690359 h 967051"/>
                <a:gd name="connsiteX251" fmla="*/ 576669 w 1453314"/>
                <a:gd name="connsiteY251" fmla="*/ 686250 h 967051"/>
                <a:gd name="connsiteX252" fmla="*/ 580778 w 1453314"/>
                <a:gd name="connsiteY252" fmla="*/ 684880 h 967051"/>
                <a:gd name="connsiteX253" fmla="*/ 1368389 w 1453314"/>
                <a:gd name="connsiteY253" fmla="*/ 682141 h 967051"/>
                <a:gd name="connsiteX254" fmla="*/ 1371129 w 1453314"/>
                <a:gd name="connsiteY254" fmla="*/ 684880 h 967051"/>
                <a:gd name="connsiteX255" fmla="*/ 1368389 w 1453314"/>
                <a:gd name="connsiteY255" fmla="*/ 686250 h 967051"/>
                <a:gd name="connsiteX256" fmla="*/ 1365650 w 1453314"/>
                <a:gd name="connsiteY256" fmla="*/ 683510 h 967051"/>
                <a:gd name="connsiteX257" fmla="*/ 1368389 w 1453314"/>
                <a:gd name="connsiteY257" fmla="*/ 682141 h 967051"/>
                <a:gd name="connsiteX258" fmla="*/ 128757 w 1453314"/>
                <a:gd name="connsiteY258" fmla="*/ 682141 h 967051"/>
                <a:gd name="connsiteX259" fmla="*/ 130127 w 1453314"/>
                <a:gd name="connsiteY259" fmla="*/ 684880 h 967051"/>
                <a:gd name="connsiteX260" fmla="*/ 121909 w 1453314"/>
                <a:gd name="connsiteY260" fmla="*/ 698577 h 967051"/>
                <a:gd name="connsiteX261" fmla="*/ 113690 w 1453314"/>
                <a:gd name="connsiteY261" fmla="*/ 695838 h 967051"/>
                <a:gd name="connsiteX262" fmla="*/ 128757 w 1453314"/>
                <a:gd name="connsiteY262" fmla="*/ 682141 h 967051"/>
                <a:gd name="connsiteX263" fmla="*/ 1010882 w 1453314"/>
                <a:gd name="connsiteY263" fmla="*/ 679401 h 967051"/>
                <a:gd name="connsiteX264" fmla="*/ 1012252 w 1453314"/>
                <a:gd name="connsiteY264" fmla="*/ 684880 h 967051"/>
                <a:gd name="connsiteX265" fmla="*/ 1004033 w 1453314"/>
                <a:gd name="connsiteY265" fmla="*/ 684880 h 967051"/>
                <a:gd name="connsiteX266" fmla="*/ 1010882 w 1453314"/>
                <a:gd name="connsiteY266" fmla="*/ 679401 h 967051"/>
                <a:gd name="connsiteX267" fmla="*/ 195876 w 1453314"/>
                <a:gd name="connsiteY267" fmla="*/ 678031 h 967051"/>
                <a:gd name="connsiteX268" fmla="*/ 187657 w 1453314"/>
                <a:gd name="connsiteY268" fmla="*/ 684880 h 967051"/>
                <a:gd name="connsiteX269" fmla="*/ 191767 w 1453314"/>
                <a:gd name="connsiteY269" fmla="*/ 683510 h 967051"/>
                <a:gd name="connsiteX270" fmla="*/ 197245 w 1453314"/>
                <a:gd name="connsiteY270" fmla="*/ 688989 h 967051"/>
                <a:gd name="connsiteX271" fmla="*/ 875276 w 1453314"/>
                <a:gd name="connsiteY271" fmla="*/ 675292 h 967051"/>
                <a:gd name="connsiteX272" fmla="*/ 880755 w 1453314"/>
                <a:gd name="connsiteY272" fmla="*/ 675292 h 967051"/>
                <a:gd name="connsiteX273" fmla="*/ 883495 w 1453314"/>
                <a:gd name="connsiteY273" fmla="*/ 687620 h 967051"/>
                <a:gd name="connsiteX274" fmla="*/ 879385 w 1453314"/>
                <a:gd name="connsiteY274" fmla="*/ 691729 h 967051"/>
                <a:gd name="connsiteX275" fmla="*/ 867057 w 1453314"/>
                <a:gd name="connsiteY275" fmla="*/ 690359 h 967051"/>
                <a:gd name="connsiteX276" fmla="*/ 875276 w 1453314"/>
                <a:gd name="connsiteY276" fmla="*/ 675292 h 967051"/>
                <a:gd name="connsiteX277" fmla="*/ 565711 w 1453314"/>
                <a:gd name="connsiteY277" fmla="*/ 675292 h 967051"/>
                <a:gd name="connsiteX278" fmla="*/ 567080 w 1453314"/>
                <a:gd name="connsiteY278" fmla="*/ 680771 h 967051"/>
                <a:gd name="connsiteX279" fmla="*/ 562971 w 1453314"/>
                <a:gd name="connsiteY279" fmla="*/ 683510 h 967051"/>
                <a:gd name="connsiteX280" fmla="*/ 561601 w 1453314"/>
                <a:gd name="connsiteY280" fmla="*/ 680771 h 967051"/>
                <a:gd name="connsiteX281" fmla="*/ 565711 w 1453314"/>
                <a:gd name="connsiteY281" fmla="*/ 675292 h 967051"/>
                <a:gd name="connsiteX282" fmla="*/ 1114984 w 1453314"/>
                <a:gd name="connsiteY282" fmla="*/ 673922 h 967051"/>
                <a:gd name="connsiteX283" fmla="*/ 1110874 w 1453314"/>
                <a:gd name="connsiteY283" fmla="*/ 694469 h 967051"/>
                <a:gd name="connsiteX284" fmla="*/ 1117723 w 1453314"/>
                <a:gd name="connsiteY284" fmla="*/ 698577 h 967051"/>
                <a:gd name="connsiteX285" fmla="*/ 1106765 w 1453314"/>
                <a:gd name="connsiteY285" fmla="*/ 724603 h 967051"/>
                <a:gd name="connsiteX286" fmla="*/ 1106765 w 1453314"/>
                <a:gd name="connsiteY286" fmla="*/ 728712 h 967051"/>
                <a:gd name="connsiteX287" fmla="*/ 1114984 w 1453314"/>
                <a:gd name="connsiteY287" fmla="*/ 734192 h 967051"/>
                <a:gd name="connsiteX288" fmla="*/ 1112244 w 1453314"/>
                <a:gd name="connsiteY288" fmla="*/ 739670 h 967051"/>
                <a:gd name="connsiteX289" fmla="*/ 1117723 w 1453314"/>
                <a:gd name="connsiteY289" fmla="*/ 745150 h 967051"/>
                <a:gd name="connsiteX290" fmla="*/ 1114984 w 1453314"/>
                <a:gd name="connsiteY290" fmla="*/ 747889 h 967051"/>
                <a:gd name="connsiteX291" fmla="*/ 1119093 w 1453314"/>
                <a:gd name="connsiteY291" fmla="*/ 750628 h 967051"/>
                <a:gd name="connsiteX292" fmla="*/ 1124572 w 1453314"/>
                <a:gd name="connsiteY292" fmla="*/ 742410 h 967051"/>
                <a:gd name="connsiteX293" fmla="*/ 1117723 w 1453314"/>
                <a:gd name="connsiteY293" fmla="*/ 742410 h 967051"/>
                <a:gd name="connsiteX294" fmla="*/ 1125942 w 1453314"/>
                <a:gd name="connsiteY294" fmla="*/ 736931 h 967051"/>
                <a:gd name="connsiteX295" fmla="*/ 1136900 w 1453314"/>
                <a:gd name="connsiteY295" fmla="*/ 745150 h 967051"/>
                <a:gd name="connsiteX296" fmla="*/ 1142379 w 1453314"/>
                <a:gd name="connsiteY296" fmla="*/ 746519 h 967051"/>
                <a:gd name="connsiteX297" fmla="*/ 1143749 w 1453314"/>
                <a:gd name="connsiteY297" fmla="*/ 751998 h 967051"/>
                <a:gd name="connsiteX298" fmla="*/ 1153337 w 1453314"/>
                <a:gd name="connsiteY298" fmla="*/ 745150 h 967051"/>
                <a:gd name="connsiteX299" fmla="*/ 1156077 w 1453314"/>
                <a:gd name="connsiteY299" fmla="*/ 736931 h 967051"/>
                <a:gd name="connsiteX300" fmla="*/ 1146488 w 1453314"/>
                <a:gd name="connsiteY300" fmla="*/ 724603 h 967051"/>
                <a:gd name="connsiteX301" fmla="*/ 1146488 w 1453314"/>
                <a:gd name="connsiteY301" fmla="*/ 731452 h 967051"/>
                <a:gd name="connsiteX302" fmla="*/ 1150597 w 1453314"/>
                <a:gd name="connsiteY302" fmla="*/ 736931 h 967051"/>
                <a:gd name="connsiteX303" fmla="*/ 1147858 w 1453314"/>
                <a:gd name="connsiteY303" fmla="*/ 741040 h 967051"/>
                <a:gd name="connsiteX304" fmla="*/ 1139639 w 1453314"/>
                <a:gd name="connsiteY304" fmla="*/ 732822 h 967051"/>
                <a:gd name="connsiteX305" fmla="*/ 1134160 w 1453314"/>
                <a:gd name="connsiteY305" fmla="*/ 732822 h 967051"/>
                <a:gd name="connsiteX306" fmla="*/ 1141009 w 1453314"/>
                <a:gd name="connsiteY306" fmla="*/ 725973 h 967051"/>
                <a:gd name="connsiteX307" fmla="*/ 1120463 w 1453314"/>
                <a:gd name="connsiteY307" fmla="*/ 735561 h 967051"/>
                <a:gd name="connsiteX308" fmla="*/ 1113614 w 1453314"/>
                <a:gd name="connsiteY308" fmla="*/ 725973 h 967051"/>
                <a:gd name="connsiteX309" fmla="*/ 1138270 w 1453314"/>
                <a:gd name="connsiteY309" fmla="*/ 705427 h 967051"/>
                <a:gd name="connsiteX310" fmla="*/ 1114984 w 1453314"/>
                <a:gd name="connsiteY310" fmla="*/ 680771 h 967051"/>
                <a:gd name="connsiteX311" fmla="*/ 1114984 w 1453314"/>
                <a:gd name="connsiteY311" fmla="*/ 673922 h 967051"/>
                <a:gd name="connsiteX312" fmla="*/ 1225934 w 1453314"/>
                <a:gd name="connsiteY312" fmla="*/ 672552 h 967051"/>
                <a:gd name="connsiteX313" fmla="*/ 1227304 w 1453314"/>
                <a:gd name="connsiteY313" fmla="*/ 672552 h 967051"/>
                <a:gd name="connsiteX314" fmla="*/ 1231413 w 1453314"/>
                <a:gd name="connsiteY314" fmla="*/ 673922 h 967051"/>
                <a:gd name="connsiteX315" fmla="*/ 1228674 w 1453314"/>
                <a:gd name="connsiteY315" fmla="*/ 675292 h 967051"/>
                <a:gd name="connsiteX316" fmla="*/ 1225934 w 1453314"/>
                <a:gd name="connsiteY316" fmla="*/ 672552 h 967051"/>
                <a:gd name="connsiteX317" fmla="*/ 1257439 w 1453314"/>
                <a:gd name="connsiteY317" fmla="*/ 671182 h 967051"/>
                <a:gd name="connsiteX318" fmla="*/ 1261548 w 1453314"/>
                <a:gd name="connsiteY318" fmla="*/ 673922 h 967051"/>
                <a:gd name="connsiteX319" fmla="*/ 1271136 w 1453314"/>
                <a:gd name="connsiteY319" fmla="*/ 679401 h 967051"/>
                <a:gd name="connsiteX320" fmla="*/ 1265657 w 1453314"/>
                <a:gd name="connsiteY320" fmla="*/ 684880 h 967051"/>
                <a:gd name="connsiteX321" fmla="*/ 1256069 w 1453314"/>
                <a:gd name="connsiteY321" fmla="*/ 676662 h 967051"/>
                <a:gd name="connsiteX322" fmla="*/ 1257439 w 1453314"/>
                <a:gd name="connsiteY322" fmla="*/ 671182 h 967051"/>
                <a:gd name="connsiteX323" fmla="*/ 317784 w 1453314"/>
                <a:gd name="connsiteY323" fmla="*/ 669812 h 967051"/>
                <a:gd name="connsiteX324" fmla="*/ 323263 w 1453314"/>
                <a:gd name="connsiteY324" fmla="*/ 669812 h 967051"/>
                <a:gd name="connsiteX325" fmla="*/ 321894 w 1453314"/>
                <a:gd name="connsiteY325" fmla="*/ 672552 h 967051"/>
                <a:gd name="connsiteX326" fmla="*/ 317784 w 1453314"/>
                <a:gd name="connsiteY326" fmla="*/ 669812 h 967051"/>
                <a:gd name="connsiteX327" fmla="*/ 280801 w 1453314"/>
                <a:gd name="connsiteY327" fmla="*/ 669812 h 967051"/>
                <a:gd name="connsiteX328" fmla="*/ 286280 w 1453314"/>
                <a:gd name="connsiteY328" fmla="*/ 669812 h 967051"/>
                <a:gd name="connsiteX329" fmla="*/ 283540 w 1453314"/>
                <a:gd name="connsiteY329" fmla="*/ 673922 h 967051"/>
                <a:gd name="connsiteX330" fmla="*/ 280801 w 1453314"/>
                <a:gd name="connsiteY330" fmla="*/ 669812 h 967051"/>
                <a:gd name="connsiteX331" fmla="*/ 636938 w 1453314"/>
                <a:gd name="connsiteY331" fmla="*/ 667073 h 967051"/>
                <a:gd name="connsiteX332" fmla="*/ 642417 w 1453314"/>
                <a:gd name="connsiteY332" fmla="*/ 671182 h 967051"/>
                <a:gd name="connsiteX333" fmla="*/ 634199 w 1453314"/>
                <a:gd name="connsiteY333" fmla="*/ 678031 h 967051"/>
                <a:gd name="connsiteX334" fmla="*/ 639677 w 1453314"/>
                <a:gd name="connsiteY334" fmla="*/ 682141 h 967051"/>
                <a:gd name="connsiteX335" fmla="*/ 643787 w 1453314"/>
                <a:gd name="connsiteY335" fmla="*/ 680771 h 967051"/>
                <a:gd name="connsiteX336" fmla="*/ 645157 w 1453314"/>
                <a:gd name="connsiteY336" fmla="*/ 676662 h 967051"/>
                <a:gd name="connsiteX337" fmla="*/ 641047 w 1453314"/>
                <a:gd name="connsiteY337" fmla="*/ 667073 h 967051"/>
                <a:gd name="connsiteX338" fmla="*/ 128757 w 1453314"/>
                <a:gd name="connsiteY338" fmla="*/ 667073 h 967051"/>
                <a:gd name="connsiteX339" fmla="*/ 123279 w 1453314"/>
                <a:gd name="connsiteY339" fmla="*/ 675292 h 967051"/>
                <a:gd name="connsiteX340" fmla="*/ 123279 w 1453314"/>
                <a:gd name="connsiteY340" fmla="*/ 669812 h 967051"/>
                <a:gd name="connsiteX341" fmla="*/ 128757 w 1453314"/>
                <a:gd name="connsiteY341" fmla="*/ 667073 h 967051"/>
                <a:gd name="connsiteX342" fmla="*/ 639677 w 1453314"/>
                <a:gd name="connsiteY342" fmla="*/ 660224 h 967051"/>
                <a:gd name="connsiteX343" fmla="*/ 636938 w 1453314"/>
                <a:gd name="connsiteY343" fmla="*/ 662964 h 967051"/>
                <a:gd name="connsiteX344" fmla="*/ 639677 w 1453314"/>
                <a:gd name="connsiteY344" fmla="*/ 664334 h 967051"/>
                <a:gd name="connsiteX345" fmla="*/ 639677 w 1453314"/>
                <a:gd name="connsiteY345" fmla="*/ 660224 h 967051"/>
                <a:gd name="connsiteX346" fmla="*/ 110951 w 1453314"/>
                <a:gd name="connsiteY346" fmla="*/ 658855 h 967051"/>
                <a:gd name="connsiteX347" fmla="*/ 120539 w 1453314"/>
                <a:gd name="connsiteY347" fmla="*/ 661594 h 967051"/>
                <a:gd name="connsiteX348" fmla="*/ 121909 w 1453314"/>
                <a:gd name="connsiteY348" fmla="*/ 664334 h 967051"/>
                <a:gd name="connsiteX349" fmla="*/ 117799 w 1453314"/>
                <a:gd name="connsiteY349" fmla="*/ 669812 h 967051"/>
                <a:gd name="connsiteX350" fmla="*/ 110951 w 1453314"/>
                <a:gd name="connsiteY350" fmla="*/ 658855 h 967051"/>
                <a:gd name="connsiteX351" fmla="*/ 1376607 w 1453314"/>
                <a:gd name="connsiteY351" fmla="*/ 653376 h 967051"/>
                <a:gd name="connsiteX352" fmla="*/ 1382087 w 1453314"/>
                <a:gd name="connsiteY352" fmla="*/ 653376 h 967051"/>
                <a:gd name="connsiteX353" fmla="*/ 1380717 w 1453314"/>
                <a:gd name="connsiteY353" fmla="*/ 656115 h 967051"/>
                <a:gd name="connsiteX354" fmla="*/ 1376607 w 1453314"/>
                <a:gd name="connsiteY354" fmla="*/ 653376 h 967051"/>
                <a:gd name="connsiteX355" fmla="*/ 1288943 w 1453314"/>
                <a:gd name="connsiteY355" fmla="*/ 653376 h 967051"/>
                <a:gd name="connsiteX356" fmla="*/ 1294422 w 1453314"/>
                <a:gd name="connsiteY356" fmla="*/ 653376 h 967051"/>
                <a:gd name="connsiteX357" fmla="*/ 1295792 w 1453314"/>
                <a:gd name="connsiteY357" fmla="*/ 657485 h 967051"/>
                <a:gd name="connsiteX358" fmla="*/ 1293052 w 1453314"/>
                <a:gd name="connsiteY358" fmla="*/ 662964 h 967051"/>
                <a:gd name="connsiteX359" fmla="*/ 1286204 w 1453314"/>
                <a:gd name="connsiteY359" fmla="*/ 662964 h 967051"/>
                <a:gd name="connsiteX360" fmla="*/ 1284834 w 1453314"/>
                <a:gd name="connsiteY360" fmla="*/ 658855 h 967051"/>
                <a:gd name="connsiteX361" fmla="*/ 1288943 w 1453314"/>
                <a:gd name="connsiteY361" fmla="*/ 653376 h 967051"/>
                <a:gd name="connsiteX362" fmla="*/ 172590 w 1453314"/>
                <a:gd name="connsiteY362" fmla="*/ 653376 h 967051"/>
                <a:gd name="connsiteX363" fmla="*/ 171220 w 1453314"/>
                <a:gd name="connsiteY363" fmla="*/ 662964 h 967051"/>
                <a:gd name="connsiteX364" fmla="*/ 179439 w 1453314"/>
                <a:gd name="connsiteY364" fmla="*/ 657485 h 967051"/>
                <a:gd name="connsiteX365" fmla="*/ 176699 w 1453314"/>
                <a:gd name="connsiteY365" fmla="*/ 653376 h 967051"/>
                <a:gd name="connsiteX366" fmla="*/ 749258 w 1453314"/>
                <a:gd name="connsiteY366" fmla="*/ 652006 h 967051"/>
                <a:gd name="connsiteX367" fmla="*/ 753368 w 1453314"/>
                <a:gd name="connsiteY367" fmla="*/ 654745 h 967051"/>
                <a:gd name="connsiteX368" fmla="*/ 747888 w 1453314"/>
                <a:gd name="connsiteY368" fmla="*/ 654745 h 967051"/>
                <a:gd name="connsiteX369" fmla="*/ 72598 w 1453314"/>
                <a:gd name="connsiteY369" fmla="*/ 652006 h 967051"/>
                <a:gd name="connsiteX370" fmla="*/ 78076 w 1453314"/>
                <a:gd name="connsiteY370" fmla="*/ 652006 h 967051"/>
                <a:gd name="connsiteX371" fmla="*/ 76707 w 1453314"/>
                <a:gd name="connsiteY371" fmla="*/ 654745 h 967051"/>
                <a:gd name="connsiteX372" fmla="*/ 72598 w 1453314"/>
                <a:gd name="connsiteY372" fmla="*/ 652006 h 967051"/>
                <a:gd name="connsiteX373" fmla="*/ 1442356 w 1453314"/>
                <a:gd name="connsiteY373" fmla="*/ 649266 h 967051"/>
                <a:gd name="connsiteX374" fmla="*/ 1446465 w 1453314"/>
                <a:gd name="connsiteY374" fmla="*/ 649266 h 967051"/>
                <a:gd name="connsiteX375" fmla="*/ 1449205 w 1453314"/>
                <a:gd name="connsiteY375" fmla="*/ 653376 h 967051"/>
                <a:gd name="connsiteX376" fmla="*/ 1443726 w 1453314"/>
                <a:gd name="connsiteY376" fmla="*/ 654745 h 967051"/>
                <a:gd name="connsiteX377" fmla="*/ 1442356 w 1453314"/>
                <a:gd name="connsiteY377" fmla="*/ 649266 h 967051"/>
                <a:gd name="connsiteX378" fmla="*/ 1430028 w 1453314"/>
                <a:gd name="connsiteY378" fmla="*/ 647897 h 967051"/>
                <a:gd name="connsiteX379" fmla="*/ 1436877 w 1453314"/>
                <a:gd name="connsiteY379" fmla="*/ 653376 h 967051"/>
                <a:gd name="connsiteX380" fmla="*/ 1430028 w 1453314"/>
                <a:gd name="connsiteY380" fmla="*/ 660224 h 967051"/>
                <a:gd name="connsiteX381" fmla="*/ 1424549 w 1453314"/>
                <a:gd name="connsiteY381" fmla="*/ 653376 h 967051"/>
                <a:gd name="connsiteX382" fmla="*/ 1430028 w 1453314"/>
                <a:gd name="connsiteY382" fmla="*/ 647897 h 967051"/>
                <a:gd name="connsiteX383" fmla="*/ 745149 w 1453314"/>
                <a:gd name="connsiteY383" fmla="*/ 646527 h 967051"/>
                <a:gd name="connsiteX384" fmla="*/ 749258 w 1453314"/>
                <a:gd name="connsiteY384" fmla="*/ 647897 h 967051"/>
                <a:gd name="connsiteX385" fmla="*/ 743779 w 1453314"/>
                <a:gd name="connsiteY385" fmla="*/ 649266 h 967051"/>
                <a:gd name="connsiteX386" fmla="*/ 536946 w 1453314"/>
                <a:gd name="connsiteY386" fmla="*/ 646527 h 967051"/>
                <a:gd name="connsiteX387" fmla="*/ 545164 w 1453314"/>
                <a:gd name="connsiteY387" fmla="*/ 647897 h 967051"/>
                <a:gd name="connsiteX388" fmla="*/ 545164 w 1453314"/>
                <a:gd name="connsiteY388" fmla="*/ 654745 h 967051"/>
                <a:gd name="connsiteX389" fmla="*/ 541055 w 1453314"/>
                <a:gd name="connsiteY389" fmla="*/ 669812 h 967051"/>
                <a:gd name="connsiteX390" fmla="*/ 528727 w 1453314"/>
                <a:gd name="connsiteY390" fmla="*/ 678031 h 967051"/>
                <a:gd name="connsiteX391" fmla="*/ 512290 w 1453314"/>
                <a:gd name="connsiteY391" fmla="*/ 672552 h 967051"/>
                <a:gd name="connsiteX392" fmla="*/ 515030 w 1453314"/>
                <a:gd name="connsiteY392" fmla="*/ 669812 h 967051"/>
                <a:gd name="connsiteX393" fmla="*/ 531466 w 1453314"/>
                <a:gd name="connsiteY393" fmla="*/ 652006 h 967051"/>
                <a:gd name="connsiteX394" fmla="*/ 536946 w 1453314"/>
                <a:gd name="connsiteY394" fmla="*/ 646527 h 967051"/>
                <a:gd name="connsiteX395" fmla="*/ 1223195 w 1453314"/>
                <a:gd name="connsiteY395" fmla="*/ 645157 h 967051"/>
                <a:gd name="connsiteX396" fmla="*/ 1224565 w 1453314"/>
                <a:gd name="connsiteY396" fmla="*/ 649266 h 967051"/>
                <a:gd name="connsiteX397" fmla="*/ 1220455 w 1453314"/>
                <a:gd name="connsiteY397" fmla="*/ 646527 h 967051"/>
                <a:gd name="connsiteX398" fmla="*/ 1223195 w 1453314"/>
                <a:gd name="connsiteY398" fmla="*/ 645157 h 967051"/>
                <a:gd name="connsiteX399" fmla="*/ 268473 w 1453314"/>
                <a:gd name="connsiteY399" fmla="*/ 641048 h 967051"/>
                <a:gd name="connsiteX400" fmla="*/ 271213 w 1453314"/>
                <a:gd name="connsiteY400" fmla="*/ 641048 h 967051"/>
                <a:gd name="connsiteX401" fmla="*/ 272582 w 1453314"/>
                <a:gd name="connsiteY401" fmla="*/ 646527 h 967051"/>
                <a:gd name="connsiteX402" fmla="*/ 268473 w 1453314"/>
                <a:gd name="connsiteY402" fmla="*/ 645157 h 967051"/>
                <a:gd name="connsiteX403" fmla="*/ 1368389 w 1453314"/>
                <a:gd name="connsiteY403" fmla="*/ 636939 h 967051"/>
                <a:gd name="connsiteX404" fmla="*/ 1375238 w 1453314"/>
                <a:gd name="connsiteY404" fmla="*/ 641048 h 967051"/>
                <a:gd name="connsiteX405" fmla="*/ 1367019 w 1453314"/>
                <a:gd name="connsiteY405" fmla="*/ 647897 h 967051"/>
                <a:gd name="connsiteX406" fmla="*/ 1361540 w 1453314"/>
                <a:gd name="connsiteY406" fmla="*/ 645157 h 967051"/>
                <a:gd name="connsiteX407" fmla="*/ 1368389 w 1453314"/>
                <a:gd name="connsiteY407" fmla="*/ 636939 h 967051"/>
                <a:gd name="connsiteX408" fmla="*/ 4110 w 1453314"/>
                <a:gd name="connsiteY408" fmla="*/ 636939 h 967051"/>
                <a:gd name="connsiteX409" fmla="*/ 8219 w 1453314"/>
                <a:gd name="connsiteY409" fmla="*/ 636939 h 967051"/>
                <a:gd name="connsiteX410" fmla="*/ 8219 w 1453314"/>
                <a:gd name="connsiteY410" fmla="*/ 642417 h 967051"/>
                <a:gd name="connsiteX411" fmla="*/ 0 w 1453314"/>
                <a:gd name="connsiteY411" fmla="*/ 642417 h 967051"/>
                <a:gd name="connsiteX412" fmla="*/ 4110 w 1453314"/>
                <a:gd name="connsiteY412" fmla="*/ 636939 h 967051"/>
                <a:gd name="connsiteX413" fmla="*/ 95883 w 1453314"/>
                <a:gd name="connsiteY413" fmla="*/ 630089 h 967051"/>
                <a:gd name="connsiteX414" fmla="*/ 95883 w 1453314"/>
                <a:gd name="connsiteY414" fmla="*/ 634199 h 967051"/>
                <a:gd name="connsiteX415" fmla="*/ 93144 w 1453314"/>
                <a:gd name="connsiteY415" fmla="*/ 631459 h 967051"/>
                <a:gd name="connsiteX416" fmla="*/ 95883 w 1453314"/>
                <a:gd name="connsiteY416" fmla="*/ 630089 h 967051"/>
                <a:gd name="connsiteX417" fmla="*/ 746519 w 1453314"/>
                <a:gd name="connsiteY417" fmla="*/ 627350 h 967051"/>
                <a:gd name="connsiteX418" fmla="*/ 750628 w 1453314"/>
                <a:gd name="connsiteY418" fmla="*/ 631459 h 967051"/>
                <a:gd name="connsiteX419" fmla="*/ 746519 w 1453314"/>
                <a:gd name="connsiteY419" fmla="*/ 632829 h 967051"/>
                <a:gd name="connsiteX420" fmla="*/ 743779 w 1453314"/>
                <a:gd name="connsiteY420" fmla="*/ 630089 h 967051"/>
                <a:gd name="connsiteX421" fmla="*/ 746519 w 1453314"/>
                <a:gd name="connsiteY421" fmla="*/ 627350 h 967051"/>
                <a:gd name="connsiteX422" fmla="*/ 978008 w 1453314"/>
                <a:gd name="connsiteY422" fmla="*/ 625981 h 967051"/>
                <a:gd name="connsiteX423" fmla="*/ 984857 w 1453314"/>
                <a:gd name="connsiteY423" fmla="*/ 627350 h 967051"/>
                <a:gd name="connsiteX424" fmla="*/ 982117 w 1453314"/>
                <a:gd name="connsiteY424" fmla="*/ 628720 h 967051"/>
                <a:gd name="connsiteX425" fmla="*/ 978008 w 1453314"/>
                <a:gd name="connsiteY425" fmla="*/ 625981 h 967051"/>
                <a:gd name="connsiteX426" fmla="*/ 1305380 w 1453314"/>
                <a:gd name="connsiteY426" fmla="*/ 624611 h 967051"/>
                <a:gd name="connsiteX427" fmla="*/ 1306750 w 1453314"/>
                <a:gd name="connsiteY427" fmla="*/ 627350 h 967051"/>
                <a:gd name="connsiteX428" fmla="*/ 1302641 w 1453314"/>
                <a:gd name="connsiteY428" fmla="*/ 625981 h 967051"/>
                <a:gd name="connsiteX429" fmla="*/ 1305380 w 1453314"/>
                <a:gd name="connsiteY429" fmla="*/ 624611 h 967051"/>
                <a:gd name="connsiteX430" fmla="*/ 853360 w 1453314"/>
                <a:gd name="connsiteY430" fmla="*/ 624611 h 967051"/>
                <a:gd name="connsiteX431" fmla="*/ 857469 w 1453314"/>
                <a:gd name="connsiteY431" fmla="*/ 624611 h 967051"/>
                <a:gd name="connsiteX432" fmla="*/ 856099 w 1453314"/>
                <a:gd name="connsiteY432" fmla="*/ 628720 h 967051"/>
                <a:gd name="connsiteX433" fmla="*/ 853360 w 1453314"/>
                <a:gd name="connsiteY433" fmla="*/ 624611 h 967051"/>
                <a:gd name="connsiteX434" fmla="*/ 539685 w 1453314"/>
                <a:gd name="connsiteY434" fmla="*/ 623241 h 967051"/>
                <a:gd name="connsiteX435" fmla="*/ 541055 w 1453314"/>
                <a:gd name="connsiteY435" fmla="*/ 623241 h 967051"/>
                <a:gd name="connsiteX436" fmla="*/ 536946 w 1453314"/>
                <a:gd name="connsiteY436" fmla="*/ 631459 h 967051"/>
                <a:gd name="connsiteX437" fmla="*/ 530097 w 1453314"/>
                <a:gd name="connsiteY437" fmla="*/ 631459 h 967051"/>
                <a:gd name="connsiteX438" fmla="*/ 528727 w 1453314"/>
                <a:gd name="connsiteY438" fmla="*/ 627350 h 967051"/>
                <a:gd name="connsiteX439" fmla="*/ 539685 w 1453314"/>
                <a:gd name="connsiteY439" fmla="*/ 623241 h 967051"/>
                <a:gd name="connsiteX440" fmla="*/ 143825 w 1453314"/>
                <a:gd name="connsiteY440" fmla="*/ 623241 h 967051"/>
                <a:gd name="connsiteX441" fmla="*/ 149304 w 1453314"/>
                <a:gd name="connsiteY441" fmla="*/ 624611 h 967051"/>
                <a:gd name="connsiteX442" fmla="*/ 145195 w 1453314"/>
                <a:gd name="connsiteY442" fmla="*/ 630089 h 967051"/>
                <a:gd name="connsiteX443" fmla="*/ 142455 w 1453314"/>
                <a:gd name="connsiteY443" fmla="*/ 625981 h 967051"/>
                <a:gd name="connsiteX444" fmla="*/ 143825 w 1453314"/>
                <a:gd name="connsiteY444" fmla="*/ 623241 h 967051"/>
                <a:gd name="connsiteX445" fmla="*/ 1280724 w 1453314"/>
                <a:gd name="connsiteY445" fmla="*/ 621871 h 967051"/>
                <a:gd name="connsiteX446" fmla="*/ 1286204 w 1453314"/>
                <a:gd name="connsiteY446" fmla="*/ 621871 h 967051"/>
                <a:gd name="connsiteX447" fmla="*/ 1288943 w 1453314"/>
                <a:gd name="connsiteY447" fmla="*/ 624611 h 967051"/>
                <a:gd name="connsiteX448" fmla="*/ 1282094 w 1453314"/>
                <a:gd name="connsiteY448" fmla="*/ 628720 h 967051"/>
                <a:gd name="connsiteX449" fmla="*/ 1280724 w 1453314"/>
                <a:gd name="connsiteY449" fmla="*/ 621871 h 967051"/>
                <a:gd name="connsiteX450" fmla="*/ 1309489 w 1453314"/>
                <a:gd name="connsiteY450" fmla="*/ 620501 h 967051"/>
                <a:gd name="connsiteX451" fmla="*/ 1313599 w 1453314"/>
                <a:gd name="connsiteY451" fmla="*/ 620501 h 967051"/>
                <a:gd name="connsiteX452" fmla="*/ 1312229 w 1453314"/>
                <a:gd name="connsiteY452" fmla="*/ 623241 h 967051"/>
                <a:gd name="connsiteX453" fmla="*/ 1309489 w 1453314"/>
                <a:gd name="connsiteY453" fmla="*/ 620501 h 967051"/>
                <a:gd name="connsiteX454" fmla="*/ 180808 w 1453314"/>
                <a:gd name="connsiteY454" fmla="*/ 617762 h 967051"/>
                <a:gd name="connsiteX455" fmla="*/ 178069 w 1453314"/>
                <a:gd name="connsiteY455" fmla="*/ 635569 h 967051"/>
                <a:gd name="connsiteX456" fmla="*/ 179439 w 1453314"/>
                <a:gd name="connsiteY456" fmla="*/ 638308 h 967051"/>
                <a:gd name="connsiteX457" fmla="*/ 194506 w 1453314"/>
                <a:gd name="connsiteY457" fmla="*/ 630089 h 967051"/>
                <a:gd name="connsiteX458" fmla="*/ 193136 w 1453314"/>
                <a:gd name="connsiteY458" fmla="*/ 617762 h 967051"/>
                <a:gd name="connsiteX459" fmla="*/ 189027 w 1453314"/>
                <a:gd name="connsiteY459" fmla="*/ 623241 h 967051"/>
                <a:gd name="connsiteX460" fmla="*/ 180808 w 1453314"/>
                <a:gd name="connsiteY460" fmla="*/ 617762 h 967051"/>
                <a:gd name="connsiteX461" fmla="*/ 1260178 w 1453314"/>
                <a:gd name="connsiteY461" fmla="*/ 613652 h 967051"/>
                <a:gd name="connsiteX462" fmla="*/ 1260178 w 1453314"/>
                <a:gd name="connsiteY462" fmla="*/ 620501 h 967051"/>
                <a:gd name="connsiteX463" fmla="*/ 1254699 w 1453314"/>
                <a:gd name="connsiteY463" fmla="*/ 621871 h 967051"/>
                <a:gd name="connsiteX464" fmla="*/ 1251960 w 1453314"/>
                <a:gd name="connsiteY464" fmla="*/ 619132 h 967051"/>
                <a:gd name="connsiteX465" fmla="*/ 1251960 w 1453314"/>
                <a:gd name="connsiteY465" fmla="*/ 615022 h 967051"/>
                <a:gd name="connsiteX466" fmla="*/ 1260178 w 1453314"/>
                <a:gd name="connsiteY466" fmla="*/ 613652 h 967051"/>
                <a:gd name="connsiteX467" fmla="*/ 135606 w 1453314"/>
                <a:gd name="connsiteY467" fmla="*/ 609543 h 967051"/>
                <a:gd name="connsiteX468" fmla="*/ 139716 w 1453314"/>
                <a:gd name="connsiteY468" fmla="*/ 609543 h 967051"/>
                <a:gd name="connsiteX469" fmla="*/ 141085 w 1453314"/>
                <a:gd name="connsiteY469" fmla="*/ 612283 h 967051"/>
                <a:gd name="connsiteX470" fmla="*/ 138346 w 1453314"/>
                <a:gd name="connsiteY470" fmla="*/ 616392 h 967051"/>
                <a:gd name="connsiteX471" fmla="*/ 134237 w 1453314"/>
                <a:gd name="connsiteY471" fmla="*/ 615022 h 967051"/>
                <a:gd name="connsiteX472" fmla="*/ 1291683 w 1453314"/>
                <a:gd name="connsiteY472" fmla="*/ 606804 h 967051"/>
                <a:gd name="connsiteX473" fmla="*/ 1290313 w 1453314"/>
                <a:gd name="connsiteY473" fmla="*/ 615022 h 967051"/>
                <a:gd name="connsiteX474" fmla="*/ 1284834 w 1453314"/>
                <a:gd name="connsiteY474" fmla="*/ 609543 h 967051"/>
                <a:gd name="connsiteX475" fmla="*/ 1291683 w 1453314"/>
                <a:gd name="connsiteY475" fmla="*/ 606804 h 967051"/>
                <a:gd name="connsiteX476" fmla="*/ 510920 w 1453314"/>
                <a:gd name="connsiteY476" fmla="*/ 605434 h 967051"/>
                <a:gd name="connsiteX477" fmla="*/ 517769 w 1453314"/>
                <a:gd name="connsiteY477" fmla="*/ 608174 h 967051"/>
                <a:gd name="connsiteX478" fmla="*/ 517769 w 1453314"/>
                <a:gd name="connsiteY478" fmla="*/ 612283 h 967051"/>
                <a:gd name="connsiteX479" fmla="*/ 513660 w 1453314"/>
                <a:gd name="connsiteY479" fmla="*/ 613652 h 967051"/>
                <a:gd name="connsiteX480" fmla="*/ 509550 w 1453314"/>
                <a:gd name="connsiteY480" fmla="*/ 608174 h 967051"/>
                <a:gd name="connsiteX481" fmla="*/ 510920 w 1453314"/>
                <a:gd name="connsiteY481" fmla="*/ 605434 h 967051"/>
                <a:gd name="connsiteX482" fmla="*/ 439693 w 1453314"/>
                <a:gd name="connsiteY482" fmla="*/ 604064 h 967051"/>
                <a:gd name="connsiteX483" fmla="*/ 439693 w 1453314"/>
                <a:gd name="connsiteY483" fmla="*/ 608174 h 967051"/>
                <a:gd name="connsiteX484" fmla="*/ 436953 w 1453314"/>
                <a:gd name="connsiteY484" fmla="*/ 606804 h 967051"/>
                <a:gd name="connsiteX485" fmla="*/ 115060 w 1453314"/>
                <a:gd name="connsiteY485" fmla="*/ 602694 h 967051"/>
                <a:gd name="connsiteX486" fmla="*/ 116430 w 1453314"/>
                <a:gd name="connsiteY486" fmla="*/ 605434 h 967051"/>
                <a:gd name="connsiteX487" fmla="*/ 113690 w 1453314"/>
                <a:gd name="connsiteY487" fmla="*/ 606804 h 967051"/>
                <a:gd name="connsiteX488" fmla="*/ 115060 w 1453314"/>
                <a:gd name="connsiteY488" fmla="*/ 602694 h 967051"/>
                <a:gd name="connsiteX489" fmla="*/ 1324557 w 1453314"/>
                <a:gd name="connsiteY489" fmla="*/ 601324 h 967051"/>
                <a:gd name="connsiteX490" fmla="*/ 1328666 w 1453314"/>
                <a:gd name="connsiteY490" fmla="*/ 601324 h 967051"/>
                <a:gd name="connsiteX491" fmla="*/ 1330036 w 1453314"/>
                <a:gd name="connsiteY491" fmla="*/ 605434 h 967051"/>
                <a:gd name="connsiteX492" fmla="*/ 1323187 w 1453314"/>
                <a:gd name="connsiteY492" fmla="*/ 605434 h 967051"/>
                <a:gd name="connsiteX493" fmla="*/ 1299901 w 1453314"/>
                <a:gd name="connsiteY493" fmla="*/ 601324 h 967051"/>
                <a:gd name="connsiteX494" fmla="*/ 1297162 w 1453314"/>
                <a:gd name="connsiteY494" fmla="*/ 608174 h 967051"/>
                <a:gd name="connsiteX495" fmla="*/ 1297162 w 1453314"/>
                <a:gd name="connsiteY495" fmla="*/ 602694 h 967051"/>
                <a:gd name="connsiteX496" fmla="*/ 1299901 w 1453314"/>
                <a:gd name="connsiteY496" fmla="*/ 601324 h 967051"/>
                <a:gd name="connsiteX497" fmla="*/ 169850 w 1453314"/>
                <a:gd name="connsiteY497" fmla="*/ 598585 h 967051"/>
                <a:gd name="connsiteX498" fmla="*/ 169850 w 1453314"/>
                <a:gd name="connsiteY498" fmla="*/ 605434 h 967051"/>
                <a:gd name="connsiteX499" fmla="*/ 173960 w 1453314"/>
                <a:gd name="connsiteY499" fmla="*/ 609543 h 967051"/>
                <a:gd name="connsiteX500" fmla="*/ 175329 w 1453314"/>
                <a:gd name="connsiteY500" fmla="*/ 606804 h 967051"/>
                <a:gd name="connsiteX501" fmla="*/ 169850 w 1453314"/>
                <a:gd name="connsiteY501" fmla="*/ 598585 h 967051"/>
                <a:gd name="connsiteX502" fmla="*/ 1010882 w 1453314"/>
                <a:gd name="connsiteY502" fmla="*/ 593106 h 967051"/>
                <a:gd name="connsiteX503" fmla="*/ 1014991 w 1453314"/>
                <a:gd name="connsiteY503" fmla="*/ 595846 h 967051"/>
                <a:gd name="connsiteX504" fmla="*/ 1010882 w 1453314"/>
                <a:gd name="connsiteY504" fmla="*/ 597216 h 967051"/>
                <a:gd name="connsiteX505" fmla="*/ 1008143 w 1453314"/>
                <a:gd name="connsiteY505" fmla="*/ 594476 h 967051"/>
                <a:gd name="connsiteX506" fmla="*/ 1010882 w 1453314"/>
                <a:gd name="connsiteY506" fmla="*/ 593106 h 967051"/>
                <a:gd name="connsiteX507" fmla="*/ 445172 w 1453314"/>
                <a:gd name="connsiteY507" fmla="*/ 593106 h 967051"/>
                <a:gd name="connsiteX508" fmla="*/ 453390 w 1453314"/>
                <a:gd name="connsiteY508" fmla="*/ 593106 h 967051"/>
                <a:gd name="connsiteX509" fmla="*/ 454760 w 1453314"/>
                <a:gd name="connsiteY509" fmla="*/ 598585 h 967051"/>
                <a:gd name="connsiteX510" fmla="*/ 449281 w 1453314"/>
                <a:gd name="connsiteY510" fmla="*/ 601324 h 967051"/>
                <a:gd name="connsiteX511" fmla="*/ 443802 w 1453314"/>
                <a:gd name="connsiteY511" fmla="*/ 598585 h 967051"/>
                <a:gd name="connsiteX512" fmla="*/ 515030 w 1453314"/>
                <a:gd name="connsiteY512" fmla="*/ 580778 h 967051"/>
                <a:gd name="connsiteX513" fmla="*/ 520508 w 1453314"/>
                <a:gd name="connsiteY513" fmla="*/ 580778 h 967051"/>
                <a:gd name="connsiteX514" fmla="*/ 520508 w 1453314"/>
                <a:gd name="connsiteY514" fmla="*/ 584888 h 967051"/>
                <a:gd name="connsiteX515" fmla="*/ 515030 w 1453314"/>
                <a:gd name="connsiteY515" fmla="*/ 580778 h 967051"/>
                <a:gd name="connsiteX516" fmla="*/ 113690 w 1453314"/>
                <a:gd name="connsiteY516" fmla="*/ 580778 h 967051"/>
                <a:gd name="connsiteX517" fmla="*/ 115060 w 1453314"/>
                <a:gd name="connsiteY517" fmla="*/ 584888 h 967051"/>
                <a:gd name="connsiteX518" fmla="*/ 109581 w 1453314"/>
                <a:gd name="connsiteY518" fmla="*/ 584888 h 967051"/>
                <a:gd name="connsiteX519" fmla="*/ 113690 w 1453314"/>
                <a:gd name="connsiteY519" fmla="*/ 580778 h 967051"/>
                <a:gd name="connsiteX520" fmla="*/ 172590 w 1453314"/>
                <a:gd name="connsiteY520" fmla="*/ 573929 h 967051"/>
                <a:gd name="connsiteX521" fmla="*/ 175329 w 1453314"/>
                <a:gd name="connsiteY521" fmla="*/ 579409 h 967051"/>
                <a:gd name="connsiteX522" fmla="*/ 171220 w 1453314"/>
                <a:gd name="connsiteY522" fmla="*/ 583518 h 967051"/>
                <a:gd name="connsiteX523" fmla="*/ 182178 w 1453314"/>
                <a:gd name="connsiteY523" fmla="*/ 594476 h 967051"/>
                <a:gd name="connsiteX524" fmla="*/ 189027 w 1453314"/>
                <a:gd name="connsiteY524" fmla="*/ 594476 h 967051"/>
                <a:gd name="connsiteX525" fmla="*/ 189027 w 1453314"/>
                <a:gd name="connsiteY525" fmla="*/ 584888 h 967051"/>
                <a:gd name="connsiteX526" fmla="*/ 172590 w 1453314"/>
                <a:gd name="connsiteY526" fmla="*/ 573929 h 967051"/>
                <a:gd name="connsiteX527" fmla="*/ 78076 w 1453314"/>
                <a:gd name="connsiteY527" fmla="*/ 571190 h 967051"/>
                <a:gd name="connsiteX528" fmla="*/ 82186 w 1453314"/>
                <a:gd name="connsiteY528" fmla="*/ 572560 h 967051"/>
                <a:gd name="connsiteX529" fmla="*/ 78076 w 1453314"/>
                <a:gd name="connsiteY529" fmla="*/ 575299 h 967051"/>
                <a:gd name="connsiteX530" fmla="*/ 245187 w 1453314"/>
                <a:gd name="connsiteY530" fmla="*/ 568451 h 967051"/>
                <a:gd name="connsiteX531" fmla="*/ 252036 w 1453314"/>
                <a:gd name="connsiteY531" fmla="*/ 571190 h 967051"/>
                <a:gd name="connsiteX532" fmla="*/ 252036 w 1453314"/>
                <a:gd name="connsiteY532" fmla="*/ 576669 h 967051"/>
                <a:gd name="connsiteX533" fmla="*/ 245187 w 1453314"/>
                <a:gd name="connsiteY533" fmla="*/ 576669 h 967051"/>
                <a:gd name="connsiteX534" fmla="*/ 512290 w 1453314"/>
                <a:gd name="connsiteY534" fmla="*/ 567081 h 967051"/>
                <a:gd name="connsiteX535" fmla="*/ 517769 w 1453314"/>
                <a:gd name="connsiteY535" fmla="*/ 568451 h 967051"/>
                <a:gd name="connsiteX536" fmla="*/ 513660 w 1453314"/>
                <a:gd name="connsiteY536" fmla="*/ 573929 h 967051"/>
                <a:gd name="connsiteX537" fmla="*/ 512290 w 1453314"/>
                <a:gd name="connsiteY537" fmla="*/ 567081 h 967051"/>
                <a:gd name="connsiteX538" fmla="*/ 1384826 w 1453314"/>
                <a:gd name="connsiteY538" fmla="*/ 564341 h 967051"/>
                <a:gd name="connsiteX539" fmla="*/ 1388935 w 1453314"/>
                <a:gd name="connsiteY539" fmla="*/ 567081 h 967051"/>
                <a:gd name="connsiteX540" fmla="*/ 1383457 w 1453314"/>
                <a:gd name="connsiteY540" fmla="*/ 568451 h 967051"/>
                <a:gd name="connsiteX541" fmla="*/ 480785 w 1453314"/>
                <a:gd name="connsiteY541" fmla="*/ 564341 h 967051"/>
                <a:gd name="connsiteX542" fmla="*/ 486265 w 1453314"/>
                <a:gd name="connsiteY542" fmla="*/ 564341 h 967051"/>
                <a:gd name="connsiteX543" fmla="*/ 484895 w 1453314"/>
                <a:gd name="connsiteY543" fmla="*/ 567081 h 967051"/>
                <a:gd name="connsiteX544" fmla="*/ 480785 w 1453314"/>
                <a:gd name="connsiteY544" fmla="*/ 564341 h 967051"/>
                <a:gd name="connsiteX545" fmla="*/ 19177 w 1453314"/>
                <a:gd name="connsiteY545" fmla="*/ 564341 h 967051"/>
                <a:gd name="connsiteX546" fmla="*/ 23286 w 1453314"/>
                <a:gd name="connsiteY546" fmla="*/ 565711 h 967051"/>
                <a:gd name="connsiteX547" fmla="*/ 20547 w 1453314"/>
                <a:gd name="connsiteY547" fmla="*/ 568451 h 967051"/>
                <a:gd name="connsiteX548" fmla="*/ 19177 w 1453314"/>
                <a:gd name="connsiteY548" fmla="*/ 564341 h 967051"/>
                <a:gd name="connsiteX549" fmla="*/ 506811 w 1453314"/>
                <a:gd name="connsiteY549" fmla="*/ 562971 h 967051"/>
                <a:gd name="connsiteX550" fmla="*/ 506811 w 1453314"/>
                <a:gd name="connsiteY550" fmla="*/ 565711 h 967051"/>
                <a:gd name="connsiteX551" fmla="*/ 504071 w 1453314"/>
                <a:gd name="connsiteY551" fmla="*/ 564341 h 967051"/>
                <a:gd name="connsiteX552" fmla="*/ 506811 w 1453314"/>
                <a:gd name="connsiteY552" fmla="*/ 562971 h 967051"/>
                <a:gd name="connsiteX553" fmla="*/ 117799 w 1453314"/>
                <a:gd name="connsiteY553" fmla="*/ 558862 h 967051"/>
                <a:gd name="connsiteX554" fmla="*/ 115060 w 1453314"/>
                <a:gd name="connsiteY554" fmla="*/ 560232 h 967051"/>
                <a:gd name="connsiteX555" fmla="*/ 117799 w 1453314"/>
                <a:gd name="connsiteY555" fmla="*/ 558862 h 967051"/>
                <a:gd name="connsiteX556" fmla="*/ 275322 w 1453314"/>
                <a:gd name="connsiteY556" fmla="*/ 557492 h 967051"/>
                <a:gd name="connsiteX557" fmla="*/ 284910 w 1453314"/>
                <a:gd name="connsiteY557" fmla="*/ 564341 h 967051"/>
                <a:gd name="connsiteX558" fmla="*/ 279431 w 1453314"/>
                <a:gd name="connsiteY558" fmla="*/ 575299 h 967051"/>
                <a:gd name="connsiteX559" fmla="*/ 280801 w 1453314"/>
                <a:gd name="connsiteY559" fmla="*/ 578039 h 967051"/>
                <a:gd name="connsiteX560" fmla="*/ 271213 w 1453314"/>
                <a:gd name="connsiteY560" fmla="*/ 584888 h 967051"/>
                <a:gd name="connsiteX561" fmla="*/ 264364 w 1453314"/>
                <a:gd name="connsiteY561" fmla="*/ 578039 h 967051"/>
                <a:gd name="connsiteX562" fmla="*/ 265733 w 1453314"/>
                <a:gd name="connsiteY562" fmla="*/ 565711 h 967051"/>
                <a:gd name="connsiteX563" fmla="*/ 275322 w 1453314"/>
                <a:gd name="connsiteY563" fmla="*/ 557492 h 967051"/>
                <a:gd name="connsiteX564" fmla="*/ 1364280 w 1453314"/>
                <a:gd name="connsiteY564" fmla="*/ 554753 h 967051"/>
                <a:gd name="connsiteX565" fmla="*/ 1368389 w 1453314"/>
                <a:gd name="connsiteY565" fmla="*/ 554753 h 967051"/>
                <a:gd name="connsiteX566" fmla="*/ 1368389 w 1453314"/>
                <a:gd name="connsiteY566" fmla="*/ 557492 h 967051"/>
                <a:gd name="connsiteX567" fmla="*/ 1364280 w 1453314"/>
                <a:gd name="connsiteY567" fmla="*/ 557492 h 967051"/>
                <a:gd name="connsiteX568" fmla="*/ 91774 w 1453314"/>
                <a:gd name="connsiteY568" fmla="*/ 553383 h 967051"/>
                <a:gd name="connsiteX569" fmla="*/ 98623 w 1453314"/>
                <a:gd name="connsiteY569" fmla="*/ 553383 h 967051"/>
                <a:gd name="connsiteX570" fmla="*/ 98623 w 1453314"/>
                <a:gd name="connsiteY570" fmla="*/ 562971 h 967051"/>
                <a:gd name="connsiteX571" fmla="*/ 91774 w 1453314"/>
                <a:gd name="connsiteY571" fmla="*/ 562971 h 967051"/>
                <a:gd name="connsiteX572" fmla="*/ 91774 w 1453314"/>
                <a:gd name="connsiteY572" fmla="*/ 553383 h 967051"/>
                <a:gd name="connsiteX573" fmla="*/ 49311 w 1453314"/>
                <a:gd name="connsiteY573" fmla="*/ 549274 h 967051"/>
                <a:gd name="connsiteX574" fmla="*/ 46572 w 1453314"/>
                <a:gd name="connsiteY574" fmla="*/ 550644 h 967051"/>
                <a:gd name="connsiteX575" fmla="*/ 49311 w 1453314"/>
                <a:gd name="connsiteY575" fmla="*/ 549274 h 967051"/>
                <a:gd name="connsiteX576" fmla="*/ 178069 w 1453314"/>
                <a:gd name="connsiteY576" fmla="*/ 545164 h 967051"/>
                <a:gd name="connsiteX577" fmla="*/ 173960 w 1453314"/>
                <a:gd name="connsiteY577" fmla="*/ 562971 h 967051"/>
                <a:gd name="connsiteX578" fmla="*/ 180808 w 1453314"/>
                <a:gd name="connsiteY578" fmla="*/ 561602 h 967051"/>
                <a:gd name="connsiteX579" fmla="*/ 178069 w 1453314"/>
                <a:gd name="connsiteY579" fmla="*/ 545164 h 967051"/>
                <a:gd name="connsiteX580" fmla="*/ 38353 w 1453314"/>
                <a:gd name="connsiteY580" fmla="*/ 536946 h 967051"/>
                <a:gd name="connsiteX581" fmla="*/ 42463 w 1453314"/>
                <a:gd name="connsiteY581" fmla="*/ 538316 h 967051"/>
                <a:gd name="connsiteX582" fmla="*/ 39723 w 1453314"/>
                <a:gd name="connsiteY582" fmla="*/ 543795 h 967051"/>
                <a:gd name="connsiteX583" fmla="*/ 38353 w 1453314"/>
                <a:gd name="connsiteY583" fmla="*/ 536946 h 967051"/>
                <a:gd name="connsiteX584" fmla="*/ 32875 w 1453314"/>
                <a:gd name="connsiteY584" fmla="*/ 530097 h 967051"/>
                <a:gd name="connsiteX585" fmla="*/ 34244 w 1453314"/>
                <a:gd name="connsiteY585" fmla="*/ 534206 h 967051"/>
                <a:gd name="connsiteX586" fmla="*/ 31505 w 1453314"/>
                <a:gd name="connsiteY586" fmla="*/ 532837 h 967051"/>
                <a:gd name="connsiteX587" fmla="*/ 32875 w 1453314"/>
                <a:gd name="connsiteY587" fmla="*/ 530097 h 967051"/>
                <a:gd name="connsiteX588" fmla="*/ 95883 w 1453314"/>
                <a:gd name="connsiteY588" fmla="*/ 517769 h 967051"/>
                <a:gd name="connsiteX589" fmla="*/ 101362 w 1453314"/>
                <a:gd name="connsiteY589" fmla="*/ 517769 h 967051"/>
                <a:gd name="connsiteX590" fmla="*/ 102732 w 1453314"/>
                <a:gd name="connsiteY590" fmla="*/ 520509 h 967051"/>
                <a:gd name="connsiteX591" fmla="*/ 98623 w 1453314"/>
                <a:gd name="connsiteY591" fmla="*/ 527358 h 967051"/>
                <a:gd name="connsiteX592" fmla="*/ 95883 w 1453314"/>
                <a:gd name="connsiteY592" fmla="*/ 520509 h 967051"/>
                <a:gd name="connsiteX593" fmla="*/ 95883 w 1453314"/>
                <a:gd name="connsiteY593" fmla="*/ 519139 h 967051"/>
                <a:gd name="connsiteX594" fmla="*/ 80816 w 1453314"/>
                <a:gd name="connsiteY594" fmla="*/ 505441 h 967051"/>
                <a:gd name="connsiteX595" fmla="*/ 87665 w 1453314"/>
                <a:gd name="connsiteY595" fmla="*/ 509551 h 967051"/>
                <a:gd name="connsiteX596" fmla="*/ 87665 w 1453314"/>
                <a:gd name="connsiteY596" fmla="*/ 515030 h 967051"/>
                <a:gd name="connsiteX597" fmla="*/ 84925 w 1453314"/>
                <a:gd name="connsiteY597" fmla="*/ 516400 h 967051"/>
                <a:gd name="connsiteX598" fmla="*/ 78076 w 1453314"/>
                <a:gd name="connsiteY598" fmla="*/ 513660 h 967051"/>
                <a:gd name="connsiteX599" fmla="*/ 80816 w 1453314"/>
                <a:gd name="connsiteY599" fmla="*/ 505441 h 967051"/>
                <a:gd name="connsiteX600" fmla="*/ 1431398 w 1453314"/>
                <a:gd name="connsiteY600" fmla="*/ 504072 h 967051"/>
                <a:gd name="connsiteX601" fmla="*/ 1438247 w 1453314"/>
                <a:gd name="connsiteY601" fmla="*/ 508181 h 967051"/>
                <a:gd name="connsiteX602" fmla="*/ 1431398 w 1453314"/>
                <a:gd name="connsiteY602" fmla="*/ 508181 h 967051"/>
                <a:gd name="connsiteX603" fmla="*/ 1431398 w 1453314"/>
                <a:gd name="connsiteY603" fmla="*/ 504072 h 967051"/>
                <a:gd name="connsiteX604" fmla="*/ 395860 w 1453314"/>
                <a:gd name="connsiteY604" fmla="*/ 482156 h 967051"/>
                <a:gd name="connsiteX605" fmla="*/ 397230 w 1453314"/>
                <a:gd name="connsiteY605" fmla="*/ 484895 h 967051"/>
                <a:gd name="connsiteX606" fmla="*/ 393121 w 1453314"/>
                <a:gd name="connsiteY606" fmla="*/ 484895 h 967051"/>
                <a:gd name="connsiteX607" fmla="*/ 395860 w 1453314"/>
                <a:gd name="connsiteY607" fmla="*/ 482156 h 967051"/>
                <a:gd name="connsiteX608" fmla="*/ 1383457 w 1453314"/>
                <a:gd name="connsiteY608" fmla="*/ 475307 h 967051"/>
                <a:gd name="connsiteX609" fmla="*/ 1388935 w 1453314"/>
                <a:gd name="connsiteY609" fmla="*/ 476676 h 967051"/>
                <a:gd name="connsiteX610" fmla="*/ 1386196 w 1453314"/>
                <a:gd name="connsiteY610" fmla="*/ 482156 h 967051"/>
                <a:gd name="connsiteX611" fmla="*/ 1383457 w 1453314"/>
                <a:gd name="connsiteY611" fmla="*/ 475307 h 967051"/>
                <a:gd name="connsiteX612" fmla="*/ 1362910 w 1453314"/>
                <a:gd name="connsiteY612" fmla="*/ 472567 h 967051"/>
                <a:gd name="connsiteX613" fmla="*/ 1364280 w 1453314"/>
                <a:gd name="connsiteY613" fmla="*/ 478046 h 967051"/>
                <a:gd name="connsiteX614" fmla="*/ 1360171 w 1453314"/>
                <a:gd name="connsiteY614" fmla="*/ 483525 h 967051"/>
                <a:gd name="connsiteX615" fmla="*/ 1353322 w 1453314"/>
                <a:gd name="connsiteY615" fmla="*/ 483525 h 967051"/>
                <a:gd name="connsiteX616" fmla="*/ 1351952 w 1453314"/>
                <a:gd name="connsiteY616" fmla="*/ 480786 h 967051"/>
                <a:gd name="connsiteX617" fmla="*/ 1362910 w 1453314"/>
                <a:gd name="connsiteY617" fmla="*/ 472567 h 967051"/>
                <a:gd name="connsiteX618" fmla="*/ 268473 w 1453314"/>
                <a:gd name="connsiteY618" fmla="*/ 465718 h 967051"/>
                <a:gd name="connsiteX619" fmla="*/ 272582 w 1453314"/>
                <a:gd name="connsiteY619" fmla="*/ 467088 h 967051"/>
                <a:gd name="connsiteX620" fmla="*/ 268473 w 1453314"/>
                <a:gd name="connsiteY620" fmla="*/ 471198 h 967051"/>
                <a:gd name="connsiteX621" fmla="*/ 268473 w 1453314"/>
                <a:gd name="connsiteY621" fmla="*/ 465718 h 967051"/>
                <a:gd name="connsiteX622" fmla="*/ 545164 w 1453314"/>
                <a:gd name="connsiteY622" fmla="*/ 464348 h 967051"/>
                <a:gd name="connsiteX623" fmla="*/ 549273 w 1453314"/>
                <a:gd name="connsiteY623" fmla="*/ 464348 h 967051"/>
                <a:gd name="connsiteX624" fmla="*/ 547904 w 1453314"/>
                <a:gd name="connsiteY624" fmla="*/ 468458 h 967051"/>
                <a:gd name="connsiteX625" fmla="*/ 545164 w 1453314"/>
                <a:gd name="connsiteY625" fmla="*/ 464348 h 967051"/>
                <a:gd name="connsiteX626" fmla="*/ 1451945 w 1453314"/>
                <a:gd name="connsiteY626" fmla="*/ 450651 h 967051"/>
                <a:gd name="connsiteX627" fmla="*/ 1453314 w 1453314"/>
                <a:gd name="connsiteY627" fmla="*/ 453391 h 967051"/>
                <a:gd name="connsiteX628" fmla="*/ 1449205 w 1453314"/>
                <a:gd name="connsiteY628" fmla="*/ 452021 h 967051"/>
                <a:gd name="connsiteX629" fmla="*/ 1451945 w 1453314"/>
                <a:gd name="connsiteY629" fmla="*/ 450651 h 967051"/>
                <a:gd name="connsiteX630" fmla="*/ 1379347 w 1453314"/>
                <a:gd name="connsiteY630" fmla="*/ 347919 h 967051"/>
                <a:gd name="connsiteX631" fmla="*/ 1384826 w 1453314"/>
                <a:gd name="connsiteY631" fmla="*/ 352028 h 967051"/>
                <a:gd name="connsiteX632" fmla="*/ 1380717 w 1453314"/>
                <a:gd name="connsiteY632" fmla="*/ 353398 h 967051"/>
                <a:gd name="connsiteX633" fmla="*/ 1039647 w 1453314"/>
                <a:gd name="connsiteY633" fmla="*/ 280801 h 967051"/>
                <a:gd name="connsiteX634" fmla="*/ 1017731 w 1453314"/>
                <a:gd name="connsiteY634" fmla="*/ 308196 h 967051"/>
                <a:gd name="connsiteX635" fmla="*/ 1043756 w 1453314"/>
                <a:gd name="connsiteY635" fmla="*/ 335591 h 967051"/>
                <a:gd name="connsiteX636" fmla="*/ 187657 w 1453314"/>
                <a:gd name="connsiteY636" fmla="*/ 184918 h 967051"/>
                <a:gd name="connsiteX637" fmla="*/ 215052 w 1453314"/>
                <a:gd name="connsiteY637" fmla="*/ 216422 h 967051"/>
                <a:gd name="connsiteX638" fmla="*/ 219162 w 1453314"/>
                <a:gd name="connsiteY638" fmla="*/ 221901 h 967051"/>
                <a:gd name="connsiteX639" fmla="*/ 208204 w 1453314"/>
                <a:gd name="connsiteY639" fmla="*/ 250666 h 967051"/>
                <a:gd name="connsiteX640" fmla="*/ 226010 w 1453314"/>
                <a:gd name="connsiteY640" fmla="*/ 267103 h 967051"/>
                <a:gd name="connsiteX641" fmla="*/ 236968 w 1453314"/>
                <a:gd name="connsiteY641" fmla="*/ 258885 h 967051"/>
                <a:gd name="connsiteX642" fmla="*/ 247927 w 1453314"/>
                <a:gd name="connsiteY642" fmla="*/ 271212 h 967051"/>
                <a:gd name="connsiteX643" fmla="*/ 262994 w 1453314"/>
                <a:gd name="connsiteY643" fmla="*/ 273952 h 967051"/>
                <a:gd name="connsiteX644" fmla="*/ 273952 w 1453314"/>
                <a:gd name="connsiteY644" fmla="*/ 298608 h 967051"/>
                <a:gd name="connsiteX645" fmla="*/ 273952 w 1453314"/>
                <a:gd name="connsiteY645" fmla="*/ 328742 h 967051"/>
                <a:gd name="connsiteX646" fmla="*/ 275322 w 1453314"/>
                <a:gd name="connsiteY646" fmla="*/ 353398 h 967051"/>
                <a:gd name="connsiteX647" fmla="*/ 282171 w 1453314"/>
                <a:gd name="connsiteY647" fmla="*/ 380793 h 967051"/>
                <a:gd name="connsiteX648" fmla="*/ 260255 w 1453314"/>
                <a:gd name="connsiteY648" fmla="*/ 404079 h 967051"/>
                <a:gd name="connsiteX649" fmla="*/ 243817 w 1453314"/>
                <a:gd name="connsiteY649" fmla="*/ 375314 h 967051"/>
                <a:gd name="connsiteX650" fmla="*/ 232859 w 1453314"/>
                <a:gd name="connsiteY650" fmla="*/ 416407 h 967051"/>
                <a:gd name="connsiteX651" fmla="*/ 241078 w 1453314"/>
                <a:gd name="connsiteY651" fmla="*/ 446542 h 967051"/>
                <a:gd name="connsiteX652" fmla="*/ 235599 w 1453314"/>
                <a:gd name="connsiteY652" fmla="*/ 478046 h 967051"/>
                <a:gd name="connsiteX653" fmla="*/ 243817 w 1453314"/>
                <a:gd name="connsiteY653" fmla="*/ 519139 h 967051"/>
                <a:gd name="connsiteX654" fmla="*/ 254775 w 1453314"/>
                <a:gd name="connsiteY654" fmla="*/ 510921 h 967051"/>
                <a:gd name="connsiteX655" fmla="*/ 272582 w 1453314"/>
                <a:gd name="connsiteY655" fmla="*/ 515030 h 967051"/>
                <a:gd name="connsiteX656" fmla="*/ 278061 w 1453314"/>
                <a:gd name="connsiteY656" fmla="*/ 521879 h 967051"/>
                <a:gd name="connsiteX657" fmla="*/ 268473 w 1453314"/>
                <a:gd name="connsiteY657" fmla="*/ 531467 h 967051"/>
                <a:gd name="connsiteX658" fmla="*/ 242448 w 1453314"/>
                <a:gd name="connsiteY658" fmla="*/ 523248 h 967051"/>
                <a:gd name="connsiteX659" fmla="*/ 232859 w 1453314"/>
                <a:gd name="connsiteY659" fmla="*/ 553383 h 967051"/>
                <a:gd name="connsiteX660" fmla="*/ 238338 w 1453314"/>
                <a:gd name="connsiteY660" fmla="*/ 557492 h 967051"/>
                <a:gd name="connsiteX661" fmla="*/ 232859 w 1453314"/>
                <a:gd name="connsiteY661" fmla="*/ 558862 h 967051"/>
                <a:gd name="connsiteX662" fmla="*/ 232859 w 1453314"/>
                <a:gd name="connsiteY662" fmla="*/ 568451 h 967051"/>
                <a:gd name="connsiteX663" fmla="*/ 239708 w 1453314"/>
                <a:gd name="connsiteY663" fmla="*/ 569820 h 967051"/>
                <a:gd name="connsiteX664" fmla="*/ 238338 w 1453314"/>
                <a:gd name="connsiteY664" fmla="*/ 572560 h 967051"/>
                <a:gd name="connsiteX665" fmla="*/ 232859 w 1453314"/>
                <a:gd name="connsiteY665" fmla="*/ 575299 h 967051"/>
                <a:gd name="connsiteX666" fmla="*/ 231490 w 1453314"/>
                <a:gd name="connsiteY666" fmla="*/ 613652 h 967051"/>
                <a:gd name="connsiteX667" fmla="*/ 234229 w 1453314"/>
                <a:gd name="connsiteY667" fmla="*/ 624611 h 967051"/>
                <a:gd name="connsiteX668" fmla="*/ 231490 w 1453314"/>
                <a:gd name="connsiteY668" fmla="*/ 628720 h 967051"/>
                <a:gd name="connsiteX669" fmla="*/ 235599 w 1453314"/>
                <a:gd name="connsiteY669" fmla="*/ 635569 h 967051"/>
                <a:gd name="connsiteX670" fmla="*/ 232859 w 1453314"/>
                <a:gd name="connsiteY670" fmla="*/ 639678 h 967051"/>
                <a:gd name="connsiteX671" fmla="*/ 234229 w 1453314"/>
                <a:gd name="connsiteY671" fmla="*/ 654745 h 967051"/>
                <a:gd name="connsiteX672" fmla="*/ 234229 w 1453314"/>
                <a:gd name="connsiteY672" fmla="*/ 673922 h 967051"/>
                <a:gd name="connsiteX673" fmla="*/ 234229 w 1453314"/>
                <a:gd name="connsiteY673" fmla="*/ 682141 h 967051"/>
                <a:gd name="connsiteX674" fmla="*/ 239708 w 1453314"/>
                <a:gd name="connsiteY674" fmla="*/ 688989 h 967051"/>
                <a:gd name="connsiteX675" fmla="*/ 238338 w 1453314"/>
                <a:gd name="connsiteY675" fmla="*/ 691729 h 967051"/>
                <a:gd name="connsiteX676" fmla="*/ 230120 w 1453314"/>
                <a:gd name="connsiteY676" fmla="*/ 708166 h 967051"/>
                <a:gd name="connsiteX677" fmla="*/ 226010 w 1453314"/>
                <a:gd name="connsiteY677" fmla="*/ 712275 h 967051"/>
                <a:gd name="connsiteX678" fmla="*/ 221901 w 1453314"/>
                <a:gd name="connsiteY678" fmla="*/ 732822 h 967051"/>
                <a:gd name="connsiteX679" fmla="*/ 227380 w 1453314"/>
                <a:gd name="connsiteY679" fmla="*/ 735561 h 967051"/>
                <a:gd name="connsiteX680" fmla="*/ 220531 w 1453314"/>
                <a:gd name="connsiteY680" fmla="*/ 735561 h 967051"/>
                <a:gd name="connsiteX681" fmla="*/ 215052 w 1453314"/>
                <a:gd name="connsiteY681" fmla="*/ 762956 h 967051"/>
                <a:gd name="connsiteX682" fmla="*/ 227380 w 1453314"/>
                <a:gd name="connsiteY682" fmla="*/ 815007 h 967051"/>
                <a:gd name="connsiteX683" fmla="*/ 213683 w 1453314"/>
                <a:gd name="connsiteY683" fmla="*/ 825965 h 967051"/>
                <a:gd name="connsiteX684" fmla="*/ 191767 w 1453314"/>
                <a:gd name="connsiteY684" fmla="*/ 791721 h 967051"/>
                <a:gd name="connsiteX685" fmla="*/ 193136 w 1453314"/>
                <a:gd name="connsiteY685" fmla="*/ 780763 h 967051"/>
                <a:gd name="connsiteX686" fmla="*/ 183548 w 1453314"/>
                <a:gd name="connsiteY686" fmla="*/ 735561 h 967051"/>
                <a:gd name="connsiteX687" fmla="*/ 186287 w 1453314"/>
                <a:gd name="connsiteY687" fmla="*/ 723233 h 967051"/>
                <a:gd name="connsiteX688" fmla="*/ 193136 w 1453314"/>
                <a:gd name="connsiteY688" fmla="*/ 738300 h 967051"/>
                <a:gd name="connsiteX689" fmla="*/ 195876 w 1453314"/>
                <a:gd name="connsiteY689" fmla="*/ 739670 h 967051"/>
                <a:gd name="connsiteX690" fmla="*/ 202725 w 1453314"/>
                <a:gd name="connsiteY690" fmla="*/ 724603 h 967051"/>
                <a:gd name="connsiteX691" fmla="*/ 201355 w 1453314"/>
                <a:gd name="connsiteY691" fmla="*/ 713645 h 967051"/>
                <a:gd name="connsiteX692" fmla="*/ 199279 w 1453314"/>
                <a:gd name="connsiteY692" fmla="*/ 706368 h 967051"/>
                <a:gd name="connsiteX693" fmla="*/ 198051 w 1453314"/>
                <a:gd name="connsiteY693" fmla="*/ 705990 h 967051"/>
                <a:gd name="connsiteX694" fmla="*/ 199985 w 1453314"/>
                <a:gd name="connsiteY694" fmla="*/ 704057 h 967051"/>
                <a:gd name="connsiteX695" fmla="*/ 199985 w 1453314"/>
                <a:gd name="connsiteY695" fmla="*/ 695838 h 967051"/>
                <a:gd name="connsiteX696" fmla="*/ 187657 w 1453314"/>
                <a:gd name="connsiteY696" fmla="*/ 690359 h 967051"/>
                <a:gd name="connsiteX697" fmla="*/ 183548 w 1453314"/>
                <a:gd name="connsiteY697" fmla="*/ 690359 h 967051"/>
                <a:gd name="connsiteX698" fmla="*/ 186287 w 1453314"/>
                <a:gd name="connsiteY698" fmla="*/ 695838 h 967051"/>
                <a:gd name="connsiteX699" fmla="*/ 182178 w 1453314"/>
                <a:gd name="connsiteY699" fmla="*/ 698577 h 967051"/>
                <a:gd name="connsiteX700" fmla="*/ 184918 w 1453314"/>
                <a:gd name="connsiteY700" fmla="*/ 694469 h 967051"/>
                <a:gd name="connsiteX701" fmla="*/ 180808 w 1453314"/>
                <a:gd name="connsiteY701" fmla="*/ 691729 h 967051"/>
                <a:gd name="connsiteX702" fmla="*/ 176699 w 1453314"/>
                <a:gd name="connsiteY702" fmla="*/ 694469 h 967051"/>
                <a:gd name="connsiteX703" fmla="*/ 173960 w 1453314"/>
                <a:gd name="connsiteY703" fmla="*/ 686250 h 967051"/>
                <a:gd name="connsiteX704" fmla="*/ 169850 w 1453314"/>
                <a:gd name="connsiteY704" fmla="*/ 686250 h 967051"/>
                <a:gd name="connsiteX705" fmla="*/ 160262 w 1453314"/>
                <a:gd name="connsiteY705" fmla="*/ 705427 h 967051"/>
                <a:gd name="connsiteX706" fmla="*/ 156153 w 1453314"/>
                <a:gd name="connsiteY706" fmla="*/ 713645 h 967051"/>
                <a:gd name="connsiteX707" fmla="*/ 152044 w 1453314"/>
                <a:gd name="connsiteY707" fmla="*/ 713645 h 967051"/>
                <a:gd name="connsiteX708" fmla="*/ 154783 w 1453314"/>
                <a:gd name="connsiteY708" fmla="*/ 710905 h 967051"/>
                <a:gd name="connsiteX709" fmla="*/ 141085 w 1453314"/>
                <a:gd name="connsiteY709" fmla="*/ 701317 h 967051"/>
                <a:gd name="connsiteX710" fmla="*/ 142455 w 1453314"/>
                <a:gd name="connsiteY710" fmla="*/ 695838 h 967051"/>
                <a:gd name="connsiteX711" fmla="*/ 135606 w 1453314"/>
                <a:gd name="connsiteY711" fmla="*/ 688989 h 967051"/>
                <a:gd name="connsiteX712" fmla="*/ 141085 w 1453314"/>
                <a:gd name="connsiteY712" fmla="*/ 687620 h 967051"/>
                <a:gd name="connsiteX713" fmla="*/ 139716 w 1453314"/>
                <a:gd name="connsiteY713" fmla="*/ 672552 h 967051"/>
                <a:gd name="connsiteX714" fmla="*/ 139716 w 1453314"/>
                <a:gd name="connsiteY714" fmla="*/ 667073 h 967051"/>
                <a:gd name="connsiteX715" fmla="*/ 142455 w 1453314"/>
                <a:gd name="connsiteY715" fmla="*/ 652006 h 967051"/>
                <a:gd name="connsiteX716" fmla="*/ 147934 w 1453314"/>
                <a:gd name="connsiteY716" fmla="*/ 643787 h 967051"/>
                <a:gd name="connsiteX717" fmla="*/ 145195 w 1453314"/>
                <a:gd name="connsiteY717" fmla="*/ 641048 h 967051"/>
                <a:gd name="connsiteX718" fmla="*/ 153413 w 1453314"/>
                <a:gd name="connsiteY718" fmla="*/ 627350 h 967051"/>
                <a:gd name="connsiteX719" fmla="*/ 152044 w 1453314"/>
                <a:gd name="connsiteY719" fmla="*/ 612283 h 967051"/>
                <a:gd name="connsiteX720" fmla="*/ 136976 w 1453314"/>
                <a:gd name="connsiteY720" fmla="*/ 573929 h 967051"/>
                <a:gd name="connsiteX721" fmla="*/ 131497 w 1453314"/>
                <a:gd name="connsiteY721" fmla="*/ 569820 h 967051"/>
                <a:gd name="connsiteX722" fmla="*/ 134237 w 1453314"/>
                <a:gd name="connsiteY722" fmla="*/ 565711 h 967051"/>
                <a:gd name="connsiteX723" fmla="*/ 130127 w 1453314"/>
                <a:gd name="connsiteY723" fmla="*/ 556123 h 967051"/>
                <a:gd name="connsiteX724" fmla="*/ 131497 w 1453314"/>
                <a:gd name="connsiteY724" fmla="*/ 545164 h 967051"/>
                <a:gd name="connsiteX725" fmla="*/ 124648 w 1453314"/>
                <a:gd name="connsiteY725" fmla="*/ 543795 h 967051"/>
                <a:gd name="connsiteX726" fmla="*/ 117799 w 1453314"/>
                <a:gd name="connsiteY726" fmla="*/ 535576 h 967051"/>
                <a:gd name="connsiteX727" fmla="*/ 112321 w 1453314"/>
                <a:gd name="connsiteY727" fmla="*/ 539686 h 967051"/>
                <a:gd name="connsiteX728" fmla="*/ 108211 w 1453314"/>
                <a:gd name="connsiteY728" fmla="*/ 538316 h 967051"/>
                <a:gd name="connsiteX729" fmla="*/ 112321 w 1453314"/>
                <a:gd name="connsiteY729" fmla="*/ 531467 h 967051"/>
                <a:gd name="connsiteX730" fmla="*/ 116430 w 1453314"/>
                <a:gd name="connsiteY730" fmla="*/ 535576 h 967051"/>
                <a:gd name="connsiteX731" fmla="*/ 123279 w 1453314"/>
                <a:gd name="connsiteY731" fmla="*/ 525988 h 967051"/>
                <a:gd name="connsiteX732" fmla="*/ 119169 w 1453314"/>
                <a:gd name="connsiteY732" fmla="*/ 521879 h 967051"/>
                <a:gd name="connsiteX733" fmla="*/ 117799 w 1453314"/>
                <a:gd name="connsiteY733" fmla="*/ 515030 h 967051"/>
                <a:gd name="connsiteX734" fmla="*/ 121909 w 1453314"/>
                <a:gd name="connsiteY734" fmla="*/ 509551 h 967051"/>
                <a:gd name="connsiteX735" fmla="*/ 112321 w 1453314"/>
                <a:gd name="connsiteY735" fmla="*/ 487635 h 967051"/>
                <a:gd name="connsiteX736" fmla="*/ 119169 w 1453314"/>
                <a:gd name="connsiteY736" fmla="*/ 473937 h 967051"/>
                <a:gd name="connsiteX737" fmla="*/ 108211 w 1453314"/>
                <a:gd name="connsiteY737" fmla="*/ 460240 h 967051"/>
                <a:gd name="connsiteX738" fmla="*/ 108211 w 1453314"/>
                <a:gd name="connsiteY738" fmla="*/ 453391 h 967051"/>
                <a:gd name="connsiteX739" fmla="*/ 109581 w 1453314"/>
                <a:gd name="connsiteY739" fmla="*/ 447912 h 967051"/>
                <a:gd name="connsiteX740" fmla="*/ 105472 w 1453314"/>
                <a:gd name="connsiteY740" fmla="*/ 428735 h 967051"/>
                <a:gd name="connsiteX741" fmla="*/ 123279 w 1453314"/>
                <a:gd name="connsiteY741" fmla="*/ 327373 h 967051"/>
                <a:gd name="connsiteX742" fmla="*/ 120539 w 1453314"/>
                <a:gd name="connsiteY742" fmla="*/ 319154 h 967051"/>
                <a:gd name="connsiteX743" fmla="*/ 101362 w 1453314"/>
                <a:gd name="connsiteY743" fmla="*/ 343810 h 967051"/>
                <a:gd name="connsiteX744" fmla="*/ 97253 w 1453314"/>
                <a:gd name="connsiteY744" fmla="*/ 368465 h 967051"/>
                <a:gd name="connsiteX745" fmla="*/ 75337 w 1453314"/>
                <a:gd name="connsiteY745" fmla="*/ 420516 h 967051"/>
                <a:gd name="connsiteX746" fmla="*/ 75337 w 1453314"/>
                <a:gd name="connsiteY746" fmla="*/ 434214 h 967051"/>
                <a:gd name="connsiteX747" fmla="*/ 75337 w 1453314"/>
                <a:gd name="connsiteY747" fmla="*/ 457500 h 967051"/>
                <a:gd name="connsiteX748" fmla="*/ 71228 w 1453314"/>
                <a:gd name="connsiteY748" fmla="*/ 469828 h 967051"/>
                <a:gd name="connsiteX749" fmla="*/ 75337 w 1453314"/>
                <a:gd name="connsiteY749" fmla="*/ 478046 h 967051"/>
                <a:gd name="connsiteX750" fmla="*/ 67118 w 1453314"/>
                <a:gd name="connsiteY750" fmla="*/ 495853 h 967051"/>
                <a:gd name="connsiteX751" fmla="*/ 50681 w 1453314"/>
                <a:gd name="connsiteY751" fmla="*/ 482156 h 967051"/>
                <a:gd name="connsiteX752" fmla="*/ 56160 w 1453314"/>
                <a:gd name="connsiteY752" fmla="*/ 468458 h 967051"/>
                <a:gd name="connsiteX753" fmla="*/ 56160 w 1453314"/>
                <a:gd name="connsiteY753" fmla="*/ 461609 h 967051"/>
                <a:gd name="connsiteX754" fmla="*/ 58900 w 1453314"/>
                <a:gd name="connsiteY754" fmla="*/ 445172 h 967051"/>
                <a:gd name="connsiteX755" fmla="*/ 64379 w 1453314"/>
                <a:gd name="connsiteY755" fmla="*/ 401340 h 967051"/>
                <a:gd name="connsiteX756" fmla="*/ 67118 w 1453314"/>
                <a:gd name="connsiteY756" fmla="*/ 376684 h 967051"/>
                <a:gd name="connsiteX757" fmla="*/ 68488 w 1453314"/>
                <a:gd name="connsiteY757" fmla="*/ 354768 h 967051"/>
                <a:gd name="connsiteX758" fmla="*/ 91774 w 1453314"/>
                <a:gd name="connsiteY758" fmla="*/ 301347 h 967051"/>
                <a:gd name="connsiteX759" fmla="*/ 109581 w 1453314"/>
                <a:gd name="connsiteY759" fmla="*/ 268473 h 967051"/>
                <a:gd name="connsiteX760" fmla="*/ 132867 w 1453314"/>
                <a:gd name="connsiteY760" fmla="*/ 265734 h 967051"/>
                <a:gd name="connsiteX761" fmla="*/ 161632 w 1453314"/>
                <a:gd name="connsiteY761" fmla="*/ 256145 h 967051"/>
                <a:gd name="connsiteX762" fmla="*/ 164371 w 1453314"/>
                <a:gd name="connsiteY762" fmla="*/ 242448 h 967051"/>
                <a:gd name="connsiteX763" fmla="*/ 154783 w 1453314"/>
                <a:gd name="connsiteY763" fmla="*/ 223271 h 967051"/>
                <a:gd name="connsiteX764" fmla="*/ 160262 w 1453314"/>
                <a:gd name="connsiteY764" fmla="*/ 212313 h 967051"/>
                <a:gd name="connsiteX765" fmla="*/ 160262 w 1453314"/>
                <a:gd name="connsiteY765" fmla="*/ 208204 h 967051"/>
                <a:gd name="connsiteX766" fmla="*/ 187657 w 1453314"/>
                <a:gd name="connsiteY766" fmla="*/ 184918 h 967051"/>
                <a:gd name="connsiteX767" fmla="*/ 657484 w 1453314"/>
                <a:gd name="connsiteY767" fmla="*/ 150674 h 967051"/>
                <a:gd name="connsiteX768" fmla="*/ 686249 w 1453314"/>
                <a:gd name="connsiteY768" fmla="*/ 168481 h 967051"/>
                <a:gd name="connsiteX769" fmla="*/ 690359 w 1453314"/>
                <a:gd name="connsiteY769" fmla="*/ 193136 h 967051"/>
                <a:gd name="connsiteX770" fmla="*/ 698577 w 1453314"/>
                <a:gd name="connsiteY770" fmla="*/ 198615 h 967051"/>
                <a:gd name="connsiteX771" fmla="*/ 686249 w 1453314"/>
                <a:gd name="connsiteY771" fmla="*/ 217792 h 967051"/>
                <a:gd name="connsiteX772" fmla="*/ 679400 w 1453314"/>
                <a:gd name="connsiteY772" fmla="*/ 238338 h 967051"/>
                <a:gd name="connsiteX773" fmla="*/ 717754 w 1453314"/>
                <a:gd name="connsiteY773" fmla="*/ 264364 h 967051"/>
                <a:gd name="connsiteX774" fmla="*/ 756107 w 1453314"/>
                <a:gd name="connsiteY774" fmla="*/ 306826 h 967051"/>
                <a:gd name="connsiteX775" fmla="*/ 747888 w 1453314"/>
                <a:gd name="connsiteY775" fmla="*/ 339700 h 967051"/>
                <a:gd name="connsiteX776" fmla="*/ 756107 w 1453314"/>
                <a:gd name="connsiteY776" fmla="*/ 369835 h 967051"/>
                <a:gd name="connsiteX777" fmla="*/ 751998 w 1453314"/>
                <a:gd name="connsiteY777" fmla="*/ 390382 h 967051"/>
                <a:gd name="connsiteX778" fmla="*/ 756107 w 1453314"/>
                <a:gd name="connsiteY778" fmla="*/ 420516 h 967051"/>
                <a:gd name="connsiteX779" fmla="*/ 738300 w 1453314"/>
                <a:gd name="connsiteY779" fmla="*/ 447912 h 967051"/>
                <a:gd name="connsiteX780" fmla="*/ 699947 w 1453314"/>
                <a:gd name="connsiteY780" fmla="*/ 421886 h 967051"/>
                <a:gd name="connsiteX781" fmla="*/ 694468 w 1453314"/>
                <a:gd name="connsiteY781" fmla="*/ 462979 h 967051"/>
                <a:gd name="connsiteX782" fmla="*/ 715014 w 1453314"/>
                <a:gd name="connsiteY782" fmla="*/ 564341 h 967051"/>
                <a:gd name="connsiteX783" fmla="*/ 723233 w 1453314"/>
                <a:gd name="connsiteY783" fmla="*/ 571190 h 967051"/>
                <a:gd name="connsiteX784" fmla="*/ 715014 w 1453314"/>
                <a:gd name="connsiteY784" fmla="*/ 575299 h 967051"/>
                <a:gd name="connsiteX785" fmla="*/ 715014 w 1453314"/>
                <a:gd name="connsiteY785" fmla="*/ 615022 h 967051"/>
                <a:gd name="connsiteX786" fmla="*/ 710905 w 1453314"/>
                <a:gd name="connsiteY786" fmla="*/ 643787 h 967051"/>
                <a:gd name="connsiteX787" fmla="*/ 719123 w 1453314"/>
                <a:gd name="connsiteY787" fmla="*/ 643787 h 967051"/>
                <a:gd name="connsiteX788" fmla="*/ 731451 w 1453314"/>
                <a:gd name="connsiteY788" fmla="*/ 658855 h 967051"/>
                <a:gd name="connsiteX789" fmla="*/ 728712 w 1453314"/>
                <a:gd name="connsiteY789" fmla="*/ 662964 h 967051"/>
                <a:gd name="connsiteX790" fmla="*/ 734191 w 1453314"/>
                <a:gd name="connsiteY790" fmla="*/ 665704 h 967051"/>
                <a:gd name="connsiteX791" fmla="*/ 712275 w 1453314"/>
                <a:gd name="connsiteY791" fmla="*/ 672552 h 967051"/>
                <a:gd name="connsiteX792" fmla="*/ 701317 w 1453314"/>
                <a:gd name="connsiteY792" fmla="*/ 667073 h 967051"/>
                <a:gd name="connsiteX793" fmla="*/ 699947 w 1453314"/>
                <a:gd name="connsiteY793" fmla="*/ 669812 h 967051"/>
                <a:gd name="connsiteX794" fmla="*/ 704056 w 1453314"/>
                <a:gd name="connsiteY794" fmla="*/ 678031 h 967051"/>
                <a:gd name="connsiteX795" fmla="*/ 695838 w 1453314"/>
                <a:gd name="connsiteY795" fmla="*/ 687620 h 967051"/>
                <a:gd name="connsiteX796" fmla="*/ 698577 w 1453314"/>
                <a:gd name="connsiteY796" fmla="*/ 690359 h 967051"/>
                <a:gd name="connsiteX797" fmla="*/ 691728 w 1453314"/>
                <a:gd name="connsiteY797" fmla="*/ 764326 h 967051"/>
                <a:gd name="connsiteX798" fmla="*/ 660224 w 1453314"/>
                <a:gd name="connsiteY798" fmla="*/ 861579 h 967051"/>
                <a:gd name="connsiteX799" fmla="*/ 661594 w 1453314"/>
                <a:gd name="connsiteY799" fmla="*/ 887604 h 967051"/>
                <a:gd name="connsiteX800" fmla="*/ 675291 w 1453314"/>
                <a:gd name="connsiteY800" fmla="*/ 908151 h 967051"/>
                <a:gd name="connsiteX801" fmla="*/ 650635 w 1453314"/>
                <a:gd name="connsiteY801" fmla="*/ 920479 h 967051"/>
                <a:gd name="connsiteX802" fmla="*/ 627350 w 1453314"/>
                <a:gd name="connsiteY802" fmla="*/ 904041 h 967051"/>
                <a:gd name="connsiteX803" fmla="*/ 628719 w 1453314"/>
                <a:gd name="connsiteY803" fmla="*/ 891714 h 967051"/>
                <a:gd name="connsiteX804" fmla="*/ 623240 w 1453314"/>
                <a:gd name="connsiteY804" fmla="*/ 882125 h 967051"/>
                <a:gd name="connsiteX805" fmla="*/ 623240 w 1453314"/>
                <a:gd name="connsiteY805" fmla="*/ 873907 h 967051"/>
                <a:gd name="connsiteX806" fmla="*/ 634199 w 1453314"/>
                <a:gd name="connsiteY806" fmla="*/ 849251 h 967051"/>
                <a:gd name="connsiteX807" fmla="*/ 642417 w 1453314"/>
                <a:gd name="connsiteY807" fmla="*/ 825965 h 967051"/>
                <a:gd name="connsiteX808" fmla="*/ 642417 w 1453314"/>
                <a:gd name="connsiteY808" fmla="*/ 816377 h 967051"/>
                <a:gd name="connsiteX809" fmla="*/ 647896 w 1453314"/>
                <a:gd name="connsiteY809" fmla="*/ 765696 h 967051"/>
                <a:gd name="connsiteX810" fmla="*/ 647896 w 1453314"/>
                <a:gd name="connsiteY810" fmla="*/ 756107 h 967051"/>
                <a:gd name="connsiteX811" fmla="*/ 632829 w 1453314"/>
                <a:gd name="connsiteY811" fmla="*/ 746519 h 967051"/>
                <a:gd name="connsiteX812" fmla="*/ 636938 w 1453314"/>
                <a:gd name="connsiteY812" fmla="*/ 721864 h 967051"/>
                <a:gd name="connsiteX813" fmla="*/ 634199 w 1453314"/>
                <a:gd name="connsiteY813" fmla="*/ 720494 h 967051"/>
                <a:gd name="connsiteX814" fmla="*/ 624610 w 1453314"/>
                <a:gd name="connsiteY814" fmla="*/ 723233 h 967051"/>
                <a:gd name="connsiteX815" fmla="*/ 590366 w 1453314"/>
                <a:gd name="connsiteY815" fmla="*/ 688989 h 967051"/>
                <a:gd name="connsiteX816" fmla="*/ 593106 w 1453314"/>
                <a:gd name="connsiteY816" fmla="*/ 686250 h 967051"/>
                <a:gd name="connsiteX817" fmla="*/ 578038 w 1453314"/>
                <a:gd name="connsiteY817" fmla="*/ 678031 h 967051"/>
                <a:gd name="connsiteX818" fmla="*/ 556122 w 1453314"/>
                <a:gd name="connsiteY818" fmla="*/ 657485 h 967051"/>
                <a:gd name="connsiteX819" fmla="*/ 552013 w 1453314"/>
                <a:gd name="connsiteY819" fmla="*/ 660224 h 967051"/>
                <a:gd name="connsiteX820" fmla="*/ 549273 w 1453314"/>
                <a:gd name="connsiteY820" fmla="*/ 658855 h 967051"/>
                <a:gd name="connsiteX821" fmla="*/ 552013 w 1453314"/>
                <a:gd name="connsiteY821" fmla="*/ 656115 h 967051"/>
                <a:gd name="connsiteX822" fmla="*/ 557492 w 1453314"/>
                <a:gd name="connsiteY822" fmla="*/ 657485 h 967051"/>
                <a:gd name="connsiteX823" fmla="*/ 557492 w 1453314"/>
                <a:gd name="connsiteY823" fmla="*/ 647897 h 967051"/>
                <a:gd name="connsiteX824" fmla="*/ 539685 w 1453314"/>
                <a:gd name="connsiteY824" fmla="*/ 604064 h 967051"/>
                <a:gd name="connsiteX825" fmla="*/ 543794 w 1453314"/>
                <a:gd name="connsiteY825" fmla="*/ 590367 h 967051"/>
                <a:gd name="connsiteX826" fmla="*/ 542425 w 1453314"/>
                <a:gd name="connsiteY826" fmla="*/ 587627 h 967051"/>
                <a:gd name="connsiteX827" fmla="*/ 538315 w 1453314"/>
                <a:gd name="connsiteY827" fmla="*/ 576669 h 967051"/>
                <a:gd name="connsiteX828" fmla="*/ 538315 w 1453314"/>
                <a:gd name="connsiteY828" fmla="*/ 573929 h 967051"/>
                <a:gd name="connsiteX829" fmla="*/ 543794 w 1453314"/>
                <a:gd name="connsiteY829" fmla="*/ 571190 h 967051"/>
                <a:gd name="connsiteX830" fmla="*/ 543794 w 1453314"/>
                <a:gd name="connsiteY830" fmla="*/ 565711 h 967051"/>
                <a:gd name="connsiteX831" fmla="*/ 546534 w 1453314"/>
                <a:gd name="connsiteY831" fmla="*/ 549274 h 967051"/>
                <a:gd name="connsiteX832" fmla="*/ 547904 w 1453314"/>
                <a:gd name="connsiteY832" fmla="*/ 536946 h 967051"/>
                <a:gd name="connsiteX833" fmla="*/ 549273 w 1453314"/>
                <a:gd name="connsiteY833" fmla="*/ 525988 h 967051"/>
                <a:gd name="connsiteX834" fmla="*/ 549273 w 1453314"/>
                <a:gd name="connsiteY834" fmla="*/ 497223 h 967051"/>
                <a:gd name="connsiteX835" fmla="*/ 550643 w 1453314"/>
                <a:gd name="connsiteY835" fmla="*/ 489004 h 967051"/>
                <a:gd name="connsiteX836" fmla="*/ 564341 w 1453314"/>
                <a:gd name="connsiteY836" fmla="*/ 446542 h 967051"/>
                <a:gd name="connsiteX837" fmla="*/ 553383 w 1453314"/>
                <a:gd name="connsiteY837" fmla="*/ 376684 h 967051"/>
                <a:gd name="connsiteX838" fmla="*/ 553383 w 1453314"/>
                <a:gd name="connsiteY838" fmla="*/ 323264 h 967051"/>
                <a:gd name="connsiteX839" fmla="*/ 524618 w 1453314"/>
                <a:gd name="connsiteY839" fmla="*/ 345180 h 967051"/>
                <a:gd name="connsiteX840" fmla="*/ 501332 w 1453314"/>
                <a:gd name="connsiteY840" fmla="*/ 360247 h 967051"/>
                <a:gd name="connsiteX841" fmla="*/ 490374 w 1453314"/>
                <a:gd name="connsiteY841" fmla="*/ 397230 h 967051"/>
                <a:gd name="connsiteX842" fmla="*/ 482155 w 1453314"/>
                <a:gd name="connsiteY842" fmla="*/ 456130 h 967051"/>
                <a:gd name="connsiteX843" fmla="*/ 509550 w 1453314"/>
                <a:gd name="connsiteY843" fmla="*/ 520509 h 967051"/>
                <a:gd name="connsiteX844" fmla="*/ 509550 w 1453314"/>
                <a:gd name="connsiteY844" fmla="*/ 525988 h 967051"/>
                <a:gd name="connsiteX845" fmla="*/ 491743 w 1453314"/>
                <a:gd name="connsiteY845" fmla="*/ 510921 h 967051"/>
                <a:gd name="connsiteX846" fmla="*/ 487635 w 1453314"/>
                <a:gd name="connsiteY846" fmla="*/ 516400 h 967051"/>
                <a:gd name="connsiteX847" fmla="*/ 487635 w 1453314"/>
                <a:gd name="connsiteY847" fmla="*/ 519139 h 967051"/>
                <a:gd name="connsiteX848" fmla="*/ 489004 w 1453314"/>
                <a:gd name="connsiteY848" fmla="*/ 536946 h 967051"/>
                <a:gd name="connsiteX849" fmla="*/ 487635 w 1453314"/>
                <a:gd name="connsiteY849" fmla="*/ 553383 h 967051"/>
                <a:gd name="connsiteX850" fmla="*/ 484895 w 1453314"/>
                <a:gd name="connsiteY850" fmla="*/ 554753 h 967051"/>
                <a:gd name="connsiteX851" fmla="*/ 479416 w 1453314"/>
                <a:gd name="connsiteY851" fmla="*/ 521879 h 967051"/>
                <a:gd name="connsiteX852" fmla="*/ 465718 w 1453314"/>
                <a:gd name="connsiteY852" fmla="*/ 556123 h 967051"/>
                <a:gd name="connsiteX853" fmla="*/ 465718 w 1453314"/>
                <a:gd name="connsiteY853" fmla="*/ 524618 h 967051"/>
                <a:gd name="connsiteX854" fmla="*/ 450651 w 1453314"/>
                <a:gd name="connsiteY854" fmla="*/ 546534 h 967051"/>
                <a:gd name="connsiteX855" fmla="*/ 450651 w 1453314"/>
                <a:gd name="connsiteY855" fmla="*/ 541055 h 967051"/>
                <a:gd name="connsiteX856" fmla="*/ 460239 w 1453314"/>
                <a:gd name="connsiteY856" fmla="*/ 520509 h 967051"/>
                <a:gd name="connsiteX857" fmla="*/ 460239 w 1453314"/>
                <a:gd name="connsiteY857" fmla="*/ 510921 h 967051"/>
                <a:gd name="connsiteX858" fmla="*/ 456130 w 1453314"/>
                <a:gd name="connsiteY858" fmla="*/ 509551 h 967051"/>
                <a:gd name="connsiteX859" fmla="*/ 436953 w 1453314"/>
                <a:gd name="connsiteY859" fmla="*/ 520509 h 967051"/>
                <a:gd name="connsiteX860" fmla="*/ 460239 w 1453314"/>
                <a:gd name="connsiteY860" fmla="*/ 486265 h 967051"/>
                <a:gd name="connsiteX861" fmla="*/ 460239 w 1453314"/>
                <a:gd name="connsiteY861" fmla="*/ 478046 h 967051"/>
                <a:gd name="connsiteX862" fmla="*/ 452020 w 1453314"/>
                <a:gd name="connsiteY862" fmla="*/ 461609 h 967051"/>
                <a:gd name="connsiteX863" fmla="*/ 453390 w 1453314"/>
                <a:gd name="connsiteY863" fmla="*/ 456130 h 967051"/>
                <a:gd name="connsiteX864" fmla="*/ 460239 w 1453314"/>
                <a:gd name="connsiteY864" fmla="*/ 457500 h 967051"/>
                <a:gd name="connsiteX865" fmla="*/ 460239 w 1453314"/>
                <a:gd name="connsiteY865" fmla="*/ 364356 h 967051"/>
                <a:gd name="connsiteX866" fmla="*/ 467088 w 1453314"/>
                <a:gd name="connsiteY866" fmla="*/ 335591 h 967051"/>
                <a:gd name="connsiteX867" fmla="*/ 479416 w 1453314"/>
                <a:gd name="connsiteY867" fmla="*/ 327373 h 967051"/>
                <a:gd name="connsiteX868" fmla="*/ 535576 w 1453314"/>
                <a:gd name="connsiteY868" fmla="*/ 268473 h 967051"/>
                <a:gd name="connsiteX869" fmla="*/ 550643 w 1453314"/>
                <a:gd name="connsiteY869" fmla="*/ 250666 h 967051"/>
                <a:gd name="connsiteX870" fmla="*/ 571189 w 1453314"/>
                <a:gd name="connsiteY870" fmla="*/ 245187 h 967051"/>
                <a:gd name="connsiteX871" fmla="*/ 616392 w 1453314"/>
                <a:gd name="connsiteY871" fmla="*/ 234229 h 967051"/>
                <a:gd name="connsiteX872" fmla="*/ 625980 w 1453314"/>
                <a:gd name="connsiteY872" fmla="*/ 221901 h 967051"/>
                <a:gd name="connsiteX873" fmla="*/ 619131 w 1453314"/>
                <a:gd name="connsiteY873" fmla="*/ 199985 h 967051"/>
                <a:gd name="connsiteX874" fmla="*/ 621871 w 1453314"/>
                <a:gd name="connsiteY874" fmla="*/ 182178 h 967051"/>
                <a:gd name="connsiteX875" fmla="*/ 657484 w 1453314"/>
                <a:gd name="connsiteY875" fmla="*/ 150674 h 967051"/>
                <a:gd name="connsiteX876" fmla="*/ 1160186 w 1453314"/>
                <a:gd name="connsiteY876" fmla="*/ 0 h 967051"/>
                <a:gd name="connsiteX877" fmla="*/ 1190320 w 1453314"/>
                <a:gd name="connsiteY877" fmla="*/ 8219 h 967051"/>
                <a:gd name="connsiteX878" fmla="*/ 1217716 w 1453314"/>
                <a:gd name="connsiteY878" fmla="*/ 63009 h 967051"/>
                <a:gd name="connsiteX879" fmla="*/ 1197169 w 1453314"/>
                <a:gd name="connsiteY879" fmla="*/ 123278 h 967051"/>
                <a:gd name="connsiteX880" fmla="*/ 1236892 w 1453314"/>
                <a:gd name="connsiteY880" fmla="*/ 146564 h 967051"/>
                <a:gd name="connsiteX881" fmla="*/ 1271136 w 1453314"/>
                <a:gd name="connsiteY881" fmla="*/ 156153 h 967051"/>
                <a:gd name="connsiteX882" fmla="*/ 1277985 w 1453314"/>
                <a:gd name="connsiteY882" fmla="*/ 169850 h 967051"/>
                <a:gd name="connsiteX883" fmla="*/ 1284834 w 1453314"/>
                <a:gd name="connsiteY883" fmla="*/ 206834 h 967051"/>
                <a:gd name="connsiteX884" fmla="*/ 1280724 w 1453314"/>
                <a:gd name="connsiteY884" fmla="*/ 227380 h 967051"/>
                <a:gd name="connsiteX885" fmla="*/ 1297162 w 1453314"/>
                <a:gd name="connsiteY885" fmla="*/ 289019 h 967051"/>
                <a:gd name="connsiteX886" fmla="*/ 1310859 w 1453314"/>
                <a:gd name="connsiteY886" fmla="*/ 364356 h 967051"/>
                <a:gd name="connsiteX887" fmla="*/ 1345103 w 1453314"/>
                <a:gd name="connsiteY887" fmla="*/ 473937 h 967051"/>
                <a:gd name="connsiteX888" fmla="*/ 1349212 w 1453314"/>
                <a:gd name="connsiteY888" fmla="*/ 491744 h 967051"/>
                <a:gd name="connsiteX889" fmla="*/ 1356061 w 1453314"/>
                <a:gd name="connsiteY889" fmla="*/ 491744 h 967051"/>
                <a:gd name="connsiteX890" fmla="*/ 1350582 w 1453314"/>
                <a:gd name="connsiteY890" fmla="*/ 497223 h 967051"/>
                <a:gd name="connsiteX891" fmla="*/ 1353322 w 1453314"/>
                <a:gd name="connsiteY891" fmla="*/ 513660 h 967051"/>
                <a:gd name="connsiteX892" fmla="*/ 1342364 w 1453314"/>
                <a:gd name="connsiteY892" fmla="*/ 525988 h 967051"/>
                <a:gd name="connsiteX893" fmla="*/ 1325927 w 1453314"/>
                <a:gd name="connsiteY893" fmla="*/ 489004 h 967051"/>
                <a:gd name="connsiteX894" fmla="*/ 1324557 w 1453314"/>
                <a:gd name="connsiteY894" fmla="*/ 505441 h 967051"/>
                <a:gd name="connsiteX895" fmla="*/ 1321817 w 1453314"/>
                <a:gd name="connsiteY895" fmla="*/ 508181 h 967051"/>
                <a:gd name="connsiteX896" fmla="*/ 1319078 w 1453314"/>
                <a:gd name="connsiteY896" fmla="*/ 505441 h 967051"/>
                <a:gd name="connsiteX897" fmla="*/ 1319078 w 1453314"/>
                <a:gd name="connsiteY897" fmla="*/ 457500 h 967051"/>
                <a:gd name="connsiteX898" fmla="*/ 1258808 w 1453314"/>
                <a:gd name="connsiteY898" fmla="*/ 341070 h 967051"/>
                <a:gd name="connsiteX899" fmla="*/ 1242371 w 1453314"/>
                <a:gd name="connsiteY899" fmla="*/ 282171 h 967051"/>
                <a:gd name="connsiteX900" fmla="*/ 1239632 w 1453314"/>
                <a:gd name="connsiteY900" fmla="*/ 279431 h 967051"/>
                <a:gd name="connsiteX901" fmla="*/ 1232783 w 1453314"/>
                <a:gd name="connsiteY901" fmla="*/ 301347 h 967051"/>
                <a:gd name="connsiteX902" fmla="*/ 1224565 w 1453314"/>
                <a:gd name="connsiteY902" fmla="*/ 315045 h 967051"/>
                <a:gd name="connsiteX903" fmla="*/ 1221825 w 1453314"/>
                <a:gd name="connsiteY903" fmla="*/ 327373 h 967051"/>
                <a:gd name="connsiteX904" fmla="*/ 1220455 w 1453314"/>
                <a:gd name="connsiteY904" fmla="*/ 378054 h 967051"/>
                <a:gd name="connsiteX905" fmla="*/ 1224565 w 1453314"/>
                <a:gd name="connsiteY905" fmla="*/ 425995 h 967051"/>
                <a:gd name="connsiteX906" fmla="*/ 1231413 w 1453314"/>
                <a:gd name="connsiteY906" fmla="*/ 438323 h 967051"/>
                <a:gd name="connsiteX907" fmla="*/ 1245111 w 1453314"/>
                <a:gd name="connsiteY907" fmla="*/ 482156 h 967051"/>
                <a:gd name="connsiteX908" fmla="*/ 1254699 w 1453314"/>
                <a:gd name="connsiteY908" fmla="*/ 484895 h 967051"/>
                <a:gd name="connsiteX909" fmla="*/ 1247850 w 1453314"/>
                <a:gd name="connsiteY909" fmla="*/ 486265 h 967051"/>
                <a:gd name="connsiteX910" fmla="*/ 1246481 w 1453314"/>
                <a:gd name="connsiteY910" fmla="*/ 512290 h 967051"/>
                <a:gd name="connsiteX911" fmla="*/ 1238262 w 1453314"/>
                <a:gd name="connsiteY911" fmla="*/ 591736 h 967051"/>
                <a:gd name="connsiteX912" fmla="*/ 1212237 w 1453314"/>
                <a:gd name="connsiteY912" fmla="*/ 650636 h 967051"/>
                <a:gd name="connsiteX913" fmla="*/ 1219085 w 1453314"/>
                <a:gd name="connsiteY913" fmla="*/ 668443 h 967051"/>
                <a:gd name="connsiteX914" fmla="*/ 1213606 w 1453314"/>
                <a:gd name="connsiteY914" fmla="*/ 678031 h 967051"/>
                <a:gd name="connsiteX915" fmla="*/ 1217716 w 1453314"/>
                <a:gd name="connsiteY915" fmla="*/ 699947 h 967051"/>
                <a:gd name="connsiteX916" fmla="*/ 1225934 w 1453314"/>
                <a:gd name="connsiteY916" fmla="*/ 699947 h 967051"/>
                <a:gd name="connsiteX917" fmla="*/ 1228674 w 1453314"/>
                <a:gd name="connsiteY917" fmla="*/ 712275 h 967051"/>
                <a:gd name="connsiteX918" fmla="*/ 1214976 w 1453314"/>
                <a:gd name="connsiteY918" fmla="*/ 719124 h 967051"/>
                <a:gd name="connsiteX919" fmla="*/ 1221825 w 1453314"/>
                <a:gd name="connsiteY919" fmla="*/ 757477 h 967051"/>
                <a:gd name="connsiteX920" fmla="*/ 1217716 w 1453314"/>
                <a:gd name="connsiteY920" fmla="*/ 760217 h 967051"/>
                <a:gd name="connsiteX921" fmla="*/ 1217716 w 1453314"/>
                <a:gd name="connsiteY921" fmla="*/ 809528 h 967051"/>
                <a:gd name="connsiteX922" fmla="*/ 1210867 w 1453314"/>
                <a:gd name="connsiteY922" fmla="*/ 828705 h 967051"/>
                <a:gd name="connsiteX923" fmla="*/ 1221825 w 1453314"/>
                <a:gd name="connsiteY923" fmla="*/ 839663 h 967051"/>
                <a:gd name="connsiteX924" fmla="*/ 1213606 w 1453314"/>
                <a:gd name="connsiteY924" fmla="*/ 850621 h 967051"/>
                <a:gd name="connsiteX925" fmla="*/ 1204018 w 1453314"/>
                <a:gd name="connsiteY925" fmla="*/ 850621 h 967051"/>
                <a:gd name="connsiteX926" fmla="*/ 1193060 w 1453314"/>
                <a:gd name="connsiteY926" fmla="*/ 893083 h 967051"/>
                <a:gd name="connsiteX927" fmla="*/ 1193060 w 1453314"/>
                <a:gd name="connsiteY927" fmla="*/ 921848 h 967051"/>
                <a:gd name="connsiteX928" fmla="*/ 1187581 w 1453314"/>
                <a:gd name="connsiteY928" fmla="*/ 957462 h 967051"/>
                <a:gd name="connsiteX929" fmla="*/ 1179362 w 1453314"/>
                <a:gd name="connsiteY929" fmla="*/ 962941 h 967051"/>
                <a:gd name="connsiteX930" fmla="*/ 1177993 w 1453314"/>
                <a:gd name="connsiteY930" fmla="*/ 960202 h 967051"/>
                <a:gd name="connsiteX931" fmla="*/ 1171691 w 1453314"/>
                <a:gd name="connsiteY931" fmla="*/ 961462 h 967051"/>
                <a:gd name="connsiteX932" fmla="*/ 1168404 w 1453314"/>
                <a:gd name="connsiteY932" fmla="*/ 958832 h 967051"/>
                <a:gd name="connsiteX933" fmla="*/ 1161555 w 1453314"/>
                <a:gd name="connsiteY933" fmla="*/ 964311 h 967051"/>
                <a:gd name="connsiteX934" fmla="*/ 1164295 w 1453314"/>
                <a:gd name="connsiteY934" fmla="*/ 967051 h 967051"/>
                <a:gd name="connsiteX935" fmla="*/ 1153337 w 1453314"/>
                <a:gd name="connsiteY935" fmla="*/ 961571 h 967051"/>
                <a:gd name="connsiteX936" fmla="*/ 1147858 w 1453314"/>
                <a:gd name="connsiteY936" fmla="*/ 965681 h 967051"/>
                <a:gd name="connsiteX937" fmla="*/ 1142379 w 1453314"/>
                <a:gd name="connsiteY937" fmla="*/ 961571 h 967051"/>
                <a:gd name="connsiteX938" fmla="*/ 1142379 w 1453314"/>
                <a:gd name="connsiteY938" fmla="*/ 964311 h 967051"/>
                <a:gd name="connsiteX939" fmla="*/ 1139639 w 1453314"/>
                <a:gd name="connsiteY939" fmla="*/ 962941 h 967051"/>
                <a:gd name="connsiteX940" fmla="*/ 1139639 w 1453314"/>
                <a:gd name="connsiteY940" fmla="*/ 957462 h 967051"/>
                <a:gd name="connsiteX941" fmla="*/ 1135530 w 1453314"/>
                <a:gd name="connsiteY941" fmla="*/ 962941 h 967051"/>
                <a:gd name="connsiteX942" fmla="*/ 1131421 w 1453314"/>
                <a:gd name="connsiteY942" fmla="*/ 962941 h 967051"/>
                <a:gd name="connsiteX943" fmla="*/ 1134160 w 1453314"/>
                <a:gd name="connsiteY943" fmla="*/ 958832 h 967051"/>
                <a:gd name="connsiteX944" fmla="*/ 1131421 w 1453314"/>
                <a:gd name="connsiteY944" fmla="*/ 957462 h 967051"/>
                <a:gd name="connsiteX945" fmla="*/ 1145118 w 1453314"/>
                <a:gd name="connsiteY945" fmla="*/ 939655 h 967051"/>
                <a:gd name="connsiteX946" fmla="*/ 1157446 w 1453314"/>
                <a:gd name="connsiteY946" fmla="*/ 904041 h 967051"/>
                <a:gd name="connsiteX947" fmla="*/ 1157446 w 1453314"/>
                <a:gd name="connsiteY947" fmla="*/ 832814 h 967051"/>
                <a:gd name="connsiteX948" fmla="*/ 1151967 w 1453314"/>
                <a:gd name="connsiteY948" fmla="*/ 815007 h 967051"/>
                <a:gd name="connsiteX949" fmla="*/ 1151967 w 1453314"/>
                <a:gd name="connsiteY949" fmla="*/ 786242 h 967051"/>
                <a:gd name="connsiteX950" fmla="*/ 1154707 w 1453314"/>
                <a:gd name="connsiteY950" fmla="*/ 749259 h 967051"/>
                <a:gd name="connsiteX951" fmla="*/ 1132791 w 1453314"/>
                <a:gd name="connsiteY951" fmla="*/ 756107 h 967051"/>
                <a:gd name="connsiteX952" fmla="*/ 1120463 w 1453314"/>
                <a:gd name="connsiteY952" fmla="*/ 753368 h 967051"/>
                <a:gd name="connsiteX953" fmla="*/ 1110874 w 1453314"/>
                <a:gd name="connsiteY953" fmla="*/ 757477 h 967051"/>
                <a:gd name="connsiteX954" fmla="*/ 1095807 w 1453314"/>
                <a:gd name="connsiteY954" fmla="*/ 754738 h 967051"/>
                <a:gd name="connsiteX955" fmla="*/ 1094437 w 1453314"/>
                <a:gd name="connsiteY955" fmla="*/ 756107 h 967051"/>
                <a:gd name="connsiteX956" fmla="*/ 1094437 w 1453314"/>
                <a:gd name="connsiteY956" fmla="*/ 750628 h 967051"/>
                <a:gd name="connsiteX957" fmla="*/ 1102656 w 1453314"/>
                <a:gd name="connsiteY957" fmla="*/ 743780 h 967051"/>
                <a:gd name="connsiteX958" fmla="*/ 1097177 w 1453314"/>
                <a:gd name="connsiteY958" fmla="*/ 738300 h 967051"/>
                <a:gd name="connsiteX959" fmla="*/ 1082109 w 1453314"/>
                <a:gd name="connsiteY959" fmla="*/ 749259 h 967051"/>
                <a:gd name="connsiteX960" fmla="*/ 1084849 w 1453314"/>
                <a:gd name="connsiteY960" fmla="*/ 754738 h 967051"/>
                <a:gd name="connsiteX961" fmla="*/ 1079370 w 1453314"/>
                <a:gd name="connsiteY961" fmla="*/ 756107 h 967051"/>
                <a:gd name="connsiteX962" fmla="*/ 1076631 w 1453314"/>
                <a:gd name="connsiteY962" fmla="*/ 750628 h 967051"/>
                <a:gd name="connsiteX963" fmla="*/ 1024580 w 1453314"/>
                <a:gd name="connsiteY963" fmla="*/ 725973 h 967051"/>
                <a:gd name="connsiteX964" fmla="*/ 1030059 w 1453314"/>
                <a:gd name="connsiteY964" fmla="*/ 723233 h 967051"/>
                <a:gd name="connsiteX965" fmla="*/ 1027319 w 1453314"/>
                <a:gd name="connsiteY965" fmla="*/ 717754 h 967051"/>
                <a:gd name="connsiteX966" fmla="*/ 1039647 w 1453314"/>
                <a:gd name="connsiteY966" fmla="*/ 699947 h 967051"/>
                <a:gd name="connsiteX967" fmla="*/ 1027319 w 1453314"/>
                <a:gd name="connsiteY967" fmla="*/ 623241 h 967051"/>
                <a:gd name="connsiteX968" fmla="*/ 1027319 w 1453314"/>
                <a:gd name="connsiteY968" fmla="*/ 594476 h 967051"/>
                <a:gd name="connsiteX969" fmla="*/ 1030059 w 1453314"/>
                <a:gd name="connsiteY969" fmla="*/ 573929 h 967051"/>
                <a:gd name="connsiteX970" fmla="*/ 1028689 w 1453314"/>
                <a:gd name="connsiteY970" fmla="*/ 565711 h 967051"/>
                <a:gd name="connsiteX971" fmla="*/ 1027319 w 1453314"/>
                <a:gd name="connsiteY971" fmla="*/ 564341 h 967051"/>
                <a:gd name="connsiteX972" fmla="*/ 1030059 w 1453314"/>
                <a:gd name="connsiteY972" fmla="*/ 560232 h 967051"/>
                <a:gd name="connsiteX973" fmla="*/ 1028689 w 1453314"/>
                <a:gd name="connsiteY973" fmla="*/ 423256 h 967051"/>
                <a:gd name="connsiteX974" fmla="*/ 1030059 w 1453314"/>
                <a:gd name="connsiteY974" fmla="*/ 415037 h 967051"/>
                <a:gd name="connsiteX975" fmla="*/ 1039647 w 1453314"/>
                <a:gd name="connsiteY975" fmla="*/ 390382 h 967051"/>
                <a:gd name="connsiteX976" fmla="*/ 1027319 w 1453314"/>
                <a:gd name="connsiteY976" fmla="*/ 380793 h 967051"/>
                <a:gd name="connsiteX977" fmla="*/ 961571 w 1453314"/>
                <a:gd name="connsiteY977" fmla="*/ 331482 h 967051"/>
                <a:gd name="connsiteX978" fmla="*/ 976638 w 1453314"/>
                <a:gd name="connsiteY978" fmla="*/ 282171 h 967051"/>
                <a:gd name="connsiteX979" fmla="*/ 995815 w 1453314"/>
                <a:gd name="connsiteY979" fmla="*/ 231489 h 967051"/>
                <a:gd name="connsiteX980" fmla="*/ 1012252 w 1453314"/>
                <a:gd name="connsiteY980" fmla="*/ 193136 h 967051"/>
                <a:gd name="connsiteX981" fmla="*/ 1039647 w 1453314"/>
                <a:gd name="connsiteY981" fmla="*/ 152043 h 967051"/>
                <a:gd name="connsiteX982" fmla="*/ 1068412 w 1453314"/>
                <a:gd name="connsiteY982" fmla="*/ 139716 h 967051"/>
                <a:gd name="connsiteX983" fmla="*/ 1078000 w 1453314"/>
                <a:gd name="connsiteY983" fmla="*/ 131497 h 967051"/>
                <a:gd name="connsiteX984" fmla="*/ 1119093 w 1453314"/>
                <a:gd name="connsiteY984" fmla="*/ 116430 h 967051"/>
                <a:gd name="connsiteX985" fmla="*/ 1110874 w 1453314"/>
                <a:gd name="connsiteY985" fmla="*/ 76707 h 967051"/>
                <a:gd name="connsiteX986" fmla="*/ 1113614 w 1453314"/>
                <a:gd name="connsiteY986" fmla="*/ 54790 h 967051"/>
                <a:gd name="connsiteX987" fmla="*/ 1160186 w 1453314"/>
                <a:gd name="connsiteY987" fmla="*/ 0 h 96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</a:cxnLst>
              <a:rect l="l" t="t" r="r" b="b"/>
              <a:pathLst>
                <a:path w="1453314" h="967051">
                  <a:moveTo>
                    <a:pt x="1171691" y="961462"/>
                  </a:moveTo>
                  <a:lnTo>
                    <a:pt x="1175253" y="964311"/>
                  </a:lnTo>
                  <a:cubicBezTo>
                    <a:pt x="1173883" y="964311"/>
                    <a:pt x="1171144" y="962941"/>
                    <a:pt x="1171144" y="961571"/>
                  </a:cubicBezTo>
                  <a:close/>
                  <a:moveTo>
                    <a:pt x="1150769" y="958661"/>
                  </a:moveTo>
                  <a:cubicBezTo>
                    <a:pt x="1149913" y="958147"/>
                    <a:pt x="1149228" y="958147"/>
                    <a:pt x="1149228" y="960202"/>
                  </a:cubicBezTo>
                  <a:cubicBezTo>
                    <a:pt x="1149228" y="962941"/>
                    <a:pt x="1151967" y="961571"/>
                    <a:pt x="1153337" y="960202"/>
                  </a:cubicBezTo>
                  <a:cubicBezTo>
                    <a:pt x="1152652" y="960202"/>
                    <a:pt x="1151625" y="959174"/>
                    <a:pt x="1150769" y="958661"/>
                  </a:cubicBezTo>
                  <a:close/>
                  <a:moveTo>
                    <a:pt x="1328666" y="924588"/>
                  </a:moveTo>
                  <a:lnTo>
                    <a:pt x="1332775" y="924588"/>
                  </a:lnTo>
                  <a:cubicBezTo>
                    <a:pt x="1332775" y="925958"/>
                    <a:pt x="1334145" y="928697"/>
                    <a:pt x="1334145" y="930067"/>
                  </a:cubicBezTo>
                  <a:cubicBezTo>
                    <a:pt x="1332775" y="930067"/>
                    <a:pt x="1330036" y="931437"/>
                    <a:pt x="1327296" y="930067"/>
                  </a:cubicBezTo>
                  <a:close/>
                  <a:moveTo>
                    <a:pt x="1338254" y="872537"/>
                  </a:moveTo>
                  <a:cubicBezTo>
                    <a:pt x="1339624" y="875276"/>
                    <a:pt x="1342364" y="876646"/>
                    <a:pt x="1343734" y="876646"/>
                  </a:cubicBezTo>
                  <a:cubicBezTo>
                    <a:pt x="1342364" y="876646"/>
                    <a:pt x="1339624" y="876646"/>
                    <a:pt x="1336885" y="878016"/>
                  </a:cubicBezTo>
                  <a:cubicBezTo>
                    <a:pt x="1336885" y="876646"/>
                    <a:pt x="1338254" y="873907"/>
                    <a:pt x="1338254" y="872537"/>
                  </a:cubicBezTo>
                  <a:close/>
                  <a:moveTo>
                    <a:pt x="1388935" y="857470"/>
                  </a:moveTo>
                  <a:lnTo>
                    <a:pt x="1391675" y="860209"/>
                  </a:lnTo>
                  <a:lnTo>
                    <a:pt x="1384826" y="860209"/>
                  </a:lnTo>
                  <a:cubicBezTo>
                    <a:pt x="1386196" y="858840"/>
                    <a:pt x="1387566" y="857470"/>
                    <a:pt x="1388935" y="857470"/>
                  </a:cubicBezTo>
                  <a:close/>
                  <a:moveTo>
                    <a:pt x="1349212" y="850621"/>
                  </a:moveTo>
                  <a:cubicBezTo>
                    <a:pt x="1349212" y="847881"/>
                    <a:pt x="1353322" y="849251"/>
                    <a:pt x="1354692" y="850621"/>
                  </a:cubicBezTo>
                  <a:cubicBezTo>
                    <a:pt x="1354692" y="850621"/>
                    <a:pt x="1354692" y="851991"/>
                    <a:pt x="1353322" y="853360"/>
                  </a:cubicBezTo>
                  <a:cubicBezTo>
                    <a:pt x="1351952" y="853360"/>
                    <a:pt x="1349212" y="854730"/>
                    <a:pt x="1349212" y="850621"/>
                  </a:cubicBezTo>
                  <a:close/>
                  <a:moveTo>
                    <a:pt x="1302641" y="849251"/>
                  </a:moveTo>
                  <a:lnTo>
                    <a:pt x="1306750" y="849251"/>
                  </a:lnTo>
                  <a:cubicBezTo>
                    <a:pt x="1308120" y="850621"/>
                    <a:pt x="1309489" y="851991"/>
                    <a:pt x="1309489" y="854730"/>
                  </a:cubicBezTo>
                  <a:cubicBezTo>
                    <a:pt x="1308120" y="854730"/>
                    <a:pt x="1308120" y="856100"/>
                    <a:pt x="1305380" y="856100"/>
                  </a:cubicBezTo>
                  <a:cubicBezTo>
                    <a:pt x="1301271" y="856100"/>
                    <a:pt x="1301271" y="854730"/>
                    <a:pt x="1299901" y="853360"/>
                  </a:cubicBezTo>
                  <a:cubicBezTo>
                    <a:pt x="1299901" y="851991"/>
                    <a:pt x="1301271" y="850621"/>
                    <a:pt x="1302641" y="849251"/>
                  </a:cubicBezTo>
                  <a:close/>
                  <a:moveTo>
                    <a:pt x="1388935" y="845142"/>
                  </a:moveTo>
                  <a:cubicBezTo>
                    <a:pt x="1388935" y="849251"/>
                    <a:pt x="1393045" y="846512"/>
                    <a:pt x="1393045" y="847881"/>
                  </a:cubicBezTo>
                  <a:cubicBezTo>
                    <a:pt x="1391675" y="847881"/>
                    <a:pt x="1388935" y="849251"/>
                    <a:pt x="1388935" y="845142"/>
                  </a:cubicBezTo>
                  <a:close/>
                  <a:moveTo>
                    <a:pt x="1396641" y="838635"/>
                  </a:moveTo>
                  <a:cubicBezTo>
                    <a:pt x="1397839" y="838978"/>
                    <a:pt x="1399209" y="839663"/>
                    <a:pt x="1399894" y="839663"/>
                  </a:cubicBezTo>
                  <a:cubicBezTo>
                    <a:pt x="1399894" y="839663"/>
                    <a:pt x="1399894" y="841033"/>
                    <a:pt x="1398524" y="842403"/>
                  </a:cubicBezTo>
                  <a:cubicBezTo>
                    <a:pt x="1397154" y="842403"/>
                    <a:pt x="1394415" y="843772"/>
                    <a:pt x="1394415" y="839663"/>
                  </a:cubicBezTo>
                  <a:cubicBezTo>
                    <a:pt x="1394415" y="838293"/>
                    <a:pt x="1395442" y="838293"/>
                    <a:pt x="1396641" y="838635"/>
                  </a:cubicBezTo>
                  <a:close/>
                  <a:moveTo>
                    <a:pt x="478046" y="831444"/>
                  </a:moveTo>
                  <a:lnTo>
                    <a:pt x="483525" y="832814"/>
                  </a:lnTo>
                  <a:cubicBezTo>
                    <a:pt x="483525" y="834184"/>
                    <a:pt x="482155" y="835553"/>
                    <a:pt x="480785" y="836923"/>
                  </a:cubicBezTo>
                  <a:cubicBezTo>
                    <a:pt x="479416" y="835553"/>
                    <a:pt x="478046" y="835553"/>
                    <a:pt x="476676" y="834184"/>
                  </a:cubicBezTo>
                  <a:cubicBezTo>
                    <a:pt x="476676" y="834184"/>
                    <a:pt x="478046" y="832814"/>
                    <a:pt x="478046" y="831444"/>
                  </a:cubicBezTo>
                  <a:close/>
                  <a:moveTo>
                    <a:pt x="1016361" y="820486"/>
                  </a:moveTo>
                  <a:cubicBezTo>
                    <a:pt x="1016361" y="820486"/>
                    <a:pt x="1016361" y="821856"/>
                    <a:pt x="1017731" y="823226"/>
                  </a:cubicBezTo>
                  <a:cubicBezTo>
                    <a:pt x="1016361" y="823226"/>
                    <a:pt x="1014991" y="823226"/>
                    <a:pt x="1013621" y="821856"/>
                  </a:cubicBezTo>
                  <a:cubicBezTo>
                    <a:pt x="1013621" y="821856"/>
                    <a:pt x="1016361" y="821856"/>
                    <a:pt x="1016361" y="820486"/>
                  </a:cubicBezTo>
                  <a:close/>
                  <a:moveTo>
                    <a:pt x="1054714" y="809528"/>
                  </a:moveTo>
                  <a:lnTo>
                    <a:pt x="1060193" y="809528"/>
                  </a:lnTo>
                  <a:cubicBezTo>
                    <a:pt x="1061563" y="810898"/>
                    <a:pt x="1062933" y="812268"/>
                    <a:pt x="1062933" y="815007"/>
                  </a:cubicBezTo>
                  <a:cubicBezTo>
                    <a:pt x="1061563" y="815007"/>
                    <a:pt x="1058824" y="815007"/>
                    <a:pt x="1056084" y="816377"/>
                  </a:cubicBezTo>
                  <a:cubicBezTo>
                    <a:pt x="1054714" y="815007"/>
                    <a:pt x="1053344" y="815007"/>
                    <a:pt x="1053344" y="812268"/>
                  </a:cubicBezTo>
                  <a:cubicBezTo>
                    <a:pt x="1053344" y="808158"/>
                    <a:pt x="1054714" y="810898"/>
                    <a:pt x="1054714" y="809528"/>
                  </a:cubicBezTo>
                  <a:close/>
                  <a:moveTo>
                    <a:pt x="1273876" y="802680"/>
                  </a:moveTo>
                  <a:cubicBezTo>
                    <a:pt x="1275246" y="804049"/>
                    <a:pt x="1276615" y="804049"/>
                    <a:pt x="1276615" y="805419"/>
                  </a:cubicBezTo>
                  <a:lnTo>
                    <a:pt x="1272506" y="805419"/>
                  </a:lnTo>
                  <a:cubicBezTo>
                    <a:pt x="1272506" y="805419"/>
                    <a:pt x="1272506" y="804049"/>
                    <a:pt x="1273876" y="802680"/>
                  </a:cubicBezTo>
                  <a:close/>
                  <a:moveTo>
                    <a:pt x="1431056" y="792920"/>
                  </a:moveTo>
                  <a:cubicBezTo>
                    <a:pt x="1431741" y="792749"/>
                    <a:pt x="1432768" y="793091"/>
                    <a:pt x="1434138" y="793091"/>
                  </a:cubicBezTo>
                  <a:cubicBezTo>
                    <a:pt x="1434138" y="794461"/>
                    <a:pt x="1435507" y="795830"/>
                    <a:pt x="1435507" y="799940"/>
                  </a:cubicBezTo>
                  <a:lnTo>
                    <a:pt x="1431398" y="799940"/>
                  </a:lnTo>
                  <a:cubicBezTo>
                    <a:pt x="1431398" y="798570"/>
                    <a:pt x="1430028" y="798570"/>
                    <a:pt x="1430028" y="795830"/>
                  </a:cubicBezTo>
                  <a:cubicBezTo>
                    <a:pt x="1430028" y="793776"/>
                    <a:pt x="1430371" y="793091"/>
                    <a:pt x="1431056" y="792920"/>
                  </a:cubicBezTo>
                  <a:close/>
                  <a:moveTo>
                    <a:pt x="468458" y="790352"/>
                  </a:moveTo>
                  <a:lnTo>
                    <a:pt x="473937" y="790352"/>
                  </a:lnTo>
                  <a:cubicBezTo>
                    <a:pt x="473937" y="788982"/>
                    <a:pt x="475307" y="791721"/>
                    <a:pt x="475307" y="794461"/>
                  </a:cubicBezTo>
                  <a:cubicBezTo>
                    <a:pt x="472567" y="791721"/>
                    <a:pt x="469827" y="788982"/>
                    <a:pt x="468458" y="790352"/>
                  </a:cubicBezTo>
                  <a:close/>
                  <a:moveTo>
                    <a:pt x="1138270" y="787612"/>
                  </a:moveTo>
                  <a:cubicBezTo>
                    <a:pt x="1141009" y="787612"/>
                    <a:pt x="1143749" y="806788"/>
                    <a:pt x="1143749" y="813638"/>
                  </a:cubicBezTo>
                  <a:cubicBezTo>
                    <a:pt x="1143749" y="817747"/>
                    <a:pt x="1146488" y="820486"/>
                    <a:pt x="1146488" y="823226"/>
                  </a:cubicBezTo>
                  <a:cubicBezTo>
                    <a:pt x="1146488" y="831444"/>
                    <a:pt x="1139639" y="835553"/>
                    <a:pt x="1134160" y="835553"/>
                  </a:cubicBezTo>
                  <a:cubicBezTo>
                    <a:pt x="1120463" y="835553"/>
                    <a:pt x="1124572" y="817747"/>
                    <a:pt x="1123202" y="815007"/>
                  </a:cubicBezTo>
                  <a:cubicBezTo>
                    <a:pt x="1121832" y="810898"/>
                    <a:pt x="1120463" y="806788"/>
                    <a:pt x="1120463" y="802680"/>
                  </a:cubicBezTo>
                  <a:cubicBezTo>
                    <a:pt x="1120463" y="797200"/>
                    <a:pt x="1132791" y="787612"/>
                    <a:pt x="1138270" y="787612"/>
                  </a:cubicBezTo>
                  <a:close/>
                  <a:moveTo>
                    <a:pt x="432844" y="775284"/>
                  </a:moveTo>
                  <a:cubicBezTo>
                    <a:pt x="432844" y="775284"/>
                    <a:pt x="434214" y="776654"/>
                    <a:pt x="434214" y="778024"/>
                  </a:cubicBezTo>
                  <a:lnTo>
                    <a:pt x="430105" y="778024"/>
                  </a:lnTo>
                  <a:close/>
                  <a:moveTo>
                    <a:pt x="1261548" y="771175"/>
                  </a:moveTo>
                  <a:cubicBezTo>
                    <a:pt x="1262918" y="771175"/>
                    <a:pt x="1262918" y="772545"/>
                    <a:pt x="1262918" y="773915"/>
                  </a:cubicBezTo>
                  <a:lnTo>
                    <a:pt x="1258808" y="773915"/>
                  </a:lnTo>
                  <a:close/>
                  <a:moveTo>
                    <a:pt x="1338254" y="768435"/>
                  </a:moveTo>
                  <a:cubicBezTo>
                    <a:pt x="1338254" y="769805"/>
                    <a:pt x="1335515" y="771175"/>
                    <a:pt x="1335515" y="772545"/>
                  </a:cubicBezTo>
                  <a:lnTo>
                    <a:pt x="1332775" y="769805"/>
                  </a:lnTo>
                  <a:cubicBezTo>
                    <a:pt x="1334145" y="768435"/>
                    <a:pt x="1335515" y="767065"/>
                    <a:pt x="1338254" y="768435"/>
                  </a:cubicBezTo>
                  <a:close/>
                  <a:moveTo>
                    <a:pt x="1138270" y="768435"/>
                  </a:moveTo>
                  <a:cubicBezTo>
                    <a:pt x="1138270" y="771175"/>
                    <a:pt x="1138270" y="775284"/>
                    <a:pt x="1139639" y="776654"/>
                  </a:cubicBezTo>
                  <a:cubicBezTo>
                    <a:pt x="1138270" y="776654"/>
                    <a:pt x="1135530" y="775284"/>
                    <a:pt x="1132791" y="773915"/>
                  </a:cubicBezTo>
                  <a:cubicBezTo>
                    <a:pt x="1132791" y="773915"/>
                    <a:pt x="1132791" y="772545"/>
                    <a:pt x="1131421" y="771175"/>
                  </a:cubicBezTo>
                  <a:cubicBezTo>
                    <a:pt x="1132791" y="769805"/>
                    <a:pt x="1135530" y="768435"/>
                    <a:pt x="1138270" y="768435"/>
                  </a:cubicBezTo>
                  <a:close/>
                  <a:moveTo>
                    <a:pt x="499962" y="768435"/>
                  </a:moveTo>
                  <a:lnTo>
                    <a:pt x="505441" y="769805"/>
                  </a:lnTo>
                  <a:cubicBezTo>
                    <a:pt x="501414" y="772216"/>
                    <a:pt x="502592" y="772736"/>
                    <a:pt x="502579" y="772764"/>
                  </a:cubicBezTo>
                  <a:cubicBezTo>
                    <a:pt x="502579" y="772777"/>
                    <a:pt x="501989" y="772545"/>
                    <a:pt x="498592" y="772545"/>
                  </a:cubicBezTo>
                  <a:close/>
                  <a:moveTo>
                    <a:pt x="462979" y="768435"/>
                  </a:moveTo>
                  <a:cubicBezTo>
                    <a:pt x="462979" y="768435"/>
                    <a:pt x="464348" y="769805"/>
                    <a:pt x="464348" y="771175"/>
                  </a:cubicBezTo>
                  <a:lnTo>
                    <a:pt x="460239" y="771175"/>
                  </a:lnTo>
                  <a:close/>
                  <a:moveTo>
                    <a:pt x="1306750" y="764326"/>
                  </a:moveTo>
                  <a:cubicBezTo>
                    <a:pt x="1308120" y="764326"/>
                    <a:pt x="1309489" y="764326"/>
                    <a:pt x="1310859" y="765696"/>
                  </a:cubicBezTo>
                  <a:cubicBezTo>
                    <a:pt x="1309489" y="768435"/>
                    <a:pt x="1308120" y="769805"/>
                    <a:pt x="1305380" y="769805"/>
                  </a:cubicBezTo>
                  <a:cubicBezTo>
                    <a:pt x="1305380" y="769805"/>
                    <a:pt x="1305380" y="768435"/>
                    <a:pt x="1304011" y="767065"/>
                  </a:cubicBezTo>
                  <a:close/>
                  <a:moveTo>
                    <a:pt x="1099403" y="761587"/>
                  </a:moveTo>
                  <a:cubicBezTo>
                    <a:pt x="1100601" y="761244"/>
                    <a:pt x="1101971" y="761587"/>
                    <a:pt x="1102656" y="761587"/>
                  </a:cubicBezTo>
                  <a:cubicBezTo>
                    <a:pt x="1104026" y="761587"/>
                    <a:pt x="1109505" y="762956"/>
                    <a:pt x="1112244" y="767065"/>
                  </a:cubicBezTo>
                  <a:cubicBezTo>
                    <a:pt x="1109505" y="769805"/>
                    <a:pt x="1106765" y="772545"/>
                    <a:pt x="1104026" y="772545"/>
                  </a:cubicBezTo>
                  <a:cubicBezTo>
                    <a:pt x="1099916" y="772545"/>
                    <a:pt x="1097177" y="769805"/>
                    <a:pt x="1097177" y="765696"/>
                  </a:cubicBezTo>
                  <a:cubicBezTo>
                    <a:pt x="1097177" y="762957"/>
                    <a:pt x="1098204" y="761929"/>
                    <a:pt x="1099403" y="761587"/>
                  </a:cubicBezTo>
                  <a:close/>
                  <a:moveTo>
                    <a:pt x="1228674" y="756107"/>
                  </a:moveTo>
                  <a:cubicBezTo>
                    <a:pt x="1234153" y="756107"/>
                    <a:pt x="1234153" y="757477"/>
                    <a:pt x="1235523" y="757477"/>
                  </a:cubicBezTo>
                  <a:cubicBezTo>
                    <a:pt x="1232783" y="761587"/>
                    <a:pt x="1228674" y="762956"/>
                    <a:pt x="1225934" y="762956"/>
                  </a:cubicBezTo>
                  <a:cubicBezTo>
                    <a:pt x="1227304" y="761587"/>
                    <a:pt x="1227304" y="758847"/>
                    <a:pt x="1228674" y="756107"/>
                  </a:cubicBezTo>
                  <a:close/>
                  <a:moveTo>
                    <a:pt x="1050605" y="756107"/>
                  </a:moveTo>
                  <a:cubicBezTo>
                    <a:pt x="1050605" y="756107"/>
                    <a:pt x="1051975" y="756107"/>
                    <a:pt x="1053344" y="757477"/>
                  </a:cubicBezTo>
                  <a:lnTo>
                    <a:pt x="1050605" y="760217"/>
                  </a:lnTo>
                  <a:cubicBezTo>
                    <a:pt x="1049235" y="758847"/>
                    <a:pt x="1047866" y="758847"/>
                    <a:pt x="1046496" y="758847"/>
                  </a:cubicBezTo>
                  <a:cubicBezTo>
                    <a:pt x="1046496" y="757477"/>
                    <a:pt x="1049235" y="756107"/>
                    <a:pt x="1050605" y="756107"/>
                  </a:cubicBezTo>
                  <a:close/>
                  <a:moveTo>
                    <a:pt x="1028689" y="750628"/>
                  </a:moveTo>
                  <a:cubicBezTo>
                    <a:pt x="1028689" y="751998"/>
                    <a:pt x="1027319" y="753368"/>
                    <a:pt x="1025949" y="754738"/>
                  </a:cubicBezTo>
                  <a:lnTo>
                    <a:pt x="1019101" y="753368"/>
                  </a:lnTo>
                  <a:cubicBezTo>
                    <a:pt x="1019101" y="751998"/>
                    <a:pt x="1023210" y="749259"/>
                    <a:pt x="1028689" y="750628"/>
                  </a:cubicBezTo>
                  <a:close/>
                  <a:moveTo>
                    <a:pt x="583517" y="750628"/>
                  </a:moveTo>
                  <a:cubicBezTo>
                    <a:pt x="593106" y="750628"/>
                    <a:pt x="599954" y="749259"/>
                    <a:pt x="605434" y="767065"/>
                  </a:cubicBezTo>
                  <a:cubicBezTo>
                    <a:pt x="598585" y="767065"/>
                    <a:pt x="601324" y="772545"/>
                    <a:pt x="594476" y="772545"/>
                  </a:cubicBezTo>
                  <a:cubicBezTo>
                    <a:pt x="588996" y="772545"/>
                    <a:pt x="571189" y="767065"/>
                    <a:pt x="571189" y="765696"/>
                  </a:cubicBezTo>
                  <a:cubicBezTo>
                    <a:pt x="569820" y="764326"/>
                    <a:pt x="569820" y="761587"/>
                    <a:pt x="569820" y="758847"/>
                  </a:cubicBezTo>
                  <a:cubicBezTo>
                    <a:pt x="569820" y="747889"/>
                    <a:pt x="579408" y="750628"/>
                    <a:pt x="583517" y="750628"/>
                  </a:cubicBezTo>
                  <a:close/>
                  <a:moveTo>
                    <a:pt x="851990" y="745150"/>
                  </a:moveTo>
                  <a:cubicBezTo>
                    <a:pt x="854730" y="745150"/>
                    <a:pt x="860209" y="751998"/>
                    <a:pt x="864318" y="754738"/>
                  </a:cubicBezTo>
                  <a:cubicBezTo>
                    <a:pt x="861579" y="757477"/>
                    <a:pt x="858839" y="757477"/>
                    <a:pt x="856099" y="757477"/>
                  </a:cubicBezTo>
                  <a:cubicBezTo>
                    <a:pt x="851990" y="757477"/>
                    <a:pt x="845141" y="756107"/>
                    <a:pt x="845141" y="751998"/>
                  </a:cubicBezTo>
                  <a:cubicBezTo>
                    <a:pt x="845141" y="747889"/>
                    <a:pt x="847881" y="745150"/>
                    <a:pt x="851990" y="745150"/>
                  </a:cubicBezTo>
                  <a:close/>
                  <a:moveTo>
                    <a:pt x="150674" y="742410"/>
                  </a:moveTo>
                  <a:cubicBezTo>
                    <a:pt x="153413" y="742410"/>
                    <a:pt x="157522" y="743780"/>
                    <a:pt x="161632" y="743780"/>
                  </a:cubicBezTo>
                  <a:cubicBezTo>
                    <a:pt x="163002" y="745150"/>
                    <a:pt x="164371" y="747889"/>
                    <a:pt x="165741" y="750628"/>
                  </a:cubicBezTo>
                  <a:cubicBezTo>
                    <a:pt x="164371" y="751998"/>
                    <a:pt x="163002" y="754738"/>
                    <a:pt x="160262" y="754738"/>
                  </a:cubicBezTo>
                  <a:cubicBezTo>
                    <a:pt x="156153" y="754738"/>
                    <a:pt x="152044" y="753368"/>
                    <a:pt x="147934" y="751998"/>
                  </a:cubicBezTo>
                  <a:cubicBezTo>
                    <a:pt x="147934" y="750628"/>
                    <a:pt x="146564" y="750628"/>
                    <a:pt x="146564" y="746519"/>
                  </a:cubicBezTo>
                  <a:cubicBezTo>
                    <a:pt x="146564" y="743780"/>
                    <a:pt x="147934" y="742410"/>
                    <a:pt x="150674" y="742410"/>
                  </a:cubicBezTo>
                  <a:close/>
                  <a:moveTo>
                    <a:pt x="1227304" y="736931"/>
                  </a:moveTo>
                  <a:cubicBezTo>
                    <a:pt x="1228674" y="736931"/>
                    <a:pt x="1231413" y="739670"/>
                    <a:pt x="1232783" y="742410"/>
                  </a:cubicBezTo>
                  <a:cubicBezTo>
                    <a:pt x="1232783" y="743780"/>
                    <a:pt x="1231413" y="745150"/>
                    <a:pt x="1231413" y="746519"/>
                  </a:cubicBezTo>
                  <a:cubicBezTo>
                    <a:pt x="1230043" y="746519"/>
                    <a:pt x="1225934" y="745150"/>
                    <a:pt x="1225934" y="741040"/>
                  </a:cubicBezTo>
                  <a:cubicBezTo>
                    <a:pt x="1225934" y="738300"/>
                    <a:pt x="1227304" y="736931"/>
                    <a:pt x="1227304" y="736931"/>
                  </a:cubicBezTo>
                  <a:close/>
                  <a:moveTo>
                    <a:pt x="704056" y="735561"/>
                  </a:moveTo>
                  <a:lnTo>
                    <a:pt x="709535" y="736931"/>
                  </a:lnTo>
                  <a:cubicBezTo>
                    <a:pt x="709535" y="736931"/>
                    <a:pt x="708165" y="739670"/>
                    <a:pt x="706796" y="739670"/>
                  </a:cubicBezTo>
                  <a:lnTo>
                    <a:pt x="702687" y="739670"/>
                  </a:lnTo>
                  <a:close/>
                  <a:moveTo>
                    <a:pt x="1014991" y="732822"/>
                  </a:moveTo>
                  <a:cubicBezTo>
                    <a:pt x="1014991" y="732822"/>
                    <a:pt x="1014991" y="734192"/>
                    <a:pt x="1013621" y="735561"/>
                  </a:cubicBezTo>
                  <a:cubicBezTo>
                    <a:pt x="1013621" y="735561"/>
                    <a:pt x="1012252" y="735561"/>
                    <a:pt x="1010882" y="734192"/>
                  </a:cubicBezTo>
                  <a:cubicBezTo>
                    <a:pt x="1012252" y="734192"/>
                    <a:pt x="1013621" y="732822"/>
                    <a:pt x="1014991" y="732822"/>
                  </a:cubicBezTo>
                  <a:close/>
                  <a:moveTo>
                    <a:pt x="149304" y="730082"/>
                  </a:moveTo>
                  <a:lnTo>
                    <a:pt x="153413" y="730082"/>
                  </a:lnTo>
                  <a:cubicBezTo>
                    <a:pt x="153413" y="731452"/>
                    <a:pt x="153413" y="732822"/>
                    <a:pt x="149304" y="734192"/>
                  </a:cubicBezTo>
                  <a:close/>
                  <a:moveTo>
                    <a:pt x="584887" y="727342"/>
                  </a:moveTo>
                  <a:cubicBezTo>
                    <a:pt x="583517" y="728712"/>
                    <a:pt x="583517" y="731452"/>
                    <a:pt x="583517" y="735561"/>
                  </a:cubicBezTo>
                  <a:cubicBezTo>
                    <a:pt x="582148" y="735561"/>
                    <a:pt x="580778" y="736931"/>
                    <a:pt x="576669" y="736931"/>
                  </a:cubicBezTo>
                  <a:cubicBezTo>
                    <a:pt x="575299" y="735561"/>
                    <a:pt x="573929" y="732822"/>
                    <a:pt x="573929" y="731452"/>
                  </a:cubicBezTo>
                  <a:cubicBezTo>
                    <a:pt x="576669" y="728712"/>
                    <a:pt x="580778" y="728712"/>
                    <a:pt x="584887" y="727342"/>
                  </a:cubicBezTo>
                  <a:close/>
                  <a:moveTo>
                    <a:pt x="1136900" y="719124"/>
                  </a:moveTo>
                  <a:lnTo>
                    <a:pt x="1136900" y="723233"/>
                  </a:lnTo>
                  <a:lnTo>
                    <a:pt x="1141009" y="723233"/>
                  </a:lnTo>
                  <a:cubicBezTo>
                    <a:pt x="1141009" y="721864"/>
                    <a:pt x="1138270" y="719124"/>
                    <a:pt x="1136900" y="719124"/>
                  </a:cubicBezTo>
                  <a:close/>
                  <a:moveTo>
                    <a:pt x="1420440" y="717754"/>
                  </a:moveTo>
                  <a:cubicBezTo>
                    <a:pt x="1423180" y="717754"/>
                    <a:pt x="1427289" y="723233"/>
                    <a:pt x="1431398" y="728712"/>
                  </a:cubicBezTo>
                  <a:cubicBezTo>
                    <a:pt x="1430028" y="730082"/>
                    <a:pt x="1427289" y="730082"/>
                    <a:pt x="1424549" y="730082"/>
                  </a:cubicBezTo>
                  <a:cubicBezTo>
                    <a:pt x="1420440" y="730082"/>
                    <a:pt x="1413591" y="728712"/>
                    <a:pt x="1413591" y="724603"/>
                  </a:cubicBezTo>
                  <a:cubicBezTo>
                    <a:pt x="1413591" y="719124"/>
                    <a:pt x="1414961" y="717754"/>
                    <a:pt x="1420440" y="717754"/>
                  </a:cubicBezTo>
                  <a:close/>
                  <a:moveTo>
                    <a:pt x="1006773" y="717754"/>
                  </a:moveTo>
                  <a:cubicBezTo>
                    <a:pt x="1008143" y="717754"/>
                    <a:pt x="1010882" y="719124"/>
                    <a:pt x="1012252" y="720494"/>
                  </a:cubicBezTo>
                  <a:lnTo>
                    <a:pt x="1004033" y="720494"/>
                  </a:lnTo>
                  <a:close/>
                  <a:moveTo>
                    <a:pt x="990336" y="717754"/>
                  </a:moveTo>
                  <a:cubicBezTo>
                    <a:pt x="991705" y="717754"/>
                    <a:pt x="994445" y="719124"/>
                    <a:pt x="994445" y="720494"/>
                  </a:cubicBezTo>
                  <a:lnTo>
                    <a:pt x="987596" y="720494"/>
                  </a:lnTo>
                  <a:close/>
                  <a:moveTo>
                    <a:pt x="1235523" y="715015"/>
                  </a:moveTo>
                  <a:lnTo>
                    <a:pt x="1246481" y="715015"/>
                  </a:lnTo>
                  <a:cubicBezTo>
                    <a:pt x="1246481" y="716385"/>
                    <a:pt x="1247850" y="719124"/>
                    <a:pt x="1243741" y="719124"/>
                  </a:cubicBezTo>
                  <a:cubicBezTo>
                    <a:pt x="1241001" y="719124"/>
                    <a:pt x="1238262" y="716385"/>
                    <a:pt x="1235523" y="715015"/>
                  </a:cubicBezTo>
                  <a:close/>
                  <a:moveTo>
                    <a:pt x="1006773" y="708166"/>
                  </a:moveTo>
                  <a:cubicBezTo>
                    <a:pt x="1006773" y="709536"/>
                    <a:pt x="1008143" y="710905"/>
                    <a:pt x="1008143" y="712275"/>
                  </a:cubicBezTo>
                  <a:cubicBezTo>
                    <a:pt x="1006773" y="712275"/>
                    <a:pt x="1004033" y="713645"/>
                    <a:pt x="1001294" y="712275"/>
                  </a:cubicBezTo>
                  <a:cubicBezTo>
                    <a:pt x="1001294" y="710905"/>
                    <a:pt x="999924" y="706796"/>
                    <a:pt x="1006773" y="708166"/>
                  </a:cubicBezTo>
                  <a:close/>
                  <a:moveTo>
                    <a:pt x="575299" y="705427"/>
                  </a:moveTo>
                  <a:lnTo>
                    <a:pt x="580778" y="705427"/>
                  </a:lnTo>
                  <a:cubicBezTo>
                    <a:pt x="579408" y="709536"/>
                    <a:pt x="580778" y="715015"/>
                    <a:pt x="580778" y="720494"/>
                  </a:cubicBezTo>
                  <a:lnTo>
                    <a:pt x="578038" y="721864"/>
                  </a:lnTo>
                  <a:cubicBezTo>
                    <a:pt x="578038" y="720494"/>
                    <a:pt x="576669" y="720494"/>
                    <a:pt x="576669" y="717754"/>
                  </a:cubicBezTo>
                  <a:cubicBezTo>
                    <a:pt x="576669" y="713645"/>
                    <a:pt x="579408" y="715015"/>
                    <a:pt x="579408" y="712275"/>
                  </a:cubicBezTo>
                  <a:cubicBezTo>
                    <a:pt x="579408" y="708166"/>
                    <a:pt x="575299" y="709536"/>
                    <a:pt x="573929" y="708166"/>
                  </a:cubicBezTo>
                  <a:cubicBezTo>
                    <a:pt x="573929" y="708166"/>
                    <a:pt x="575299" y="706796"/>
                    <a:pt x="575299" y="705427"/>
                  </a:cubicBezTo>
                  <a:close/>
                  <a:moveTo>
                    <a:pt x="196127" y="705398"/>
                  </a:moveTo>
                  <a:lnTo>
                    <a:pt x="198051" y="705990"/>
                  </a:lnTo>
                  <a:lnTo>
                    <a:pt x="197245" y="706796"/>
                  </a:lnTo>
                  <a:close/>
                  <a:moveTo>
                    <a:pt x="179439" y="704057"/>
                  </a:moveTo>
                  <a:lnTo>
                    <a:pt x="186440" y="704386"/>
                  </a:lnTo>
                  <a:lnTo>
                    <a:pt x="183548" y="706796"/>
                  </a:lnTo>
                  <a:cubicBezTo>
                    <a:pt x="182178" y="705427"/>
                    <a:pt x="180808" y="704057"/>
                    <a:pt x="179439" y="704057"/>
                  </a:cubicBezTo>
                  <a:close/>
                  <a:moveTo>
                    <a:pt x="1261548" y="702687"/>
                  </a:moveTo>
                  <a:cubicBezTo>
                    <a:pt x="1264288" y="702687"/>
                    <a:pt x="1267027" y="708166"/>
                    <a:pt x="1269766" y="709536"/>
                  </a:cubicBezTo>
                  <a:cubicBezTo>
                    <a:pt x="1287573" y="712275"/>
                    <a:pt x="1286204" y="716385"/>
                    <a:pt x="1287573" y="731452"/>
                  </a:cubicBezTo>
                  <a:cubicBezTo>
                    <a:pt x="1288943" y="732822"/>
                    <a:pt x="1291683" y="732822"/>
                    <a:pt x="1291683" y="734192"/>
                  </a:cubicBezTo>
                  <a:cubicBezTo>
                    <a:pt x="1290313" y="734192"/>
                    <a:pt x="1287573" y="732822"/>
                    <a:pt x="1286204" y="732822"/>
                  </a:cubicBezTo>
                  <a:cubicBezTo>
                    <a:pt x="1284834" y="734192"/>
                    <a:pt x="1283464" y="736931"/>
                    <a:pt x="1282094" y="736931"/>
                  </a:cubicBezTo>
                  <a:cubicBezTo>
                    <a:pt x="1277985" y="739670"/>
                    <a:pt x="1272506" y="741040"/>
                    <a:pt x="1268397" y="741040"/>
                  </a:cubicBezTo>
                  <a:cubicBezTo>
                    <a:pt x="1253329" y="741040"/>
                    <a:pt x="1254699" y="715015"/>
                    <a:pt x="1251960" y="709536"/>
                  </a:cubicBezTo>
                  <a:lnTo>
                    <a:pt x="1251960" y="705427"/>
                  </a:lnTo>
                  <a:cubicBezTo>
                    <a:pt x="1254699" y="704057"/>
                    <a:pt x="1257439" y="702687"/>
                    <a:pt x="1261548" y="702687"/>
                  </a:cubicBezTo>
                  <a:close/>
                  <a:moveTo>
                    <a:pt x="1005403" y="702687"/>
                  </a:moveTo>
                  <a:cubicBezTo>
                    <a:pt x="1008143" y="701317"/>
                    <a:pt x="1010882" y="702687"/>
                    <a:pt x="1012252" y="704057"/>
                  </a:cubicBezTo>
                  <a:cubicBezTo>
                    <a:pt x="1012252" y="704057"/>
                    <a:pt x="1012252" y="705427"/>
                    <a:pt x="1010882" y="706796"/>
                  </a:cubicBezTo>
                  <a:cubicBezTo>
                    <a:pt x="1009513" y="706796"/>
                    <a:pt x="1006773" y="704057"/>
                    <a:pt x="1005403" y="702687"/>
                  </a:cubicBezTo>
                  <a:close/>
                  <a:moveTo>
                    <a:pt x="326003" y="702687"/>
                  </a:moveTo>
                  <a:lnTo>
                    <a:pt x="328742" y="705427"/>
                  </a:lnTo>
                  <a:lnTo>
                    <a:pt x="320524" y="706796"/>
                  </a:lnTo>
                  <a:cubicBezTo>
                    <a:pt x="321894" y="705427"/>
                    <a:pt x="324633" y="702687"/>
                    <a:pt x="326003" y="702687"/>
                  </a:cubicBezTo>
                  <a:close/>
                  <a:moveTo>
                    <a:pt x="475307" y="699947"/>
                  </a:moveTo>
                  <a:cubicBezTo>
                    <a:pt x="476676" y="701317"/>
                    <a:pt x="478046" y="701317"/>
                    <a:pt x="478046" y="702687"/>
                  </a:cubicBezTo>
                  <a:cubicBezTo>
                    <a:pt x="478046" y="702687"/>
                    <a:pt x="476676" y="704057"/>
                    <a:pt x="475307" y="704057"/>
                  </a:cubicBezTo>
                  <a:cubicBezTo>
                    <a:pt x="473937" y="702687"/>
                    <a:pt x="473937" y="701317"/>
                    <a:pt x="475307" y="699947"/>
                  </a:cubicBezTo>
                  <a:close/>
                  <a:moveTo>
                    <a:pt x="191767" y="699947"/>
                  </a:moveTo>
                  <a:lnTo>
                    <a:pt x="196127" y="705398"/>
                  </a:lnTo>
                  <a:lnTo>
                    <a:pt x="193992" y="704742"/>
                  </a:lnTo>
                  <a:lnTo>
                    <a:pt x="186440" y="704386"/>
                  </a:lnTo>
                  <a:close/>
                  <a:moveTo>
                    <a:pt x="1245111" y="697208"/>
                  </a:moveTo>
                  <a:lnTo>
                    <a:pt x="1250590" y="698577"/>
                  </a:lnTo>
                  <a:lnTo>
                    <a:pt x="1245111" y="699947"/>
                  </a:lnTo>
                  <a:close/>
                  <a:moveTo>
                    <a:pt x="580778" y="697208"/>
                  </a:moveTo>
                  <a:lnTo>
                    <a:pt x="586257" y="697208"/>
                  </a:lnTo>
                  <a:cubicBezTo>
                    <a:pt x="587627" y="698577"/>
                    <a:pt x="588996" y="699947"/>
                    <a:pt x="588996" y="702687"/>
                  </a:cubicBezTo>
                  <a:lnTo>
                    <a:pt x="579408" y="701317"/>
                  </a:lnTo>
                  <a:close/>
                  <a:moveTo>
                    <a:pt x="497223" y="697208"/>
                  </a:moveTo>
                  <a:cubicBezTo>
                    <a:pt x="498592" y="697208"/>
                    <a:pt x="499962" y="698577"/>
                    <a:pt x="501332" y="698577"/>
                  </a:cubicBezTo>
                  <a:cubicBezTo>
                    <a:pt x="501332" y="699947"/>
                    <a:pt x="499962" y="702687"/>
                    <a:pt x="498592" y="702687"/>
                  </a:cubicBezTo>
                  <a:close/>
                  <a:moveTo>
                    <a:pt x="642417" y="691729"/>
                  </a:moveTo>
                  <a:cubicBezTo>
                    <a:pt x="642417" y="697208"/>
                    <a:pt x="646526" y="699947"/>
                    <a:pt x="646526" y="704057"/>
                  </a:cubicBezTo>
                  <a:cubicBezTo>
                    <a:pt x="646526" y="706796"/>
                    <a:pt x="641047" y="710905"/>
                    <a:pt x="641047" y="715015"/>
                  </a:cubicBezTo>
                  <a:cubicBezTo>
                    <a:pt x="641047" y="717754"/>
                    <a:pt x="646526" y="719124"/>
                    <a:pt x="649266" y="721864"/>
                  </a:cubicBezTo>
                  <a:lnTo>
                    <a:pt x="650635" y="699947"/>
                  </a:lnTo>
                  <a:cubicBezTo>
                    <a:pt x="649266" y="697208"/>
                    <a:pt x="649266" y="694469"/>
                    <a:pt x="647896" y="691729"/>
                  </a:cubicBezTo>
                  <a:close/>
                  <a:moveTo>
                    <a:pt x="560231" y="691729"/>
                  </a:moveTo>
                  <a:lnTo>
                    <a:pt x="565711" y="691729"/>
                  </a:lnTo>
                  <a:lnTo>
                    <a:pt x="565711" y="697208"/>
                  </a:lnTo>
                  <a:cubicBezTo>
                    <a:pt x="564341" y="695838"/>
                    <a:pt x="560231" y="697208"/>
                    <a:pt x="560231" y="691729"/>
                  </a:cubicBezTo>
                  <a:close/>
                  <a:moveTo>
                    <a:pt x="712275" y="690359"/>
                  </a:moveTo>
                  <a:cubicBezTo>
                    <a:pt x="713645" y="691729"/>
                    <a:pt x="715014" y="691729"/>
                    <a:pt x="715014" y="693099"/>
                  </a:cubicBezTo>
                  <a:lnTo>
                    <a:pt x="710905" y="693099"/>
                  </a:lnTo>
                  <a:cubicBezTo>
                    <a:pt x="710905" y="693099"/>
                    <a:pt x="710905" y="691729"/>
                    <a:pt x="712275" y="690359"/>
                  </a:cubicBezTo>
                  <a:close/>
                  <a:moveTo>
                    <a:pt x="731451" y="686250"/>
                  </a:moveTo>
                  <a:lnTo>
                    <a:pt x="738300" y="687620"/>
                  </a:lnTo>
                  <a:cubicBezTo>
                    <a:pt x="738300" y="688989"/>
                    <a:pt x="738300" y="690359"/>
                    <a:pt x="735561" y="690359"/>
                  </a:cubicBezTo>
                  <a:cubicBezTo>
                    <a:pt x="731451" y="690359"/>
                    <a:pt x="731451" y="687620"/>
                    <a:pt x="731451" y="686250"/>
                  </a:cubicBezTo>
                  <a:close/>
                  <a:moveTo>
                    <a:pt x="580778" y="684880"/>
                  </a:moveTo>
                  <a:cubicBezTo>
                    <a:pt x="582148" y="686250"/>
                    <a:pt x="578038" y="688989"/>
                    <a:pt x="576669" y="690359"/>
                  </a:cubicBezTo>
                  <a:lnTo>
                    <a:pt x="576669" y="686250"/>
                  </a:lnTo>
                  <a:cubicBezTo>
                    <a:pt x="578038" y="686250"/>
                    <a:pt x="579408" y="684880"/>
                    <a:pt x="580778" y="684880"/>
                  </a:cubicBezTo>
                  <a:close/>
                  <a:moveTo>
                    <a:pt x="1368389" y="682141"/>
                  </a:moveTo>
                  <a:cubicBezTo>
                    <a:pt x="1369759" y="683510"/>
                    <a:pt x="1371129" y="683510"/>
                    <a:pt x="1371129" y="684880"/>
                  </a:cubicBezTo>
                  <a:cubicBezTo>
                    <a:pt x="1371129" y="684880"/>
                    <a:pt x="1369759" y="686250"/>
                    <a:pt x="1368389" y="686250"/>
                  </a:cubicBezTo>
                  <a:lnTo>
                    <a:pt x="1365650" y="683510"/>
                  </a:lnTo>
                  <a:cubicBezTo>
                    <a:pt x="1365650" y="683510"/>
                    <a:pt x="1367019" y="683510"/>
                    <a:pt x="1368389" y="682141"/>
                  </a:cubicBezTo>
                  <a:close/>
                  <a:moveTo>
                    <a:pt x="128757" y="682141"/>
                  </a:moveTo>
                  <a:cubicBezTo>
                    <a:pt x="130127" y="683510"/>
                    <a:pt x="130127" y="682141"/>
                    <a:pt x="130127" y="684880"/>
                  </a:cubicBezTo>
                  <a:cubicBezTo>
                    <a:pt x="130127" y="691729"/>
                    <a:pt x="128757" y="698577"/>
                    <a:pt x="121909" y="698577"/>
                  </a:cubicBezTo>
                  <a:cubicBezTo>
                    <a:pt x="117799" y="698577"/>
                    <a:pt x="116430" y="697208"/>
                    <a:pt x="113690" y="695838"/>
                  </a:cubicBezTo>
                  <a:cubicBezTo>
                    <a:pt x="123279" y="679401"/>
                    <a:pt x="119169" y="687620"/>
                    <a:pt x="128757" y="682141"/>
                  </a:cubicBezTo>
                  <a:close/>
                  <a:moveTo>
                    <a:pt x="1010882" y="679401"/>
                  </a:moveTo>
                  <a:cubicBezTo>
                    <a:pt x="1010882" y="680771"/>
                    <a:pt x="1012252" y="680771"/>
                    <a:pt x="1012252" y="684880"/>
                  </a:cubicBezTo>
                  <a:lnTo>
                    <a:pt x="1004033" y="684880"/>
                  </a:lnTo>
                  <a:cubicBezTo>
                    <a:pt x="1005403" y="682141"/>
                    <a:pt x="1004033" y="679401"/>
                    <a:pt x="1010882" y="679401"/>
                  </a:cubicBezTo>
                  <a:close/>
                  <a:moveTo>
                    <a:pt x="195876" y="678031"/>
                  </a:moveTo>
                  <a:cubicBezTo>
                    <a:pt x="191767" y="679401"/>
                    <a:pt x="189027" y="682141"/>
                    <a:pt x="187657" y="684880"/>
                  </a:cubicBezTo>
                  <a:cubicBezTo>
                    <a:pt x="190397" y="686250"/>
                    <a:pt x="190397" y="684880"/>
                    <a:pt x="191767" y="683510"/>
                  </a:cubicBezTo>
                  <a:cubicBezTo>
                    <a:pt x="193136" y="686250"/>
                    <a:pt x="194506" y="687620"/>
                    <a:pt x="197245" y="688989"/>
                  </a:cubicBezTo>
                  <a:close/>
                  <a:moveTo>
                    <a:pt x="875276" y="675292"/>
                  </a:moveTo>
                  <a:lnTo>
                    <a:pt x="880755" y="675292"/>
                  </a:lnTo>
                  <a:cubicBezTo>
                    <a:pt x="880755" y="679401"/>
                    <a:pt x="880755" y="683510"/>
                    <a:pt x="883495" y="687620"/>
                  </a:cubicBezTo>
                  <a:lnTo>
                    <a:pt x="879385" y="691729"/>
                  </a:lnTo>
                  <a:lnTo>
                    <a:pt x="867057" y="690359"/>
                  </a:lnTo>
                  <a:cubicBezTo>
                    <a:pt x="868427" y="686250"/>
                    <a:pt x="878016" y="680771"/>
                    <a:pt x="875276" y="675292"/>
                  </a:cubicBezTo>
                  <a:close/>
                  <a:moveTo>
                    <a:pt x="565711" y="675292"/>
                  </a:moveTo>
                  <a:cubicBezTo>
                    <a:pt x="565711" y="676662"/>
                    <a:pt x="567080" y="678031"/>
                    <a:pt x="567080" y="680771"/>
                  </a:cubicBezTo>
                  <a:cubicBezTo>
                    <a:pt x="565711" y="680771"/>
                    <a:pt x="564341" y="682141"/>
                    <a:pt x="562971" y="683510"/>
                  </a:cubicBezTo>
                  <a:cubicBezTo>
                    <a:pt x="562971" y="683510"/>
                    <a:pt x="561601" y="683510"/>
                    <a:pt x="561601" y="680771"/>
                  </a:cubicBezTo>
                  <a:cubicBezTo>
                    <a:pt x="561601" y="676662"/>
                    <a:pt x="562971" y="676662"/>
                    <a:pt x="565711" y="675292"/>
                  </a:cubicBezTo>
                  <a:close/>
                  <a:moveTo>
                    <a:pt x="1114984" y="673922"/>
                  </a:moveTo>
                  <a:cubicBezTo>
                    <a:pt x="1112244" y="679401"/>
                    <a:pt x="1112244" y="686250"/>
                    <a:pt x="1110874" y="694469"/>
                  </a:cubicBezTo>
                  <a:cubicBezTo>
                    <a:pt x="1113614" y="694469"/>
                    <a:pt x="1116354" y="695838"/>
                    <a:pt x="1117723" y="698577"/>
                  </a:cubicBezTo>
                  <a:cubicBezTo>
                    <a:pt x="1101286" y="698577"/>
                    <a:pt x="1112244" y="715015"/>
                    <a:pt x="1106765" y="724603"/>
                  </a:cubicBezTo>
                  <a:lnTo>
                    <a:pt x="1106765" y="728712"/>
                  </a:lnTo>
                  <a:cubicBezTo>
                    <a:pt x="1109505" y="730082"/>
                    <a:pt x="1112244" y="731452"/>
                    <a:pt x="1114984" y="734192"/>
                  </a:cubicBezTo>
                  <a:cubicBezTo>
                    <a:pt x="1113614" y="735561"/>
                    <a:pt x="1112244" y="735561"/>
                    <a:pt x="1112244" y="739670"/>
                  </a:cubicBezTo>
                  <a:cubicBezTo>
                    <a:pt x="1112244" y="742410"/>
                    <a:pt x="1116354" y="742410"/>
                    <a:pt x="1117723" y="745150"/>
                  </a:cubicBezTo>
                  <a:cubicBezTo>
                    <a:pt x="1116354" y="746519"/>
                    <a:pt x="1114984" y="745150"/>
                    <a:pt x="1114984" y="747889"/>
                  </a:cubicBezTo>
                  <a:cubicBezTo>
                    <a:pt x="1114984" y="751998"/>
                    <a:pt x="1117723" y="750628"/>
                    <a:pt x="1119093" y="750628"/>
                  </a:cubicBezTo>
                  <a:cubicBezTo>
                    <a:pt x="1120463" y="747889"/>
                    <a:pt x="1123202" y="745150"/>
                    <a:pt x="1124572" y="742410"/>
                  </a:cubicBezTo>
                  <a:cubicBezTo>
                    <a:pt x="1121832" y="742410"/>
                    <a:pt x="1119093" y="743780"/>
                    <a:pt x="1117723" y="742410"/>
                  </a:cubicBezTo>
                  <a:cubicBezTo>
                    <a:pt x="1119093" y="739670"/>
                    <a:pt x="1123202" y="736931"/>
                    <a:pt x="1125942" y="736931"/>
                  </a:cubicBezTo>
                  <a:cubicBezTo>
                    <a:pt x="1130051" y="736931"/>
                    <a:pt x="1134160" y="743780"/>
                    <a:pt x="1136900" y="745150"/>
                  </a:cubicBezTo>
                  <a:cubicBezTo>
                    <a:pt x="1138270" y="746519"/>
                    <a:pt x="1141009" y="745150"/>
                    <a:pt x="1142379" y="746519"/>
                  </a:cubicBezTo>
                  <a:cubicBezTo>
                    <a:pt x="1141009" y="747889"/>
                    <a:pt x="1141009" y="750628"/>
                    <a:pt x="1143749" y="751998"/>
                  </a:cubicBezTo>
                  <a:cubicBezTo>
                    <a:pt x="1147858" y="747889"/>
                    <a:pt x="1151967" y="746519"/>
                    <a:pt x="1153337" y="745150"/>
                  </a:cubicBezTo>
                  <a:cubicBezTo>
                    <a:pt x="1154707" y="743780"/>
                    <a:pt x="1156077" y="739670"/>
                    <a:pt x="1156077" y="736931"/>
                  </a:cubicBezTo>
                  <a:cubicBezTo>
                    <a:pt x="1156077" y="728712"/>
                    <a:pt x="1153337" y="731452"/>
                    <a:pt x="1146488" y="724603"/>
                  </a:cubicBezTo>
                  <a:lnTo>
                    <a:pt x="1146488" y="731452"/>
                  </a:lnTo>
                  <a:cubicBezTo>
                    <a:pt x="1146488" y="734192"/>
                    <a:pt x="1149228" y="735561"/>
                    <a:pt x="1150597" y="736931"/>
                  </a:cubicBezTo>
                  <a:cubicBezTo>
                    <a:pt x="1149228" y="738300"/>
                    <a:pt x="1147858" y="739670"/>
                    <a:pt x="1147858" y="741040"/>
                  </a:cubicBezTo>
                  <a:cubicBezTo>
                    <a:pt x="1143749" y="739670"/>
                    <a:pt x="1142379" y="732822"/>
                    <a:pt x="1139639" y="732822"/>
                  </a:cubicBezTo>
                  <a:cubicBezTo>
                    <a:pt x="1135530" y="732822"/>
                    <a:pt x="1135530" y="734192"/>
                    <a:pt x="1134160" y="732822"/>
                  </a:cubicBezTo>
                  <a:cubicBezTo>
                    <a:pt x="1136900" y="731452"/>
                    <a:pt x="1139639" y="728712"/>
                    <a:pt x="1141009" y="725973"/>
                  </a:cubicBezTo>
                  <a:cubicBezTo>
                    <a:pt x="1134160" y="730082"/>
                    <a:pt x="1124572" y="735561"/>
                    <a:pt x="1120463" y="735561"/>
                  </a:cubicBezTo>
                  <a:cubicBezTo>
                    <a:pt x="1117723" y="735561"/>
                    <a:pt x="1113614" y="730082"/>
                    <a:pt x="1113614" y="725973"/>
                  </a:cubicBezTo>
                  <a:cubicBezTo>
                    <a:pt x="1113614" y="710905"/>
                    <a:pt x="1134160" y="716385"/>
                    <a:pt x="1138270" y="705427"/>
                  </a:cubicBezTo>
                  <a:cubicBezTo>
                    <a:pt x="1123202" y="701317"/>
                    <a:pt x="1114984" y="691729"/>
                    <a:pt x="1114984" y="680771"/>
                  </a:cubicBezTo>
                  <a:cubicBezTo>
                    <a:pt x="1114984" y="678031"/>
                    <a:pt x="1116354" y="675292"/>
                    <a:pt x="1114984" y="673922"/>
                  </a:cubicBezTo>
                  <a:close/>
                  <a:moveTo>
                    <a:pt x="1225934" y="672552"/>
                  </a:moveTo>
                  <a:lnTo>
                    <a:pt x="1227304" y="672552"/>
                  </a:lnTo>
                  <a:cubicBezTo>
                    <a:pt x="1228674" y="672552"/>
                    <a:pt x="1230043" y="672552"/>
                    <a:pt x="1231413" y="673922"/>
                  </a:cubicBezTo>
                  <a:cubicBezTo>
                    <a:pt x="1231413" y="673922"/>
                    <a:pt x="1230043" y="676662"/>
                    <a:pt x="1228674" y="675292"/>
                  </a:cubicBezTo>
                  <a:cubicBezTo>
                    <a:pt x="1227304" y="675292"/>
                    <a:pt x="1225934" y="675292"/>
                    <a:pt x="1225934" y="672552"/>
                  </a:cubicBezTo>
                  <a:close/>
                  <a:moveTo>
                    <a:pt x="1257439" y="671182"/>
                  </a:moveTo>
                  <a:cubicBezTo>
                    <a:pt x="1258808" y="671182"/>
                    <a:pt x="1260178" y="673922"/>
                    <a:pt x="1261548" y="673922"/>
                  </a:cubicBezTo>
                  <a:cubicBezTo>
                    <a:pt x="1265657" y="672552"/>
                    <a:pt x="1271136" y="673922"/>
                    <a:pt x="1271136" y="679401"/>
                  </a:cubicBezTo>
                  <a:cubicBezTo>
                    <a:pt x="1271136" y="682141"/>
                    <a:pt x="1268397" y="684880"/>
                    <a:pt x="1265657" y="684880"/>
                  </a:cubicBezTo>
                  <a:cubicBezTo>
                    <a:pt x="1261548" y="684880"/>
                    <a:pt x="1256069" y="679401"/>
                    <a:pt x="1256069" y="676662"/>
                  </a:cubicBezTo>
                  <a:cubicBezTo>
                    <a:pt x="1256069" y="672552"/>
                    <a:pt x="1257439" y="671182"/>
                    <a:pt x="1257439" y="671182"/>
                  </a:cubicBezTo>
                  <a:close/>
                  <a:moveTo>
                    <a:pt x="317784" y="669812"/>
                  </a:moveTo>
                  <a:cubicBezTo>
                    <a:pt x="317784" y="667073"/>
                    <a:pt x="321894" y="668443"/>
                    <a:pt x="323263" y="669812"/>
                  </a:cubicBezTo>
                  <a:cubicBezTo>
                    <a:pt x="323263" y="669812"/>
                    <a:pt x="321894" y="671182"/>
                    <a:pt x="321894" y="672552"/>
                  </a:cubicBezTo>
                  <a:cubicBezTo>
                    <a:pt x="320524" y="672552"/>
                    <a:pt x="317784" y="673922"/>
                    <a:pt x="317784" y="669812"/>
                  </a:cubicBezTo>
                  <a:close/>
                  <a:moveTo>
                    <a:pt x="280801" y="669812"/>
                  </a:moveTo>
                  <a:cubicBezTo>
                    <a:pt x="282171" y="669812"/>
                    <a:pt x="284910" y="668443"/>
                    <a:pt x="286280" y="669812"/>
                  </a:cubicBezTo>
                  <a:cubicBezTo>
                    <a:pt x="284910" y="669812"/>
                    <a:pt x="283540" y="672552"/>
                    <a:pt x="283540" y="673922"/>
                  </a:cubicBezTo>
                  <a:cubicBezTo>
                    <a:pt x="283540" y="672552"/>
                    <a:pt x="282171" y="671182"/>
                    <a:pt x="280801" y="669812"/>
                  </a:cubicBezTo>
                  <a:close/>
                  <a:moveTo>
                    <a:pt x="636938" y="667073"/>
                  </a:moveTo>
                  <a:cubicBezTo>
                    <a:pt x="638308" y="668443"/>
                    <a:pt x="641047" y="669812"/>
                    <a:pt x="642417" y="671182"/>
                  </a:cubicBezTo>
                  <a:cubicBezTo>
                    <a:pt x="636938" y="673922"/>
                    <a:pt x="635568" y="675292"/>
                    <a:pt x="634199" y="678031"/>
                  </a:cubicBezTo>
                  <a:cubicBezTo>
                    <a:pt x="635568" y="679401"/>
                    <a:pt x="635568" y="682141"/>
                    <a:pt x="639677" y="682141"/>
                  </a:cubicBezTo>
                  <a:cubicBezTo>
                    <a:pt x="642417" y="682141"/>
                    <a:pt x="642417" y="680771"/>
                    <a:pt x="643787" y="680771"/>
                  </a:cubicBezTo>
                  <a:lnTo>
                    <a:pt x="645157" y="676662"/>
                  </a:lnTo>
                  <a:cubicBezTo>
                    <a:pt x="645157" y="673922"/>
                    <a:pt x="642417" y="669812"/>
                    <a:pt x="641047" y="667073"/>
                  </a:cubicBezTo>
                  <a:close/>
                  <a:moveTo>
                    <a:pt x="128757" y="667073"/>
                  </a:moveTo>
                  <a:cubicBezTo>
                    <a:pt x="127388" y="669812"/>
                    <a:pt x="126018" y="672552"/>
                    <a:pt x="123279" y="675292"/>
                  </a:cubicBezTo>
                  <a:lnTo>
                    <a:pt x="123279" y="669812"/>
                  </a:lnTo>
                  <a:cubicBezTo>
                    <a:pt x="124648" y="668443"/>
                    <a:pt x="127388" y="668443"/>
                    <a:pt x="128757" y="667073"/>
                  </a:cubicBezTo>
                  <a:close/>
                  <a:moveTo>
                    <a:pt x="639677" y="660224"/>
                  </a:moveTo>
                  <a:lnTo>
                    <a:pt x="636938" y="662964"/>
                  </a:lnTo>
                  <a:cubicBezTo>
                    <a:pt x="638308" y="664334"/>
                    <a:pt x="639677" y="664334"/>
                    <a:pt x="639677" y="664334"/>
                  </a:cubicBezTo>
                  <a:cubicBezTo>
                    <a:pt x="641047" y="661594"/>
                    <a:pt x="641047" y="661594"/>
                    <a:pt x="639677" y="660224"/>
                  </a:cubicBezTo>
                  <a:close/>
                  <a:moveTo>
                    <a:pt x="110951" y="658855"/>
                  </a:moveTo>
                  <a:cubicBezTo>
                    <a:pt x="110951" y="662964"/>
                    <a:pt x="117799" y="661594"/>
                    <a:pt x="120539" y="661594"/>
                  </a:cubicBezTo>
                  <a:cubicBezTo>
                    <a:pt x="120539" y="661594"/>
                    <a:pt x="120539" y="662964"/>
                    <a:pt x="121909" y="664334"/>
                  </a:cubicBezTo>
                  <a:cubicBezTo>
                    <a:pt x="120539" y="665704"/>
                    <a:pt x="119169" y="668443"/>
                    <a:pt x="117799" y="669812"/>
                  </a:cubicBezTo>
                  <a:cubicBezTo>
                    <a:pt x="113690" y="667073"/>
                    <a:pt x="110951" y="662964"/>
                    <a:pt x="110951" y="658855"/>
                  </a:cubicBezTo>
                  <a:close/>
                  <a:moveTo>
                    <a:pt x="1376607" y="653376"/>
                  </a:moveTo>
                  <a:cubicBezTo>
                    <a:pt x="1377977" y="652006"/>
                    <a:pt x="1380717" y="652006"/>
                    <a:pt x="1382087" y="653376"/>
                  </a:cubicBezTo>
                  <a:cubicBezTo>
                    <a:pt x="1382087" y="653376"/>
                    <a:pt x="1382087" y="654745"/>
                    <a:pt x="1380717" y="656115"/>
                  </a:cubicBezTo>
                  <a:cubicBezTo>
                    <a:pt x="1379347" y="656115"/>
                    <a:pt x="1377977" y="654745"/>
                    <a:pt x="1376607" y="653376"/>
                  </a:cubicBezTo>
                  <a:close/>
                  <a:moveTo>
                    <a:pt x="1288943" y="653376"/>
                  </a:moveTo>
                  <a:lnTo>
                    <a:pt x="1294422" y="653376"/>
                  </a:lnTo>
                  <a:cubicBezTo>
                    <a:pt x="1295792" y="654745"/>
                    <a:pt x="1295792" y="653376"/>
                    <a:pt x="1295792" y="657485"/>
                  </a:cubicBezTo>
                  <a:cubicBezTo>
                    <a:pt x="1295792" y="660224"/>
                    <a:pt x="1294422" y="661594"/>
                    <a:pt x="1293052" y="662964"/>
                  </a:cubicBezTo>
                  <a:lnTo>
                    <a:pt x="1286204" y="662964"/>
                  </a:lnTo>
                  <a:cubicBezTo>
                    <a:pt x="1286204" y="661594"/>
                    <a:pt x="1284834" y="661594"/>
                    <a:pt x="1284834" y="658855"/>
                  </a:cubicBezTo>
                  <a:cubicBezTo>
                    <a:pt x="1284834" y="654745"/>
                    <a:pt x="1287573" y="654745"/>
                    <a:pt x="1288943" y="653376"/>
                  </a:cubicBezTo>
                  <a:close/>
                  <a:moveTo>
                    <a:pt x="172590" y="653376"/>
                  </a:moveTo>
                  <a:cubicBezTo>
                    <a:pt x="172590" y="654745"/>
                    <a:pt x="171220" y="657485"/>
                    <a:pt x="171220" y="662964"/>
                  </a:cubicBezTo>
                  <a:cubicBezTo>
                    <a:pt x="173960" y="660224"/>
                    <a:pt x="175329" y="657485"/>
                    <a:pt x="179439" y="657485"/>
                  </a:cubicBezTo>
                  <a:cubicBezTo>
                    <a:pt x="178069" y="656115"/>
                    <a:pt x="176699" y="654745"/>
                    <a:pt x="176699" y="653376"/>
                  </a:cubicBezTo>
                  <a:close/>
                  <a:moveTo>
                    <a:pt x="749258" y="652006"/>
                  </a:moveTo>
                  <a:cubicBezTo>
                    <a:pt x="750628" y="652006"/>
                    <a:pt x="753368" y="653376"/>
                    <a:pt x="753368" y="654745"/>
                  </a:cubicBezTo>
                  <a:lnTo>
                    <a:pt x="747888" y="654745"/>
                  </a:lnTo>
                  <a:close/>
                  <a:moveTo>
                    <a:pt x="72598" y="652006"/>
                  </a:moveTo>
                  <a:cubicBezTo>
                    <a:pt x="72598" y="649266"/>
                    <a:pt x="76707" y="650636"/>
                    <a:pt x="78076" y="652006"/>
                  </a:cubicBezTo>
                  <a:cubicBezTo>
                    <a:pt x="78076" y="652006"/>
                    <a:pt x="78076" y="653376"/>
                    <a:pt x="76707" y="654745"/>
                  </a:cubicBezTo>
                  <a:cubicBezTo>
                    <a:pt x="75337" y="654745"/>
                    <a:pt x="72598" y="656115"/>
                    <a:pt x="72598" y="652006"/>
                  </a:cubicBezTo>
                  <a:close/>
                  <a:moveTo>
                    <a:pt x="1442356" y="649266"/>
                  </a:moveTo>
                  <a:lnTo>
                    <a:pt x="1446465" y="649266"/>
                  </a:lnTo>
                  <a:cubicBezTo>
                    <a:pt x="1447835" y="650636"/>
                    <a:pt x="1449205" y="652006"/>
                    <a:pt x="1449205" y="653376"/>
                  </a:cubicBezTo>
                  <a:lnTo>
                    <a:pt x="1443726" y="654745"/>
                  </a:lnTo>
                  <a:cubicBezTo>
                    <a:pt x="1443726" y="653376"/>
                    <a:pt x="1442356" y="650636"/>
                    <a:pt x="1442356" y="649266"/>
                  </a:cubicBezTo>
                  <a:close/>
                  <a:moveTo>
                    <a:pt x="1430028" y="647897"/>
                  </a:moveTo>
                  <a:cubicBezTo>
                    <a:pt x="1434138" y="647897"/>
                    <a:pt x="1436877" y="649266"/>
                    <a:pt x="1436877" y="653376"/>
                  </a:cubicBezTo>
                  <a:cubicBezTo>
                    <a:pt x="1436877" y="656115"/>
                    <a:pt x="1432768" y="660224"/>
                    <a:pt x="1430028" y="660224"/>
                  </a:cubicBezTo>
                  <a:cubicBezTo>
                    <a:pt x="1425919" y="660224"/>
                    <a:pt x="1424549" y="657485"/>
                    <a:pt x="1424549" y="653376"/>
                  </a:cubicBezTo>
                  <a:cubicBezTo>
                    <a:pt x="1424549" y="650636"/>
                    <a:pt x="1427289" y="647897"/>
                    <a:pt x="1430028" y="647897"/>
                  </a:cubicBezTo>
                  <a:close/>
                  <a:moveTo>
                    <a:pt x="745149" y="646527"/>
                  </a:moveTo>
                  <a:lnTo>
                    <a:pt x="749258" y="647897"/>
                  </a:lnTo>
                  <a:lnTo>
                    <a:pt x="743779" y="649266"/>
                  </a:lnTo>
                  <a:close/>
                  <a:moveTo>
                    <a:pt x="536946" y="646527"/>
                  </a:moveTo>
                  <a:cubicBezTo>
                    <a:pt x="541055" y="646527"/>
                    <a:pt x="542425" y="647897"/>
                    <a:pt x="545164" y="647897"/>
                  </a:cubicBezTo>
                  <a:lnTo>
                    <a:pt x="545164" y="654745"/>
                  </a:lnTo>
                  <a:cubicBezTo>
                    <a:pt x="536946" y="661594"/>
                    <a:pt x="542425" y="665704"/>
                    <a:pt x="541055" y="669812"/>
                  </a:cubicBezTo>
                  <a:cubicBezTo>
                    <a:pt x="538315" y="675292"/>
                    <a:pt x="534206" y="678031"/>
                    <a:pt x="528727" y="678031"/>
                  </a:cubicBezTo>
                  <a:cubicBezTo>
                    <a:pt x="525988" y="678031"/>
                    <a:pt x="517769" y="672552"/>
                    <a:pt x="512290" y="672552"/>
                  </a:cubicBezTo>
                  <a:cubicBezTo>
                    <a:pt x="512290" y="671182"/>
                    <a:pt x="515030" y="671182"/>
                    <a:pt x="515030" y="669812"/>
                  </a:cubicBezTo>
                  <a:cubicBezTo>
                    <a:pt x="510920" y="661594"/>
                    <a:pt x="523248" y="650636"/>
                    <a:pt x="531466" y="652006"/>
                  </a:cubicBezTo>
                  <a:cubicBezTo>
                    <a:pt x="532836" y="650636"/>
                    <a:pt x="534206" y="646527"/>
                    <a:pt x="536946" y="646527"/>
                  </a:cubicBezTo>
                  <a:close/>
                  <a:moveTo>
                    <a:pt x="1223195" y="645157"/>
                  </a:moveTo>
                  <a:cubicBezTo>
                    <a:pt x="1224565" y="646527"/>
                    <a:pt x="1224565" y="647897"/>
                    <a:pt x="1224565" y="649266"/>
                  </a:cubicBezTo>
                  <a:cubicBezTo>
                    <a:pt x="1223195" y="649266"/>
                    <a:pt x="1220455" y="650636"/>
                    <a:pt x="1220455" y="646527"/>
                  </a:cubicBezTo>
                  <a:cubicBezTo>
                    <a:pt x="1220455" y="643787"/>
                    <a:pt x="1221825" y="645157"/>
                    <a:pt x="1223195" y="645157"/>
                  </a:cubicBezTo>
                  <a:close/>
                  <a:moveTo>
                    <a:pt x="268473" y="641048"/>
                  </a:moveTo>
                  <a:lnTo>
                    <a:pt x="271213" y="641048"/>
                  </a:lnTo>
                  <a:lnTo>
                    <a:pt x="272582" y="646527"/>
                  </a:lnTo>
                  <a:cubicBezTo>
                    <a:pt x="271213" y="646527"/>
                    <a:pt x="269843" y="646527"/>
                    <a:pt x="268473" y="645157"/>
                  </a:cubicBezTo>
                  <a:close/>
                  <a:moveTo>
                    <a:pt x="1368389" y="636939"/>
                  </a:moveTo>
                  <a:cubicBezTo>
                    <a:pt x="1372499" y="636939"/>
                    <a:pt x="1373868" y="638308"/>
                    <a:pt x="1375238" y="641048"/>
                  </a:cubicBezTo>
                  <a:cubicBezTo>
                    <a:pt x="1372499" y="643787"/>
                    <a:pt x="1371129" y="647897"/>
                    <a:pt x="1367019" y="647897"/>
                  </a:cubicBezTo>
                  <a:cubicBezTo>
                    <a:pt x="1364280" y="647897"/>
                    <a:pt x="1362910" y="646527"/>
                    <a:pt x="1361540" y="645157"/>
                  </a:cubicBezTo>
                  <a:cubicBezTo>
                    <a:pt x="1361540" y="639678"/>
                    <a:pt x="1365650" y="636939"/>
                    <a:pt x="1368389" y="636939"/>
                  </a:cubicBezTo>
                  <a:close/>
                  <a:moveTo>
                    <a:pt x="4110" y="636939"/>
                  </a:moveTo>
                  <a:lnTo>
                    <a:pt x="8219" y="636939"/>
                  </a:lnTo>
                  <a:lnTo>
                    <a:pt x="8219" y="642417"/>
                  </a:lnTo>
                  <a:cubicBezTo>
                    <a:pt x="5479" y="643787"/>
                    <a:pt x="2740" y="643787"/>
                    <a:pt x="0" y="642417"/>
                  </a:cubicBezTo>
                  <a:cubicBezTo>
                    <a:pt x="1370" y="641048"/>
                    <a:pt x="2740" y="638308"/>
                    <a:pt x="4110" y="636939"/>
                  </a:cubicBezTo>
                  <a:close/>
                  <a:moveTo>
                    <a:pt x="95883" y="630089"/>
                  </a:moveTo>
                  <a:cubicBezTo>
                    <a:pt x="97253" y="630089"/>
                    <a:pt x="97253" y="632829"/>
                    <a:pt x="95883" y="634199"/>
                  </a:cubicBezTo>
                  <a:cubicBezTo>
                    <a:pt x="94514" y="634199"/>
                    <a:pt x="94514" y="632829"/>
                    <a:pt x="93144" y="631459"/>
                  </a:cubicBezTo>
                  <a:cubicBezTo>
                    <a:pt x="93144" y="631459"/>
                    <a:pt x="94514" y="630089"/>
                    <a:pt x="95883" y="630089"/>
                  </a:cubicBezTo>
                  <a:close/>
                  <a:moveTo>
                    <a:pt x="746519" y="627350"/>
                  </a:moveTo>
                  <a:cubicBezTo>
                    <a:pt x="747888" y="627350"/>
                    <a:pt x="750628" y="630089"/>
                    <a:pt x="750628" y="631459"/>
                  </a:cubicBezTo>
                  <a:cubicBezTo>
                    <a:pt x="749258" y="632829"/>
                    <a:pt x="747888" y="632829"/>
                    <a:pt x="746519" y="632829"/>
                  </a:cubicBezTo>
                  <a:lnTo>
                    <a:pt x="743779" y="630089"/>
                  </a:lnTo>
                  <a:cubicBezTo>
                    <a:pt x="743779" y="628720"/>
                    <a:pt x="745149" y="628720"/>
                    <a:pt x="746519" y="627350"/>
                  </a:cubicBezTo>
                  <a:close/>
                  <a:moveTo>
                    <a:pt x="978008" y="625981"/>
                  </a:moveTo>
                  <a:cubicBezTo>
                    <a:pt x="980748" y="624611"/>
                    <a:pt x="983487" y="625981"/>
                    <a:pt x="984857" y="627350"/>
                  </a:cubicBezTo>
                  <a:cubicBezTo>
                    <a:pt x="984857" y="627350"/>
                    <a:pt x="984857" y="628720"/>
                    <a:pt x="982117" y="628720"/>
                  </a:cubicBezTo>
                  <a:cubicBezTo>
                    <a:pt x="978008" y="628720"/>
                    <a:pt x="979378" y="627350"/>
                    <a:pt x="978008" y="625981"/>
                  </a:cubicBezTo>
                  <a:close/>
                  <a:moveTo>
                    <a:pt x="1305380" y="624611"/>
                  </a:moveTo>
                  <a:cubicBezTo>
                    <a:pt x="1305380" y="624611"/>
                    <a:pt x="1306750" y="625981"/>
                    <a:pt x="1306750" y="627350"/>
                  </a:cubicBezTo>
                  <a:cubicBezTo>
                    <a:pt x="1305380" y="627350"/>
                    <a:pt x="1304011" y="627350"/>
                    <a:pt x="1302641" y="625981"/>
                  </a:cubicBezTo>
                  <a:cubicBezTo>
                    <a:pt x="1302641" y="625981"/>
                    <a:pt x="1304011" y="624611"/>
                    <a:pt x="1305380" y="624611"/>
                  </a:cubicBezTo>
                  <a:close/>
                  <a:moveTo>
                    <a:pt x="853360" y="624611"/>
                  </a:moveTo>
                  <a:lnTo>
                    <a:pt x="857469" y="624611"/>
                  </a:lnTo>
                  <a:cubicBezTo>
                    <a:pt x="857469" y="625981"/>
                    <a:pt x="857469" y="627350"/>
                    <a:pt x="856099" y="628720"/>
                  </a:cubicBezTo>
                  <a:cubicBezTo>
                    <a:pt x="854730" y="628720"/>
                    <a:pt x="851990" y="627350"/>
                    <a:pt x="853360" y="624611"/>
                  </a:cubicBezTo>
                  <a:close/>
                  <a:moveTo>
                    <a:pt x="539685" y="623241"/>
                  </a:moveTo>
                  <a:lnTo>
                    <a:pt x="541055" y="623241"/>
                  </a:lnTo>
                  <a:cubicBezTo>
                    <a:pt x="541055" y="625981"/>
                    <a:pt x="538315" y="628720"/>
                    <a:pt x="536946" y="631459"/>
                  </a:cubicBezTo>
                  <a:lnTo>
                    <a:pt x="530097" y="631459"/>
                  </a:lnTo>
                  <a:cubicBezTo>
                    <a:pt x="530097" y="630089"/>
                    <a:pt x="528727" y="631459"/>
                    <a:pt x="528727" y="627350"/>
                  </a:cubicBezTo>
                  <a:cubicBezTo>
                    <a:pt x="528727" y="623241"/>
                    <a:pt x="534206" y="621871"/>
                    <a:pt x="539685" y="623241"/>
                  </a:cubicBezTo>
                  <a:close/>
                  <a:moveTo>
                    <a:pt x="143825" y="623241"/>
                  </a:moveTo>
                  <a:lnTo>
                    <a:pt x="149304" y="624611"/>
                  </a:lnTo>
                  <a:cubicBezTo>
                    <a:pt x="147934" y="627350"/>
                    <a:pt x="146564" y="628720"/>
                    <a:pt x="145195" y="630089"/>
                  </a:cubicBezTo>
                  <a:cubicBezTo>
                    <a:pt x="143825" y="628720"/>
                    <a:pt x="142455" y="628720"/>
                    <a:pt x="142455" y="625981"/>
                  </a:cubicBezTo>
                  <a:cubicBezTo>
                    <a:pt x="142455" y="621871"/>
                    <a:pt x="142455" y="624611"/>
                    <a:pt x="143825" y="623241"/>
                  </a:cubicBezTo>
                  <a:close/>
                  <a:moveTo>
                    <a:pt x="1280724" y="621871"/>
                  </a:moveTo>
                  <a:lnTo>
                    <a:pt x="1286204" y="621871"/>
                  </a:lnTo>
                  <a:lnTo>
                    <a:pt x="1288943" y="624611"/>
                  </a:lnTo>
                  <a:cubicBezTo>
                    <a:pt x="1287573" y="625981"/>
                    <a:pt x="1284834" y="627350"/>
                    <a:pt x="1282094" y="628720"/>
                  </a:cubicBezTo>
                  <a:cubicBezTo>
                    <a:pt x="1282094" y="627350"/>
                    <a:pt x="1282094" y="624611"/>
                    <a:pt x="1280724" y="621871"/>
                  </a:cubicBezTo>
                  <a:close/>
                  <a:moveTo>
                    <a:pt x="1309489" y="620501"/>
                  </a:moveTo>
                  <a:lnTo>
                    <a:pt x="1313599" y="620501"/>
                  </a:lnTo>
                  <a:cubicBezTo>
                    <a:pt x="1313599" y="620501"/>
                    <a:pt x="1313599" y="621871"/>
                    <a:pt x="1312229" y="623241"/>
                  </a:cubicBezTo>
                  <a:cubicBezTo>
                    <a:pt x="1310859" y="621871"/>
                    <a:pt x="1309489" y="621871"/>
                    <a:pt x="1309489" y="620501"/>
                  </a:cubicBezTo>
                  <a:close/>
                  <a:moveTo>
                    <a:pt x="180808" y="617762"/>
                  </a:moveTo>
                  <a:cubicBezTo>
                    <a:pt x="180808" y="623241"/>
                    <a:pt x="178069" y="631459"/>
                    <a:pt x="178069" y="635569"/>
                  </a:cubicBezTo>
                  <a:cubicBezTo>
                    <a:pt x="178069" y="638308"/>
                    <a:pt x="179439" y="638308"/>
                    <a:pt x="179439" y="638308"/>
                  </a:cubicBezTo>
                  <a:cubicBezTo>
                    <a:pt x="184918" y="635569"/>
                    <a:pt x="190397" y="631459"/>
                    <a:pt x="194506" y="630089"/>
                  </a:cubicBezTo>
                  <a:cubicBezTo>
                    <a:pt x="193136" y="625981"/>
                    <a:pt x="193136" y="621871"/>
                    <a:pt x="193136" y="617762"/>
                  </a:cubicBezTo>
                  <a:cubicBezTo>
                    <a:pt x="190397" y="619132"/>
                    <a:pt x="190397" y="621871"/>
                    <a:pt x="189027" y="623241"/>
                  </a:cubicBezTo>
                  <a:cubicBezTo>
                    <a:pt x="187657" y="620501"/>
                    <a:pt x="183548" y="619132"/>
                    <a:pt x="180808" y="617762"/>
                  </a:cubicBezTo>
                  <a:close/>
                  <a:moveTo>
                    <a:pt x="1260178" y="613652"/>
                  </a:moveTo>
                  <a:lnTo>
                    <a:pt x="1260178" y="620501"/>
                  </a:lnTo>
                  <a:cubicBezTo>
                    <a:pt x="1258808" y="620501"/>
                    <a:pt x="1256069" y="621871"/>
                    <a:pt x="1254699" y="621871"/>
                  </a:cubicBezTo>
                  <a:lnTo>
                    <a:pt x="1251960" y="619132"/>
                  </a:lnTo>
                  <a:lnTo>
                    <a:pt x="1251960" y="615022"/>
                  </a:lnTo>
                  <a:cubicBezTo>
                    <a:pt x="1253329" y="615022"/>
                    <a:pt x="1254699" y="613652"/>
                    <a:pt x="1260178" y="613652"/>
                  </a:cubicBezTo>
                  <a:close/>
                  <a:moveTo>
                    <a:pt x="135606" y="609543"/>
                  </a:moveTo>
                  <a:lnTo>
                    <a:pt x="139716" y="609543"/>
                  </a:lnTo>
                  <a:cubicBezTo>
                    <a:pt x="139716" y="609543"/>
                    <a:pt x="139716" y="610913"/>
                    <a:pt x="141085" y="612283"/>
                  </a:cubicBezTo>
                  <a:cubicBezTo>
                    <a:pt x="139716" y="613652"/>
                    <a:pt x="139716" y="615022"/>
                    <a:pt x="138346" y="616392"/>
                  </a:cubicBezTo>
                  <a:cubicBezTo>
                    <a:pt x="136976" y="616392"/>
                    <a:pt x="135606" y="616392"/>
                    <a:pt x="134237" y="615022"/>
                  </a:cubicBezTo>
                  <a:close/>
                  <a:moveTo>
                    <a:pt x="1291683" y="606804"/>
                  </a:moveTo>
                  <a:cubicBezTo>
                    <a:pt x="1290313" y="609543"/>
                    <a:pt x="1290313" y="612283"/>
                    <a:pt x="1290313" y="615022"/>
                  </a:cubicBezTo>
                  <a:cubicBezTo>
                    <a:pt x="1288943" y="613652"/>
                    <a:pt x="1287573" y="610913"/>
                    <a:pt x="1284834" y="609543"/>
                  </a:cubicBezTo>
                  <a:cubicBezTo>
                    <a:pt x="1286204" y="606804"/>
                    <a:pt x="1288943" y="606804"/>
                    <a:pt x="1291683" y="606804"/>
                  </a:cubicBezTo>
                  <a:close/>
                  <a:moveTo>
                    <a:pt x="510920" y="605434"/>
                  </a:moveTo>
                  <a:cubicBezTo>
                    <a:pt x="512290" y="605434"/>
                    <a:pt x="515030" y="606804"/>
                    <a:pt x="517769" y="608174"/>
                  </a:cubicBezTo>
                  <a:lnTo>
                    <a:pt x="517769" y="612283"/>
                  </a:lnTo>
                  <a:cubicBezTo>
                    <a:pt x="516399" y="613652"/>
                    <a:pt x="517769" y="613652"/>
                    <a:pt x="513660" y="613652"/>
                  </a:cubicBezTo>
                  <a:cubicBezTo>
                    <a:pt x="510920" y="613652"/>
                    <a:pt x="509550" y="612283"/>
                    <a:pt x="509550" y="608174"/>
                  </a:cubicBezTo>
                  <a:cubicBezTo>
                    <a:pt x="509550" y="605434"/>
                    <a:pt x="509550" y="606804"/>
                    <a:pt x="510920" y="605434"/>
                  </a:cubicBezTo>
                  <a:close/>
                  <a:moveTo>
                    <a:pt x="439693" y="604064"/>
                  </a:moveTo>
                  <a:cubicBezTo>
                    <a:pt x="441062" y="605434"/>
                    <a:pt x="441062" y="605434"/>
                    <a:pt x="439693" y="608174"/>
                  </a:cubicBezTo>
                  <a:cubicBezTo>
                    <a:pt x="439693" y="608174"/>
                    <a:pt x="438323" y="608174"/>
                    <a:pt x="436953" y="606804"/>
                  </a:cubicBezTo>
                  <a:close/>
                  <a:moveTo>
                    <a:pt x="115060" y="602694"/>
                  </a:moveTo>
                  <a:cubicBezTo>
                    <a:pt x="115060" y="602694"/>
                    <a:pt x="116430" y="604064"/>
                    <a:pt x="116430" y="605434"/>
                  </a:cubicBezTo>
                  <a:cubicBezTo>
                    <a:pt x="116430" y="605434"/>
                    <a:pt x="115060" y="606804"/>
                    <a:pt x="113690" y="606804"/>
                  </a:cubicBezTo>
                  <a:cubicBezTo>
                    <a:pt x="113690" y="606804"/>
                    <a:pt x="113690" y="602694"/>
                    <a:pt x="115060" y="602694"/>
                  </a:cubicBezTo>
                  <a:close/>
                  <a:moveTo>
                    <a:pt x="1324557" y="601324"/>
                  </a:moveTo>
                  <a:lnTo>
                    <a:pt x="1328666" y="601324"/>
                  </a:lnTo>
                  <a:cubicBezTo>
                    <a:pt x="1328666" y="602694"/>
                    <a:pt x="1330036" y="604064"/>
                    <a:pt x="1330036" y="605434"/>
                  </a:cubicBezTo>
                  <a:cubicBezTo>
                    <a:pt x="1328666" y="605434"/>
                    <a:pt x="1325927" y="606804"/>
                    <a:pt x="1323187" y="605434"/>
                  </a:cubicBezTo>
                  <a:close/>
                  <a:moveTo>
                    <a:pt x="1299901" y="601324"/>
                  </a:moveTo>
                  <a:cubicBezTo>
                    <a:pt x="1299901" y="605434"/>
                    <a:pt x="1297162" y="605434"/>
                    <a:pt x="1297162" y="608174"/>
                  </a:cubicBezTo>
                  <a:lnTo>
                    <a:pt x="1297162" y="602694"/>
                  </a:lnTo>
                  <a:cubicBezTo>
                    <a:pt x="1297162" y="602694"/>
                    <a:pt x="1298531" y="601324"/>
                    <a:pt x="1299901" y="601324"/>
                  </a:cubicBezTo>
                  <a:close/>
                  <a:moveTo>
                    <a:pt x="169850" y="598585"/>
                  </a:moveTo>
                  <a:lnTo>
                    <a:pt x="169850" y="605434"/>
                  </a:lnTo>
                  <a:lnTo>
                    <a:pt x="173960" y="609543"/>
                  </a:lnTo>
                  <a:cubicBezTo>
                    <a:pt x="173960" y="608174"/>
                    <a:pt x="175329" y="606804"/>
                    <a:pt x="175329" y="606804"/>
                  </a:cubicBezTo>
                  <a:cubicBezTo>
                    <a:pt x="175329" y="604064"/>
                    <a:pt x="172590" y="601324"/>
                    <a:pt x="169850" y="598585"/>
                  </a:cubicBezTo>
                  <a:close/>
                  <a:moveTo>
                    <a:pt x="1010882" y="593106"/>
                  </a:moveTo>
                  <a:cubicBezTo>
                    <a:pt x="1012252" y="594476"/>
                    <a:pt x="1013621" y="594476"/>
                    <a:pt x="1014991" y="595846"/>
                  </a:cubicBezTo>
                  <a:cubicBezTo>
                    <a:pt x="1013621" y="597216"/>
                    <a:pt x="1012252" y="597216"/>
                    <a:pt x="1010882" y="597216"/>
                  </a:cubicBezTo>
                  <a:lnTo>
                    <a:pt x="1008143" y="594476"/>
                  </a:lnTo>
                  <a:cubicBezTo>
                    <a:pt x="1008143" y="594476"/>
                    <a:pt x="1010882" y="594476"/>
                    <a:pt x="1010882" y="593106"/>
                  </a:cubicBezTo>
                  <a:close/>
                  <a:moveTo>
                    <a:pt x="445172" y="593106"/>
                  </a:moveTo>
                  <a:lnTo>
                    <a:pt x="453390" y="593106"/>
                  </a:lnTo>
                  <a:cubicBezTo>
                    <a:pt x="453390" y="594476"/>
                    <a:pt x="454760" y="597216"/>
                    <a:pt x="454760" y="598585"/>
                  </a:cubicBezTo>
                  <a:cubicBezTo>
                    <a:pt x="453390" y="599955"/>
                    <a:pt x="452020" y="601324"/>
                    <a:pt x="449281" y="601324"/>
                  </a:cubicBezTo>
                  <a:cubicBezTo>
                    <a:pt x="445172" y="601324"/>
                    <a:pt x="445172" y="599955"/>
                    <a:pt x="443802" y="598585"/>
                  </a:cubicBezTo>
                  <a:close/>
                  <a:moveTo>
                    <a:pt x="515030" y="580778"/>
                  </a:moveTo>
                  <a:lnTo>
                    <a:pt x="520508" y="580778"/>
                  </a:lnTo>
                  <a:lnTo>
                    <a:pt x="520508" y="584888"/>
                  </a:lnTo>
                  <a:cubicBezTo>
                    <a:pt x="519139" y="584888"/>
                    <a:pt x="516399" y="583518"/>
                    <a:pt x="515030" y="580778"/>
                  </a:cubicBezTo>
                  <a:close/>
                  <a:moveTo>
                    <a:pt x="113690" y="580778"/>
                  </a:moveTo>
                  <a:cubicBezTo>
                    <a:pt x="115060" y="582148"/>
                    <a:pt x="115060" y="583518"/>
                    <a:pt x="115060" y="584888"/>
                  </a:cubicBezTo>
                  <a:cubicBezTo>
                    <a:pt x="113690" y="586257"/>
                    <a:pt x="109581" y="582148"/>
                    <a:pt x="109581" y="584888"/>
                  </a:cubicBezTo>
                  <a:cubicBezTo>
                    <a:pt x="109581" y="582148"/>
                    <a:pt x="112321" y="580778"/>
                    <a:pt x="113690" y="580778"/>
                  </a:cubicBezTo>
                  <a:close/>
                  <a:moveTo>
                    <a:pt x="172590" y="573929"/>
                  </a:moveTo>
                  <a:cubicBezTo>
                    <a:pt x="172590" y="576669"/>
                    <a:pt x="175329" y="578039"/>
                    <a:pt x="175329" y="579409"/>
                  </a:cubicBezTo>
                  <a:cubicBezTo>
                    <a:pt x="172590" y="580778"/>
                    <a:pt x="171220" y="579409"/>
                    <a:pt x="171220" y="583518"/>
                  </a:cubicBezTo>
                  <a:cubicBezTo>
                    <a:pt x="171220" y="586257"/>
                    <a:pt x="179439" y="591736"/>
                    <a:pt x="182178" y="594476"/>
                  </a:cubicBezTo>
                  <a:lnTo>
                    <a:pt x="189027" y="594476"/>
                  </a:lnTo>
                  <a:lnTo>
                    <a:pt x="189027" y="584888"/>
                  </a:lnTo>
                  <a:cubicBezTo>
                    <a:pt x="189027" y="573929"/>
                    <a:pt x="179439" y="575299"/>
                    <a:pt x="172590" y="573929"/>
                  </a:cubicBezTo>
                  <a:close/>
                  <a:moveTo>
                    <a:pt x="78076" y="571190"/>
                  </a:moveTo>
                  <a:cubicBezTo>
                    <a:pt x="79446" y="571190"/>
                    <a:pt x="80816" y="571190"/>
                    <a:pt x="82186" y="572560"/>
                  </a:cubicBezTo>
                  <a:cubicBezTo>
                    <a:pt x="82186" y="572560"/>
                    <a:pt x="82186" y="573929"/>
                    <a:pt x="78076" y="575299"/>
                  </a:cubicBezTo>
                  <a:close/>
                  <a:moveTo>
                    <a:pt x="245187" y="568451"/>
                  </a:moveTo>
                  <a:cubicBezTo>
                    <a:pt x="246557" y="569820"/>
                    <a:pt x="249296" y="569820"/>
                    <a:pt x="252036" y="571190"/>
                  </a:cubicBezTo>
                  <a:lnTo>
                    <a:pt x="252036" y="576669"/>
                  </a:lnTo>
                  <a:cubicBezTo>
                    <a:pt x="250666" y="578039"/>
                    <a:pt x="247927" y="578039"/>
                    <a:pt x="245187" y="576669"/>
                  </a:cubicBezTo>
                  <a:close/>
                  <a:moveTo>
                    <a:pt x="512290" y="567081"/>
                  </a:moveTo>
                  <a:lnTo>
                    <a:pt x="517769" y="568451"/>
                  </a:lnTo>
                  <a:cubicBezTo>
                    <a:pt x="516399" y="569820"/>
                    <a:pt x="515030" y="572560"/>
                    <a:pt x="513660" y="573929"/>
                  </a:cubicBezTo>
                  <a:cubicBezTo>
                    <a:pt x="513660" y="572560"/>
                    <a:pt x="513660" y="569820"/>
                    <a:pt x="512290" y="567081"/>
                  </a:cubicBezTo>
                  <a:close/>
                  <a:moveTo>
                    <a:pt x="1384826" y="564341"/>
                  </a:moveTo>
                  <a:cubicBezTo>
                    <a:pt x="1386196" y="564341"/>
                    <a:pt x="1388935" y="565711"/>
                    <a:pt x="1388935" y="567081"/>
                  </a:cubicBezTo>
                  <a:lnTo>
                    <a:pt x="1383457" y="568451"/>
                  </a:lnTo>
                  <a:close/>
                  <a:moveTo>
                    <a:pt x="480785" y="564341"/>
                  </a:moveTo>
                  <a:cubicBezTo>
                    <a:pt x="480785" y="561602"/>
                    <a:pt x="484895" y="562971"/>
                    <a:pt x="486265" y="564341"/>
                  </a:cubicBezTo>
                  <a:cubicBezTo>
                    <a:pt x="486265" y="564341"/>
                    <a:pt x="486265" y="565711"/>
                    <a:pt x="484895" y="567081"/>
                  </a:cubicBezTo>
                  <a:cubicBezTo>
                    <a:pt x="483525" y="567081"/>
                    <a:pt x="480785" y="568451"/>
                    <a:pt x="480785" y="564341"/>
                  </a:cubicBezTo>
                  <a:close/>
                  <a:moveTo>
                    <a:pt x="19177" y="564341"/>
                  </a:moveTo>
                  <a:cubicBezTo>
                    <a:pt x="20547" y="564341"/>
                    <a:pt x="21916" y="564341"/>
                    <a:pt x="23286" y="565711"/>
                  </a:cubicBezTo>
                  <a:lnTo>
                    <a:pt x="20547" y="568451"/>
                  </a:lnTo>
                  <a:cubicBezTo>
                    <a:pt x="20547" y="567081"/>
                    <a:pt x="19177" y="565711"/>
                    <a:pt x="19177" y="564341"/>
                  </a:cubicBezTo>
                  <a:close/>
                  <a:moveTo>
                    <a:pt x="506811" y="562971"/>
                  </a:moveTo>
                  <a:lnTo>
                    <a:pt x="506811" y="565711"/>
                  </a:lnTo>
                  <a:cubicBezTo>
                    <a:pt x="506811" y="562971"/>
                    <a:pt x="505441" y="564341"/>
                    <a:pt x="504071" y="564341"/>
                  </a:cubicBezTo>
                  <a:cubicBezTo>
                    <a:pt x="504071" y="564341"/>
                    <a:pt x="505441" y="562971"/>
                    <a:pt x="506811" y="562971"/>
                  </a:cubicBezTo>
                  <a:close/>
                  <a:moveTo>
                    <a:pt x="117799" y="558862"/>
                  </a:moveTo>
                  <a:cubicBezTo>
                    <a:pt x="117799" y="561602"/>
                    <a:pt x="115060" y="557492"/>
                    <a:pt x="115060" y="560232"/>
                  </a:cubicBezTo>
                  <a:cubicBezTo>
                    <a:pt x="115060" y="557492"/>
                    <a:pt x="116430" y="558862"/>
                    <a:pt x="117799" y="558862"/>
                  </a:cubicBezTo>
                  <a:close/>
                  <a:moveTo>
                    <a:pt x="275322" y="557492"/>
                  </a:moveTo>
                  <a:cubicBezTo>
                    <a:pt x="279431" y="557492"/>
                    <a:pt x="284910" y="561602"/>
                    <a:pt x="284910" y="564341"/>
                  </a:cubicBezTo>
                  <a:cubicBezTo>
                    <a:pt x="284910" y="568451"/>
                    <a:pt x="282171" y="572560"/>
                    <a:pt x="279431" y="575299"/>
                  </a:cubicBezTo>
                  <a:cubicBezTo>
                    <a:pt x="279431" y="576669"/>
                    <a:pt x="280801" y="575299"/>
                    <a:pt x="280801" y="578039"/>
                  </a:cubicBezTo>
                  <a:cubicBezTo>
                    <a:pt x="280801" y="583518"/>
                    <a:pt x="272582" y="584888"/>
                    <a:pt x="271213" y="584888"/>
                  </a:cubicBezTo>
                  <a:cubicBezTo>
                    <a:pt x="265733" y="584888"/>
                    <a:pt x="264364" y="583518"/>
                    <a:pt x="264364" y="578039"/>
                  </a:cubicBezTo>
                  <a:cubicBezTo>
                    <a:pt x="264364" y="573929"/>
                    <a:pt x="265733" y="568451"/>
                    <a:pt x="265733" y="565711"/>
                  </a:cubicBezTo>
                  <a:cubicBezTo>
                    <a:pt x="265733" y="557492"/>
                    <a:pt x="273952" y="557492"/>
                    <a:pt x="275322" y="557492"/>
                  </a:cubicBezTo>
                  <a:close/>
                  <a:moveTo>
                    <a:pt x="1364280" y="554753"/>
                  </a:moveTo>
                  <a:lnTo>
                    <a:pt x="1368389" y="554753"/>
                  </a:lnTo>
                  <a:lnTo>
                    <a:pt x="1368389" y="557492"/>
                  </a:lnTo>
                  <a:lnTo>
                    <a:pt x="1364280" y="557492"/>
                  </a:lnTo>
                  <a:close/>
                  <a:moveTo>
                    <a:pt x="91774" y="553383"/>
                  </a:moveTo>
                  <a:lnTo>
                    <a:pt x="98623" y="553383"/>
                  </a:lnTo>
                  <a:cubicBezTo>
                    <a:pt x="98623" y="556123"/>
                    <a:pt x="99993" y="557492"/>
                    <a:pt x="98623" y="562971"/>
                  </a:cubicBezTo>
                  <a:cubicBezTo>
                    <a:pt x="97253" y="562971"/>
                    <a:pt x="94514" y="564341"/>
                    <a:pt x="91774" y="562971"/>
                  </a:cubicBezTo>
                  <a:cubicBezTo>
                    <a:pt x="91774" y="560232"/>
                    <a:pt x="90404" y="557492"/>
                    <a:pt x="91774" y="553383"/>
                  </a:cubicBezTo>
                  <a:close/>
                  <a:moveTo>
                    <a:pt x="49311" y="549274"/>
                  </a:moveTo>
                  <a:cubicBezTo>
                    <a:pt x="47942" y="549274"/>
                    <a:pt x="46572" y="547904"/>
                    <a:pt x="46572" y="550644"/>
                  </a:cubicBezTo>
                  <a:cubicBezTo>
                    <a:pt x="46572" y="547904"/>
                    <a:pt x="49311" y="550644"/>
                    <a:pt x="49311" y="549274"/>
                  </a:cubicBezTo>
                  <a:close/>
                  <a:moveTo>
                    <a:pt x="178069" y="545164"/>
                  </a:moveTo>
                  <a:cubicBezTo>
                    <a:pt x="175329" y="546534"/>
                    <a:pt x="173960" y="549274"/>
                    <a:pt x="173960" y="562971"/>
                  </a:cubicBezTo>
                  <a:cubicBezTo>
                    <a:pt x="175329" y="561602"/>
                    <a:pt x="179439" y="561602"/>
                    <a:pt x="180808" y="561602"/>
                  </a:cubicBezTo>
                  <a:cubicBezTo>
                    <a:pt x="179439" y="553383"/>
                    <a:pt x="178069" y="549274"/>
                    <a:pt x="178069" y="545164"/>
                  </a:cubicBezTo>
                  <a:close/>
                  <a:moveTo>
                    <a:pt x="38353" y="536946"/>
                  </a:moveTo>
                  <a:cubicBezTo>
                    <a:pt x="39723" y="536946"/>
                    <a:pt x="41093" y="536946"/>
                    <a:pt x="42463" y="538316"/>
                  </a:cubicBezTo>
                  <a:cubicBezTo>
                    <a:pt x="41093" y="539686"/>
                    <a:pt x="41093" y="542425"/>
                    <a:pt x="39723" y="543795"/>
                  </a:cubicBezTo>
                  <a:cubicBezTo>
                    <a:pt x="39723" y="542425"/>
                    <a:pt x="38353" y="541055"/>
                    <a:pt x="38353" y="536946"/>
                  </a:cubicBezTo>
                  <a:close/>
                  <a:moveTo>
                    <a:pt x="32875" y="530097"/>
                  </a:moveTo>
                  <a:cubicBezTo>
                    <a:pt x="34244" y="531467"/>
                    <a:pt x="34244" y="532837"/>
                    <a:pt x="34244" y="534206"/>
                  </a:cubicBezTo>
                  <a:cubicBezTo>
                    <a:pt x="34244" y="534206"/>
                    <a:pt x="32875" y="534206"/>
                    <a:pt x="31505" y="532837"/>
                  </a:cubicBezTo>
                  <a:cubicBezTo>
                    <a:pt x="31505" y="532837"/>
                    <a:pt x="31505" y="531467"/>
                    <a:pt x="32875" y="530097"/>
                  </a:cubicBezTo>
                  <a:close/>
                  <a:moveTo>
                    <a:pt x="95883" y="517769"/>
                  </a:moveTo>
                  <a:lnTo>
                    <a:pt x="101362" y="517769"/>
                  </a:lnTo>
                  <a:cubicBezTo>
                    <a:pt x="102732" y="519139"/>
                    <a:pt x="102732" y="517769"/>
                    <a:pt x="102732" y="520509"/>
                  </a:cubicBezTo>
                  <a:cubicBezTo>
                    <a:pt x="102732" y="524618"/>
                    <a:pt x="101362" y="525988"/>
                    <a:pt x="98623" y="527358"/>
                  </a:cubicBezTo>
                  <a:cubicBezTo>
                    <a:pt x="95883" y="525988"/>
                    <a:pt x="95883" y="523248"/>
                    <a:pt x="95883" y="520509"/>
                  </a:cubicBezTo>
                  <a:lnTo>
                    <a:pt x="95883" y="519139"/>
                  </a:lnTo>
                  <a:close/>
                  <a:moveTo>
                    <a:pt x="80816" y="505441"/>
                  </a:moveTo>
                  <a:cubicBezTo>
                    <a:pt x="82186" y="505441"/>
                    <a:pt x="84925" y="508181"/>
                    <a:pt x="87665" y="509551"/>
                  </a:cubicBezTo>
                  <a:lnTo>
                    <a:pt x="87665" y="515030"/>
                  </a:lnTo>
                  <a:cubicBezTo>
                    <a:pt x="87665" y="515030"/>
                    <a:pt x="87665" y="516400"/>
                    <a:pt x="84925" y="516400"/>
                  </a:cubicBezTo>
                  <a:cubicBezTo>
                    <a:pt x="80816" y="516400"/>
                    <a:pt x="80816" y="513660"/>
                    <a:pt x="78076" y="513660"/>
                  </a:cubicBezTo>
                  <a:cubicBezTo>
                    <a:pt x="79446" y="510921"/>
                    <a:pt x="79446" y="508181"/>
                    <a:pt x="80816" y="505441"/>
                  </a:cubicBezTo>
                  <a:close/>
                  <a:moveTo>
                    <a:pt x="1431398" y="504072"/>
                  </a:moveTo>
                  <a:cubicBezTo>
                    <a:pt x="1434138" y="504072"/>
                    <a:pt x="1436877" y="506811"/>
                    <a:pt x="1438247" y="508181"/>
                  </a:cubicBezTo>
                  <a:lnTo>
                    <a:pt x="1431398" y="508181"/>
                  </a:lnTo>
                  <a:cubicBezTo>
                    <a:pt x="1430028" y="506811"/>
                    <a:pt x="1430028" y="505441"/>
                    <a:pt x="1431398" y="504072"/>
                  </a:cubicBezTo>
                  <a:close/>
                  <a:moveTo>
                    <a:pt x="395860" y="482156"/>
                  </a:moveTo>
                  <a:cubicBezTo>
                    <a:pt x="397230" y="482156"/>
                    <a:pt x="397230" y="483525"/>
                    <a:pt x="397230" y="484895"/>
                  </a:cubicBezTo>
                  <a:lnTo>
                    <a:pt x="393121" y="484895"/>
                  </a:lnTo>
                  <a:cubicBezTo>
                    <a:pt x="394491" y="483525"/>
                    <a:pt x="394491" y="482156"/>
                    <a:pt x="395860" y="482156"/>
                  </a:cubicBezTo>
                  <a:close/>
                  <a:moveTo>
                    <a:pt x="1383457" y="475307"/>
                  </a:moveTo>
                  <a:lnTo>
                    <a:pt x="1388935" y="476676"/>
                  </a:lnTo>
                  <a:cubicBezTo>
                    <a:pt x="1388935" y="478046"/>
                    <a:pt x="1387566" y="480786"/>
                    <a:pt x="1386196" y="482156"/>
                  </a:cubicBezTo>
                  <a:cubicBezTo>
                    <a:pt x="1384826" y="480786"/>
                    <a:pt x="1380717" y="480786"/>
                    <a:pt x="1383457" y="475307"/>
                  </a:cubicBezTo>
                  <a:close/>
                  <a:moveTo>
                    <a:pt x="1362910" y="472567"/>
                  </a:moveTo>
                  <a:cubicBezTo>
                    <a:pt x="1362910" y="473937"/>
                    <a:pt x="1364280" y="473937"/>
                    <a:pt x="1364280" y="478046"/>
                  </a:cubicBezTo>
                  <a:cubicBezTo>
                    <a:pt x="1364280" y="480786"/>
                    <a:pt x="1362910" y="482156"/>
                    <a:pt x="1360171" y="483525"/>
                  </a:cubicBezTo>
                  <a:lnTo>
                    <a:pt x="1353322" y="483525"/>
                  </a:lnTo>
                  <a:cubicBezTo>
                    <a:pt x="1353322" y="483525"/>
                    <a:pt x="1351952" y="483525"/>
                    <a:pt x="1351952" y="480786"/>
                  </a:cubicBezTo>
                  <a:cubicBezTo>
                    <a:pt x="1351952" y="475307"/>
                    <a:pt x="1357431" y="472567"/>
                    <a:pt x="1362910" y="472567"/>
                  </a:cubicBezTo>
                  <a:close/>
                  <a:moveTo>
                    <a:pt x="268473" y="465718"/>
                  </a:moveTo>
                  <a:cubicBezTo>
                    <a:pt x="269843" y="465718"/>
                    <a:pt x="271213" y="465718"/>
                    <a:pt x="272582" y="467088"/>
                  </a:cubicBezTo>
                  <a:cubicBezTo>
                    <a:pt x="272582" y="469828"/>
                    <a:pt x="271213" y="469828"/>
                    <a:pt x="268473" y="471198"/>
                  </a:cubicBezTo>
                  <a:cubicBezTo>
                    <a:pt x="268473" y="469828"/>
                    <a:pt x="267103" y="467088"/>
                    <a:pt x="268473" y="465718"/>
                  </a:cubicBezTo>
                  <a:close/>
                  <a:moveTo>
                    <a:pt x="545164" y="464348"/>
                  </a:moveTo>
                  <a:lnTo>
                    <a:pt x="549273" y="464348"/>
                  </a:lnTo>
                  <a:cubicBezTo>
                    <a:pt x="549273" y="465718"/>
                    <a:pt x="549273" y="467088"/>
                    <a:pt x="547904" y="468458"/>
                  </a:cubicBezTo>
                  <a:cubicBezTo>
                    <a:pt x="546534" y="468458"/>
                    <a:pt x="543794" y="467088"/>
                    <a:pt x="545164" y="464348"/>
                  </a:cubicBezTo>
                  <a:close/>
                  <a:moveTo>
                    <a:pt x="1451945" y="450651"/>
                  </a:moveTo>
                  <a:cubicBezTo>
                    <a:pt x="1453314" y="450651"/>
                    <a:pt x="1453314" y="452021"/>
                    <a:pt x="1453314" y="453391"/>
                  </a:cubicBezTo>
                  <a:cubicBezTo>
                    <a:pt x="1451945" y="453391"/>
                    <a:pt x="1450575" y="453391"/>
                    <a:pt x="1449205" y="452021"/>
                  </a:cubicBezTo>
                  <a:cubicBezTo>
                    <a:pt x="1449205" y="452021"/>
                    <a:pt x="1450575" y="450651"/>
                    <a:pt x="1451945" y="450651"/>
                  </a:cubicBezTo>
                  <a:close/>
                  <a:moveTo>
                    <a:pt x="1379347" y="347919"/>
                  </a:moveTo>
                  <a:cubicBezTo>
                    <a:pt x="1380717" y="347919"/>
                    <a:pt x="1383457" y="349289"/>
                    <a:pt x="1384826" y="352028"/>
                  </a:cubicBezTo>
                  <a:cubicBezTo>
                    <a:pt x="1383457" y="353398"/>
                    <a:pt x="1382087" y="353398"/>
                    <a:pt x="1380717" y="353398"/>
                  </a:cubicBezTo>
                  <a:close/>
                  <a:moveTo>
                    <a:pt x="1039647" y="280801"/>
                  </a:moveTo>
                  <a:cubicBezTo>
                    <a:pt x="1031428" y="289019"/>
                    <a:pt x="1017731" y="299977"/>
                    <a:pt x="1017731" y="308196"/>
                  </a:cubicBezTo>
                  <a:cubicBezTo>
                    <a:pt x="1017731" y="320524"/>
                    <a:pt x="1031428" y="326003"/>
                    <a:pt x="1043756" y="335591"/>
                  </a:cubicBezTo>
                  <a:close/>
                  <a:moveTo>
                    <a:pt x="187657" y="184918"/>
                  </a:moveTo>
                  <a:cubicBezTo>
                    <a:pt x="205464" y="184918"/>
                    <a:pt x="210943" y="191766"/>
                    <a:pt x="215052" y="216422"/>
                  </a:cubicBezTo>
                  <a:cubicBezTo>
                    <a:pt x="216422" y="217792"/>
                    <a:pt x="219162" y="217792"/>
                    <a:pt x="219162" y="221901"/>
                  </a:cubicBezTo>
                  <a:cubicBezTo>
                    <a:pt x="219162" y="239708"/>
                    <a:pt x="208204" y="230120"/>
                    <a:pt x="208204" y="250666"/>
                  </a:cubicBezTo>
                  <a:cubicBezTo>
                    <a:pt x="208204" y="260254"/>
                    <a:pt x="216422" y="267103"/>
                    <a:pt x="226010" y="267103"/>
                  </a:cubicBezTo>
                  <a:cubicBezTo>
                    <a:pt x="230120" y="267103"/>
                    <a:pt x="230120" y="264364"/>
                    <a:pt x="236968" y="258885"/>
                  </a:cubicBezTo>
                  <a:cubicBezTo>
                    <a:pt x="239708" y="261624"/>
                    <a:pt x="242448" y="268473"/>
                    <a:pt x="247927" y="271212"/>
                  </a:cubicBezTo>
                  <a:cubicBezTo>
                    <a:pt x="250666" y="273952"/>
                    <a:pt x="258885" y="269843"/>
                    <a:pt x="262994" y="273952"/>
                  </a:cubicBezTo>
                  <a:cubicBezTo>
                    <a:pt x="269843" y="279431"/>
                    <a:pt x="273952" y="294499"/>
                    <a:pt x="273952" y="298608"/>
                  </a:cubicBezTo>
                  <a:lnTo>
                    <a:pt x="273952" y="328742"/>
                  </a:lnTo>
                  <a:cubicBezTo>
                    <a:pt x="275322" y="336961"/>
                    <a:pt x="272582" y="345180"/>
                    <a:pt x="275322" y="353398"/>
                  </a:cubicBezTo>
                  <a:cubicBezTo>
                    <a:pt x="279431" y="367096"/>
                    <a:pt x="282171" y="369835"/>
                    <a:pt x="282171" y="380793"/>
                  </a:cubicBezTo>
                  <a:cubicBezTo>
                    <a:pt x="282171" y="393121"/>
                    <a:pt x="279431" y="404079"/>
                    <a:pt x="260255" y="404079"/>
                  </a:cubicBezTo>
                  <a:cubicBezTo>
                    <a:pt x="253406" y="394491"/>
                    <a:pt x="247927" y="384903"/>
                    <a:pt x="243817" y="375314"/>
                  </a:cubicBezTo>
                  <a:cubicBezTo>
                    <a:pt x="236968" y="384903"/>
                    <a:pt x="232859" y="404079"/>
                    <a:pt x="232859" y="416407"/>
                  </a:cubicBezTo>
                  <a:cubicBezTo>
                    <a:pt x="232859" y="420516"/>
                    <a:pt x="241078" y="443802"/>
                    <a:pt x="241078" y="446542"/>
                  </a:cubicBezTo>
                  <a:cubicBezTo>
                    <a:pt x="241078" y="450651"/>
                    <a:pt x="235599" y="473937"/>
                    <a:pt x="235599" y="478046"/>
                  </a:cubicBezTo>
                  <a:cubicBezTo>
                    <a:pt x="235599" y="480786"/>
                    <a:pt x="241078" y="505441"/>
                    <a:pt x="243817" y="519139"/>
                  </a:cubicBezTo>
                  <a:cubicBezTo>
                    <a:pt x="247927" y="516400"/>
                    <a:pt x="252036" y="510921"/>
                    <a:pt x="254775" y="510921"/>
                  </a:cubicBezTo>
                  <a:cubicBezTo>
                    <a:pt x="258885" y="510921"/>
                    <a:pt x="267103" y="513660"/>
                    <a:pt x="272582" y="515030"/>
                  </a:cubicBezTo>
                  <a:cubicBezTo>
                    <a:pt x="275322" y="516400"/>
                    <a:pt x="278061" y="519139"/>
                    <a:pt x="278061" y="521879"/>
                  </a:cubicBezTo>
                  <a:cubicBezTo>
                    <a:pt x="278061" y="528728"/>
                    <a:pt x="269843" y="531467"/>
                    <a:pt x="268473" y="531467"/>
                  </a:cubicBezTo>
                  <a:cubicBezTo>
                    <a:pt x="264364" y="531467"/>
                    <a:pt x="252036" y="527358"/>
                    <a:pt x="242448" y="523248"/>
                  </a:cubicBezTo>
                  <a:cubicBezTo>
                    <a:pt x="242448" y="530097"/>
                    <a:pt x="242448" y="545164"/>
                    <a:pt x="232859" y="553383"/>
                  </a:cubicBezTo>
                  <a:cubicBezTo>
                    <a:pt x="232859" y="554753"/>
                    <a:pt x="235599" y="557492"/>
                    <a:pt x="238338" y="557492"/>
                  </a:cubicBezTo>
                  <a:cubicBezTo>
                    <a:pt x="236968" y="558862"/>
                    <a:pt x="235599" y="558862"/>
                    <a:pt x="232859" y="558862"/>
                  </a:cubicBezTo>
                  <a:lnTo>
                    <a:pt x="232859" y="568451"/>
                  </a:lnTo>
                  <a:cubicBezTo>
                    <a:pt x="234229" y="568451"/>
                    <a:pt x="238338" y="569820"/>
                    <a:pt x="239708" y="569820"/>
                  </a:cubicBezTo>
                  <a:cubicBezTo>
                    <a:pt x="239708" y="569820"/>
                    <a:pt x="239708" y="571190"/>
                    <a:pt x="238338" y="572560"/>
                  </a:cubicBezTo>
                  <a:cubicBezTo>
                    <a:pt x="238338" y="573929"/>
                    <a:pt x="235599" y="573929"/>
                    <a:pt x="232859" y="575299"/>
                  </a:cubicBezTo>
                  <a:cubicBezTo>
                    <a:pt x="232859" y="605434"/>
                    <a:pt x="231490" y="610913"/>
                    <a:pt x="231490" y="613652"/>
                  </a:cubicBezTo>
                  <a:cubicBezTo>
                    <a:pt x="231490" y="617762"/>
                    <a:pt x="234229" y="620501"/>
                    <a:pt x="234229" y="624611"/>
                  </a:cubicBezTo>
                  <a:cubicBezTo>
                    <a:pt x="234229" y="627350"/>
                    <a:pt x="231490" y="625981"/>
                    <a:pt x="231490" y="628720"/>
                  </a:cubicBezTo>
                  <a:cubicBezTo>
                    <a:pt x="231490" y="632829"/>
                    <a:pt x="235599" y="632829"/>
                    <a:pt x="235599" y="635569"/>
                  </a:cubicBezTo>
                  <a:cubicBezTo>
                    <a:pt x="235599" y="639678"/>
                    <a:pt x="232859" y="635569"/>
                    <a:pt x="232859" y="639678"/>
                  </a:cubicBezTo>
                  <a:cubicBezTo>
                    <a:pt x="232859" y="642417"/>
                    <a:pt x="234229" y="649266"/>
                    <a:pt x="234229" y="654745"/>
                  </a:cubicBezTo>
                  <a:cubicBezTo>
                    <a:pt x="235599" y="660224"/>
                    <a:pt x="234229" y="669812"/>
                    <a:pt x="234229" y="673922"/>
                  </a:cubicBezTo>
                  <a:lnTo>
                    <a:pt x="234229" y="682141"/>
                  </a:lnTo>
                  <a:cubicBezTo>
                    <a:pt x="236968" y="683510"/>
                    <a:pt x="239708" y="684880"/>
                    <a:pt x="239708" y="688989"/>
                  </a:cubicBezTo>
                  <a:cubicBezTo>
                    <a:pt x="239708" y="691729"/>
                    <a:pt x="239708" y="691729"/>
                    <a:pt x="238338" y="691729"/>
                  </a:cubicBezTo>
                  <a:cubicBezTo>
                    <a:pt x="221901" y="695838"/>
                    <a:pt x="230120" y="702687"/>
                    <a:pt x="230120" y="708166"/>
                  </a:cubicBezTo>
                  <a:cubicBezTo>
                    <a:pt x="230120" y="710905"/>
                    <a:pt x="227380" y="710905"/>
                    <a:pt x="226010" y="712275"/>
                  </a:cubicBezTo>
                  <a:cubicBezTo>
                    <a:pt x="224641" y="719124"/>
                    <a:pt x="224641" y="725973"/>
                    <a:pt x="221901" y="732822"/>
                  </a:cubicBezTo>
                  <a:cubicBezTo>
                    <a:pt x="223271" y="734192"/>
                    <a:pt x="226010" y="734192"/>
                    <a:pt x="227380" y="735561"/>
                  </a:cubicBezTo>
                  <a:lnTo>
                    <a:pt x="220531" y="735561"/>
                  </a:lnTo>
                  <a:cubicBezTo>
                    <a:pt x="219162" y="745150"/>
                    <a:pt x="215052" y="760217"/>
                    <a:pt x="215052" y="762956"/>
                  </a:cubicBezTo>
                  <a:cubicBezTo>
                    <a:pt x="215052" y="767065"/>
                    <a:pt x="227380" y="812268"/>
                    <a:pt x="227380" y="815007"/>
                  </a:cubicBezTo>
                  <a:cubicBezTo>
                    <a:pt x="227380" y="825965"/>
                    <a:pt x="216422" y="825965"/>
                    <a:pt x="213683" y="825965"/>
                  </a:cubicBezTo>
                  <a:cubicBezTo>
                    <a:pt x="194506" y="825965"/>
                    <a:pt x="190397" y="812268"/>
                    <a:pt x="191767" y="791721"/>
                  </a:cubicBezTo>
                  <a:cubicBezTo>
                    <a:pt x="191767" y="788982"/>
                    <a:pt x="191767" y="784872"/>
                    <a:pt x="193136" y="780763"/>
                  </a:cubicBezTo>
                  <a:cubicBezTo>
                    <a:pt x="189027" y="765696"/>
                    <a:pt x="183548" y="739670"/>
                    <a:pt x="183548" y="735561"/>
                  </a:cubicBezTo>
                  <a:cubicBezTo>
                    <a:pt x="183548" y="732822"/>
                    <a:pt x="183548" y="723233"/>
                    <a:pt x="186287" y="723233"/>
                  </a:cubicBezTo>
                  <a:cubicBezTo>
                    <a:pt x="195876" y="723233"/>
                    <a:pt x="193136" y="735561"/>
                    <a:pt x="193136" y="738300"/>
                  </a:cubicBezTo>
                  <a:cubicBezTo>
                    <a:pt x="193136" y="738300"/>
                    <a:pt x="191767" y="739670"/>
                    <a:pt x="195876" y="739670"/>
                  </a:cubicBezTo>
                  <a:cubicBezTo>
                    <a:pt x="201355" y="739670"/>
                    <a:pt x="202725" y="725973"/>
                    <a:pt x="202725" y="724603"/>
                  </a:cubicBezTo>
                  <a:cubicBezTo>
                    <a:pt x="202725" y="721864"/>
                    <a:pt x="201355" y="716385"/>
                    <a:pt x="201355" y="713645"/>
                  </a:cubicBezTo>
                  <a:cubicBezTo>
                    <a:pt x="201355" y="709878"/>
                    <a:pt x="200584" y="707652"/>
                    <a:pt x="199279" y="706368"/>
                  </a:cubicBezTo>
                  <a:lnTo>
                    <a:pt x="198051" y="705990"/>
                  </a:lnTo>
                  <a:lnTo>
                    <a:pt x="199985" y="704057"/>
                  </a:lnTo>
                  <a:lnTo>
                    <a:pt x="199985" y="695838"/>
                  </a:lnTo>
                  <a:cubicBezTo>
                    <a:pt x="198615" y="694469"/>
                    <a:pt x="186287" y="694469"/>
                    <a:pt x="187657" y="690359"/>
                  </a:cubicBezTo>
                  <a:cubicBezTo>
                    <a:pt x="187657" y="688989"/>
                    <a:pt x="183548" y="687620"/>
                    <a:pt x="183548" y="690359"/>
                  </a:cubicBezTo>
                  <a:cubicBezTo>
                    <a:pt x="183548" y="694469"/>
                    <a:pt x="184918" y="694469"/>
                    <a:pt x="186287" y="695838"/>
                  </a:cubicBezTo>
                  <a:cubicBezTo>
                    <a:pt x="184918" y="695838"/>
                    <a:pt x="183548" y="698577"/>
                    <a:pt x="182178" y="698577"/>
                  </a:cubicBezTo>
                  <a:cubicBezTo>
                    <a:pt x="182178" y="697208"/>
                    <a:pt x="183548" y="695838"/>
                    <a:pt x="184918" y="694469"/>
                  </a:cubicBezTo>
                  <a:cubicBezTo>
                    <a:pt x="183548" y="693099"/>
                    <a:pt x="184918" y="691729"/>
                    <a:pt x="180808" y="691729"/>
                  </a:cubicBezTo>
                  <a:cubicBezTo>
                    <a:pt x="178069" y="691729"/>
                    <a:pt x="178069" y="694469"/>
                    <a:pt x="176699" y="694469"/>
                  </a:cubicBezTo>
                  <a:cubicBezTo>
                    <a:pt x="176699" y="691729"/>
                    <a:pt x="175329" y="688989"/>
                    <a:pt x="173960" y="686250"/>
                  </a:cubicBezTo>
                  <a:lnTo>
                    <a:pt x="169850" y="686250"/>
                  </a:lnTo>
                  <a:cubicBezTo>
                    <a:pt x="169850" y="691729"/>
                    <a:pt x="163002" y="704057"/>
                    <a:pt x="160262" y="705427"/>
                  </a:cubicBezTo>
                  <a:cubicBezTo>
                    <a:pt x="156153" y="706796"/>
                    <a:pt x="154783" y="708166"/>
                    <a:pt x="156153" y="713645"/>
                  </a:cubicBezTo>
                  <a:lnTo>
                    <a:pt x="152044" y="713645"/>
                  </a:lnTo>
                  <a:cubicBezTo>
                    <a:pt x="152044" y="712275"/>
                    <a:pt x="153413" y="712275"/>
                    <a:pt x="154783" y="710905"/>
                  </a:cubicBezTo>
                  <a:cubicBezTo>
                    <a:pt x="152044" y="706796"/>
                    <a:pt x="146564" y="704057"/>
                    <a:pt x="141085" y="701317"/>
                  </a:cubicBezTo>
                  <a:cubicBezTo>
                    <a:pt x="142455" y="699947"/>
                    <a:pt x="142455" y="699947"/>
                    <a:pt x="142455" y="695838"/>
                  </a:cubicBezTo>
                  <a:cubicBezTo>
                    <a:pt x="142455" y="691729"/>
                    <a:pt x="141085" y="687620"/>
                    <a:pt x="135606" y="688989"/>
                  </a:cubicBezTo>
                  <a:cubicBezTo>
                    <a:pt x="135606" y="687620"/>
                    <a:pt x="138346" y="687620"/>
                    <a:pt x="141085" y="687620"/>
                  </a:cubicBezTo>
                  <a:cubicBezTo>
                    <a:pt x="141085" y="683510"/>
                    <a:pt x="139716" y="676662"/>
                    <a:pt x="139716" y="672552"/>
                  </a:cubicBezTo>
                  <a:lnTo>
                    <a:pt x="139716" y="667073"/>
                  </a:lnTo>
                  <a:cubicBezTo>
                    <a:pt x="141085" y="662964"/>
                    <a:pt x="142455" y="657485"/>
                    <a:pt x="142455" y="652006"/>
                  </a:cubicBezTo>
                  <a:cubicBezTo>
                    <a:pt x="145195" y="650636"/>
                    <a:pt x="147934" y="646527"/>
                    <a:pt x="147934" y="643787"/>
                  </a:cubicBezTo>
                  <a:cubicBezTo>
                    <a:pt x="147934" y="639678"/>
                    <a:pt x="146564" y="641048"/>
                    <a:pt x="145195" y="641048"/>
                  </a:cubicBezTo>
                  <a:cubicBezTo>
                    <a:pt x="147934" y="638308"/>
                    <a:pt x="153413" y="628720"/>
                    <a:pt x="153413" y="627350"/>
                  </a:cubicBezTo>
                  <a:cubicBezTo>
                    <a:pt x="153413" y="624611"/>
                    <a:pt x="152044" y="616392"/>
                    <a:pt x="152044" y="612283"/>
                  </a:cubicBezTo>
                  <a:cubicBezTo>
                    <a:pt x="152044" y="609543"/>
                    <a:pt x="139716" y="586257"/>
                    <a:pt x="136976" y="573929"/>
                  </a:cubicBezTo>
                  <a:cubicBezTo>
                    <a:pt x="134237" y="562971"/>
                    <a:pt x="141085" y="568451"/>
                    <a:pt x="131497" y="569820"/>
                  </a:cubicBezTo>
                  <a:cubicBezTo>
                    <a:pt x="132867" y="568451"/>
                    <a:pt x="134237" y="568451"/>
                    <a:pt x="134237" y="565711"/>
                  </a:cubicBezTo>
                  <a:cubicBezTo>
                    <a:pt x="134237" y="561602"/>
                    <a:pt x="131497" y="558862"/>
                    <a:pt x="130127" y="556123"/>
                  </a:cubicBezTo>
                  <a:cubicBezTo>
                    <a:pt x="130127" y="553383"/>
                    <a:pt x="131497" y="549274"/>
                    <a:pt x="131497" y="545164"/>
                  </a:cubicBezTo>
                  <a:cubicBezTo>
                    <a:pt x="130127" y="543795"/>
                    <a:pt x="127388" y="543795"/>
                    <a:pt x="124648" y="543795"/>
                  </a:cubicBezTo>
                  <a:cubicBezTo>
                    <a:pt x="123279" y="542425"/>
                    <a:pt x="120539" y="538316"/>
                    <a:pt x="117799" y="535576"/>
                  </a:cubicBezTo>
                  <a:cubicBezTo>
                    <a:pt x="116430" y="535576"/>
                    <a:pt x="115060" y="538316"/>
                    <a:pt x="112321" y="539686"/>
                  </a:cubicBezTo>
                  <a:cubicBezTo>
                    <a:pt x="110951" y="539686"/>
                    <a:pt x="109581" y="539686"/>
                    <a:pt x="108211" y="538316"/>
                  </a:cubicBezTo>
                  <a:cubicBezTo>
                    <a:pt x="109581" y="536946"/>
                    <a:pt x="109581" y="534206"/>
                    <a:pt x="112321" y="531467"/>
                  </a:cubicBezTo>
                  <a:lnTo>
                    <a:pt x="116430" y="535576"/>
                  </a:lnTo>
                  <a:cubicBezTo>
                    <a:pt x="119169" y="534206"/>
                    <a:pt x="123279" y="528728"/>
                    <a:pt x="123279" y="525988"/>
                  </a:cubicBezTo>
                  <a:cubicBezTo>
                    <a:pt x="123279" y="521879"/>
                    <a:pt x="120539" y="523248"/>
                    <a:pt x="119169" y="521879"/>
                  </a:cubicBezTo>
                  <a:cubicBezTo>
                    <a:pt x="119169" y="520509"/>
                    <a:pt x="117799" y="519139"/>
                    <a:pt x="117799" y="515030"/>
                  </a:cubicBezTo>
                  <a:cubicBezTo>
                    <a:pt x="117799" y="512290"/>
                    <a:pt x="121909" y="512290"/>
                    <a:pt x="121909" y="509551"/>
                  </a:cubicBezTo>
                  <a:cubicBezTo>
                    <a:pt x="121909" y="505441"/>
                    <a:pt x="112321" y="490374"/>
                    <a:pt x="112321" y="487635"/>
                  </a:cubicBezTo>
                  <a:cubicBezTo>
                    <a:pt x="112321" y="483525"/>
                    <a:pt x="119169" y="478046"/>
                    <a:pt x="119169" y="473937"/>
                  </a:cubicBezTo>
                  <a:cubicBezTo>
                    <a:pt x="119169" y="471198"/>
                    <a:pt x="110951" y="464348"/>
                    <a:pt x="108211" y="460240"/>
                  </a:cubicBezTo>
                  <a:cubicBezTo>
                    <a:pt x="106841" y="458870"/>
                    <a:pt x="108211" y="456130"/>
                    <a:pt x="108211" y="453391"/>
                  </a:cubicBezTo>
                  <a:cubicBezTo>
                    <a:pt x="109581" y="452021"/>
                    <a:pt x="109581" y="452021"/>
                    <a:pt x="109581" y="447912"/>
                  </a:cubicBezTo>
                  <a:cubicBezTo>
                    <a:pt x="109581" y="445172"/>
                    <a:pt x="105472" y="435584"/>
                    <a:pt x="105472" y="428735"/>
                  </a:cubicBezTo>
                  <a:lnTo>
                    <a:pt x="123279" y="327373"/>
                  </a:lnTo>
                  <a:cubicBezTo>
                    <a:pt x="121909" y="324633"/>
                    <a:pt x="121909" y="321894"/>
                    <a:pt x="120539" y="319154"/>
                  </a:cubicBezTo>
                  <a:cubicBezTo>
                    <a:pt x="110951" y="323264"/>
                    <a:pt x="102732" y="336961"/>
                    <a:pt x="101362" y="343810"/>
                  </a:cubicBezTo>
                  <a:cubicBezTo>
                    <a:pt x="98623" y="350659"/>
                    <a:pt x="99993" y="360247"/>
                    <a:pt x="97253" y="368465"/>
                  </a:cubicBezTo>
                  <a:cubicBezTo>
                    <a:pt x="91774" y="384903"/>
                    <a:pt x="83556" y="401340"/>
                    <a:pt x="75337" y="420516"/>
                  </a:cubicBezTo>
                  <a:cubicBezTo>
                    <a:pt x="73967" y="423256"/>
                    <a:pt x="75337" y="430105"/>
                    <a:pt x="75337" y="434214"/>
                  </a:cubicBezTo>
                  <a:cubicBezTo>
                    <a:pt x="75337" y="441063"/>
                    <a:pt x="76707" y="449281"/>
                    <a:pt x="75337" y="457500"/>
                  </a:cubicBezTo>
                  <a:cubicBezTo>
                    <a:pt x="75337" y="461609"/>
                    <a:pt x="71228" y="465718"/>
                    <a:pt x="71228" y="469828"/>
                  </a:cubicBezTo>
                  <a:cubicBezTo>
                    <a:pt x="71228" y="472567"/>
                    <a:pt x="75337" y="473937"/>
                    <a:pt x="75337" y="478046"/>
                  </a:cubicBezTo>
                  <a:cubicBezTo>
                    <a:pt x="75337" y="480786"/>
                    <a:pt x="71228" y="490374"/>
                    <a:pt x="67118" y="495853"/>
                  </a:cubicBezTo>
                  <a:cubicBezTo>
                    <a:pt x="63009" y="490374"/>
                    <a:pt x="50681" y="484895"/>
                    <a:pt x="50681" y="482156"/>
                  </a:cubicBezTo>
                  <a:cubicBezTo>
                    <a:pt x="50681" y="478046"/>
                    <a:pt x="54791" y="472567"/>
                    <a:pt x="56160" y="468458"/>
                  </a:cubicBezTo>
                  <a:cubicBezTo>
                    <a:pt x="57530" y="467088"/>
                    <a:pt x="56160" y="464348"/>
                    <a:pt x="56160" y="461609"/>
                  </a:cubicBezTo>
                  <a:cubicBezTo>
                    <a:pt x="57530" y="456130"/>
                    <a:pt x="58900" y="450651"/>
                    <a:pt x="58900" y="445172"/>
                  </a:cubicBezTo>
                  <a:cubicBezTo>
                    <a:pt x="60270" y="430105"/>
                    <a:pt x="65749" y="415037"/>
                    <a:pt x="64379" y="401340"/>
                  </a:cubicBezTo>
                  <a:cubicBezTo>
                    <a:pt x="65749" y="393121"/>
                    <a:pt x="65749" y="384903"/>
                    <a:pt x="67118" y="376684"/>
                  </a:cubicBezTo>
                  <a:cubicBezTo>
                    <a:pt x="68488" y="369835"/>
                    <a:pt x="68488" y="357507"/>
                    <a:pt x="68488" y="354768"/>
                  </a:cubicBezTo>
                  <a:cubicBezTo>
                    <a:pt x="68488" y="350659"/>
                    <a:pt x="83556" y="319154"/>
                    <a:pt x="91774" y="301347"/>
                  </a:cubicBezTo>
                  <a:cubicBezTo>
                    <a:pt x="97253" y="289019"/>
                    <a:pt x="98623" y="278061"/>
                    <a:pt x="109581" y="268473"/>
                  </a:cubicBezTo>
                  <a:cubicBezTo>
                    <a:pt x="113690" y="262994"/>
                    <a:pt x="124648" y="267103"/>
                    <a:pt x="132867" y="265734"/>
                  </a:cubicBezTo>
                  <a:cubicBezTo>
                    <a:pt x="142455" y="264364"/>
                    <a:pt x="153413" y="258885"/>
                    <a:pt x="161632" y="256145"/>
                  </a:cubicBezTo>
                  <a:cubicBezTo>
                    <a:pt x="163002" y="252036"/>
                    <a:pt x="164371" y="246557"/>
                    <a:pt x="164371" y="242448"/>
                  </a:cubicBezTo>
                  <a:cubicBezTo>
                    <a:pt x="164371" y="239708"/>
                    <a:pt x="154783" y="226011"/>
                    <a:pt x="154783" y="223271"/>
                  </a:cubicBezTo>
                  <a:cubicBezTo>
                    <a:pt x="154783" y="219162"/>
                    <a:pt x="158892" y="216422"/>
                    <a:pt x="160262" y="212313"/>
                  </a:cubicBezTo>
                  <a:lnTo>
                    <a:pt x="160262" y="208204"/>
                  </a:lnTo>
                  <a:cubicBezTo>
                    <a:pt x="164371" y="184918"/>
                    <a:pt x="175329" y="184918"/>
                    <a:pt x="187657" y="184918"/>
                  </a:cubicBezTo>
                  <a:close/>
                  <a:moveTo>
                    <a:pt x="657484" y="150674"/>
                  </a:moveTo>
                  <a:cubicBezTo>
                    <a:pt x="668442" y="150674"/>
                    <a:pt x="679400" y="152043"/>
                    <a:pt x="686249" y="168481"/>
                  </a:cubicBezTo>
                  <a:cubicBezTo>
                    <a:pt x="690359" y="175329"/>
                    <a:pt x="687619" y="184918"/>
                    <a:pt x="690359" y="193136"/>
                  </a:cubicBezTo>
                  <a:cubicBezTo>
                    <a:pt x="690359" y="195876"/>
                    <a:pt x="698577" y="195876"/>
                    <a:pt x="698577" y="198615"/>
                  </a:cubicBezTo>
                  <a:cubicBezTo>
                    <a:pt x="698577" y="201355"/>
                    <a:pt x="687619" y="215052"/>
                    <a:pt x="686249" y="217792"/>
                  </a:cubicBezTo>
                  <a:cubicBezTo>
                    <a:pt x="682140" y="223271"/>
                    <a:pt x="679400" y="234229"/>
                    <a:pt x="679400" y="238338"/>
                  </a:cubicBezTo>
                  <a:cubicBezTo>
                    <a:pt x="679400" y="241078"/>
                    <a:pt x="702687" y="257515"/>
                    <a:pt x="717754" y="264364"/>
                  </a:cubicBezTo>
                  <a:cubicBezTo>
                    <a:pt x="739670" y="276692"/>
                    <a:pt x="756107" y="286280"/>
                    <a:pt x="756107" y="306826"/>
                  </a:cubicBezTo>
                  <a:cubicBezTo>
                    <a:pt x="756107" y="309566"/>
                    <a:pt x="747888" y="335591"/>
                    <a:pt x="747888" y="339700"/>
                  </a:cubicBezTo>
                  <a:cubicBezTo>
                    <a:pt x="747888" y="352028"/>
                    <a:pt x="756107" y="358877"/>
                    <a:pt x="756107" y="369835"/>
                  </a:cubicBezTo>
                  <a:cubicBezTo>
                    <a:pt x="756107" y="373945"/>
                    <a:pt x="751998" y="386272"/>
                    <a:pt x="751998" y="390382"/>
                  </a:cubicBezTo>
                  <a:cubicBezTo>
                    <a:pt x="751998" y="393121"/>
                    <a:pt x="756107" y="416407"/>
                    <a:pt x="756107" y="420516"/>
                  </a:cubicBezTo>
                  <a:cubicBezTo>
                    <a:pt x="756107" y="423256"/>
                    <a:pt x="742410" y="439693"/>
                    <a:pt x="738300" y="447912"/>
                  </a:cubicBezTo>
                  <a:cubicBezTo>
                    <a:pt x="727342" y="449281"/>
                    <a:pt x="710905" y="428735"/>
                    <a:pt x="699947" y="421886"/>
                  </a:cubicBezTo>
                  <a:cubicBezTo>
                    <a:pt x="698577" y="435584"/>
                    <a:pt x="694468" y="460240"/>
                    <a:pt x="694468" y="462979"/>
                  </a:cubicBezTo>
                  <a:cubicBezTo>
                    <a:pt x="694468" y="467088"/>
                    <a:pt x="709535" y="531467"/>
                    <a:pt x="715014" y="564341"/>
                  </a:cubicBezTo>
                  <a:cubicBezTo>
                    <a:pt x="717754" y="567081"/>
                    <a:pt x="720493" y="560232"/>
                    <a:pt x="723233" y="571190"/>
                  </a:cubicBezTo>
                  <a:cubicBezTo>
                    <a:pt x="720493" y="572560"/>
                    <a:pt x="717754" y="572560"/>
                    <a:pt x="715014" y="575299"/>
                  </a:cubicBezTo>
                  <a:lnTo>
                    <a:pt x="715014" y="615022"/>
                  </a:lnTo>
                  <a:cubicBezTo>
                    <a:pt x="713645" y="623241"/>
                    <a:pt x="712275" y="631459"/>
                    <a:pt x="710905" y="643787"/>
                  </a:cubicBezTo>
                  <a:cubicBezTo>
                    <a:pt x="713645" y="645157"/>
                    <a:pt x="716384" y="645157"/>
                    <a:pt x="719123" y="643787"/>
                  </a:cubicBezTo>
                  <a:cubicBezTo>
                    <a:pt x="724603" y="650636"/>
                    <a:pt x="731451" y="650636"/>
                    <a:pt x="731451" y="658855"/>
                  </a:cubicBezTo>
                  <a:cubicBezTo>
                    <a:pt x="731451" y="662964"/>
                    <a:pt x="730082" y="661594"/>
                    <a:pt x="728712" y="662964"/>
                  </a:cubicBezTo>
                  <a:cubicBezTo>
                    <a:pt x="730082" y="664334"/>
                    <a:pt x="732821" y="665704"/>
                    <a:pt x="734191" y="665704"/>
                  </a:cubicBezTo>
                  <a:cubicBezTo>
                    <a:pt x="727342" y="667073"/>
                    <a:pt x="716384" y="672552"/>
                    <a:pt x="712275" y="672552"/>
                  </a:cubicBezTo>
                  <a:cubicBezTo>
                    <a:pt x="709535" y="672552"/>
                    <a:pt x="705426" y="669812"/>
                    <a:pt x="701317" y="667073"/>
                  </a:cubicBezTo>
                  <a:cubicBezTo>
                    <a:pt x="701317" y="667073"/>
                    <a:pt x="699947" y="665704"/>
                    <a:pt x="699947" y="669812"/>
                  </a:cubicBezTo>
                  <a:cubicBezTo>
                    <a:pt x="699947" y="672552"/>
                    <a:pt x="704056" y="675292"/>
                    <a:pt x="704056" y="678031"/>
                  </a:cubicBezTo>
                  <a:cubicBezTo>
                    <a:pt x="704056" y="682141"/>
                    <a:pt x="699947" y="683510"/>
                    <a:pt x="695838" y="687620"/>
                  </a:cubicBezTo>
                  <a:cubicBezTo>
                    <a:pt x="695838" y="688989"/>
                    <a:pt x="697207" y="690359"/>
                    <a:pt x="698577" y="690359"/>
                  </a:cubicBezTo>
                  <a:cubicBezTo>
                    <a:pt x="688989" y="715015"/>
                    <a:pt x="699947" y="739670"/>
                    <a:pt x="691728" y="764326"/>
                  </a:cubicBezTo>
                  <a:cubicBezTo>
                    <a:pt x="679400" y="801310"/>
                    <a:pt x="660224" y="828705"/>
                    <a:pt x="660224" y="861579"/>
                  </a:cubicBezTo>
                  <a:cubicBezTo>
                    <a:pt x="660224" y="865688"/>
                    <a:pt x="658854" y="879386"/>
                    <a:pt x="661594" y="887604"/>
                  </a:cubicBezTo>
                  <a:cubicBezTo>
                    <a:pt x="665703" y="898563"/>
                    <a:pt x="675291" y="902672"/>
                    <a:pt x="675291" y="908151"/>
                  </a:cubicBezTo>
                  <a:cubicBezTo>
                    <a:pt x="675291" y="916369"/>
                    <a:pt x="653375" y="920479"/>
                    <a:pt x="650635" y="920479"/>
                  </a:cubicBezTo>
                  <a:cubicBezTo>
                    <a:pt x="643787" y="920479"/>
                    <a:pt x="621871" y="915000"/>
                    <a:pt x="627350" y="904041"/>
                  </a:cubicBezTo>
                  <a:cubicBezTo>
                    <a:pt x="627350" y="899932"/>
                    <a:pt x="628719" y="895823"/>
                    <a:pt x="628719" y="891714"/>
                  </a:cubicBezTo>
                  <a:cubicBezTo>
                    <a:pt x="628719" y="884865"/>
                    <a:pt x="624610" y="886235"/>
                    <a:pt x="623240" y="882125"/>
                  </a:cubicBezTo>
                  <a:cubicBezTo>
                    <a:pt x="621871" y="879386"/>
                    <a:pt x="623240" y="878016"/>
                    <a:pt x="623240" y="873907"/>
                  </a:cubicBezTo>
                  <a:cubicBezTo>
                    <a:pt x="623240" y="860209"/>
                    <a:pt x="624610" y="865688"/>
                    <a:pt x="634199" y="849251"/>
                  </a:cubicBezTo>
                  <a:cubicBezTo>
                    <a:pt x="638308" y="842403"/>
                    <a:pt x="641047" y="834184"/>
                    <a:pt x="642417" y="825965"/>
                  </a:cubicBezTo>
                  <a:lnTo>
                    <a:pt x="642417" y="816377"/>
                  </a:lnTo>
                  <a:cubicBezTo>
                    <a:pt x="643787" y="799940"/>
                    <a:pt x="645157" y="782133"/>
                    <a:pt x="647896" y="765696"/>
                  </a:cubicBezTo>
                  <a:lnTo>
                    <a:pt x="647896" y="756107"/>
                  </a:lnTo>
                  <a:cubicBezTo>
                    <a:pt x="639677" y="756107"/>
                    <a:pt x="632829" y="754738"/>
                    <a:pt x="632829" y="746519"/>
                  </a:cubicBezTo>
                  <a:cubicBezTo>
                    <a:pt x="632829" y="743780"/>
                    <a:pt x="634199" y="730082"/>
                    <a:pt x="636938" y="721864"/>
                  </a:cubicBezTo>
                  <a:cubicBezTo>
                    <a:pt x="636938" y="721864"/>
                    <a:pt x="636938" y="720494"/>
                    <a:pt x="634199" y="720494"/>
                  </a:cubicBezTo>
                  <a:cubicBezTo>
                    <a:pt x="630089" y="720494"/>
                    <a:pt x="627350" y="723233"/>
                    <a:pt x="624610" y="723233"/>
                  </a:cubicBezTo>
                  <a:cubicBezTo>
                    <a:pt x="609543" y="723233"/>
                    <a:pt x="605434" y="691729"/>
                    <a:pt x="590366" y="688989"/>
                  </a:cubicBezTo>
                  <a:lnTo>
                    <a:pt x="593106" y="686250"/>
                  </a:lnTo>
                  <a:cubicBezTo>
                    <a:pt x="588996" y="682141"/>
                    <a:pt x="582148" y="680771"/>
                    <a:pt x="578038" y="678031"/>
                  </a:cubicBezTo>
                  <a:cubicBezTo>
                    <a:pt x="567080" y="672552"/>
                    <a:pt x="556122" y="657485"/>
                    <a:pt x="556122" y="657485"/>
                  </a:cubicBezTo>
                  <a:cubicBezTo>
                    <a:pt x="552013" y="657485"/>
                    <a:pt x="552013" y="658855"/>
                    <a:pt x="552013" y="660224"/>
                  </a:cubicBezTo>
                  <a:cubicBezTo>
                    <a:pt x="552013" y="660224"/>
                    <a:pt x="550643" y="660224"/>
                    <a:pt x="549273" y="658855"/>
                  </a:cubicBezTo>
                  <a:lnTo>
                    <a:pt x="552013" y="656115"/>
                  </a:lnTo>
                  <a:cubicBezTo>
                    <a:pt x="553383" y="657485"/>
                    <a:pt x="554753" y="657485"/>
                    <a:pt x="557492" y="657485"/>
                  </a:cubicBezTo>
                  <a:lnTo>
                    <a:pt x="557492" y="647897"/>
                  </a:lnTo>
                  <a:cubicBezTo>
                    <a:pt x="550643" y="634199"/>
                    <a:pt x="554753" y="612283"/>
                    <a:pt x="539685" y="604064"/>
                  </a:cubicBezTo>
                  <a:cubicBezTo>
                    <a:pt x="543794" y="599955"/>
                    <a:pt x="543794" y="594476"/>
                    <a:pt x="543794" y="590367"/>
                  </a:cubicBezTo>
                  <a:cubicBezTo>
                    <a:pt x="543794" y="587627"/>
                    <a:pt x="542425" y="588997"/>
                    <a:pt x="542425" y="587627"/>
                  </a:cubicBezTo>
                  <a:cubicBezTo>
                    <a:pt x="543794" y="583518"/>
                    <a:pt x="543794" y="578039"/>
                    <a:pt x="538315" y="576669"/>
                  </a:cubicBezTo>
                  <a:lnTo>
                    <a:pt x="538315" y="573929"/>
                  </a:lnTo>
                  <a:cubicBezTo>
                    <a:pt x="539685" y="572560"/>
                    <a:pt x="541055" y="573929"/>
                    <a:pt x="543794" y="571190"/>
                  </a:cubicBezTo>
                  <a:cubicBezTo>
                    <a:pt x="545164" y="569820"/>
                    <a:pt x="543794" y="567081"/>
                    <a:pt x="543794" y="565711"/>
                  </a:cubicBezTo>
                  <a:cubicBezTo>
                    <a:pt x="545164" y="560232"/>
                    <a:pt x="546534" y="554753"/>
                    <a:pt x="546534" y="549274"/>
                  </a:cubicBezTo>
                  <a:cubicBezTo>
                    <a:pt x="546534" y="545164"/>
                    <a:pt x="547904" y="541055"/>
                    <a:pt x="547904" y="536946"/>
                  </a:cubicBezTo>
                  <a:cubicBezTo>
                    <a:pt x="547904" y="534206"/>
                    <a:pt x="547904" y="530097"/>
                    <a:pt x="549273" y="525988"/>
                  </a:cubicBezTo>
                  <a:lnTo>
                    <a:pt x="549273" y="497223"/>
                  </a:lnTo>
                  <a:cubicBezTo>
                    <a:pt x="549273" y="493114"/>
                    <a:pt x="550643" y="491744"/>
                    <a:pt x="550643" y="489004"/>
                  </a:cubicBezTo>
                  <a:cubicBezTo>
                    <a:pt x="547904" y="476676"/>
                    <a:pt x="562971" y="457500"/>
                    <a:pt x="564341" y="446542"/>
                  </a:cubicBezTo>
                  <a:lnTo>
                    <a:pt x="553383" y="376684"/>
                  </a:lnTo>
                  <a:lnTo>
                    <a:pt x="553383" y="323264"/>
                  </a:lnTo>
                  <a:cubicBezTo>
                    <a:pt x="543794" y="331482"/>
                    <a:pt x="534206" y="338331"/>
                    <a:pt x="524618" y="345180"/>
                  </a:cubicBezTo>
                  <a:cubicBezTo>
                    <a:pt x="517769" y="350659"/>
                    <a:pt x="505441" y="352028"/>
                    <a:pt x="501332" y="360247"/>
                  </a:cubicBezTo>
                  <a:cubicBezTo>
                    <a:pt x="494483" y="369835"/>
                    <a:pt x="493113" y="384903"/>
                    <a:pt x="490374" y="397230"/>
                  </a:cubicBezTo>
                  <a:cubicBezTo>
                    <a:pt x="484895" y="415037"/>
                    <a:pt x="482155" y="453391"/>
                    <a:pt x="482155" y="456130"/>
                  </a:cubicBezTo>
                  <a:cubicBezTo>
                    <a:pt x="482155" y="472567"/>
                    <a:pt x="504071" y="509551"/>
                    <a:pt x="509550" y="520509"/>
                  </a:cubicBezTo>
                  <a:lnTo>
                    <a:pt x="509550" y="525988"/>
                  </a:lnTo>
                  <a:cubicBezTo>
                    <a:pt x="502702" y="521879"/>
                    <a:pt x="495853" y="510921"/>
                    <a:pt x="491743" y="510921"/>
                  </a:cubicBezTo>
                  <a:cubicBezTo>
                    <a:pt x="489004" y="510921"/>
                    <a:pt x="487635" y="512290"/>
                    <a:pt x="487635" y="516400"/>
                  </a:cubicBezTo>
                  <a:lnTo>
                    <a:pt x="487635" y="519139"/>
                  </a:lnTo>
                  <a:cubicBezTo>
                    <a:pt x="489004" y="520509"/>
                    <a:pt x="489004" y="523248"/>
                    <a:pt x="489004" y="536946"/>
                  </a:cubicBezTo>
                  <a:cubicBezTo>
                    <a:pt x="489004" y="545164"/>
                    <a:pt x="490374" y="547904"/>
                    <a:pt x="487635" y="553383"/>
                  </a:cubicBezTo>
                  <a:lnTo>
                    <a:pt x="484895" y="554753"/>
                  </a:lnTo>
                  <a:cubicBezTo>
                    <a:pt x="484895" y="543795"/>
                    <a:pt x="484895" y="532837"/>
                    <a:pt x="479416" y="521879"/>
                  </a:cubicBezTo>
                  <a:cubicBezTo>
                    <a:pt x="467088" y="528728"/>
                    <a:pt x="473937" y="543795"/>
                    <a:pt x="465718" y="556123"/>
                  </a:cubicBezTo>
                  <a:lnTo>
                    <a:pt x="465718" y="524618"/>
                  </a:lnTo>
                  <a:cubicBezTo>
                    <a:pt x="457500" y="527358"/>
                    <a:pt x="460239" y="538316"/>
                    <a:pt x="450651" y="546534"/>
                  </a:cubicBezTo>
                  <a:lnTo>
                    <a:pt x="450651" y="541055"/>
                  </a:lnTo>
                  <a:cubicBezTo>
                    <a:pt x="453390" y="534206"/>
                    <a:pt x="456130" y="527358"/>
                    <a:pt x="460239" y="520509"/>
                  </a:cubicBezTo>
                  <a:lnTo>
                    <a:pt x="460239" y="510921"/>
                  </a:lnTo>
                  <a:cubicBezTo>
                    <a:pt x="458870" y="510921"/>
                    <a:pt x="458870" y="509551"/>
                    <a:pt x="456130" y="509551"/>
                  </a:cubicBezTo>
                  <a:cubicBezTo>
                    <a:pt x="452020" y="509551"/>
                    <a:pt x="443802" y="517769"/>
                    <a:pt x="436953" y="520509"/>
                  </a:cubicBezTo>
                  <a:cubicBezTo>
                    <a:pt x="443802" y="506811"/>
                    <a:pt x="461609" y="497223"/>
                    <a:pt x="460239" y="486265"/>
                  </a:cubicBezTo>
                  <a:lnTo>
                    <a:pt x="460239" y="478046"/>
                  </a:lnTo>
                  <a:cubicBezTo>
                    <a:pt x="460239" y="469828"/>
                    <a:pt x="458870" y="464348"/>
                    <a:pt x="452020" y="461609"/>
                  </a:cubicBezTo>
                  <a:cubicBezTo>
                    <a:pt x="452020" y="460240"/>
                    <a:pt x="453390" y="457500"/>
                    <a:pt x="453390" y="456130"/>
                  </a:cubicBezTo>
                  <a:cubicBezTo>
                    <a:pt x="454760" y="456130"/>
                    <a:pt x="457500" y="457500"/>
                    <a:pt x="460239" y="457500"/>
                  </a:cubicBezTo>
                  <a:lnTo>
                    <a:pt x="460239" y="364356"/>
                  </a:lnTo>
                  <a:cubicBezTo>
                    <a:pt x="461609" y="354768"/>
                    <a:pt x="462979" y="343810"/>
                    <a:pt x="467088" y="335591"/>
                  </a:cubicBezTo>
                  <a:cubicBezTo>
                    <a:pt x="469827" y="330112"/>
                    <a:pt x="475307" y="330112"/>
                    <a:pt x="479416" y="327373"/>
                  </a:cubicBezTo>
                  <a:cubicBezTo>
                    <a:pt x="498592" y="308196"/>
                    <a:pt x="517769" y="287650"/>
                    <a:pt x="535576" y="268473"/>
                  </a:cubicBezTo>
                  <a:cubicBezTo>
                    <a:pt x="539685" y="262994"/>
                    <a:pt x="543794" y="254776"/>
                    <a:pt x="550643" y="250666"/>
                  </a:cubicBezTo>
                  <a:cubicBezTo>
                    <a:pt x="556122" y="245187"/>
                    <a:pt x="564341" y="247927"/>
                    <a:pt x="571189" y="245187"/>
                  </a:cubicBezTo>
                  <a:cubicBezTo>
                    <a:pt x="586257" y="241078"/>
                    <a:pt x="601324" y="236969"/>
                    <a:pt x="616392" y="234229"/>
                  </a:cubicBezTo>
                  <a:cubicBezTo>
                    <a:pt x="627350" y="232859"/>
                    <a:pt x="625980" y="227380"/>
                    <a:pt x="625980" y="221901"/>
                  </a:cubicBezTo>
                  <a:cubicBezTo>
                    <a:pt x="625980" y="219162"/>
                    <a:pt x="619131" y="202724"/>
                    <a:pt x="619131" y="199985"/>
                  </a:cubicBezTo>
                  <a:cubicBezTo>
                    <a:pt x="619131" y="195876"/>
                    <a:pt x="621871" y="187657"/>
                    <a:pt x="621871" y="182178"/>
                  </a:cubicBezTo>
                  <a:cubicBezTo>
                    <a:pt x="616392" y="161632"/>
                    <a:pt x="642417" y="150674"/>
                    <a:pt x="657484" y="150674"/>
                  </a:cubicBezTo>
                  <a:close/>
                  <a:moveTo>
                    <a:pt x="1160186" y="0"/>
                  </a:moveTo>
                  <a:cubicBezTo>
                    <a:pt x="1171144" y="0"/>
                    <a:pt x="1179362" y="4109"/>
                    <a:pt x="1190320" y="8219"/>
                  </a:cubicBezTo>
                  <a:cubicBezTo>
                    <a:pt x="1214976" y="19177"/>
                    <a:pt x="1217716" y="47942"/>
                    <a:pt x="1217716" y="63009"/>
                  </a:cubicBezTo>
                  <a:cubicBezTo>
                    <a:pt x="1217716" y="86295"/>
                    <a:pt x="1214976" y="97253"/>
                    <a:pt x="1197169" y="123278"/>
                  </a:cubicBezTo>
                  <a:cubicBezTo>
                    <a:pt x="1208127" y="130127"/>
                    <a:pt x="1223195" y="143825"/>
                    <a:pt x="1236892" y="146564"/>
                  </a:cubicBezTo>
                  <a:cubicBezTo>
                    <a:pt x="1245111" y="149304"/>
                    <a:pt x="1262918" y="147934"/>
                    <a:pt x="1271136" y="156153"/>
                  </a:cubicBezTo>
                  <a:cubicBezTo>
                    <a:pt x="1275246" y="158892"/>
                    <a:pt x="1277985" y="165741"/>
                    <a:pt x="1277985" y="169850"/>
                  </a:cubicBezTo>
                  <a:cubicBezTo>
                    <a:pt x="1280724" y="182178"/>
                    <a:pt x="1284834" y="204094"/>
                    <a:pt x="1284834" y="206834"/>
                  </a:cubicBezTo>
                  <a:cubicBezTo>
                    <a:pt x="1284834" y="210943"/>
                    <a:pt x="1280724" y="224641"/>
                    <a:pt x="1280724" y="227380"/>
                  </a:cubicBezTo>
                  <a:cubicBezTo>
                    <a:pt x="1280724" y="246557"/>
                    <a:pt x="1288943" y="265734"/>
                    <a:pt x="1297162" y="289019"/>
                  </a:cubicBezTo>
                  <a:cubicBezTo>
                    <a:pt x="1306750" y="312305"/>
                    <a:pt x="1304011" y="339700"/>
                    <a:pt x="1310859" y="364356"/>
                  </a:cubicBezTo>
                  <a:cubicBezTo>
                    <a:pt x="1319078" y="398600"/>
                    <a:pt x="1327296" y="436953"/>
                    <a:pt x="1345103" y="473937"/>
                  </a:cubicBezTo>
                  <a:cubicBezTo>
                    <a:pt x="1347843" y="478046"/>
                    <a:pt x="1349212" y="486265"/>
                    <a:pt x="1349212" y="491744"/>
                  </a:cubicBezTo>
                  <a:cubicBezTo>
                    <a:pt x="1350582" y="493114"/>
                    <a:pt x="1353322" y="491744"/>
                    <a:pt x="1356061" y="491744"/>
                  </a:cubicBezTo>
                  <a:cubicBezTo>
                    <a:pt x="1354692" y="494483"/>
                    <a:pt x="1350582" y="493114"/>
                    <a:pt x="1350582" y="497223"/>
                  </a:cubicBezTo>
                  <a:cubicBezTo>
                    <a:pt x="1350582" y="499963"/>
                    <a:pt x="1353322" y="510921"/>
                    <a:pt x="1353322" y="513660"/>
                  </a:cubicBezTo>
                  <a:cubicBezTo>
                    <a:pt x="1353322" y="517769"/>
                    <a:pt x="1346473" y="523248"/>
                    <a:pt x="1342364" y="525988"/>
                  </a:cubicBezTo>
                  <a:cubicBezTo>
                    <a:pt x="1338254" y="513660"/>
                    <a:pt x="1338254" y="501332"/>
                    <a:pt x="1325927" y="489004"/>
                  </a:cubicBezTo>
                  <a:cubicBezTo>
                    <a:pt x="1325927" y="494483"/>
                    <a:pt x="1324557" y="499963"/>
                    <a:pt x="1324557" y="505441"/>
                  </a:cubicBezTo>
                  <a:lnTo>
                    <a:pt x="1321817" y="508181"/>
                  </a:lnTo>
                  <a:cubicBezTo>
                    <a:pt x="1321817" y="508181"/>
                    <a:pt x="1319078" y="509551"/>
                    <a:pt x="1319078" y="505441"/>
                  </a:cubicBezTo>
                  <a:lnTo>
                    <a:pt x="1319078" y="457500"/>
                  </a:lnTo>
                  <a:cubicBezTo>
                    <a:pt x="1305380" y="420516"/>
                    <a:pt x="1280724" y="382163"/>
                    <a:pt x="1258808" y="341070"/>
                  </a:cubicBezTo>
                  <a:cubicBezTo>
                    <a:pt x="1249220" y="323264"/>
                    <a:pt x="1246481" y="302717"/>
                    <a:pt x="1242371" y="282171"/>
                  </a:cubicBezTo>
                  <a:cubicBezTo>
                    <a:pt x="1241001" y="282171"/>
                    <a:pt x="1241001" y="280801"/>
                    <a:pt x="1239632" y="279431"/>
                  </a:cubicBezTo>
                  <a:cubicBezTo>
                    <a:pt x="1236892" y="286280"/>
                    <a:pt x="1235523" y="294499"/>
                    <a:pt x="1232783" y="301347"/>
                  </a:cubicBezTo>
                  <a:cubicBezTo>
                    <a:pt x="1231413" y="305457"/>
                    <a:pt x="1227304" y="309566"/>
                    <a:pt x="1224565" y="315045"/>
                  </a:cubicBezTo>
                  <a:cubicBezTo>
                    <a:pt x="1221825" y="317784"/>
                    <a:pt x="1223195" y="323264"/>
                    <a:pt x="1221825" y="327373"/>
                  </a:cubicBezTo>
                  <a:lnTo>
                    <a:pt x="1220455" y="378054"/>
                  </a:lnTo>
                  <a:cubicBezTo>
                    <a:pt x="1220455" y="393121"/>
                    <a:pt x="1219085" y="409558"/>
                    <a:pt x="1224565" y="425995"/>
                  </a:cubicBezTo>
                  <a:cubicBezTo>
                    <a:pt x="1225934" y="430105"/>
                    <a:pt x="1230043" y="434214"/>
                    <a:pt x="1231413" y="438323"/>
                  </a:cubicBezTo>
                  <a:cubicBezTo>
                    <a:pt x="1236892" y="450651"/>
                    <a:pt x="1243741" y="467088"/>
                    <a:pt x="1245111" y="482156"/>
                  </a:cubicBezTo>
                  <a:cubicBezTo>
                    <a:pt x="1247850" y="482156"/>
                    <a:pt x="1251960" y="482156"/>
                    <a:pt x="1254699" y="484895"/>
                  </a:cubicBezTo>
                  <a:cubicBezTo>
                    <a:pt x="1253329" y="484895"/>
                    <a:pt x="1250590" y="486265"/>
                    <a:pt x="1247850" y="486265"/>
                  </a:cubicBezTo>
                  <a:cubicBezTo>
                    <a:pt x="1246481" y="487635"/>
                    <a:pt x="1246481" y="490374"/>
                    <a:pt x="1246481" y="512290"/>
                  </a:cubicBezTo>
                  <a:cubicBezTo>
                    <a:pt x="1245111" y="538316"/>
                    <a:pt x="1245111" y="565711"/>
                    <a:pt x="1238262" y="591736"/>
                  </a:cubicBezTo>
                  <a:cubicBezTo>
                    <a:pt x="1234153" y="610913"/>
                    <a:pt x="1212237" y="646527"/>
                    <a:pt x="1212237" y="650636"/>
                  </a:cubicBezTo>
                  <a:cubicBezTo>
                    <a:pt x="1212237" y="657485"/>
                    <a:pt x="1219085" y="661594"/>
                    <a:pt x="1219085" y="668443"/>
                  </a:cubicBezTo>
                  <a:cubicBezTo>
                    <a:pt x="1219085" y="675292"/>
                    <a:pt x="1213606" y="669812"/>
                    <a:pt x="1213606" y="678031"/>
                  </a:cubicBezTo>
                  <a:cubicBezTo>
                    <a:pt x="1213606" y="684880"/>
                    <a:pt x="1213606" y="697208"/>
                    <a:pt x="1217716" y="699947"/>
                  </a:cubicBezTo>
                  <a:cubicBezTo>
                    <a:pt x="1220455" y="701317"/>
                    <a:pt x="1223195" y="699947"/>
                    <a:pt x="1225934" y="699947"/>
                  </a:cubicBezTo>
                  <a:cubicBezTo>
                    <a:pt x="1227304" y="704057"/>
                    <a:pt x="1228674" y="709536"/>
                    <a:pt x="1228674" y="712275"/>
                  </a:cubicBezTo>
                  <a:cubicBezTo>
                    <a:pt x="1228674" y="721864"/>
                    <a:pt x="1214976" y="715015"/>
                    <a:pt x="1214976" y="719124"/>
                  </a:cubicBezTo>
                  <a:cubicBezTo>
                    <a:pt x="1214976" y="731452"/>
                    <a:pt x="1214976" y="750628"/>
                    <a:pt x="1221825" y="757477"/>
                  </a:cubicBezTo>
                  <a:cubicBezTo>
                    <a:pt x="1221825" y="758847"/>
                    <a:pt x="1219085" y="758847"/>
                    <a:pt x="1217716" y="760217"/>
                  </a:cubicBezTo>
                  <a:lnTo>
                    <a:pt x="1217716" y="809528"/>
                  </a:lnTo>
                  <a:cubicBezTo>
                    <a:pt x="1216346" y="816377"/>
                    <a:pt x="1214976" y="821856"/>
                    <a:pt x="1210867" y="828705"/>
                  </a:cubicBezTo>
                  <a:cubicBezTo>
                    <a:pt x="1220455" y="823226"/>
                    <a:pt x="1221825" y="835553"/>
                    <a:pt x="1221825" y="839663"/>
                  </a:cubicBezTo>
                  <a:cubicBezTo>
                    <a:pt x="1221825" y="842403"/>
                    <a:pt x="1223195" y="847881"/>
                    <a:pt x="1213606" y="850621"/>
                  </a:cubicBezTo>
                  <a:cubicBezTo>
                    <a:pt x="1210867" y="851991"/>
                    <a:pt x="1206758" y="850621"/>
                    <a:pt x="1204018" y="850621"/>
                  </a:cubicBezTo>
                  <a:cubicBezTo>
                    <a:pt x="1199909" y="864318"/>
                    <a:pt x="1193060" y="888974"/>
                    <a:pt x="1193060" y="893083"/>
                  </a:cubicBezTo>
                  <a:lnTo>
                    <a:pt x="1193060" y="921848"/>
                  </a:lnTo>
                  <a:cubicBezTo>
                    <a:pt x="1191690" y="934176"/>
                    <a:pt x="1187581" y="953353"/>
                    <a:pt x="1187581" y="957462"/>
                  </a:cubicBezTo>
                  <a:cubicBezTo>
                    <a:pt x="1187581" y="960202"/>
                    <a:pt x="1183472" y="962941"/>
                    <a:pt x="1179362" y="962941"/>
                  </a:cubicBezTo>
                  <a:cubicBezTo>
                    <a:pt x="1176623" y="962941"/>
                    <a:pt x="1179362" y="961571"/>
                    <a:pt x="1177993" y="960202"/>
                  </a:cubicBezTo>
                  <a:lnTo>
                    <a:pt x="1171691" y="961462"/>
                  </a:lnTo>
                  <a:lnTo>
                    <a:pt x="1168404" y="958832"/>
                  </a:lnTo>
                  <a:cubicBezTo>
                    <a:pt x="1165665" y="961571"/>
                    <a:pt x="1164295" y="962941"/>
                    <a:pt x="1161555" y="964311"/>
                  </a:cubicBezTo>
                  <a:cubicBezTo>
                    <a:pt x="1162925" y="965681"/>
                    <a:pt x="1164295" y="965681"/>
                    <a:pt x="1164295" y="967051"/>
                  </a:cubicBezTo>
                  <a:cubicBezTo>
                    <a:pt x="1161555" y="964311"/>
                    <a:pt x="1157446" y="961571"/>
                    <a:pt x="1153337" y="961571"/>
                  </a:cubicBezTo>
                  <a:cubicBezTo>
                    <a:pt x="1150597" y="961571"/>
                    <a:pt x="1149228" y="962941"/>
                    <a:pt x="1147858" y="965681"/>
                  </a:cubicBezTo>
                  <a:cubicBezTo>
                    <a:pt x="1149228" y="964311"/>
                    <a:pt x="1143749" y="961571"/>
                    <a:pt x="1142379" y="961571"/>
                  </a:cubicBezTo>
                  <a:cubicBezTo>
                    <a:pt x="1139639" y="961571"/>
                    <a:pt x="1141009" y="962941"/>
                    <a:pt x="1142379" y="964311"/>
                  </a:cubicBezTo>
                  <a:cubicBezTo>
                    <a:pt x="1142379" y="964311"/>
                    <a:pt x="1141009" y="962941"/>
                    <a:pt x="1139639" y="962941"/>
                  </a:cubicBezTo>
                  <a:cubicBezTo>
                    <a:pt x="1139639" y="961571"/>
                    <a:pt x="1141009" y="960202"/>
                    <a:pt x="1139639" y="957462"/>
                  </a:cubicBezTo>
                  <a:cubicBezTo>
                    <a:pt x="1138270" y="958832"/>
                    <a:pt x="1135530" y="960202"/>
                    <a:pt x="1135530" y="962941"/>
                  </a:cubicBezTo>
                  <a:lnTo>
                    <a:pt x="1131421" y="962941"/>
                  </a:lnTo>
                  <a:cubicBezTo>
                    <a:pt x="1131421" y="961571"/>
                    <a:pt x="1134160" y="961571"/>
                    <a:pt x="1134160" y="958832"/>
                  </a:cubicBezTo>
                  <a:cubicBezTo>
                    <a:pt x="1134160" y="954723"/>
                    <a:pt x="1131421" y="960202"/>
                    <a:pt x="1131421" y="957462"/>
                  </a:cubicBezTo>
                  <a:cubicBezTo>
                    <a:pt x="1131421" y="953353"/>
                    <a:pt x="1142379" y="945134"/>
                    <a:pt x="1145118" y="939655"/>
                  </a:cubicBezTo>
                  <a:cubicBezTo>
                    <a:pt x="1150597" y="928697"/>
                    <a:pt x="1153337" y="916369"/>
                    <a:pt x="1157446" y="904041"/>
                  </a:cubicBezTo>
                  <a:lnTo>
                    <a:pt x="1157446" y="832814"/>
                  </a:lnTo>
                  <a:cubicBezTo>
                    <a:pt x="1156077" y="828705"/>
                    <a:pt x="1151967" y="817747"/>
                    <a:pt x="1151967" y="815007"/>
                  </a:cubicBezTo>
                  <a:lnTo>
                    <a:pt x="1151967" y="786242"/>
                  </a:lnTo>
                  <a:cubicBezTo>
                    <a:pt x="1151967" y="773915"/>
                    <a:pt x="1154707" y="773915"/>
                    <a:pt x="1154707" y="749259"/>
                  </a:cubicBezTo>
                  <a:cubicBezTo>
                    <a:pt x="1149228" y="751998"/>
                    <a:pt x="1136900" y="756107"/>
                    <a:pt x="1132791" y="756107"/>
                  </a:cubicBezTo>
                  <a:cubicBezTo>
                    <a:pt x="1130051" y="756107"/>
                    <a:pt x="1123202" y="753368"/>
                    <a:pt x="1120463" y="753368"/>
                  </a:cubicBezTo>
                  <a:cubicBezTo>
                    <a:pt x="1116354" y="753368"/>
                    <a:pt x="1113614" y="757477"/>
                    <a:pt x="1110874" y="757477"/>
                  </a:cubicBezTo>
                  <a:cubicBezTo>
                    <a:pt x="1106765" y="757477"/>
                    <a:pt x="1101286" y="756107"/>
                    <a:pt x="1095807" y="754738"/>
                  </a:cubicBezTo>
                  <a:lnTo>
                    <a:pt x="1094437" y="756107"/>
                  </a:lnTo>
                  <a:lnTo>
                    <a:pt x="1094437" y="750628"/>
                  </a:lnTo>
                  <a:cubicBezTo>
                    <a:pt x="1097177" y="749259"/>
                    <a:pt x="1099916" y="746519"/>
                    <a:pt x="1102656" y="743780"/>
                  </a:cubicBezTo>
                  <a:cubicBezTo>
                    <a:pt x="1101286" y="741040"/>
                    <a:pt x="1099916" y="738300"/>
                    <a:pt x="1097177" y="738300"/>
                  </a:cubicBezTo>
                  <a:cubicBezTo>
                    <a:pt x="1093067" y="738300"/>
                    <a:pt x="1082109" y="745150"/>
                    <a:pt x="1082109" y="749259"/>
                  </a:cubicBezTo>
                  <a:cubicBezTo>
                    <a:pt x="1082109" y="751998"/>
                    <a:pt x="1084849" y="751998"/>
                    <a:pt x="1084849" y="754738"/>
                  </a:cubicBezTo>
                  <a:cubicBezTo>
                    <a:pt x="1083479" y="754738"/>
                    <a:pt x="1083479" y="756107"/>
                    <a:pt x="1079370" y="756107"/>
                  </a:cubicBezTo>
                  <a:cubicBezTo>
                    <a:pt x="1076631" y="756107"/>
                    <a:pt x="1078000" y="751998"/>
                    <a:pt x="1076631" y="750628"/>
                  </a:cubicBezTo>
                  <a:cubicBezTo>
                    <a:pt x="1051975" y="762956"/>
                    <a:pt x="1045126" y="721864"/>
                    <a:pt x="1024580" y="725973"/>
                  </a:cubicBezTo>
                  <a:cubicBezTo>
                    <a:pt x="1024580" y="724603"/>
                    <a:pt x="1027319" y="724603"/>
                    <a:pt x="1030059" y="723233"/>
                  </a:cubicBezTo>
                  <a:cubicBezTo>
                    <a:pt x="1030059" y="721864"/>
                    <a:pt x="1027319" y="721864"/>
                    <a:pt x="1027319" y="717754"/>
                  </a:cubicBezTo>
                  <a:cubicBezTo>
                    <a:pt x="1027319" y="708166"/>
                    <a:pt x="1039647" y="705427"/>
                    <a:pt x="1039647" y="699947"/>
                  </a:cubicBezTo>
                  <a:cubicBezTo>
                    <a:pt x="1039647" y="695838"/>
                    <a:pt x="1031428" y="649266"/>
                    <a:pt x="1027319" y="623241"/>
                  </a:cubicBezTo>
                  <a:cubicBezTo>
                    <a:pt x="1028689" y="597216"/>
                    <a:pt x="1027319" y="595846"/>
                    <a:pt x="1027319" y="594476"/>
                  </a:cubicBezTo>
                  <a:cubicBezTo>
                    <a:pt x="1028689" y="587627"/>
                    <a:pt x="1030059" y="578039"/>
                    <a:pt x="1030059" y="573929"/>
                  </a:cubicBezTo>
                  <a:cubicBezTo>
                    <a:pt x="1030059" y="571190"/>
                    <a:pt x="1030059" y="568451"/>
                    <a:pt x="1028689" y="565711"/>
                  </a:cubicBezTo>
                  <a:cubicBezTo>
                    <a:pt x="1028689" y="565711"/>
                    <a:pt x="1027319" y="567081"/>
                    <a:pt x="1027319" y="564341"/>
                  </a:cubicBezTo>
                  <a:cubicBezTo>
                    <a:pt x="1027319" y="560232"/>
                    <a:pt x="1030059" y="562971"/>
                    <a:pt x="1030059" y="560232"/>
                  </a:cubicBezTo>
                  <a:lnTo>
                    <a:pt x="1028689" y="423256"/>
                  </a:lnTo>
                  <a:cubicBezTo>
                    <a:pt x="1030059" y="420516"/>
                    <a:pt x="1030059" y="417777"/>
                    <a:pt x="1030059" y="415037"/>
                  </a:cubicBezTo>
                  <a:cubicBezTo>
                    <a:pt x="1032798" y="406819"/>
                    <a:pt x="1039647" y="394491"/>
                    <a:pt x="1039647" y="390382"/>
                  </a:cubicBezTo>
                  <a:cubicBezTo>
                    <a:pt x="1039647" y="387642"/>
                    <a:pt x="1031428" y="380793"/>
                    <a:pt x="1027319" y="380793"/>
                  </a:cubicBezTo>
                  <a:cubicBezTo>
                    <a:pt x="993075" y="378054"/>
                    <a:pt x="961571" y="364356"/>
                    <a:pt x="961571" y="331482"/>
                  </a:cubicBezTo>
                  <a:cubicBezTo>
                    <a:pt x="961571" y="327373"/>
                    <a:pt x="972529" y="298608"/>
                    <a:pt x="976638" y="282171"/>
                  </a:cubicBezTo>
                  <a:cubicBezTo>
                    <a:pt x="978008" y="267103"/>
                    <a:pt x="984857" y="243817"/>
                    <a:pt x="995815" y="231489"/>
                  </a:cubicBezTo>
                  <a:cubicBezTo>
                    <a:pt x="1005403" y="217792"/>
                    <a:pt x="1012252" y="202724"/>
                    <a:pt x="1012252" y="193136"/>
                  </a:cubicBezTo>
                  <a:cubicBezTo>
                    <a:pt x="1012252" y="180808"/>
                    <a:pt x="1021840" y="160262"/>
                    <a:pt x="1039647" y="152043"/>
                  </a:cubicBezTo>
                  <a:cubicBezTo>
                    <a:pt x="1047866" y="147934"/>
                    <a:pt x="1058824" y="145195"/>
                    <a:pt x="1068412" y="139716"/>
                  </a:cubicBezTo>
                  <a:cubicBezTo>
                    <a:pt x="1071151" y="138346"/>
                    <a:pt x="1073891" y="132867"/>
                    <a:pt x="1078000" y="131497"/>
                  </a:cubicBezTo>
                  <a:cubicBezTo>
                    <a:pt x="1090328" y="124648"/>
                    <a:pt x="1119093" y="119169"/>
                    <a:pt x="1119093" y="116430"/>
                  </a:cubicBezTo>
                  <a:cubicBezTo>
                    <a:pt x="1119093" y="112320"/>
                    <a:pt x="1110874" y="79446"/>
                    <a:pt x="1110874" y="76707"/>
                  </a:cubicBezTo>
                  <a:cubicBezTo>
                    <a:pt x="1110874" y="72597"/>
                    <a:pt x="1113614" y="60270"/>
                    <a:pt x="1113614" y="54790"/>
                  </a:cubicBezTo>
                  <a:cubicBezTo>
                    <a:pt x="1117723" y="23286"/>
                    <a:pt x="1131421" y="0"/>
                    <a:pt x="1160186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73" name="Freeform 8">
              <a:extLst>
                <a:ext uri="{FF2B5EF4-FFF2-40B4-BE49-F238E27FC236}">
                  <a16:creationId xmlns:a16="http://schemas.microsoft.com/office/drawing/2014/main" id="{DAC3B9C0-47F7-0B19-0938-0C5334DE8DA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4726" y="6451596"/>
              <a:ext cx="965908" cy="1242006"/>
            </a:xfrm>
            <a:custGeom>
              <a:avLst/>
              <a:gdLst>
                <a:gd name="T0" fmla="*/ 221 w 475"/>
                <a:gd name="T1" fmla="*/ 63 h 609"/>
                <a:gd name="T2" fmla="*/ 260 w 475"/>
                <a:gd name="T3" fmla="*/ 91 h 609"/>
                <a:gd name="T4" fmla="*/ 260 w 475"/>
                <a:gd name="T5" fmla="*/ 106 h 609"/>
                <a:gd name="T6" fmla="*/ 245 w 475"/>
                <a:gd name="T7" fmla="*/ 125 h 609"/>
                <a:gd name="T8" fmla="*/ 260 w 475"/>
                <a:gd name="T9" fmla="*/ 136 h 609"/>
                <a:gd name="T10" fmla="*/ 362 w 475"/>
                <a:gd name="T11" fmla="*/ 143 h 609"/>
                <a:gd name="T12" fmla="*/ 422 w 475"/>
                <a:gd name="T13" fmla="*/ 105 h 609"/>
                <a:gd name="T14" fmla="*/ 452 w 475"/>
                <a:gd name="T15" fmla="*/ 96 h 609"/>
                <a:gd name="T16" fmla="*/ 452 w 475"/>
                <a:gd name="T17" fmla="*/ 104 h 609"/>
                <a:gd name="T18" fmla="*/ 451 w 475"/>
                <a:gd name="T19" fmla="*/ 118 h 609"/>
                <a:gd name="T20" fmla="*/ 435 w 475"/>
                <a:gd name="T21" fmla="*/ 121 h 609"/>
                <a:gd name="T22" fmla="*/ 423 w 475"/>
                <a:gd name="T23" fmla="*/ 124 h 609"/>
                <a:gd name="T24" fmla="*/ 404 w 475"/>
                <a:gd name="T25" fmla="*/ 144 h 609"/>
                <a:gd name="T26" fmla="*/ 373 w 475"/>
                <a:gd name="T27" fmla="*/ 166 h 609"/>
                <a:gd name="T28" fmla="*/ 343 w 475"/>
                <a:gd name="T29" fmla="*/ 168 h 609"/>
                <a:gd name="T30" fmla="*/ 283 w 475"/>
                <a:gd name="T31" fmla="*/ 170 h 609"/>
                <a:gd name="T32" fmla="*/ 281 w 475"/>
                <a:gd name="T33" fmla="*/ 207 h 609"/>
                <a:gd name="T34" fmla="*/ 280 w 475"/>
                <a:gd name="T35" fmla="*/ 285 h 609"/>
                <a:gd name="T36" fmla="*/ 280 w 475"/>
                <a:gd name="T37" fmla="*/ 337 h 609"/>
                <a:gd name="T38" fmla="*/ 273 w 475"/>
                <a:gd name="T39" fmla="*/ 348 h 609"/>
                <a:gd name="T40" fmla="*/ 256 w 475"/>
                <a:gd name="T41" fmla="*/ 444 h 609"/>
                <a:gd name="T42" fmla="*/ 236 w 475"/>
                <a:gd name="T43" fmla="*/ 430 h 609"/>
                <a:gd name="T44" fmla="*/ 232 w 475"/>
                <a:gd name="T45" fmla="*/ 410 h 609"/>
                <a:gd name="T46" fmla="*/ 227 w 475"/>
                <a:gd name="T47" fmla="*/ 391 h 609"/>
                <a:gd name="T48" fmla="*/ 220 w 475"/>
                <a:gd name="T49" fmla="*/ 415 h 609"/>
                <a:gd name="T50" fmla="*/ 220 w 475"/>
                <a:gd name="T51" fmla="*/ 445 h 609"/>
                <a:gd name="T52" fmla="*/ 220 w 475"/>
                <a:gd name="T53" fmla="*/ 477 h 609"/>
                <a:gd name="T54" fmla="*/ 214 w 475"/>
                <a:gd name="T55" fmla="*/ 556 h 609"/>
                <a:gd name="T56" fmla="*/ 226 w 475"/>
                <a:gd name="T57" fmla="*/ 581 h 609"/>
                <a:gd name="T58" fmla="*/ 228 w 475"/>
                <a:gd name="T59" fmla="*/ 598 h 609"/>
                <a:gd name="T60" fmla="*/ 195 w 475"/>
                <a:gd name="T61" fmla="*/ 602 h 609"/>
                <a:gd name="T62" fmla="*/ 195 w 475"/>
                <a:gd name="T63" fmla="*/ 588 h 609"/>
                <a:gd name="T64" fmla="*/ 194 w 475"/>
                <a:gd name="T65" fmla="*/ 573 h 609"/>
                <a:gd name="T66" fmla="*/ 194 w 475"/>
                <a:gd name="T67" fmla="*/ 561 h 609"/>
                <a:gd name="T68" fmla="*/ 186 w 475"/>
                <a:gd name="T69" fmla="*/ 478 h 609"/>
                <a:gd name="T70" fmla="*/ 191 w 475"/>
                <a:gd name="T71" fmla="*/ 428 h 609"/>
                <a:gd name="T72" fmla="*/ 176 w 475"/>
                <a:gd name="T73" fmla="*/ 347 h 609"/>
                <a:gd name="T74" fmla="*/ 158 w 475"/>
                <a:gd name="T75" fmla="*/ 343 h 609"/>
                <a:gd name="T76" fmla="*/ 160 w 475"/>
                <a:gd name="T77" fmla="*/ 308 h 609"/>
                <a:gd name="T78" fmla="*/ 177 w 475"/>
                <a:gd name="T79" fmla="*/ 280 h 609"/>
                <a:gd name="T80" fmla="*/ 181 w 475"/>
                <a:gd name="T81" fmla="*/ 270 h 609"/>
                <a:gd name="T82" fmla="*/ 170 w 475"/>
                <a:gd name="T83" fmla="*/ 225 h 609"/>
                <a:gd name="T84" fmla="*/ 172 w 475"/>
                <a:gd name="T85" fmla="*/ 180 h 609"/>
                <a:gd name="T86" fmla="*/ 98 w 475"/>
                <a:gd name="T87" fmla="*/ 132 h 609"/>
                <a:gd name="T88" fmla="*/ 81 w 475"/>
                <a:gd name="T89" fmla="*/ 120 h 609"/>
                <a:gd name="T90" fmla="*/ 31 w 475"/>
                <a:gd name="T91" fmla="*/ 57 h 609"/>
                <a:gd name="T92" fmla="*/ 5 w 475"/>
                <a:gd name="T93" fmla="*/ 35 h 609"/>
                <a:gd name="T94" fmla="*/ 7 w 475"/>
                <a:gd name="T95" fmla="*/ 26 h 609"/>
                <a:gd name="T96" fmla="*/ 11 w 475"/>
                <a:gd name="T97" fmla="*/ 20 h 609"/>
                <a:gd name="T98" fmla="*/ 10 w 475"/>
                <a:gd name="T99" fmla="*/ 9 h 609"/>
                <a:gd name="T100" fmla="*/ 47 w 475"/>
                <a:gd name="T101" fmla="*/ 53 h 609"/>
                <a:gd name="T102" fmla="*/ 102 w 475"/>
                <a:gd name="T103" fmla="*/ 109 h 609"/>
                <a:gd name="T104" fmla="*/ 191 w 475"/>
                <a:gd name="T105" fmla="*/ 135 h 609"/>
                <a:gd name="T106" fmla="*/ 207 w 475"/>
                <a:gd name="T107" fmla="*/ 119 h 609"/>
                <a:gd name="T108" fmla="*/ 201 w 475"/>
                <a:gd name="T109" fmla="*/ 105 h 609"/>
                <a:gd name="T110" fmla="*/ 205 w 475"/>
                <a:gd name="T111" fmla="*/ 93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75" h="609">
                  <a:moveTo>
                    <a:pt x="206" y="91"/>
                  </a:moveTo>
                  <a:cubicBezTo>
                    <a:pt x="206" y="91"/>
                    <a:pt x="210" y="68"/>
                    <a:pt x="221" y="63"/>
                  </a:cubicBezTo>
                  <a:cubicBezTo>
                    <a:pt x="221" y="63"/>
                    <a:pt x="239" y="50"/>
                    <a:pt x="254" y="70"/>
                  </a:cubicBezTo>
                  <a:cubicBezTo>
                    <a:pt x="254" y="70"/>
                    <a:pt x="262" y="78"/>
                    <a:pt x="260" y="91"/>
                  </a:cubicBezTo>
                  <a:cubicBezTo>
                    <a:pt x="260" y="91"/>
                    <a:pt x="259" y="97"/>
                    <a:pt x="259" y="97"/>
                  </a:cubicBezTo>
                  <a:cubicBezTo>
                    <a:pt x="266" y="95"/>
                    <a:pt x="262" y="104"/>
                    <a:pt x="260" y="106"/>
                  </a:cubicBezTo>
                  <a:cubicBezTo>
                    <a:pt x="257" y="110"/>
                    <a:pt x="257" y="110"/>
                    <a:pt x="255" y="109"/>
                  </a:cubicBezTo>
                  <a:cubicBezTo>
                    <a:pt x="255" y="109"/>
                    <a:pt x="247" y="119"/>
                    <a:pt x="245" y="125"/>
                  </a:cubicBezTo>
                  <a:cubicBezTo>
                    <a:pt x="244" y="131"/>
                    <a:pt x="247" y="132"/>
                    <a:pt x="247" y="132"/>
                  </a:cubicBezTo>
                  <a:cubicBezTo>
                    <a:pt x="247" y="132"/>
                    <a:pt x="254" y="132"/>
                    <a:pt x="260" y="136"/>
                  </a:cubicBezTo>
                  <a:cubicBezTo>
                    <a:pt x="265" y="140"/>
                    <a:pt x="288" y="133"/>
                    <a:pt x="299" y="140"/>
                  </a:cubicBezTo>
                  <a:cubicBezTo>
                    <a:pt x="310" y="146"/>
                    <a:pt x="358" y="143"/>
                    <a:pt x="362" y="143"/>
                  </a:cubicBezTo>
                  <a:cubicBezTo>
                    <a:pt x="366" y="143"/>
                    <a:pt x="396" y="122"/>
                    <a:pt x="396" y="122"/>
                  </a:cubicBezTo>
                  <a:cubicBezTo>
                    <a:pt x="396" y="122"/>
                    <a:pt x="418" y="109"/>
                    <a:pt x="422" y="105"/>
                  </a:cubicBezTo>
                  <a:cubicBezTo>
                    <a:pt x="425" y="102"/>
                    <a:pt x="475" y="78"/>
                    <a:pt x="471" y="87"/>
                  </a:cubicBezTo>
                  <a:cubicBezTo>
                    <a:pt x="471" y="87"/>
                    <a:pt x="454" y="96"/>
                    <a:pt x="452" y="96"/>
                  </a:cubicBezTo>
                  <a:cubicBezTo>
                    <a:pt x="451" y="96"/>
                    <a:pt x="455" y="98"/>
                    <a:pt x="455" y="100"/>
                  </a:cubicBezTo>
                  <a:cubicBezTo>
                    <a:pt x="455" y="102"/>
                    <a:pt x="451" y="103"/>
                    <a:pt x="452" y="104"/>
                  </a:cubicBezTo>
                  <a:cubicBezTo>
                    <a:pt x="459" y="108"/>
                    <a:pt x="452" y="109"/>
                    <a:pt x="454" y="110"/>
                  </a:cubicBezTo>
                  <a:cubicBezTo>
                    <a:pt x="460" y="115"/>
                    <a:pt x="451" y="118"/>
                    <a:pt x="451" y="118"/>
                  </a:cubicBezTo>
                  <a:cubicBezTo>
                    <a:pt x="451" y="118"/>
                    <a:pt x="444" y="120"/>
                    <a:pt x="442" y="120"/>
                  </a:cubicBezTo>
                  <a:cubicBezTo>
                    <a:pt x="440" y="120"/>
                    <a:pt x="435" y="121"/>
                    <a:pt x="435" y="121"/>
                  </a:cubicBezTo>
                  <a:cubicBezTo>
                    <a:pt x="435" y="121"/>
                    <a:pt x="433" y="122"/>
                    <a:pt x="430" y="122"/>
                  </a:cubicBezTo>
                  <a:cubicBezTo>
                    <a:pt x="427" y="123"/>
                    <a:pt x="423" y="124"/>
                    <a:pt x="423" y="124"/>
                  </a:cubicBezTo>
                  <a:cubicBezTo>
                    <a:pt x="423" y="124"/>
                    <a:pt x="423" y="124"/>
                    <a:pt x="421" y="127"/>
                  </a:cubicBezTo>
                  <a:cubicBezTo>
                    <a:pt x="418" y="129"/>
                    <a:pt x="408" y="141"/>
                    <a:pt x="404" y="144"/>
                  </a:cubicBezTo>
                  <a:cubicBezTo>
                    <a:pt x="400" y="148"/>
                    <a:pt x="383" y="159"/>
                    <a:pt x="383" y="159"/>
                  </a:cubicBezTo>
                  <a:cubicBezTo>
                    <a:pt x="383" y="159"/>
                    <a:pt x="377" y="163"/>
                    <a:pt x="373" y="166"/>
                  </a:cubicBezTo>
                  <a:cubicBezTo>
                    <a:pt x="371" y="167"/>
                    <a:pt x="372" y="169"/>
                    <a:pt x="359" y="167"/>
                  </a:cubicBezTo>
                  <a:cubicBezTo>
                    <a:pt x="356" y="167"/>
                    <a:pt x="343" y="168"/>
                    <a:pt x="343" y="168"/>
                  </a:cubicBezTo>
                  <a:cubicBezTo>
                    <a:pt x="343" y="168"/>
                    <a:pt x="320" y="178"/>
                    <a:pt x="291" y="166"/>
                  </a:cubicBezTo>
                  <a:cubicBezTo>
                    <a:pt x="291" y="166"/>
                    <a:pt x="283" y="165"/>
                    <a:pt x="283" y="170"/>
                  </a:cubicBezTo>
                  <a:cubicBezTo>
                    <a:pt x="282" y="175"/>
                    <a:pt x="280" y="181"/>
                    <a:pt x="279" y="188"/>
                  </a:cubicBezTo>
                  <a:cubicBezTo>
                    <a:pt x="277" y="194"/>
                    <a:pt x="281" y="207"/>
                    <a:pt x="281" y="207"/>
                  </a:cubicBezTo>
                  <a:cubicBezTo>
                    <a:pt x="281" y="207"/>
                    <a:pt x="266" y="263"/>
                    <a:pt x="266" y="267"/>
                  </a:cubicBezTo>
                  <a:cubicBezTo>
                    <a:pt x="265" y="271"/>
                    <a:pt x="279" y="282"/>
                    <a:pt x="280" y="285"/>
                  </a:cubicBezTo>
                  <a:cubicBezTo>
                    <a:pt x="280" y="289"/>
                    <a:pt x="281" y="314"/>
                    <a:pt x="281" y="314"/>
                  </a:cubicBezTo>
                  <a:cubicBezTo>
                    <a:pt x="281" y="314"/>
                    <a:pt x="277" y="334"/>
                    <a:pt x="280" y="337"/>
                  </a:cubicBezTo>
                  <a:cubicBezTo>
                    <a:pt x="280" y="337"/>
                    <a:pt x="282" y="339"/>
                    <a:pt x="278" y="342"/>
                  </a:cubicBezTo>
                  <a:cubicBezTo>
                    <a:pt x="273" y="346"/>
                    <a:pt x="273" y="348"/>
                    <a:pt x="273" y="348"/>
                  </a:cubicBezTo>
                  <a:cubicBezTo>
                    <a:pt x="273" y="348"/>
                    <a:pt x="274" y="378"/>
                    <a:pt x="272" y="388"/>
                  </a:cubicBezTo>
                  <a:cubicBezTo>
                    <a:pt x="270" y="398"/>
                    <a:pt x="267" y="442"/>
                    <a:pt x="256" y="444"/>
                  </a:cubicBezTo>
                  <a:cubicBezTo>
                    <a:pt x="256" y="444"/>
                    <a:pt x="247" y="446"/>
                    <a:pt x="241" y="438"/>
                  </a:cubicBezTo>
                  <a:cubicBezTo>
                    <a:pt x="241" y="438"/>
                    <a:pt x="235" y="433"/>
                    <a:pt x="236" y="430"/>
                  </a:cubicBezTo>
                  <a:cubicBezTo>
                    <a:pt x="236" y="426"/>
                    <a:pt x="236" y="426"/>
                    <a:pt x="236" y="426"/>
                  </a:cubicBezTo>
                  <a:cubicBezTo>
                    <a:pt x="236" y="426"/>
                    <a:pt x="231" y="415"/>
                    <a:pt x="232" y="410"/>
                  </a:cubicBezTo>
                  <a:cubicBezTo>
                    <a:pt x="231" y="395"/>
                    <a:pt x="231" y="395"/>
                    <a:pt x="231" y="395"/>
                  </a:cubicBezTo>
                  <a:cubicBezTo>
                    <a:pt x="231" y="395"/>
                    <a:pt x="228" y="393"/>
                    <a:pt x="227" y="391"/>
                  </a:cubicBezTo>
                  <a:cubicBezTo>
                    <a:pt x="226" y="389"/>
                    <a:pt x="225" y="385"/>
                    <a:pt x="225" y="385"/>
                  </a:cubicBezTo>
                  <a:cubicBezTo>
                    <a:pt x="225" y="385"/>
                    <a:pt x="219" y="410"/>
                    <a:pt x="220" y="415"/>
                  </a:cubicBezTo>
                  <a:cubicBezTo>
                    <a:pt x="221" y="420"/>
                    <a:pt x="220" y="431"/>
                    <a:pt x="220" y="431"/>
                  </a:cubicBezTo>
                  <a:cubicBezTo>
                    <a:pt x="220" y="431"/>
                    <a:pt x="223" y="439"/>
                    <a:pt x="220" y="445"/>
                  </a:cubicBezTo>
                  <a:cubicBezTo>
                    <a:pt x="218" y="450"/>
                    <a:pt x="217" y="457"/>
                    <a:pt x="217" y="457"/>
                  </a:cubicBezTo>
                  <a:cubicBezTo>
                    <a:pt x="217" y="457"/>
                    <a:pt x="222" y="470"/>
                    <a:pt x="220" y="477"/>
                  </a:cubicBezTo>
                  <a:cubicBezTo>
                    <a:pt x="219" y="484"/>
                    <a:pt x="214" y="513"/>
                    <a:pt x="214" y="513"/>
                  </a:cubicBezTo>
                  <a:cubicBezTo>
                    <a:pt x="214" y="513"/>
                    <a:pt x="213" y="553"/>
                    <a:pt x="214" y="556"/>
                  </a:cubicBezTo>
                  <a:cubicBezTo>
                    <a:pt x="216" y="559"/>
                    <a:pt x="224" y="567"/>
                    <a:pt x="223" y="571"/>
                  </a:cubicBezTo>
                  <a:cubicBezTo>
                    <a:pt x="222" y="575"/>
                    <a:pt x="225" y="577"/>
                    <a:pt x="226" y="581"/>
                  </a:cubicBezTo>
                  <a:cubicBezTo>
                    <a:pt x="228" y="584"/>
                    <a:pt x="225" y="591"/>
                    <a:pt x="225" y="591"/>
                  </a:cubicBezTo>
                  <a:cubicBezTo>
                    <a:pt x="225" y="591"/>
                    <a:pt x="231" y="597"/>
                    <a:pt x="228" y="598"/>
                  </a:cubicBezTo>
                  <a:cubicBezTo>
                    <a:pt x="226" y="599"/>
                    <a:pt x="208" y="605"/>
                    <a:pt x="206" y="607"/>
                  </a:cubicBezTo>
                  <a:cubicBezTo>
                    <a:pt x="203" y="609"/>
                    <a:pt x="196" y="605"/>
                    <a:pt x="195" y="602"/>
                  </a:cubicBezTo>
                  <a:cubicBezTo>
                    <a:pt x="194" y="600"/>
                    <a:pt x="196" y="595"/>
                    <a:pt x="195" y="593"/>
                  </a:cubicBezTo>
                  <a:cubicBezTo>
                    <a:pt x="194" y="591"/>
                    <a:pt x="195" y="588"/>
                    <a:pt x="195" y="588"/>
                  </a:cubicBezTo>
                  <a:cubicBezTo>
                    <a:pt x="194" y="581"/>
                    <a:pt x="194" y="581"/>
                    <a:pt x="194" y="581"/>
                  </a:cubicBezTo>
                  <a:cubicBezTo>
                    <a:pt x="194" y="573"/>
                    <a:pt x="194" y="573"/>
                    <a:pt x="194" y="573"/>
                  </a:cubicBezTo>
                  <a:cubicBezTo>
                    <a:pt x="194" y="573"/>
                    <a:pt x="196" y="571"/>
                    <a:pt x="194" y="568"/>
                  </a:cubicBezTo>
                  <a:cubicBezTo>
                    <a:pt x="192" y="565"/>
                    <a:pt x="194" y="561"/>
                    <a:pt x="194" y="561"/>
                  </a:cubicBezTo>
                  <a:cubicBezTo>
                    <a:pt x="196" y="558"/>
                    <a:pt x="196" y="558"/>
                    <a:pt x="196" y="558"/>
                  </a:cubicBezTo>
                  <a:cubicBezTo>
                    <a:pt x="196" y="558"/>
                    <a:pt x="186" y="484"/>
                    <a:pt x="186" y="478"/>
                  </a:cubicBezTo>
                  <a:cubicBezTo>
                    <a:pt x="187" y="471"/>
                    <a:pt x="187" y="453"/>
                    <a:pt x="190" y="453"/>
                  </a:cubicBezTo>
                  <a:cubicBezTo>
                    <a:pt x="192" y="453"/>
                    <a:pt x="192" y="432"/>
                    <a:pt x="191" y="428"/>
                  </a:cubicBezTo>
                  <a:cubicBezTo>
                    <a:pt x="191" y="424"/>
                    <a:pt x="189" y="422"/>
                    <a:pt x="187" y="417"/>
                  </a:cubicBezTo>
                  <a:cubicBezTo>
                    <a:pt x="185" y="412"/>
                    <a:pt x="173" y="376"/>
                    <a:pt x="176" y="347"/>
                  </a:cubicBezTo>
                  <a:cubicBezTo>
                    <a:pt x="177" y="336"/>
                    <a:pt x="175" y="356"/>
                    <a:pt x="166" y="344"/>
                  </a:cubicBezTo>
                  <a:cubicBezTo>
                    <a:pt x="163" y="340"/>
                    <a:pt x="158" y="343"/>
                    <a:pt x="158" y="343"/>
                  </a:cubicBezTo>
                  <a:cubicBezTo>
                    <a:pt x="158" y="343"/>
                    <a:pt x="141" y="347"/>
                    <a:pt x="155" y="329"/>
                  </a:cubicBezTo>
                  <a:cubicBezTo>
                    <a:pt x="159" y="323"/>
                    <a:pt x="160" y="310"/>
                    <a:pt x="160" y="308"/>
                  </a:cubicBezTo>
                  <a:cubicBezTo>
                    <a:pt x="160" y="306"/>
                    <a:pt x="163" y="306"/>
                    <a:pt x="163" y="306"/>
                  </a:cubicBezTo>
                  <a:cubicBezTo>
                    <a:pt x="163" y="306"/>
                    <a:pt x="174" y="280"/>
                    <a:pt x="177" y="280"/>
                  </a:cubicBezTo>
                  <a:cubicBezTo>
                    <a:pt x="180" y="280"/>
                    <a:pt x="183" y="275"/>
                    <a:pt x="183" y="275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76" y="263"/>
                    <a:pt x="173" y="260"/>
                  </a:cubicBezTo>
                  <a:cubicBezTo>
                    <a:pt x="170" y="256"/>
                    <a:pt x="170" y="225"/>
                    <a:pt x="170" y="225"/>
                  </a:cubicBezTo>
                  <a:cubicBezTo>
                    <a:pt x="170" y="196"/>
                    <a:pt x="170" y="196"/>
                    <a:pt x="170" y="196"/>
                  </a:cubicBezTo>
                  <a:cubicBezTo>
                    <a:pt x="170" y="196"/>
                    <a:pt x="172" y="182"/>
                    <a:pt x="172" y="180"/>
                  </a:cubicBezTo>
                  <a:cubicBezTo>
                    <a:pt x="172" y="178"/>
                    <a:pt x="162" y="159"/>
                    <a:pt x="159" y="157"/>
                  </a:cubicBezTo>
                  <a:cubicBezTo>
                    <a:pt x="156" y="155"/>
                    <a:pt x="121" y="154"/>
                    <a:pt x="98" y="132"/>
                  </a:cubicBezTo>
                  <a:cubicBezTo>
                    <a:pt x="98" y="132"/>
                    <a:pt x="94" y="131"/>
                    <a:pt x="87" y="128"/>
                  </a:cubicBezTo>
                  <a:cubicBezTo>
                    <a:pt x="86" y="128"/>
                    <a:pt x="82" y="121"/>
                    <a:pt x="81" y="120"/>
                  </a:cubicBezTo>
                  <a:cubicBezTo>
                    <a:pt x="64" y="111"/>
                    <a:pt x="43" y="86"/>
                    <a:pt x="36" y="64"/>
                  </a:cubicBezTo>
                  <a:cubicBezTo>
                    <a:pt x="36" y="64"/>
                    <a:pt x="32" y="57"/>
                    <a:pt x="31" y="57"/>
                  </a:cubicBezTo>
                  <a:cubicBezTo>
                    <a:pt x="30" y="57"/>
                    <a:pt x="17" y="52"/>
                    <a:pt x="14" y="50"/>
                  </a:cubicBezTo>
                  <a:cubicBezTo>
                    <a:pt x="7" y="46"/>
                    <a:pt x="1" y="38"/>
                    <a:pt x="5" y="35"/>
                  </a:cubicBezTo>
                  <a:cubicBezTo>
                    <a:pt x="6" y="34"/>
                    <a:pt x="3" y="31"/>
                    <a:pt x="5" y="28"/>
                  </a:cubicBezTo>
                  <a:cubicBezTo>
                    <a:pt x="5" y="27"/>
                    <a:pt x="6" y="27"/>
                    <a:pt x="7" y="26"/>
                  </a:cubicBezTo>
                  <a:cubicBezTo>
                    <a:pt x="7" y="25"/>
                    <a:pt x="7" y="22"/>
                    <a:pt x="7" y="20"/>
                  </a:cubicBezTo>
                  <a:cubicBezTo>
                    <a:pt x="8" y="18"/>
                    <a:pt x="11" y="19"/>
                    <a:pt x="11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2" y="0"/>
                    <a:pt x="10" y="9"/>
                  </a:cubicBezTo>
                  <a:cubicBezTo>
                    <a:pt x="14" y="12"/>
                    <a:pt x="23" y="19"/>
                    <a:pt x="30" y="28"/>
                  </a:cubicBezTo>
                  <a:cubicBezTo>
                    <a:pt x="39" y="39"/>
                    <a:pt x="47" y="53"/>
                    <a:pt x="47" y="53"/>
                  </a:cubicBezTo>
                  <a:cubicBezTo>
                    <a:pt x="47" y="53"/>
                    <a:pt x="63" y="66"/>
                    <a:pt x="75" y="78"/>
                  </a:cubicBezTo>
                  <a:cubicBezTo>
                    <a:pt x="90" y="93"/>
                    <a:pt x="101" y="108"/>
                    <a:pt x="102" y="109"/>
                  </a:cubicBezTo>
                  <a:cubicBezTo>
                    <a:pt x="106" y="112"/>
                    <a:pt x="116" y="111"/>
                    <a:pt x="151" y="126"/>
                  </a:cubicBezTo>
                  <a:cubicBezTo>
                    <a:pt x="154" y="128"/>
                    <a:pt x="163" y="122"/>
                    <a:pt x="191" y="135"/>
                  </a:cubicBezTo>
                  <a:cubicBezTo>
                    <a:pt x="191" y="135"/>
                    <a:pt x="199" y="131"/>
                    <a:pt x="206" y="128"/>
                  </a:cubicBezTo>
                  <a:cubicBezTo>
                    <a:pt x="210" y="126"/>
                    <a:pt x="207" y="119"/>
                    <a:pt x="207" y="119"/>
                  </a:cubicBezTo>
                  <a:cubicBezTo>
                    <a:pt x="207" y="119"/>
                    <a:pt x="206" y="109"/>
                    <a:pt x="204" y="108"/>
                  </a:cubicBezTo>
                  <a:cubicBezTo>
                    <a:pt x="204" y="108"/>
                    <a:pt x="201" y="105"/>
                    <a:pt x="201" y="105"/>
                  </a:cubicBezTo>
                  <a:cubicBezTo>
                    <a:pt x="201" y="105"/>
                    <a:pt x="199" y="94"/>
                    <a:pt x="201" y="93"/>
                  </a:cubicBezTo>
                  <a:cubicBezTo>
                    <a:pt x="203" y="92"/>
                    <a:pt x="205" y="93"/>
                    <a:pt x="205" y="93"/>
                  </a:cubicBezTo>
                  <a:lnTo>
                    <a:pt x="206" y="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B46C1184-4AE1-DE11-6028-22513E33CD83}"/>
              </a:ext>
            </a:extLst>
          </p:cNvPr>
          <p:cNvGrpSpPr/>
          <p:nvPr/>
        </p:nvGrpSpPr>
        <p:grpSpPr>
          <a:xfrm>
            <a:off x="1444646" y="4035397"/>
            <a:ext cx="4727442" cy="1866360"/>
            <a:chOff x="4459978" y="6451596"/>
            <a:chExt cx="3272463" cy="1291945"/>
          </a:xfrm>
          <a:gradFill>
            <a:gsLst>
              <a:gs pos="100000">
                <a:srgbClr val="0169FC"/>
              </a:gs>
              <a:gs pos="0">
                <a:srgbClr val="27BAFD"/>
              </a:gs>
            </a:gsLst>
            <a:lin ang="5400000" scaled="1"/>
          </a:gradFill>
        </p:grpSpPr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70B885CC-FA50-77CA-F90B-16206B35812C}"/>
                </a:ext>
              </a:extLst>
            </p:cNvPr>
            <p:cNvSpPr/>
            <p:nvPr/>
          </p:nvSpPr>
          <p:spPr>
            <a:xfrm flipH="1">
              <a:off x="4459978" y="6816213"/>
              <a:ext cx="1311228" cy="927328"/>
            </a:xfrm>
            <a:custGeom>
              <a:avLst/>
              <a:gdLst>
                <a:gd name="connsiteX0" fmla="*/ 723132 w 1311227"/>
                <a:gd name="connsiteY0" fmla="*/ 924120 h 927328"/>
                <a:gd name="connsiteX1" fmla="*/ 724970 w 1311227"/>
                <a:gd name="connsiteY1" fmla="*/ 925958 h 927328"/>
                <a:gd name="connsiteX2" fmla="*/ 722231 w 1311227"/>
                <a:gd name="connsiteY2" fmla="*/ 924588 h 927328"/>
                <a:gd name="connsiteX3" fmla="*/ 737632 w 1311227"/>
                <a:gd name="connsiteY3" fmla="*/ 922984 h 927328"/>
                <a:gd name="connsiteX4" fmla="*/ 740038 w 1311227"/>
                <a:gd name="connsiteY4" fmla="*/ 924588 h 927328"/>
                <a:gd name="connsiteX5" fmla="*/ 738155 w 1311227"/>
                <a:gd name="connsiteY5" fmla="*/ 924760 h 927328"/>
                <a:gd name="connsiteX6" fmla="*/ 711578 w 1311227"/>
                <a:gd name="connsiteY6" fmla="*/ 922914 h 927328"/>
                <a:gd name="connsiteX7" fmla="*/ 711445 w 1311227"/>
                <a:gd name="connsiteY7" fmla="*/ 923561 h 927328"/>
                <a:gd name="connsiteX8" fmla="*/ 707164 w 1311227"/>
                <a:gd name="connsiteY8" fmla="*/ 927328 h 927328"/>
                <a:gd name="connsiteX9" fmla="*/ 694973 w 1311227"/>
                <a:gd name="connsiteY9" fmla="*/ 917705 h 927328"/>
                <a:gd name="connsiteX10" fmla="*/ 694836 w 1311227"/>
                <a:gd name="connsiteY10" fmla="*/ 921849 h 927328"/>
                <a:gd name="connsiteX11" fmla="*/ 694836 w 1311227"/>
                <a:gd name="connsiteY11" fmla="*/ 917739 h 927328"/>
                <a:gd name="connsiteX12" fmla="*/ 575667 w 1311227"/>
                <a:gd name="connsiteY12" fmla="*/ 867058 h 927328"/>
                <a:gd name="connsiteX13" fmla="*/ 579776 w 1311227"/>
                <a:gd name="connsiteY13" fmla="*/ 869798 h 927328"/>
                <a:gd name="connsiteX14" fmla="*/ 574297 w 1311227"/>
                <a:gd name="connsiteY14" fmla="*/ 871168 h 927328"/>
                <a:gd name="connsiteX15" fmla="*/ 571558 w 1311227"/>
                <a:gd name="connsiteY15" fmla="*/ 824596 h 927328"/>
                <a:gd name="connsiteX16" fmla="*/ 571558 w 1311227"/>
                <a:gd name="connsiteY16" fmla="*/ 828705 h 927328"/>
                <a:gd name="connsiteX17" fmla="*/ 570775 w 1311227"/>
                <a:gd name="connsiteY17" fmla="*/ 824791 h 927328"/>
                <a:gd name="connsiteX18" fmla="*/ 570188 w 1311227"/>
                <a:gd name="connsiteY18" fmla="*/ 821856 h 927328"/>
                <a:gd name="connsiteX19" fmla="*/ 570775 w 1311227"/>
                <a:gd name="connsiteY19" fmla="*/ 824791 h 927328"/>
                <a:gd name="connsiteX20" fmla="*/ 566078 w 1311227"/>
                <a:gd name="connsiteY20" fmla="*/ 825965 h 927328"/>
                <a:gd name="connsiteX21" fmla="*/ 570188 w 1311227"/>
                <a:gd name="connsiteY21" fmla="*/ 821856 h 927328"/>
                <a:gd name="connsiteX22" fmla="*/ 527725 w 1311227"/>
                <a:gd name="connsiteY22" fmla="*/ 809528 h 927328"/>
                <a:gd name="connsiteX23" fmla="*/ 530465 w 1311227"/>
                <a:gd name="connsiteY23" fmla="*/ 810898 h 927328"/>
                <a:gd name="connsiteX24" fmla="*/ 526355 w 1311227"/>
                <a:gd name="connsiteY24" fmla="*/ 812268 h 927328"/>
                <a:gd name="connsiteX25" fmla="*/ 527725 w 1311227"/>
                <a:gd name="connsiteY25" fmla="*/ 809528 h 927328"/>
                <a:gd name="connsiteX26" fmla="*/ 597583 w 1311227"/>
                <a:gd name="connsiteY26" fmla="*/ 801310 h 927328"/>
                <a:gd name="connsiteX27" fmla="*/ 603062 w 1311227"/>
                <a:gd name="connsiteY27" fmla="*/ 805419 h 927328"/>
                <a:gd name="connsiteX28" fmla="*/ 594843 w 1311227"/>
                <a:gd name="connsiteY28" fmla="*/ 805419 h 927328"/>
                <a:gd name="connsiteX29" fmla="*/ 597583 w 1311227"/>
                <a:gd name="connsiteY29" fmla="*/ 801310 h 927328"/>
                <a:gd name="connsiteX30" fmla="*/ 807156 w 1311227"/>
                <a:gd name="connsiteY30" fmla="*/ 768435 h 927328"/>
                <a:gd name="connsiteX31" fmla="*/ 812635 w 1311227"/>
                <a:gd name="connsiteY31" fmla="*/ 769805 h 927328"/>
                <a:gd name="connsiteX32" fmla="*/ 808526 w 1311227"/>
                <a:gd name="connsiteY32" fmla="*/ 773915 h 927328"/>
                <a:gd name="connsiteX33" fmla="*/ 804416 w 1311227"/>
                <a:gd name="connsiteY33" fmla="*/ 771175 h 927328"/>
                <a:gd name="connsiteX34" fmla="*/ 740038 w 1311227"/>
                <a:gd name="connsiteY34" fmla="*/ 749259 h 927328"/>
                <a:gd name="connsiteX35" fmla="*/ 755105 w 1311227"/>
                <a:gd name="connsiteY35" fmla="*/ 761587 h 927328"/>
                <a:gd name="connsiteX36" fmla="*/ 750996 w 1311227"/>
                <a:gd name="connsiteY36" fmla="*/ 775285 h 927328"/>
                <a:gd name="connsiteX37" fmla="*/ 750996 w 1311227"/>
                <a:gd name="connsiteY37" fmla="*/ 784873 h 927328"/>
                <a:gd name="connsiteX38" fmla="*/ 744147 w 1311227"/>
                <a:gd name="connsiteY38" fmla="*/ 790352 h 927328"/>
                <a:gd name="connsiteX39" fmla="*/ 733189 w 1311227"/>
                <a:gd name="connsiteY39" fmla="*/ 779394 h 927328"/>
                <a:gd name="connsiteX40" fmla="*/ 734559 w 1311227"/>
                <a:gd name="connsiteY40" fmla="*/ 773915 h 927328"/>
                <a:gd name="connsiteX41" fmla="*/ 734559 w 1311227"/>
                <a:gd name="connsiteY41" fmla="*/ 764327 h 927328"/>
                <a:gd name="connsiteX42" fmla="*/ 740038 w 1311227"/>
                <a:gd name="connsiteY42" fmla="*/ 749259 h 927328"/>
                <a:gd name="connsiteX43" fmla="*/ 396229 w 1311227"/>
                <a:gd name="connsiteY43" fmla="*/ 747889 h 927328"/>
                <a:gd name="connsiteX44" fmla="*/ 398968 w 1311227"/>
                <a:gd name="connsiteY44" fmla="*/ 751999 h 927328"/>
                <a:gd name="connsiteX45" fmla="*/ 392119 w 1311227"/>
                <a:gd name="connsiteY45" fmla="*/ 754738 h 927328"/>
                <a:gd name="connsiteX46" fmla="*/ 390749 w 1311227"/>
                <a:gd name="connsiteY46" fmla="*/ 750629 h 927328"/>
                <a:gd name="connsiteX47" fmla="*/ 396229 w 1311227"/>
                <a:gd name="connsiteY47" fmla="*/ 747889 h 927328"/>
                <a:gd name="connsiteX48" fmla="*/ 741408 w 1311227"/>
                <a:gd name="connsiteY48" fmla="*/ 734192 h 927328"/>
                <a:gd name="connsiteX49" fmla="*/ 745517 w 1311227"/>
                <a:gd name="connsiteY49" fmla="*/ 735562 h 927328"/>
                <a:gd name="connsiteX50" fmla="*/ 738668 w 1311227"/>
                <a:gd name="connsiteY50" fmla="*/ 739671 h 927328"/>
                <a:gd name="connsiteX51" fmla="*/ 741408 w 1311227"/>
                <a:gd name="connsiteY51" fmla="*/ 734192 h 927328"/>
                <a:gd name="connsiteX52" fmla="*/ 572927 w 1311227"/>
                <a:gd name="connsiteY52" fmla="*/ 732822 h 927328"/>
                <a:gd name="connsiteX53" fmla="*/ 574297 w 1311227"/>
                <a:gd name="connsiteY53" fmla="*/ 735562 h 927328"/>
                <a:gd name="connsiteX54" fmla="*/ 570188 w 1311227"/>
                <a:gd name="connsiteY54" fmla="*/ 735562 h 927328"/>
                <a:gd name="connsiteX55" fmla="*/ 594843 w 1311227"/>
                <a:gd name="connsiteY55" fmla="*/ 730082 h 927328"/>
                <a:gd name="connsiteX56" fmla="*/ 598953 w 1311227"/>
                <a:gd name="connsiteY56" fmla="*/ 731452 h 927328"/>
                <a:gd name="connsiteX57" fmla="*/ 597583 w 1311227"/>
                <a:gd name="connsiteY57" fmla="*/ 734192 h 927328"/>
                <a:gd name="connsiteX58" fmla="*/ 594843 w 1311227"/>
                <a:gd name="connsiteY58" fmla="*/ 730082 h 927328"/>
                <a:gd name="connsiteX59" fmla="*/ 767433 w 1311227"/>
                <a:gd name="connsiteY59" fmla="*/ 727343 h 927328"/>
                <a:gd name="connsiteX60" fmla="*/ 774282 w 1311227"/>
                <a:gd name="connsiteY60" fmla="*/ 727343 h 927328"/>
                <a:gd name="connsiteX61" fmla="*/ 774282 w 1311227"/>
                <a:gd name="connsiteY61" fmla="*/ 735562 h 927328"/>
                <a:gd name="connsiteX62" fmla="*/ 770173 w 1311227"/>
                <a:gd name="connsiteY62" fmla="*/ 736931 h 927328"/>
                <a:gd name="connsiteX63" fmla="*/ 763324 w 1311227"/>
                <a:gd name="connsiteY63" fmla="*/ 732822 h 927328"/>
                <a:gd name="connsiteX64" fmla="*/ 767433 w 1311227"/>
                <a:gd name="connsiteY64" fmla="*/ 727343 h 927328"/>
                <a:gd name="connsiteX65" fmla="*/ 812635 w 1311227"/>
                <a:gd name="connsiteY65" fmla="*/ 723234 h 927328"/>
                <a:gd name="connsiteX66" fmla="*/ 818114 w 1311227"/>
                <a:gd name="connsiteY66" fmla="*/ 724603 h 927328"/>
                <a:gd name="connsiteX67" fmla="*/ 815375 w 1311227"/>
                <a:gd name="connsiteY67" fmla="*/ 725973 h 927328"/>
                <a:gd name="connsiteX68" fmla="*/ 659222 w 1311227"/>
                <a:gd name="connsiteY68" fmla="*/ 723234 h 927328"/>
                <a:gd name="connsiteX69" fmla="*/ 664701 w 1311227"/>
                <a:gd name="connsiteY69" fmla="*/ 724603 h 927328"/>
                <a:gd name="connsiteX70" fmla="*/ 664701 w 1311227"/>
                <a:gd name="connsiteY70" fmla="*/ 728712 h 927328"/>
                <a:gd name="connsiteX71" fmla="*/ 659222 w 1311227"/>
                <a:gd name="connsiteY71" fmla="*/ 723234 h 927328"/>
                <a:gd name="connsiteX72" fmla="*/ 834551 w 1311227"/>
                <a:gd name="connsiteY72" fmla="*/ 717754 h 927328"/>
                <a:gd name="connsiteX73" fmla="*/ 841400 w 1311227"/>
                <a:gd name="connsiteY73" fmla="*/ 719124 h 927328"/>
                <a:gd name="connsiteX74" fmla="*/ 838661 w 1311227"/>
                <a:gd name="connsiteY74" fmla="*/ 721864 h 927328"/>
                <a:gd name="connsiteX75" fmla="*/ 834551 w 1311227"/>
                <a:gd name="connsiteY75" fmla="*/ 717754 h 927328"/>
                <a:gd name="connsiteX76" fmla="*/ 983855 w 1311227"/>
                <a:gd name="connsiteY76" fmla="*/ 713645 h 927328"/>
                <a:gd name="connsiteX77" fmla="*/ 990704 w 1311227"/>
                <a:gd name="connsiteY77" fmla="*/ 719124 h 927328"/>
                <a:gd name="connsiteX78" fmla="*/ 981115 w 1311227"/>
                <a:gd name="connsiteY78" fmla="*/ 723234 h 927328"/>
                <a:gd name="connsiteX79" fmla="*/ 974267 w 1311227"/>
                <a:gd name="connsiteY79" fmla="*/ 721864 h 927328"/>
                <a:gd name="connsiteX80" fmla="*/ 983855 w 1311227"/>
                <a:gd name="connsiteY80" fmla="*/ 713645 h 927328"/>
                <a:gd name="connsiteX81" fmla="*/ 664701 w 1311227"/>
                <a:gd name="connsiteY81" fmla="*/ 706797 h 927328"/>
                <a:gd name="connsiteX82" fmla="*/ 666071 w 1311227"/>
                <a:gd name="connsiteY82" fmla="*/ 709536 h 927328"/>
                <a:gd name="connsiteX83" fmla="*/ 660592 w 1311227"/>
                <a:gd name="connsiteY83" fmla="*/ 713645 h 927328"/>
                <a:gd name="connsiteX84" fmla="*/ 660592 w 1311227"/>
                <a:gd name="connsiteY84" fmla="*/ 709536 h 927328"/>
                <a:gd name="connsiteX85" fmla="*/ 664701 w 1311227"/>
                <a:gd name="connsiteY85" fmla="*/ 706797 h 927328"/>
                <a:gd name="connsiteX86" fmla="*/ 1160554 w 1311227"/>
                <a:gd name="connsiteY86" fmla="*/ 704057 h 927328"/>
                <a:gd name="connsiteX87" fmla="*/ 1166033 w 1311227"/>
                <a:gd name="connsiteY87" fmla="*/ 708166 h 927328"/>
                <a:gd name="connsiteX88" fmla="*/ 1152335 w 1311227"/>
                <a:gd name="connsiteY88" fmla="*/ 716385 h 927328"/>
                <a:gd name="connsiteX89" fmla="*/ 1146856 w 1311227"/>
                <a:gd name="connsiteY89" fmla="*/ 712275 h 927328"/>
                <a:gd name="connsiteX90" fmla="*/ 1150966 w 1311227"/>
                <a:gd name="connsiteY90" fmla="*/ 705427 h 927328"/>
                <a:gd name="connsiteX91" fmla="*/ 1160554 w 1311227"/>
                <a:gd name="connsiteY91" fmla="*/ 704057 h 927328"/>
                <a:gd name="connsiteX92" fmla="*/ 401707 w 1311227"/>
                <a:gd name="connsiteY92" fmla="*/ 699947 h 927328"/>
                <a:gd name="connsiteX93" fmla="*/ 401707 w 1311227"/>
                <a:gd name="connsiteY93" fmla="*/ 704057 h 927328"/>
                <a:gd name="connsiteX94" fmla="*/ 407187 w 1311227"/>
                <a:gd name="connsiteY94" fmla="*/ 704057 h 927328"/>
                <a:gd name="connsiteX95" fmla="*/ 400338 w 1311227"/>
                <a:gd name="connsiteY95" fmla="*/ 708166 h 927328"/>
                <a:gd name="connsiteX96" fmla="*/ 401707 w 1311227"/>
                <a:gd name="connsiteY96" fmla="*/ 699947 h 927328"/>
                <a:gd name="connsiteX97" fmla="*/ 1157814 w 1311227"/>
                <a:gd name="connsiteY97" fmla="*/ 690359 h 927328"/>
                <a:gd name="connsiteX98" fmla="*/ 1163293 w 1311227"/>
                <a:gd name="connsiteY98" fmla="*/ 693099 h 927328"/>
                <a:gd name="connsiteX99" fmla="*/ 1161924 w 1311227"/>
                <a:gd name="connsiteY99" fmla="*/ 695839 h 927328"/>
                <a:gd name="connsiteX100" fmla="*/ 1157814 w 1311227"/>
                <a:gd name="connsiteY100" fmla="*/ 690359 h 927328"/>
                <a:gd name="connsiteX101" fmla="*/ 864686 w 1311227"/>
                <a:gd name="connsiteY101" fmla="*/ 690359 h 927328"/>
                <a:gd name="connsiteX102" fmla="*/ 868795 w 1311227"/>
                <a:gd name="connsiteY102" fmla="*/ 693099 h 927328"/>
                <a:gd name="connsiteX103" fmla="*/ 866056 w 1311227"/>
                <a:gd name="connsiteY103" fmla="*/ 694469 h 927328"/>
                <a:gd name="connsiteX104" fmla="*/ 864686 w 1311227"/>
                <a:gd name="connsiteY104" fmla="*/ 690359 h 927328"/>
                <a:gd name="connsiteX105" fmla="*/ 849619 w 1311227"/>
                <a:gd name="connsiteY105" fmla="*/ 690359 h 927328"/>
                <a:gd name="connsiteX106" fmla="*/ 853728 w 1311227"/>
                <a:gd name="connsiteY106" fmla="*/ 693099 h 927328"/>
                <a:gd name="connsiteX107" fmla="*/ 848249 w 1311227"/>
                <a:gd name="connsiteY107" fmla="*/ 693099 h 927328"/>
                <a:gd name="connsiteX108" fmla="*/ 444170 w 1311227"/>
                <a:gd name="connsiteY108" fmla="*/ 688989 h 927328"/>
                <a:gd name="connsiteX109" fmla="*/ 449649 w 1311227"/>
                <a:gd name="connsiteY109" fmla="*/ 688989 h 927328"/>
                <a:gd name="connsiteX110" fmla="*/ 448279 w 1311227"/>
                <a:gd name="connsiteY110" fmla="*/ 691729 h 927328"/>
                <a:gd name="connsiteX111" fmla="*/ 444170 w 1311227"/>
                <a:gd name="connsiteY111" fmla="*/ 688989 h 927328"/>
                <a:gd name="connsiteX112" fmla="*/ 649634 w 1311227"/>
                <a:gd name="connsiteY112" fmla="*/ 687620 h 927328"/>
                <a:gd name="connsiteX113" fmla="*/ 656483 w 1311227"/>
                <a:gd name="connsiteY113" fmla="*/ 688989 h 927328"/>
                <a:gd name="connsiteX114" fmla="*/ 648264 w 1311227"/>
                <a:gd name="connsiteY114" fmla="*/ 690359 h 927328"/>
                <a:gd name="connsiteX115" fmla="*/ 855098 w 1311227"/>
                <a:gd name="connsiteY115" fmla="*/ 682141 h 927328"/>
                <a:gd name="connsiteX116" fmla="*/ 856468 w 1311227"/>
                <a:gd name="connsiteY116" fmla="*/ 684880 h 927328"/>
                <a:gd name="connsiteX117" fmla="*/ 850988 w 1311227"/>
                <a:gd name="connsiteY117" fmla="*/ 684880 h 927328"/>
                <a:gd name="connsiteX118" fmla="*/ 855098 w 1311227"/>
                <a:gd name="connsiteY118" fmla="*/ 682141 h 927328"/>
                <a:gd name="connsiteX119" fmla="*/ 412666 w 1311227"/>
                <a:gd name="connsiteY119" fmla="*/ 679401 h 927328"/>
                <a:gd name="connsiteX120" fmla="*/ 416775 w 1311227"/>
                <a:gd name="connsiteY120" fmla="*/ 680771 h 927328"/>
                <a:gd name="connsiteX121" fmla="*/ 415405 w 1311227"/>
                <a:gd name="connsiteY121" fmla="*/ 683511 h 927328"/>
                <a:gd name="connsiteX122" fmla="*/ 411296 w 1311227"/>
                <a:gd name="connsiteY122" fmla="*/ 682141 h 927328"/>
                <a:gd name="connsiteX123" fmla="*/ 412666 w 1311227"/>
                <a:gd name="connsiteY123" fmla="*/ 679401 h 927328"/>
                <a:gd name="connsiteX124" fmla="*/ 368833 w 1311227"/>
                <a:gd name="connsiteY124" fmla="*/ 679401 h 927328"/>
                <a:gd name="connsiteX125" fmla="*/ 372943 w 1311227"/>
                <a:gd name="connsiteY125" fmla="*/ 679401 h 927328"/>
                <a:gd name="connsiteX126" fmla="*/ 375682 w 1311227"/>
                <a:gd name="connsiteY126" fmla="*/ 684880 h 927328"/>
                <a:gd name="connsiteX127" fmla="*/ 367464 w 1311227"/>
                <a:gd name="connsiteY127" fmla="*/ 684880 h 927328"/>
                <a:gd name="connsiteX128" fmla="*/ 366094 w 1311227"/>
                <a:gd name="connsiteY128" fmla="*/ 682141 h 927328"/>
                <a:gd name="connsiteX129" fmla="*/ 643470 w 1311227"/>
                <a:gd name="connsiteY129" fmla="*/ 677860 h 927328"/>
                <a:gd name="connsiteX130" fmla="*/ 644155 w 1311227"/>
                <a:gd name="connsiteY130" fmla="*/ 680771 h 927328"/>
                <a:gd name="connsiteX131" fmla="*/ 640046 w 1311227"/>
                <a:gd name="connsiteY131" fmla="*/ 688989 h 927328"/>
                <a:gd name="connsiteX132" fmla="*/ 638676 w 1311227"/>
                <a:gd name="connsiteY132" fmla="*/ 701317 h 927328"/>
                <a:gd name="connsiteX133" fmla="*/ 629087 w 1311227"/>
                <a:gd name="connsiteY133" fmla="*/ 709536 h 927328"/>
                <a:gd name="connsiteX134" fmla="*/ 614020 w 1311227"/>
                <a:gd name="connsiteY134" fmla="*/ 702687 h 927328"/>
                <a:gd name="connsiteX135" fmla="*/ 609911 w 1311227"/>
                <a:gd name="connsiteY135" fmla="*/ 704057 h 927328"/>
                <a:gd name="connsiteX136" fmla="*/ 612650 w 1311227"/>
                <a:gd name="connsiteY136" fmla="*/ 699947 h 927328"/>
                <a:gd name="connsiteX137" fmla="*/ 615390 w 1311227"/>
                <a:gd name="connsiteY137" fmla="*/ 688989 h 927328"/>
                <a:gd name="connsiteX138" fmla="*/ 634566 w 1311227"/>
                <a:gd name="connsiteY138" fmla="*/ 678032 h 927328"/>
                <a:gd name="connsiteX139" fmla="*/ 642785 w 1311227"/>
                <a:gd name="connsiteY139" fmla="*/ 678032 h 927328"/>
                <a:gd name="connsiteX140" fmla="*/ 643470 w 1311227"/>
                <a:gd name="connsiteY140" fmla="*/ 677860 h 927328"/>
                <a:gd name="connsiteX141" fmla="*/ 646894 w 1311227"/>
                <a:gd name="connsiteY141" fmla="*/ 672552 h 927328"/>
                <a:gd name="connsiteX142" fmla="*/ 649634 w 1311227"/>
                <a:gd name="connsiteY142" fmla="*/ 673922 h 927328"/>
                <a:gd name="connsiteX143" fmla="*/ 645524 w 1311227"/>
                <a:gd name="connsiteY143" fmla="*/ 675292 h 927328"/>
                <a:gd name="connsiteX144" fmla="*/ 646894 w 1311227"/>
                <a:gd name="connsiteY144" fmla="*/ 672552 h 927328"/>
                <a:gd name="connsiteX145" fmla="*/ 1131789 w 1311227"/>
                <a:gd name="connsiteY145" fmla="*/ 665704 h 927328"/>
                <a:gd name="connsiteX146" fmla="*/ 1127679 w 1311227"/>
                <a:gd name="connsiteY146" fmla="*/ 668443 h 927328"/>
                <a:gd name="connsiteX147" fmla="*/ 1125964 w 1311227"/>
                <a:gd name="connsiteY147" fmla="*/ 667218 h 927328"/>
                <a:gd name="connsiteX148" fmla="*/ 985225 w 1311227"/>
                <a:gd name="connsiteY148" fmla="*/ 664334 h 927328"/>
                <a:gd name="connsiteX149" fmla="*/ 989334 w 1311227"/>
                <a:gd name="connsiteY149" fmla="*/ 664334 h 927328"/>
                <a:gd name="connsiteX150" fmla="*/ 992073 w 1311227"/>
                <a:gd name="connsiteY150" fmla="*/ 668443 h 927328"/>
                <a:gd name="connsiteX151" fmla="*/ 985225 w 1311227"/>
                <a:gd name="connsiteY151" fmla="*/ 668443 h 927328"/>
                <a:gd name="connsiteX152" fmla="*/ 985225 w 1311227"/>
                <a:gd name="connsiteY152" fmla="*/ 664334 h 927328"/>
                <a:gd name="connsiteX153" fmla="*/ 9957 w 1311227"/>
                <a:gd name="connsiteY153" fmla="*/ 661594 h 927328"/>
                <a:gd name="connsiteX154" fmla="*/ 15435 w 1311227"/>
                <a:gd name="connsiteY154" fmla="*/ 662964 h 927328"/>
                <a:gd name="connsiteX155" fmla="*/ 14066 w 1311227"/>
                <a:gd name="connsiteY155" fmla="*/ 665704 h 927328"/>
                <a:gd name="connsiteX156" fmla="*/ 8587 w 1311227"/>
                <a:gd name="connsiteY156" fmla="*/ 665704 h 927328"/>
                <a:gd name="connsiteX157" fmla="*/ 279799 w 1311227"/>
                <a:gd name="connsiteY157" fmla="*/ 660224 h 927328"/>
                <a:gd name="connsiteX158" fmla="*/ 296236 w 1311227"/>
                <a:gd name="connsiteY158" fmla="*/ 669813 h 927328"/>
                <a:gd name="connsiteX159" fmla="*/ 288018 w 1311227"/>
                <a:gd name="connsiteY159" fmla="*/ 680771 h 927328"/>
                <a:gd name="connsiteX160" fmla="*/ 279799 w 1311227"/>
                <a:gd name="connsiteY160" fmla="*/ 680771 h 927328"/>
                <a:gd name="connsiteX161" fmla="*/ 268841 w 1311227"/>
                <a:gd name="connsiteY161" fmla="*/ 684880 h 927328"/>
                <a:gd name="connsiteX162" fmla="*/ 266102 w 1311227"/>
                <a:gd name="connsiteY162" fmla="*/ 683511 h 927328"/>
                <a:gd name="connsiteX163" fmla="*/ 256513 w 1311227"/>
                <a:gd name="connsiteY163" fmla="*/ 678032 h 927328"/>
                <a:gd name="connsiteX164" fmla="*/ 279799 w 1311227"/>
                <a:gd name="connsiteY164" fmla="*/ 660224 h 927328"/>
                <a:gd name="connsiteX165" fmla="*/ 849619 w 1311227"/>
                <a:gd name="connsiteY165" fmla="*/ 657485 h 927328"/>
                <a:gd name="connsiteX166" fmla="*/ 855098 w 1311227"/>
                <a:gd name="connsiteY166" fmla="*/ 661594 h 927328"/>
                <a:gd name="connsiteX167" fmla="*/ 850988 w 1311227"/>
                <a:gd name="connsiteY167" fmla="*/ 662964 h 927328"/>
                <a:gd name="connsiteX168" fmla="*/ 846879 w 1311227"/>
                <a:gd name="connsiteY168" fmla="*/ 660224 h 927328"/>
                <a:gd name="connsiteX169" fmla="*/ 960569 w 1311227"/>
                <a:gd name="connsiteY169" fmla="*/ 654746 h 927328"/>
                <a:gd name="connsiteX170" fmla="*/ 964678 w 1311227"/>
                <a:gd name="connsiteY170" fmla="*/ 654746 h 927328"/>
                <a:gd name="connsiteX171" fmla="*/ 963309 w 1311227"/>
                <a:gd name="connsiteY171" fmla="*/ 658855 h 927328"/>
                <a:gd name="connsiteX172" fmla="*/ 960569 w 1311227"/>
                <a:gd name="connsiteY172" fmla="*/ 654746 h 927328"/>
                <a:gd name="connsiteX173" fmla="*/ 1127923 w 1311227"/>
                <a:gd name="connsiteY173" fmla="*/ 654400 h 927328"/>
                <a:gd name="connsiteX174" fmla="*/ 1130419 w 1311227"/>
                <a:gd name="connsiteY174" fmla="*/ 660224 h 927328"/>
                <a:gd name="connsiteX175" fmla="*/ 1127679 w 1311227"/>
                <a:gd name="connsiteY175" fmla="*/ 654746 h 927328"/>
                <a:gd name="connsiteX176" fmla="*/ 760584 w 1311227"/>
                <a:gd name="connsiteY176" fmla="*/ 652006 h 927328"/>
                <a:gd name="connsiteX177" fmla="*/ 759215 w 1311227"/>
                <a:gd name="connsiteY177" fmla="*/ 660224 h 927328"/>
                <a:gd name="connsiteX178" fmla="*/ 741408 w 1311227"/>
                <a:gd name="connsiteY178" fmla="*/ 678032 h 927328"/>
                <a:gd name="connsiteX179" fmla="*/ 742777 w 1311227"/>
                <a:gd name="connsiteY179" fmla="*/ 684880 h 927328"/>
                <a:gd name="connsiteX180" fmla="*/ 761954 w 1311227"/>
                <a:gd name="connsiteY180" fmla="*/ 695839 h 927328"/>
                <a:gd name="connsiteX181" fmla="*/ 755105 w 1311227"/>
                <a:gd name="connsiteY181" fmla="*/ 705427 h 927328"/>
                <a:gd name="connsiteX182" fmla="*/ 738668 w 1311227"/>
                <a:gd name="connsiteY182" fmla="*/ 697208 h 927328"/>
                <a:gd name="connsiteX183" fmla="*/ 742777 w 1311227"/>
                <a:gd name="connsiteY183" fmla="*/ 702687 h 927328"/>
                <a:gd name="connsiteX184" fmla="*/ 740038 w 1311227"/>
                <a:gd name="connsiteY184" fmla="*/ 704057 h 927328"/>
                <a:gd name="connsiteX185" fmla="*/ 733189 w 1311227"/>
                <a:gd name="connsiteY185" fmla="*/ 709536 h 927328"/>
                <a:gd name="connsiteX186" fmla="*/ 730450 w 1311227"/>
                <a:gd name="connsiteY186" fmla="*/ 706797 h 927328"/>
                <a:gd name="connsiteX187" fmla="*/ 733189 w 1311227"/>
                <a:gd name="connsiteY187" fmla="*/ 695839 h 927328"/>
                <a:gd name="connsiteX188" fmla="*/ 724970 w 1311227"/>
                <a:gd name="connsiteY188" fmla="*/ 705427 h 927328"/>
                <a:gd name="connsiteX189" fmla="*/ 726340 w 1311227"/>
                <a:gd name="connsiteY189" fmla="*/ 715015 h 927328"/>
                <a:gd name="connsiteX190" fmla="*/ 738668 w 1311227"/>
                <a:gd name="connsiteY190" fmla="*/ 719124 h 927328"/>
                <a:gd name="connsiteX191" fmla="*/ 737298 w 1311227"/>
                <a:gd name="connsiteY191" fmla="*/ 715015 h 927328"/>
                <a:gd name="connsiteX192" fmla="*/ 749626 w 1311227"/>
                <a:gd name="connsiteY192" fmla="*/ 706797 h 927328"/>
                <a:gd name="connsiteX193" fmla="*/ 756475 w 1311227"/>
                <a:gd name="connsiteY193" fmla="*/ 712275 h 927328"/>
                <a:gd name="connsiteX194" fmla="*/ 752366 w 1311227"/>
                <a:gd name="connsiteY194" fmla="*/ 712275 h 927328"/>
                <a:gd name="connsiteX195" fmla="*/ 757845 w 1311227"/>
                <a:gd name="connsiteY195" fmla="*/ 719124 h 927328"/>
                <a:gd name="connsiteX196" fmla="*/ 760584 w 1311227"/>
                <a:gd name="connsiteY196" fmla="*/ 716385 h 927328"/>
                <a:gd name="connsiteX197" fmla="*/ 757845 w 1311227"/>
                <a:gd name="connsiteY197" fmla="*/ 712275 h 927328"/>
                <a:gd name="connsiteX198" fmla="*/ 760584 w 1311227"/>
                <a:gd name="connsiteY198" fmla="*/ 709536 h 927328"/>
                <a:gd name="connsiteX199" fmla="*/ 767433 w 1311227"/>
                <a:gd name="connsiteY199" fmla="*/ 698578 h 927328"/>
                <a:gd name="connsiteX200" fmla="*/ 764693 w 1311227"/>
                <a:gd name="connsiteY200" fmla="*/ 675292 h 927328"/>
                <a:gd name="connsiteX201" fmla="*/ 757845 w 1311227"/>
                <a:gd name="connsiteY201" fmla="*/ 673922 h 927328"/>
                <a:gd name="connsiteX202" fmla="*/ 763324 w 1311227"/>
                <a:gd name="connsiteY202" fmla="*/ 667074 h 927328"/>
                <a:gd name="connsiteX203" fmla="*/ 760584 w 1311227"/>
                <a:gd name="connsiteY203" fmla="*/ 652006 h 927328"/>
                <a:gd name="connsiteX204" fmla="*/ 660592 w 1311227"/>
                <a:gd name="connsiteY204" fmla="*/ 652006 h 927328"/>
                <a:gd name="connsiteX205" fmla="*/ 666071 w 1311227"/>
                <a:gd name="connsiteY205" fmla="*/ 653376 h 927328"/>
                <a:gd name="connsiteX206" fmla="*/ 661962 w 1311227"/>
                <a:gd name="connsiteY206" fmla="*/ 654746 h 927328"/>
                <a:gd name="connsiteX207" fmla="*/ 660592 w 1311227"/>
                <a:gd name="connsiteY207" fmla="*/ 652006 h 927328"/>
                <a:gd name="connsiteX208" fmla="*/ 638676 w 1311227"/>
                <a:gd name="connsiteY208" fmla="*/ 650636 h 927328"/>
                <a:gd name="connsiteX209" fmla="*/ 640046 w 1311227"/>
                <a:gd name="connsiteY209" fmla="*/ 654746 h 927328"/>
                <a:gd name="connsiteX210" fmla="*/ 634566 w 1311227"/>
                <a:gd name="connsiteY210" fmla="*/ 661594 h 927328"/>
                <a:gd name="connsiteX211" fmla="*/ 627718 w 1311227"/>
                <a:gd name="connsiteY211" fmla="*/ 660224 h 927328"/>
                <a:gd name="connsiteX212" fmla="*/ 627718 w 1311227"/>
                <a:gd name="connsiteY212" fmla="*/ 654746 h 927328"/>
                <a:gd name="connsiteX213" fmla="*/ 638676 w 1311227"/>
                <a:gd name="connsiteY213" fmla="*/ 650636 h 927328"/>
                <a:gd name="connsiteX214" fmla="*/ 1172882 w 1311227"/>
                <a:gd name="connsiteY214" fmla="*/ 649267 h 927328"/>
                <a:gd name="connsiteX215" fmla="*/ 1176991 w 1311227"/>
                <a:gd name="connsiteY215" fmla="*/ 650636 h 927328"/>
                <a:gd name="connsiteX216" fmla="*/ 1172749 w 1311227"/>
                <a:gd name="connsiteY216" fmla="*/ 649576 h 927328"/>
                <a:gd name="connsiteX217" fmla="*/ 1183840 w 1311227"/>
                <a:gd name="connsiteY217" fmla="*/ 643788 h 927328"/>
                <a:gd name="connsiteX218" fmla="*/ 1198907 w 1311227"/>
                <a:gd name="connsiteY218" fmla="*/ 657485 h 927328"/>
                <a:gd name="connsiteX219" fmla="*/ 1190689 w 1311227"/>
                <a:gd name="connsiteY219" fmla="*/ 660224 h 927328"/>
                <a:gd name="connsiteX220" fmla="*/ 1181100 w 1311227"/>
                <a:gd name="connsiteY220" fmla="*/ 645157 h 927328"/>
                <a:gd name="connsiteX221" fmla="*/ 142823 w 1311227"/>
                <a:gd name="connsiteY221" fmla="*/ 642418 h 927328"/>
                <a:gd name="connsiteX222" fmla="*/ 149672 w 1311227"/>
                <a:gd name="connsiteY222" fmla="*/ 643788 h 927328"/>
                <a:gd name="connsiteX223" fmla="*/ 151042 w 1311227"/>
                <a:gd name="connsiteY223" fmla="*/ 646527 h 927328"/>
                <a:gd name="connsiteX224" fmla="*/ 144193 w 1311227"/>
                <a:gd name="connsiteY224" fmla="*/ 649267 h 927328"/>
                <a:gd name="connsiteX225" fmla="*/ 1115352 w 1311227"/>
                <a:gd name="connsiteY225" fmla="*/ 639678 h 927328"/>
                <a:gd name="connsiteX226" fmla="*/ 1115352 w 1311227"/>
                <a:gd name="connsiteY226" fmla="*/ 649267 h 927328"/>
                <a:gd name="connsiteX227" fmla="*/ 1119461 w 1311227"/>
                <a:gd name="connsiteY227" fmla="*/ 649267 h 927328"/>
                <a:gd name="connsiteX228" fmla="*/ 1119461 w 1311227"/>
                <a:gd name="connsiteY228" fmla="*/ 645157 h 927328"/>
                <a:gd name="connsiteX229" fmla="*/ 1122201 w 1311227"/>
                <a:gd name="connsiteY229" fmla="*/ 647897 h 927328"/>
                <a:gd name="connsiteX230" fmla="*/ 1124940 w 1311227"/>
                <a:gd name="connsiteY230" fmla="*/ 643788 h 927328"/>
                <a:gd name="connsiteX231" fmla="*/ 1115352 w 1311227"/>
                <a:gd name="connsiteY231" fmla="*/ 639678 h 927328"/>
                <a:gd name="connsiteX232" fmla="*/ 607171 w 1311227"/>
                <a:gd name="connsiteY232" fmla="*/ 635569 h 927328"/>
                <a:gd name="connsiteX233" fmla="*/ 614020 w 1311227"/>
                <a:gd name="connsiteY233" fmla="*/ 635569 h 927328"/>
                <a:gd name="connsiteX234" fmla="*/ 615390 w 1311227"/>
                <a:gd name="connsiteY234" fmla="*/ 641048 h 927328"/>
                <a:gd name="connsiteX235" fmla="*/ 611281 w 1311227"/>
                <a:gd name="connsiteY235" fmla="*/ 643788 h 927328"/>
                <a:gd name="connsiteX236" fmla="*/ 607171 w 1311227"/>
                <a:gd name="connsiteY236" fmla="*/ 642418 h 927328"/>
                <a:gd name="connsiteX237" fmla="*/ 607171 w 1311227"/>
                <a:gd name="connsiteY237" fmla="*/ 635569 h 927328"/>
                <a:gd name="connsiteX238" fmla="*/ 279799 w 1311227"/>
                <a:gd name="connsiteY238" fmla="*/ 634199 h 927328"/>
                <a:gd name="connsiteX239" fmla="*/ 290757 w 1311227"/>
                <a:gd name="connsiteY239" fmla="*/ 638309 h 927328"/>
                <a:gd name="connsiteX240" fmla="*/ 290757 w 1311227"/>
                <a:gd name="connsiteY240" fmla="*/ 643788 h 927328"/>
                <a:gd name="connsiteX241" fmla="*/ 286648 w 1311227"/>
                <a:gd name="connsiteY241" fmla="*/ 645157 h 927328"/>
                <a:gd name="connsiteX242" fmla="*/ 279799 w 1311227"/>
                <a:gd name="connsiteY242" fmla="*/ 634199 h 927328"/>
                <a:gd name="connsiteX243" fmla="*/ 1026317 w 1311227"/>
                <a:gd name="connsiteY243" fmla="*/ 631459 h 927328"/>
                <a:gd name="connsiteX244" fmla="*/ 1030427 w 1311227"/>
                <a:gd name="connsiteY244" fmla="*/ 631459 h 927328"/>
                <a:gd name="connsiteX245" fmla="*/ 1029057 w 1311227"/>
                <a:gd name="connsiteY245" fmla="*/ 635569 h 927328"/>
                <a:gd name="connsiteX246" fmla="*/ 1026317 w 1311227"/>
                <a:gd name="connsiteY246" fmla="*/ 631459 h 927328"/>
                <a:gd name="connsiteX247" fmla="*/ 1183840 w 1311227"/>
                <a:gd name="connsiteY247" fmla="*/ 628720 h 927328"/>
                <a:gd name="connsiteX248" fmla="*/ 1189319 w 1311227"/>
                <a:gd name="connsiteY248" fmla="*/ 631459 h 927328"/>
                <a:gd name="connsiteX249" fmla="*/ 1187949 w 1311227"/>
                <a:gd name="connsiteY249" fmla="*/ 636939 h 927328"/>
                <a:gd name="connsiteX250" fmla="*/ 1183840 w 1311227"/>
                <a:gd name="connsiteY250" fmla="*/ 628720 h 927328"/>
                <a:gd name="connsiteX251" fmla="*/ 992073 w 1311227"/>
                <a:gd name="connsiteY251" fmla="*/ 628720 h 927328"/>
                <a:gd name="connsiteX252" fmla="*/ 993443 w 1311227"/>
                <a:gd name="connsiteY252" fmla="*/ 634199 h 927328"/>
                <a:gd name="connsiteX253" fmla="*/ 989334 w 1311227"/>
                <a:gd name="connsiteY253" fmla="*/ 631459 h 927328"/>
                <a:gd name="connsiteX254" fmla="*/ 992073 w 1311227"/>
                <a:gd name="connsiteY254" fmla="*/ 628720 h 927328"/>
                <a:gd name="connsiteX255" fmla="*/ 668811 w 1311227"/>
                <a:gd name="connsiteY255" fmla="*/ 628720 h 927328"/>
                <a:gd name="connsiteX256" fmla="*/ 670180 w 1311227"/>
                <a:gd name="connsiteY256" fmla="*/ 631459 h 927328"/>
                <a:gd name="connsiteX257" fmla="*/ 666071 w 1311227"/>
                <a:gd name="connsiteY257" fmla="*/ 630090 h 927328"/>
                <a:gd name="connsiteX258" fmla="*/ 668811 w 1311227"/>
                <a:gd name="connsiteY258" fmla="*/ 628720 h 927328"/>
                <a:gd name="connsiteX259" fmla="*/ 540053 w 1311227"/>
                <a:gd name="connsiteY259" fmla="*/ 621871 h 927328"/>
                <a:gd name="connsiteX260" fmla="*/ 548272 w 1311227"/>
                <a:gd name="connsiteY260" fmla="*/ 621871 h 927328"/>
                <a:gd name="connsiteX261" fmla="*/ 549641 w 1311227"/>
                <a:gd name="connsiteY261" fmla="*/ 628720 h 927328"/>
                <a:gd name="connsiteX262" fmla="*/ 541423 w 1311227"/>
                <a:gd name="connsiteY262" fmla="*/ 630090 h 927328"/>
                <a:gd name="connsiteX263" fmla="*/ 1198222 w 1311227"/>
                <a:gd name="connsiteY263" fmla="*/ 619132 h 927328"/>
                <a:gd name="connsiteX264" fmla="*/ 1201647 w 1311227"/>
                <a:gd name="connsiteY264" fmla="*/ 620502 h 927328"/>
                <a:gd name="connsiteX265" fmla="*/ 1197537 w 1311227"/>
                <a:gd name="connsiteY265" fmla="*/ 630090 h 927328"/>
                <a:gd name="connsiteX266" fmla="*/ 1194798 w 1311227"/>
                <a:gd name="connsiteY266" fmla="*/ 631459 h 927328"/>
                <a:gd name="connsiteX267" fmla="*/ 1190689 w 1311227"/>
                <a:gd name="connsiteY267" fmla="*/ 625981 h 927328"/>
                <a:gd name="connsiteX268" fmla="*/ 1198222 w 1311227"/>
                <a:gd name="connsiteY268" fmla="*/ 619132 h 927328"/>
                <a:gd name="connsiteX269" fmla="*/ 1135898 w 1311227"/>
                <a:gd name="connsiteY269" fmla="*/ 615023 h 927328"/>
                <a:gd name="connsiteX270" fmla="*/ 1133159 w 1311227"/>
                <a:gd name="connsiteY270" fmla="*/ 619132 h 927328"/>
                <a:gd name="connsiteX271" fmla="*/ 1141377 w 1311227"/>
                <a:gd name="connsiteY271" fmla="*/ 624611 h 927328"/>
                <a:gd name="connsiteX272" fmla="*/ 1141377 w 1311227"/>
                <a:gd name="connsiteY272" fmla="*/ 620502 h 927328"/>
                <a:gd name="connsiteX273" fmla="*/ 1135898 w 1311227"/>
                <a:gd name="connsiteY273" fmla="*/ 615023 h 927328"/>
                <a:gd name="connsiteX274" fmla="*/ 1235890 w 1311227"/>
                <a:gd name="connsiteY274" fmla="*/ 612283 h 927328"/>
                <a:gd name="connsiteX275" fmla="*/ 1240000 w 1311227"/>
                <a:gd name="connsiteY275" fmla="*/ 615023 h 927328"/>
                <a:gd name="connsiteX276" fmla="*/ 1235890 w 1311227"/>
                <a:gd name="connsiteY276" fmla="*/ 616392 h 927328"/>
                <a:gd name="connsiteX277" fmla="*/ 1235890 w 1311227"/>
                <a:gd name="connsiteY277" fmla="*/ 612283 h 927328"/>
                <a:gd name="connsiteX278" fmla="*/ 874274 w 1311227"/>
                <a:gd name="connsiteY278" fmla="*/ 610913 h 927328"/>
                <a:gd name="connsiteX279" fmla="*/ 875644 w 1311227"/>
                <a:gd name="connsiteY279" fmla="*/ 613653 h 927328"/>
                <a:gd name="connsiteX280" fmla="*/ 871535 w 1311227"/>
                <a:gd name="connsiteY280" fmla="*/ 613653 h 927328"/>
                <a:gd name="connsiteX281" fmla="*/ 612650 w 1311227"/>
                <a:gd name="connsiteY281" fmla="*/ 609544 h 927328"/>
                <a:gd name="connsiteX282" fmla="*/ 618129 w 1311227"/>
                <a:gd name="connsiteY282" fmla="*/ 609544 h 927328"/>
                <a:gd name="connsiteX283" fmla="*/ 618129 w 1311227"/>
                <a:gd name="connsiteY283" fmla="*/ 613653 h 927328"/>
                <a:gd name="connsiteX284" fmla="*/ 612650 w 1311227"/>
                <a:gd name="connsiteY284" fmla="*/ 609544 h 927328"/>
                <a:gd name="connsiteX285" fmla="*/ 289387 w 1311227"/>
                <a:gd name="connsiteY285" fmla="*/ 609544 h 927328"/>
                <a:gd name="connsiteX286" fmla="*/ 290757 w 1311227"/>
                <a:gd name="connsiteY286" fmla="*/ 612283 h 927328"/>
                <a:gd name="connsiteX287" fmla="*/ 286648 w 1311227"/>
                <a:gd name="connsiteY287" fmla="*/ 617762 h 927328"/>
                <a:gd name="connsiteX288" fmla="*/ 289387 w 1311227"/>
                <a:gd name="connsiteY288" fmla="*/ 625981 h 927328"/>
                <a:gd name="connsiteX289" fmla="*/ 282538 w 1311227"/>
                <a:gd name="connsiteY289" fmla="*/ 628720 h 927328"/>
                <a:gd name="connsiteX290" fmla="*/ 283908 w 1311227"/>
                <a:gd name="connsiteY290" fmla="*/ 612283 h 927328"/>
                <a:gd name="connsiteX291" fmla="*/ 289387 w 1311227"/>
                <a:gd name="connsiteY291" fmla="*/ 609544 h 927328"/>
                <a:gd name="connsiteX292" fmla="*/ 397598 w 1311227"/>
                <a:gd name="connsiteY292" fmla="*/ 605434 h 927328"/>
                <a:gd name="connsiteX293" fmla="*/ 401707 w 1311227"/>
                <a:gd name="connsiteY293" fmla="*/ 608174 h 927328"/>
                <a:gd name="connsiteX294" fmla="*/ 398968 w 1311227"/>
                <a:gd name="connsiteY294" fmla="*/ 609544 h 927328"/>
                <a:gd name="connsiteX295" fmla="*/ 397598 w 1311227"/>
                <a:gd name="connsiteY295" fmla="*/ 605434 h 927328"/>
                <a:gd name="connsiteX296" fmla="*/ 1040015 w 1311227"/>
                <a:gd name="connsiteY296" fmla="*/ 602695 h 927328"/>
                <a:gd name="connsiteX297" fmla="*/ 1044124 w 1311227"/>
                <a:gd name="connsiteY297" fmla="*/ 604064 h 927328"/>
                <a:gd name="connsiteX298" fmla="*/ 1040015 w 1311227"/>
                <a:gd name="connsiteY298" fmla="*/ 608174 h 927328"/>
                <a:gd name="connsiteX299" fmla="*/ 374312 w 1311227"/>
                <a:gd name="connsiteY299" fmla="*/ 601325 h 927328"/>
                <a:gd name="connsiteX300" fmla="*/ 377052 w 1311227"/>
                <a:gd name="connsiteY300" fmla="*/ 604064 h 927328"/>
                <a:gd name="connsiteX301" fmla="*/ 375682 w 1311227"/>
                <a:gd name="connsiteY301" fmla="*/ 606804 h 927328"/>
                <a:gd name="connsiteX302" fmla="*/ 370203 w 1311227"/>
                <a:gd name="connsiteY302" fmla="*/ 605434 h 927328"/>
                <a:gd name="connsiteX303" fmla="*/ 374312 w 1311227"/>
                <a:gd name="connsiteY303" fmla="*/ 601325 h 927328"/>
                <a:gd name="connsiteX304" fmla="*/ 639703 w 1311227"/>
                <a:gd name="connsiteY304" fmla="*/ 600983 h 927328"/>
                <a:gd name="connsiteX305" fmla="*/ 644155 w 1311227"/>
                <a:gd name="connsiteY305" fmla="*/ 606804 h 927328"/>
                <a:gd name="connsiteX306" fmla="*/ 637306 w 1311227"/>
                <a:gd name="connsiteY306" fmla="*/ 606804 h 927328"/>
                <a:gd name="connsiteX307" fmla="*/ 637306 w 1311227"/>
                <a:gd name="connsiteY307" fmla="*/ 601325 h 927328"/>
                <a:gd name="connsiteX308" fmla="*/ 639703 w 1311227"/>
                <a:gd name="connsiteY308" fmla="*/ 600983 h 927328"/>
                <a:gd name="connsiteX309" fmla="*/ 1304378 w 1311227"/>
                <a:gd name="connsiteY309" fmla="*/ 598586 h 927328"/>
                <a:gd name="connsiteX310" fmla="*/ 1309857 w 1311227"/>
                <a:gd name="connsiteY310" fmla="*/ 598586 h 927328"/>
                <a:gd name="connsiteX311" fmla="*/ 1311227 w 1311227"/>
                <a:gd name="connsiteY311" fmla="*/ 604064 h 927328"/>
                <a:gd name="connsiteX312" fmla="*/ 1308488 w 1311227"/>
                <a:gd name="connsiteY312" fmla="*/ 605434 h 927328"/>
                <a:gd name="connsiteX313" fmla="*/ 1304378 w 1311227"/>
                <a:gd name="connsiteY313" fmla="*/ 602695 h 927328"/>
                <a:gd name="connsiteX314" fmla="*/ 278429 w 1311227"/>
                <a:gd name="connsiteY314" fmla="*/ 595846 h 927328"/>
                <a:gd name="connsiteX315" fmla="*/ 282538 w 1311227"/>
                <a:gd name="connsiteY315" fmla="*/ 595846 h 927328"/>
                <a:gd name="connsiteX316" fmla="*/ 278429 w 1311227"/>
                <a:gd name="connsiteY316" fmla="*/ 602695 h 927328"/>
                <a:gd name="connsiteX317" fmla="*/ 283908 w 1311227"/>
                <a:gd name="connsiteY317" fmla="*/ 601325 h 927328"/>
                <a:gd name="connsiteX318" fmla="*/ 286648 w 1311227"/>
                <a:gd name="connsiteY318" fmla="*/ 604064 h 927328"/>
                <a:gd name="connsiteX319" fmla="*/ 282538 w 1311227"/>
                <a:gd name="connsiteY319" fmla="*/ 608174 h 927328"/>
                <a:gd name="connsiteX320" fmla="*/ 277060 w 1311227"/>
                <a:gd name="connsiteY320" fmla="*/ 608174 h 927328"/>
                <a:gd name="connsiteX321" fmla="*/ 274320 w 1311227"/>
                <a:gd name="connsiteY321" fmla="*/ 605434 h 927328"/>
                <a:gd name="connsiteX322" fmla="*/ 279799 w 1311227"/>
                <a:gd name="connsiteY322" fmla="*/ 598586 h 927328"/>
                <a:gd name="connsiteX323" fmla="*/ 278429 w 1311227"/>
                <a:gd name="connsiteY323" fmla="*/ 595846 h 927328"/>
                <a:gd name="connsiteX324" fmla="*/ 209941 w 1311227"/>
                <a:gd name="connsiteY324" fmla="*/ 595846 h 927328"/>
                <a:gd name="connsiteX325" fmla="*/ 207202 w 1311227"/>
                <a:gd name="connsiteY325" fmla="*/ 605434 h 927328"/>
                <a:gd name="connsiteX326" fmla="*/ 207202 w 1311227"/>
                <a:gd name="connsiteY326" fmla="*/ 627351 h 927328"/>
                <a:gd name="connsiteX327" fmla="*/ 218160 w 1311227"/>
                <a:gd name="connsiteY327" fmla="*/ 621871 h 927328"/>
                <a:gd name="connsiteX328" fmla="*/ 212681 w 1311227"/>
                <a:gd name="connsiteY328" fmla="*/ 608174 h 927328"/>
                <a:gd name="connsiteX329" fmla="*/ 216790 w 1311227"/>
                <a:gd name="connsiteY329" fmla="*/ 595846 h 927328"/>
                <a:gd name="connsiteX330" fmla="*/ 611281 w 1311227"/>
                <a:gd name="connsiteY330" fmla="*/ 594476 h 927328"/>
                <a:gd name="connsiteX331" fmla="*/ 615390 w 1311227"/>
                <a:gd name="connsiteY331" fmla="*/ 595846 h 927328"/>
                <a:gd name="connsiteX332" fmla="*/ 611281 w 1311227"/>
                <a:gd name="connsiteY332" fmla="*/ 602695 h 927328"/>
                <a:gd name="connsiteX333" fmla="*/ 301715 w 1311227"/>
                <a:gd name="connsiteY333" fmla="*/ 594476 h 927328"/>
                <a:gd name="connsiteX334" fmla="*/ 305825 w 1311227"/>
                <a:gd name="connsiteY334" fmla="*/ 594476 h 927328"/>
                <a:gd name="connsiteX335" fmla="*/ 308564 w 1311227"/>
                <a:gd name="connsiteY335" fmla="*/ 597216 h 927328"/>
                <a:gd name="connsiteX336" fmla="*/ 304455 w 1311227"/>
                <a:gd name="connsiteY336" fmla="*/ 601325 h 927328"/>
                <a:gd name="connsiteX337" fmla="*/ 300345 w 1311227"/>
                <a:gd name="connsiteY337" fmla="*/ 601325 h 927328"/>
                <a:gd name="connsiteX338" fmla="*/ 137344 w 1311227"/>
                <a:gd name="connsiteY338" fmla="*/ 594476 h 927328"/>
                <a:gd name="connsiteX339" fmla="*/ 141453 w 1311227"/>
                <a:gd name="connsiteY339" fmla="*/ 594476 h 927328"/>
                <a:gd name="connsiteX340" fmla="*/ 138714 w 1311227"/>
                <a:gd name="connsiteY340" fmla="*/ 598586 h 927328"/>
                <a:gd name="connsiteX341" fmla="*/ 137344 w 1311227"/>
                <a:gd name="connsiteY341" fmla="*/ 594476 h 927328"/>
                <a:gd name="connsiteX342" fmla="*/ 577036 w 1311227"/>
                <a:gd name="connsiteY342" fmla="*/ 593106 h 927328"/>
                <a:gd name="connsiteX343" fmla="*/ 583885 w 1311227"/>
                <a:gd name="connsiteY343" fmla="*/ 593106 h 927328"/>
                <a:gd name="connsiteX344" fmla="*/ 581146 w 1311227"/>
                <a:gd name="connsiteY344" fmla="*/ 595846 h 927328"/>
                <a:gd name="connsiteX345" fmla="*/ 577036 w 1311227"/>
                <a:gd name="connsiteY345" fmla="*/ 593106 h 927328"/>
                <a:gd name="connsiteX346" fmla="*/ 114058 w 1311227"/>
                <a:gd name="connsiteY346" fmla="*/ 588997 h 927328"/>
                <a:gd name="connsiteX347" fmla="*/ 119537 w 1311227"/>
                <a:gd name="connsiteY347" fmla="*/ 588997 h 927328"/>
                <a:gd name="connsiteX348" fmla="*/ 116798 w 1311227"/>
                <a:gd name="connsiteY348" fmla="*/ 593106 h 927328"/>
                <a:gd name="connsiteX349" fmla="*/ 111319 w 1311227"/>
                <a:gd name="connsiteY349" fmla="*/ 593106 h 927328"/>
                <a:gd name="connsiteX350" fmla="*/ 114058 w 1311227"/>
                <a:gd name="connsiteY350" fmla="*/ 588997 h 927328"/>
                <a:gd name="connsiteX351" fmla="*/ 283908 w 1311227"/>
                <a:gd name="connsiteY351" fmla="*/ 587628 h 927328"/>
                <a:gd name="connsiteX352" fmla="*/ 289387 w 1311227"/>
                <a:gd name="connsiteY352" fmla="*/ 590367 h 927328"/>
                <a:gd name="connsiteX353" fmla="*/ 288018 w 1311227"/>
                <a:gd name="connsiteY353" fmla="*/ 593106 h 927328"/>
                <a:gd name="connsiteX354" fmla="*/ 281169 w 1311227"/>
                <a:gd name="connsiteY354" fmla="*/ 588997 h 927328"/>
                <a:gd name="connsiteX355" fmla="*/ 283908 w 1311227"/>
                <a:gd name="connsiteY355" fmla="*/ 587628 h 927328"/>
                <a:gd name="connsiteX356" fmla="*/ 1163293 w 1311227"/>
                <a:gd name="connsiteY356" fmla="*/ 586258 h 927328"/>
                <a:gd name="connsiteX357" fmla="*/ 1170142 w 1311227"/>
                <a:gd name="connsiteY357" fmla="*/ 586258 h 927328"/>
                <a:gd name="connsiteX358" fmla="*/ 1167402 w 1311227"/>
                <a:gd name="connsiteY358" fmla="*/ 591736 h 927328"/>
                <a:gd name="connsiteX359" fmla="*/ 1163293 w 1311227"/>
                <a:gd name="connsiteY359" fmla="*/ 586258 h 927328"/>
                <a:gd name="connsiteX360" fmla="*/ 1120831 w 1311227"/>
                <a:gd name="connsiteY360" fmla="*/ 579409 h 927328"/>
                <a:gd name="connsiteX361" fmla="*/ 1118091 w 1311227"/>
                <a:gd name="connsiteY361" fmla="*/ 591736 h 927328"/>
                <a:gd name="connsiteX362" fmla="*/ 1131789 w 1311227"/>
                <a:gd name="connsiteY362" fmla="*/ 599955 h 927328"/>
                <a:gd name="connsiteX363" fmla="*/ 1131789 w 1311227"/>
                <a:gd name="connsiteY363" fmla="*/ 579409 h 927328"/>
                <a:gd name="connsiteX364" fmla="*/ 1123570 w 1311227"/>
                <a:gd name="connsiteY364" fmla="*/ 584888 h 927328"/>
                <a:gd name="connsiteX365" fmla="*/ 1120831 w 1311227"/>
                <a:gd name="connsiteY365" fmla="*/ 579409 h 927328"/>
                <a:gd name="connsiteX366" fmla="*/ 300345 w 1311227"/>
                <a:gd name="connsiteY366" fmla="*/ 576669 h 927328"/>
                <a:gd name="connsiteX367" fmla="*/ 305825 w 1311227"/>
                <a:gd name="connsiteY367" fmla="*/ 582148 h 927328"/>
                <a:gd name="connsiteX368" fmla="*/ 304455 w 1311227"/>
                <a:gd name="connsiteY368" fmla="*/ 586258 h 927328"/>
                <a:gd name="connsiteX369" fmla="*/ 298976 w 1311227"/>
                <a:gd name="connsiteY369" fmla="*/ 580779 h 927328"/>
                <a:gd name="connsiteX370" fmla="*/ 300345 w 1311227"/>
                <a:gd name="connsiteY370" fmla="*/ 576669 h 927328"/>
                <a:gd name="connsiteX371" fmla="*/ 1172882 w 1311227"/>
                <a:gd name="connsiteY371" fmla="*/ 571190 h 927328"/>
                <a:gd name="connsiteX372" fmla="*/ 1176991 w 1311227"/>
                <a:gd name="connsiteY372" fmla="*/ 571190 h 927328"/>
                <a:gd name="connsiteX373" fmla="*/ 1178361 w 1311227"/>
                <a:gd name="connsiteY373" fmla="*/ 576669 h 927328"/>
                <a:gd name="connsiteX374" fmla="*/ 1175621 w 1311227"/>
                <a:gd name="connsiteY374" fmla="*/ 578039 h 927328"/>
                <a:gd name="connsiteX375" fmla="*/ 1171512 w 1311227"/>
                <a:gd name="connsiteY375" fmla="*/ 573930 h 927328"/>
                <a:gd name="connsiteX376" fmla="*/ 1172882 w 1311227"/>
                <a:gd name="connsiteY376" fmla="*/ 571190 h 927328"/>
                <a:gd name="connsiteX377" fmla="*/ 222269 w 1311227"/>
                <a:gd name="connsiteY377" fmla="*/ 568451 h 927328"/>
                <a:gd name="connsiteX378" fmla="*/ 214050 w 1311227"/>
                <a:gd name="connsiteY378" fmla="*/ 578039 h 927328"/>
                <a:gd name="connsiteX379" fmla="*/ 219530 w 1311227"/>
                <a:gd name="connsiteY379" fmla="*/ 584888 h 927328"/>
                <a:gd name="connsiteX380" fmla="*/ 225009 w 1311227"/>
                <a:gd name="connsiteY380" fmla="*/ 579409 h 927328"/>
                <a:gd name="connsiteX381" fmla="*/ 216790 w 1311227"/>
                <a:gd name="connsiteY381" fmla="*/ 572560 h 927328"/>
                <a:gd name="connsiteX382" fmla="*/ 222269 w 1311227"/>
                <a:gd name="connsiteY382" fmla="*/ 568451 h 927328"/>
                <a:gd name="connsiteX383" fmla="*/ 1209865 w 1311227"/>
                <a:gd name="connsiteY383" fmla="*/ 565711 h 927328"/>
                <a:gd name="connsiteX384" fmla="*/ 1211235 w 1311227"/>
                <a:gd name="connsiteY384" fmla="*/ 568451 h 927328"/>
                <a:gd name="connsiteX385" fmla="*/ 1205756 w 1311227"/>
                <a:gd name="connsiteY385" fmla="*/ 569821 h 927328"/>
                <a:gd name="connsiteX386" fmla="*/ 1209865 w 1311227"/>
                <a:gd name="connsiteY386" fmla="*/ 565711 h 927328"/>
                <a:gd name="connsiteX387" fmla="*/ 219530 w 1311227"/>
                <a:gd name="connsiteY387" fmla="*/ 561602 h 927328"/>
                <a:gd name="connsiteX388" fmla="*/ 218160 w 1311227"/>
                <a:gd name="connsiteY388" fmla="*/ 564341 h 927328"/>
                <a:gd name="connsiteX389" fmla="*/ 222269 w 1311227"/>
                <a:gd name="connsiteY389" fmla="*/ 562971 h 927328"/>
                <a:gd name="connsiteX390" fmla="*/ 219530 w 1311227"/>
                <a:gd name="connsiteY390" fmla="*/ 561602 h 927328"/>
                <a:gd name="connsiteX391" fmla="*/ 1142747 w 1311227"/>
                <a:gd name="connsiteY391" fmla="*/ 560232 h 927328"/>
                <a:gd name="connsiteX392" fmla="*/ 1137268 w 1311227"/>
                <a:gd name="connsiteY392" fmla="*/ 567081 h 927328"/>
                <a:gd name="connsiteX393" fmla="*/ 1138638 w 1311227"/>
                <a:gd name="connsiteY393" fmla="*/ 571190 h 927328"/>
                <a:gd name="connsiteX394" fmla="*/ 1142747 w 1311227"/>
                <a:gd name="connsiteY394" fmla="*/ 568451 h 927328"/>
                <a:gd name="connsiteX395" fmla="*/ 98991 w 1311227"/>
                <a:gd name="connsiteY395" fmla="*/ 560232 h 927328"/>
                <a:gd name="connsiteX396" fmla="*/ 104470 w 1311227"/>
                <a:gd name="connsiteY396" fmla="*/ 561602 h 927328"/>
                <a:gd name="connsiteX397" fmla="*/ 101730 w 1311227"/>
                <a:gd name="connsiteY397" fmla="*/ 564341 h 927328"/>
                <a:gd name="connsiteX398" fmla="*/ 98991 w 1311227"/>
                <a:gd name="connsiteY398" fmla="*/ 560232 h 927328"/>
                <a:gd name="connsiteX399" fmla="*/ 82554 w 1311227"/>
                <a:gd name="connsiteY399" fmla="*/ 560232 h 927328"/>
                <a:gd name="connsiteX400" fmla="*/ 88033 w 1311227"/>
                <a:gd name="connsiteY400" fmla="*/ 561602 h 927328"/>
                <a:gd name="connsiteX401" fmla="*/ 85293 w 1311227"/>
                <a:gd name="connsiteY401" fmla="*/ 564341 h 927328"/>
                <a:gd name="connsiteX402" fmla="*/ 82554 w 1311227"/>
                <a:gd name="connsiteY402" fmla="*/ 560232 h 927328"/>
                <a:gd name="connsiteX403" fmla="*/ 94881 w 1311227"/>
                <a:gd name="connsiteY403" fmla="*/ 552014 h 927328"/>
                <a:gd name="connsiteX404" fmla="*/ 100361 w 1311227"/>
                <a:gd name="connsiteY404" fmla="*/ 552014 h 927328"/>
                <a:gd name="connsiteX405" fmla="*/ 94881 w 1311227"/>
                <a:gd name="connsiteY405" fmla="*/ 556123 h 927328"/>
                <a:gd name="connsiteX406" fmla="*/ 14066 w 1311227"/>
                <a:gd name="connsiteY406" fmla="*/ 549274 h 927328"/>
                <a:gd name="connsiteX407" fmla="*/ 15435 w 1311227"/>
                <a:gd name="connsiteY407" fmla="*/ 554753 h 927328"/>
                <a:gd name="connsiteX408" fmla="*/ 11327 w 1311227"/>
                <a:gd name="connsiteY408" fmla="*/ 554753 h 927328"/>
                <a:gd name="connsiteX409" fmla="*/ 9957 w 1311227"/>
                <a:gd name="connsiteY409" fmla="*/ 550644 h 927328"/>
                <a:gd name="connsiteX410" fmla="*/ 14066 w 1311227"/>
                <a:gd name="connsiteY410" fmla="*/ 549274 h 927328"/>
                <a:gd name="connsiteX411" fmla="*/ 329110 w 1311227"/>
                <a:gd name="connsiteY411" fmla="*/ 546535 h 927328"/>
                <a:gd name="connsiteX412" fmla="*/ 338699 w 1311227"/>
                <a:gd name="connsiteY412" fmla="*/ 552014 h 927328"/>
                <a:gd name="connsiteX413" fmla="*/ 352396 w 1311227"/>
                <a:gd name="connsiteY413" fmla="*/ 558863 h 927328"/>
                <a:gd name="connsiteX414" fmla="*/ 355136 w 1311227"/>
                <a:gd name="connsiteY414" fmla="*/ 569821 h 927328"/>
                <a:gd name="connsiteX415" fmla="*/ 359245 w 1311227"/>
                <a:gd name="connsiteY415" fmla="*/ 573930 h 927328"/>
                <a:gd name="connsiteX416" fmla="*/ 337329 w 1311227"/>
                <a:gd name="connsiteY416" fmla="*/ 580779 h 927328"/>
                <a:gd name="connsiteX417" fmla="*/ 326371 w 1311227"/>
                <a:gd name="connsiteY417" fmla="*/ 572560 h 927328"/>
                <a:gd name="connsiteX418" fmla="*/ 323631 w 1311227"/>
                <a:gd name="connsiteY418" fmla="*/ 556123 h 927328"/>
                <a:gd name="connsiteX419" fmla="*/ 322261 w 1311227"/>
                <a:gd name="connsiteY419" fmla="*/ 549274 h 927328"/>
                <a:gd name="connsiteX420" fmla="*/ 329110 w 1311227"/>
                <a:gd name="connsiteY420" fmla="*/ 546535 h 927328"/>
                <a:gd name="connsiteX421" fmla="*/ 98991 w 1311227"/>
                <a:gd name="connsiteY421" fmla="*/ 545165 h 927328"/>
                <a:gd name="connsiteX422" fmla="*/ 104470 w 1311227"/>
                <a:gd name="connsiteY422" fmla="*/ 546535 h 927328"/>
                <a:gd name="connsiteX423" fmla="*/ 103100 w 1311227"/>
                <a:gd name="connsiteY423" fmla="*/ 549274 h 927328"/>
                <a:gd name="connsiteX424" fmla="*/ 98991 w 1311227"/>
                <a:gd name="connsiteY424" fmla="*/ 545165 h 927328"/>
                <a:gd name="connsiteX425" fmla="*/ 30503 w 1311227"/>
                <a:gd name="connsiteY425" fmla="*/ 545165 h 927328"/>
                <a:gd name="connsiteX426" fmla="*/ 42831 w 1311227"/>
                <a:gd name="connsiteY426" fmla="*/ 560232 h 927328"/>
                <a:gd name="connsiteX427" fmla="*/ 34612 w 1311227"/>
                <a:gd name="connsiteY427" fmla="*/ 564341 h 927328"/>
                <a:gd name="connsiteX428" fmla="*/ 26394 w 1311227"/>
                <a:gd name="connsiteY428" fmla="*/ 557493 h 927328"/>
                <a:gd name="connsiteX429" fmla="*/ 26394 w 1311227"/>
                <a:gd name="connsiteY429" fmla="*/ 546535 h 927328"/>
                <a:gd name="connsiteX430" fmla="*/ 30503 w 1311227"/>
                <a:gd name="connsiteY430" fmla="*/ 545165 h 927328"/>
                <a:gd name="connsiteX431" fmla="*/ 1198393 w 1311227"/>
                <a:gd name="connsiteY431" fmla="*/ 542254 h 927328"/>
                <a:gd name="connsiteX432" fmla="*/ 1200277 w 1311227"/>
                <a:gd name="connsiteY432" fmla="*/ 542425 h 927328"/>
                <a:gd name="connsiteX433" fmla="*/ 1201647 w 1311227"/>
                <a:gd name="connsiteY433" fmla="*/ 549274 h 927328"/>
                <a:gd name="connsiteX434" fmla="*/ 1197537 w 1311227"/>
                <a:gd name="connsiteY434" fmla="*/ 545165 h 927328"/>
                <a:gd name="connsiteX435" fmla="*/ 1198393 w 1311227"/>
                <a:gd name="connsiteY435" fmla="*/ 542254 h 927328"/>
                <a:gd name="connsiteX436" fmla="*/ 316783 w 1311227"/>
                <a:gd name="connsiteY436" fmla="*/ 541056 h 927328"/>
                <a:gd name="connsiteX437" fmla="*/ 320892 w 1311227"/>
                <a:gd name="connsiteY437" fmla="*/ 541056 h 927328"/>
                <a:gd name="connsiteX438" fmla="*/ 320892 w 1311227"/>
                <a:gd name="connsiteY438" fmla="*/ 543795 h 927328"/>
                <a:gd name="connsiteX439" fmla="*/ 316783 w 1311227"/>
                <a:gd name="connsiteY439" fmla="*/ 543795 h 927328"/>
                <a:gd name="connsiteX440" fmla="*/ 1140007 w 1311227"/>
                <a:gd name="connsiteY440" fmla="*/ 535576 h 927328"/>
                <a:gd name="connsiteX441" fmla="*/ 1122201 w 1311227"/>
                <a:gd name="connsiteY441" fmla="*/ 556123 h 927328"/>
                <a:gd name="connsiteX442" fmla="*/ 1127679 w 1311227"/>
                <a:gd name="connsiteY442" fmla="*/ 556123 h 927328"/>
                <a:gd name="connsiteX443" fmla="*/ 1141377 w 1311227"/>
                <a:gd name="connsiteY443" fmla="*/ 547904 h 927328"/>
                <a:gd name="connsiteX444" fmla="*/ 1141377 w 1311227"/>
                <a:gd name="connsiteY444" fmla="*/ 542425 h 927328"/>
                <a:gd name="connsiteX445" fmla="*/ 1135898 w 1311227"/>
                <a:gd name="connsiteY445" fmla="*/ 539686 h 927328"/>
                <a:gd name="connsiteX446" fmla="*/ 1140007 w 1311227"/>
                <a:gd name="connsiteY446" fmla="*/ 535576 h 927328"/>
                <a:gd name="connsiteX447" fmla="*/ 1233151 w 1311227"/>
                <a:gd name="connsiteY447" fmla="*/ 532837 h 927328"/>
                <a:gd name="connsiteX448" fmla="*/ 1234521 w 1311227"/>
                <a:gd name="connsiteY448" fmla="*/ 535576 h 927328"/>
                <a:gd name="connsiteX449" fmla="*/ 1229042 w 1311227"/>
                <a:gd name="connsiteY449" fmla="*/ 535576 h 927328"/>
                <a:gd name="connsiteX450" fmla="*/ 1233151 w 1311227"/>
                <a:gd name="connsiteY450" fmla="*/ 532837 h 927328"/>
                <a:gd name="connsiteX451" fmla="*/ 1067410 w 1311227"/>
                <a:gd name="connsiteY451" fmla="*/ 530098 h 927328"/>
                <a:gd name="connsiteX452" fmla="*/ 1067410 w 1311227"/>
                <a:gd name="connsiteY452" fmla="*/ 536946 h 927328"/>
                <a:gd name="connsiteX453" fmla="*/ 1061931 w 1311227"/>
                <a:gd name="connsiteY453" fmla="*/ 539686 h 927328"/>
                <a:gd name="connsiteX454" fmla="*/ 1060561 w 1311227"/>
                <a:gd name="connsiteY454" fmla="*/ 532837 h 927328"/>
                <a:gd name="connsiteX455" fmla="*/ 1064671 w 1311227"/>
                <a:gd name="connsiteY455" fmla="*/ 532837 h 927328"/>
                <a:gd name="connsiteX456" fmla="*/ 1292050 w 1311227"/>
                <a:gd name="connsiteY456" fmla="*/ 525988 h 927328"/>
                <a:gd name="connsiteX457" fmla="*/ 1289311 w 1311227"/>
                <a:gd name="connsiteY457" fmla="*/ 527358 h 927328"/>
                <a:gd name="connsiteX458" fmla="*/ 1292050 w 1311227"/>
                <a:gd name="connsiteY458" fmla="*/ 525988 h 927328"/>
                <a:gd name="connsiteX459" fmla="*/ 100361 w 1311227"/>
                <a:gd name="connsiteY459" fmla="*/ 524618 h 927328"/>
                <a:gd name="connsiteX460" fmla="*/ 104470 w 1311227"/>
                <a:gd name="connsiteY460" fmla="*/ 528728 h 927328"/>
                <a:gd name="connsiteX461" fmla="*/ 96251 w 1311227"/>
                <a:gd name="connsiteY461" fmla="*/ 528728 h 927328"/>
                <a:gd name="connsiteX462" fmla="*/ 1196167 w 1311227"/>
                <a:gd name="connsiteY462" fmla="*/ 520509 h 927328"/>
                <a:gd name="connsiteX463" fmla="*/ 1197537 w 1311227"/>
                <a:gd name="connsiteY463" fmla="*/ 523249 h 927328"/>
                <a:gd name="connsiteX464" fmla="*/ 1193428 w 1311227"/>
                <a:gd name="connsiteY464" fmla="*/ 521879 h 927328"/>
                <a:gd name="connsiteX465" fmla="*/ 1196167 w 1311227"/>
                <a:gd name="connsiteY465" fmla="*/ 520509 h 927328"/>
                <a:gd name="connsiteX466" fmla="*/ 1035906 w 1311227"/>
                <a:gd name="connsiteY466" fmla="*/ 519139 h 927328"/>
                <a:gd name="connsiteX467" fmla="*/ 1045494 w 1311227"/>
                <a:gd name="connsiteY467" fmla="*/ 530098 h 927328"/>
                <a:gd name="connsiteX468" fmla="*/ 1048233 w 1311227"/>
                <a:gd name="connsiteY468" fmla="*/ 539686 h 927328"/>
                <a:gd name="connsiteX469" fmla="*/ 1040015 w 1311227"/>
                <a:gd name="connsiteY469" fmla="*/ 546535 h 927328"/>
                <a:gd name="connsiteX470" fmla="*/ 1033166 w 1311227"/>
                <a:gd name="connsiteY470" fmla="*/ 543795 h 927328"/>
                <a:gd name="connsiteX471" fmla="*/ 1027687 w 1311227"/>
                <a:gd name="connsiteY471" fmla="*/ 527358 h 927328"/>
                <a:gd name="connsiteX472" fmla="*/ 1035906 w 1311227"/>
                <a:gd name="connsiteY472" fmla="*/ 519139 h 927328"/>
                <a:gd name="connsiteX473" fmla="*/ 327741 w 1311227"/>
                <a:gd name="connsiteY473" fmla="*/ 517770 h 927328"/>
                <a:gd name="connsiteX474" fmla="*/ 340068 w 1311227"/>
                <a:gd name="connsiteY474" fmla="*/ 520509 h 927328"/>
                <a:gd name="connsiteX475" fmla="*/ 340068 w 1311227"/>
                <a:gd name="connsiteY475" fmla="*/ 528728 h 927328"/>
                <a:gd name="connsiteX476" fmla="*/ 334589 w 1311227"/>
                <a:gd name="connsiteY476" fmla="*/ 530098 h 927328"/>
                <a:gd name="connsiteX477" fmla="*/ 326371 w 1311227"/>
                <a:gd name="connsiteY477" fmla="*/ 521879 h 927328"/>
                <a:gd name="connsiteX478" fmla="*/ 327741 w 1311227"/>
                <a:gd name="connsiteY478" fmla="*/ 517770 h 927328"/>
                <a:gd name="connsiteX479" fmla="*/ 1215344 w 1311227"/>
                <a:gd name="connsiteY479" fmla="*/ 515030 h 927328"/>
                <a:gd name="connsiteX480" fmla="*/ 1219453 w 1311227"/>
                <a:gd name="connsiteY480" fmla="*/ 515030 h 927328"/>
                <a:gd name="connsiteX481" fmla="*/ 1222193 w 1311227"/>
                <a:gd name="connsiteY481" fmla="*/ 520509 h 927328"/>
                <a:gd name="connsiteX482" fmla="*/ 1220823 w 1311227"/>
                <a:gd name="connsiteY482" fmla="*/ 524618 h 927328"/>
                <a:gd name="connsiteX483" fmla="*/ 1216714 w 1311227"/>
                <a:gd name="connsiteY483" fmla="*/ 525988 h 927328"/>
                <a:gd name="connsiteX484" fmla="*/ 1212605 w 1311227"/>
                <a:gd name="connsiteY484" fmla="*/ 519139 h 927328"/>
                <a:gd name="connsiteX485" fmla="*/ 1215344 w 1311227"/>
                <a:gd name="connsiteY485" fmla="*/ 515030 h 927328"/>
                <a:gd name="connsiteX486" fmla="*/ 1264655 w 1311227"/>
                <a:gd name="connsiteY486" fmla="*/ 510921 h 927328"/>
                <a:gd name="connsiteX487" fmla="*/ 1264655 w 1311227"/>
                <a:gd name="connsiteY487" fmla="*/ 515030 h 927328"/>
                <a:gd name="connsiteX488" fmla="*/ 1261916 w 1311227"/>
                <a:gd name="connsiteY488" fmla="*/ 512291 h 927328"/>
                <a:gd name="connsiteX489" fmla="*/ 1264655 w 1311227"/>
                <a:gd name="connsiteY489" fmla="*/ 510921 h 927328"/>
                <a:gd name="connsiteX490" fmla="*/ 490742 w 1311227"/>
                <a:gd name="connsiteY490" fmla="*/ 508181 h 927328"/>
                <a:gd name="connsiteX491" fmla="*/ 492112 w 1311227"/>
                <a:gd name="connsiteY491" fmla="*/ 510921 h 927328"/>
                <a:gd name="connsiteX492" fmla="*/ 486632 w 1311227"/>
                <a:gd name="connsiteY492" fmla="*/ 510921 h 927328"/>
                <a:gd name="connsiteX493" fmla="*/ 490742 w 1311227"/>
                <a:gd name="connsiteY493" fmla="*/ 508181 h 927328"/>
                <a:gd name="connsiteX494" fmla="*/ 1137268 w 1311227"/>
                <a:gd name="connsiteY494" fmla="*/ 506811 h 927328"/>
                <a:gd name="connsiteX495" fmla="*/ 1130419 w 1311227"/>
                <a:gd name="connsiteY495" fmla="*/ 521879 h 927328"/>
                <a:gd name="connsiteX496" fmla="*/ 1138638 w 1311227"/>
                <a:gd name="connsiteY496" fmla="*/ 524618 h 927328"/>
                <a:gd name="connsiteX497" fmla="*/ 1137268 w 1311227"/>
                <a:gd name="connsiteY497" fmla="*/ 506811 h 927328"/>
                <a:gd name="connsiteX498" fmla="*/ 437321 w 1311227"/>
                <a:gd name="connsiteY498" fmla="*/ 499963 h 927328"/>
                <a:gd name="connsiteX499" fmla="*/ 441431 w 1311227"/>
                <a:gd name="connsiteY499" fmla="*/ 499963 h 927328"/>
                <a:gd name="connsiteX500" fmla="*/ 440061 w 1311227"/>
                <a:gd name="connsiteY500" fmla="*/ 504072 h 927328"/>
                <a:gd name="connsiteX501" fmla="*/ 437321 w 1311227"/>
                <a:gd name="connsiteY501" fmla="*/ 499963 h 927328"/>
                <a:gd name="connsiteX502" fmla="*/ 359245 w 1311227"/>
                <a:gd name="connsiteY502" fmla="*/ 499963 h 927328"/>
                <a:gd name="connsiteX503" fmla="*/ 363354 w 1311227"/>
                <a:gd name="connsiteY503" fmla="*/ 504072 h 927328"/>
                <a:gd name="connsiteX504" fmla="*/ 360615 w 1311227"/>
                <a:gd name="connsiteY504" fmla="*/ 509551 h 927328"/>
                <a:gd name="connsiteX505" fmla="*/ 355136 w 1311227"/>
                <a:gd name="connsiteY505" fmla="*/ 509551 h 927328"/>
                <a:gd name="connsiteX506" fmla="*/ 352396 w 1311227"/>
                <a:gd name="connsiteY506" fmla="*/ 506811 h 927328"/>
                <a:gd name="connsiteX507" fmla="*/ 359245 w 1311227"/>
                <a:gd name="connsiteY507" fmla="*/ 499963 h 927328"/>
                <a:gd name="connsiteX508" fmla="*/ 1272874 w 1311227"/>
                <a:gd name="connsiteY508" fmla="*/ 498593 h 927328"/>
                <a:gd name="connsiteX509" fmla="*/ 1272874 w 1311227"/>
                <a:gd name="connsiteY509" fmla="*/ 505442 h 927328"/>
                <a:gd name="connsiteX510" fmla="*/ 1270134 w 1311227"/>
                <a:gd name="connsiteY510" fmla="*/ 499963 h 927328"/>
                <a:gd name="connsiteX511" fmla="*/ 1272874 w 1311227"/>
                <a:gd name="connsiteY511" fmla="*/ 498593 h 927328"/>
                <a:gd name="connsiteX512" fmla="*/ 429103 w 1311227"/>
                <a:gd name="connsiteY512" fmla="*/ 486265 h 927328"/>
                <a:gd name="connsiteX513" fmla="*/ 434582 w 1311227"/>
                <a:gd name="connsiteY513" fmla="*/ 487635 h 927328"/>
                <a:gd name="connsiteX514" fmla="*/ 434582 w 1311227"/>
                <a:gd name="connsiteY514" fmla="*/ 493114 h 927328"/>
                <a:gd name="connsiteX515" fmla="*/ 429103 w 1311227"/>
                <a:gd name="connsiteY515" fmla="*/ 495853 h 927328"/>
                <a:gd name="connsiteX516" fmla="*/ 423624 w 1311227"/>
                <a:gd name="connsiteY516" fmla="*/ 494484 h 927328"/>
                <a:gd name="connsiteX517" fmla="*/ 422254 w 1311227"/>
                <a:gd name="connsiteY517" fmla="*/ 491744 h 927328"/>
                <a:gd name="connsiteX518" fmla="*/ 429103 w 1311227"/>
                <a:gd name="connsiteY518" fmla="*/ 486265 h 927328"/>
                <a:gd name="connsiteX519" fmla="*/ 1205756 w 1311227"/>
                <a:gd name="connsiteY519" fmla="*/ 484895 h 927328"/>
                <a:gd name="connsiteX520" fmla="*/ 1203016 w 1311227"/>
                <a:gd name="connsiteY520" fmla="*/ 486265 h 927328"/>
                <a:gd name="connsiteX521" fmla="*/ 1205756 w 1311227"/>
                <a:gd name="connsiteY521" fmla="*/ 484895 h 927328"/>
                <a:gd name="connsiteX522" fmla="*/ 549641 w 1311227"/>
                <a:gd name="connsiteY522" fmla="*/ 482156 h 927328"/>
                <a:gd name="connsiteX523" fmla="*/ 557860 w 1311227"/>
                <a:gd name="connsiteY523" fmla="*/ 486265 h 927328"/>
                <a:gd name="connsiteX524" fmla="*/ 557860 w 1311227"/>
                <a:gd name="connsiteY524" fmla="*/ 490375 h 927328"/>
                <a:gd name="connsiteX525" fmla="*/ 549641 w 1311227"/>
                <a:gd name="connsiteY525" fmla="*/ 490375 h 927328"/>
                <a:gd name="connsiteX526" fmla="*/ 549641 w 1311227"/>
                <a:gd name="connsiteY526" fmla="*/ 482156 h 927328"/>
                <a:gd name="connsiteX527" fmla="*/ 1211235 w 1311227"/>
                <a:gd name="connsiteY527" fmla="*/ 479416 h 927328"/>
                <a:gd name="connsiteX528" fmla="*/ 1216714 w 1311227"/>
                <a:gd name="connsiteY528" fmla="*/ 479416 h 927328"/>
                <a:gd name="connsiteX529" fmla="*/ 1216714 w 1311227"/>
                <a:gd name="connsiteY529" fmla="*/ 489005 h 927328"/>
                <a:gd name="connsiteX530" fmla="*/ 1209865 w 1311227"/>
                <a:gd name="connsiteY530" fmla="*/ 486265 h 927328"/>
                <a:gd name="connsiteX531" fmla="*/ 74335 w 1311227"/>
                <a:gd name="connsiteY531" fmla="*/ 475307 h 927328"/>
                <a:gd name="connsiteX532" fmla="*/ 78445 w 1311227"/>
                <a:gd name="connsiteY532" fmla="*/ 478047 h 927328"/>
                <a:gd name="connsiteX533" fmla="*/ 74335 w 1311227"/>
                <a:gd name="connsiteY533" fmla="*/ 475307 h 927328"/>
                <a:gd name="connsiteX534" fmla="*/ 349657 w 1311227"/>
                <a:gd name="connsiteY534" fmla="*/ 472568 h 927328"/>
                <a:gd name="connsiteX535" fmla="*/ 355136 w 1311227"/>
                <a:gd name="connsiteY535" fmla="*/ 472568 h 927328"/>
                <a:gd name="connsiteX536" fmla="*/ 356506 w 1311227"/>
                <a:gd name="connsiteY536" fmla="*/ 476677 h 927328"/>
                <a:gd name="connsiteX537" fmla="*/ 349657 w 1311227"/>
                <a:gd name="connsiteY537" fmla="*/ 476677 h 927328"/>
                <a:gd name="connsiteX538" fmla="*/ 378422 w 1311227"/>
                <a:gd name="connsiteY538" fmla="*/ 469828 h 927328"/>
                <a:gd name="connsiteX539" fmla="*/ 379791 w 1311227"/>
                <a:gd name="connsiteY539" fmla="*/ 472568 h 927328"/>
                <a:gd name="connsiteX540" fmla="*/ 375682 w 1311227"/>
                <a:gd name="connsiteY540" fmla="*/ 472568 h 927328"/>
                <a:gd name="connsiteX541" fmla="*/ 1229042 w 1311227"/>
                <a:gd name="connsiteY541" fmla="*/ 467088 h 927328"/>
                <a:gd name="connsiteX542" fmla="*/ 1233151 w 1311227"/>
                <a:gd name="connsiteY542" fmla="*/ 467088 h 927328"/>
                <a:gd name="connsiteX543" fmla="*/ 1234521 w 1311227"/>
                <a:gd name="connsiteY543" fmla="*/ 473937 h 927328"/>
                <a:gd name="connsiteX544" fmla="*/ 1226302 w 1311227"/>
                <a:gd name="connsiteY544" fmla="*/ 478047 h 927328"/>
                <a:gd name="connsiteX545" fmla="*/ 1224932 w 1311227"/>
                <a:gd name="connsiteY545" fmla="*/ 473937 h 927328"/>
                <a:gd name="connsiteX546" fmla="*/ 1229042 w 1311227"/>
                <a:gd name="connsiteY546" fmla="*/ 467088 h 927328"/>
                <a:gd name="connsiteX547" fmla="*/ 357875 w 1311227"/>
                <a:gd name="connsiteY547" fmla="*/ 457500 h 927328"/>
                <a:gd name="connsiteX548" fmla="*/ 357875 w 1311227"/>
                <a:gd name="connsiteY548" fmla="*/ 465719 h 927328"/>
                <a:gd name="connsiteX549" fmla="*/ 352396 w 1311227"/>
                <a:gd name="connsiteY549" fmla="*/ 460240 h 927328"/>
                <a:gd name="connsiteX550" fmla="*/ 357875 w 1311227"/>
                <a:gd name="connsiteY550" fmla="*/ 457500 h 927328"/>
                <a:gd name="connsiteX551" fmla="*/ 389380 w 1311227"/>
                <a:gd name="connsiteY551" fmla="*/ 453391 h 927328"/>
                <a:gd name="connsiteX552" fmla="*/ 393489 w 1311227"/>
                <a:gd name="connsiteY552" fmla="*/ 454761 h 927328"/>
                <a:gd name="connsiteX553" fmla="*/ 388010 w 1311227"/>
                <a:gd name="connsiteY553" fmla="*/ 457500 h 927328"/>
                <a:gd name="connsiteX554" fmla="*/ 101730 w 1311227"/>
                <a:gd name="connsiteY554" fmla="*/ 446542 h 927328"/>
                <a:gd name="connsiteX555" fmla="*/ 105840 w 1311227"/>
                <a:gd name="connsiteY555" fmla="*/ 447912 h 927328"/>
                <a:gd name="connsiteX556" fmla="*/ 104470 w 1311227"/>
                <a:gd name="connsiteY556" fmla="*/ 450651 h 927328"/>
                <a:gd name="connsiteX557" fmla="*/ 101730 w 1311227"/>
                <a:gd name="connsiteY557" fmla="*/ 446542 h 927328"/>
                <a:gd name="connsiteX558" fmla="*/ 1041385 w 1311227"/>
                <a:gd name="connsiteY558" fmla="*/ 427365 h 927328"/>
                <a:gd name="connsiteX559" fmla="*/ 1045494 w 1311227"/>
                <a:gd name="connsiteY559" fmla="*/ 428735 h 927328"/>
                <a:gd name="connsiteX560" fmla="*/ 1044124 w 1311227"/>
                <a:gd name="connsiteY560" fmla="*/ 432845 h 927328"/>
                <a:gd name="connsiteX561" fmla="*/ 1040015 w 1311227"/>
                <a:gd name="connsiteY561" fmla="*/ 431475 h 927328"/>
                <a:gd name="connsiteX562" fmla="*/ 442800 w 1311227"/>
                <a:gd name="connsiteY562" fmla="*/ 420517 h 927328"/>
                <a:gd name="connsiteX563" fmla="*/ 448279 w 1311227"/>
                <a:gd name="connsiteY563" fmla="*/ 421887 h 927328"/>
                <a:gd name="connsiteX564" fmla="*/ 442800 w 1311227"/>
                <a:gd name="connsiteY564" fmla="*/ 424626 h 927328"/>
                <a:gd name="connsiteX565" fmla="*/ 368 w 1311227"/>
                <a:gd name="connsiteY565" fmla="*/ 399970 h 927328"/>
                <a:gd name="connsiteX566" fmla="*/ 5847 w 1311227"/>
                <a:gd name="connsiteY566" fmla="*/ 401340 h 927328"/>
                <a:gd name="connsiteX567" fmla="*/ 5847 w 1311227"/>
                <a:gd name="connsiteY567" fmla="*/ 409559 h 927328"/>
                <a:gd name="connsiteX568" fmla="*/ 59 w 1311227"/>
                <a:gd name="connsiteY568" fmla="*/ 409559 h 927328"/>
                <a:gd name="connsiteX569" fmla="*/ 62 w 1311227"/>
                <a:gd name="connsiteY569" fmla="*/ 409058 h 927328"/>
                <a:gd name="connsiteX570" fmla="*/ 0 w 1311227"/>
                <a:gd name="connsiteY570" fmla="*/ 400339 h 927328"/>
                <a:gd name="connsiteX571" fmla="*/ 486632 w 1311227"/>
                <a:gd name="connsiteY571" fmla="*/ 364357 h 927328"/>
                <a:gd name="connsiteX572" fmla="*/ 493482 w 1311227"/>
                <a:gd name="connsiteY572" fmla="*/ 368466 h 927328"/>
                <a:gd name="connsiteX573" fmla="*/ 486632 w 1311227"/>
                <a:gd name="connsiteY573" fmla="*/ 368466 h 927328"/>
                <a:gd name="connsiteX574" fmla="*/ 486632 w 1311227"/>
                <a:gd name="connsiteY574" fmla="*/ 364357 h 927328"/>
                <a:gd name="connsiteX575" fmla="*/ 319522 w 1311227"/>
                <a:gd name="connsiteY575" fmla="*/ 345180 h 927328"/>
                <a:gd name="connsiteX576" fmla="*/ 325001 w 1311227"/>
                <a:gd name="connsiteY576" fmla="*/ 346550 h 927328"/>
                <a:gd name="connsiteX577" fmla="*/ 323631 w 1311227"/>
                <a:gd name="connsiteY577" fmla="*/ 349289 h 927328"/>
                <a:gd name="connsiteX578" fmla="*/ 319522 w 1311227"/>
                <a:gd name="connsiteY578" fmla="*/ 349289 h 927328"/>
                <a:gd name="connsiteX579" fmla="*/ 319522 w 1311227"/>
                <a:gd name="connsiteY579" fmla="*/ 345180 h 927328"/>
                <a:gd name="connsiteX580" fmla="*/ 823593 w 1311227"/>
                <a:gd name="connsiteY580" fmla="*/ 319154 h 927328"/>
                <a:gd name="connsiteX581" fmla="*/ 820854 w 1311227"/>
                <a:gd name="connsiteY581" fmla="*/ 365726 h 927328"/>
                <a:gd name="connsiteX582" fmla="*/ 842770 w 1311227"/>
                <a:gd name="connsiteY582" fmla="*/ 341071 h 927328"/>
                <a:gd name="connsiteX583" fmla="*/ 823593 w 1311227"/>
                <a:gd name="connsiteY583" fmla="*/ 319154 h 927328"/>
                <a:gd name="connsiteX584" fmla="*/ 1123570 w 1311227"/>
                <a:gd name="connsiteY584" fmla="*/ 146565 h 927328"/>
                <a:gd name="connsiteX585" fmla="*/ 1152335 w 1311227"/>
                <a:gd name="connsiteY585" fmla="*/ 176699 h 927328"/>
                <a:gd name="connsiteX586" fmla="*/ 1157814 w 1311227"/>
                <a:gd name="connsiteY586" fmla="*/ 184918 h 927328"/>
                <a:gd name="connsiteX587" fmla="*/ 1148226 w 1311227"/>
                <a:gd name="connsiteY587" fmla="*/ 201355 h 927328"/>
                <a:gd name="connsiteX588" fmla="*/ 1148226 w 1311227"/>
                <a:gd name="connsiteY588" fmla="*/ 208204 h 927328"/>
                <a:gd name="connsiteX589" fmla="*/ 1148226 w 1311227"/>
                <a:gd name="connsiteY589" fmla="*/ 216423 h 927328"/>
                <a:gd name="connsiteX590" fmla="*/ 1179730 w 1311227"/>
                <a:gd name="connsiteY590" fmla="*/ 227381 h 927328"/>
                <a:gd name="connsiteX591" fmla="*/ 1203016 w 1311227"/>
                <a:gd name="connsiteY591" fmla="*/ 230120 h 927328"/>
                <a:gd name="connsiteX592" fmla="*/ 1215344 w 1311227"/>
                <a:gd name="connsiteY592" fmla="*/ 254776 h 927328"/>
                <a:gd name="connsiteX593" fmla="*/ 1230412 w 1311227"/>
                <a:gd name="connsiteY593" fmla="*/ 289020 h 927328"/>
                <a:gd name="connsiteX594" fmla="*/ 1242739 w 1311227"/>
                <a:gd name="connsiteY594" fmla="*/ 313675 h 927328"/>
                <a:gd name="connsiteX595" fmla="*/ 1242739 w 1311227"/>
                <a:gd name="connsiteY595" fmla="*/ 330112 h 927328"/>
                <a:gd name="connsiteX596" fmla="*/ 1252327 w 1311227"/>
                <a:gd name="connsiteY596" fmla="*/ 406819 h 927328"/>
                <a:gd name="connsiteX597" fmla="*/ 1255067 w 1311227"/>
                <a:gd name="connsiteY597" fmla="*/ 430105 h 927328"/>
                <a:gd name="connsiteX598" fmla="*/ 1261916 w 1311227"/>
                <a:gd name="connsiteY598" fmla="*/ 442433 h 927328"/>
                <a:gd name="connsiteX599" fmla="*/ 1246849 w 1311227"/>
                <a:gd name="connsiteY599" fmla="*/ 457500 h 927328"/>
                <a:gd name="connsiteX600" fmla="*/ 1237260 w 1311227"/>
                <a:gd name="connsiteY600" fmla="*/ 438323 h 927328"/>
                <a:gd name="connsiteX601" fmla="*/ 1240000 w 1311227"/>
                <a:gd name="connsiteY601" fmla="*/ 430105 h 927328"/>
                <a:gd name="connsiteX602" fmla="*/ 1235890 w 1311227"/>
                <a:gd name="connsiteY602" fmla="*/ 410928 h 927328"/>
                <a:gd name="connsiteX603" fmla="*/ 1235890 w 1311227"/>
                <a:gd name="connsiteY603" fmla="*/ 405449 h 927328"/>
                <a:gd name="connsiteX604" fmla="*/ 1235890 w 1311227"/>
                <a:gd name="connsiteY604" fmla="*/ 382163 h 927328"/>
                <a:gd name="connsiteX605" fmla="*/ 1215344 w 1311227"/>
                <a:gd name="connsiteY605" fmla="*/ 334222 h 927328"/>
                <a:gd name="connsiteX606" fmla="*/ 1209865 w 1311227"/>
                <a:gd name="connsiteY606" fmla="*/ 305457 h 927328"/>
                <a:gd name="connsiteX607" fmla="*/ 1193428 w 1311227"/>
                <a:gd name="connsiteY607" fmla="*/ 280801 h 927328"/>
                <a:gd name="connsiteX608" fmla="*/ 1189319 w 1311227"/>
                <a:gd name="connsiteY608" fmla="*/ 289020 h 927328"/>
                <a:gd name="connsiteX609" fmla="*/ 1207125 w 1311227"/>
                <a:gd name="connsiteY609" fmla="*/ 391752 h 927328"/>
                <a:gd name="connsiteX610" fmla="*/ 1201647 w 1311227"/>
                <a:gd name="connsiteY610" fmla="*/ 408189 h 927328"/>
                <a:gd name="connsiteX611" fmla="*/ 1204386 w 1311227"/>
                <a:gd name="connsiteY611" fmla="*/ 419147 h 927328"/>
                <a:gd name="connsiteX612" fmla="*/ 1193428 w 1311227"/>
                <a:gd name="connsiteY612" fmla="*/ 435584 h 927328"/>
                <a:gd name="connsiteX613" fmla="*/ 1200277 w 1311227"/>
                <a:gd name="connsiteY613" fmla="*/ 449282 h 927328"/>
                <a:gd name="connsiteX614" fmla="*/ 1189319 w 1311227"/>
                <a:gd name="connsiteY614" fmla="*/ 471198 h 927328"/>
                <a:gd name="connsiteX615" fmla="*/ 1194798 w 1311227"/>
                <a:gd name="connsiteY615" fmla="*/ 476677 h 927328"/>
                <a:gd name="connsiteX616" fmla="*/ 1189319 w 1311227"/>
                <a:gd name="connsiteY616" fmla="*/ 487635 h 927328"/>
                <a:gd name="connsiteX617" fmla="*/ 1194798 w 1311227"/>
                <a:gd name="connsiteY617" fmla="*/ 497223 h 927328"/>
                <a:gd name="connsiteX618" fmla="*/ 1200277 w 1311227"/>
                <a:gd name="connsiteY618" fmla="*/ 493114 h 927328"/>
                <a:gd name="connsiteX619" fmla="*/ 1203016 w 1311227"/>
                <a:gd name="connsiteY619" fmla="*/ 495853 h 927328"/>
                <a:gd name="connsiteX620" fmla="*/ 1203016 w 1311227"/>
                <a:gd name="connsiteY620" fmla="*/ 501333 h 927328"/>
                <a:gd name="connsiteX621" fmla="*/ 1196167 w 1311227"/>
                <a:gd name="connsiteY621" fmla="*/ 497223 h 927328"/>
                <a:gd name="connsiteX622" fmla="*/ 1182470 w 1311227"/>
                <a:gd name="connsiteY622" fmla="*/ 505442 h 927328"/>
                <a:gd name="connsiteX623" fmla="*/ 1179730 w 1311227"/>
                <a:gd name="connsiteY623" fmla="*/ 530098 h 927328"/>
                <a:gd name="connsiteX624" fmla="*/ 1175621 w 1311227"/>
                <a:gd name="connsiteY624" fmla="*/ 531467 h 927328"/>
                <a:gd name="connsiteX625" fmla="*/ 1159184 w 1311227"/>
                <a:gd name="connsiteY625" fmla="*/ 588997 h 927328"/>
                <a:gd name="connsiteX626" fmla="*/ 1167402 w 1311227"/>
                <a:gd name="connsiteY626" fmla="*/ 602695 h 927328"/>
                <a:gd name="connsiteX627" fmla="*/ 1164663 w 1311227"/>
                <a:gd name="connsiteY627" fmla="*/ 605434 h 927328"/>
                <a:gd name="connsiteX628" fmla="*/ 1168772 w 1311227"/>
                <a:gd name="connsiteY628" fmla="*/ 613653 h 927328"/>
                <a:gd name="connsiteX629" fmla="*/ 1168772 w 1311227"/>
                <a:gd name="connsiteY629" fmla="*/ 616392 h 927328"/>
                <a:gd name="connsiteX630" fmla="*/ 1171512 w 1311227"/>
                <a:gd name="connsiteY630" fmla="*/ 628720 h 927328"/>
                <a:gd name="connsiteX631" fmla="*/ 1171512 w 1311227"/>
                <a:gd name="connsiteY631" fmla="*/ 649267 h 927328"/>
                <a:gd name="connsiteX632" fmla="*/ 1172749 w 1311227"/>
                <a:gd name="connsiteY632" fmla="*/ 649576 h 927328"/>
                <a:gd name="connsiteX633" fmla="*/ 1168772 w 1311227"/>
                <a:gd name="connsiteY633" fmla="*/ 658855 h 927328"/>
                <a:gd name="connsiteX634" fmla="*/ 1171512 w 1311227"/>
                <a:gd name="connsiteY634" fmla="*/ 662964 h 927328"/>
                <a:gd name="connsiteX635" fmla="*/ 1157814 w 1311227"/>
                <a:gd name="connsiteY635" fmla="*/ 669813 h 927328"/>
                <a:gd name="connsiteX636" fmla="*/ 1160554 w 1311227"/>
                <a:gd name="connsiteY636" fmla="*/ 675292 h 927328"/>
                <a:gd name="connsiteX637" fmla="*/ 1156444 w 1311227"/>
                <a:gd name="connsiteY637" fmla="*/ 675292 h 927328"/>
                <a:gd name="connsiteX638" fmla="*/ 1157814 w 1311227"/>
                <a:gd name="connsiteY638" fmla="*/ 671183 h 927328"/>
                <a:gd name="connsiteX639" fmla="*/ 1150966 w 1311227"/>
                <a:gd name="connsiteY639" fmla="*/ 667074 h 927328"/>
                <a:gd name="connsiteX640" fmla="*/ 1140007 w 1311227"/>
                <a:gd name="connsiteY640" fmla="*/ 647897 h 927328"/>
                <a:gd name="connsiteX641" fmla="*/ 1135898 w 1311227"/>
                <a:gd name="connsiteY641" fmla="*/ 656116 h 927328"/>
                <a:gd name="connsiteX642" fmla="*/ 1129734 w 1311227"/>
                <a:gd name="connsiteY642" fmla="*/ 651835 h 927328"/>
                <a:gd name="connsiteX643" fmla="*/ 1127923 w 1311227"/>
                <a:gd name="connsiteY643" fmla="*/ 654400 h 927328"/>
                <a:gd name="connsiteX644" fmla="*/ 1126310 w 1311227"/>
                <a:gd name="connsiteY644" fmla="*/ 650636 h 927328"/>
                <a:gd name="connsiteX645" fmla="*/ 1122201 w 1311227"/>
                <a:gd name="connsiteY645" fmla="*/ 654746 h 927328"/>
                <a:gd name="connsiteX646" fmla="*/ 1112612 w 1311227"/>
                <a:gd name="connsiteY646" fmla="*/ 657485 h 927328"/>
                <a:gd name="connsiteX647" fmla="*/ 1112612 w 1311227"/>
                <a:gd name="connsiteY647" fmla="*/ 665704 h 927328"/>
                <a:gd name="connsiteX648" fmla="*/ 1115352 w 1311227"/>
                <a:gd name="connsiteY648" fmla="*/ 667074 h 927328"/>
                <a:gd name="connsiteX649" fmla="*/ 1118091 w 1311227"/>
                <a:gd name="connsiteY649" fmla="*/ 661594 h 927328"/>
                <a:gd name="connsiteX650" fmla="*/ 1125964 w 1311227"/>
                <a:gd name="connsiteY650" fmla="*/ 667218 h 927328"/>
                <a:gd name="connsiteX651" fmla="*/ 1123228 w 1311227"/>
                <a:gd name="connsiteY651" fmla="*/ 667930 h 927328"/>
                <a:gd name="connsiteX652" fmla="*/ 1116721 w 1311227"/>
                <a:gd name="connsiteY652" fmla="*/ 667074 h 927328"/>
                <a:gd name="connsiteX653" fmla="*/ 1109873 w 1311227"/>
                <a:gd name="connsiteY653" fmla="*/ 678032 h 927328"/>
                <a:gd name="connsiteX654" fmla="*/ 1112612 w 1311227"/>
                <a:gd name="connsiteY654" fmla="*/ 680771 h 927328"/>
                <a:gd name="connsiteX655" fmla="*/ 1109873 w 1311227"/>
                <a:gd name="connsiteY655" fmla="*/ 687620 h 927328"/>
                <a:gd name="connsiteX656" fmla="*/ 1118091 w 1311227"/>
                <a:gd name="connsiteY656" fmla="*/ 701317 h 927328"/>
                <a:gd name="connsiteX657" fmla="*/ 1126310 w 1311227"/>
                <a:gd name="connsiteY657" fmla="*/ 684880 h 927328"/>
                <a:gd name="connsiteX658" fmla="*/ 1129049 w 1311227"/>
                <a:gd name="connsiteY658" fmla="*/ 701317 h 927328"/>
                <a:gd name="connsiteX659" fmla="*/ 1124940 w 1311227"/>
                <a:gd name="connsiteY659" fmla="*/ 708166 h 927328"/>
                <a:gd name="connsiteX660" fmla="*/ 1119461 w 1311227"/>
                <a:gd name="connsiteY660" fmla="*/ 734192 h 927328"/>
                <a:gd name="connsiteX661" fmla="*/ 1118091 w 1311227"/>
                <a:gd name="connsiteY661" fmla="*/ 773915 h 927328"/>
                <a:gd name="connsiteX662" fmla="*/ 1097545 w 1311227"/>
                <a:gd name="connsiteY662" fmla="*/ 787612 h 927328"/>
                <a:gd name="connsiteX663" fmla="*/ 1085217 w 1311227"/>
                <a:gd name="connsiteY663" fmla="*/ 776654 h 927328"/>
                <a:gd name="connsiteX664" fmla="*/ 1097545 w 1311227"/>
                <a:gd name="connsiteY664" fmla="*/ 724603 h 927328"/>
                <a:gd name="connsiteX665" fmla="*/ 1090696 w 1311227"/>
                <a:gd name="connsiteY665" fmla="*/ 699947 h 927328"/>
                <a:gd name="connsiteX666" fmla="*/ 1085217 w 1311227"/>
                <a:gd name="connsiteY666" fmla="*/ 697208 h 927328"/>
                <a:gd name="connsiteX667" fmla="*/ 1090696 w 1311227"/>
                <a:gd name="connsiteY667" fmla="*/ 693099 h 927328"/>
                <a:gd name="connsiteX668" fmla="*/ 1087956 w 1311227"/>
                <a:gd name="connsiteY668" fmla="*/ 687620 h 927328"/>
                <a:gd name="connsiteX669" fmla="*/ 1083847 w 1311227"/>
                <a:gd name="connsiteY669" fmla="*/ 665704 h 927328"/>
                <a:gd name="connsiteX670" fmla="*/ 1072889 w 1311227"/>
                <a:gd name="connsiteY670" fmla="*/ 650636 h 927328"/>
                <a:gd name="connsiteX671" fmla="*/ 1078368 w 1311227"/>
                <a:gd name="connsiteY671" fmla="*/ 642418 h 927328"/>
                <a:gd name="connsiteX672" fmla="*/ 1076998 w 1311227"/>
                <a:gd name="connsiteY672" fmla="*/ 632829 h 927328"/>
                <a:gd name="connsiteX673" fmla="*/ 1076998 w 1311227"/>
                <a:gd name="connsiteY673" fmla="*/ 597216 h 927328"/>
                <a:gd name="connsiteX674" fmla="*/ 1081108 w 1311227"/>
                <a:gd name="connsiteY674" fmla="*/ 590367 h 927328"/>
                <a:gd name="connsiteX675" fmla="*/ 1078368 w 1311227"/>
                <a:gd name="connsiteY675" fmla="*/ 586258 h 927328"/>
                <a:gd name="connsiteX676" fmla="*/ 1081108 w 1311227"/>
                <a:gd name="connsiteY676" fmla="*/ 578039 h 927328"/>
                <a:gd name="connsiteX677" fmla="*/ 1079738 w 1311227"/>
                <a:gd name="connsiteY677" fmla="*/ 536946 h 927328"/>
                <a:gd name="connsiteX678" fmla="*/ 1072889 w 1311227"/>
                <a:gd name="connsiteY678" fmla="*/ 534207 h 927328"/>
                <a:gd name="connsiteX679" fmla="*/ 1072889 w 1311227"/>
                <a:gd name="connsiteY679" fmla="*/ 531467 h 927328"/>
                <a:gd name="connsiteX680" fmla="*/ 1079738 w 1311227"/>
                <a:gd name="connsiteY680" fmla="*/ 525988 h 927328"/>
                <a:gd name="connsiteX681" fmla="*/ 1076998 w 1311227"/>
                <a:gd name="connsiteY681" fmla="*/ 519139 h 927328"/>
                <a:gd name="connsiteX682" fmla="*/ 1078368 w 1311227"/>
                <a:gd name="connsiteY682" fmla="*/ 515030 h 927328"/>
                <a:gd name="connsiteX683" fmla="*/ 1070150 w 1311227"/>
                <a:gd name="connsiteY683" fmla="*/ 501333 h 927328"/>
                <a:gd name="connsiteX684" fmla="*/ 1070150 w 1311227"/>
                <a:gd name="connsiteY684" fmla="*/ 484895 h 927328"/>
                <a:gd name="connsiteX685" fmla="*/ 1042755 w 1311227"/>
                <a:gd name="connsiteY685" fmla="*/ 493114 h 927328"/>
                <a:gd name="connsiteX686" fmla="*/ 1034536 w 1311227"/>
                <a:gd name="connsiteY686" fmla="*/ 483526 h 927328"/>
                <a:gd name="connsiteX687" fmla="*/ 1037275 w 1311227"/>
                <a:gd name="connsiteY687" fmla="*/ 478047 h 927328"/>
                <a:gd name="connsiteX688" fmla="*/ 1056452 w 1311227"/>
                <a:gd name="connsiteY688" fmla="*/ 472568 h 927328"/>
                <a:gd name="connsiteX689" fmla="*/ 1066040 w 1311227"/>
                <a:gd name="connsiteY689" fmla="*/ 480786 h 927328"/>
                <a:gd name="connsiteX690" fmla="*/ 1070150 w 1311227"/>
                <a:gd name="connsiteY690" fmla="*/ 480786 h 927328"/>
                <a:gd name="connsiteX691" fmla="*/ 1070150 w 1311227"/>
                <a:gd name="connsiteY691" fmla="*/ 473937 h 927328"/>
                <a:gd name="connsiteX692" fmla="*/ 1071520 w 1311227"/>
                <a:gd name="connsiteY692" fmla="*/ 467088 h 927328"/>
                <a:gd name="connsiteX693" fmla="*/ 1076998 w 1311227"/>
                <a:gd name="connsiteY693" fmla="*/ 439693 h 927328"/>
                <a:gd name="connsiteX694" fmla="*/ 1070150 w 1311227"/>
                <a:gd name="connsiteY694" fmla="*/ 408189 h 927328"/>
                <a:gd name="connsiteX695" fmla="*/ 1079738 w 1311227"/>
                <a:gd name="connsiteY695" fmla="*/ 379424 h 927328"/>
                <a:gd name="connsiteX696" fmla="*/ 1070150 w 1311227"/>
                <a:gd name="connsiteY696" fmla="*/ 336961 h 927328"/>
                <a:gd name="connsiteX697" fmla="*/ 1052343 w 1311227"/>
                <a:gd name="connsiteY697" fmla="*/ 365726 h 927328"/>
                <a:gd name="connsiteX698" fmla="*/ 1030427 w 1311227"/>
                <a:gd name="connsiteY698" fmla="*/ 342440 h 927328"/>
                <a:gd name="connsiteX699" fmla="*/ 1030427 w 1311227"/>
                <a:gd name="connsiteY699" fmla="*/ 334222 h 927328"/>
                <a:gd name="connsiteX700" fmla="*/ 1035906 w 1311227"/>
                <a:gd name="connsiteY700" fmla="*/ 312306 h 927328"/>
                <a:gd name="connsiteX701" fmla="*/ 1038645 w 1311227"/>
                <a:gd name="connsiteY701" fmla="*/ 290389 h 927328"/>
                <a:gd name="connsiteX702" fmla="*/ 1038645 w 1311227"/>
                <a:gd name="connsiteY702" fmla="*/ 260255 h 927328"/>
                <a:gd name="connsiteX703" fmla="*/ 1049603 w 1311227"/>
                <a:gd name="connsiteY703" fmla="*/ 235599 h 927328"/>
                <a:gd name="connsiteX704" fmla="*/ 1064671 w 1311227"/>
                <a:gd name="connsiteY704" fmla="*/ 232859 h 927328"/>
                <a:gd name="connsiteX705" fmla="*/ 1074259 w 1311227"/>
                <a:gd name="connsiteY705" fmla="*/ 220532 h 927328"/>
                <a:gd name="connsiteX706" fmla="*/ 1085217 w 1311227"/>
                <a:gd name="connsiteY706" fmla="*/ 228750 h 927328"/>
                <a:gd name="connsiteX707" fmla="*/ 1104394 w 1311227"/>
                <a:gd name="connsiteY707" fmla="*/ 212313 h 927328"/>
                <a:gd name="connsiteX708" fmla="*/ 1093436 w 1311227"/>
                <a:gd name="connsiteY708" fmla="*/ 183548 h 927328"/>
                <a:gd name="connsiteX709" fmla="*/ 1097545 w 1311227"/>
                <a:gd name="connsiteY709" fmla="*/ 171220 h 927328"/>
                <a:gd name="connsiteX710" fmla="*/ 1123570 w 1311227"/>
                <a:gd name="connsiteY710" fmla="*/ 146565 h 927328"/>
                <a:gd name="connsiteX711" fmla="*/ 720861 w 1311227"/>
                <a:gd name="connsiteY711" fmla="*/ 79447 h 927328"/>
                <a:gd name="connsiteX712" fmla="*/ 763324 w 1311227"/>
                <a:gd name="connsiteY712" fmla="*/ 143825 h 927328"/>
                <a:gd name="connsiteX713" fmla="*/ 756475 w 1311227"/>
                <a:gd name="connsiteY713" fmla="*/ 178069 h 927328"/>
                <a:gd name="connsiteX714" fmla="*/ 797568 w 1311227"/>
                <a:gd name="connsiteY714" fmla="*/ 197246 h 927328"/>
                <a:gd name="connsiteX715" fmla="*/ 838661 w 1311227"/>
                <a:gd name="connsiteY715" fmla="*/ 223271 h 927328"/>
                <a:gd name="connsiteX716" fmla="*/ 852358 w 1311227"/>
                <a:gd name="connsiteY716" fmla="*/ 265734 h 927328"/>
                <a:gd name="connsiteX717" fmla="*/ 860577 w 1311227"/>
                <a:gd name="connsiteY717" fmla="*/ 276692 h 927328"/>
                <a:gd name="connsiteX718" fmla="*/ 878384 w 1311227"/>
                <a:gd name="connsiteY718" fmla="*/ 327373 h 927328"/>
                <a:gd name="connsiteX719" fmla="*/ 890711 w 1311227"/>
                <a:gd name="connsiteY719" fmla="*/ 361617 h 927328"/>
                <a:gd name="connsiteX720" fmla="*/ 823593 w 1311227"/>
                <a:gd name="connsiteY720" fmla="*/ 410928 h 927328"/>
                <a:gd name="connsiteX721" fmla="*/ 833181 w 1311227"/>
                <a:gd name="connsiteY721" fmla="*/ 436954 h 927328"/>
                <a:gd name="connsiteX722" fmla="*/ 833181 w 1311227"/>
                <a:gd name="connsiteY722" fmla="*/ 541056 h 927328"/>
                <a:gd name="connsiteX723" fmla="*/ 831812 w 1311227"/>
                <a:gd name="connsiteY723" fmla="*/ 556123 h 927328"/>
                <a:gd name="connsiteX724" fmla="*/ 834551 w 1311227"/>
                <a:gd name="connsiteY724" fmla="*/ 558863 h 927328"/>
                <a:gd name="connsiteX725" fmla="*/ 831812 w 1311227"/>
                <a:gd name="connsiteY725" fmla="*/ 567081 h 927328"/>
                <a:gd name="connsiteX726" fmla="*/ 834551 w 1311227"/>
                <a:gd name="connsiteY726" fmla="*/ 584888 h 927328"/>
                <a:gd name="connsiteX727" fmla="*/ 834551 w 1311227"/>
                <a:gd name="connsiteY727" fmla="*/ 609544 h 927328"/>
                <a:gd name="connsiteX728" fmla="*/ 824963 w 1311227"/>
                <a:gd name="connsiteY728" fmla="*/ 668443 h 927328"/>
                <a:gd name="connsiteX729" fmla="*/ 834551 w 1311227"/>
                <a:gd name="connsiteY729" fmla="*/ 688989 h 927328"/>
                <a:gd name="connsiteX730" fmla="*/ 831812 w 1311227"/>
                <a:gd name="connsiteY730" fmla="*/ 694469 h 927328"/>
                <a:gd name="connsiteX731" fmla="*/ 837291 w 1311227"/>
                <a:gd name="connsiteY731" fmla="*/ 697208 h 927328"/>
                <a:gd name="connsiteX732" fmla="*/ 816744 w 1311227"/>
                <a:gd name="connsiteY732" fmla="*/ 706797 h 927328"/>
                <a:gd name="connsiteX733" fmla="*/ 809896 w 1311227"/>
                <a:gd name="connsiteY733" fmla="*/ 716385 h 927328"/>
                <a:gd name="connsiteX734" fmla="*/ 793458 w 1311227"/>
                <a:gd name="connsiteY734" fmla="*/ 717754 h 927328"/>
                <a:gd name="connsiteX735" fmla="*/ 787980 w 1311227"/>
                <a:gd name="connsiteY735" fmla="*/ 721864 h 927328"/>
                <a:gd name="connsiteX736" fmla="*/ 786610 w 1311227"/>
                <a:gd name="connsiteY736" fmla="*/ 716385 h 927328"/>
                <a:gd name="connsiteX737" fmla="*/ 772912 w 1311227"/>
                <a:gd name="connsiteY737" fmla="*/ 706797 h 927328"/>
                <a:gd name="connsiteX738" fmla="*/ 770173 w 1311227"/>
                <a:gd name="connsiteY738" fmla="*/ 712275 h 927328"/>
                <a:gd name="connsiteX739" fmla="*/ 778391 w 1311227"/>
                <a:gd name="connsiteY739" fmla="*/ 719124 h 927328"/>
                <a:gd name="connsiteX740" fmla="*/ 766063 w 1311227"/>
                <a:gd name="connsiteY740" fmla="*/ 723234 h 927328"/>
                <a:gd name="connsiteX741" fmla="*/ 755105 w 1311227"/>
                <a:gd name="connsiteY741" fmla="*/ 719124 h 927328"/>
                <a:gd name="connsiteX742" fmla="*/ 737298 w 1311227"/>
                <a:gd name="connsiteY742" fmla="*/ 723234 h 927328"/>
                <a:gd name="connsiteX743" fmla="*/ 726340 w 1311227"/>
                <a:gd name="connsiteY743" fmla="*/ 717754 h 927328"/>
                <a:gd name="connsiteX744" fmla="*/ 724970 w 1311227"/>
                <a:gd name="connsiteY744" fmla="*/ 721864 h 927328"/>
                <a:gd name="connsiteX745" fmla="*/ 729080 w 1311227"/>
                <a:gd name="connsiteY745" fmla="*/ 761587 h 927328"/>
                <a:gd name="connsiteX746" fmla="*/ 723601 w 1311227"/>
                <a:gd name="connsiteY746" fmla="*/ 790352 h 927328"/>
                <a:gd name="connsiteX747" fmla="*/ 723601 w 1311227"/>
                <a:gd name="connsiteY747" fmla="*/ 819117 h 927328"/>
                <a:gd name="connsiteX748" fmla="*/ 731819 w 1311227"/>
                <a:gd name="connsiteY748" fmla="*/ 875277 h 927328"/>
                <a:gd name="connsiteX749" fmla="*/ 746887 w 1311227"/>
                <a:gd name="connsiteY749" fmla="*/ 897193 h 927328"/>
                <a:gd name="connsiteX750" fmla="*/ 741408 w 1311227"/>
                <a:gd name="connsiteY750" fmla="*/ 919109 h 927328"/>
                <a:gd name="connsiteX751" fmla="*/ 737298 w 1311227"/>
                <a:gd name="connsiteY751" fmla="*/ 916370 h 927328"/>
                <a:gd name="connsiteX752" fmla="*/ 737298 w 1311227"/>
                <a:gd name="connsiteY752" fmla="*/ 921849 h 927328"/>
                <a:gd name="connsiteX753" fmla="*/ 737632 w 1311227"/>
                <a:gd name="connsiteY753" fmla="*/ 922984 h 927328"/>
                <a:gd name="connsiteX754" fmla="*/ 731819 w 1311227"/>
                <a:gd name="connsiteY754" fmla="*/ 919109 h 927328"/>
                <a:gd name="connsiteX755" fmla="*/ 726512 w 1311227"/>
                <a:gd name="connsiteY755" fmla="*/ 922362 h 927328"/>
                <a:gd name="connsiteX756" fmla="*/ 723132 w 1311227"/>
                <a:gd name="connsiteY756" fmla="*/ 924120 h 927328"/>
                <a:gd name="connsiteX757" fmla="*/ 720861 w 1311227"/>
                <a:gd name="connsiteY757" fmla="*/ 921849 h 927328"/>
                <a:gd name="connsiteX758" fmla="*/ 715382 w 1311227"/>
                <a:gd name="connsiteY758" fmla="*/ 923218 h 927328"/>
                <a:gd name="connsiteX759" fmla="*/ 714012 w 1311227"/>
                <a:gd name="connsiteY759" fmla="*/ 920479 h 927328"/>
                <a:gd name="connsiteX760" fmla="*/ 711578 w 1311227"/>
                <a:gd name="connsiteY760" fmla="*/ 922914 h 927328"/>
                <a:gd name="connsiteX761" fmla="*/ 712643 w 1311227"/>
                <a:gd name="connsiteY761" fmla="*/ 917739 h 927328"/>
                <a:gd name="connsiteX762" fmla="*/ 703054 w 1311227"/>
                <a:gd name="connsiteY762" fmla="*/ 927328 h 927328"/>
                <a:gd name="connsiteX763" fmla="*/ 703054 w 1311227"/>
                <a:gd name="connsiteY763" fmla="*/ 923218 h 927328"/>
                <a:gd name="connsiteX764" fmla="*/ 708534 w 1311227"/>
                <a:gd name="connsiteY764" fmla="*/ 920479 h 927328"/>
                <a:gd name="connsiteX765" fmla="*/ 707164 w 1311227"/>
                <a:gd name="connsiteY765" fmla="*/ 916370 h 927328"/>
                <a:gd name="connsiteX766" fmla="*/ 701685 w 1311227"/>
                <a:gd name="connsiteY766" fmla="*/ 917739 h 927328"/>
                <a:gd name="connsiteX767" fmla="*/ 705794 w 1311227"/>
                <a:gd name="connsiteY767" fmla="*/ 919109 h 927328"/>
                <a:gd name="connsiteX768" fmla="*/ 700315 w 1311227"/>
                <a:gd name="connsiteY768" fmla="*/ 924588 h 927328"/>
                <a:gd name="connsiteX769" fmla="*/ 697575 w 1311227"/>
                <a:gd name="connsiteY769" fmla="*/ 923218 h 927328"/>
                <a:gd name="connsiteX770" fmla="*/ 700315 w 1311227"/>
                <a:gd name="connsiteY770" fmla="*/ 916370 h 927328"/>
                <a:gd name="connsiteX771" fmla="*/ 694973 w 1311227"/>
                <a:gd name="connsiteY771" fmla="*/ 917705 h 927328"/>
                <a:gd name="connsiteX772" fmla="*/ 695350 w 1311227"/>
                <a:gd name="connsiteY772" fmla="*/ 906268 h 927328"/>
                <a:gd name="connsiteX773" fmla="*/ 698945 w 1311227"/>
                <a:gd name="connsiteY773" fmla="*/ 895823 h 927328"/>
                <a:gd name="connsiteX774" fmla="*/ 693466 w 1311227"/>
                <a:gd name="connsiteY774" fmla="*/ 862949 h 927328"/>
                <a:gd name="connsiteX775" fmla="*/ 694836 w 1311227"/>
                <a:gd name="connsiteY775" fmla="*/ 843772 h 927328"/>
                <a:gd name="connsiteX776" fmla="*/ 686617 w 1311227"/>
                <a:gd name="connsiteY776" fmla="*/ 808159 h 927328"/>
                <a:gd name="connsiteX777" fmla="*/ 683878 w 1311227"/>
                <a:gd name="connsiteY777" fmla="*/ 802680 h 927328"/>
                <a:gd name="connsiteX778" fmla="*/ 675659 w 1311227"/>
                <a:gd name="connsiteY778" fmla="*/ 802680 h 927328"/>
                <a:gd name="connsiteX779" fmla="*/ 668811 w 1311227"/>
                <a:gd name="connsiteY779" fmla="*/ 793091 h 927328"/>
                <a:gd name="connsiteX780" fmla="*/ 678399 w 1311227"/>
                <a:gd name="connsiteY780" fmla="*/ 782133 h 927328"/>
                <a:gd name="connsiteX781" fmla="*/ 672920 w 1311227"/>
                <a:gd name="connsiteY781" fmla="*/ 768435 h 927328"/>
                <a:gd name="connsiteX782" fmla="*/ 672920 w 1311227"/>
                <a:gd name="connsiteY782" fmla="*/ 727343 h 927328"/>
                <a:gd name="connsiteX783" fmla="*/ 670180 w 1311227"/>
                <a:gd name="connsiteY783" fmla="*/ 723234 h 927328"/>
                <a:gd name="connsiteX784" fmla="*/ 674289 w 1311227"/>
                <a:gd name="connsiteY784" fmla="*/ 708166 h 927328"/>
                <a:gd name="connsiteX785" fmla="*/ 674289 w 1311227"/>
                <a:gd name="connsiteY785" fmla="*/ 690359 h 927328"/>
                <a:gd name="connsiteX786" fmla="*/ 663331 w 1311227"/>
                <a:gd name="connsiteY786" fmla="*/ 686250 h 927328"/>
                <a:gd name="connsiteX787" fmla="*/ 664701 w 1311227"/>
                <a:gd name="connsiteY787" fmla="*/ 675292 h 927328"/>
                <a:gd name="connsiteX788" fmla="*/ 675659 w 1311227"/>
                <a:gd name="connsiteY788" fmla="*/ 675292 h 927328"/>
                <a:gd name="connsiteX789" fmla="*/ 677029 w 1311227"/>
                <a:gd name="connsiteY789" fmla="*/ 654746 h 927328"/>
                <a:gd name="connsiteX790" fmla="*/ 671550 w 1311227"/>
                <a:gd name="connsiteY790" fmla="*/ 647897 h 927328"/>
                <a:gd name="connsiteX791" fmla="*/ 677029 w 1311227"/>
                <a:gd name="connsiteY791" fmla="*/ 635569 h 927328"/>
                <a:gd name="connsiteX792" fmla="*/ 655113 w 1311227"/>
                <a:gd name="connsiteY792" fmla="*/ 584888 h 927328"/>
                <a:gd name="connsiteX793" fmla="*/ 649634 w 1311227"/>
                <a:gd name="connsiteY793" fmla="*/ 534207 h 927328"/>
                <a:gd name="connsiteX794" fmla="*/ 649634 w 1311227"/>
                <a:gd name="connsiteY794" fmla="*/ 494484 h 927328"/>
                <a:gd name="connsiteX795" fmla="*/ 641415 w 1311227"/>
                <a:gd name="connsiteY795" fmla="*/ 491744 h 927328"/>
                <a:gd name="connsiteX796" fmla="*/ 648264 w 1311227"/>
                <a:gd name="connsiteY796" fmla="*/ 487635 h 927328"/>
                <a:gd name="connsiteX797" fmla="*/ 670180 w 1311227"/>
                <a:gd name="connsiteY797" fmla="*/ 425995 h 927328"/>
                <a:gd name="connsiteX798" fmla="*/ 670180 w 1311227"/>
                <a:gd name="connsiteY798" fmla="*/ 375315 h 927328"/>
                <a:gd name="connsiteX799" fmla="*/ 667441 w 1311227"/>
                <a:gd name="connsiteY799" fmla="*/ 350659 h 927328"/>
                <a:gd name="connsiteX800" fmla="*/ 660592 w 1311227"/>
                <a:gd name="connsiteY800" fmla="*/ 339701 h 927328"/>
                <a:gd name="connsiteX801" fmla="*/ 655113 w 1311227"/>
                <a:gd name="connsiteY801" fmla="*/ 317785 h 927328"/>
                <a:gd name="connsiteX802" fmla="*/ 634566 w 1311227"/>
                <a:gd name="connsiteY802" fmla="*/ 373945 h 927328"/>
                <a:gd name="connsiteX803" fmla="*/ 603062 w 1311227"/>
                <a:gd name="connsiteY803" fmla="*/ 427365 h 927328"/>
                <a:gd name="connsiteX804" fmla="*/ 585255 w 1311227"/>
                <a:gd name="connsiteY804" fmla="*/ 476677 h 927328"/>
                <a:gd name="connsiteX805" fmla="*/ 585255 w 1311227"/>
                <a:gd name="connsiteY805" fmla="*/ 510921 h 927328"/>
                <a:gd name="connsiteX806" fmla="*/ 579776 w 1311227"/>
                <a:gd name="connsiteY806" fmla="*/ 495853 h 927328"/>
                <a:gd name="connsiteX807" fmla="*/ 567448 w 1311227"/>
                <a:gd name="connsiteY807" fmla="*/ 525988 h 927328"/>
                <a:gd name="connsiteX808" fmla="*/ 555120 w 1311227"/>
                <a:gd name="connsiteY808" fmla="*/ 498593 h 927328"/>
                <a:gd name="connsiteX809" fmla="*/ 560600 w 1311227"/>
                <a:gd name="connsiteY809" fmla="*/ 498593 h 927328"/>
                <a:gd name="connsiteX810" fmla="*/ 577036 w 1311227"/>
                <a:gd name="connsiteY810" fmla="*/ 447912 h 927328"/>
                <a:gd name="connsiteX811" fmla="*/ 598953 w 1311227"/>
                <a:gd name="connsiteY811" fmla="*/ 356138 h 927328"/>
                <a:gd name="connsiteX812" fmla="*/ 619499 w 1311227"/>
                <a:gd name="connsiteY812" fmla="*/ 272583 h 927328"/>
                <a:gd name="connsiteX813" fmla="*/ 616759 w 1311227"/>
                <a:gd name="connsiteY813" fmla="*/ 253406 h 927328"/>
                <a:gd name="connsiteX814" fmla="*/ 618129 w 1311227"/>
                <a:gd name="connsiteY814" fmla="*/ 234229 h 927328"/>
                <a:gd name="connsiteX815" fmla="*/ 629087 w 1311227"/>
                <a:gd name="connsiteY815" fmla="*/ 210943 h 927328"/>
                <a:gd name="connsiteX816" fmla="*/ 656483 w 1311227"/>
                <a:gd name="connsiteY816" fmla="*/ 204095 h 927328"/>
                <a:gd name="connsiteX817" fmla="*/ 689357 w 1311227"/>
                <a:gd name="connsiteY817" fmla="*/ 183548 h 927328"/>
                <a:gd name="connsiteX818" fmla="*/ 675659 w 1311227"/>
                <a:gd name="connsiteY818" fmla="*/ 160262 h 927328"/>
                <a:gd name="connsiteX819" fmla="*/ 672920 w 1311227"/>
                <a:gd name="connsiteY819" fmla="*/ 132867 h 927328"/>
                <a:gd name="connsiteX820" fmla="*/ 720861 w 1311227"/>
                <a:gd name="connsiteY820" fmla="*/ 79447 h 927328"/>
                <a:gd name="connsiteX821" fmla="*/ 198983 w 1311227"/>
                <a:gd name="connsiteY821" fmla="*/ 0 h 927328"/>
                <a:gd name="connsiteX822" fmla="*/ 222269 w 1311227"/>
                <a:gd name="connsiteY822" fmla="*/ 5479 h 927328"/>
                <a:gd name="connsiteX823" fmla="*/ 238706 w 1311227"/>
                <a:gd name="connsiteY823" fmla="*/ 43833 h 927328"/>
                <a:gd name="connsiteX824" fmla="*/ 241446 w 1311227"/>
                <a:gd name="connsiteY824" fmla="*/ 56160 h 927328"/>
                <a:gd name="connsiteX825" fmla="*/ 234597 w 1311227"/>
                <a:gd name="connsiteY825" fmla="*/ 79447 h 927328"/>
                <a:gd name="connsiteX826" fmla="*/ 244185 w 1311227"/>
                <a:gd name="connsiteY826" fmla="*/ 91774 h 927328"/>
                <a:gd name="connsiteX827" fmla="*/ 259253 w 1311227"/>
                <a:gd name="connsiteY827" fmla="*/ 93144 h 927328"/>
                <a:gd name="connsiteX828" fmla="*/ 293497 w 1311227"/>
                <a:gd name="connsiteY828" fmla="*/ 104102 h 927328"/>
                <a:gd name="connsiteX829" fmla="*/ 314043 w 1311227"/>
                <a:gd name="connsiteY829" fmla="*/ 108211 h 927328"/>
                <a:gd name="connsiteX830" fmla="*/ 405817 w 1311227"/>
                <a:gd name="connsiteY830" fmla="*/ 199985 h 927328"/>
                <a:gd name="connsiteX831" fmla="*/ 414035 w 1311227"/>
                <a:gd name="connsiteY831" fmla="*/ 223271 h 927328"/>
                <a:gd name="connsiteX832" fmla="*/ 418145 w 1311227"/>
                <a:gd name="connsiteY832" fmla="*/ 272583 h 927328"/>
                <a:gd name="connsiteX833" fmla="*/ 415405 w 1311227"/>
                <a:gd name="connsiteY833" fmla="*/ 336961 h 927328"/>
                <a:gd name="connsiteX834" fmla="*/ 423624 w 1311227"/>
                <a:gd name="connsiteY834" fmla="*/ 336961 h 927328"/>
                <a:gd name="connsiteX835" fmla="*/ 424994 w 1311227"/>
                <a:gd name="connsiteY835" fmla="*/ 341071 h 927328"/>
                <a:gd name="connsiteX836" fmla="*/ 416775 w 1311227"/>
                <a:gd name="connsiteY836" fmla="*/ 347919 h 927328"/>
                <a:gd name="connsiteX837" fmla="*/ 416775 w 1311227"/>
                <a:gd name="connsiteY837" fmla="*/ 358877 h 927328"/>
                <a:gd name="connsiteX838" fmla="*/ 442800 w 1311227"/>
                <a:gd name="connsiteY838" fmla="*/ 406819 h 927328"/>
                <a:gd name="connsiteX839" fmla="*/ 438691 w 1311227"/>
                <a:gd name="connsiteY839" fmla="*/ 406819 h 927328"/>
                <a:gd name="connsiteX840" fmla="*/ 420884 w 1311227"/>
                <a:gd name="connsiteY840" fmla="*/ 394491 h 927328"/>
                <a:gd name="connsiteX841" fmla="*/ 416775 w 1311227"/>
                <a:gd name="connsiteY841" fmla="*/ 401340 h 927328"/>
                <a:gd name="connsiteX842" fmla="*/ 427733 w 1311227"/>
                <a:gd name="connsiteY842" fmla="*/ 434214 h 927328"/>
                <a:gd name="connsiteX843" fmla="*/ 424994 w 1311227"/>
                <a:gd name="connsiteY843" fmla="*/ 435584 h 927328"/>
                <a:gd name="connsiteX844" fmla="*/ 411296 w 1311227"/>
                <a:gd name="connsiteY844" fmla="*/ 412298 h 927328"/>
                <a:gd name="connsiteX845" fmla="*/ 409926 w 1311227"/>
                <a:gd name="connsiteY845" fmla="*/ 415038 h 927328"/>
                <a:gd name="connsiteX846" fmla="*/ 412666 w 1311227"/>
                <a:gd name="connsiteY846" fmla="*/ 443803 h 927328"/>
                <a:gd name="connsiteX847" fmla="*/ 407187 w 1311227"/>
                <a:gd name="connsiteY847" fmla="*/ 446542 h 927328"/>
                <a:gd name="connsiteX848" fmla="*/ 401707 w 1311227"/>
                <a:gd name="connsiteY848" fmla="*/ 410928 h 927328"/>
                <a:gd name="connsiteX849" fmla="*/ 396229 w 1311227"/>
                <a:gd name="connsiteY849" fmla="*/ 409559 h 927328"/>
                <a:gd name="connsiteX850" fmla="*/ 388010 w 1311227"/>
                <a:gd name="connsiteY850" fmla="*/ 445172 h 927328"/>
                <a:gd name="connsiteX851" fmla="*/ 385271 w 1311227"/>
                <a:gd name="connsiteY851" fmla="*/ 408189 h 927328"/>
                <a:gd name="connsiteX852" fmla="*/ 386640 w 1311227"/>
                <a:gd name="connsiteY852" fmla="*/ 399970 h 927328"/>
                <a:gd name="connsiteX853" fmla="*/ 381161 w 1311227"/>
                <a:gd name="connsiteY853" fmla="*/ 397231 h 927328"/>
                <a:gd name="connsiteX854" fmla="*/ 363354 w 1311227"/>
                <a:gd name="connsiteY854" fmla="*/ 413668 h 927328"/>
                <a:gd name="connsiteX855" fmla="*/ 361984 w 1311227"/>
                <a:gd name="connsiteY855" fmla="*/ 409559 h 927328"/>
                <a:gd name="connsiteX856" fmla="*/ 392119 w 1311227"/>
                <a:gd name="connsiteY856" fmla="*/ 347919 h 927328"/>
                <a:gd name="connsiteX857" fmla="*/ 392119 w 1311227"/>
                <a:gd name="connsiteY857" fmla="*/ 321894 h 927328"/>
                <a:gd name="connsiteX858" fmla="*/ 370203 w 1311227"/>
                <a:gd name="connsiteY858" fmla="*/ 230120 h 927328"/>
                <a:gd name="connsiteX859" fmla="*/ 312673 w 1311227"/>
                <a:gd name="connsiteY859" fmla="*/ 190397 h 927328"/>
                <a:gd name="connsiteX860" fmla="*/ 312673 w 1311227"/>
                <a:gd name="connsiteY860" fmla="*/ 252036 h 927328"/>
                <a:gd name="connsiteX861" fmla="*/ 301715 w 1311227"/>
                <a:gd name="connsiteY861" fmla="*/ 326003 h 927328"/>
                <a:gd name="connsiteX862" fmla="*/ 312673 w 1311227"/>
                <a:gd name="connsiteY862" fmla="*/ 352029 h 927328"/>
                <a:gd name="connsiteX863" fmla="*/ 319522 w 1311227"/>
                <a:gd name="connsiteY863" fmla="*/ 393122 h 927328"/>
                <a:gd name="connsiteX864" fmla="*/ 323631 w 1311227"/>
                <a:gd name="connsiteY864" fmla="*/ 462979 h 927328"/>
                <a:gd name="connsiteX865" fmla="*/ 329110 w 1311227"/>
                <a:gd name="connsiteY865" fmla="*/ 464349 h 927328"/>
                <a:gd name="connsiteX866" fmla="*/ 330480 w 1311227"/>
                <a:gd name="connsiteY866" fmla="*/ 467088 h 927328"/>
                <a:gd name="connsiteX867" fmla="*/ 325001 w 1311227"/>
                <a:gd name="connsiteY867" fmla="*/ 473937 h 927328"/>
                <a:gd name="connsiteX868" fmla="*/ 325001 w 1311227"/>
                <a:gd name="connsiteY868" fmla="*/ 484895 h 927328"/>
                <a:gd name="connsiteX869" fmla="*/ 326371 w 1311227"/>
                <a:gd name="connsiteY869" fmla="*/ 498593 h 927328"/>
                <a:gd name="connsiteX870" fmla="*/ 308564 w 1311227"/>
                <a:gd name="connsiteY870" fmla="*/ 554753 h 927328"/>
                <a:gd name="connsiteX871" fmla="*/ 312673 w 1311227"/>
                <a:gd name="connsiteY871" fmla="*/ 558863 h 927328"/>
                <a:gd name="connsiteX872" fmla="*/ 315413 w 1311227"/>
                <a:gd name="connsiteY872" fmla="*/ 556123 h 927328"/>
                <a:gd name="connsiteX873" fmla="*/ 318152 w 1311227"/>
                <a:gd name="connsiteY873" fmla="*/ 560232 h 927328"/>
                <a:gd name="connsiteX874" fmla="*/ 309934 w 1311227"/>
                <a:gd name="connsiteY874" fmla="*/ 558863 h 927328"/>
                <a:gd name="connsiteX875" fmla="*/ 272950 w 1311227"/>
                <a:gd name="connsiteY875" fmla="*/ 584888 h 927328"/>
                <a:gd name="connsiteX876" fmla="*/ 271580 w 1311227"/>
                <a:gd name="connsiteY876" fmla="*/ 588997 h 927328"/>
                <a:gd name="connsiteX877" fmla="*/ 274320 w 1311227"/>
                <a:gd name="connsiteY877" fmla="*/ 593106 h 927328"/>
                <a:gd name="connsiteX878" fmla="*/ 268841 w 1311227"/>
                <a:gd name="connsiteY878" fmla="*/ 593106 h 927328"/>
                <a:gd name="connsiteX879" fmla="*/ 235967 w 1311227"/>
                <a:gd name="connsiteY879" fmla="*/ 630090 h 927328"/>
                <a:gd name="connsiteX880" fmla="*/ 222269 w 1311227"/>
                <a:gd name="connsiteY880" fmla="*/ 628720 h 927328"/>
                <a:gd name="connsiteX881" fmla="*/ 227748 w 1311227"/>
                <a:gd name="connsiteY881" fmla="*/ 656116 h 927328"/>
                <a:gd name="connsiteX882" fmla="*/ 209941 w 1311227"/>
                <a:gd name="connsiteY882" fmla="*/ 669813 h 927328"/>
                <a:gd name="connsiteX883" fmla="*/ 216790 w 1311227"/>
                <a:gd name="connsiteY883" fmla="*/ 749259 h 927328"/>
                <a:gd name="connsiteX884" fmla="*/ 238706 w 1311227"/>
                <a:gd name="connsiteY884" fmla="*/ 798570 h 927328"/>
                <a:gd name="connsiteX885" fmla="*/ 231857 w 1311227"/>
                <a:gd name="connsiteY885" fmla="*/ 810898 h 927328"/>
                <a:gd name="connsiteX886" fmla="*/ 231857 w 1311227"/>
                <a:gd name="connsiteY886" fmla="*/ 836923 h 927328"/>
                <a:gd name="connsiteX887" fmla="*/ 205832 w 1311227"/>
                <a:gd name="connsiteY887" fmla="*/ 846512 h 927328"/>
                <a:gd name="connsiteX888" fmla="*/ 179807 w 1311227"/>
                <a:gd name="connsiteY888" fmla="*/ 834184 h 927328"/>
                <a:gd name="connsiteX889" fmla="*/ 192134 w 1311227"/>
                <a:gd name="connsiteY889" fmla="*/ 813638 h 927328"/>
                <a:gd name="connsiteX890" fmla="*/ 196244 w 1311227"/>
                <a:gd name="connsiteY890" fmla="*/ 801310 h 927328"/>
                <a:gd name="connsiteX891" fmla="*/ 196244 w 1311227"/>
                <a:gd name="connsiteY891" fmla="*/ 794461 h 927328"/>
                <a:gd name="connsiteX892" fmla="*/ 197614 w 1311227"/>
                <a:gd name="connsiteY892" fmla="*/ 779394 h 927328"/>
                <a:gd name="connsiteX893" fmla="*/ 157891 w 1311227"/>
                <a:gd name="connsiteY893" fmla="*/ 656116 h 927328"/>
                <a:gd name="connsiteX894" fmla="*/ 157891 w 1311227"/>
                <a:gd name="connsiteY894" fmla="*/ 598586 h 927328"/>
                <a:gd name="connsiteX895" fmla="*/ 153781 w 1311227"/>
                <a:gd name="connsiteY895" fmla="*/ 595846 h 927328"/>
                <a:gd name="connsiteX896" fmla="*/ 156521 w 1311227"/>
                <a:gd name="connsiteY896" fmla="*/ 593106 h 927328"/>
                <a:gd name="connsiteX897" fmla="*/ 148302 w 1311227"/>
                <a:gd name="connsiteY897" fmla="*/ 580779 h 927328"/>
                <a:gd name="connsiteX898" fmla="*/ 152411 w 1311227"/>
                <a:gd name="connsiteY898" fmla="*/ 568451 h 927328"/>
                <a:gd name="connsiteX899" fmla="*/ 137344 w 1311227"/>
                <a:gd name="connsiteY899" fmla="*/ 573930 h 927328"/>
                <a:gd name="connsiteX900" fmla="*/ 115428 w 1311227"/>
                <a:gd name="connsiteY900" fmla="*/ 567081 h 927328"/>
                <a:gd name="connsiteX901" fmla="*/ 120907 w 1311227"/>
                <a:gd name="connsiteY901" fmla="*/ 564341 h 927328"/>
                <a:gd name="connsiteX902" fmla="*/ 118168 w 1311227"/>
                <a:gd name="connsiteY902" fmla="*/ 558863 h 927328"/>
                <a:gd name="connsiteX903" fmla="*/ 131865 w 1311227"/>
                <a:gd name="connsiteY903" fmla="*/ 542425 h 927328"/>
                <a:gd name="connsiteX904" fmla="*/ 134604 w 1311227"/>
                <a:gd name="connsiteY904" fmla="*/ 543795 h 927328"/>
                <a:gd name="connsiteX905" fmla="*/ 140084 w 1311227"/>
                <a:gd name="connsiteY905" fmla="*/ 543795 h 927328"/>
                <a:gd name="connsiteX906" fmla="*/ 141453 w 1311227"/>
                <a:gd name="connsiteY906" fmla="*/ 541056 h 927328"/>
                <a:gd name="connsiteX907" fmla="*/ 135974 w 1311227"/>
                <a:gd name="connsiteY907" fmla="*/ 508181 h 927328"/>
                <a:gd name="connsiteX908" fmla="*/ 135974 w 1311227"/>
                <a:gd name="connsiteY908" fmla="*/ 464349 h 927328"/>
                <a:gd name="connsiteX909" fmla="*/ 127756 w 1311227"/>
                <a:gd name="connsiteY909" fmla="*/ 464349 h 927328"/>
                <a:gd name="connsiteX910" fmla="*/ 126386 w 1311227"/>
                <a:gd name="connsiteY910" fmla="*/ 460240 h 927328"/>
                <a:gd name="connsiteX911" fmla="*/ 135974 w 1311227"/>
                <a:gd name="connsiteY911" fmla="*/ 447912 h 927328"/>
                <a:gd name="connsiteX912" fmla="*/ 137344 w 1311227"/>
                <a:gd name="connsiteY912" fmla="*/ 438323 h 927328"/>
                <a:gd name="connsiteX913" fmla="*/ 159260 w 1311227"/>
                <a:gd name="connsiteY913" fmla="*/ 345180 h 927328"/>
                <a:gd name="connsiteX914" fmla="*/ 152411 w 1311227"/>
                <a:gd name="connsiteY914" fmla="*/ 298608 h 927328"/>
                <a:gd name="connsiteX915" fmla="*/ 111319 w 1311227"/>
                <a:gd name="connsiteY915" fmla="*/ 327373 h 927328"/>
                <a:gd name="connsiteX916" fmla="*/ 92142 w 1311227"/>
                <a:gd name="connsiteY916" fmla="*/ 295869 h 927328"/>
                <a:gd name="connsiteX917" fmla="*/ 94881 w 1311227"/>
                <a:gd name="connsiteY917" fmla="*/ 268473 h 927328"/>
                <a:gd name="connsiteX918" fmla="*/ 92142 w 1311227"/>
                <a:gd name="connsiteY918" fmla="*/ 242448 h 927328"/>
                <a:gd name="connsiteX919" fmla="*/ 100361 w 1311227"/>
                <a:gd name="connsiteY919" fmla="*/ 206834 h 927328"/>
                <a:gd name="connsiteX920" fmla="*/ 90773 w 1311227"/>
                <a:gd name="connsiteY920" fmla="*/ 171220 h 927328"/>
                <a:gd name="connsiteX921" fmla="*/ 131865 w 1311227"/>
                <a:gd name="connsiteY921" fmla="*/ 126018 h 927328"/>
                <a:gd name="connsiteX922" fmla="*/ 174327 w 1311227"/>
                <a:gd name="connsiteY922" fmla="*/ 95883 h 927328"/>
                <a:gd name="connsiteX923" fmla="*/ 155151 w 1311227"/>
                <a:gd name="connsiteY923" fmla="*/ 57530 h 927328"/>
                <a:gd name="connsiteX924" fmla="*/ 155151 w 1311227"/>
                <a:gd name="connsiteY924" fmla="*/ 52051 h 927328"/>
                <a:gd name="connsiteX925" fmla="*/ 163369 w 1311227"/>
                <a:gd name="connsiteY925" fmla="*/ 50682 h 927328"/>
                <a:gd name="connsiteX926" fmla="*/ 198983 w 1311227"/>
                <a:gd name="connsiteY926" fmla="*/ 0 h 927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</a:cxnLst>
              <a:rect l="l" t="t" r="r" b="b"/>
              <a:pathLst>
                <a:path w="1311227" h="927328">
                  <a:moveTo>
                    <a:pt x="723132" y="924120"/>
                  </a:moveTo>
                  <a:lnTo>
                    <a:pt x="724970" y="925958"/>
                  </a:lnTo>
                  <a:cubicBezTo>
                    <a:pt x="723601" y="925958"/>
                    <a:pt x="722231" y="924588"/>
                    <a:pt x="722231" y="924588"/>
                  </a:cubicBezTo>
                  <a:close/>
                  <a:moveTo>
                    <a:pt x="737632" y="922984"/>
                  </a:moveTo>
                  <a:lnTo>
                    <a:pt x="740038" y="924588"/>
                  </a:lnTo>
                  <a:cubicBezTo>
                    <a:pt x="739353" y="924588"/>
                    <a:pt x="738668" y="924931"/>
                    <a:pt x="738155" y="924760"/>
                  </a:cubicBezTo>
                  <a:close/>
                  <a:moveTo>
                    <a:pt x="711578" y="922914"/>
                  </a:moveTo>
                  <a:lnTo>
                    <a:pt x="711445" y="923561"/>
                  </a:lnTo>
                  <a:cubicBezTo>
                    <a:pt x="710588" y="924588"/>
                    <a:pt x="709218" y="925273"/>
                    <a:pt x="707164" y="927328"/>
                  </a:cubicBezTo>
                  <a:close/>
                  <a:moveTo>
                    <a:pt x="694973" y="917705"/>
                  </a:moveTo>
                  <a:lnTo>
                    <a:pt x="694836" y="921849"/>
                  </a:lnTo>
                  <a:cubicBezTo>
                    <a:pt x="693466" y="920479"/>
                    <a:pt x="693466" y="919109"/>
                    <a:pt x="694836" y="917739"/>
                  </a:cubicBezTo>
                  <a:close/>
                  <a:moveTo>
                    <a:pt x="575667" y="867058"/>
                  </a:moveTo>
                  <a:cubicBezTo>
                    <a:pt x="577036" y="867058"/>
                    <a:pt x="579776" y="868428"/>
                    <a:pt x="579776" y="869798"/>
                  </a:cubicBezTo>
                  <a:lnTo>
                    <a:pt x="574297" y="871168"/>
                  </a:lnTo>
                  <a:close/>
                  <a:moveTo>
                    <a:pt x="571558" y="824596"/>
                  </a:moveTo>
                  <a:lnTo>
                    <a:pt x="571558" y="828705"/>
                  </a:lnTo>
                  <a:lnTo>
                    <a:pt x="570775" y="824791"/>
                  </a:lnTo>
                  <a:close/>
                  <a:moveTo>
                    <a:pt x="570188" y="821856"/>
                  </a:moveTo>
                  <a:lnTo>
                    <a:pt x="570775" y="824791"/>
                  </a:lnTo>
                  <a:lnTo>
                    <a:pt x="566078" y="825965"/>
                  </a:lnTo>
                  <a:cubicBezTo>
                    <a:pt x="566078" y="824596"/>
                    <a:pt x="568818" y="824596"/>
                    <a:pt x="570188" y="821856"/>
                  </a:cubicBezTo>
                  <a:close/>
                  <a:moveTo>
                    <a:pt x="527725" y="809528"/>
                  </a:moveTo>
                  <a:cubicBezTo>
                    <a:pt x="527725" y="809528"/>
                    <a:pt x="529095" y="809528"/>
                    <a:pt x="530465" y="810898"/>
                  </a:cubicBezTo>
                  <a:cubicBezTo>
                    <a:pt x="529095" y="812268"/>
                    <a:pt x="527725" y="812268"/>
                    <a:pt x="526355" y="812268"/>
                  </a:cubicBezTo>
                  <a:cubicBezTo>
                    <a:pt x="526355" y="810898"/>
                    <a:pt x="526355" y="809528"/>
                    <a:pt x="527725" y="809528"/>
                  </a:cubicBezTo>
                  <a:close/>
                  <a:moveTo>
                    <a:pt x="597583" y="801310"/>
                  </a:moveTo>
                  <a:cubicBezTo>
                    <a:pt x="598953" y="801310"/>
                    <a:pt x="601692" y="802680"/>
                    <a:pt x="603062" y="805419"/>
                  </a:cubicBezTo>
                  <a:lnTo>
                    <a:pt x="594843" y="805419"/>
                  </a:lnTo>
                  <a:cubicBezTo>
                    <a:pt x="596213" y="804050"/>
                    <a:pt x="596213" y="802680"/>
                    <a:pt x="597583" y="801310"/>
                  </a:cubicBezTo>
                  <a:close/>
                  <a:moveTo>
                    <a:pt x="807156" y="768435"/>
                  </a:moveTo>
                  <a:lnTo>
                    <a:pt x="812635" y="769805"/>
                  </a:lnTo>
                  <a:cubicBezTo>
                    <a:pt x="811265" y="772545"/>
                    <a:pt x="812635" y="773915"/>
                    <a:pt x="808526" y="773915"/>
                  </a:cubicBezTo>
                  <a:cubicBezTo>
                    <a:pt x="805786" y="773915"/>
                    <a:pt x="805786" y="772545"/>
                    <a:pt x="804416" y="771175"/>
                  </a:cubicBezTo>
                  <a:close/>
                  <a:moveTo>
                    <a:pt x="740038" y="749259"/>
                  </a:moveTo>
                  <a:cubicBezTo>
                    <a:pt x="744147" y="754738"/>
                    <a:pt x="755105" y="753368"/>
                    <a:pt x="755105" y="761587"/>
                  </a:cubicBezTo>
                  <a:cubicBezTo>
                    <a:pt x="755105" y="765696"/>
                    <a:pt x="752366" y="769805"/>
                    <a:pt x="750996" y="775285"/>
                  </a:cubicBezTo>
                  <a:cubicBezTo>
                    <a:pt x="750996" y="778024"/>
                    <a:pt x="752366" y="782133"/>
                    <a:pt x="750996" y="784873"/>
                  </a:cubicBezTo>
                  <a:cubicBezTo>
                    <a:pt x="749626" y="787612"/>
                    <a:pt x="746887" y="790352"/>
                    <a:pt x="744147" y="790352"/>
                  </a:cubicBezTo>
                  <a:cubicBezTo>
                    <a:pt x="737298" y="790352"/>
                    <a:pt x="733189" y="784873"/>
                    <a:pt x="733189" y="779394"/>
                  </a:cubicBezTo>
                  <a:cubicBezTo>
                    <a:pt x="733189" y="776654"/>
                    <a:pt x="734559" y="775285"/>
                    <a:pt x="734559" y="773915"/>
                  </a:cubicBezTo>
                  <a:cubicBezTo>
                    <a:pt x="735929" y="771175"/>
                    <a:pt x="734559" y="767066"/>
                    <a:pt x="734559" y="764327"/>
                  </a:cubicBezTo>
                  <a:cubicBezTo>
                    <a:pt x="734559" y="760217"/>
                    <a:pt x="737298" y="754738"/>
                    <a:pt x="740038" y="749259"/>
                  </a:cubicBezTo>
                  <a:close/>
                  <a:moveTo>
                    <a:pt x="396229" y="747889"/>
                  </a:moveTo>
                  <a:cubicBezTo>
                    <a:pt x="396229" y="749259"/>
                    <a:pt x="397598" y="750629"/>
                    <a:pt x="398968" y="751999"/>
                  </a:cubicBezTo>
                  <a:cubicBezTo>
                    <a:pt x="397598" y="753368"/>
                    <a:pt x="394859" y="754738"/>
                    <a:pt x="392119" y="754738"/>
                  </a:cubicBezTo>
                  <a:cubicBezTo>
                    <a:pt x="392119" y="753368"/>
                    <a:pt x="390749" y="754738"/>
                    <a:pt x="390749" y="750629"/>
                  </a:cubicBezTo>
                  <a:cubicBezTo>
                    <a:pt x="390749" y="747889"/>
                    <a:pt x="393489" y="747889"/>
                    <a:pt x="396229" y="747889"/>
                  </a:cubicBezTo>
                  <a:close/>
                  <a:moveTo>
                    <a:pt x="741408" y="734192"/>
                  </a:moveTo>
                  <a:cubicBezTo>
                    <a:pt x="742777" y="734192"/>
                    <a:pt x="744147" y="734192"/>
                    <a:pt x="745517" y="735562"/>
                  </a:cubicBezTo>
                  <a:cubicBezTo>
                    <a:pt x="744147" y="738301"/>
                    <a:pt x="741408" y="739671"/>
                    <a:pt x="738668" y="739671"/>
                  </a:cubicBezTo>
                  <a:cubicBezTo>
                    <a:pt x="740038" y="738301"/>
                    <a:pt x="740038" y="734192"/>
                    <a:pt x="741408" y="734192"/>
                  </a:cubicBezTo>
                  <a:close/>
                  <a:moveTo>
                    <a:pt x="572927" y="732822"/>
                  </a:moveTo>
                  <a:cubicBezTo>
                    <a:pt x="572927" y="732822"/>
                    <a:pt x="574297" y="734192"/>
                    <a:pt x="574297" y="735562"/>
                  </a:cubicBezTo>
                  <a:lnTo>
                    <a:pt x="570188" y="735562"/>
                  </a:lnTo>
                  <a:close/>
                  <a:moveTo>
                    <a:pt x="594843" y="730082"/>
                  </a:moveTo>
                  <a:cubicBezTo>
                    <a:pt x="596213" y="730082"/>
                    <a:pt x="597583" y="730082"/>
                    <a:pt x="598953" y="731452"/>
                  </a:cubicBezTo>
                  <a:cubicBezTo>
                    <a:pt x="598953" y="731452"/>
                    <a:pt x="598953" y="732822"/>
                    <a:pt x="597583" y="734192"/>
                  </a:cubicBezTo>
                  <a:cubicBezTo>
                    <a:pt x="594843" y="732822"/>
                    <a:pt x="593474" y="731452"/>
                    <a:pt x="594843" y="730082"/>
                  </a:cubicBezTo>
                  <a:close/>
                  <a:moveTo>
                    <a:pt x="767433" y="727343"/>
                  </a:moveTo>
                  <a:lnTo>
                    <a:pt x="774282" y="727343"/>
                  </a:lnTo>
                  <a:cubicBezTo>
                    <a:pt x="774282" y="728712"/>
                    <a:pt x="775652" y="730082"/>
                    <a:pt x="774282" y="735562"/>
                  </a:cubicBezTo>
                  <a:cubicBezTo>
                    <a:pt x="772912" y="735562"/>
                    <a:pt x="772912" y="736931"/>
                    <a:pt x="770173" y="736931"/>
                  </a:cubicBezTo>
                  <a:cubicBezTo>
                    <a:pt x="766063" y="736931"/>
                    <a:pt x="766063" y="735562"/>
                    <a:pt x="763324" y="732822"/>
                  </a:cubicBezTo>
                  <a:cubicBezTo>
                    <a:pt x="763324" y="731452"/>
                    <a:pt x="764693" y="728712"/>
                    <a:pt x="767433" y="727343"/>
                  </a:cubicBezTo>
                  <a:close/>
                  <a:moveTo>
                    <a:pt x="812635" y="723234"/>
                  </a:moveTo>
                  <a:lnTo>
                    <a:pt x="818114" y="724603"/>
                  </a:lnTo>
                  <a:cubicBezTo>
                    <a:pt x="818114" y="724603"/>
                    <a:pt x="816744" y="724603"/>
                    <a:pt x="815375" y="725973"/>
                  </a:cubicBezTo>
                  <a:close/>
                  <a:moveTo>
                    <a:pt x="659222" y="723234"/>
                  </a:moveTo>
                  <a:lnTo>
                    <a:pt x="664701" y="724603"/>
                  </a:lnTo>
                  <a:lnTo>
                    <a:pt x="664701" y="728712"/>
                  </a:lnTo>
                  <a:cubicBezTo>
                    <a:pt x="663331" y="727343"/>
                    <a:pt x="659222" y="728712"/>
                    <a:pt x="659222" y="723234"/>
                  </a:cubicBezTo>
                  <a:close/>
                  <a:moveTo>
                    <a:pt x="834551" y="717754"/>
                  </a:moveTo>
                  <a:cubicBezTo>
                    <a:pt x="838661" y="717754"/>
                    <a:pt x="840030" y="719124"/>
                    <a:pt x="841400" y="719124"/>
                  </a:cubicBezTo>
                  <a:cubicBezTo>
                    <a:pt x="841400" y="720494"/>
                    <a:pt x="841400" y="721864"/>
                    <a:pt x="838661" y="721864"/>
                  </a:cubicBezTo>
                  <a:cubicBezTo>
                    <a:pt x="834551" y="721864"/>
                    <a:pt x="834551" y="719124"/>
                    <a:pt x="834551" y="717754"/>
                  </a:cubicBezTo>
                  <a:close/>
                  <a:moveTo>
                    <a:pt x="983855" y="713645"/>
                  </a:moveTo>
                  <a:cubicBezTo>
                    <a:pt x="986595" y="713645"/>
                    <a:pt x="989334" y="716385"/>
                    <a:pt x="990704" y="719124"/>
                  </a:cubicBezTo>
                  <a:cubicBezTo>
                    <a:pt x="987964" y="721864"/>
                    <a:pt x="983855" y="723234"/>
                    <a:pt x="981115" y="723234"/>
                  </a:cubicBezTo>
                  <a:cubicBezTo>
                    <a:pt x="977006" y="723234"/>
                    <a:pt x="977006" y="723234"/>
                    <a:pt x="974267" y="721864"/>
                  </a:cubicBezTo>
                  <a:cubicBezTo>
                    <a:pt x="977006" y="719124"/>
                    <a:pt x="979745" y="713645"/>
                    <a:pt x="983855" y="713645"/>
                  </a:cubicBezTo>
                  <a:close/>
                  <a:moveTo>
                    <a:pt x="664701" y="706797"/>
                  </a:moveTo>
                  <a:cubicBezTo>
                    <a:pt x="664701" y="706797"/>
                    <a:pt x="664701" y="708166"/>
                    <a:pt x="666071" y="709536"/>
                  </a:cubicBezTo>
                  <a:cubicBezTo>
                    <a:pt x="664701" y="710906"/>
                    <a:pt x="663331" y="713645"/>
                    <a:pt x="660592" y="713645"/>
                  </a:cubicBezTo>
                  <a:lnTo>
                    <a:pt x="660592" y="709536"/>
                  </a:lnTo>
                  <a:cubicBezTo>
                    <a:pt x="661962" y="708166"/>
                    <a:pt x="663331" y="706797"/>
                    <a:pt x="664701" y="706797"/>
                  </a:cubicBezTo>
                  <a:close/>
                  <a:moveTo>
                    <a:pt x="1160554" y="704057"/>
                  </a:moveTo>
                  <a:cubicBezTo>
                    <a:pt x="1164663" y="704057"/>
                    <a:pt x="1166033" y="705427"/>
                    <a:pt x="1166033" y="708166"/>
                  </a:cubicBezTo>
                  <a:cubicBezTo>
                    <a:pt x="1166033" y="713645"/>
                    <a:pt x="1155075" y="716385"/>
                    <a:pt x="1152335" y="716385"/>
                  </a:cubicBezTo>
                  <a:cubicBezTo>
                    <a:pt x="1148226" y="716385"/>
                    <a:pt x="1148226" y="713645"/>
                    <a:pt x="1146856" y="712275"/>
                  </a:cubicBezTo>
                  <a:cubicBezTo>
                    <a:pt x="1146856" y="710906"/>
                    <a:pt x="1148226" y="708166"/>
                    <a:pt x="1150966" y="705427"/>
                  </a:cubicBezTo>
                  <a:cubicBezTo>
                    <a:pt x="1153705" y="705427"/>
                    <a:pt x="1157814" y="704057"/>
                    <a:pt x="1160554" y="704057"/>
                  </a:cubicBezTo>
                  <a:close/>
                  <a:moveTo>
                    <a:pt x="401707" y="699947"/>
                  </a:moveTo>
                  <a:lnTo>
                    <a:pt x="401707" y="704057"/>
                  </a:lnTo>
                  <a:lnTo>
                    <a:pt x="407187" y="704057"/>
                  </a:lnTo>
                  <a:cubicBezTo>
                    <a:pt x="405817" y="704057"/>
                    <a:pt x="401707" y="704057"/>
                    <a:pt x="400338" y="708166"/>
                  </a:cubicBezTo>
                  <a:cubicBezTo>
                    <a:pt x="400338" y="705427"/>
                    <a:pt x="401707" y="702687"/>
                    <a:pt x="401707" y="699947"/>
                  </a:cubicBezTo>
                  <a:close/>
                  <a:moveTo>
                    <a:pt x="1157814" y="690359"/>
                  </a:moveTo>
                  <a:cubicBezTo>
                    <a:pt x="1159184" y="691729"/>
                    <a:pt x="1161924" y="691729"/>
                    <a:pt x="1163293" y="693099"/>
                  </a:cubicBezTo>
                  <a:cubicBezTo>
                    <a:pt x="1163293" y="693099"/>
                    <a:pt x="1163293" y="694469"/>
                    <a:pt x="1161924" y="695839"/>
                  </a:cubicBezTo>
                  <a:cubicBezTo>
                    <a:pt x="1160554" y="695839"/>
                    <a:pt x="1159184" y="693099"/>
                    <a:pt x="1157814" y="690359"/>
                  </a:cubicBezTo>
                  <a:close/>
                  <a:moveTo>
                    <a:pt x="864686" y="690359"/>
                  </a:moveTo>
                  <a:cubicBezTo>
                    <a:pt x="866056" y="690359"/>
                    <a:pt x="868795" y="691729"/>
                    <a:pt x="868795" y="693099"/>
                  </a:cubicBezTo>
                  <a:cubicBezTo>
                    <a:pt x="868795" y="693099"/>
                    <a:pt x="867426" y="693099"/>
                    <a:pt x="866056" y="694469"/>
                  </a:cubicBezTo>
                  <a:cubicBezTo>
                    <a:pt x="864686" y="693099"/>
                    <a:pt x="863316" y="690359"/>
                    <a:pt x="864686" y="690359"/>
                  </a:cubicBezTo>
                  <a:close/>
                  <a:moveTo>
                    <a:pt x="849619" y="690359"/>
                  </a:moveTo>
                  <a:cubicBezTo>
                    <a:pt x="850988" y="690359"/>
                    <a:pt x="853728" y="691729"/>
                    <a:pt x="853728" y="693099"/>
                  </a:cubicBezTo>
                  <a:lnTo>
                    <a:pt x="848249" y="693099"/>
                  </a:lnTo>
                  <a:close/>
                  <a:moveTo>
                    <a:pt x="444170" y="688989"/>
                  </a:moveTo>
                  <a:cubicBezTo>
                    <a:pt x="445540" y="687620"/>
                    <a:pt x="448279" y="687620"/>
                    <a:pt x="449649" y="688989"/>
                  </a:cubicBezTo>
                  <a:cubicBezTo>
                    <a:pt x="449649" y="688989"/>
                    <a:pt x="449649" y="690359"/>
                    <a:pt x="448279" y="691729"/>
                  </a:cubicBezTo>
                  <a:cubicBezTo>
                    <a:pt x="446910" y="691729"/>
                    <a:pt x="445540" y="690359"/>
                    <a:pt x="444170" y="688989"/>
                  </a:cubicBezTo>
                  <a:close/>
                  <a:moveTo>
                    <a:pt x="649634" y="687620"/>
                  </a:moveTo>
                  <a:lnTo>
                    <a:pt x="656483" y="688989"/>
                  </a:lnTo>
                  <a:cubicBezTo>
                    <a:pt x="655113" y="688989"/>
                    <a:pt x="652373" y="690359"/>
                    <a:pt x="648264" y="690359"/>
                  </a:cubicBezTo>
                  <a:close/>
                  <a:moveTo>
                    <a:pt x="855098" y="682141"/>
                  </a:moveTo>
                  <a:cubicBezTo>
                    <a:pt x="855098" y="682141"/>
                    <a:pt x="856468" y="683511"/>
                    <a:pt x="856468" y="684880"/>
                  </a:cubicBezTo>
                  <a:cubicBezTo>
                    <a:pt x="855098" y="686250"/>
                    <a:pt x="852358" y="684880"/>
                    <a:pt x="850988" y="684880"/>
                  </a:cubicBezTo>
                  <a:cubicBezTo>
                    <a:pt x="852358" y="683511"/>
                    <a:pt x="853728" y="682141"/>
                    <a:pt x="855098" y="682141"/>
                  </a:cubicBezTo>
                  <a:close/>
                  <a:moveTo>
                    <a:pt x="412666" y="679401"/>
                  </a:moveTo>
                  <a:cubicBezTo>
                    <a:pt x="414035" y="679401"/>
                    <a:pt x="415405" y="679401"/>
                    <a:pt x="416775" y="680771"/>
                  </a:cubicBezTo>
                  <a:cubicBezTo>
                    <a:pt x="416775" y="680771"/>
                    <a:pt x="416775" y="682141"/>
                    <a:pt x="415405" y="683511"/>
                  </a:cubicBezTo>
                  <a:cubicBezTo>
                    <a:pt x="414035" y="683511"/>
                    <a:pt x="412666" y="683511"/>
                    <a:pt x="411296" y="682141"/>
                  </a:cubicBezTo>
                  <a:cubicBezTo>
                    <a:pt x="411296" y="682141"/>
                    <a:pt x="412666" y="680771"/>
                    <a:pt x="412666" y="679401"/>
                  </a:cubicBezTo>
                  <a:close/>
                  <a:moveTo>
                    <a:pt x="368833" y="679401"/>
                  </a:moveTo>
                  <a:lnTo>
                    <a:pt x="372943" y="679401"/>
                  </a:lnTo>
                  <a:cubicBezTo>
                    <a:pt x="374312" y="680771"/>
                    <a:pt x="375682" y="682141"/>
                    <a:pt x="375682" y="684880"/>
                  </a:cubicBezTo>
                  <a:lnTo>
                    <a:pt x="367464" y="684880"/>
                  </a:lnTo>
                  <a:cubicBezTo>
                    <a:pt x="367464" y="684880"/>
                    <a:pt x="367464" y="683511"/>
                    <a:pt x="366094" y="682141"/>
                  </a:cubicBezTo>
                  <a:close/>
                  <a:moveTo>
                    <a:pt x="643470" y="677860"/>
                  </a:moveTo>
                  <a:cubicBezTo>
                    <a:pt x="643813" y="678032"/>
                    <a:pt x="644155" y="678716"/>
                    <a:pt x="644155" y="680771"/>
                  </a:cubicBezTo>
                  <a:cubicBezTo>
                    <a:pt x="644155" y="683511"/>
                    <a:pt x="641415" y="686250"/>
                    <a:pt x="640046" y="688989"/>
                  </a:cubicBezTo>
                  <a:cubicBezTo>
                    <a:pt x="638676" y="691729"/>
                    <a:pt x="640046" y="697208"/>
                    <a:pt x="638676" y="701317"/>
                  </a:cubicBezTo>
                  <a:cubicBezTo>
                    <a:pt x="637306" y="705427"/>
                    <a:pt x="634566" y="709536"/>
                    <a:pt x="629087" y="709536"/>
                  </a:cubicBezTo>
                  <a:cubicBezTo>
                    <a:pt x="622239" y="709536"/>
                    <a:pt x="618129" y="706797"/>
                    <a:pt x="614020" y="702687"/>
                  </a:cubicBezTo>
                  <a:cubicBezTo>
                    <a:pt x="612650" y="702687"/>
                    <a:pt x="611281" y="704057"/>
                    <a:pt x="609911" y="704057"/>
                  </a:cubicBezTo>
                  <a:cubicBezTo>
                    <a:pt x="609911" y="702687"/>
                    <a:pt x="612650" y="702687"/>
                    <a:pt x="612650" y="699947"/>
                  </a:cubicBezTo>
                  <a:cubicBezTo>
                    <a:pt x="612650" y="697208"/>
                    <a:pt x="612650" y="691729"/>
                    <a:pt x="615390" y="688989"/>
                  </a:cubicBezTo>
                  <a:cubicBezTo>
                    <a:pt x="620869" y="680771"/>
                    <a:pt x="627718" y="688989"/>
                    <a:pt x="634566" y="678032"/>
                  </a:cubicBezTo>
                  <a:lnTo>
                    <a:pt x="642785" y="678032"/>
                  </a:lnTo>
                  <a:cubicBezTo>
                    <a:pt x="642785" y="678032"/>
                    <a:pt x="643128" y="677689"/>
                    <a:pt x="643470" y="677860"/>
                  </a:cubicBezTo>
                  <a:close/>
                  <a:moveTo>
                    <a:pt x="646894" y="672552"/>
                  </a:moveTo>
                  <a:cubicBezTo>
                    <a:pt x="646894" y="672552"/>
                    <a:pt x="648264" y="672552"/>
                    <a:pt x="649634" y="673922"/>
                  </a:cubicBezTo>
                  <a:cubicBezTo>
                    <a:pt x="648264" y="675292"/>
                    <a:pt x="646894" y="675292"/>
                    <a:pt x="645524" y="675292"/>
                  </a:cubicBezTo>
                  <a:cubicBezTo>
                    <a:pt x="645524" y="673922"/>
                    <a:pt x="645524" y="672552"/>
                    <a:pt x="646894" y="672552"/>
                  </a:cubicBezTo>
                  <a:close/>
                  <a:moveTo>
                    <a:pt x="1131789" y="665704"/>
                  </a:moveTo>
                  <a:cubicBezTo>
                    <a:pt x="1130419" y="665704"/>
                    <a:pt x="1129049" y="667074"/>
                    <a:pt x="1127679" y="668443"/>
                  </a:cubicBezTo>
                  <a:lnTo>
                    <a:pt x="1125964" y="667218"/>
                  </a:lnTo>
                  <a:close/>
                  <a:moveTo>
                    <a:pt x="985225" y="664334"/>
                  </a:moveTo>
                  <a:lnTo>
                    <a:pt x="989334" y="664334"/>
                  </a:lnTo>
                  <a:cubicBezTo>
                    <a:pt x="989334" y="665704"/>
                    <a:pt x="990704" y="667074"/>
                    <a:pt x="992073" y="668443"/>
                  </a:cubicBezTo>
                  <a:lnTo>
                    <a:pt x="985225" y="668443"/>
                  </a:lnTo>
                  <a:cubicBezTo>
                    <a:pt x="983855" y="667074"/>
                    <a:pt x="983855" y="665704"/>
                    <a:pt x="985225" y="664334"/>
                  </a:cubicBezTo>
                  <a:close/>
                  <a:moveTo>
                    <a:pt x="9957" y="661594"/>
                  </a:moveTo>
                  <a:lnTo>
                    <a:pt x="15435" y="662964"/>
                  </a:lnTo>
                  <a:lnTo>
                    <a:pt x="14066" y="665704"/>
                  </a:lnTo>
                  <a:cubicBezTo>
                    <a:pt x="12696" y="667074"/>
                    <a:pt x="9957" y="665704"/>
                    <a:pt x="8587" y="665704"/>
                  </a:cubicBezTo>
                  <a:close/>
                  <a:moveTo>
                    <a:pt x="279799" y="660224"/>
                  </a:moveTo>
                  <a:cubicBezTo>
                    <a:pt x="286648" y="660224"/>
                    <a:pt x="296236" y="657485"/>
                    <a:pt x="296236" y="669813"/>
                  </a:cubicBezTo>
                  <a:cubicBezTo>
                    <a:pt x="296236" y="671183"/>
                    <a:pt x="292127" y="679401"/>
                    <a:pt x="288018" y="680771"/>
                  </a:cubicBezTo>
                  <a:cubicBezTo>
                    <a:pt x="285278" y="682141"/>
                    <a:pt x="282538" y="679401"/>
                    <a:pt x="279799" y="680771"/>
                  </a:cubicBezTo>
                  <a:cubicBezTo>
                    <a:pt x="275690" y="680771"/>
                    <a:pt x="272950" y="684880"/>
                    <a:pt x="268841" y="684880"/>
                  </a:cubicBezTo>
                  <a:cubicBezTo>
                    <a:pt x="266102" y="684880"/>
                    <a:pt x="267471" y="684880"/>
                    <a:pt x="266102" y="683511"/>
                  </a:cubicBezTo>
                  <a:cubicBezTo>
                    <a:pt x="261992" y="680771"/>
                    <a:pt x="260622" y="678032"/>
                    <a:pt x="256513" y="678032"/>
                  </a:cubicBezTo>
                  <a:cubicBezTo>
                    <a:pt x="263362" y="656116"/>
                    <a:pt x="267471" y="660224"/>
                    <a:pt x="279799" y="660224"/>
                  </a:cubicBezTo>
                  <a:close/>
                  <a:moveTo>
                    <a:pt x="849619" y="657485"/>
                  </a:moveTo>
                  <a:cubicBezTo>
                    <a:pt x="850988" y="657485"/>
                    <a:pt x="853728" y="658855"/>
                    <a:pt x="855098" y="661594"/>
                  </a:cubicBezTo>
                  <a:cubicBezTo>
                    <a:pt x="853728" y="661594"/>
                    <a:pt x="855098" y="662964"/>
                    <a:pt x="850988" y="662964"/>
                  </a:cubicBezTo>
                  <a:cubicBezTo>
                    <a:pt x="848249" y="662964"/>
                    <a:pt x="848249" y="661594"/>
                    <a:pt x="846879" y="660224"/>
                  </a:cubicBezTo>
                  <a:close/>
                  <a:moveTo>
                    <a:pt x="960569" y="654746"/>
                  </a:moveTo>
                  <a:lnTo>
                    <a:pt x="964678" y="654746"/>
                  </a:lnTo>
                  <a:cubicBezTo>
                    <a:pt x="964678" y="657485"/>
                    <a:pt x="963309" y="657485"/>
                    <a:pt x="963309" y="658855"/>
                  </a:cubicBezTo>
                  <a:cubicBezTo>
                    <a:pt x="961939" y="658855"/>
                    <a:pt x="959199" y="657485"/>
                    <a:pt x="960569" y="654746"/>
                  </a:cubicBezTo>
                  <a:close/>
                  <a:moveTo>
                    <a:pt x="1127923" y="654400"/>
                  </a:moveTo>
                  <a:lnTo>
                    <a:pt x="1130419" y="660224"/>
                  </a:lnTo>
                  <a:cubicBezTo>
                    <a:pt x="1130419" y="658855"/>
                    <a:pt x="1127679" y="658855"/>
                    <a:pt x="1127679" y="654746"/>
                  </a:cubicBezTo>
                  <a:close/>
                  <a:moveTo>
                    <a:pt x="760584" y="652006"/>
                  </a:moveTo>
                  <a:lnTo>
                    <a:pt x="759215" y="660224"/>
                  </a:lnTo>
                  <a:cubicBezTo>
                    <a:pt x="761954" y="665704"/>
                    <a:pt x="746887" y="680771"/>
                    <a:pt x="741408" y="678032"/>
                  </a:cubicBezTo>
                  <a:cubicBezTo>
                    <a:pt x="741408" y="682141"/>
                    <a:pt x="742777" y="683511"/>
                    <a:pt x="742777" y="684880"/>
                  </a:cubicBezTo>
                  <a:cubicBezTo>
                    <a:pt x="746887" y="684880"/>
                    <a:pt x="761954" y="687620"/>
                    <a:pt x="761954" y="695839"/>
                  </a:cubicBezTo>
                  <a:cubicBezTo>
                    <a:pt x="761954" y="699947"/>
                    <a:pt x="757845" y="705427"/>
                    <a:pt x="755105" y="705427"/>
                  </a:cubicBezTo>
                  <a:cubicBezTo>
                    <a:pt x="750996" y="705427"/>
                    <a:pt x="744147" y="701317"/>
                    <a:pt x="738668" y="697208"/>
                  </a:cubicBezTo>
                  <a:cubicBezTo>
                    <a:pt x="738668" y="699947"/>
                    <a:pt x="741408" y="701317"/>
                    <a:pt x="742777" y="702687"/>
                  </a:cubicBezTo>
                  <a:cubicBezTo>
                    <a:pt x="741408" y="704057"/>
                    <a:pt x="740038" y="704057"/>
                    <a:pt x="740038" y="704057"/>
                  </a:cubicBezTo>
                  <a:cubicBezTo>
                    <a:pt x="737298" y="704057"/>
                    <a:pt x="735929" y="708166"/>
                    <a:pt x="733189" y="709536"/>
                  </a:cubicBezTo>
                  <a:lnTo>
                    <a:pt x="730450" y="706797"/>
                  </a:lnTo>
                  <a:cubicBezTo>
                    <a:pt x="731819" y="704057"/>
                    <a:pt x="733189" y="701317"/>
                    <a:pt x="733189" y="695839"/>
                  </a:cubicBezTo>
                  <a:cubicBezTo>
                    <a:pt x="730450" y="698578"/>
                    <a:pt x="724970" y="701317"/>
                    <a:pt x="724970" y="705427"/>
                  </a:cubicBezTo>
                  <a:cubicBezTo>
                    <a:pt x="724970" y="708166"/>
                    <a:pt x="726340" y="712275"/>
                    <a:pt x="726340" y="715015"/>
                  </a:cubicBezTo>
                  <a:cubicBezTo>
                    <a:pt x="731819" y="715015"/>
                    <a:pt x="734559" y="716385"/>
                    <a:pt x="738668" y="719124"/>
                  </a:cubicBezTo>
                  <a:cubicBezTo>
                    <a:pt x="738668" y="717754"/>
                    <a:pt x="737298" y="716385"/>
                    <a:pt x="737298" y="715015"/>
                  </a:cubicBezTo>
                  <a:cubicBezTo>
                    <a:pt x="742777" y="712275"/>
                    <a:pt x="746887" y="706797"/>
                    <a:pt x="749626" y="706797"/>
                  </a:cubicBezTo>
                  <a:cubicBezTo>
                    <a:pt x="750996" y="706797"/>
                    <a:pt x="756475" y="706797"/>
                    <a:pt x="756475" y="712275"/>
                  </a:cubicBezTo>
                  <a:cubicBezTo>
                    <a:pt x="755105" y="710906"/>
                    <a:pt x="752366" y="710906"/>
                    <a:pt x="752366" y="712275"/>
                  </a:cubicBezTo>
                  <a:cubicBezTo>
                    <a:pt x="755105" y="715015"/>
                    <a:pt x="756475" y="717754"/>
                    <a:pt x="757845" y="719124"/>
                  </a:cubicBezTo>
                  <a:lnTo>
                    <a:pt x="760584" y="716385"/>
                  </a:lnTo>
                  <a:cubicBezTo>
                    <a:pt x="760584" y="715015"/>
                    <a:pt x="757845" y="716385"/>
                    <a:pt x="757845" y="712275"/>
                  </a:cubicBezTo>
                  <a:cubicBezTo>
                    <a:pt x="757845" y="709536"/>
                    <a:pt x="760584" y="710906"/>
                    <a:pt x="760584" y="709536"/>
                  </a:cubicBezTo>
                  <a:cubicBezTo>
                    <a:pt x="761954" y="706797"/>
                    <a:pt x="759215" y="699947"/>
                    <a:pt x="767433" y="698578"/>
                  </a:cubicBezTo>
                  <a:cubicBezTo>
                    <a:pt x="761954" y="690359"/>
                    <a:pt x="764693" y="680771"/>
                    <a:pt x="764693" y="675292"/>
                  </a:cubicBezTo>
                  <a:cubicBezTo>
                    <a:pt x="761954" y="675292"/>
                    <a:pt x="759215" y="675292"/>
                    <a:pt x="757845" y="673922"/>
                  </a:cubicBezTo>
                  <a:cubicBezTo>
                    <a:pt x="763324" y="668443"/>
                    <a:pt x="763324" y="671183"/>
                    <a:pt x="763324" y="667074"/>
                  </a:cubicBezTo>
                  <a:cubicBezTo>
                    <a:pt x="763324" y="662964"/>
                    <a:pt x="761954" y="656116"/>
                    <a:pt x="760584" y="652006"/>
                  </a:cubicBezTo>
                  <a:close/>
                  <a:moveTo>
                    <a:pt x="660592" y="652006"/>
                  </a:moveTo>
                  <a:cubicBezTo>
                    <a:pt x="661962" y="652006"/>
                    <a:pt x="664701" y="652006"/>
                    <a:pt x="666071" y="653376"/>
                  </a:cubicBezTo>
                  <a:cubicBezTo>
                    <a:pt x="664701" y="653376"/>
                    <a:pt x="663331" y="654746"/>
                    <a:pt x="661962" y="654746"/>
                  </a:cubicBezTo>
                  <a:cubicBezTo>
                    <a:pt x="661962" y="654746"/>
                    <a:pt x="660592" y="654746"/>
                    <a:pt x="660592" y="652006"/>
                  </a:cubicBezTo>
                  <a:close/>
                  <a:moveTo>
                    <a:pt x="638676" y="650636"/>
                  </a:moveTo>
                  <a:cubicBezTo>
                    <a:pt x="638676" y="652006"/>
                    <a:pt x="640046" y="650636"/>
                    <a:pt x="640046" y="654746"/>
                  </a:cubicBezTo>
                  <a:cubicBezTo>
                    <a:pt x="640046" y="657485"/>
                    <a:pt x="637306" y="658855"/>
                    <a:pt x="634566" y="661594"/>
                  </a:cubicBezTo>
                  <a:lnTo>
                    <a:pt x="627718" y="660224"/>
                  </a:lnTo>
                  <a:lnTo>
                    <a:pt x="627718" y="654746"/>
                  </a:lnTo>
                  <a:cubicBezTo>
                    <a:pt x="630457" y="653376"/>
                    <a:pt x="634566" y="653376"/>
                    <a:pt x="638676" y="650636"/>
                  </a:cubicBezTo>
                  <a:close/>
                  <a:moveTo>
                    <a:pt x="1172882" y="649267"/>
                  </a:moveTo>
                  <a:cubicBezTo>
                    <a:pt x="1174251" y="649267"/>
                    <a:pt x="1175621" y="649267"/>
                    <a:pt x="1176991" y="650636"/>
                  </a:cubicBezTo>
                  <a:lnTo>
                    <a:pt x="1172749" y="649576"/>
                  </a:lnTo>
                  <a:close/>
                  <a:moveTo>
                    <a:pt x="1183840" y="643788"/>
                  </a:moveTo>
                  <a:cubicBezTo>
                    <a:pt x="1189319" y="645157"/>
                    <a:pt x="1193428" y="647897"/>
                    <a:pt x="1198907" y="657485"/>
                  </a:cubicBezTo>
                  <a:cubicBezTo>
                    <a:pt x="1196167" y="658855"/>
                    <a:pt x="1193428" y="660224"/>
                    <a:pt x="1190689" y="660224"/>
                  </a:cubicBezTo>
                  <a:cubicBezTo>
                    <a:pt x="1182470" y="660224"/>
                    <a:pt x="1185209" y="654746"/>
                    <a:pt x="1181100" y="645157"/>
                  </a:cubicBezTo>
                  <a:close/>
                  <a:moveTo>
                    <a:pt x="142823" y="642418"/>
                  </a:moveTo>
                  <a:cubicBezTo>
                    <a:pt x="144193" y="642418"/>
                    <a:pt x="146932" y="642418"/>
                    <a:pt x="149672" y="643788"/>
                  </a:cubicBezTo>
                  <a:cubicBezTo>
                    <a:pt x="149672" y="643788"/>
                    <a:pt x="149672" y="645157"/>
                    <a:pt x="151042" y="646527"/>
                  </a:cubicBezTo>
                  <a:cubicBezTo>
                    <a:pt x="149672" y="647897"/>
                    <a:pt x="146932" y="649267"/>
                    <a:pt x="144193" y="649267"/>
                  </a:cubicBezTo>
                  <a:close/>
                  <a:moveTo>
                    <a:pt x="1115352" y="639678"/>
                  </a:moveTo>
                  <a:lnTo>
                    <a:pt x="1115352" y="649267"/>
                  </a:lnTo>
                  <a:lnTo>
                    <a:pt x="1119461" y="649267"/>
                  </a:lnTo>
                  <a:cubicBezTo>
                    <a:pt x="1119461" y="647897"/>
                    <a:pt x="1118091" y="646527"/>
                    <a:pt x="1119461" y="645157"/>
                  </a:cubicBezTo>
                  <a:cubicBezTo>
                    <a:pt x="1120831" y="646527"/>
                    <a:pt x="1119461" y="647897"/>
                    <a:pt x="1122201" y="647897"/>
                  </a:cubicBezTo>
                  <a:cubicBezTo>
                    <a:pt x="1126310" y="647897"/>
                    <a:pt x="1124940" y="645157"/>
                    <a:pt x="1124940" y="643788"/>
                  </a:cubicBezTo>
                  <a:cubicBezTo>
                    <a:pt x="1120831" y="642418"/>
                    <a:pt x="1118091" y="639678"/>
                    <a:pt x="1115352" y="639678"/>
                  </a:cubicBezTo>
                  <a:close/>
                  <a:moveTo>
                    <a:pt x="607171" y="635569"/>
                  </a:moveTo>
                  <a:lnTo>
                    <a:pt x="614020" y="635569"/>
                  </a:lnTo>
                  <a:cubicBezTo>
                    <a:pt x="614020" y="636939"/>
                    <a:pt x="615390" y="639678"/>
                    <a:pt x="615390" y="641048"/>
                  </a:cubicBezTo>
                  <a:cubicBezTo>
                    <a:pt x="614020" y="642418"/>
                    <a:pt x="614020" y="643788"/>
                    <a:pt x="611281" y="643788"/>
                  </a:cubicBezTo>
                  <a:cubicBezTo>
                    <a:pt x="607171" y="643788"/>
                    <a:pt x="609911" y="643788"/>
                    <a:pt x="607171" y="642418"/>
                  </a:cubicBezTo>
                  <a:cubicBezTo>
                    <a:pt x="607171" y="641048"/>
                    <a:pt x="605801" y="638309"/>
                    <a:pt x="607171" y="635569"/>
                  </a:cubicBezTo>
                  <a:close/>
                  <a:moveTo>
                    <a:pt x="279799" y="634199"/>
                  </a:moveTo>
                  <a:cubicBezTo>
                    <a:pt x="282538" y="635569"/>
                    <a:pt x="286648" y="635569"/>
                    <a:pt x="290757" y="638309"/>
                  </a:cubicBezTo>
                  <a:lnTo>
                    <a:pt x="290757" y="643788"/>
                  </a:lnTo>
                  <a:cubicBezTo>
                    <a:pt x="289387" y="645157"/>
                    <a:pt x="289387" y="645157"/>
                    <a:pt x="286648" y="645157"/>
                  </a:cubicBezTo>
                  <a:cubicBezTo>
                    <a:pt x="279799" y="645157"/>
                    <a:pt x="281169" y="639678"/>
                    <a:pt x="279799" y="634199"/>
                  </a:cubicBezTo>
                  <a:close/>
                  <a:moveTo>
                    <a:pt x="1026317" y="631459"/>
                  </a:moveTo>
                  <a:cubicBezTo>
                    <a:pt x="1027687" y="630090"/>
                    <a:pt x="1029057" y="631459"/>
                    <a:pt x="1030427" y="631459"/>
                  </a:cubicBezTo>
                  <a:cubicBezTo>
                    <a:pt x="1029057" y="632829"/>
                    <a:pt x="1029057" y="634199"/>
                    <a:pt x="1029057" y="635569"/>
                  </a:cubicBezTo>
                  <a:cubicBezTo>
                    <a:pt x="1029057" y="634199"/>
                    <a:pt x="1027687" y="631459"/>
                    <a:pt x="1026317" y="631459"/>
                  </a:cubicBezTo>
                  <a:close/>
                  <a:moveTo>
                    <a:pt x="1183840" y="628720"/>
                  </a:moveTo>
                  <a:cubicBezTo>
                    <a:pt x="1185209" y="630090"/>
                    <a:pt x="1187949" y="630090"/>
                    <a:pt x="1189319" y="631459"/>
                  </a:cubicBezTo>
                  <a:lnTo>
                    <a:pt x="1187949" y="636939"/>
                  </a:lnTo>
                  <a:cubicBezTo>
                    <a:pt x="1186579" y="635569"/>
                    <a:pt x="1183840" y="631459"/>
                    <a:pt x="1183840" y="628720"/>
                  </a:cubicBezTo>
                  <a:close/>
                  <a:moveTo>
                    <a:pt x="992073" y="628720"/>
                  </a:moveTo>
                  <a:lnTo>
                    <a:pt x="993443" y="634199"/>
                  </a:lnTo>
                  <a:cubicBezTo>
                    <a:pt x="992073" y="634199"/>
                    <a:pt x="989334" y="635569"/>
                    <a:pt x="989334" y="631459"/>
                  </a:cubicBezTo>
                  <a:cubicBezTo>
                    <a:pt x="989334" y="628720"/>
                    <a:pt x="990704" y="630090"/>
                    <a:pt x="992073" y="628720"/>
                  </a:cubicBezTo>
                  <a:close/>
                  <a:moveTo>
                    <a:pt x="668811" y="628720"/>
                  </a:moveTo>
                  <a:cubicBezTo>
                    <a:pt x="670180" y="628720"/>
                    <a:pt x="670180" y="630090"/>
                    <a:pt x="670180" y="631459"/>
                  </a:cubicBezTo>
                  <a:cubicBezTo>
                    <a:pt x="668811" y="631459"/>
                    <a:pt x="667441" y="631459"/>
                    <a:pt x="666071" y="630090"/>
                  </a:cubicBezTo>
                  <a:cubicBezTo>
                    <a:pt x="666071" y="630090"/>
                    <a:pt x="667441" y="628720"/>
                    <a:pt x="668811" y="628720"/>
                  </a:cubicBezTo>
                  <a:close/>
                  <a:moveTo>
                    <a:pt x="540053" y="621871"/>
                  </a:moveTo>
                  <a:lnTo>
                    <a:pt x="548272" y="621871"/>
                  </a:lnTo>
                  <a:cubicBezTo>
                    <a:pt x="548272" y="623241"/>
                    <a:pt x="549641" y="624611"/>
                    <a:pt x="549641" y="628720"/>
                  </a:cubicBezTo>
                  <a:lnTo>
                    <a:pt x="541423" y="630090"/>
                  </a:lnTo>
                  <a:close/>
                  <a:moveTo>
                    <a:pt x="1198222" y="619132"/>
                  </a:moveTo>
                  <a:cubicBezTo>
                    <a:pt x="1200277" y="619132"/>
                    <a:pt x="1201647" y="620502"/>
                    <a:pt x="1201647" y="620502"/>
                  </a:cubicBezTo>
                  <a:cubicBezTo>
                    <a:pt x="1201647" y="621871"/>
                    <a:pt x="1197537" y="621871"/>
                    <a:pt x="1197537" y="630090"/>
                  </a:cubicBezTo>
                  <a:cubicBezTo>
                    <a:pt x="1197537" y="630090"/>
                    <a:pt x="1196167" y="630090"/>
                    <a:pt x="1194798" y="631459"/>
                  </a:cubicBezTo>
                  <a:cubicBezTo>
                    <a:pt x="1193428" y="630090"/>
                    <a:pt x="1192058" y="627351"/>
                    <a:pt x="1190689" y="625981"/>
                  </a:cubicBezTo>
                  <a:cubicBezTo>
                    <a:pt x="1193428" y="620502"/>
                    <a:pt x="1196167" y="619132"/>
                    <a:pt x="1198222" y="619132"/>
                  </a:cubicBezTo>
                  <a:close/>
                  <a:moveTo>
                    <a:pt x="1135898" y="615023"/>
                  </a:moveTo>
                  <a:cubicBezTo>
                    <a:pt x="1134528" y="616392"/>
                    <a:pt x="1133159" y="617762"/>
                    <a:pt x="1133159" y="619132"/>
                  </a:cubicBezTo>
                  <a:cubicBezTo>
                    <a:pt x="1140007" y="620502"/>
                    <a:pt x="1137268" y="621871"/>
                    <a:pt x="1141377" y="624611"/>
                  </a:cubicBezTo>
                  <a:lnTo>
                    <a:pt x="1141377" y="620502"/>
                  </a:lnTo>
                  <a:cubicBezTo>
                    <a:pt x="1140007" y="617762"/>
                    <a:pt x="1138638" y="615023"/>
                    <a:pt x="1135898" y="615023"/>
                  </a:cubicBezTo>
                  <a:close/>
                  <a:moveTo>
                    <a:pt x="1235890" y="612283"/>
                  </a:moveTo>
                  <a:cubicBezTo>
                    <a:pt x="1237260" y="612283"/>
                    <a:pt x="1240000" y="613653"/>
                    <a:pt x="1240000" y="615023"/>
                  </a:cubicBezTo>
                  <a:cubicBezTo>
                    <a:pt x="1238630" y="615023"/>
                    <a:pt x="1237260" y="616392"/>
                    <a:pt x="1235890" y="616392"/>
                  </a:cubicBezTo>
                  <a:cubicBezTo>
                    <a:pt x="1234521" y="615023"/>
                    <a:pt x="1234521" y="613653"/>
                    <a:pt x="1235890" y="612283"/>
                  </a:cubicBezTo>
                  <a:close/>
                  <a:moveTo>
                    <a:pt x="874274" y="610913"/>
                  </a:moveTo>
                  <a:cubicBezTo>
                    <a:pt x="875644" y="610913"/>
                    <a:pt x="875644" y="612283"/>
                    <a:pt x="875644" y="613653"/>
                  </a:cubicBezTo>
                  <a:lnTo>
                    <a:pt x="871535" y="613653"/>
                  </a:lnTo>
                  <a:close/>
                  <a:moveTo>
                    <a:pt x="612650" y="609544"/>
                  </a:moveTo>
                  <a:lnTo>
                    <a:pt x="618129" y="609544"/>
                  </a:lnTo>
                  <a:lnTo>
                    <a:pt x="618129" y="613653"/>
                  </a:lnTo>
                  <a:cubicBezTo>
                    <a:pt x="616759" y="613653"/>
                    <a:pt x="614020" y="612283"/>
                    <a:pt x="612650" y="609544"/>
                  </a:cubicBezTo>
                  <a:close/>
                  <a:moveTo>
                    <a:pt x="289387" y="609544"/>
                  </a:moveTo>
                  <a:cubicBezTo>
                    <a:pt x="290757" y="610913"/>
                    <a:pt x="290757" y="609544"/>
                    <a:pt x="290757" y="612283"/>
                  </a:cubicBezTo>
                  <a:cubicBezTo>
                    <a:pt x="290757" y="616392"/>
                    <a:pt x="286648" y="615023"/>
                    <a:pt x="286648" y="617762"/>
                  </a:cubicBezTo>
                  <a:cubicBezTo>
                    <a:pt x="286648" y="621871"/>
                    <a:pt x="288018" y="623241"/>
                    <a:pt x="289387" y="625981"/>
                  </a:cubicBezTo>
                  <a:cubicBezTo>
                    <a:pt x="288018" y="627351"/>
                    <a:pt x="285278" y="628720"/>
                    <a:pt x="282538" y="628720"/>
                  </a:cubicBezTo>
                  <a:cubicBezTo>
                    <a:pt x="283908" y="623241"/>
                    <a:pt x="283908" y="616392"/>
                    <a:pt x="283908" y="612283"/>
                  </a:cubicBezTo>
                  <a:cubicBezTo>
                    <a:pt x="283908" y="609544"/>
                    <a:pt x="288018" y="609544"/>
                    <a:pt x="289387" y="609544"/>
                  </a:cubicBezTo>
                  <a:close/>
                  <a:moveTo>
                    <a:pt x="397598" y="605434"/>
                  </a:moveTo>
                  <a:cubicBezTo>
                    <a:pt x="398968" y="605434"/>
                    <a:pt x="401707" y="606804"/>
                    <a:pt x="401707" y="608174"/>
                  </a:cubicBezTo>
                  <a:cubicBezTo>
                    <a:pt x="401707" y="608174"/>
                    <a:pt x="400338" y="608174"/>
                    <a:pt x="398968" y="609544"/>
                  </a:cubicBezTo>
                  <a:cubicBezTo>
                    <a:pt x="397598" y="608174"/>
                    <a:pt x="397598" y="606804"/>
                    <a:pt x="397598" y="605434"/>
                  </a:cubicBezTo>
                  <a:close/>
                  <a:moveTo>
                    <a:pt x="1040015" y="602695"/>
                  </a:moveTo>
                  <a:cubicBezTo>
                    <a:pt x="1041385" y="602695"/>
                    <a:pt x="1042755" y="602695"/>
                    <a:pt x="1044124" y="604064"/>
                  </a:cubicBezTo>
                  <a:cubicBezTo>
                    <a:pt x="1044124" y="605434"/>
                    <a:pt x="1044124" y="606804"/>
                    <a:pt x="1040015" y="608174"/>
                  </a:cubicBezTo>
                  <a:close/>
                  <a:moveTo>
                    <a:pt x="374312" y="601325"/>
                  </a:moveTo>
                  <a:lnTo>
                    <a:pt x="377052" y="604064"/>
                  </a:lnTo>
                  <a:cubicBezTo>
                    <a:pt x="377052" y="604064"/>
                    <a:pt x="375682" y="605434"/>
                    <a:pt x="375682" y="606804"/>
                  </a:cubicBezTo>
                  <a:lnTo>
                    <a:pt x="370203" y="605434"/>
                  </a:lnTo>
                  <a:cubicBezTo>
                    <a:pt x="370203" y="604064"/>
                    <a:pt x="372943" y="601325"/>
                    <a:pt x="374312" y="601325"/>
                  </a:cubicBezTo>
                  <a:close/>
                  <a:moveTo>
                    <a:pt x="639703" y="600983"/>
                  </a:moveTo>
                  <a:cubicBezTo>
                    <a:pt x="641073" y="601325"/>
                    <a:pt x="642785" y="602695"/>
                    <a:pt x="644155" y="606804"/>
                  </a:cubicBezTo>
                  <a:cubicBezTo>
                    <a:pt x="642785" y="606804"/>
                    <a:pt x="640046" y="608174"/>
                    <a:pt x="637306" y="606804"/>
                  </a:cubicBezTo>
                  <a:cubicBezTo>
                    <a:pt x="637306" y="605434"/>
                    <a:pt x="635936" y="604064"/>
                    <a:pt x="637306" y="601325"/>
                  </a:cubicBezTo>
                  <a:cubicBezTo>
                    <a:pt x="637306" y="601325"/>
                    <a:pt x="638333" y="600640"/>
                    <a:pt x="639703" y="600983"/>
                  </a:cubicBezTo>
                  <a:close/>
                  <a:moveTo>
                    <a:pt x="1304378" y="598586"/>
                  </a:moveTo>
                  <a:lnTo>
                    <a:pt x="1309857" y="598586"/>
                  </a:lnTo>
                  <a:cubicBezTo>
                    <a:pt x="1309857" y="599955"/>
                    <a:pt x="1311227" y="602695"/>
                    <a:pt x="1311227" y="604064"/>
                  </a:cubicBezTo>
                  <a:cubicBezTo>
                    <a:pt x="1311227" y="604064"/>
                    <a:pt x="1309857" y="604064"/>
                    <a:pt x="1308488" y="605434"/>
                  </a:cubicBezTo>
                  <a:cubicBezTo>
                    <a:pt x="1307118" y="605434"/>
                    <a:pt x="1305748" y="604064"/>
                    <a:pt x="1304378" y="602695"/>
                  </a:cubicBezTo>
                  <a:close/>
                  <a:moveTo>
                    <a:pt x="278429" y="595846"/>
                  </a:moveTo>
                  <a:lnTo>
                    <a:pt x="282538" y="595846"/>
                  </a:lnTo>
                  <a:cubicBezTo>
                    <a:pt x="282538" y="597216"/>
                    <a:pt x="279799" y="598586"/>
                    <a:pt x="278429" y="602695"/>
                  </a:cubicBezTo>
                  <a:cubicBezTo>
                    <a:pt x="279799" y="602695"/>
                    <a:pt x="282538" y="602695"/>
                    <a:pt x="283908" y="601325"/>
                  </a:cubicBezTo>
                  <a:lnTo>
                    <a:pt x="286648" y="604064"/>
                  </a:lnTo>
                  <a:cubicBezTo>
                    <a:pt x="286648" y="605434"/>
                    <a:pt x="283908" y="606804"/>
                    <a:pt x="282538" y="608174"/>
                  </a:cubicBezTo>
                  <a:lnTo>
                    <a:pt x="277060" y="608174"/>
                  </a:lnTo>
                  <a:lnTo>
                    <a:pt x="274320" y="605434"/>
                  </a:lnTo>
                  <a:cubicBezTo>
                    <a:pt x="274320" y="604064"/>
                    <a:pt x="277060" y="601325"/>
                    <a:pt x="279799" y="598586"/>
                  </a:cubicBezTo>
                  <a:cubicBezTo>
                    <a:pt x="279799" y="598586"/>
                    <a:pt x="278429" y="597216"/>
                    <a:pt x="278429" y="595846"/>
                  </a:cubicBezTo>
                  <a:close/>
                  <a:moveTo>
                    <a:pt x="209941" y="595846"/>
                  </a:moveTo>
                  <a:cubicBezTo>
                    <a:pt x="208572" y="598586"/>
                    <a:pt x="208572" y="602695"/>
                    <a:pt x="207202" y="605434"/>
                  </a:cubicBezTo>
                  <a:lnTo>
                    <a:pt x="207202" y="627351"/>
                  </a:lnTo>
                  <a:cubicBezTo>
                    <a:pt x="211311" y="625981"/>
                    <a:pt x="215420" y="624611"/>
                    <a:pt x="218160" y="621871"/>
                  </a:cubicBezTo>
                  <a:cubicBezTo>
                    <a:pt x="215420" y="617762"/>
                    <a:pt x="212681" y="610913"/>
                    <a:pt x="212681" y="608174"/>
                  </a:cubicBezTo>
                  <a:cubicBezTo>
                    <a:pt x="212681" y="604064"/>
                    <a:pt x="215420" y="599955"/>
                    <a:pt x="216790" y="595846"/>
                  </a:cubicBezTo>
                  <a:close/>
                  <a:moveTo>
                    <a:pt x="611281" y="594476"/>
                  </a:moveTo>
                  <a:cubicBezTo>
                    <a:pt x="612650" y="595846"/>
                    <a:pt x="614020" y="595846"/>
                    <a:pt x="615390" y="595846"/>
                  </a:cubicBezTo>
                  <a:cubicBezTo>
                    <a:pt x="615390" y="597216"/>
                    <a:pt x="612650" y="599955"/>
                    <a:pt x="611281" y="602695"/>
                  </a:cubicBezTo>
                  <a:close/>
                  <a:moveTo>
                    <a:pt x="301715" y="594476"/>
                  </a:moveTo>
                  <a:lnTo>
                    <a:pt x="305825" y="594476"/>
                  </a:lnTo>
                  <a:lnTo>
                    <a:pt x="308564" y="597216"/>
                  </a:lnTo>
                  <a:lnTo>
                    <a:pt x="304455" y="601325"/>
                  </a:lnTo>
                  <a:lnTo>
                    <a:pt x="300345" y="601325"/>
                  </a:lnTo>
                  <a:close/>
                  <a:moveTo>
                    <a:pt x="137344" y="594476"/>
                  </a:moveTo>
                  <a:lnTo>
                    <a:pt x="141453" y="594476"/>
                  </a:lnTo>
                  <a:cubicBezTo>
                    <a:pt x="141453" y="594476"/>
                    <a:pt x="140084" y="597216"/>
                    <a:pt x="138714" y="598586"/>
                  </a:cubicBezTo>
                  <a:cubicBezTo>
                    <a:pt x="137344" y="597216"/>
                    <a:pt x="135974" y="594476"/>
                    <a:pt x="137344" y="594476"/>
                  </a:cubicBezTo>
                  <a:close/>
                  <a:moveTo>
                    <a:pt x="577036" y="593106"/>
                  </a:moveTo>
                  <a:lnTo>
                    <a:pt x="583885" y="593106"/>
                  </a:lnTo>
                  <a:lnTo>
                    <a:pt x="581146" y="595846"/>
                  </a:lnTo>
                  <a:cubicBezTo>
                    <a:pt x="579776" y="595846"/>
                    <a:pt x="578406" y="594476"/>
                    <a:pt x="577036" y="593106"/>
                  </a:cubicBezTo>
                  <a:close/>
                  <a:moveTo>
                    <a:pt x="114058" y="588997"/>
                  </a:moveTo>
                  <a:lnTo>
                    <a:pt x="119537" y="588997"/>
                  </a:lnTo>
                  <a:cubicBezTo>
                    <a:pt x="119537" y="590367"/>
                    <a:pt x="118168" y="591736"/>
                    <a:pt x="116798" y="593106"/>
                  </a:cubicBezTo>
                  <a:lnTo>
                    <a:pt x="111319" y="593106"/>
                  </a:lnTo>
                  <a:cubicBezTo>
                    <a:pt x="111319" y="591736"/>
                    <a:pt x="112688" y="590367"/>
                    <a:pt x="114058" y="588997"/>
                  </a:cubicBezTo>
                  <a:close/>
                  <a:moveTo>
                    <a:pt x="283908" y="587628"/>
                  </a:moveTo>
                  <a:cubicBezTo>
                    <a:pt x="285278" y="587628"/>
                    <a:pt x="288018" y="588997"/>
                    <a:pt x="289387" y="590367"/>
                  </a:cubicBezTo>
                  <a:cubicBezTo>
                    <a:pt x="289387" y="591736"/>
                    <a:pt x="288018" y="594476"/>
                    <a:pt x="288018" y="593106"/>
                  </a:cubicBezTo>
                  <a:cubicBezTo>
                    <a:pt x="286648" y="590367"/>
                    <a:pt x="283908" y="590367"/>
                    <a:pt x="281169" y="588997"/>
                  </a:cubicBezTo>
                  <a:cubicBezTo>
                    <a:pt x="281169" y="588997"/>
                    <a:pt x="283908" y="588997"/>
                    <a:pt x="283908" y="587628"/>
                  </a:cubicBezTo>
                  <a:close/>
                  <a:moveTo>
                    <a:pt x="1163293" y="586258"/>
                  </a:moveTo>
                  <a:lnTo>
                    <a:pt x="1170142" y="586258"/>
                  </a:lnTo>
                  <a:cubicBezTo>
                    <a:pt x="1170142" y="587628"/>
                    <a:pt x="1168772" y="590367"/>
                    <a:pt x="1167402" y="591736"/>
                  </a:cubicBezTo>
                  <a:cubicBezTo>
                    <a:pt x="1166033" y="590367"/>
                    <a:pt x="1163293" y="587628"/>
                    <a:pt x="1163293" y="586258"/>
                  </a:cubicBezTo>
                  <a:close/>
                  <a:moveTo>
                    <a:pt x="1120831" y="579409"/>
                  </a:moveTo>
                  <a:cubicBezTo>
                    <a:pt x="1119461" y="583518"/>
                    <a:pt x="1119461" y="587628"/>
                    <a:pt x="1118091" y="591736"/>
                  </a:cubicBezTo>
                  <a:cubicBezTo>
                    <a:pt x="1122201" y="593106"/>
                    <a:pt x="1127679" y="597216"/>
                    <a:pt x="1131789" y="599955"/>
                  </a:cubicBezTo>
                  <a:lnTo>
                    <a:pt x="1131789" y="579409"/>
                  </a:lnTo>
                  <a:cubicBezTo>
                    <a:pt x="1129049" y="580779"/>
                    <a:pt x="1124940" y="582148"/>
                    <a:pt x="1123570" y="584888"/>
                  </a:cubicBezTo>
                  <a:cubicBezTo>
                    <a:pt x="1122201" y="583518"/>
                    <a:pt x="1122201" y="580779"/>
                    <a:pt x="1120831" y="579409"/>
                  </a:cubicBezTo>
                  <a:close/>
                  <a:moveTo>
                    <a:pt x="300345" y="576669"/>
                  </a:moveTo>
                  <a:cubicBezTo>
                    <a:pt x="301715" y="578039"/>
                    <a:pt x="304455" y="579409"/>
                    <a:pt x="305825" y="582148"/>
                  </a:cubicBezTo>
                  <a:cubicBezTo>
                    <a:pt x="305825" y="583518"/>
                    <a:pt x="304455" y="584888"/>
                    <a:pt x="304455" y="586258"/>
                  </a:cubicBezTo>
                  <a:cubicBezTo>
                    <a:pt x="303085" y="586258"/>
                    <a:pt x="298976" y="583518"/>
                    <a:pt x="298976" y="580779"/>
                  </a:cubicBezTo>
                  <a:cubicBezTo>
                    <a:pt x="298976" y="576669"/>
                    <a:pt x="300345" y="576669"/>
                    <a:pt x="300345" y="576669"/>
                  </a:cubicBezTo>
                  <a:close/>
                  <a:moveTo>
                    <a:pt x="1172882" y="571190"/>
                  </a:moveTo>
                  <a:lnTo>
                    <a:pt x="1176991" y="571190"/>
                  </a:lnTo>
                  <a:cubicBezTo>
                    <a:pt x="1176991" y="572560"/>
                    <a:pt x="1178361" y="575299"/>
                    <a:pt x="1178361" y="576669"/>
                  </a:cubicBezTo>
                  <a:cubicBezTo>
                    <a:pt x="1178361" y="576669"/>
                    <a:pt x="1178361" y="578039"/>
                    <a:pt x="1175621" y="578039"/>
                  </a:cubicBezTo>
                  <a:cubicBezTo>
                    <a:pt x="1172882" y="578039"/>
                    <a:pt x="1171512" y="575299"/>
                    <a:pt x="1171512" y="573930"/>
                  </a:cubicBezTo>
                  <a:cubicBezTo>
                    <a:pt x="1171512" y="569821"/>
                    <a:pt x="1171512" y="572560"/>
                    <a:pt x="1172882" y="571190"/>
                  </a:cubicBezTo>
                  <a:close/>
                  <a:moveTo>
                    <a:pt x="222269" y="568451"/>
                  </a:moveTo>
                  <a:cubicBezTo>
                    <a:pt x="214050" y="567081"/>
                    <a:pt x="214050" y="573930"/>
                    <a:pt x="214050" y="578039"/>
                  </a:cubicBezTo>
                  <a:cubicBezTo>
                    <a:pt x="214050" y="578039"/>
                    <a:pt x="212681" y="584888"/>
                    <a:pt x="219530" y="584888"/>
                  </a:cubicBezTo>
                  <a:cubicBezTo>
                    <a:pt x="222269" y="584888"/>
                    <a:pt x="225009" y="580779"/>
                    <a:pt x="225009" y="579409"/>
                  </a:cubicBezTo>
                  <a:cubicBezTo>
                    <a:pt x="222269" y="575299"/>
                    <a:pt x="218160" y="575299"/>
                    <a:pt x="216790" y="572560"/>
                  </a:cubicBezTo>
                  <a:cubicBezTo>
                    <a:pt x="218160" y="571190"/>
                    <a:pt x="220899" y="569821"/>
                    <a:pt x="222269" y="568451"/>
                  </a:cubicBezTo>
                  <a:close/>
                  <a:moveTo>
                    <a:pt x="1209865" y="565711"/>
                  </a:moveTo>
                  <a:cubicBezTo>
                    <a:pt x="1209865" y="565711"/>
                    <a:pt x="1211235" y="567081"/>
                    <a:pt x="1211235" y="568451"/>
                  </a:cubicBezTo>
                  <a:cubicBezTo>
                    <a:pt x="1209865" y="568451"/>
                    <a:pt x="1207125" y="569821"/>
                    <a:pt x="1205756" y="569821"/>
                  </a:cubicBezTo>
                  <a:cubicBezTo>
                    <a:pt x="1205756" y="568451"/>
                    <a:pt x="1208495" y="565711"/>
                    <a:pt x="1209865" y="565711"/>
                  </a:cubicBezTo>
                  <a:close/>
                  <a:moveTo>
                    <a:pt x="219530" y="561602"/>
                  </a:moveTo>
                  <a:cubicBezTo>
                    <a:pt x="218160" y="561602"/>
                    <a:pt x="218160" y="562971"/>
                    <a:pt x="218160" y="564341"/>
                  </a:cubicBezTo>
                  <a:cubicBezTo>
                    <a:pt x="219530" y="564341"/>
                    <a:pt x="220899" y="564341"/>
                    <a:pt x="222269" y="562971"/>
                  </a:cubicBezTo>
                  <a:cubicBezTo>
                    <a:pt x="220899" y="561602"/>
                    <a:pt x="219530" y="561602"/>
                    <a:pt x="219530" y="561602"/>
                  </a:cubicBezTo>
                  <a:close/>
                  <a:moveTo>
                    <a:pt x="1142747" y="560232"/>
                  </a:moveTo>
                  <a:cubicBezTo>
                    <a:pt x="1140007" y="562971"/>
                    <a:pt x="1137268" y="562971"/>
                    <a:pt x="1137268" y="567081"/>
                  </a:cubicBezTo>
                  <a:cubicBezTo>
                    <a:pt x="1137268" y="569821"/>
                    <a:pt x="1138638" y="569821"/>
                    <a:pt x="1138638" y="571190"/>
                  </a:cubicBezTo>
                  <a:cubicBezTo>
                    <a:pt x="1140007" y="569821"/>
                    <a:pt x="1141377" y="568451"/>
                    <a:pt x="1142747" y="568451"/>
                  </a:cubicBezTo>
                  <a:close/>
                  <a:moveTo>
                    <a:pt x="98991" y="560232"/>
                  </a:moveTo>
                  <a:lnTo>
                    <a:pt x="104470" y="561602"/>
                  </a:lnTo>
                  <a:lnTo>
                    <a:pt x="101730" y="564341"/>
                  </a:lnTo>
                  <a:cubicBezTo>
                    <a:pt x="100361" y="562971"/>
                    <a:pt x="93512" y="560232"/>
                    <a:pt x="98991" y="560232"/>
                  </a:cubicBezTo>
                  <a:close/>
                  <a:moveTo>
                    <a:pt x="82554" y="560232"/>
                  </a:moveTo>
                  <a:cubicBezTo>
                    <a:pt x="83923" y="560232"/>
                    <a:pt x="86663" y="560232"/>
                    <a:pt x="88033" y="561602"/>
                  </a:cubicBezTo>
                  <a:lnTo>
                    <a:pt x="85293" y="564341"/>
                  </a:lnTo>
                  <a:cubicBezTo>
                    <a:pt x="83923" y="562971"/>
                    <a:pt x="82554" y="562971"/>
                    <a:pt x="82554" y="560232"/>
                  </a:cubicBezTo>
                  <a:close/>
                  <a:moveTo>
                    <a:pt x="94881" y="552014"/>
                  </a:moveTo>
                  <a:lnTo>
                    <a:pt x="100361" y="552014"/>
                  </a:lnTo>
                  <a:cubicBezTo>
                    <a:pt x="98991" y="554753"/>
                    <a:pt x="97621" y="556123"/>
                    <a:pt x="94881" y="556123"/>
                  </a:cubicBezTo>
                  <a:close/>
                  <a:moveTo>
                    <a:pt x="14066" y="549274"/>
                  </a:moveTo>
                  <a:cubicBezTo>
                    <a:pt x="14066" y="550644"/>
                    <a:pt x="15435" y="553383"/>
                    <a:pt x="15435" y="554753"/>
                  </a:cubicBezTo>
                  <a:lnTo>
                    <a:pt x="11327" y="554753"/>
                  </a:lnTo>
                  <a:cubicBezTo>
                    <a:pt x="11327" y="553383"/>
                    <a:pt x="9957" y="552014"/>
                    <a:pt x="9957" y="550644"/>
                  </a:cubicBezTo>
                  <a:cubicBezTo>
                    <a:pt x="9957" y="550644"/>
                    <a:pt x="11327" y="549274"/>
                    <a:pt x="14066" y="549274"/>
                  </a:cubicBezTo>
                  <a:close/>
                  <a:moveTo>
                    <a:pt x="329110" y="546535"/>
                  </a:moveTo>
                  <a:cubicBezTo>
                    <a:pt x="333220" y="546535"/>
                    <a:pt x="337329" y="550644"/>
                    <a:pt x="338699" y="552014"/>
                  </a:cubicBezTo>
                  <a:cubicBezTo>
                    <a:pt x="341438" y="553383"/>
                    <a:pt x="349657" y="552014"/>
                    <a:pt x="352396" y="558863"/>
                  </a:cubicBezTo>
                  <a:cubicBezTo>
                    <a:pt x="355136" y="561602"/>
                    <a:pt x="356506" y="567081"/>
                    <a:pt x="355136" y="569821"/>
                  </a:cubicBezTo>
                  <a:cubicBezTo>
                    <a:pt x="356506" y="572560"/>
                    <a:pt x="357875" y="572560"/>
                    <a:pt x="359245" y="573930"/>
                  </a:cubicBezTo>
                  <a:cubicBezTo>
                    <a:pt x="352396" y="575299"/>
                    <a:pt x="341438" y="580779"/>
                    <a:pt x="337329" y="580779"/>
                  </a:cubicBezTo>
                  <a:cubicBezTo>
                    <a:pt x="334589" y="580779"/>
                    <a:pt x="327741" y="576669"/>
                    <a:pt x="326371" y="572560"/>
                  </a:cubicBezTo>
                  <a:cubicBezTo>
                    <a:pt x="323631" y="567081"/>
                    <a:pt x="325001" y="561602"/>
                    <a:pt x="323631" y="556123"/>
                  </a:cubicBezTo>
                  <a:cubicBezTo>
                    <a:pt x="322261" y="554753"/>
                    <a:pt x="323631" y="552014"/>
                    <a:pt x="322261" y="549274"/>
                  </a:cubicBezTo>
                  <a:cubicBezTo>
                    <a:pt x="325001" y="547904"/>
                    <a:pt x="326371" y="546535"/>
                    <a:pt x="329110" y="546535"/>
                  </a:cubicBezTo>
                  <a:close/>
                  <a:moveTo>
                    <a:pt x="98991" y="545165"/>
                  </a:moveTo>
                  <a:lnTo>
                    <a:pt x="104470" y="546535"/>
                  </a:lnTo>
                  <a:cubicBezTo>
                    <a:pt x="104470" y="546535"/>
                    <a:pt x="104470" y="547904"/>
                    <a:pt x="103100" y="549274"/>
                  </a:cubicBezTo>
                  <a:cubicBezTo>
                    <a:pt x="101730" y="549274"/>
                    <a:pt x="98991" y="546535"/>
                    <a:pt x="98991" y="545165"/>
                  </a:cubicBezTo>
                  <a:close/>
                  <a:moveTo>
                    <a:pt x="30503" y="545165"/>
                  </a:moveTo>
                  <a:cubicBezTo>
                    <a:pt x="35982" y="545165"/>
                    <a:pt x="40091" y="554753"/>
                    <a:pt x="42831" y="560232"/>
                  </a:cubicBezTo>
                  <a:cubicBezTo>
                    <a:pt x="40091" y="561602"/>
                    <a:pt x="38722" y="564341"/>
                    <a:pt x="34612" y="564341"/>
                  </a:cubicBezTo>
                  <a:cubicBezTo>
                    <a:pt x="31873" y="564341"/>
                    <a:pt x="29133" y="560232"/>
                    <a:pt x="26394" y="557493"/>
                  </a:cubicBezTo>
                  <a:lnTo>
                    <a:pt x="26394" y="546535"/>
                  </a:lnTo>
                  <a:cubicBezTo>
                    <a:pt x="27763" y="546535"/>
                    <a:pt x="26394" y="545165"/>
                    <a:pt x="30503" y="545165"/>
                  </a:cubicBezTo>
                  <a:close/>
                  <a:moveTo>
                    <a:pt x="1198393" y="542254"/>
                  </a:moveTo>
                  <a:cubicBezTo>
                    <a:pt x="1198907" y="542083"/>
                    <a:pt x="1199592" y="542425"/>
                    <a:pt x="1200277" y="542425"/>
                  </a:cubicBezTo>
                  <a:lnTo>
                    <a:pt x="1201647" y="549274"/>
                  </a:lnTo>
                  <a:cubicBezTo>
                    <a:pt x="1198907" y="547904"/>
                    <a:pt x="1197537" y="547904"/>
                    <a:pt x="1197537" y="545165"/>
                  </a:cubicBezTo>
                  <a:cubicBezTo>
                    <a:pt x="1197537" y="543110"/>
                    <a:pt x="1197880" y="542425"/>
                    <a:pt x="1198393" y="542254"/>
                  </a:cubicBezTo>
                  <a:close/>
                  <a:moveTo>
                    <a:pt x="316783" y="541056"/>
                  </a:moveTo>
                  <a:lnTo>
                    <a:pt x="320892" y="541056"/>
                  </a:lnTo>
                  <a:lnTo>
                    <a:pt x="320892" y="543795"/>
                  </a:lnTo>
                  <a:lnTo>
                    <a:pt x="316783" y="543795"/>
                  </a:lnTo>
                  <a:close/>
                  <a:moveTo>
                    <a:pt x="1140007" y="535576"/>
                  </a:moveTo>
                  <a:cubicBezTo>
                    <a:pt x="1124940" y="534207"/>
                    <a:pt x="1120831" y="546535"/>
                    <a:pt x="1122201" y="556123"/>
                  </a:cubicBezTo>
                  <a:lnTo>
                    <a:pt x="1127679" y="556123"/>
                  </a:lnTo>
                  <a:cubicBezTo>
                    <a:pt x="1131789" y="556123"/>
                    <a:pt x="1137268" y="552014"/>
                    <a:pt x="1141377" y="547904"/>
                  </a:cubicBezTo>
                  <a:lnTo>
                    <a:pt x="1141377" y="542425"/>
                  </a:lnTo>
                  <a:cubicBezTo>
                    <a:pt x="1140007" y="542425"/>
                    <a:pt x="1137268" y="541056"/>
                    <a:pt x="1135898" y="539686"/>
                  </a:cubicBezTo>
                  <a:cubicBezTo>
                    <a:pt x="1138638" y="538316"/>
                    <a:pt x="1140007" y="536946"/>
                    <a:pt x="1140007" y="535576"/>
                  </a:cubicBezTo>
                  <a:close/>
                  <a:moveTo>
                    <a:pt x="1233151" y="532837"/>
                  </a:moveTo>
                  <a:cubicBezTo>
                    <a:pt x="1234521" y="532837"/>
                    <a:pt x="1234521" y="534207"/>
                    <a:pt x="1234521" y="535576"/>
                  </a:cubicBezTo>
                  <a:cubicBezTo>
                    <a:pt x="1233151" y="535576"/>
                    <a:pt x="1230412" y="536946"/>
                    <a:pt x="1229042" y="535576"/>
                  </a:cubicBezTo>
                  <a:cubicBezTo>
                    <a:pt x="1230412" y="534207"/>
                    <a:pt x="1231781" y="532837"/>
                    <a:pt x="1233151" y="532837"/>
                  </a:cubicBezTo>
                  <a:close/>
                  <a:moveTo>
                    <a:pt x="1067410" y="530098"/>
                  </a:moveTo>
                  <a:cubicBezTo>
                    <a:pt x="1067410" y="531467"/>
                    <a:pt x="1066040" y="534207"/>
                    <a:pt x="1067410" y="536946"/>
                  </a:cubicBezTo>
                  <a:cubicBezTo>
                    <a:pt x="1066040" y="538316"/>
                    <a:pt x="1063301" y="539686"/>
                    <a:pt x="1061931" y="539686"/>
                  </a:cubicBezTo>
                  <a:lnTo>
                    <a:pt x="1060561" y="532837"/>
                  </a:lnTo>
                  <a:cubicBezTo>
                    <a:pt x="1061931" y="532837"/>
                    <a:pt x="1063301" y="531467"/>
                    <a:pt x="1064671" y="532837"/>
                  </a:cubicBezTo>
                  <a:close/>
                  <a:moveTo>
                    <a:pt x="1292050" y="525988"/>
                  </a:moveTo>
                  <a:cubicBezTo>
                    <a:pt x="1292050" y="528728"/>
                    <a:pt x="1289311" y="524618"/>
                    <a:pt x="1289311" y="527358"/>
                  </a:cubicBezTo>
                  <a:cubicBezTo>
                    <a:pt x="1289311" y="524618"/>
                    <a:pt x="1290681" y="525988"/>
                    <a:pt x="1292050" y="525988"/>
                  </a:cubicBezTo>
                  <a:close/>
                  <a:moveTo>
                    <a:pt x="100361" y="524618"/>
                  </a:moveTo>
                  <a:cubicBezTo>
                    <a:pt x="101730" y="524618"/>
                    <a:pt x="103100" y="524618"/>
                    <a:pt x="104470" y="528728"/>
                  </a:cubicBezTo>
                  <a:cubicBezTo>
                    <a:pt x="101730" y="530098"/>
                    <a:pt x="98991" y="530098"/>
                    <a:pt x="96251" y="528728"/>
                  </a:cubicBezTo>
                  <a:close/>
                  <a:moveTo>
                    <a:pt x="1196167" y="520509"/>
                  </a:moveTo>
                  <a:cubicBezTo>
                    <a:pt x="1196167" y="520509"/>
                    <a:pt x="1197537" y="521879"/>
                    <a:pt x="1197537" y="523249"/>
                  </a:cubicBezTo>
                  <a:cubicBezTo>
                    <a:pt x="1197537" y="523249"/>
                    <a:pt x="1193428" y="525988"/>
                    <a:pt x="1193428" y="521879"/>
                  </a:cubicBezTo>
                  <a:cubicBezTo>
                    <a:pt x="1193428" y="519139"/>
                    <a:pt x="1194798" y="520509"/>
                    <a:pt x="1196167" y="520509"/>
                  </a:cubicBezTo>
                  <a:close/>
                  <a:moveTo>
                    <a:pt x="1035906" y="519139"/>
                  </a:moveTo>
                  <a:cubicBezTo>
                    <a:pt x="1044124" y="519139"/>
                    <a:pt x="1045494" y="525988"/>
                    <a:pt x="1045494" y="530098"/>
                  </a:cubicBezTo>
                  <a:cubicBezTo>
                    <a:pt x="1045494" y="532837"/>
                    <a:pt x="1048233" y="535576"/>
                    <a:pt x="1048233" y="539686"/>
                  </a:cubicBezTo>
                  <a:cubicBezTo>
                    <a:pt x="1048233" y="545165"/>
                    <a:pt x="1042755" y="546535"/>
                    <a:pt x="1040015" y="546535"/>
                  </a:cubicBezTo>
                  <a:cubicBezTo>
                    <a:pt x="1037275" y="546535"/>
                    <a:pt x="1035906" y="545165"/>
                    <a:pt x="1033166" y="543795"/>
                  </a:cubicBezTo>
                  <a:cubicBezTo>
                    <a:pt x="1033166" y="538316"/>
                    <a:pt x="1027687" y="530098"/>
                    <a:pt x="1027687" y="527358"/>
                  </a:cubicBezTo>
                  <a:cubicBezTo>
                    <a:pt x="1027687" y="519139"/>
                    <a:pt x="1034536" y="519139"/>
                    <a:pt x="1035906" y="519139"/>
                  </a:cubicBezTo>
                  <a:close/>
                  <a:moveTo>
                    <a:pt x="327741" y="517770"/>
                  </a:moveTo>
                  <a:cubicBezTo>
                    <a:pt x="330480" y="519139"/>
                    <a:pt x="334589" y="519139"/>
                    <a:pt x="340068" y="520509"/>
                  </a:cubicBezTo>
                  <a:cubicBezTo>
                    <a:pt x="340068" y="521879"/>
                    <a:pt x="341438" y="524618"/>
                    <a:pt x="340068" y="528728"/>
                  </a:cubicBezTo>
                  <a:cubicBezTo>
                    <a:pt x="338699" y="528728"/>
                    <a:pt x="338699" y="530098"/>
                    <a:pt x="334589" y="530098"/>
                  </a:cubicBezTo>
                  <a:cubicBezTo>
                    <a:pt x="331850" y="530098"/>
                    <a:pt x="326371" y="524618"/>
                    <a:pt x="326371" y="521879"/>
                  </a:cubicBezTo>
                  <a:cubicBezTo>
                    <a:pt x="326371" y="517770"/>
                    <a:pt x="327741" y="519139"/>
                    <a:pt x="327741" y="517770"/>
                  </a:cubicBezTo>
                  <a:close/>
                  <a:moveTo>
                    <a:pt x="1215344" y="515030"/>
                  </a:moveTo>
                  <a:lnTo>
                    <a:pt x="1219453" y="515030"/>
                  </a:lnTo>
                  <a:cubicBezTo>
                    <a:pt x="1220823" y="516400"/>
                    <a:pt x="1222193" y="516400"/>
                    <a:pt x="1222193" y="520509"/>
                  </a:cubicBezTo>
                  <a:cubicBezTo>
                    <a:pt x="1222193" y="523249"/>
                    <a:pt x="1220823" y="524618"/>
                    <a:pt x="1220823" y="524618"/>
                  </a:cubicBezTo>
                  <a:cubicBezTo>
                    <a:pt x="1219453" y="524618"/>
                    <a:pt x="1220823" y="525988"/>
                    <a:pt x="1216714" y="525988"/>
                  </a:cubicBezTo>
                  <a:cubicBezTo>
                    <a:pt x="1213974" y="525988"/>
                    <a:pt x="1212605" y="523249"/>
                    <a:pt x="1212605" y="519139"/>
                  </a:cubicBezTo>
                  <a:cubicBezTo>
                    <a:pt x="1212605" y="516400"/>
                    <a:pt x="1213974" y="516400"/>
                    <a:pt x="1215344" y="515030"/>
                  </a:cubicBezTo>
                  <a:close/>
                  <a:moveTo>
                    <a:pt x="1264655" y="510921"/>
                  </a:moveTo>
                  <a:cubicBezTo>
                    <a:pt x="1266025" y="512291"/>
                    <a:pt x="1266025" y="513660"/>
                    <a:pt x="1264655" y="515030"/>
                  </a:cubicBezTo>
                  <a:lnTo>
                    <a:pt x="1261916" y="512291"/>
                  </a:lnTo>
                  <a:cubicBezTo>
                    <a:pt x="1261916" y="512291"/>
                    <a:pt x="1263285" y="510921"/>
                    <a:pt x="1264655" y="510921"/>
                  </a:cubicBezTo>
                  <a:close/>
                  <a:moveTo>
                    <a:pt x="490742" y="508181"/>
                  </a:moveTo>
                  <a:cubicBezTo>
                    <a:pt x="490742" y="508181"/>
                    <a:pt x="492112" y="509551"/>
                    <a:pt x="492112" y="510921"/>
                  </a:cubicBezTo>
                  <a:lnTo>
                    <a:pt x="486632" y="510921"/>
                  </a:lnTo>
                  <a:cubicBezTo>
                    <a:pt x="488002" y="509551"/>
                    <a:pt x="489372" y="508181"/>
                    <a:pt x="490742" y="508181"/>
                  </a:cubicBezTo>
                  <a:close/>
                  <a:moveTo>
                    <a:pt x="1137268" y="506811"/>
                  </a:moveTo>
                  <a:cubicBezTo>
                    <a:pt x="1131789" y="509551"/>
                    <a:pt x="1133159" y="516400"/>
                    <a:pt x="1130419" y="521879"/>
                  </a:cubicBezTo>
                  <a:cubicBezTo>
                    <a:pt x="1133159" y="523249"/>
                    <a:pt x="1135898" y="523249"/>
                    <a:pt x="1138638" y="524618"/>
                  </a:cubicBezTo>
                  <a:cubicBezTo>
                    <a:pt x="1138638" y="510921"/>
                    <a:pt x="1137268" y="508181"/>
                    <a:pt x="1137268" y="506811"/>
                  </a:cubicBezTo>
                  <a:close/>
                  <a:moveTo>
                    <a:pt x="437321" y="499963"/>
                  </a:moveTo>
                  <a:lnTo>
                    <a:pt x="441431" y="499963"/>
                  </a:lnTo>
                  <a:cubicBezTo>
                    <a:pt x="441431" y="501333"/>
                    <a:pt x="441431" y="502702"/>
                    <a:pt x="440061" y="504072"/>
                  </a:cubicBezTo>
                  <a:cubicBezTo>
                    <a:pt x="438691" y="502702"/>
                    <a:pt x="437321" y="501333"/>
                    <a:pt x="437321" y="499963"/>
                  </a:cubicBezTo>
                  <a:close/>
                  <a:moveTo>
                    <a:pt x="359245" y="499963"/>
                  </a:moveTo>
                  <a:cubicBezTo>
                    <a:pt x="360615" y="501333"/>
                    <a:pt x="363354" y="499963"/>
                    <a:pt x="363354" y="504072"/>
                  </a:cubicBezTo>
                  <a:cubicBezTo>
                    <a:pt x="363354" y="506811"/>
                    <a:pt x="361984" y="508181"/>
                    <a:pt x="360615" y="509551"/>
                  </a:cubicBezTo>
                  <a:lnTo>
                    <a:pt x="355136" y="509551"/>
                  </a:lnTo>
                  <a:lnTo>
                    <a:pt x="352396" y="506811"/>
                  </a:lnTo>
                  <a:cubicBezTo>
                    <a:pt x="353766" y="504072"/>
                    <a:pt x="356506" y="501333"/>
                    <a:pt x="359245" y="499963"/>
                  </a:cubicBezTo>
                  <a:close/>
                  <a:moveTo>
                    <a:pt x="1272874" y="498593"/>
                  </a:moveTo>
                  <a:cubicBezTo>
                    <a:pt x="1274244" y="499963"/>
                    <a:pt x="1272874" y="502702"/>
                    <a:pt x="1272874" y="505442"/>
                  </a:cubicBezTo>
                  <a:cubicBezTo>
                    <a:pt x="1271504" y="505442"/>
                    <a:pt x="1271504" y="502702"/>
                    <a:pt x="1270134" y="499963"/>
                  </a:cubicBezTo>
                  <a:cubicBezTo>
                    <a:pt x="1270134" y="499963"/>
                    <a:pt x="1271504" y="498593"/>
                    <a:pt x="1272874" y="498593"/>
                  </a:cubicBezTo>
                  <a:close/>
                  <a:moveTo>
                    <a:pt x="429103" y="486265"/>
                  </a:moveTo>
                  <a:cubicBezTo>
                    <a:pt x="433212" y="486265"/>
                    <a:pt x="433212" y="487635"/>
                    <a:pt x="434582" y="487635"/>
                  </a:cubicBezTo>
                  <a:lnTo>
                    <a:pt x="434582" y="493114"/>
                  </a:lnTo>
                  <a:cubicBezTo>
                    <a:pt x="433212" y="494484"/>
                    <a:pt x="431842" y="495853"/>
                    <a:pt x="429103" y="495853"/>
                  </a:cubicBezTo>
                  <a:cubicBezTo>
                    <a:pt x="424994" y="495853"/>
                    <a:pt x="424994" y="494484"/>
                    <a:pt x="423624" y="494484"/>
                  </a:cubicBezTo>
                  <a:cubicBezTo>
                    <a:pt x="423624" y="494484"/>
                    <a:pt x="422254" y="494484"/>
                    <a:pt x="422254" y="491744"/>
                  </a:cubicBezTo>
                  <a:cubicBezTo>
                    <a:pt x="422254" y="487635"/>
                    <a:pt x="426363" y="486265"/>
                    <a:pt x="429103" y="486265"/>
                  </a:cubicBezTo>
                  <a:close/>
                  <a:moveTo>
                    <a:pt x="1205756" y="484895"/>
                  </a:moveTo>
                  <a:cubicBezTo>
                    <a:pt x="1204386" y="484895"/>
                    <a:pt x="1203016" y="483526"/>
                    <a:pt x="1203016" y="486265"/>
                  </a:cubicBezTo>
                  <a:cubicBezTo>
                    <a:pt x="1203016" y="483526"/>
                    <a:pt x="1205756" y="486265"/>
                    <a:pt x="1205756" y="484895"/>
                  </a:cubicBezTo>
                  <a:close/>
                  <a:moveTo>
                    <a:pt x="549641" y="482156"/>
                  </a:moveTo>
                  <a:cubicBezTo>
                    <a:pt x="552381" y="482156"/>
                    <a:pt x="555120" y="483526"/>
                    <a:pt x="557860" y="486265"/>
                  </a:cubicBezTo>
                  <a:lnTo>
                    <a:pt x="557860" y="490375"/>
                  </a:lnTo>
                  <a:lnTo>
                    <a:pt x="549641" y="490375"/>
                  </a:lnTo>
                  <a:cubicBezTo>
                    <a:pt x="548272" y="487635"/>
                    <a:pt x="548272" y="484895"/>
                    <a:pt x="549641" y="482156"/>
                  </a:cubicBezTo>
                  <a:close/>
                  <a:moveTo>
                    <a:pt x="1211235" y="479416"/>
                  </a:moveTo>
                  <a:lnTo>
                    <a:pt x="1216714" y="479416"/>
                  </a:lnTo>
                  <a:cubicBezTo>
                    <a:pt x="1216714" y="482156"/>
                    <a:pt x="1218084" y="486265"/>
                    <a:pt x="1216714" y="489005"/>
                  </a:cubicBezTo>
                  <a:cubicBezTo>
                    <a:pt x="1215344" y="489005"/>
                    <a:pt x="1212605" y="487635"/>
                    <a:pt x="1209865" y="486265"/>
                  </a:cubicBezTo>
                  <a:close/>
                  <a:moveTo>
                    <a:pt x="74335" y="475307"/>
                  </a:moveTo>
                  <a:cubicBezTo>
                    <a:pt x="74335" y="479416"/>
                    <a:pt x="78445" y="476677"/>
                    <a:pt x="78445" y="478047"/>
                  </a:cubicBezTo>
                  <a:cubicBezTo>
                    <a:pt x="77075" y="478047"/>
                    <a:pt x="74335" y="479416"/>
                    <a:pt x="74335" y="475307"/>
                  </a:cubicBezTo>
                  <a:close/>
                  <a:moveTo>
                    <a:pt x="349657" y="472568"/>
                  </a:moveTo>
                  <a:lnTo>
                    <a:pt x="355136" y="472568"/>
                  </a:lnTo>
                  <a:cubicBezTo>
                    <a:pt x="355136" y="472568"/>
                    <a:pt x="356506" y="473937"/>
                    <a:pt x="356506" y="476677"/>
                  </a:cubicBezTo>
                  <a:cubicBezTo>
                    <a:pt x="355136" y="476677"/>
                    <a:pt x="352396" y="478047"/>
                    <a:pt x="349657" y="476677"/>
                  </a:cubicBezTo>
                  <a:close/>
                  <a:moveTo>
                    <a:pt x="378422" y="469828"/>
                  </a:moveTo>
                  <a:cubicBezTo>
                    <a:pt x="378422" y="469828"/>
                    <a:pt x="379791" y="471198"/>
                    <a:pt x="379791" y="472568"/>
                  </a:cubicBezTo>
                  <a:lnTo>
                    <a:pt x="375682" y="472568"/>
                  </a:lnTo>
                  <a:close/>
                  <a:moveTo>
                    <a:pt x="1229042" y="467088"/>
                  </a:moveTo>
                  <a:lnTo>
                    <a:pt x="1233151" y="467088"/>
                  </a:lnTo>
                  <a:cubicBezTo>
                    <a:pt x="1233151" y="468458"/>
                    <a:pt x="1234521" y="469828"/>
                    <a:pt x="1234521" y="473937"/>
                  </a:cubicBezTo>
                  <a:cubicBezTo>
                    <a:pt x="1234521" y="476677"/>
                    <a:pt x="1229042" y="478047"/>
                    <a:pt x="1226302" y="478047"/>
                  </a:cubicBezTo>
                  <a:cubicBezTo>
                    <a:pt x="1224932" y="476677"/>
                    <a:pt x="1224932" y="476677"/>
                    <a:pt x="1224932" y="473937"/>
                  </a:cubicBezTo>
                  <a:cubicBezTo>
                    <a:pt x="1224932" y="469828"/>
                    <a:pt x="1227672" y="469828"/>
                    <a:pt x="1229042" y="467088"/>
                  </a:cubicBezTo>
                  <a:close/>
                  <a:moveTo>
                    <a:pt x="357875" y="457500"/>
                  </a:moveTo>
                  <a:lnTo>
                    <a:pt x="357875" y="465719"/>
                  </a:lnTo>
                  <a:cubicBezTo>
                    <a:pt x="356506" y="464349"/>
                    <a:pt x="355136" y="461610"/>
                    <a:pt x="352396" y="460240"/>
                  </a:cubicBezTo>
                  <a:cubicBezTo>
                    <a:pt x="353766" y="458870"/>
                    <a:pt x="356506" y="457500"/>
                    <a:pt x="357875" y="457500"/>
                  </a:cubicBezTo>
                  <a:close/>
                  <a:moveTo>
                    <a:pt x="389380" y="453391"/>
                  </a:moveTo>
                  <a:cubicBezTo>
                    <a:pt x="390749" y="453391"/>
                    <a:pt x="392119" y="453391"/>
                    <a:pt x="393489" y="454761"/>
                  </a:cubicBezTo>
                  <a:cubicBezTo>
                    <a:pt x="392119" y="457500"/>
                    <a:pt x="389380" y="457500"/>
                    <a:pt x="388010" y="457500"/>
                  </a:cubicBezTo>
                  <a:close/>
                  <a:moveTo>
                    <a:pt x="101730" y="446542"/>
                  </a:moveTo>
                  <a:cubicBezTo>
                    <a:pt x="103100" y="446542"/>
                    <a:pt x="104470" y="446542"/>
                    <a:pt x="105840" y="447912"/>
                  </a:cubicBezTo>
                  <a:cubicBezTo>
                    <a:pt x="105840" y="447912"/>
                    <a:pt x="105840" y="449282"/>
                    <a:pt x="104470" y="450651"/>
                  </a:cubicBezTo>
                  <a:cubicBezTo>
                    <a:pt x="103100" y="449282"/>
                    <a:pt x="101730" y="447912"/>
                    <a:pt x="101730" y="446542"/>
                  </a:cubicBezTo>
                  <a:close/>
                  <a:moveTo>
                    <a:pt x="1041385" y="427365"/>
                  </a:moveTo>
                  <a:cubicBezTo>
                    <a:pt x="1042755" y="427365"/>
                    <a:pt x="1044124" y="427365"/>
                    <a:pt x="1045494" y="428735"/>
                  </a:cubicBezTo>
                  <a:cubicBezTo>
                    <a:pt x="1045494" y="431475"/>
                    <a:pt x="1044124" y="431475"/>
                    <a:pt x="1044124" y="432845"/>
                  </a:cubicBezTo>
                  <a:cubicBezTo>
                    <a:pt x="1042755" y="432845"/>
                    <a:pt x="1041385" y="432845"/>
                    <a:pt x="1040015" y="431475"/>
                  </a:cubicBezTo>
                  <a:close/>
                  <a:moveTo>
                    <a:pt x="442800" y="420517"/>
                  </a:moveTo>
                  <a:lnTo>
                    <a:pt x="448279" y="421887"/>
                  </a:lnTo>
                  <a:cubicBezTo>
                    <a:pt x="446910" y="423256"/>
                    <a:pt x="445540" y="424626"/>
                    <a:pt x="442800" y="424626"/>
                  </a:cubicBezTo>
                  <a:close/>
                  <a:moveTo>
                    <a:pt x="368" y="399970"/>
                  </a:moveTo>
                  <a:lnTo>
                    <a:pt x="5847" y="401340"/>
                  </a:lnTo>
                  <a:lnTo>
                    <a:pt x="5847" y="409559"/>
                  </a:lnTo>
                  <a:lnTo>
                    <a:pt x="59" y="409559"/>
                  </a:lnTo>
                  <a:lnTo>
                    <a:pt x="62" y="409058"/>
                  </a:lnTo>
                  <a:lnTo>
                    <a:pt x="0" y="400339"/>
                  </a:lnTo>
                  <a:close/>
                  <a:moveTo>
                    <a:pt x="486632" y="364357"/>
                  </a:moveTo>
                  <a:cubicBezTo>
                    <a:pt x="488002" y="364357"/>
                    <a:pt x="490742" y="367096"/>
                    <a:pt x="493482" y="368466"/>
                  </a:cubicBezTo>
                  <a:cubicBezTo>
                    <a:pt x="492112" y="368466"/>
                    <a:pt x="489372" y="367096"/>
                    <a:pt x="486632" y="368466"/>
                  </a:cubicBezTo>
                  <a:cubicBezTo>
                    <a:pt x="485263" y="367096"/>
                    <a:pt x="485263" y="365726"/>
                    <a:pt x="486632" y="364357"/>
                  </a:cubicBezTo>
                  <a:close/>
                  <a:moveTo>
                    <a:pt x="319522" y="345180"/>
                  </a:moveTo>
                  <a:lnTo>
                    <a:pt x="325001" y="346550"/>
                  </a:lnTo>
                  <a:lnTo>
                    <a:pt x="323631" y="349289"/>
                  </a:lnTo>
                  <a:lnTo>
                    <a:pt x="319522" y="349289"/>
                  </a:lnTo>
                  <a:cubicBezTo>
                    <a:pt x="318152" y="347919"/>
                    <a:pt x="318152" y="346550"/>
                    <a:pt x="319522" y="345180"/>
                  </a:cubicBezTo>
                  <a:close/>
                  <a:moveTo>
                    <a:pt x="823593" y="319154"/>
                  </a:moveTo>
                  <a:cubicBezTo>
                    <a:pt x="823593" y="332852"/>
                    <a:pt x="822223" y="346550"/>
                    <a:pt x="820854" y="365726"/>
                  </a:cubicBezTo>
                  <a:cubicBezTo>
                    <a:pt x="833181" y="354768"/>
                    <a:pt x="842770" y="353399"/>
                    <a:pt x="842770" y="341071"/>
                  </a:cubicBezTo>
                  <a:cubicBezTo>
                    <a:pt x="842770" y="336961"/>
                    <a:pt x="829072" y="324634"/>
                    <a:pt x="823593" y="319154"/>
                  </a:cubicBezTo>
                  <a:close/>
                  <a:moveTo>
                    <a:pt x="1123570" y="146565"/>
                  </a:moveTo>
                  <a:cubicBezTo>
                    <a:pt x="1144117" y="146565"/>
                    <a:pt x="1146856" y="152044"/>
                    <a:pt x="1152335" y="176699"/>
                  </a:cubicBezTo>
                  <a:cubicBezTo>
                    <a:pt x="1152335" y="179439"/>
                    <a:pt x="1157814" y="180809"/>
                    <a:pt x="1157814" y="184918"/>
                  </a:cubicBezTo>
                  <a:cubicBezTo>
                    <a:pt x="1157814" y="187658"/>
                    <a:pt x="1149596" y="195876"/>
                    <a:pt x="1148226" y="201355"/>
                  </a:cubicBezTo>
                  <a:cubicBezTo>
                    <a:pt x="1146856" y="202725"/>
                    <a:pt x="1148226" y="205464"/>
                    <a:pt x="1148226" y="208204"/>
                  </a:cubicBezTo>
                  <a:lnTo>
                    <a:pt x="1148226" y="216423"/>
                  </a:lnTo>
                  <a:cubicBezTo>
                    <a:pt x="1157814" y="220532"/>
                    <a:pt x="1168772" y="224641"/>
                    <a:pt x="1179730" y="227381"/>
                  </a:cubicBezTo>
                  <a:cubicBezTo>
                    <a:pt x="1185209" y="228750"/>
                    <a:pt x="1194798" y="223271"/>
                    <a:pt x="1203016" y="230120"/>
                  </a:cubicBezTo>
                  <a:cubicBezTo>
                    <a:pt x="1211235" y="236969"/>
                    <a:pt x="1211235" y="245187"/>
                    <a:pt x="1215344" y="254776"/>
                  </a:cubicBezTo>
                  <a:cubicBezTo>
                    <a:pt x="1219453" y="262994"/>
                    <a:pt x="1226302" y="279431"/>
                    <a:pt x="1230412" y="289020"/>
                  </a:cubicBezTo>
                  <a:cubicBezTo>
                    <a:pt x="1233151" y="297238"/>
                    <a:pt x="1241370" y="304087"/>
                    <a:pt x="1242739" y="313675"/>
                  </a:cubicBezTo>
                  <a:cubicBezTo>
                    <a:pt x="1244109" y="317785"/>
                    <a:pt x="1241370" y="324634"/>
                    <a:pt x="1242739" y="330112"/>
                  </a:cubicBezTo>
                  <a:cubicBezTo>
                    <a:pt x="1242739" y="338331"/>
                    <a:pt x="1252327" y="389012"/>
                    <a:pt x="1252327" y="406819"/>
                  </a:cubicBezTo>
                  <a:cubicBezTo>
                    <a:pt x="1252327" y="409559"/>
                    <a:pt x="1253697" y="421887"/>
                    <a:pt x="1255067" y="430105"/>
                  </a:cubicBezTo>
                  <a:cubicBezTo>
                    <a:pt x="1255067" y="434214"/>
                    <a:pt x="1261916" y="439693"/>
                    <a:pt x="1261916" y="442433"/>
                  </a:cubicBezTo>
                  <a:cubicBezTo>
                    <a:pt x="1261916" y="449282"/>
                    <a:pt x="1249588" y="449282"/>
                    <a:pt x="1246849" y="457500"/>
                  </a:cubicBezTo>
                  <a:cubicBezTo>
                    <a:pt x="1245479" y="456130"/>
                    <a:pt x="1237260" y="441063"/>
                    <a:pt x="1237260" y="438323"/>
                  </a:cubicBezTo>
                  <a:cubicBezTo>
                    <a:pt x="1237260" y="435584"/>
                    <a:pt x="1240000" y="434214"/>
                    <a:pt x="1240000" y="430105"/>
                  </a:cubicBezTo>
                  <a:cubicBezTo>
                    <a:pt x="1240000" y="427365"/>
                    <a:pt x="1235890" y="417777"/>
                    <a:pt x="1235890" y="410928"/>
                  </a:cubicBezTo>
                  <a:lnTo>
                    <a:pt x="1235890" y="405449"/>
                  </a:lnTo>
                  <a:cubicBezTo>
                    <a:pt x="1235890" y="398600"/>
                    <a:pt x="1238630" y="389012"/>
                    <a:pt x="1235890" y="382163"/>
                  </a:cubicBezTo>
                  <a:cubicBezTo>
                    <a:pt x="1230412" y="365726"/>
                    <a:pt x="1220823" y="350659"/>
                    <a:pt x="1215344" y="334222"/>
                  </a:cubicBezTo>
                  <a:cubicBezTo>
                    <a:pt x="1211235" y="324634"/>
                    <a:pt x="1212605" y="313675"/>
                    <a:pt x="1209865" y="305457"/>
                  </a:cubicBezTo>
                  <a:cubicBezTo>
                    <a:pt x="1207125" y="295869"/>
                    <a:pt x="1200277" y="289020"/>
                    <a:pt x="1193428" y="280801"/>
                  </a:cubicBezTo>
                  <a:cubicBezTo>
                    <a:pt x="1190689" y="282171"/>
                    <a:pt x="1189319" y="286280"/>
                    <a:pt x="1189319" y="289020"/>
                  </a:cubicBezTo>
                  <a:lnTo>
                    <a:pt x="1207125" y="391752"/>
                  </a:lnTo>
                  <a:cubicBezTo>
                    <a:pt x="1207125" y="399970"/>
                    <a:pt x="1201647" y="402710"/>
                    <a:pt x="1201647" y="408189"/>
                  </a:cubicBezTo>
                  <a:cubicBezTo>
                    <a:pt x="1201647" y="410928"/>
                    <a:pt x="1204386" y="415038"/>
                    <a:pt x="1204386" y="419147"/>
                  </a:cubicBezTo>
                  <a:cubicBezTo>
                    <a:pt x="1204386" y="421887"/>
                    <a:pt x="1193428" y="431475"/>
                    <a:pt x="1193428" y="435584"/>
                  </a:cubicBezTo>
                  <a:cubicBezTo>
                    <a:pt x="1193428" y="438323"/>
                    <a:pt x="1200277" y="445172"/>
                    <a:pt x="1200277" y="449282"/>
                  </a:cubicBezTo>
                  <a:cubicBezTo>
                    <a:pt x="1200277" y="452021"/>
                    <a:pt x="1194798" y="464349"/>
                    <a:pt x="1189319" y="471198"/>
                  </a:cubicBezTo>
                  <a:cubicBezTo>
                    <a:pt x="1190689" y="472568"/>
                    <a:pt x="1194798" y="473937"/>
                    <a:pt x="1194798" y="476677"/>
                  </a:cubicBezTo>
                  <a:cubicBezTo>
                    <a:pt x="1194798" y="480786"/>
                    <a:pt x="1189319" y="483526"/>
                    <a:pt x="1189319" y="487635"/>
                  </a:cubicBezTo>
                  <a:cubicBezTo>
                    <a:pt x="1189319" y="490375"/>
                    <a:pt x="1192058" y="494484"/>
                    <a:pt x="1194798" y="497223"/>
                  </a:cubicBezTo>
                  <a:cubicBezTo>
                    <a:pt x="1196167" y="497223"/>
                    <a:pt x="1198907" y="494484"/>
                    <a:pt x="1200277" y="493114"/>
                  </a:cubicBezTo>
                  <a:lnTo>
                    <a:pt x="1203016" y="495853"/>
                  </a:lnTo>
                  <a:lnTo>
                    <a:pt x="1203016" y="501333"/>
                  </a:lnTo>
                  <a:cubicBezTo>
                    <a:pt x="1200277" y="501333"/>
                    <a:pt x="1197537" y="499963"/>
                    <a:pt x="1196167" y="497223"/>
                  </a:cubicBezTo>
                  <a:cubicBezTo>
                    <a:pt x="1189319" y="498593"/>
                    <a:pt x="1187949" y="509551"/>
                    <a:pt x="1182470" y="505442"/>
                  </a:cubicBezTo>
                  <a:cubicBezTo>
                    <a:pt x="1181100" y="513660"/>
                    <a:pt x="1179730" y="527358"/>
                    <a:pt x="1179730" y="530098"/>
                  </a:cubicBezTo>
                  <a:cubicBezTo>
                    <a:pt x="1179730" y="534207"/>
                    <a:pt x="1176991" y="530098"/>
                    <a:pt x="1175621" y="531467"/>
                  </a:cubicBezTo>
                  <a:cubicBezTo>
                    <a:pt x="1167402" y="553383"/>
                    <a:pt x="1159184" y="567081"/>
                    <a:pt x="1159184" y="588997"/>
                  </a:cubicBezTo>
                  <a:cubicBezTo>
                    <a:pt x="1159184" y="588997"/>
                    <a:pt x="1164663" y="599955"/>
                    <a:pt x="1167402" y="602695"/>
                  </a:cubicBezTo>
                  <a:cubicBezTo>
                    <a:pt x="1166033" y="602695"/>
                    <a:pt x="1164663" y="602695"/>
                    <a:pt x="1164663" y="605434"/>
                  </a:cubicBezTo>
                  <a:cubicBezTo>
                    <a:pt x="1164663" y="609544"/>
                    <a:pt x="1167402" y="613653"/>
                    <a:pt x="1168772" y="613653"/>
                  </a:cubicBezTo>
                  <a:lnTo>
                    <a:pt x="1168772" y="616392"/>
                  </a:lnTo>
                  <a:cubicBezTo>
                    <a:pt x="1168772" y="619132"/>
                    <a:pt x="1171512" y="624611"/>
                    <a:pt x="1171512" y="628720"/>
                  </a:cubicBezTo>
                  <a:cubicBezTo>
                    <a:pt x="1172882" y="634199"/>
                    <a:pt x="1171512" y="641048"/>
                    <a:pt x="1171512" y="649267"/>
                  </a:cubicBezTo>
                  <a:lnTo>
                    <a:pt x="1172749" y="649576"/>
                  </a:lnTo>
                  <a:lnTo>
                    <a:pt x="1168772" y="658855"/>
                  </a:lnTo>
                  <a:cubicBezTo>
                    <a:pt x="1168772" y="662964"/>
                    <a:pt x="1170142" y="661594"/>
                    <a:pt x="1171512" y="662964"/>
                  </a:cubicBezTo>
                  <a:cubicBezTo>
                    <a:pt x="1167402" y="664334"/>
                    <a:pt x="1161924" y="667074"/>
                    <a:pt x="1157814" y="669813"/>
                  </a:cubicBezTo>
                  <a:cubicBezTo>
                    <a:pt x="1157814" y="671183"/>
                    <a:pt x="1159184" y="673922"/>
                    <a:pt x="1160554" y="675292"/>
                  </a:cubicBezTo>
                  <a:lnTo>
                    <a:pt x="1156444" y="675292"/>
                  </a:lnTo>
                  <a:cubicBezTo>
                    <a:pt x="1156444" y="673922"/>
                    <a:pt x="1157814" y="673922"/>
                    <a:pt x="1157814" y="671183"/>
                  </a:cubicBezTo>
                  <a:cubicBezTo>
                    <a:pt x="1157814" y="667074"/>
                    <a:pt x="1152335" y="667074"/>
                    <a:pt x="1150966" y="667074"/>
                  </a:cubicBezTo>
                  <a:cubicBezTo>
                    <a:pt x="1142747" y="661594"/>
                    <a:pt x="1142747" y="653376"/>
                    <a:pt x="1140007" y="647897"/>
                  </a:cubicBezTo>
                  <a:cubicBezTo>
                    <a:pt x="1137268" y="649267"/>
                    <a:pt x="1135898" y="653376"/>
                    <a:pt x="1135898" y="656116"/>
                  </a:cubicBezTo>
                  <a:cubicBezTo>
                    <a:pt x="1133159" y="653376"/>
                    <a:pt x="1131104" y="652006"/>
                    <a:pt x="1129734" y="651835"/>
                  </a:cubicBezTo>
                  <a:lnTo>
                    <a:pt x="1127923" y="654400"/>
                  </a:lnTo>
                  <a:lnTo>
                    <a:pt x="1126310" y="650636"/>
                  </a:lnTo>
                  <a:cubicBezTo>
                    <a:pt x="1124940" y="650636"/>
                    <a:pt x="1123570" y="653376"/>
                    <a:pt x="1122201" y="654746"/>
                  </a:cubicBezTo>
                  <a:cubicBezTo>
                    <a:pt x="1119461" y="656116"/>
                    <a:pt x="1115352" y="656116"/>
                    <a:pt x="1112612" y="657485"/>
                  </a:cubicBezTo>
                  <a:lnTo>
                    <a:pt x="1112612" y="665704"/>
                  </a:lnTo>
                  <a:cubicBezTo>
                    <a:pt x="1112612" y="665704"/>
                    <a:pt x="1111243" y="667074"/>
                    <a:pt x="1115352" y="667074"/>
                  </a:cubicBezTo>
                  <a:cubicBezTo>
                    <a:pt x="1115352" y="667074"/>
                    <a:pt x="1122201" y="665704"/>
                    <a:pt x="1118091" y="661594"/>
                  </a:cubicBezTo>
                  <a:lnTo>
                    <a:pt x="1125964" y="667218"/>
                  </a:lnTo>
                  <a:lnTo>
                    <a:pt x="1123228" y="667930"/>
                  </a:lnTo>
                  <a:cubicBezTo>
                    <a:pt x="1120831" y="667759"/>
                    <a:pt x="1118776" y="667074"/>
                    <a:pt x="1116721" y="667074"/>
                  </a:cubicBezTo>
                  <a:cubicBezTo>
                    <a:pt x="1109873" y="667074"/>
                    <a:pt x="1111243" y="675292"/>
                    <a:pt x="1109873" y="678032"/>
                  </a:cubicBezTo>
                  <a:lnTo>
                    <a:pt x="1112612" y="680771"/>
                  </a:lnTo>
                  <a:cubicBezTo>
                    <a:pt x="1109873" y="683511"/>
                    <a:pt x="1109873" y="684880"/>
                    <a:pt x="1109873" y="687620"/>
                  </a:cubicBezTo>
                  <a:cubicBezTo>
                    <a:pt x="1109873" y="693099"/>
                    <a:pt x="1109873" y="695839"/>
                    <a:pt x="1118091" y="701317"/>
                  </a:cubicBezTo>
                  <a:cubicBezTo>
                    <a:pt x="1120831" y="694469"/>
                    <a:pt x="1115352" y="686250"/>
                    <a:pt x="1126310" y="684880"/>
                  </a:cubicBezTo>
                  <a:cubicBezTo>
                    <a:pt x="1127679" y="690359"/>
                    <a:pt x="1129049" y="698578"/>
                    <a:pt x="1129049" y="701317"/>
                  </a:cubicBezTo>
                  <a:cubicBezTo>
                    <a:pt x="1129049" y="705427"/>
                    <a:pt x="1126310" y="706797"/>
                    <a:pt x="1124940" y="708166"/>
                  </a:cubicBezTo>
                  <a:cubicBezTo>
                    <a:pt x="1129049" y="713645"/>
                    <a:pt x="1119461" y="727343"/>
                    <a:pt x="1119461" y="734192"/>
                  </a:cubicBezTo>
                  <a:cubicBezTo>
                    <a:pt x="1118091" y="746519"/>
                    <a:pt x="1120831" y="760217"/>
                    <a:pt x="1118091" y="773915"/>
                  </a:cubicBezTo>
                  <a:cubicBezTo>
                    <a:pt x="1116721" y="784873"/>
                    <a:pt x="1103024" y="787612"/>
                    <a:pt x="1097545" y="787612"/>
                  </a:cubicBezTo>
                  <a:cubicBezTo>
                    <a:pt x="1087956" y="787612"/>
                    <a:pt x="1085217" y="783503"/>
                    <a:pt x="1085217" y="776654"/>
                  </a:cubicBezTo>
                  <a:cubicBezTo>
                    <a:pt x="1085217" y="772545"/>
                    <a:pt x="1097545" y="728712"/>
                    <a:pt x="1097545" y="724603"/>
                  </a:cubicBezTo>
                  <a:cubicBezTo>
                    <a:pt x="1097545" y="721864"/>
                    <a:pt x="1093436" y="708166"/>
                    <a:pt x="1090696" y="699947"/>
                  </a:cubicBezTo>
                  <a:cubicBezTo>
                    <a:pt x="1090696" y="698578"/>
                    <a:pt x="1087956" y="697208"/>
                    <a:pt x="1085217" y="697208"/>
                  </a:cubicBezTo>
                  <a:cubicBezTo>
                    <a:pt x="1086587" y="695839"/>
                    <a:pt x="1090696" y="697208"/>
                    <a:pt x="1090696" y="693099"/>
                  </a:cubicBezTo>
                  <a:cubicBezTo>
                    <a:pt x="1090696" y="690359"/>
                    <a:pt x="1089326" y="688989"/>
                    <a:pt x="1087956" y="687620"/>
                  </a:cubicBezTo>
                  <a:cubicBezTo>
                    <a:pt x="1087956" y="680771"/>
                    <a:pt x="1083847" y="669813"/>
                    <a:pt x="1083847" y="665704"/>
                  </a:cubicBezTo>
                  <a:cubicBezTo>
                    <a:pt x="1083847" y="654746"/>
                    <a:pt x="1072889" y="654746"/>
                    <a:pt x="1072889" y="650636"/>
                  </a:cubicBezTo>
                  <a:cubicBezTo>
                    <a:pt x="1072889" y="646527"/>
                    <a:pt x="1076998" y="645157"/>
                    <a:pt x="1078368" y="642418"/>
                  </a:cubicBezTo>
                  <a:cubicBezTo>
                    <a:pt x="1078368" y="639678"/>
                    <a:pt x="1076998" y="635569"/>
                    <a:pt x="1076998" y="632829"/>
                  </a:cubicBezTo>
                  <a:lnTo>
                    <a:pt x="1076998" y="597216"/>
                  </a:lnTo>
                  <a:cubicBezTo>
                    <a:pt x="1078368" y="595846"/>
                    <a:pt x="1081108" y="594476"/>
                    <a:pt x="1081108" y="590367"/>
                  </a:cubicBezTo>
                  <a:cubicBezTo>
                    <a:pt x="1081108" y="587628"/>
                    <a:pt x="1078368" y="588997"/>
                    <a:pt x="1078368" y="586258"/>
                  </a:cubicBezTo>
                  <a:cubicBezTo>
                    <a:pt x="1078368" y="582148"/>
                    <a:pt x="1081108" y="580779"/>
                    <a:pt x="1081108" y="578039"/>
                  </a:cubicBezTo>
                  <a:cubicBezTo>
                    <a:pt x="1081108" y="573930"/>
                    <a:pt x="1079738" y="571190"/>
                    <a:pt x="1079738" y="536946"/>
                  </a:cubicBezTo>
                  <a:cubicBezTo>
                    <a:pt x="1078368" y="535576"/>
                    <a:pt x="1075629" y="535576"/>
                    <a:pt x="1072889" y="534207"/>
                  </a:cubicBezTo>
                  <a:lnTo>
                    <a:pt x="1072889" y="531467"/>
                  </a:lnTo>
                  <a:cubicBezTo>
                    <a:pt x="1079738" y="530098"/>
                    <a:pt x="1079738" y="528728"/>
                    <a:pt x="1079738" y="525988"/>
                  </a:cubicBezTo>
                  <a:cubicBezTo>
                    <a:pt x="1079738" y="523249"/>
                    <a:pt x="1076998" y="520509"/>
                    <a:pt x="1076998" y="519139"/>
                  </a:cubicBezTo>
                  <a:cubicBezTo>
                    <a:pt x="1078368" y="517770"/>
                    <a:pt x="1078368" y="519139"/>
                    <a:pt x="1078368" y="515030"/>
                  </a:cubicBezTo>
                  <a:cubicBezTo>
                    <a:pt x="1078368" y="512291"/>
                    <a:pt x="1071520" y="505442"/>
                    <a:pt x="1070150" y="501333"/>
                  </a:cubicBezTo>
                  <a:cubicBezTo>
                    <a:pt x="1068780" y="497223"/>
                    <a:pt x="1070150" y="491744"/>
                    <a:pt x="1070150" y="484895"/>
                  </a:cubicBezTo>
                  <a:cubicBezTo>
                    <a:pt x="1059192" y="489005"/>
                    <a:pt x="1045494" y="493114"/>
                    <a:pt x="1042755" y="493114"/>
                  </a:cubicBezTo>
                  <a:cubicBezTo>
                    <a:pt x="1035906" y="493114"/>
                    <a:pt x="1034536" y="484895"/>
                    <a:pt x="1034536" y="483526"/>
                  </a:cubicBezTo>
                  <a:cubicBezTo>
                    <a:pt x="1034536" y="480786"/>
                    <a:pt x="1035906" y="479416"/>
                    <a:pt x="1037275" y="478047"/>
                  </a:cubicBezTo>
                  <a:cubicBezTo>
                    <a:pt x="1044124" y="476677"/>
                    <a:pt x="1053713" y="472568"/>
                    <a:pt x="1056452" y="472568"/>
                  </a:cubicBezTo>
                  <a:cubicBezTo>
                    <a:pt x="1060561" y="472568"/>
                    <a:pt x="1060561" y="473937"/>
                    <a:pt x="1066040" y="480786"/>
                  </a:cubicBezTo>
                  <a:lnTo>
                    <a:pt x="1070150" y="480786"/>
                  </a:lnTo>
                  <a:cubicBezTo>
                    <a:pt x="1066040" y="480786"/>
                    <a:pt x="1070150" y="476677"/>
                    <a:pt x="1070150" y="473937"/>
                  </a:cubicBezTo>
                  <a:cubicBezTo>
                    <a:pt x="1070150" y="472568"/>
                    <a:pt x="1070150" y="469828"/>
                    <a:pt x="1071520" y="467088"/>
                  </a:cubicBezTo>
                  <a:cubicBezTo>
                    <a:pt x="1070150" y="464349"/>
                    <a:pt x="1076998" y="443803"/>
                    <a:pt x="1076998" y="439693"/>
                  </a:cubicBezTo>
                  <a:cubicBezTo>
                    <a:pt x="1076998" y="436954"/>
                    <a:pt x="1070150" y="412298"/>
                    <a:pt x="1070150" y="408189"/>
                  </a:cubicBezTo>
                  <a:cubicBezTo>
                    <a:pt x="1070150" y="405449"/>
                    <a:pt x="1079738" y="382163"/>
                    <a:pt x="1079738" y="379424"/>
                  </a:cubicBezTo>
                  <a:cubicBezTo>
                    <a:pt x="1079738" y="367096"/>
                    <a:pt x="1074259" y="347919"/>
                    <a:pt x="1070150" y="336961"/>
                  </a:cubicBezTo>
                  <a:cubicBezTo>
                    <a:pt x="1064671" y="345180"/>
                    <a:pt x="1059192" y="356138"/>
                    <a:pt x="1052343" y="365726"/>
                  </a:cubicBezTo>
                  <a:cubicBezTo>
                    <a:pt x="1031796" y="365726"/>
                    <a:pt x="1030427" y="356138"/>
                    <a:pt x="1030427" y="342440"/>
                  </a:cubicBezTo>
                  <a:lnTo>
                    <a:pt x="1030427" y="334222"/>
                  </a:lnTo>
                  <a:cubicBezTo>
                    <a:pt x="1031796" y="327373"/>
                    <a:pt x="1035906" y="319154"/>
                    <a:pt x="1035906" y="312306"/>
                  </a:cubicBezTo>
                  <a:cubicBezTo>
                    <a:pt x="1035906" y="305457"/>
                    <a:pt x="1037275" y="297238"/>
                    <a:pt x="1038645" y="290389"/>
                  </a:cubicBezTo>
                  <a:lnTo>
                    <a:pt x="1038645" y="260255"/>
                  </a:lnTo>
                  <a:cubicBezTo>
                    <a:pt x="1041385" y="252036"/>
                    <a:pt x="1042755" y="242448"/>
                    <a:pt x="1049603" y="235599"/>
                  </a:cubicBezTo>
                  <a:cubicBezTo>
                    <a:pt x="1052343" y="232859"/>
                    <a:pt x="1059192" y="235599"/>
                    <a:pt x="1064671" y="232859"/>
                  </a:cubicBezTo>
                  <a:cubicBezTo>
                    <a:pt x="1068780" y="231490"/>
                    <a:pt x="1071520" y="224641"/>
                    <a:pt x="1074259" y="220532"/>
                  </a:cubicBezTo>
                  <a:cubicBezTo>
                    <a:pt x="1076998" y="223271"/>
                    <a:pt x="1082478" y="228750"/>
                    <a:pt x="1085217" y="228750"/>
                  </a:cubicBezTo>
                  <a:cubicBezTo>
                    <a:pt x="1098915" y="228750"/>
                    <a:pt x="1104394" y="220532"/>
                    <a:pt x="1104394" y="212313"/>
                  </a:cubicBezTo>
                  <a:cubicBezTo>
                    <a:pt x="1104394" y="191767"/>
                    <a:pt x="1093436" y="201355"/>
                    <a:pt x="1093436" y="183548"/>
                  </a:cubicBezTo>
                  <a:cubicBezTo>
                    <a:pt x="1093436" y="179439"/>
                    <a:pt x="1097545" y="179439"/>
                    <a:pt x="1097545" y="171220"/>
                  </a:cubicBezTo>
                  <a:cubicBezTo>
                    <a:pt x="1104394" y="146565"/>
                    <a:pt x="1109873" y="146565"/>
                    <a:pt x="1123570" y="146565"/>
                  </a:cubicBezTo>
                  <a:close/>
                  <a:moveTo>
                    <a:pt x="720861" y="79447"/>
                  </a:moveTo>
                  <a:cubicBezTo>
                    <a:pt x="755105" y="79447"/>
                    <a:pt x="763324" y="127388"/>
                    <a:pt x="763324" y="143825"/>
                  </a:cubicBezTo>
                  <a:cubicBezTo>
                    <a:pt x="763324" y="146565"/>
                    <a:pt x="756475" y="173960"/>
                    <a:pt x="756475" y="178069"/>
                  </a:cubicBezTo>
                  <a:cubicBezTo>
                    <a:pt x="756475" y="180809"/>
                    <a:pt x="786610" y="187658"/>
                    <a:pt x="797568" y="197246"/>
                  </a:cubicBezTo>
                  <a:cubicBezTo>
                    <a:pt x="807156" y="206834"/>
                    <a:pt x="827703" y="206834"/>
                    <a:pt x="838661" y="223271"/>
                  </a:cubicBezTo>
                  <a:cubicBezTo>
                    <a:pt x="848249" y="234229"/>
                    <a:pt x="845509" y="252036"/>
                    <a:pt x="852358" y="265734"/>
                  </a:cubicBezTo>
                  <a:cubicBezTo>
                    <a:pt x="853728" y="268473"/>
                    <a:pt x="857837" y="271213"/>
                    <a:pt x="860577" y="276692"/>
                  </a:cubicBezTo>
                  <a:cubicBezTo>
                    <a:pt x="868795" y="290389"/>
                    <a:pt x="874274" y="312306"/>
                    <a:pt x="878384" y="327373"/>
                  </a:cubicBezTo>
                  <a:cubicBezTo>
                    <a:pt x="881123" y="338331"/>
                    <a:pt x="890711" y="357508"/>
                    <a:pt x="890711" y="361617"/>
                  </a:cubicBezTo>
                  <a:cubicBezTo>
                    <a:pt x="890711" y="406819"/>
                    <a:pt x="823593" y="397231"/>
                    <a:pt x="823593" y="410928"/>
                  </a:cubicBezTo>
                  <a:cubicBezTo>
                    <a:pt x="823593" y="415038"/>
                    <a:pt x="831812" y="428735"/>
                    <a:pt x="833181" y="436954"/>
                  </a:cubicBezTo>
                  <a:cubicBezTo>
                    <a:pt x="834551" y="515030"/>
                    <a:pt x="834551" y="528728"/>
                    <a:pt x="833181" y="541056"/>
                  </a:cubicBezTo>
                  <a:cubicBezTo>
                    <a:pt x="833181" y="545165"/>
                    <a:pt x="831812" y="552014"/>
                    <a:pt x="831812" y="556123"/>
                  </a:cubicBezTo>
                  <a:cubicBezTo>
                    <a:pt x="831812" y="558863"/>
                    <a:pt x="834551" y="556123"/>
                    <a:pt x="834551" y="558863"/>
                  </a:cubicBezTo>
                  <a:cubicBezTo>
                    <a:pt x="834551" y="562971"/>
                    <a:pt x="831812" y="562971"/>
                    <a:pt x="831812" y="567081"/>
                  </a:cubicBezTo>
                  <a:cubicBezTo>
                    <a:pt x="831812" y="569821"/>
                    <a:pt x="833181" y="579409"/>
                    <a:pt x="834551" y="584888"/>
                  </a:cubicBezTo>
                  <a:cubicBezTo>
                    <a:pt x="834551" y="586258"/>
                    <a:pt x="833181" y="587628"/>
                    <a:pt x="834551" y="609544"/>
                  </a:cubicBezTo>
                  <a:cubicBezTo>
                    <a:pt x="831812" y="628720"/>
                    <a:pt x="824963" y="664334"/>
                    <a:pt x="824963" y="668443"/>
                  </a:cubicBezTo>
                  <a:cubicBezTo>
                    <a:pt x="824963" y="684880"/>
                    <a:pt x="834551" y="679401"/>
                    <a:pt x="834551" y="688989"/>
                  </a:cubicBezTo>
                  <a:cubicBezTo>
                    <a:pt x="834551" y="691729"/>
                    <a:pt x="833181" y="693099"/>
                    <a:pt x="831812" y="694469"/>
                  </a:cubicBezTo>
                  <a:cubicBezTo>
                    <a:pt x="833181" y="695839"/>
                    <a:pt x="835921" y="695839"/>
                    <a:pt x="837291" y="697208"/>
                  </a:cubicBezTo>
                  <a:cubicBezTo>
                    <a:pt x="830442" y="694469"/>
                    <a:pt x="819484" y="699947"/>
                    <a:pt x="816744" y="706797"/>
                  </a:cubicBezTo>
                  <a:cubicBezTo>
                    <a:pt x="815375" y="708166"/>
                    <a:pt x="814005" y="713645"/>
                    <a:pt x="809896" y="716385"/>
                  </a:cubicBezTo>
                  <a:cubicBezTo>
                    <a:pt x="804416" y="719124"/>
                    <a:pt x="798938" y="719124"/>
                    <a:pt x="793458" y="717754"/>
                  </a:cubicBezTo>
                  <a:cubicBezTo>
                    <a:pt x="792089" y="719124"/>
                    <a:pt x="790719" y="721864"/>
                    <a:pt x="787980" y="721864"/>
                  </a:cubicBezTo>
                  <a:cubicBezTo>
                    <a:pt x="786610" y="720494"/>
                    <a:pt x="787980" y="717754"/>
                    <a:pt x="786610" y="716385"/>
                  </a:cubicBezTo>
                  <a:cubicBezTo>
                    <a:pt x="783870" y="712275"/>
                    <a:pt x="778391" y="709536"/>
                    <a:pt x="772912" y="706797"/>
                  </a:cubicBezTo>
                  <a:cubicBezTo>
                    <a:pt x="772912" y="708166"/>
                    <a:pt x="771542" y="710906"/>
                    <a:pt x="770173" y="712275"/>
                  </a:cubicBezTo>
                  <a:cubicBezTo>
                    <a:pt x="772912" y="715015"/>
                    <a:pt x="775652" y="716385"/>
                    <a:pt x="778391" y="719124"/>
                  </a:cubicBezTo>
                  <a:cubicBezTo>
                    <a:pt x="775652" y="721864"/>
                    <a:pt x="768803" y="723234"/>
                    <a:pt x="766063" y="723234"/>
                  </a:cubicBezTo>
                  <a:cubicBezTo>
                    <a:pt x="761954" y="723234"/>
                    <a:pt x="757845" y="719124"/>
                    <a:pt x="755105" y="719124"/>
                  </a:cubicBezTo>
                  <a:cubicBezTo>
                    <a:pt x="750996" y="719124"/>
                    <a:pt x="740038" y="723234"/>
                    <a:pt x="737298" y="723234"/>
                  </a:cubicBezTo>
                  <a:cubicBezTo>
                    <a:pt x="733189" y="723234"/>
                    <a:pt x="730450" y="719124"/>
                    <a:pt x="726340" y="717754"/>
                  </a:cubicBezTo>
                  <a:cubicBezTo>
                    <a:pt x="724970" y="719124"/>
                    <a:pt x="724970" y="717754"/>
                    <a:pt x="724970" y="721864"/>
                  </a:cubicBezTo>
                  <a:cubicBezTo>
                    <a:pt x="724970" y="724603"/>
                    <a:pt x="729080" y="758847"/>
                    <a:pt x="729080" y="761587"/>
                  </a:cubicBezTo>
                  <a:cubicBezTo>
                    <a:pt x="729080" y="765696"/>
                    <a:pt x="724970" y="780763"/>
                    <a:pt x="723601" y="790352"/>
                  </a:cubicBezTo>
                  <a:cubicBezTo>
                    <a:pt x="722231" y="798570"/>
                    <a:pt x="723601" y="815007"/>
                    <a:pt x="723601" y="819117"/>
                  </a:cubicBezTo>
                  <a:cubicBezTo>
                    <a:pt x="723601" y="839663"/>
                    <a:pt x="719492" y="847882"/>
                    <a:pt x="731819" y="875277"/>
                  </a:cubicBezTo>
                  <a:cubicBezTo>
                    <a:pt x="734559" y="882126"/>
                    <a:pt x="746887" y="894453"/>
                    <a:pt x="746887" y="897193"/>
                  </a:cubicBezTo>
                  <a:cubicBezTo>
                    <a:pt x="746887" y="901302"/>
                    <a:pt x="742777" y="912260"/>
                    <a:pt x="741408" y="919109"/>
                  </a:cubicBezTo>
                  <a:cubicBezTo>
                    <a:pt x="740038" y="917739"/>
                    <a:pt x="738668" y="916370"/>
                    <a:pt x="737298" y="916370"/>
                  </a:cubicBezTo>
                  <a:cubicBezTo>
                    <a:pt x="735929" y="917739"/>
                    <a:pt x="737298" y="919109"/>
                    <a:pt x="737298" y="921849"/>
                  </a:cubicBezTo>
                  <a:lnTo>
                    <a:pt x="737632" y="922984"/>
                  </a:lnTo>
                  <a:lnTo>
                    <a:pt x="731819" y="919109"/>
                  </a:lnTo>
                  <a:cubicBezTo>
                    <a:pt x="727710" y="923219"/>
                    <a:pt x="727025" y="922876"/>
                    <a:pt x="726512" y="922362"/>
                  </a:cubicBezTo>
                  <a:lnTo>
                    <a:pt x="723132" y="924120"/>
                  </a:lnTo>
                  <a:lnTo>
                    <a:pt x="720861" y="921849"/>
                  </a:lnTo>
                  <a:cubicBezTo>
                    <a:pt x="718122" y="921849"/>
                    <a:pt x="715382" y="924588"/>
                    <a:pt x="715382" y="923218"/>
                  </a:cubicBezTo>
                  <a:cubicBezTo>
                    <a:pt x="715382" y="923218"/>
                    <a:pt x="715382" y="921849"/>
                    <a:pt x="714012" y="920479"/>
                  </a:cubicBezTo>
                  <a:lnTo>
                    <a:pt x="711578" y="922914"/>
                  </a:lnTo>
                  <a:lnTo>
                    <a:pt x="712643" y="917739"/>
                  </a:lnTo>
                  <a:lnTo>
                    <a:pt x="703054" y="927328"/>
                  </a:lnTo>
                  <a:lnTo>
                    <a:pt x="703054" y="923218"/>
                  </a:lnTo>
                  <a:cubicBezTo>
                    <a:pt x="704424" y="924588"/>
                    <a:pt x="707164" y="921849"/>
                    <a:pt x="708534" y="920479"/>
                  </a:cubicBezTo>
                  <a:cubicBezTo>
                    <a:pt x="708534" y="919109"/>
                    <a:pt x="708534" y="917739"/>
                    <a:pt x="707164" y="916370"/>
                  </a:cubicBezTo>
                  <a:lnTo>
                    <a:pt x="701685" y="917739"/>
                  </a:lnTo>
                  <a:cubicBezTo>
                    <a:pt x="701685" y="919109"/>
                    <a:pt x="703054" y="920479"/>
                    <a:pt x="705794" y="919109"/>
                  </a:cubicBezTo>
                  <a:cubicBezTo>
                    <a:pt x="704424" y="919109"/>
                    <a:pt x="700315" y="917739"/>
                    <a:pt x="700315" y="924588"/>
                  </a:cubicBezTo>
                  <a:cubicBezTo>
                    <a:pt x="700315" y="924588"/>
                    <a:pt x="698945" y="923218"/>
                    <a:pt x="697575" y="923218"/>
                  </a:cubicBezTo>
                  <a:cubicBezTo>
                    <a:pt x="697575" y="921849"/>
                    <a:pt x="700315" y="917739"/>
                    <a:pt x="700315" y="916370"/>
                  </a:cubicBezTo>
                  <a:lnTo>
                    <a:pt x="694973" y="917705"/>
                  </a:lnTo>
                  <a:lnTo>
                    <a:pt x="695350" y="906268"/>
                  </a:lnTo>
                  <a:cubicBezTo>
                    <a:pt x="696891" y="900960"/>
                    <a:pt x="698945" y="896508"/>
                    <a:pt x="698945" y="895823"/>
                  </a:cubicBezTo>
                  <a:cubicBezTo>
                    <a:pt x="698945" y="891714"/>
                    <a:pt x="694836" y="873907"/>
                    <a:pt x="693466" y="862949"/>
                  </a:cubicBezTo>
                  <a:cubicBezTo>
                    <a:pt x="692096" y="857470"/>
                    <a:pt x="694836" y="846512"/>
                    <a:pt x="694836" y="843772"/>
                  </a:cubicBezTo>
                  <a:cubicBezTo>
                    <a:pt x="694836" y="839663"/>
                    <a:pt x="690727" y="820487"/>
                    <a:pt x="686617" y="808159"/>
                  </a:cubicBezTo>
                  <a:cubicBezTo>
                    <a:pt x="686617" y="806789"/>
                    <a:pt x="685247" y="804050"/>
                    <a:pt x="683878" y="802680"/>
                  </a:cubicBezTo>
                  <a:cubicBezTo>
                    <a:pt x="681138" y="802680"/>
                    <a:pt x="678399" y="804050"/>
                    <a:pt x="675659" y="802680"/>
                  </a:cubicBezTo>
                  <a:cubicBezTo>
                    <a:pt x="672920" y="801310"/>
                    <a:pt x="668811" y="795831"/>
                    <a:pt x="668811" y="793091"/>
                  </a:cubicBezTo>
                  <a:cubicBezTo>
                    <a:pt x="668811" y="784873"/>
                    <a:pt x="678399" y="784873"/>
                    <a:pt x="678399" y="782133"/>
                  </a:cubicBezTo>
                  <a:cubicBezTo>
                    <a:pt x="678399" y="778024"/>
                    <a:pt x="672920" y="771175"/>
                    <a:pt x="672920" y="768435"/>
                  </a:cubicBezTo>
                  <a:lnTo>
                    <a:pt x="672920" y="727343"/>
                  </a:lnTo>
                  <a:cubicBezTo>
                    <a:pt x="671550" y="725973"/>
                    <a:pt x="670180" y="727343"/>
                    <a:pt x="670180" y="723234"/>
                  </a:cubicBezTo>
                  <a:cubicBezTo>
                    <a:pt x="670180" y="720494"/>
                    <a:pt x="672920" y="713645"/>
                    <a:pt x="674289" y="708166"/>
                  </a:cubicBezTo>
                  <a:lnTo>
                    <a:pt x="674289" y="690359"/>
                  </a:lnTo>
                  <a:cubicBezTo>
                    <a:pt x="672920" y="688989"/>
                    <a:pt x="663331" y="690359"/>
                    <a:pt x="663331" y="686250"/>
                  </a:cubicBezTo>
                  <a:cubicBezTo>
                    <a:pt x="663331" y="682141"/>
                    <a:pt x="664701" y="679401"/>
                    <a:pt x="664701" y="675292"/>
                  </a:cubicBezTo>
                  <a:cubicBezTo>
                    <a:pt x="667441" y="675292"/>
                    <a:pt x="670180" y="676662"/>
                    <a:pt x="675659" y="675292"/>
                  </a:cubicBezTo>
                  <a:cubicBezTo>
                    <a:pt x="675659" y="668443"/>
                    <a:pt x="677029" y="657485"/>
                    <a:pt x="677029" y="654746"/>
                  </a:cubicBezTo>
                  <a:cubicBezTo>
                    <a:pt x="677029" y="650636"/>
                    <a:pt x="671550" y="650636"/>
                    <a:pt x="671550" y="647897"/>
                  </a:cubicBezTo>
                  <a:cubicBezTo>
                    <a:pt x="671550" y="643788"/>
                    <a:pt x="677029" y="639678"/>
                    <a:pt x="677029" y="635569"/>
                  </a:cubicBezTo>
                  <a:cubicBezTo>
                    <a:pt x="677029" y="632829"/>
                    <a:pt x="659222" y="601325"/>
                    <a:pt x="655113" y="584888"/>
                  </a:cubicBezTo>
                  <a:cubicBezTo>
                    <a:pt x="649634" y="568451"/>
                    <a:pt x="649634" y="550644"/>
                    <a:pt x="649634" y="534207"/>
                  </a:cubicBezTo>
                  <a:cubicBezTo>
                    <a:pt x="646894" y="508181"/>
                    <a:pt x="648264" y="501333"/>
                    <a:pt x="649634" y="494484"/>
                  </a:cubicBezTo>
                  <a:cubicBezTo>
                    <a:pt x="646894" y="493114"/>
                    <a:pt x="644155" y="494484"/>
                    <a:pt x="641415" y="491744"/>
                  </a:cubicBezTo>
                  <a:cubicBezTo>
                    <a:pt x="644155" y="490375"/>
                    <a:pt x="646894" y="490375"/>
                    <a:pt x="648264" y="487635"/>
                  </a:cubicBezTo>
                  <a:cubicBezTo>
                    <a:pt x="651004" y="467088"/>
                    <a:pt x="666071" y="446542"/>
                    <a:pt x="670180" y="425995"/>
                  </a:cubicBezTo>
                  <a:lnTo>
                    <a:pt x="670180" y="375315"/>
                  </a:lnTo>
                  <a:cubicBezTo>
                    <a:pt x="668811" y="368466"/>
                    <a:pt x="668811" y="358877"/>
                    <a:pt x="667441" y="350659"/>
                  </a:cubicBezTo>
                  <a:cubicBezTo>
                    <a:pt x="667441" y="347919"/>
                    <a:pt x="661962" y="343810"/>
                    <a:pt x="660592" y="339701"/>
                  </a:cubicBezTo>
                  <a:cubicBezTo>
                    <a:pt x="657852" y="332852"/>
                    <a:pt x="656483" y="324634"/>
                    <a:pt x="655113" y="317785"/>
                  </a:cubicBezTo>
                  <a:cubicBezTo>
                    <a:pt x="645524" y="334222"/>
                    <a:pt x="644155" y="356138"/>
                    <a:pt x="634566" y="373945"/>
                  </a:cubicBezTo>
                  <a:cubicBezTo>
                    <a:pt x="624978" y="391752"/>
                    <a:pt x="611281" y="408189"/>
                    <a:pt x="603062" y="427365"/>
                  </a:cubicBezTo>
                  <a:cubicBezTo>
                    <a:pt x="596213" y="442433"/>
                    <a:pt x="586625" y="458870"/>
                    <a:pt x="585255" y="476677"/>
                  </a:cubicBezTo>
                  <a:cubicBezTo>
                    <a:pt x="581146" y="504072"/>
                    <a:pt x="586625" y="508181"/>
                    <a:pt x="585255" y="510921"/>
                  </a:cubicBezTo>
                  <a:cubicBezTo>
                    <a:pt x="577036" y="506811"/>
                    <a:pt x="582516" y="499963"/>
                    <a:pt x="579776" y="495853"/>
                  </a:cubicBezTo>
                  <a:cubicBezTo>
                    <a:pt x="571558" y="501333"/>
                    <a:pt x="566078" y="515030"/>
                    <a:pt x="567448" y="525988"/>
                  </a:cubicBezTo>
                  <a:cubicBezTo>
                    <a:pt x="546902" y="521879"/>
                    <a:pt x="566078" y="505442"/>
                    <a:pt x="555120" y="498593"/>
                  </a:cubicBezTo>
                  <a:lnTo>
                    <a:pt x="560600" y="498593"/>
                  </a:lnTo>
                  <a:cubicBezTo>
                    <a:pt x="559230" y="483526"/>
                    <a:pt x="572927" y="461610"/>
                    <a:pt x="577036" y="447912"/>
                  </a:cubicBezTo>
                  <a:cubicBezTo>
                    <a:pt x="585255" y="419147"/>
                    <a:pt x="596213" y="383533"/>
                    <a:pt x="598953" y="356138"/>
                  </a:cubicBezTo>
                  <a:cubicBezTo>
                    <a:pt x="607171" y="294499"/>
                    <a:pt x="619499" y="317785"/>
                    <a:pt x="619499" y="272583"/>
                  </a:cubicBezTo>
                  <a:cubicBezTo>
                    <a:pt x="619499" y="269843"/>
                    <a:pt x="616759" y="256146"/>
                    <a:pt x="616759" y="253406"/>
                  </a:cubicBezTo>
                  <a:cubicBezTo>
                    <a:pt x="616759" y="249297"/>
                    <a:pt x="618129" y="241078"/>
                    <a:pt x="618129" y="234229"/>
                  </a:cubicBezTo>
                  <a:cubicBezTo>
                    <a:pt x="619499" y="228750"/>
                    <a:pt x="618129" y="216423"/>
                    <a:pt x="629087" y="210943"/>
                  </a:cubicBezTo>
                  <a:cubicBezTo>
                    <a:pt x="635936" y="206834"/>
                    <a:pt x="646894" y="205464"/>
                    <a:pt x="656483" y="204095"/>
                  </a:cubicBezTo>
                  <a:cubicBezTo>
                    <a:pt x="663331" y="202725"/>
                    <a:pt x="689357" y="187658"/>
                    <a:pt x="689357" y="183548"/>
                  </a:cubicBezTo>
                  <a:cubicBezTo>
                    <a:pt x="689357" y="179439"/>
                    <a:pt x="678399" y="168481"/>
                    <a:pt x="675659" y="160262"/>
                  </a:cubicBezTo>
                  <a:cubicBezTo>
                    <a:pt x="672920" y="152044"/>
                    <a:pt x="672920" y="136976"/>
                    <a:pt x="672920" y="132867"/>
                  </a:cubicBezTo>
                  <a:cubicBezTo>
                    <a:pt x="672920" y="104102"/>
                    <a:pt x="689357" y="79447"/>
                    <a:pt x="720861" y="79447"/>
                  </a:cubicBezTo>
                  <a:close/>
                  <a:moveTo>
                    <a:pt x="198983" y="0"/>
                  </a:moveTo>
                  <a:cubicBezTo>
                    <a:pt x="205832" y="0"/>
                    <a:pt x="208572" y="0"/>
                    <a:pt x="222269" y="5479"/>
                  </a:cubicBezTo>
                  <a:cubicBezTo>
                    <a:pt x="240076" y="13698"/>
                    <a:pt x="238706" y="34244"/>
                    <a:pt x="238706" y="43833"/>
                  </a:cubicBezTo>
                  <a:cubicBezTo>
                    <a:pt x="238706" y="47942"/>
                    <a:pt x="241446" y="52051"/>
                    <a:pt x="241446" y="56160"/>
                  </a:cubicBezTo>
                  <a:cubicBezTo>
                    <a:pt x="241446" y="58900"/>
                    <a:pt x="234597" y="75337"/>
                    <a:pt x="234597" y="79447"/>
                  </a:cubicBezTo>
                  <a:cubicBezTo>
                    <a:pt x="234597" y="84925"/>
                    <a:pt x="231857" y="89035"/>
                    <a:pt x="244185" y="91774"/>
                  </a:cubicBezTo>
                  <a:cubicBezTo>
                    <a:pt x="246925" y="93144"/>
                    <a:pt x="253774" y="91774"/>
                    <a:pt x="259253" y="93144"/>
                  </a:cubicBezTo>
                  <a:cubicBezTo>
                    <a:pt x="270211" y="94514"/>
                    <a:pt x="281169" y="99993"/>
                    <a:pt x="293497" y="104102"/>
                  </a:cubicBezTo>
                  <a:cubicBezTo>
                    <a:pt x="298976" y="106842"/>
                    <a:pt x="307194" y="101363"/>
                    <a:pt x="314043" y="108211"/>
                  </a:cubicBezTo>
                  <a:cubicBezTo>
                    <a:pt x="341438" y="135607"/>
                    <a:pt x="371573" y="176699"/>
                    <a:pt x="405817" y="199985"/>
                  </a:cubicBezTo>
                  <a:cubicBezTo>
                    <a:pt x="411296" y="204095"/>
                    <a:pt x="412666" y="215053"/>
                    <a:pt x="414035" y="223271"/>
                  </a:cubicBezTo>
                  <a:cubicBezTo>
                    <a:pt x="416775" y="238339"/>
                    <a:pt x="418145" y="269843"/>
                    <a:pt x="418145" y="272583"/>
                  </a:cubicBezTo>
                  <a:lnTo>
                    <a:pt x="415405" y="336961"/>
                  </a:lnTo>
                  <a:cubicBezTo>
                    <a:pt x="418145" y="338331"/>
                    <a:pt x="420884" y="336961"/>
                    <a:pt x="423624" y="336961"/>
                  </a:cubicBezTo>
                  <a:cubicBezTo>
                    <a:pt x="424994" y="338331"/>
                    <a:pt x="424994" y="336961"/>
                    <a:pt x="424994" y="341071"/>
                  </a:cubicBezTo>
                  <a:cubicBezTo>
                    <a:pt x="424994" y="342440"/>
                    <a:pt x="422254" y="342440"/>
                    <a:pt x="416775" y="347919"/>
                  </a:cubicBezTo>
                  <a:lnTo>
                    <a:pt x="416775" y="358877"/>
                  </a:lnTo>
                  <a:cubicBezTo>
                    <a:pt x="416775" y="389012"/>
                    <a:pt x="419514" y="375315"/>
                    <a:pt x="442800" y="406819"/>
                  </a:cubicBezTo>
                  <a:lnTo>
                    <a:pt x="438691" y="406819"/>
                  </a:lnTo>
                  <a:cubicBezTo>
                    <a:pt x="433212" y="402710"/>
                    <a:pt x="426363" y="398600"/>
                    <a:pt x="420884" y="394491"/>
                  </a:cubicBezTo>
                  <a:cubicBezTo>
                    <a:pt x="416775" y="397231"/>
                    <a:pt x="416775" y="401340"/>
                    <a:pt x="416775" y="401340"/>
                  </a:cubicBezTo>
                  <a:cubicBezTo>
                    <a:pt x="416775" y="405449"/>
                    <a:pt x="423624" y="421887"/>
                    <a:pt x="427733" y="434214"/>
                  </a:cubicBezTo>
                  <a:cubicBezTo>
                    <a:pt x="427733" y="434214"/>
                    <a:pt x="427733" y="435584"/>
                    <a:pt x="424994" y="435584"/>
                  </a:cubicBezTo>
                  <a:cubicBezTo>
                    <a:pt x="420884" y="435584"/>
                    <a:pt x="415405" y="419147"/>
                    <a:pt x="411296" y="412298"/>
                  </a:cubicBezTo>
                  <a:cubicBezTo>
                    <a:pt x="409926" y="413668"/>
                    <a:pt x="409926" y="412298"/>
                    <a:pt x="409926" y="415038"/>
                  </a:cubicBezTo>
                  <a:cubicBezTo>
                    <a:pt x="409926" y="419147"/>
                    <a:pt x="411296" y="434214"/>
                    <a:pt x="412666" y="443803"/>
                  </a:cubicBezTo>
                  <a:cubicBezTo>
                    <a:pt x="411296" y="445172"/>
                    <a:pt x="409926" y="446542"/>
                    <a:pt x="407187" y="446542"/>
                  </a:cubicBezTo>
                  <a:cubicBezTo>
                    <a:pt x="405817" y="435584"/>
                    <a:pt x="403077" y="423256"/>
                    <a:pt x="401707" y="410928"/>
                  </a:cubicBezTo>
                  <a:cubicBezTo>
                    <a:pt x="400338" y="410928"/>
                    <a:pt x="400338" y="409559"/>
                    <a:pt x="396229" y="409559"/>
                  </a:cubicBezTo>
                  <a:cubicBezTo>
                    <a:pt x="386640" y="409559"/>
                    <a:pt x="389380" y="436954"/>
                    <a:pt x="388010" y="445172"/>
                  </a:cubicBezTo>
                  <a:cubicBezTo>
                    <a:pt x="382531" y="408189"/>
                    <a:pt x="385271" y="420517"/>
                    <a:pt x="385271" y="408189"/>
                  </a:cubicBezTo>
                  <a:cubicBezTo>
                    <a:pt x="385271" y="405449"/>
                    <a:pt x="385271" y="402710"/>
                    <a:pt x="386640" y="399970"/>
                  </a:cubicBezTo>
                  <a:cubicBezTo>
                    <a:pt x="385271" y="398600"/>
                    <a:pt x="383901" y="397231"/>
                    <a:pt x="381161" y="397231"/>
                  </a:cubicBezTo>
                  <a:cubicBezTo>
                    <a:pt x="377052" y="397231"/>
                    <a:pt x="370203" y="408189"/>
                    <a:pt x="363354" y="413668"/>
                  </a:cubicBezTo>
                  <a:cubicBezTo>
                    <a:pt x="361984" y="412298"/>
                    <a:pt x="361984" y="413668"/>
                    <a:pt x="361984" y="409559"/>
                  </a:cubicBezTo>
                  <a:cubicBezTo>
                    <a:pt x="361984" y="406819"/>
                    <a:pt x="381161" y="368466"/>
                    <a:pt x="392119" y="347919"/>
                  </a:cubicBezTo>
                  <a:lnTo>
                    <a:pt x="392119" y="321894"/>
                  </a:lnTo>
                  <a:cubicBezTo>
                    <a:pt x="389380" y="293129"/>
                    <a:pt x="377052" y="260255"/>
                    <a:pt x="370203" y="230120"/>
                  </a:cubicBezTo>
                  <a:cubicBezTo>
                    <a:pt x="351026" y="223271"/>
                    <a:pt x="333220" y="204095"/>
                    <a:pt x="312673" y="190397"/>
                  </a:cubicBezTo>
                  <a:lnTo>
                    <a:pt x="312673" y="252036"/>
                  </a:lnTo>
                  <a:cubicBezTo>
                    <a:pt x="308564" y="278062"/>
                    <a:pt x="301715" y="323264"/>
                    <a:pt x="301715" y="326003"/>
                  </a:cubicBezTo>
                  <a:cubicBezTo>
                    <a:pt x="301715" y="335592"/>
                    <a:pt x="309934" y="341071"/>
                    <a:pt x="312673" y="352029"/>
                  </a:cubicBezTo>
                  <a:cubicBezTo>
                    <a:pt x="316783" y="364357"/>
                    <a:pt x="318152" y="379424"/>
                    <a:pt x="319522" y="393122"/>
                  </a:cubicBezTo>
                  <a:cubicBezTo>
                    <a:pt x="320892" y="430105"/>
                    <a:pt x="322261" y="446542"/>
                    <a:pt x="323631" y="462979"/>
                  </a:cubicBezTo>
                  <a:cubicBezTo>
                    <a:pt x="325001" y="464349"/>
                    <a:pt x="329110" y="464349"/>
                    <a:pt x="329110" y="464349"/>
                  </a:cubicBezTo>
                  <a:cubicBezTo>
                    <a:pt x="330480" y="465719"/>
                    <a:pt x="330480" y="464349"/>
                    <a:pt x="330480" y="467088"/>
                  </a:cubicBezTo>
                  <a:cubicBezTo>
                    <a:pt x="330480" y="471198"/>
                    <a:pt x="327741" y="471198"/>
                    <a:pt x="325001" y="473937"/>
                  </a:cubicBezTo>
                  <a:lnTo>
                    <a:pt x="325001" y="484895"/>
                  </a:lnTo>
                  <a:cubicBezTo>
                    <a:pt x="325001" y="487635"/>
                    <a:pt x="325001" y="494484"/>
                    <a:pt x="326371" y="498593"/>
                  </a:cubicBezTo>
                  <a:cubicBezTo>
                    <a:pt x="312673" y="515030"/>
                    <a:pt x="312673" y="534207"/>
                    <a:pt x="308564" y="554753"/>
                  </a:cubicBezTo>
                  <a:lnTo>
                    <a:pt x="312673" y="558863"/>
                  </a:lnTo>
                  <a:cubicBezTo>
                    <a:pt x="314043" y="557493"/>
                    <a:pt x="312673" y="556123"/>
                    <a:pt x="315413" y="556123"/>
                  </a:cubicBezTo>
                  <a:cubicBezTo>
                    <a:pt x="319522" y="556123"/>
                    <a:pt x="318152" y="558863"/>
                    <a:pt x="318152" y="560232"/>
                  </a:cubicBezTo>
                  <a:cubicBezTo>
                    <a:pt x="315413" y="560232"/>
                    <a:pt x="312673" y="558863"/>
                    <a:pt x="309934" y="558863"/>
                  </a:cubicBezTo>
                  <a:cubicBezTo>
                    <a:pt x="305825" y="569821"/>
                    <a:pt x="286648" y="584888"/>
                    <a:pt x="272950" y="584888"/>
                  </a:cubicBezTo>
                  <a:cubicBezTo>
                    <a:pt x="272950" y="586258"/>
                    <a:pt x="271580" y="584888"/>
                    <a:pt x="271580" y="588997"/>
                  </a:cubicBezTo>
                  <a:cubicBezTo>
                    <a:pt x="271580" y="591736"/>
                    <a:pt x="272950" y="591736"/>
                    <a:pt x="274320" y="593106"/>
                  </a:cubicBezTo>
                  <a:lnTo>
                    <a:pt x="268841" y="593106"/>
                  </a:lnTo>
                  <a:cubicBezTo>
                    <a:pt x="257883" y="605434"/>
                    <a:pt x="248295" y="630090"/>
                    <a:pt x="235967" y="630090"/>
                  </a:cubicBezTo>
                  <a:cubicBezTo>
                    <a:pt x="235967" y="630090"/>
                    <a:pt x="222269" y="625981"/>
                    <a:pt x="222269" y="628720"/>
                  </a:cubicBezTo>
                  <a:cubicBezTo>
                    <a:pt x="222269" y="632829"/>
                    <a:pt x="227748" y="652006"/>
                    <a:pt x="227748" y="656116"/>
                  </a:cubicBezTo>
                  <a:cubicBezTo>
                    <a:pt x="227748" y="668443"/>
                    <a:pt x="209941" y="664334"/>
                    <a:pt x="209941" y="669813"/>
                  </a:cubicBezTo>
                  <a:cubicBezTo>
                    <a:pt x="209941" y="672552"/>
                    <a:pt x="214050" y="723234"/>
                    <a:pt x="216790" y="749259"/>
                  </a:cubicBezTo>
                  <a:cubicBezTo>
                    <a:pt x="218160" y="769805"/>
                    <a:pt x="238706" y="779394"/>
                    <a:pt x="238706" y="798570"/>
                  </a:cubicBezTo>
                  <a:cubicBezTo>
                    <a:pt x="238706" y="802680"/>
                    <a:pt x="234597" y="801310"/>
                    <a:pt x="231857" y="810898"/>
                  </a:cubicBezTo>
                  <a:cubicBezTo>
                    <a:pt x="229118" y="817747"/>
                    <a:pt x="233227" y="828705"/>
                    <a:pt x="231857" y="836923"/>
                  </a:cubicBezTo>
                  <a:cubicBezTo>
                    <a:pt x="222269" y="842403"/>
                    <a:pt x="215420" y="846512"/>
                    <a:pt x="205832" y="846512"/>
                  </a:cubicBezTo>
                  <a:cubicBezTo>
                    <a:pt x="198983" y="846512"/>
                    <a:pt x="179807" y="842403"/>
                    <a:pt x="179807" y="834184"/>
                  </a:cubicBezTo>
                  <a:cubicBezTo>
                    <a:pt x="179807" y="827335"/>
                    <a:pt x="188025" y="820487"/>
                    <a:pt x="192134" y="813638"/>
                  </a:cubicBezTo>
                  <a:cubicBezTo>
                    <a:pt x="194874" y="809528"/>
                    <a:pt x="194874" y="805419"/>
                    <a:pt x="196244" y="801310"/>
                  </a:cubicBezTo>
                  <a:lnTo>
                    <a:pt x="196244" y="794461"/>
                  </a:lnTo>
                  <a:cubicBezTo>
                    <a:pt x="196244" y="790352"/>
                    <a:pt x="197614" y="782133"/>
                    <a:pt x="197614" y="779394"/>
                  </a:cubicBezTo>
                  <a:cubicBezTo>
                    <a:pt x="197614" y="743780"/>
                    <a:pt x="157891" y="690359"/>
                    <a:pt x="157891" y="656116"/>
                  </a:cubicBezTo>
                  <a:lnTo>
                    <a:pt x="157891" y="598586"/>
                  </a:lnTo>
                  <a:cubicBezTo>
                    <a:pt x="156521" y="597216"/>
                    <a:pt x="155151" y="595846"/>
                    <a:pt x="153781" y="595846"/>
                  </a:cubicBezTo>
                  <a:cubicBezTo>
                    <a:pt x="153781" y="594476"/>
                    <a:pt x="155151" y="594476"/>
                    <a:pt x="156521" y="593106"/>
                  </a:cubicBezTo>
                  <a:cubicBezTo>
                    <a:pt x="155151" y="588997"/>
                    <a:pt x="148302" y="583518"/>
                    <a:pt x="148302" y="580779"/>
                  </a:cubicBezTo>
                  <a:cubicBezTo>
                    <a:pt x="148302" y="576669"/>
                    <a:pt x="153781" y="572560"/>
                    <a:pt x="152411" y="568451"/>
                  </a:cubicBezTo>
                  <a:cubicBezTo>
                    <a:pt x="145563" y="573930"/>
                    <a:pt x="142823" y="573930"/>
                    <a:pt x="137344" y="573930"/>
                  </a:cubicBezTo>
                  <a:cubicBezTo>
                    <a:pt x="125016" y="573930"/>
                    <a:pt x="126386" y="565711"/>
                    <a:pt x="115428" y="567081"/>
                  </a:cubicBezTo>
                  <a:cubicBezTo>
                    <a:pt x="116798" y="565711"/>
                    <a:pt x="119537" y="565711"/>
                    <a:pt x="120907" y="564341"/>
                  </a:cubicBezTo>
                  <a:cubicBezTo>
                    <a:pt x="119537" y="562971"/>
                    <a:pt x="118168" y="561602"/>
                    <a:pt x="118168" y="558863"/>
                  </a:cubicBezTo>
                  <a:cubicBezTo>
                    <a:pt x="118168" y="550644"/>
                    <a:pt x="126386" y="547904"/>
                    <a:pt x="131865" y="542425"/>
                  </a:cubicBezTo>
                  <a:cubicBezTo>
                    <a:pt x="131865" y="542425"/>
                    <a:pt x="130495" y="543795"/>
                    <a:pt x="134604" y="543795"/>
                  </a:cubicBezTo>
                  <a:lnTo>
                    <a:pt x="140084" y="543795"/>
                  </a:lnTo>
                  <a:cubicBezTo>
                    <a:pt x="140084" y="543795"/>
                    <a:pt x="141453" y="543795"/>
                    <a:pt x="141453" y="541056"/>
                  </a:cubicBezTo>
                  <a:cubicBezTo>
                    <a:pt x="141453" y="536946"/>
                    <a:pt x="135974" y="510921"/>
                    <a:pt x="135974" y="508181"/>
                  </a:cubicBezTo>
                  <a:lnTo>
                    <a:pt x="135974" y="464349"/>
                  </a:lnTo>
                  <a:lnTo>
                    <a:pt x="127756" y="464349"/>
                  </a:lnTo>
                  <a:cubicBezTo>
                    <a:pt x="127756" y="462979"/>
                    <a:pt x="127756" y="461610"/>
                    <a:pt x="126386" y="460240"/>
                  </a:cubicBezTo>
                  <a:cubicBezTo>
                    <a:pt x="129126" y="457500"/>
                    <a:pt x="138714" y="457500"/>
                    <a:pt x="135974" y="447912"/>
                  </a:cubicBezTo>
                  <a:cubicBezTo>
                    <a:pt x="137344" y="445172"/>
                    <a:pt x="137344" y="441063"/>
                    <a:pt x="137344" y="438323"/>
                  </a:cubicBezTo>
                  <a:cubicBezTo>
                    <a:pt x="144193" y="408189"/>
                    <a:pt x="159260" y="349289"/>
                    <a:pt x="159260" y="345180"/>
                  </a:cubicBezTo>
                  <a:cubicBezTo>
                    <a:pt x="159260" y="342440"/>
                    <a:pt x="155151" y="313675"/>
                    <a:pt x="152411" y="298608"/>
                  </a:cubicBezTo>
                  <a:cubicBezTo>
                    <a:pt x="140084" y="306827"/>
                    <a:pt x="122277" y="326003"/>
                    <a:pt x="111319" y="327373"/>
                  </a:cubicBezTo>
                  <a:cubicBezTo>
                    <a:pt x="98991" y="308196"/>
                    <a:pt x="92142" y="308196"/>
                    <a:pt x="92142" y="295869"/>
                  </a:cubicBezTo>
                  <a:cubicBezTo>
                    <a:pt x="92142" y="293129"/>
                    <a:pt x="94881" y="271213"/>
                    <a:pt x="94881" y="268473"/>
                  </a:cubicBezTo>
                  <a:cubicBezTo>
                    <a:pt x="94881" y="264364"/>
                    <a:pt x="92142" y="246557"/>
                    <a:pt x="92142" y="242448"/>
                  </a:cubicBezTo>
                  <a:cubicBezTo>
                    <a:pt x="92142" y="227381"/>
                    <a:pt x="100361" y="220532"/>
                    <a:pt x="100361" y="206834"/>
                  </a:cubicBezTo>
                  <a:cubicBezTo>
                    <a:pt x="100361" y="191767"/>
                    <a:pt x="90773" y="190397"/>
                    <a:pt x="90773" y="171220"/>
                  </a:cubicBezTo>
                  <a:cubicBezTo>
                    <a:pt x="90773" y="149304"/>
                    <a:pt x="104470" y="141086"/>
                    <a:pt x="131865" y="126018"/>
                  </a:cubicBezTo>
                  <a:cubicBezTo>
                    <a:pt x="135974" y="123279"/>
                    <a:pt x="174327" y="98623"/>
                    <a:pt x="174327" y="95883"/>
                  </a:cubicBezTo>
                  <a:cubicBezTo>
                    <a:pt x="174327" y="80816"/>
                    <a:pt x="164739" y="75337"/>
                    <a:pt x="155151" y="57530"/>
                  </a:cubicBezTo>
                  <a:lnTo>
                    <a:pt x="155151" y="52051"/>
                  </a:lnTo>
                  <a:cubicBezTo>
                    <a:pt x="156521" y="50682"/>
                    <a:pt x="159260" y="50682"/>
                    <a:pt x="163369" y="50682"/>
                  </a:cubicBezTo>
                  <a:cubicBezTo>
                    <a:pt x="162000" y="23286"/>
                    <a:pt x="170218" y="0"/>
                    <a:pt x="198983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5E8B44E5-0CC0-2BB3-A094-B410529B8A18}"/>
                </a:ext>
              </a:extLst>
            </p:cNvPr>
            <p:cNvSpPr/>
            <p:nvPr/>
          </p:nvSpPr>
          <p:spPr>
            <a:xfrm flipH="1">
              <a:off x="6371774" y="6788199"/>
              <a:ext cx="1360667" cy="905403"/>
            </a:xfrm>
            <a:custGeom>
              <a:avLst/>
              <a:gdLst>
                <a:gd name="connsiteX0" fmla="*/ 1171691 w 1453314"/>
                <a:gd name="connsiteY0" fmla="*/ 961462 h 967051"/>
                <a:gd name="connsiteX1" fmla="*/ 1175253 w 1453314"/>
                <a:gd name="connsiteY1" fmla="*/ 964311 h 967051"/>
                <a:gd name="connsiteX2" fmla="*/ 1171144 w 1453314"/>
                <a:gd name="connsiteY2" fmla="*/ 961571 h 967051"/>
                <a:gd name="connsiteX3" fmla="*/ 1150769 w 1453314"/>
                <a:gd name="connsiteY3" fmla="*/ 958661 h 967051"/>
                <a:gd name="connsiteX4" fmla="*/ 1149228 w 1453314"/>
                <a:gd name="connsiteY4" fmla="*/ 960202 h 967051"/>
                <a:gd name="connsiteX5" fmla="*/ 1153337 w 1453314"/>
                <a:gd name="connsiteY5" fmla="*/ 960202 h 967051"/>
                <a:gd name="connsiteX6" fmla="*/ 1150769 w 1453314"/>
                <a:gd name="connsiteY6" fmla="*/ 958661 h 967051"/>
                <a:gd name="connsiteX7" fmla="*/ 1328666 w 1453314"/>
                <a:gd name="connsiteY7" fmla="*/ 924588 h 967051"/>
                <a:gd name="connsiteX8" fmla="*/ 1332775 w 1453314"/>
                <a:gd name="connsiteY8" fmla="*/ 924588 h 967051"/>
                <a:gd name="connsiteX9" fmla="*/ 1334145 w 1453314"/>
                <a:gd name="connsiteY9" fmla="*/ 930067 h 967051"/>
                <a:gd name="connsiteX10" fmla="*/ 1327296 w 1453314"/>
                <a:gd name="connsiteY10" fmla="*/ 930067 h 967051"/>
                <a:gd name="connsiteX11" fmla="*/ 1338254 w 1453314"/>
                <a:gd name="connsiteY11" fmla="*/ 872537 h 967051"/>
                <a:gd name="connsiteX12" fmla="*/ 1343734 w 1453314"/>
                <a:gd name="connsiteY12" fmla="*/ 876646 h 967051"/>
                <a:gd name="connsiteX13" fmla="*/ 1336885 w 1453314"/>
                <a:gd name="connsiteY13" fmla="*/ 878016 h 967051"/>
                <a:gd name="connsiteX14" fmla="*/ 1338254 w 1453314"/>
                <a:gd name="connsiteY14" fmla="*/ 872537 h 967051"/>
                <a:gd name="connsiteX15" fmla="*/ 1388935 w 1453314"/>
                <a:gd name="connsiteY15" fmla="*/ 857470 h 967051"/>
                <a:gd name="connsiteX16" fmla="*/ 1391675 w 1453314"/>
                <a:gd name="connsiteY16" fmla="*/ 860209 h 967051"/>
                <a:gd name="connsiteX17" fmla="*/ 1384826 w 1453314"/>
                <a:gd name="connsiteY17" fmla="*/ 860209 h 967051"/>
                <a:gd name="connsiteX18" fmla="*/ 1388935 w 1453314"/>
                <a:gd name="connsiteY18" fmla="*/ 857470 h 967051"/>
                <a:gd name="connsiteX19" fmla="*/ 1349212 w 1453314"/>
                <a:gd name="connsiteY19" fmla="*/ 850621 h 967051"/>
                <a:gd name="connsiteX20" fmla="*/ 1354692 w 1453314"/>
                <a:gd name="connsiteY20" fmla="*/ 850621 h 967051"/>
                <a:gd name="connsiteX21" fmla="*/ 1353322 w 1453314"/>
                <a:gd name="connsiteY21" fmla="*/ 853360 h 967051"/>
                <a:gd name="connsiteX22" fmla="*/ 1349212 w 1453314"/>
                <a:gd name="connsiteY22" fmla="*/ 850621 h 967051"/>
                <a:gd name="connsiteX23" fmla="*/ 1302641 w 1453314"/>
                <a:gd name="connsiteY23" fmla="*/ 849251 h 967051"/>
                <a:gd name="connsiteX24" fmla="*/ 1306750 w 1453314"/>
                <a:gd name="connsiteY24" fmla="*/ 849251 h 967051"/>
                <a:gd name="connsiteX25" fmla="*/ 1309489 w 1453314"/>
                <a:gd name="connsiteY25" fmla="*/ 854730 h 967051"/>
                <a:gd name="connsiteX26" fmla="*/ 1305380 w 1453314"/>
                <a:gd name="connsiteY26" fmla="*/ 856100 h 967051"/>
                <a:gd name="connsiteX27" fmla="*/ 1299901 w 1453314"/>
                <a:gd name="connsiteY27" fmla="*/ 853360 h 967051"/>
                <a:gd name="connsiteX28" fmla="*/ 1302641 w 1453314"/>
                <a:gd name="connsiteY28" fmla="*/ 849251 h 967051"/>
                <a:gd name="connsiteX29" fmla="*/ 1388935 w 1453314"/>
                <a:gd name="connsiteY29" fmla="*/ 845142 h 967051"/>
                <a:gd name="connsiteX30" fmla="*/ 1393045 w 1453314"/>
                <a:gd name="connsiteY30" fmla="*/ 847881 h 967051"/>
                <a:gd name="connsiteX31" fmla="*/ 1388935 w 1453314"/>
                <a:gd name="connsiteY31" fmla="*/ 845142 h 967051"/>
                <a:gd name="connsiteX32" fmla="*/ 1396641 w 1453314"/>
                <a:gd name="connsiteY32" fmla="*/ 838635 h 967051"/>
                <a:gd name="connsiteX33" fmla="*/ 1399894 w 1453314"/>
                <a:gd name="connsiteY33" fmla="*/ 839663 h 967051"/>
                <a:gd name="connsiteX34" fmla="*/ 1398524 w 1453314"/>
                <a:gd name="connsiteY34" fmla="*/ 842403 h 967051"/>
                <a:gd name="connsiteX35" fmla="*/ 1394415 w 1453314"/>
                <a:gd name="connsiteY35" fmla="*/ 839663 h 967051"/>
                <a:gd name="connsiteX36" fmla="*/ 1396641 w 1453314"/>
                <a:gd name="connsiteY36" fmla="*/ 838635 h 967051"/>
                <a:gd name="connsiteX37" fmla="*/ 478046 w 1453314"/>
                <a:gd name="connsiteY37" fmla="*/ 831444 h 967051"/>
                <a:gd name="connsiteX38" fmla="*/ 483525 w 1453314"/>
                <a:gd name="connsiteY38" fmla="*/ 832814 h 967051"/>
                <a:gd name="connsiteX39" fmla="*/ 480785 w 1453314"/>
                <a:gd name="connsiteY39" fmla="*/ 836923 h 967051"/>
                <a:gd name="connsiteX40" fmla="*/ 476676 w 1453314"/>
                <a:gd name="connsiteY40" fmla="*/ 834184 h 967051"/>
                <a:gd name="connsiteX41" fmla="*/ 478046 w 1453314"/>
                <a:gd name="connsiteY41" fmla="*/ 831444 h 967051"/>
                <a:gd name="connsiteX42" fmla="*/ 1016361 w 1453314"/>
                <a:gd name="connsiteY42" fmla="*/ 820486 h 967051"/>
                <a:gd name="connsiteX43" fmla="*/ 1017731 w 1453314"/>
                <a:gd name="connsiteY43" fmla="*/ 823226 h 967051"/>
                <a:gd name="connsiteX44" fmla="*/ 1013621 w 1453314"/>
                <a:gd name="connsiteY44" fmla="*/ 821856 h 967051"/>
                <a:gd name="connsiteX45" fmla="*/ 1016361 w 1453314"/>
                <a:gd name="connsiteY45" fmla="*/ 820486 h 967051"/>
                <a:gd name="connsiteX46" fmla="*/ 1054714 w 1453314"/>
                <a:gd name="connsiteY46" fmla="*/ 809528 h 967051"/>
                <a:gd name="connsiteX47" fmla="*/ 1060193 w 1453314"/>
                <a:gd name="connsiteY47" fmla="*/ 809528 h 967051"/>
                <a:gd name="connsiteX48" fmla="*/ 1062933 w 1453314"/>
                <a:gd name="connsiteY48" fmla="*/ 815007 h 967051"/>
                <a:gd name="connsiteX49" fmla="*/ 1056084 w 1453314"/>
                <a:gd name="connsiteY49" fmla="*/ 816377 h 967051"/>
                <a:gd name="connsiteX50" fmla="*/ 1053344 w 1453314"/>
                <a:gd name="connsiteY50" fmla="*/ 812268 h 967051"/>
                <a:gd name="connsiteX51" fmla="*/ 1054714 w 1453314"/>
                <a:gd name="connsiteY51" fmla="*/ 809528 h 967051"/>
                <a:gd name="connsiteX52" fmla="*/ 1273876 w 1453314"/>
                <a:gd name="connsiteY52" fmla="*/ 802680 h 967051"/>
                <a:gd name="connsiteX53" fmla="*/ 1276615 w 1453314"/>
                <a:gd name="connsiteY53" fmla="*/ 805419 h 967051"/>
                <a:gd name="connsiteX54" fmla="*/ 1272506 w 1453314"/>
                <a:gd name="connsiteY54" fmla="*/ 805419 h 967051"/>
                <a:gd name="connsiteX55" fmla="*/ 1273876 w 1453314"/>
                <a:gd name="connsiteY55" fmla="*/ 802680 h 967051"/>
                <a:gd name="connsiteX56" fmla="*/ 1431056 w 1453314"/>
                <a:gd name="connsiteY56" fmla="*/ 792920 h 967051"/>
                <a:gd name="connsiteX57" fmla="*/ 1434138 w 1453314"/>
                <a:gd name="connsiteY57" fmla="*/ 793091 h 967051"/>
                <a:gd name="connsiteX58" fmla="*/ 1435507 w 1453314"/>
                <a:gd name="connsiteY58" fmla="*/ 799940 h 967051"/>
                <a:gd name="connsiteX59" fmla="*/ 1431398 w 1453314"/>
                <a:gd name="connsiteY59" fmla="*/ 799940 h 967051"/>
                <a:gd name="connsiteX60" fmla="*/ 1430028 w 1453314"/>
                <a:gd name="connsiteY60" fmla="*/ 795830 h 967051"/>
                <a:gd name="connsiteX61" fmla="*/ 1431056 w 1453314"/>
                <a:gd name="connsiteY61" fmla="*/ 792920 h 967051"/>
                <a:gd name="connsiteX62" fmla="*/ 468458 w 1453314"/>
                <a:gd name="connsiteY62" fmla="*/ 790352 h 967051"/>
                <a:gd name="connsiteX63" fmla="*/ 473937 w 1453314"/>
                <a:gd name="connsiteY63" fmla="*/ 790352 h 967051"/>
                <a:gd name="connsiteX64" fmla="*/ 475307 w 1453314"/>
                <a:gd name="connsiteY64" fmla="*/ 794461 h 967051"/>
                <a:gd name="connsiteX65" fmla="*/ 468458 w 1453314"/>
                <a:gd name="connsiteY65" fmla="*/ 790352 h 967051"/>
                <a:gd name="connsiteX66" fmla="*/ 1138270 w 1453314"/>
                <a:gd name="connsiteY66" fmla="*/ 787612 h 967051"/>
                <a:gd name="connsiteX67" fmla="*/ 1143749 w 1453314"/>
                <a:gd name="connsiteY67" fmla="*/ 813638 h 967051"/>
                <a:gd name="connsiteX68" fmla="*/ 1146488 w 1453314"/>
                <a:gd name="connsiteY68" fmla="*/ 823226 h 967051"/>
                <a:gd name="connsiteX69" fmla="*/ 1134160 w 1453314"/>
                <a:gd name="connsiteY69" fmla="*/ 835553 h 967051"/>
                <a:gd name="connsiteX70" fmla="*/ 1123202 w 1453314"/>
                <a:gd name="connsiteY70" fmla="*/ 815007 h 967051"/>
                <a:gd name="connsiteX71" fmla="*/ 1120463 w 1453314"/>
                <a:gd name="connsiteY71" fmla="*/ 802680 h 967051"/>
                <a:gd name="connsiteX72" fmla="*/ 1138270 w 1453314"/>
                <a:gd name="connsiteY72" fmla="*/ 787612 h 967051"/>
                <a:gd name="connsiteX73" fmla="*/ 432844 w 1453314"/>
                <a:gd name="connsiteY73" fmla="*/ 775284 h 967051"/>
                <a:gd name="connsiteX74" fmla="*/ 434214 w 1453314"/>
                <a:gd name="connsiteY74" fmla="*/ 778024 h 967051"/>
                <a:gd name="connsiteX75" fmla="*/ 430105 w 1453314"/>
                <a:gd name="connsiteY75" fmla="*/ 778024 h 967051"/>
                <a:gd name="connsiteX76" fmla="*/ 1261548 w 1453314"/>
                <a:gd name="connsiteY76" fmla="*/ 771175 h 967051"/>
                <a:gd name="connsiteX77" fmla="*/ 1262918 w 1453314"/>
                <a:gd name="connsiteY77" fmla="*/ 773915 h 967051"/>
                <a:gd name="connsiteX78" fmla="*/ 1258808 w 1453314"/>
                <a:gd name="connsiteY78" fmla="*/ 773915 h 967051"/>
                <a:gd name="connsiteX79" fmla="*/ 1338254 w 1453314"/>
                <a:gd name="connsiteY79" fmla="*/ 768435 h 967051"/>
                <a:gd name="connsiteX80" fmla="*/ 1335515 w 1453314"/>
                <a:gd name="connsiteY80" fmla="*/ 772545 h 967051"/>
                <a:gd name="connsiteX81" fmla="*/ 1332775 w 1453314"/>
                <a:gd name="connsiteY81" fmla="*/ 769805 h 967051"/>
                <a:gd name="connsiteX82" fmla="*/ 1338254 w 1453314"/>
                <a:gd name="connsiteY82" fmla="*/ 768435 h 967051"/>
                <a:gd name="connsiteX83" fmla="*/ 1138270 w 1453314"/>
                <a:gd name="connsiteY83" fmla="*/ 768435 h 967051"/>
                <a:gd name="connsiteX84" fmla="*/ 1139639 w 1453314"/>
                <a:gd name="connsiteY84" fmla="*/ 776654 h 967051"/>
                <a:gd name="connsiteX85" fmla="*/ 1132791 w 1453314"/>
                <a:gd name="connsiteY85" fmla="*/ 773915 h 967051"/>
                <a:gd name="connsiteX86" fmla="*/ 1131421 w 1453314"/>
                <a:gd name="connsiteY86" fmla="*/ 771175 h 967051"/>
                <a:gd name="connsiteX87" fmla="*/ 1138270 w 1453314"/>
                <a:gd name="connsiteY87" fmla="*/ 768435 h 967051"/>
                <a:gd name="connsiteX88" fmla="*/ 499962 w 1453314"/>
                <a:gd name="connsiteY88" fmla="*/ 768435 h 967051"/>
                <a:gd name="connsiteX89" fmla="*/ 505441 w 1453314"/>
                <a:gd name="connsiteY89" fmla="*/ 769805 h 967051"/>
                <a:gd name="connsiteX90" fmla="*/ 502579 w 1453314"/>
                <a:gd name="connsiteY90" fmla="*/ 772764 h 967051"/>
                <a:gd name="connsiteX91" fmla="*/ 498592 w 1453314"/>
                <a:gd name="connsiteY91" fmla="*/ 772545 h 967051"/>
                <a:gd name="connsiteX92" fmla="*/ 462979 w 1453314"/>
                <a:gd name="connsiteY92" fmla="*/ 768435 h 967051"/>
                <a:gd name="connsiteX93" fmla="*/ 464348 w 1453314"/>
                <a:gd name="connsiteY93" fmla="*/ 771175 h 967051"/>
                <a:gd name="connsiteX94" fmla="*/ 460239 w 1453314"/>
                <a:gd name="connsiteY94" fmla="*/ 771175 h 967051"/>
                <a:gd name="connsiteX95" fmla="*/ 1306750 w 1453314"/>
                <a:gd name="connsiteY95" fmla="*/ 764326 h 967051"/>
                <a:gd name="connsiteX96" fmla="*/ 1310859 w 1453314"/>
                <a:gd name="connsiteY96" fmla="*/ 765696 h 967051"/>
                <a:gd name="connsiteX97" fmla="*/ 1305380 w 1453314"/>
                <a:gd name="connsiteY97" fmla="*/ 769805 h 967051"/>
                <a:gd name="connsiteX98" fmla="*/ 1304011 w 1453314"/>
                <a:gd name="connsiteY98" fmla="*/ 767065 h 967051"/>
                <a:gd name="connsiteX99" fmla="*/ 1099403 w 1453314"/>
                <a:gd name="connsiteY99" fmla="*/ 761587 h 967051"/>
                <a:gd name="connsiteX100" fmla="*/ 1102656 w 1453314"/>
                <a:gd name="connsiteY100" fmla="*/ 761587 h 967051"/>
                <a:gd name="connsiteX101" fmla="*/ 1112244 w 1453314"/>
                <a:gd name="connsiteY101" fmla="*/ 767065 h 967051"/>
                <a:gd name="connsiteX102" fmla="*/ 1104026 w 1453314"/>
                <a:gd name="connsiteY102" fmla="*/ 772545 h 967051"/>
                <a:gd name="connsiteX103" fmla="*/ 1097177 w 1453314"/>
                <a:gd name="connsiteY103" fmla="*/ 765696 h 967051"/>
                <a:gd name="connsiteX104" fmla="*/ 1099403 w 1453314"/>
                <a:gd name="connsiteY104" fmla="*/ 761587 h 967051"/>
                <a:gd name="connsiteX105" fmla="*/ 1228674 w 1453314"/>
                <a:gd name="connsiteY105" fmla="*/ 756107 h 967051"/>
                <a:gd name="connsiteX106" fmla="*/ 1235523 w 1453314"/>
                <a:gd name="connsiteY106" fmla="*/ 757477 h 967051"/>
                <a:gd name="connsiteX107" fmla="*/ 1225934 w 1453314"/>
                <a:gd name="connsiteY107" fmla="*/ 762956 h 967051"/>
                <a:gd name="connsiteX108" fmla="*/ 1228674 w 1453314"/>
                <a:gd name="connsiteY108" fmla="*/ 756107 h 967051"/>
                <a:gd name="connsiteX109" fmla="*/ 1050605 w 1453314"/>
                <a:gd name="connsiteY109" fmla="*/ 756107 h 967051"/>
                <a:gd name="connsiteX110" fmla="*/ 1053344 w 1453314"/>
                <a:gd name="connsiteY110" fmla="*/ 757477 h 967051"/>
                <a:gd name="connsiteX111" fmla="*/ 1050605 w 1453314"/>
                <a:gd name="connsiteY111" fmla="*/ 760217 h 967051"/>
                <a:gd name="connsiteX112" fmla="*/ 1046496 w 1453314"/>
                <a:gd name="connsiteY112" fmla="*/ 758847 h 967051"/>
                <a:gd name="connsiteX113" fmla="*/ 1050605 w 1453314"/>
                <a:gd name="connsiteY113" fmla="*/ 756107 h 967051"/>
                <a:gd name="connsiteX114" fmla="*/ 1028689 w 1453314"/>
                <a:gd name="connsiteY114" fmla="*/ 750628 h 967051"/>
                <a:gd name="connsiteX115" fmla="*/ 1025949 w 1453314"/>
                <a:gd name="connsiteY115" fmla="*/ 754738 h 967051"/>
                <a:gd name="connsiteX116" fmla="*/ 1019101 w 1453314"/>
                <a:gd name="connsiteY116" fmla="*/ 753368 h 967051"/>
                <a:gd name="connsiteX117" fmla="*/ 1028689 w 1453314"/>
                <a:gd name="connsiteY117" fmla="*/ 750628 h 967051"/>
                <a:gd name="connsiteX118" fmla="*/ 583517 w 1453314"/>
                <a:gd name="connsiteY118" fmla="*/ 750628 h 967051"/>
                <a:gd name="connsiteX119" fmla="*/ 605434 w 1453314"/>
                <a:gd name="connsiteY119" fmla="*/ 767065 h 967051"/>
                <a:gd name="connsiteX120" fmla="*/ 594476 w 1453314"/>
                <a:gd name="connsiteY120" fmla="*/ 772545 h 967051"/>
                <a:gd name="connsiteX121" fmla="*/ 571189 w 1453314"/>
                <a:gd name="connsiteY121" fmla="*/ 765696 h 967051"/>
                <a:gd name="connsiteX122" fmla="*/ 569820 w 1453314"/>
                <a:gd name="connsiteY122" fmla="*/ 758847 h 967051"/>
                <a:gd name="connsiteX123" fmla="*/ 583517 w 1453314"/>
                <a:gd name="connsiteY123" fmla="*/ 750628 h 967051"/>
                <a:gd name="connsiteX124" fmla="*/ 851990 w 1453314"/>
                <a:gd name="connsiteY124" fmla="*/ 745150 h 967051"/>
                <a:gd name="connsiteX125" fmla="*/ 864318 w 1453314"/>
                <a:gd name="connsiteY125" fmla="*/ 754738 h 967051"/>
                <a:gd name="connsiteX126" fmla="*/ 856099 w 1453314"/>
                <a:gd name="connsiteY126" fmla="*/ 757477 h 967051"/>
                <a:gd name="connsiteX127" fmla="*/ 845141 w 1453314"/>
                <a:gd name="connsiteY127" fmla="*/ 751998 h 967051"/>
                <a:gd name="connsiteX128" fmla="*/ 851990 w 1453314"/>
                <a:gd name="connsiteY128" fmla="*/ 745150 h 967051"/>
                <a:gd name="connsiteX129" fmla="*/ 150674 w 1453314"/>
                <a:gd name="connsiteY129" fmla="*/ 742410 h 967051"/>
                <a:gd name="connsiteX130" fmla="*/ 161632 w 1453314"/>
                <a:gd name="connsiteY130" fmla="*/ 743780 h 967051"/>
                <a:gd name="connsiteX131" fmla="*/ 165741 w 1453314"/>
                <a:gd name="connsiteY131" fmla="*/ 750628 h 967051"/>
                <a:gd name="connsiteX132" fmla="*/ 160262 w 1453314"/>
                <a:gd name="connsiteY132" fmla="*/ 754738 h 967051"/>
                <a:gd name="connsiteX133" fmla="*/ 147934 w 1453314"/>
                <a:gd name="connsiteY133" fmla="*/ 751998 h 967051"/>
                <a:gd name="connsiteX134" fmla="*/ 146564 w 1453314"/>
                <a:gd name="connsiteY134" fmla="*/ 746519 h 967051"/>
                <a:gd name="connsiteX135" fmla="*/ 150674 w 1453314"/>
                <a:gd name="connsiteY135" fmla="*/ 742410 h 967051"/>
                <a:gd name="connsiteX136" fmla="*/ 1227304 w 1453314"/>
                <a:gd name="connsiteY136" fmla="*/ 736931 h 967051"/>
                <a:gd name="connsiteX137" fmla="*/ 1232783 w 1453314"/>
                <a:gd name="connsiteY137" fmla="*/ 742410 h 967051"/>
                <a:gd name="connsiteX138" fmla="*/ 1231413 w 1453314"/>
                <a:gd name="connsiteY138" fmla="*/ 746519 h 967051"/>
                <a:gd name="connsiteX139" fmla="*/ 1225934 w 1453314"/>
                <a:gd name="connsiteY139" fmla="*/ 741040 h 967051"/>
                <a:gd name="connsiteX140" fmla="*/ 1227304 w 1453314"/>
                <a:gd name="connsiteY140" fmla="*/ 736931 h 967051"/>
                <a:gd name="connsiteX141" fmla="*/ 704056 w 1453314"/>
                <a:gd name="connsiteY141" fmla="*/ 735561 h 967051"/>
                <a:gd name="connsiteX142" fmla="*/ 709535 w 1453314"/>
                <a:gd name="connsiteY142" fmla="*/ 736931 h 967051"/>
                <a:gd name="connsiteX143" fmla="*/ 706796 w 1453314"/>
                <a:gd name="connsiteY143" fmla="*/ 739670 h 967051"/>
                <a:gd name="connsiteX144" fmla="*/ 702687 w 1453314"/>
                <a:gd name="connsiteY144" fmla="*/ 739670 h 967051"/>
                <a:gd name="connsiteX145" fmla="*/ 1014991 w 1453314"/>
                <a:gd name="connsiteY145" fmla="*/ 732822 h 967051"/>
                <a:gd name="connsiteX146" fmla="*/ 1013621 w 1453314"/>
                <a:gd name="connsiteY146" fmla="*/ 735561 h 967051"/>
                <a:gd name="connsiteX147" fmla="*/ 1010882 w 1453314"/>
                <a:gd name="connsiteY147" fmla="*/ 734192 h 967051"/>
                <a:gd name="connsiteX148" fmla="*/ 1014991 w 1453314"/>
                <a:gd name="connsiteY148" fmla="*/ 732822 h 967051"/>
                <a:gd name="connsiteX149" fmla="*/ 149304 w 1453314"/>
                <a:gd name="connsiteY149" fmla="*/ 730082 h 967051"/>
                <a:gd name="connsiteX150" fmla="*/ 153413 w 1453314"/>
                <a:gd name="connsiteY150" fmla="*/ 730082 h 967051"/>
                <a:gd name="connsiteX151" fmla="*/ 149304 w 1453314"/>
                <a:gd name="connsiteY151" fmla="*/ 734192 h 967051"/>
                <a:gd name="connsiteX152" fmla="*/ 584887 w 1453314"/>
                <a:gd name="connsiteY152" fmla="*/ 727342 h 967051"/>
                <a:gd name="connsiteX153" fmla="*/ 583517 w 1453314"/>
                <a:gd name="connsiteY153" fmla="*/ 735561 h 967051"/>
                <a:gd name="connsiteX154" fmla="*/ 576669 w 1453314"/>
                <a:gd name="connsiteY154" fmla="*/ 736931 h 967051"/>
                <a:gd name="connsiteX155" fmla="*/ 573929 w 1453314"/>
                <a:gd name="connsiteY155" fmla="*/ 731452 h 967051"/>
                <a:gd name="connsiteX156" fmla="*/ 584887 w 1453314"/>
                <a:gd name="connsiteY156" fmla="*/ 727342 h 967051"/>
                <a:gd name="connsiteX157" fmla="*/ 1136900 w 1453314"/>
                <a:gd name="connsiteY157" fmla="*/ 719124 h 967051"/>
                <a:gd name="connsiteX158" fmla="*/ 1136900 w 1453314"/>
                <a:gd name="connsiteY158" fmla="*/ 723233 h 967051"/>
                <a:gd name="connsiteX159" fmla="*/ 1141009 w 1453314"/>
                <a:gd name="connsiteY159" fmla="*/ 723233 h 967051"/>
                <a:gd name="connsiteX160" fmla="*/ 1136900 w 1453314"/>
                <a:gd name="connsiteY160" fmla="*/ 719124 h 967051"/>
                <a:gd name="connsiteX161" fmla="*/ 1420440 w 1453314"/>
                <a:gd name="connsiteY161" fmla="*/ 717754 h 967051"/>
                <a:gd name="connsiteX162" fmla="*/ 1431398 w 1453314"/>
                <a:gd name="connsiteY162" fmla="*/ 728712 h 967051"/>
                <a:gd name="connsiteX163" fmla="*/ 1424549 w 1453314"/>
                <a:gd name="connsiteY163" fmla="*/ 730082 h 967051"/>
                <a:gd name="connsiteX164" fmla="*/ 1413591 w 1453314"/>
                <a:gd name="connsiteY164" fmla="*/ 724603 h 967051"/>
                <a:gd name="connsiteX165" fmla="*/ 1420440 w 1453314"/>
                <a:gd name="connsiteY165" fmla="*/ 717754 h 967051"/>
                <a:gd name="connsiteX166" fmla="*/ 1006773 w 1453314"/>
                <a:gd name="connsiteY166" fmla="*/ 717754 h 967051"/>
                <a:gd name="connsiteX167" fmla="*/ 1012252 w 1453314"/>
                <a:gd name="connsiteY167" fmla="*/ 720494 h 967051"/>
                <a:gd name="connsiteX168" fmla="*/ 1004033 w 1453314"/>
                <a:gd name="connsiteY168" fmla="*/ 720494 h 967051"/>
                <a:gd name="connsiteX169" fmla="*/ 990336 w 1453314"/>
                <a:gd name="connsiteY169" fmla="*/ 717754 h 967051"/>
                <a:gd name="connsiteX170" fmla="*/ 994445 w 1453314"/>
                <a:gd name="connsiteY170" fmla="*/ 720494 h 967051"/>
                <a:gd name="connsiteX171" fmla="*/ 987596 w 1453314"/>
                <a:gd name="connsiteY171" fmla="*/ 720494 h 967051"/>
                <a:gd name="connsiteX172" fmla="*/ 1235523 w 1453314"/>
                <a:gd name="connsiteY172" fmla="*/ 715015 h 967051"/>
                <a:gd name="connsiteX173" fmla="*/ 1246481 w 1453314"/>
                <a:gd name="connsiteY173" fmla="*/ 715015 h 967051"/>
                <a:gd name="connsiteX174" fmla="*/ 1243741 w 1453314"/>
                <a:gd name="connsiteY174" fmla="*/ 719124 h 967051"/>
                <a:gd name="connsiteX175" fmla="*/ 1235523 w 1453314"/>
                <a:gd name="connsiteY175" fmla="*/ 715015 h 967051"/>
                <a:gd name="connsiteX176" fmla="*/ 1006773 w 1453314"/>
                <a:gd name="connsiteY176" fmla="*/ 708166 h 967051"/>
                <a:gd name="connsiteX177" fmla="*/ 1008143 w 1453314"/>
                <a:gd name="connsiteY177" fmla="*/ 712275 h 967051"/>
                <a:gd name="connsiteX178" fmla="*/ 1001294 w 1453314"/>
                <a:gd name="connsiteY178" fmla="*/ 712275 h 967051"/>
                <a:gd name="connsiteX179" fmla="*/ 1006773 w 1453314"/>
                <a:gd name="connsiteY179" fmla="*/ 708166 h 967051"/>
                <a:gd name="connsiteX180" fmla="*/ 575299 w 1453314"/>
                <a:gd name="connsiteY180" fmla="*/ 705427 h 967051"/>
                <a:gd name="connsiteX181" fmla="*/ 580778 w 1453314"/>
                <a:gd name="connsiteY181" fmla="*/ 705427 h 967051"/>
                <a:gd name="connsiteX182" fmla="*/ 580778 w 1453314"/>
                <a:gd name="connsiteY182" fmla="*/ 720494 h 967051"/>
                <a:gd name="connsiteX183" fmla="*/ 578038 w 1453314"/>
                <a:gd name="connsiteY183" fmla="*/ 721864 h 967051"/>
                <a:gd name="connsiteX184" fmla="*/ 576669 w 1453314"/>
                <a:gd name="connsiteY184" fmla="*/ 717754 h 967051"/>
                <a:gd name="connsiteX185" fmla="*/ 579408 w 1453314"/>
                <a:gd name="connsiteY185" fmla="*/ 712275 h 967051"/>
                <a:gd name="connsiteX186" fmla="*/ 573929 w 1453314"/>
                <a:gd name="connsiteY186" fmla="*/ 708166 h 967051"/>
                <a:gd name="connsiteX187" fmla="*/ 575299 w 1453314"/>
                <a:gd name="connsiteY187" fmla="*/ 705427 h 967051"/>
                <a:gd name="connsiteX188" fmla="*/ 196127 w 1453314"/>
                <a:gd name="connsiteY188" fmla="*/ 705398 h 967051"/>
                <a:gd name="connsiteX189" fmla="*/ 198051 w 1453314"/>
                <a:gd name="connsiteY189" fmla="*/ 705990 h 967051"/>
                <a:gd name="connsiteX190" fmla="*/ 197245 w 1453314"/>
                <a:gd name="connsiteY190" fmla="*/ 706796 h 967051"/>
                <a:gd name="connsiteX191" fmla="*/ 179439 w 1453314"/>
                <a:gd name="connsiteY191" fmla="*/ 704057 h 967051"/>
                <a:gd name="connsiteX192" fmla="*/ 186440 w 1453314"/>
                <a:gd name="connsiteY192" fmla="*/ 704386 h 967051"/>
                <a:gd name="connsiteX193" fmla="*/ 183548 w 1453314"/>
                <a:gd name="connsiteY193" fmla="*/ 706796 h 967051"/>
                <a:gd name="connsiteX194" fmla="*/ 179439 w 1453314"/>
                <a:gd name="connsiteY194" fmla="*/ 704057 h 967051"/>
                <a:gd name="connsiteX195" fmla="*/ 1261548 w 1453314"/>
                <a:gd name="connsiteY195" fmla="*/ 702687 h 967051"/>
                <a:gd name="connsiteX196" fmla="*/ 1269766 w 1453314"/>
                <a:gd name="connsiteY196" fmla="*/ 709536 h 967051"/>
                <a:gd name="connsiteX197" fmla="*/ 1287573 w 1453314"/>
                <a:gd name="connsiteY197" fmla="*/ 731452 h 967051"/>
                <a:gd name="connsiteX198" fmla="*/ 1291683 w 1453314"/>
                <a:gd name="connsiteY198" fmla="*/ 734192 h 967051"/>
                <a:gd name="connsiteX199" fmla="*/ 1286204 w 1453314"/>
                <a:gd name="connsiteY199" fmla="*/ 732822 h 967051"/>
                <a:gd name="connsiteX200" fmla="*/ 1282094 w 1453314"/>
                <a:gd name="connsiteY200" fmla="*/ 736931 h 967051"/>
                <a:gd name="connsiteX201" fmla="*/ 1268397 w 1453314"/>
                <a:gd name="connsiteY201" fmla="*/ 741040 h 967051"/>
                <a:gd name="connsiteX202" fmla="*/ 1251960 w 1453314"/>
                <a:gd name="connsiteY202" fmla="*/ 709536 h 967051"/>
                <a:gd name="connsiteX203" fmla="*/ 1251960 w 1453314"/>
                <a:gd name="connsiteY203" fmla="*/ 705427 h 967051"/>
                <a:gd name="connsiteX204" fmla="*/ 1261548 w 1453314"/>
                <a:gd name="connsiteY204" fmla="*/ 702687 h 967051"/>
                <a:gd name="connsiteX205" fmla="*/ 1005403 w 1453314"/>
                <a:gd name="connsiteY205" fmla="*/ 702687 h 967051"/>
                <a:gd name="connsiteX206" fmla="*/ 1012252 w 1453314"/>
                <a:gd name="connsiteY206" fmla="*/ 704057 h 967051"/>
                <a:gd name="connsiteX207" fmla="*/ 1010882 w 1453314"/>
                <a:gd name="connsiteY207" fmla="*/ 706796 h 967051"/>
                <a:gd name="connsiteX208" fmla="*/ 1005403 w 1453314"/>
                <a:gd name="connsiteY208" fmla="*/ 702687 h 967051"/>
                <a:gd name="connsiteX209" fmla="*/ 326003 w 1453314"/>
                <a:gd name="connsiteY209" fmla="*/ 702687 h 967051"/>
                <a:gd name="connsiteX210" fmla="*/ 328742 w 1453314"/>
                <a:gd name="connsiteY210" fmla="*/ 705427 h 967051"/>
                <a:gd name="connsiteX211" fmla="*/ 320524 w 1453314"/>
                <a:gd name="connsiteY211" fmla="*/ 706796 h 967051"/>
                <a:gd name="connsiteX212" fmla="*/ 326003 w 1453314"/>
                <a:gd name="connsiteY212" fmla="*/ 702687 h 967051"/>
                <a:gd name="connsiteX213" fmla="*/ 475307 w 1453314"/>
                <a:gd name="connsiteY213" fmla="*/ 699947 h 967051"/>
                <a:gd name="connsiteX214" fmla="*/ 478046 w 1453314"/>
                <a:gd name="connsiteY214" fmla="*/ 702687 h 967051"/>
                <a:gd name="connsiteX215" fmla="*/ 475307 w 1453314"/>
                <a:gd name="connsiteY215" fmla="*/ 704057 h 967051"/>
                <a:gd name="connsiteX216" fmla="*/ 475307 w 1453314"/>
                <a:gd name="connsiteY216" fmla="*/ 699947 h 967051"/>
                <a:gd name="connsiteX217" fmla="*/ 191767 w 1453314"/>
                <a:gd name="connsiteY217" fmla="*/ 699947 h 967051"/>
                <a:gd name="connsiteX218" fmla="*/ 196127 w 1453314"/>
                <a:gd name="connsiteY218" fmla="*/ 705398 h 967051"/>
                <a:gd name="connsiteX219" fmla="*/ 193992 w 1453314"/>
                <a:gd name="connsiteY219" fmla="*/ 704742 h 967051"/>
                <a:gd name="connsiteX220" fmla="*/ 186440 w 1453314"/>
                <a:gd name="connsiteY220" fmla="*/ 704386 h 967051"/>
                <a:gd name="connsiteX221" fmla="*/ 1245111 w 1453314"/>
                <a:gd name="connsiteY221" fmla="*/ 697208 h 967051"/>
                <a:gd name="connsiteX222" fmla="*/ 1250590 w 1453314"/>
                <a:gd name="connsiteY222" fmla="*/ 698577 h 967051"/>
                <a:gd name="connsiteX223" fmla="*/ 1245111 w 1453314"/>
                <a:gd name="connsiteY223" fmla="*/ 699947 h 967051"/>
                <a:gd name="connsiteX224" fmla="*/ 580778 w 1453314"/>
                <a:gd name="connsiteY224" fmla="*/ 697208 h 967051"/>
                <a:gd name="connsiteX225" fmla="*/ 586257 w 1453314"/>
                <a:gd name="connsiteY225" fmla="*/ 697208 h 967051"/>
                <a:gd name="connsiteX226" fmla="*/ 588996 w 1453314"/>
                <a:gd name="connsiteY226" fmla="*/ 702687 h 967051"/>
                <a:gd name="connsiteX227" fmla="*/ 579408 w 1453314"/>
                <a:gd name="connsiteY227" fmla="*/ 701317 h 967051"/>
                <a:gd name="connsiteX228" fmla="*/ 497223 w 1453314"/>
                <a:gd name="connsiteY228" fmla="*/ 697208 h 967051"/>
                <a:gd name="connsiteX229" fmla="*/ 501332 w 1453314"/>
                <a:gd name="connsiteY229" fmla="*/ 698577 h 967051"/>
                <a:gd name="connsiteX230" fmla="*/ 498592 w 1453314"/>
                <a:gd name="connsiteY230" fmla="*/ 702687 h 967051"/>
                <a:gd name="connsiteX231" fmla="*/ 642417 w 1453314"/>
                <a:gd name="connsiteY231" fmla="*/ 691729 h 967051"/>
                <a:gd name="connsiteX232" fmla="*/ 646526 w 1453314"/>
                <a:gd name="connsiteY232" fmla="*/ 704057 h 967051"/>
                <a:gd name="connsiteX233" fmla="*/ 641047 w 1453314"/>
                <a:gd name="connsiteY233" fmla="*/ 715015 h 967051"/>
                <a:gd name="connsiteX234" fmla="*/ 649266 w 1453314"/>
                <a:gd name="connsiteY234" fmla="*/ 721864 h 967051"/>
                <a:gd name="connsiteX235" fmla="*/ 650635 w 1453314"/>
                <a:gd name="connsiteY235" fmla="*/ 699947 h 967051"/>
                <a:gd name="connsiteX236" fmla="*/ 647896 w 1453314"/>
                <a:gd name="connsiteY236" fmla="*/ 691729 h 967051"/>
                <a:gd name="connsiteX237" fmla="*/ 560231 w 1453314"/>
                <a:gd name="connsiteY237" fmla="*/ 691729 h 967051"/>
                <a:gd name="connsiteX238" fmla="*/ 565711 w 1453314"/>
                <a:gd name="connsiteY238" fmla="*/ 691729 h 967051"/>
                <a:gd name="connsiteX239" fmla="*/ 565711 w 1453314"/>
                <a:gd name="connsiteY239" fmla="*/ 697208 h 967051"/>
                <a:gd name="connsiteX240" fmla="*/ 560231 w 1453314"/>
                <a:gd name="connsiteY240" fmla="*/ 691729 h 967051"/>
                <a:gd name="connsiteX241" fmla="*/ 712275 w 1453314"/>
                <a:gd name="connsiteY241" fmla="*/ 690359 h 967051"/>
                <a:gd name="connsiteX242" fmla="*/ 715014 w 1453314"/>
                <a:gd name="connsiteY242" fmla="*/ 693099 h 967051"/>
                <a:gd name="connsiteX243" fmla="*/ 710905 w 1453314"/>
                <a:gd name="connsiteY243" fmla="*/ 693099 h 967051"/>
                <a:gd name="connsiteX244" fmla="*/ 712275 w 1453314"/>
                <a:gd name="connsiteY244" fmla="*/ 690359 h 967051"/>
                <a:gd name="connsiteX245" fmla="*/ 731451 w 1453314"/>
                <a:gd name="connsiteY245" fmla="*/ 686250 h 967051"/>
                <a:gd name="connsiteX246" fmla="*/ 738300 w 1453314"/>
                <a:gd name="connsiteY246" fmla="*/ 687620 h 967051"/>
                <a:gd name="connsiteX247" fmla="*/ 735561 w 1453314"/>
                <a:gd name="connsiteY247" fmla="*/ 690359 h 967051"/>
                <a:gd name="connsiteX248" fmla="*/ 731451 w 1453314"/>
                <a:gd name="connsiteY248" fmla="*/ 686250 h 967051"/>
                <a:gd name="connsiteX249" fmla="*/ 580778 w 1453314"/>
                <a:gd name="connsiteY249" fmla="*/ 684880 h 967051"/>
                <a:gd name="connsiteX250" fmla="*/ 576669 w 1453314"/>
                <a:gd name="connsiteY250" fmla="*/ 690359 h 967051"/>
                <a:gd name="connsiteX251" fmla="*/ 576669 w 1453314"/>
                <a:gd name="connsiteY251" fmla="*/ 686250 h 967051"/>
                <a:gd name="connsiteX252" fmla="*/ 580778 w 1453314"/>
                <a:gd name="connsiteY252" fmla="*/ 684880 h 967051"/>
                <a:gd name="connsiteX253" fmla="*/ 1368389 w 1453314"/>
                <a:gd name="connsiteY253" fmla="*/ 682141 h 967051"/>
                <a:gd name="connsiteX254" fmla="*/ 1371129 w 1453314"/>
                <a:gd name="connsiteY254" fmla="*/ 684880 h 967051"/>
                <a:gd name="connsiteX255" fmla="*/ 1368389 w 1453314"/>
                <a:gd name="connsiteY255" fmla="*/ 686250 h 967051"/>
                <a:gd name="connsiteX256" fmla="*/ 1365650 w 1453314"/>
                <a:gd name="connsiteY256" fmla="*/ 683510 h 967051"/>
                <a:gd name="connsiteX257" fmla="*/ 1368389 w 1453314"/>
                <a:gd name="connsiteY257" fmla="*/ 682141 h 967051"/>
                <a:gd name="connsiteX258" fmla="*/ 128757 w 1453314"/>
                <a:gd name="connsiteY258" fmla="*/ 682141 h 967051"/>
                <a:gd name="connsiteX259" fmla="*/ 130127 w 1453314"/>
                <a:gd name="connsiteY259" fmla="*/ 684880 h 967051"/>
                <a:gd name="connsiteX260" fmla="*/ 121909 w 1453314"/>
                <a:gd name="connsiteY260" fmla="*/ 698577 h 967051"/>
                <a:gd name="connsiteX261" fmla="*/ 113690 w 1453314"/>
                <a:gd name="connsiteY261" fmla="*/ 695838 h 967051"/>
                <a:gd name="connsiteX262" fmla="*/ 128757 w 1453314"/>
                <a:gd name="connsiteY262" fmla="*/ 682141 h 967051"/>
                <a:gd name="connsiteX263" fmla="*/ 1010882 w 1453314"/>
                <a:gd name="connsiteY263" fmla="*/ 679401 h 967051"/>
                <a:gd name="connsiteX264" fmla="*/ 1012252 w 1453314"/>
                <a:gd name="connsiteY264" fmla="*/ 684880 h 967051"/>
                <a:gd name="connsiteX265" fmla="*/ 1004033 w 1453314"/>
                <a:gd name="connsiteY265" fmla="*/ 684880 h 967051"/>
                <a:gd name="connsiteX266" fmla="*/ 1010882 w 1453314"/>
                <a:gd name="connsiteY266" fmla="*/ 679401 h 967051"/>
                <a:gd name="connsiteX267" fmla="*/ 195876 w 1453314"/>
                <a:gd name="connsiteY267" fmla="*/ 678031 h 967051"/>
                <a:gd name="connsiteX268" fmla="*/ 187657 w 1453314"/>
                <a:gd name="connsiteY268" fmla="*/ 684880 h 967051"/>
                <a:gd name="connsiteX269" fmla="*/ 191767 w 1453314"/>
                <a:gd name="connsiteY269" fmla="*/ 683510 h 967051"/>
                <a:gd name="connsiteX270" fmla="*/ 197245 w 1453314"/>
                <a:gd name="connsiteY270" fmla="*/ 688989 h 967051"/>
                <a:gd name="connsiteX271" fmla="*/ 875276 w 1453314"/>
                <a:gd name="connsiteY271" fmla="*/ 675292 h 967051"/>
                <a:gd name="connsiteX272" fmla="*/ 880755 w 1453314"/>
                <a:gd name="connsiteY272" fmla="*/ 675292 h 967051"/>
                <a:gd name="connsiteX273" fmla="*/ 883495 w 1453314"/>
                <a:gd name="connsiteY273" fmla="*/ 687620 h 967051"/>
                <a:gd name="connsiteX274" fmla="*/ 879385 w 1453314"/>
                <a:gd name="connsiteY274" fmla="*/ 691729 h 967051"/>
                <a:gd name="connsiteX275" fmla="*/ 867057 w 1453314"/>
                <a:gd name="connsiteY275" fmla="*/ 690359 h 967051"/>
                <a:gd name="connsiteX276" fmla="*/ 875276 w 1453314"/>
                <a:gd name="connsiteY276" fmla="*/ 675292 h 967051"/>
                <a:gd name="connsiteX277" fmla="*/ 565711 w 1453314"/>
                <a:gd name="connsiteY277" fmla="*/ 675292 h 967051"/>
                <a:gd name="connsiteX278" fmla="*/ 567080 w 1453314"/>
                <a:gd name="connsiteY278" fmla="*/ 680771 h 967051"/>
                <a:gd name="connsiteX279" fmla="*/ 562971 w 1453314"/>
                <a:gd name="connsiteY279" fmla="*/ 683510 h 967051"/>
                <a:gd name="connsiteX280" fmla="*/ 561601 w 1453314"/>
                <a:gd name="connsiteY280" fmla="*/ 680771 h 967051"/>
                <a:gd name="connsiteX281" fmla="*/ 565711 w 1453314"/>
                <a:gd name="connsiteY281" fmla="*/ 675292 h 967051"/>
                <a:gd name="connsiteX282" fmla="*/ 1114984 w 1453314"/>
                <a:gd name="connsiteY282" fmla="*/ 673922 h 967051"/>
                <a:gd name="connsiteX283" fmla="*/ 1110874 w 1453314"/>
                <a:gd name="connsiteY283" fmla="*/ 694469 h 967051"/>
                <a:gd name="connsiteX284" fmla="*/ 1117723 w 1453314"/>
                <a:gd name="connsiteY284" fmla="*/ 698577 h 967051"/>
                <a:gd name="connsiteX285" fmla="*/ 1106765 w 1453314"/>
                <a:gd name="connsiteY285" fmla="*/ 724603 h 967051"/>
                <a:gd name="connsiteX286" fmla="*/ 1106765 w 1453314"/>
                <a:gd name="connsiteY286" fmla="*/ 728712 h 967051"/>
                <a:gd name="connsiteX287" fmla="*/ 1114984 w 1453314"/>
                <a:gd name="connsiteY287" fmla="*/ 734192 h 967051"/>
                <a:gd name="connsiteX288" fmla="*/ 1112244 w 1453314"/>
                <a:gd name="connsiteY288" fmla="*/ 739670 h 967051"/>
                <a:gd name="connsiteX289" fmla="*/ 1117723 w 1453314"/>
                <a:gd name="connsiteY289" fmla="*/ 745150 h 967051"/>
                <a:gd name="connsiteX290" fmla="*/ 1114984 w 1453314"/>
                <a:gd name="connsiteY290" fmla="*/ 747889 h 967051"/>
                <a:gd name="connsiteX291" fmla="*/ 1119093 w 1453314"/>
                <a:gd name="connsiteY291" fmla="*/ 750628 h 967051"/>
                <a:gd name="connsiteX292" fmla="*/ 1124572 w 1453314"/>
                <a:gd name="connsiteY292" fmla="*/ 742410 h 967051"/>
                <a:gd name="connsiteX293" fmla="*/ 1117723 w 1453314"/>
                <a:gd name="connsiteY293" fmla="*/ 742410 h 967051"/>
                <a:gd name="connsiteX294" fmla="*/ 1125942 w 1453314"/>
                <a:gd name="connsiteY294" fmla="*/ 736931 h 967051"/>
                <a:gd name="connsiteX295" fmla="*/ 1136900 w 1453314"/>
                <a:gd name="connsiteY295" fmla="*/ 745150 h 967051"/>
                <a:gd name="connsiteX296" fmla="*/ 1142379 w 1453314"/>
                <a:gd name="connsiteY296" fmla="*/ 746519 h 967051"/>
                <a:gd name="connsiteX297" fmla="*/ 1143749 w 1453314"/>
                <a:gd name="connsiteY297" fmla="*/ 751998 h 967051"/>
                <a:gd name="connsiteX298" fmla="*/ 1153337 w 1453314"/>
                <a:gd name="connsiteY298" fmla="*/ 745150 h 967051"/>
                <a:gd name="connsiteX299" fmla="*/ 1156077 w 1453314"/>
                <a:gd name="connsiteY299" fmla="*/ 736931 h 967051"/>
                <a:gd name="connsiteX300" fmla="*/ 1146488 w 1453314"/>
                <a:gd name="connsiteY300" fmla="*/ 724603 h 967051"/>
                <a:gd name="connsiteX301" fmla="*/ 1146488 w 1453314"/>
                <a:gd name="connsiteY301" fmla="*/ 731452 h 967051"/>
                <a:gd name="connsiteX302" fmla="*/ 1150597 w 1453314"/>
                <a:gd name="connsiteY302" fmla="*/ 736931 h 967051"/>
                <a:gd name="connsiteX303" fmla="*/ 1147858 w 1453314"/>
                <a:gd name="connsiteY303" fmla="*/ 741040 h 967051"/>
                <a:gd name="connsiteX304" fmla="*/ 1139639 w 1453314"/>
                <a:gd name="connsiteY304" fmla="*/ 732822 h 967051"/>
                <a:gd name="connsiteX305" fmla="*/ 1134160 w 1453314"/>
                <a:gd name="connsiteY305" fmla="*/ 732822 h 967051"/>
                <a:gd name="connsiteX306" fmla="*/ 1141009 w 1453314"/>
                <a:gd name="connsiteY306" fmla="*/ 725973 h 967051"/>
                <a:gd name="connsiteX307" fmla="*/ 1120463 w 1453314"/>
                <a:gd name="connsiteY307" fmla="*/ 735561 h 967051"/>
                <a:gd name="connsiteX308" fmla="*/ 1113614 w 1453314"/>
                <a:gd name="connsiteY308" fmla="*/ 725973 h 967051"/>
                <a:gd name="connsiteX309" fmla="*/ 1138270 w 1453314"/>
                <a:gd name="connsiteY309" fmla="*/ 705427 h 967051"/>
                <a:gd name="connsiteX310" fmla="*/ 1114984 w 1453314"/>
                <a:gd name="connsiteY310" fmla="*/ 680771 h 967051"/>
                <a:gd name="connsiteX311" fmla="*/ 1114984 w 1453314"/>
                <a:gd name="connsiteY311" fmla="*/ 673922 h 967051"/>
                <a:gd name="connsiteX312" fmla="*/ 1225934 w 1453314"/>
                <a:gd name="connsiteY312" fmla="*/ 672552 h 967051"/>
                <a:gd name="connsiteX313" fmla="*/ 1227304 w 1453314"/>
                <a:gd name="connsiteY313" fmla="*/ 672552 h 967051"/>
                <a:gd name="connsiteX314" fmla="*/ 1231413 w 1453314"/>
                <a:gd name="connsiteY314" fmla="*/ 673922 h 967051"/>
                <a:gd name="connsiteX315" fmla="*/ 1228674 w 1453314"/>
                <a:gd name="connsiteY315" fmla="*/ 675292 h 967051"/>
                <a:gd name="connsiteX316" fmla="*/ 1225934 w 1453314"/>
                <a:gd name="connsiteY316" fmla="*/ 672552 h 967051"/>
                <a:gd name="connsiteX317" fmla="*/ 1257439 w 1453314"/>
                <a:gd name="connsiteY317" fmla="*/ 671182 h 967051"/>
                <a:gd name="connsiteX318" fmla="*/ 1261548 w 1453314"/>
                <a:gd name="connsiteY318" fmla="*/ 673922 h 967051"/>
                <a:gd name="connsiteX319" fmla="*/ 1271136 w 1453314"/>
                <a:gd name="connsiteY319" fmla="*/ 679401 h 967051"/>
                <a:gd name="connsiteX320" fmla="*/ 1265657 w 1453314"/>
                <a:gd name="connsiteY320" fmla="*/ 684880 h 967051"/>
                <a:gd name="connsiteX321" fmla="*/ 1256069 w 1453314"/>
                <a:gd name="connsiteY321" fmla="*/ 676662 h 967051"/>
                <a:gd name="connsiteX322" fmla="*/ 1257439 w 1453314"/>
                <a:gd name="connsiteY322" fmla="*/ 671182 h 967051"/>
                <a:gd name="connsiteX323" fmla="*/ 317784 w 1453314"/>
                <a:gd name="connsiteY323" fmla="*/ 669812 h 967051"/>
                <a:gd name="connsiteX324" fmla="*/ 323263 w 1453314"/>
                <a:gd name="connsiteY324" fmla="*/ 669812 h 967051"/>
                <a:gd name="connsiteX325" fmla="*/ 321894 w 1453314"/>
                <a:gd name="connsiteY325" fmla="*/ 672552 h 967051"/>
                <a:gd name="connsiteX326" fmla="*/ 317784 w 1453314"/>
                <a:gd name="connsiteY326" fmla="*/ 669812 h 967051"/>
                <a:gd name="connsiteX327" fmla="*/ 280801 w 1453314"/>
                <a:gd name="connsiteY327" fmla="*/ 669812 h 967051"/>
                <a:gd name="connsiteX328" fmla="*/ 286280 w 1453314"/>
                <a:gd name="connsiteY328" fmla="*/ 669812 h 967051"/>
                <a:gd name="connsiteX329" fmla="*/ 283540 w 1453314"/>
                <a:gd name="connsiteY329" fmla="*/ 673922 h 967051"/>
                <a:gd name="connsiteX330" fmla="*/ 280801 w 1453314"/>
                <a:gd name="connsiteY330" fmla="*/ 669812 h 967051"/>
                <a:gd name="connsiteX331" fmla="*/ 636938 w 1453314"/>
                <a:gd name="connsiteY331" fmla="*/ 667073 h 967051"/>
                <a:gd name="connsiteX332" fmla="*/ 642417 w 1453314"/>
                <a:gd name="connsiteY332" fmla="*/ 671182 h 967051"/>
                <a:gd name="connsiteX333" fmla="*/ 634199 w 1453314"/>
                <a:gd name="connsiteY333" fmla="*/ 678031 h 967051"/>
                <a:gd name="connsiteX334" fmla="*/ 639677 w 1453314"/>
                <a:gd name="connsiteY334" fmla="*/ 682141 h 967051"/>
                <a:gd name="connsiteX335" fmla="*/ 643787 w 1453314"/>
                <a:gd name="connsiteY335" fmla="*/ 680771 h 967051"/>
                <a:gd name="connsiteX336" fmla="*/ 645157 w 1453314"/>
                <a:gd name="connsiteY336" fmla="*/ 676662 h 967051"/>
                <a:gd name="connsiteX337" fmla="*/ 641047 w 1453314"/>
                <a:gd name="connsiteY337" fmla="*/ 667073 h 967051"/>
                <a:gd name="connsiteX338" fmla="*/ 128757 w 1453314"/>
                <a:gd name="connsiteY338" fmla="*/ 667073 h 967051"/>
                <a:gd name="connsiteX339" fmla="*/ 123279 w 1453314"/>
                <a:gd name="connsiteY339" fmla="*/ 675292 h 967051"/>
                <a:gd name="connsiteX340" fmla="*/ 123279 w 1453314"/>
                <a:gd name="connsiteY340" fmla="*/ 669812 h 967051"/>
                <a:gd name="connsiteX341" fmla="*/ 128757 w 1453314"/>
                <a:gd name="connsiteY341" fmla="*/ 667073 h 967051"/>
                <a:gd name="connsiteX342" fmla="*/ 639677 w 1453314"/>
                <a:gd name="connsiteY342" fmla="*/ 660224 h 967051"/>
                <a:gd name="connsiteX343" fmla="*/ 636938 w 1453314"/>
                <a:gd name="connsiteY343" fmla="*/ 662964 h 967051"/>
                <a:gd name="connsiteX344" fmla="*/ 639677 w 1453314"/>
                <a:gd name="connsiteY344" fmla="*/ 664334 h 967051"/>
                <a:gd name="connsiteX345" fmla="*/ 639677 w 1453314"/>
                <a:gd name="connsiteY345" fmla="*/ 660224 h 967051"/>
                <a:gd name="connsiteX346" fmla="*/ 110951 w 1453314"/>
                <a:gd name="connsiteY346" fmla="*/ 658855 h 967051"/>
                <a:gd name="connsiteX347" fmla="*/ 120539 w 1453314"/>
                <a:gd name="connsiteY347" fmla="*/ 661594 h 967051"/>
                <a:gd name="connsiteX348" fmla="*/ 121909 w 1453314"/>
                <a:gd name="connsiteY348" fmla="*/ 664334 h 967051"/>
                <a:gd name="connsiteX349" fmla="*/ 117799 w 1453314"/>
                <a:gd name="connsiteY349" fmla="*/ 669812 h 967051"/>
                <a:gd name="connsiteX350" fmla="*/ 110951 w 1453314"/>
                <a:gd name="connsiteY350" fmla="*/ 658855 h 967051"/>
                <a:gd name="connsiteX351" fmla="*/ 1376607 w 1453314"/>
                <a:gd name="connsiteY351" fmla="*/ 653376 h 967051"/>
                <a:gd name="connsiteX352" fmla="*/ 1382087 w 1453314"/>
                <a:gd name="connsiteY352" fmla="*/ 653376 h 967051"/>
                <a:gd name="connsiteX353" fmla="*/ 1380717 w 1453314"/>
                <a:gd name="connsiteY353" fmla="*/ 656115 h 967051"/>
                <a:gd name="connsiteX354" fmla="*/ 1376607 w 1453314"/>
                <a:gd name="connsiteY354" fmla="*/ 653376 h 967051"/>
                <a:gd name="connsiteX355" fmla="*/ 1288943 w 1453314"/>
                <a:gd name="connsiteY355" fmla="*/ 653376 h 967051"/>
                <a:gd name="connsiteX356" fmla="*/ 1294422 w 1453314"/>
                <a:gd name="connsiteY356" fmla="*/ 653376 h 967051"/>
                <a:gd name="connsiteX357" fmla="*/ 1295792 w 1453314"/>
                <a:gd name="connsiteY357" fmla="*/ 657485 h 967051"/>
                <a:gd name="connsiteX358" fmla="*/ 1293052 w 1453314"/>
                <a:gd name="connsiteY358" fmla="*/ 662964 h 967051"/>
                <a:gd name="connsiteX359" fmla="*/ 1286204 w 1453314"/>
                <a:gd name="connsiteY359" fmla="*/ 662964 h 967051"/>
                <a:gd name="connsiteX360" fmla="*/ 1284834 w 1453314"/>
                <a:gd name="connsiteY360" fmla="*/ 658855 h 967051"/>
                <a:gd name="connsiteX361" fmla="*/ 1288943 w 1453314"/>
                <a:gd name="connsiteY361" fmla="*/ 653376 h 967051"/>
                <a:gd name="connsiteX362" fmla="*/ 172590 w 1453314"/>
                <a:gd name="connsiteY362" fmla="*/ 653376 h 967051"/>
                <a:gd name="connsiteX363" fmla="*/ 171220 w 1453314"/>
                <a:gd name="connsiteY363" fmla="*/ 662964 h 967051"/>
                <a:gd name="connsiteX364" fmla="*/ 179439 w 1453314"/>
                <a:gd name="connsiteY364" fmla="*/ 657485 h 967051"/>
                <a:gd name="connsiteX365" fmla="*/ 176699 w 1453314"/>
                <a:gd name="connsiteY365" fmla="*/ 653376 h 967051"/>
                <a:gd name="connsiteX366" fmla="*/ 749258 w 1453314"/>
                <a:gd name="connsiteY366" fmla="*/ 652006 h 967051"/>
                <a:gd name="connsiteX367" fmla="*/ 753368 w 1453314"/>
                <a:gd name="connsiteY367" fmla="*/ 654745 h 967051"/>
                <a:gd name="connsiteX368" fmla="*/ 747888 w 1453314"/>
                <a:gd name="connsiteY368" fmla="*/ 654745 h 967051"/>
                <a:gd name="connsiteX369" fmla="*/ 72598 w 1453314"/>
                <a:gd name="connsiteY369" fmla="*/ 652006 h 967051"/>
                <a:gd name="connsiteX370" fmla="*/ 78076 w 1453314"/>
                <a:gd name="connsiteY370" fmla="*/ 652006 h 967051"/>
                <a:gd name="connsiteX371" fmla="*/ 76707 w 1453314"/>
                <a:gd name="connsiteY371" fmla="*/ 654745 h 967051"/>
                <a:gd name="connsiteX372" fmla="*/ 72598 w 1453314"/>
                <a:gd name="connsiteY372" fmla="*/ 652006 h 967051"/>
                <a:gd name="connsiteX373" fmla="*/ 1442356 w 1453314"/>
                <a:gd name="connsiteY373" fmla="*/ 649266 h 967051"/>
                <a:gd name="connsiteX374" fmla="*/ 1446465 w 1453314"/>
                <a:gd name="connsiteY374" fmla="*/ 649266 h 967051"/>
                <a:gd name="connsiteX375" fmla="*/ 1449205 w 1453314"/>
                <a:gd name="connsiteY375" fmla="*/ 653376 h 967051"/>
                <a:gd name="connsiteX376" fmla="*/ 1443726 w 1453314"/>
                <a:gd name="connsiteY376" fmla="*/ 654745 h 967051"/>
                <a:gd name="connsiteX377" fmla="*/ 1442356 w 1453314"/>
                <a:gd name="connsiteY377" fmla="*/ 649266 h 967051"/>
                <a:gd name="connsiteX378" fmla="*/ 1430028 w 1453314"/>
                <a:gd name="connsiteY378" fmla="*/ 647897 h 967051"/>
                <a:gd name="connsiteX379" fmla="*/ 1436877 w 1453314"/>
                <a:gd name="connsiteY379" fmla="*/ 653376 h 967051"/>
                <a:gd name="connsiteX380" fmla="*/ 1430028 w 1453314"/>
                <a:gd name="connsiteY380" fmla="*/ 660224 h 967051"/>
                <a:gd name="connsiteX381" fmla="*/ 1424549 w 1453314"/>
                <a:gd name="connsiteY381" fmla="*/ 653376 h 967051"/>
                <a:gd name="connsiteX382" fmla="*/ 1430028 w 1453314"/>
                <a:gd name="connsiteY382" fmla="*/ 647897 h 967051"/>
                <a:gd name="connsiteX383" fmla="*/ 745149 w 1453314"/>
                <a:gd name="connsiteY383" fmla="*/ 646527 h 967051"/>
                <a:gd name="connsiteX384" fmla="*/ 749258 w 1453314"/>
                <a:gd name="connsiteY384" fmla="*/ 647897 h 967051"/>
                <a:gd name="connsiteX385" fmla="*/ 743779 w 1453314"/>
                <a:gd name="connsiteY385" fmla="*/ 649266 h 967051"/>
                <a:gd name="connsiteX386" fmla="*/ 536946 w 1453314"/>
                <a:gd name="connsiteY386" fmla="*/ 646527 h 967051"/>
                <a:gd name="connsiteX387" fmla="*/ 545164 w 1453314"/>
                <a:gd name="connsiteY387" fmla="*/ 647897 h 967051"/>
                <a:gd name="connsiteX388" fmla="*/ 545164 w 1453314"/>
                <a:gd name="connsiteY388" fmla="*/ 654745 h 967051"/>
                <a:gd name="connsiteX389" fmla="*/ 541055 w 1453314"/>
                <a:gd name="connsiteY389" fmla="*/ 669812 h 967051"/>
                <a:gd name="connsiteX390" fmla="*/ 528727 w 1453314"/>
                <a:gd name="connsiteY390" fmla="*/ 678031 h 967051"/>
                <a:gd name="connsiteX391" fmla="*/ 512290 w 1453314"/>
                <a:gd name="connsiteY391" fmla="*/ 672552 h 967051"/>
                <a:gd name="connsiteX392" fmla="*/ 515030 w 1453314"/>
                <a:gd name="connsiteY392" fmla="*/ 669812 h 967051"/>
                <a:gd name="connsiteX393" fmla="*/ 531466 w 1453314"/>
                <a:gd name="connsiteY393" fmla="*/ 652006 h 967051"/>
                <a:gd name="connsiteX394" fmla="*/ 536946 w 1453314"/>
                <a:gd name="connsiteY394" fmla="*/ 646527 h 967051"/>
                <a:gd name="connsiteX395" fmla="*/ 1223195 w 1453314"/>
                <a:gd name="connsiteY395" fmla="*/ 645157 h 967051"/>
                <a:gd name="connsiteX396" fmla="*/ 1224565 w 1453314"/>
                <a:gd name="connsiteY396" fmla="*/ 649266 h 967051"/>
                <a:gd name="connsiteX397" fmla="*/ 1220455 w 1453314"/>
                <a:gd name="connsiteY397" fmla="*/ 646527 h 967051"/>
                <a:gd name="connsiteX398" fmla="*/ 1223195 w 1453314"/>
                <a:gd name="connsiteY398" fmla="*/ 645157 h 967051"/>
                <a:gd name="connsiteX399" fmla="*/ 268473 w 1453314"/>
                <a:gd name="connsiteY399" fmla="*/ 641048 h 967051"/>
                <a:gd name="connsiteX400" fmla="*/ 271213 w 1453314"/>
                <a:gd name="connsiteY400" fmla="*/ 641048 h 967051"/>
                <a:gd name="connsiteX401" fmla="*/ 272582 w 1453314"/>
                <a:gd name="connsiteY401" fmla="*/ 646527 h 967051"/>
                <a:gd name="connsiteX402" fmla="*/ 268473 w 1453314"/>
                <a:gd name="connsiteY402" fmla="*/ 645157 h 967051"/>
                <a:gd name="connsiteX403" fmla="*/ 1368389 w 1453314"/>
                <a:gd name="connsiteY403" fmla="*/ 636939 h 967051"/>
                <a:gd name="connsiteX404" fmla="*/ 1375238 w 1453314"/>
                <a:gd name="connsiteY404" fmla="*/ 641048 h 967051"/>
                <a:gd name="connsiteX405" fmla="*/ 1367019 w 1453314"/>
                <a:gd name="connsiteY405" fmla="*/ 647897 h 967051"/>
                <a:gd name="connsiteX406" fmla="*/ 1361540 w 1453314"/>
                <a:gd name="connsiteY406" fmla="*/ 645157 h 967051"/>
                <a:gd name="connsiteX407" fmla="*/ 1368389 w 1453314"/>
                <a:gd name="connsiteY407" fmla="*/ 636939 h 967051"/>
                <a:gd name="connsiteX408" fmla="*/ 4110 w 1453314"/>
                <a:gd name="connsiteY408" fmla="*/ 636939 h 967051"/>
                <a:gd name="connsiteX409" fmla="*/ 8219 w 1453314"/>
                <a:gd name="connsiteY409" fmla="*/ 636939 h 967051"/>
                <a:gd name="connsiteX410" fmla="*/ 8219 w 1453314"/>
                <a:gd name="connsiteY410" fmla="*/ 642417 h 967051"/>
                <a:gd name="connsiteX411" fmla="*/ 0 w 1453314"/>
                <a:gd name="connsiteY411" fmla="*/ 642417 h 967051"/>
                <a:gd name="connsiteX412" fmla="*/ 4110 w 1453314"/>
                <a:gd name="connsiteY412" fmla="*/ 636939 h 967051"/>
                <a:gd name="connsiteX413" fmla="*/ 95883 w 1453314"/>
                <a:gd name="connsiteY413" fmla="*/ 630089 h 967051"/>
                <a:gd name="connsiteX414" fmla="*/ 95883 w 1453314"/>
                <a:gd name="connsiteY414" fmla="*/ 634199 h 967051"/>
                <a:gd name="connsiteX415" fmla="*/ 93144 w 1453314"/>
                <a:gd name="connsiteY415" fmla="*/ 631459 h 967051"/>
                <a:gd name="connsiteX416" fmla="*/ 95883 w 1453314"/>
                <a:gd name="connsiteY416" fmla="*/ 630089 h 967051"/>
                <a:gd name="connsiteX417" fmla="*/ 746519 w 1453314"/>
                <a:gd name="connsiteY417" fmla="*/ 627350 h 967051"/>
                <a:gd name="connsiteX418" fmla="*/ 750628 w 1453314"/>
                <a:gd name="connsiteY418" fmla="*/ 631459 h 967051"/>
                <a:gd name="connsiteX419" fmla="*/ 746519 w 1453314"/>
                <a:gd name="connsiteY419" fmla="*/ 632829 h 967051"/>
                <a:gd name="connsiteX420" fmla="*/ 743779 w 1453314"/>
                <a:gd name="connsiteY420" fmla="*/ 630089 h 967051"/>
                <a:gd name="connsiteX421" fmla="*/ 746519 w 1453314"/>
                <a:gd name="connsiteY421" fmla="*/ 627350 h 967051"/>
                <a:gd name="connsiteX422" fmla="*/ 978008 w 1453314"/>
                <a:gd name="connsiteY422" fmla="*/ 625981 h 967051"/>
                <a:gd name="connsiteX423" fmla="*/ 984857 w 1453314"/>
                <a:gd name="connsiteY423" fmla="*/ 627350 h 967051"/>
                <a:gd name="connsiteX424" fmla="*/ 982117 w 1453314"/>
                <a:gd name="connsiteY424" fmla="*/ 628720 h 967051"/>
                <a:gd name="connsiteX425" fmla="*/ 978008 w 1453314"/>
                <a:gd name="connsiteY425" fmla="*/ 625981 h 967051"/>
                <a:gd name="connsiteX426" fmla="*/ 1305380 w 1453314"/>
                <a:gd name="connsiteY426" fmla="*/ 624611 h 967051"/>
                <a:gd name="connsiteX427" fmla="*/ 1306750 w 1453314"/>
                <a:gd name="connsiteY427" fmla="*/ 627350 h 967051"/>
                <a:gd name="connsiteX428" fmla="*/ 1302641 w 1453314"/>
                <a:gd name="connsiteY428" fmla="*/ 625981 h 967051"/>
                <a:gd name="connsiteX429" fmla="*/ 1305380 w 1453314"/>
                <a:gd name="connsiteY429" fmla="*/ 624611 h 967051"/>
                <a:gd name="connsiteX430" fmla="*/ 853360 w 1453314"/>
                <a:gd name="connsiteY430" fmla="*/ 624611 h 967051"/>
                <a:gd name="connsiteX431" fmla="*/ 857469 w 1453314"/>
                <a:gd name="connsiteY431" fmla="*/ 624611 h 967051"/>
                <a:gd name="connsiteX432" fmla="*/ 856099 w 1453314"/>
                <a:gd name="connsiteY432" fmla="*/ 628720 h 967051"/>
                <a:gd name="connsiteX433" fmla="*/ 853360 w 1453314"/>
                <a:gd name="connsiteY433" fmla="*/ 624611 h 967051"/>
                <a:gd name="connsiteX434" fmla="*/ 539685 w 1453314"/>
                <a:gd name="connsiteY434" fmla="*/ 623241 h 967051"/>
                <a:gd name="connsiteX435" fmla="*/ 541055 w 1453314"/>
                <a:gd name="connsiteY435" fmla="*/ 623241 h 967051"/>
                <a:gd name="connsiteX436" fmla="*/ 536946 w 1453314"/>
                <a:gd name="connsiteY436" fmla="*/ 631459 h 967051"/>
                <a:gd name="connsiteX437" fmla="*/ 530097 w 1453314"/>
                <a:gd name="connsiteY437" fmla="*/ 631459 h 967051"/>
                <a:gd name="connsiteX438" fmla="*/ 528727 w 1453314"/>
                <a:gd name="connsiteY438" fmla="*/ 627350 h 967051"/>
                <a:gd name="connsiteX439" fmla="*/ 539685 w 1453314"/>
                <a:gd name="connsiteY439" fmla="*/ 623241 h 967051"/>
                <a:gd name="connsiteX440" fmla="*/ 143825 w 1453314"/>
                <a:gd name="connsiteY440" fmla="*/ 623241 h 967051"/>
                <a:gd name="connsiteX441" fmla="*/ 149304 w 1453314"/>
                <a:gd name="connsiteY441" fmla="*/ 624611 h 967051"/>
                <a:gd name="connsiteX442" fmla="*/ 145195 w 1453314"/>
                <a:gd name="connsiteY442" fmla="*/ 630089 h 967051"/>
                <a:gd name="connsiteX443" fmla="*/ 142455 w 1453314"/>
                <a:gd name="connsiteY443" fmla="*/ 625981 h 967051"/>
                <a:gd name="connsiteX444" fmla="*/ 143825 w 1453314"/>
                <a:gd name="connsiteY444" fmla="*/ 623241 h 967051"/>
                <a:gd name="connsiteX445" fmla="*/ 1280724 w 1453314"/>
                <a:gd name="connsiteY445" fmla="*/ 621871 h 967051"/>
                <a:gd name="connsiteX446" fmla="*/ 1286204 w 1453314"/>
                <a:gd name="connsiteY446" fmla="*/ 621871 h 967051"/>
                <a:gd name="connsiteX447" fmla="*/ 1288943 w 1453314"/>
                <a:gd name="connsiteY447" fmla="*/ 624611 h 967051"/>
                <a:gd name="connsiteX448" fmla="*/ 1282094 w 1453314"/>
                <a:gd name="connsiteY448" fmla="*/ 628720 h 967051"/>
                <a:gd name="connsiteX449" fmla="*/ 1280724 w 1453314"/>
                <a:gd name="connsiteY449" fmla="*/ 621871 h 967051"/>
                <a:gd name="connsiteX450" fmla="*/ 1309489 w 1453314"/>
                <a:gd name="connsiteY450" fmla="*/ 620501 h 967051"/>
                <a:gd name="connsiteX451" fmla="*/ 1313599 w 1453314"/>
                <a:gd name="connsiteY451" fmla="*/ 620501 h 967051"/>
                <a:gd name="connsiteX452" fmla="*/ 1312229 w 1453314"/>
                <a:gd name="connsiteY452" fmla="*/ 623241 h 967051"/>
                <a:gd name="connsiteX453" fmla="*/ 1309489 w 1453314"/>
                <a:gd name="connsiteY453" fmla="*/ 620501 h 967051"/>
                <a:gd name="connsiteX454" fmla="*/ 180808 w 1453314"/>
                <a:gd name="connsiteY454" fmla="*/ 617762 h 967051"/>
                <a:gd name="connsiteX455" fmla="*/ 178069 w 1453314"/>
                <a:gd name="connsiteY455" fmla="*/ 635569 h 967051"/>
                <a:gd name="connsiteX456" fmla="*/ 179439 w 1453314"/>
                <a:gd name="connsiteY456" fmla="*/ 638308 h 967051"/>
                <a:gd name="connsiteX457" fmla="*/ 194506 w 1453314"/>
                <a:gd name="connsiteY457" fmla="*/ 630089 h 967051"/>
                <a:gd name="connsiteX458" fmla="*/ 193136 w 1453314"/>
                <a:gd name="connsiteY458" fmla="*/ 617762 h 967051"/>
                <a:gd name="connsiteX459" fmla="*/ 189027 w 1453314"/>
                <a:gd name="connsiteY459" fmla="*/ 623241 h 967051"/>
                <a:gd name="connsiteX460" fmla="*/ 180808 w 1453314"/>
                <a:gd name="connsiteY460" fmla="*/ 617762 h 967051"/>
                <a:gd name="connsiteX461" fmla="*/ 1260178 w 1453314"/>
                <a:gd name="connsiteY461" fmla="*/ 613652 h 967051"/>
                <a:gd name="connsiteX462" fmla="*/ 1260178 w 1453314"/>
                <a:gd name="connsiteY462" fmla="*/ 620501 h 967051"/>
                <a:gd name="connsiteX463" fmla="*/ 1254699 w 1453314"/>
                <a:gd name="connsiteY463" fmla="*/ 621871 h 967051"/>
                <a:gd name="connsiteX464" fmla="*/ 1251960 w 1453314"/>
                <a:gd name="connsiteY464" fmla="*/ 619132 h 967051"/>
                <a:gd name="connsiteX465" fmla="*/ 1251960 w 1453314"/>
                <a:gd name="connsiteY465" fmla="*/ 615022 h 967051"/>
                <a:gd name="connsiteX466" fmla="*/ 1260178 w 1453314"/>
                <a:gd name="connsiteY466" fmla="*/ 613652 h 967051"/>
                <a:gd name="connsiteX467" fmla="*/ 135606 w 1453314"/>
                <a:gd name="connsiteY467" fmla="*/ 609543 h 967051"/>
                <a:gd name="connsiteX468" fmla="*/ 139716 w 1453314"/>
                <a:gd name="connsiteY468" fmla="*/ 609543 h 967051"/>
                <a:gd name="connsiteX469" fmla="*/ 141085 w 1453314"/>
                <a:gd name="connsiteY469" fmla="*/ 612283 h 967051"/>
                <a:gd name="connsiteX470" fmla="*/ 138346 w 1453314"/>
                <a:gd name="connsiteY470" fmla="*/ 616392 h 967051"/>
                <a:gd name="connsiteX471" fmla="*/ 134237 w 1453314"/>
                <a:gd name="connsiteY471" fmla="*/ 615022 h 967051"/>
                <a:gd name="connsiteX472" fmla="*/ 1291683 w 1453314"/>
                <a:gd name="connsiteY472" fmla="*/ 606804 h 967051"/>
                <a:gd name="connsiteX473" fmla="*/ 1290313 w 1453314"/>
                <a:gd name="connsiteY473" fmla="*/ 615022 h 967051"/>
                <a:gd name="connsiteX474" fmla="*/ 1284834 w 1453314"/>
                <a:gd name="connsiteY474" fmla="*/ 609543 h 967051"/>
                <a:gd name="connsiteX475" fmla="*/ 1291683 w 1453314"/>
                <a:gd name="connsiteY475" fmla="*/ 606804 h 967051"/>
                <a:gd name="connsiteX476" fmla="*/ 510920 w 1453314"/>
                <a:gd name="connsiteY476" fmla="*/ 605434 h 967051"/>
                <a:gd name="connsiteX477" fmla="*/ 517769 w 1453314"/>
                <a:gd name="connsiteY477" fmla="*/ 608174 h 967051"/>
                <a:gd name="connsiteX478" fmla="*/ 517769 w 1453314"/>
                <a:gd name="connsiteY478" fmla="*/ 612283 h 967051"/>
                <a:gd name="connsiteX479" fmla="*/ 513660 w 1453314"/>
                <a:gd name="connsiteY479" fmla="*/ 613652 h 967051"/>
                <a:gd name="connsiteX480" fmla="*/ 509550 w 1453314"/>
                <a:gd name="connsiteY480" fmla="*/ 608174 h 967051"/>
                <a:gd name="connsiteX481" fmla="*/ 510920 w 1453314"/>
                <a:gd name="connsiteY481" fmla="*/ 605434 h 967051"/>
                <a:gd name="connsiteX482" fmla="*/ 439693 w 1453314"/>
                <a:gd name="connsiteY482" fmla="*/ 604064 h 967051"/>
                <a:gd name="connsiteX483" fmla="*/ 439693 w 1453314"/>
                <a:gd name="connsiteY483" fmla="*/ 608174 h 967051"/>
                <a:gd name="connsiteX484" fmla="*/ 436953 w 1453314"/>
                <a:gd name="connsiteY484" fmla="*/ 606804 h 967051"/>
                <a:gd name="connsiteX485" fmla="*/ 115060 w 1453314"/>
                <a:gd name="connsiteY485" fmla="*/ 602694 h 967051"/>
                <a:gd name="connsiteX486" fmla="*/ 116430 w 1453314"/>
                <a:gd name="connsiteY486" fmla="*/ 605434 h 967051"/>
                <a:gd name="connsiteX487" fmla="*/ 113690 w 1453314"/>
                <a:gd name="connsiteY487" fmla="*/ 606804 h 967051"/>
                <a:gd name="connsiteX488" fmla="*/ 115060 w 1453314"/>
                <a:gd name="connsiteY488" fmla="*/ 602694 h 967051"/>
                <a:gd name="connsiteX489" fmla="*/ 1324557 w 1453314"/>
                <a:gd name="connsiteY489" fmla="*/ 601324 h 967051"/>
                <a:gd name="connsiteX490" fmla="*/ 1328666 w 1453314"/>
                <a:gd name="connsiteY490" fmla="*/ 601324 h 967051"/>
                <a:gd name="connsiteX491" fmla="*/ 1330036 w 1453314"/>
                <a:gd name="connsiteY491" fmla="*/ 605434 h 967051"/>
                <a:gd name="connsiteX492" fmla="*/ 1323187 w 1453314"/>
                <a:gd name="connsiteY492" fmla="*/ 605434 h 967051"/>
                <a:gd name="connsiteX493" fmla="*/ 1299901 w 1453314"/>
                <a:gd name="connsiteY493" fmla="*/ 601324 h 967051"/>
                <a:gd name="connsiteX494" fmla="*/ 1297162 w 1453314"/>
                <a:gd name="connsiteY494" fmla="*/ 608174 h 967051"/>
                <a:gd name="connsiteX495" fmla="*/ 1297162 w 1453314"/>
                <a:gd name="connsiteY495" fmla="*/ 602694 h 967051"/>
                <a:gd name="connsiteX496" fmla="*/ 1299901 w 1453314"/>
                <a:gd name="connsiteY496" fmla="*/ 601324 h 967051"/>
                <a:gd name="connsiteX497" fmla="*/ 169850 w 1453314"/>
                <a:gd name="connsiteY497" fmla="*/ 598585 h 967051"/>
                <a:gd name="connsiteX498" fmla="*/ 169850 w 1453314"/>
                <a:gd name="connsiteY498" fmla="*/ 605434 h 967051"/>
                <a:gd name="connsiteX499" fmla="*/ 173960 w 1453314"/>
                <a:gd name="connsiteY499" fmla="*/ 609543 h 967051"/>
                <a:gd name="connsiteX500" fmla="*/ 175329 w 1453314"/>
                <a:gd name="connsiteY500" fmla="*/ 606804 h 967051"/>
                <a:gd name="connsiteX501" fmla="*/ 169850 w 1453314"/>
                <a:gd name="connsiteY501" fmla="*/ 598585 h 967051"/>
                <a:gd name="connsiteX502" fmla="*/ 1010882 w 1453314"/>
                <a:gd name="connsiteY502" fmla="*/ 593106 h 967051"/>
                <a:gd name="connsiteX503" fmla="*/ 1014991 w 1453314"/>
                <a:gd name="connsiteY503" fmla="*/ 595846 h 967051"/>
                <a:gd name="connsiteX504" fmla="*/ 1010882 w 1453314"/>
                <a:gd name="connsiteY504" fmla="*/ 597216 h 967051"/>
                <a:gd name="connsiteX505" fmla="*/ 1008143 w 1453314"/>
                <a:gd name="connsiteY505" fmla="*/ 594476 h 967051"/>
                <a:gd name="connsiteX506" fmla="*/ 1010882 w 1453314"/>
                <a:gd name="connsiteY506" fmla="*/ 593106 h 967051"/>
                <a:gd name="connsiteX507" fmla="*/ 445172 w 1453314"/>
                <a:gd name="connsiteY507" fmla="*/ 593106 h 967051"/>
                <a:gd name="connsiteX508" fmla="*/ 453390 w 1453314"/>
                <a:gd name="connsiteY508" fmla="*/ 593106 h 967051"/>
                <a:gd name="connsiteX509" fmla="*/ 454760 w 1453314"/>
                <a:gd name="connsiteY509" fmla="*/ 598585 h 967051"/>
                <a:gd name="connsiteX510" fmla="*/ 449281 w 1453314"/>
                <a:gd name="connsiteY510" fmla="*/ 601324 h 967051"/>
                <a:gd name="connsiteX511" fmla="*/ 443802 w 1453314"/>
                <a:gd name="connsiteY511" fmla="*/ 598585 h 967051"/>
                <a:gd name="connsiteX512" fmla="*/ 515030 w 1453314"/>
                <a:gd name="connsiteY512" fmla="*/ 580778 h 967051"/>
                <a:gd name="connsiteX513" fmla="*/ 520508 w 1453314"/>
                <a:gd name="connsiteY513" fmla="*/ 580778 h 967051"/>
                <a:gd name="connsiteX514" fmla="*/ 520508 w 1453314"/>
                <a:gd name="connsiteY514" fmla="*/ 584888 h 967051"/>
                <a:gd name="connsiteX515" fmla="*/ 515030 w 1453314"/>
                <a:gd name="connsiteY515" fmla="*/ 580778 h 967051"/>
                <a:gd name="connsiteX516" fmla="*/ 113690 w 1453314"/>
                <a:gd name="connsiteY516" fmla="*/ 580778 h 967051"/>
                <a:gd name="connsiteX517" fmla="*/ 115060 w 1453314"/>
                <a:gd name="connsiteY517" fmla="*/ 584888 h 967051"/>
                <a:gd name="connsiteX518" fmla="*/ 109581 w 1453314"/>
                <a:gd name="connsiteY518" fmla="*/ 584888 h 967051"/>
                <a:gd name="connsiteX519" fmla="*/ 113690 w 1453314"/>
                <a:gd name="connsiteY519" fmla="*/ 580778 h 967051"/>
                <a:gd name="connsiteX520" fmla="*/ 172590 w 1453314"/>
                <a:gd name="connsiteY520" fmla="*/ 573929 h 967051"/>
                <a:gd name="connsiteX521" fmla="*/ 175329 w 1453314"/>
                <a:gd name="connsiteY521" fmla="*/ 579409 h 967051"/>
                <a:gd name="connsiteX522" fmla="*/ 171220 w 1453314"/>
                <a:gd name="connsiteY522" fmla="*/ 583518 h 967051"/>
                <a:gd name="connsiteX523" fmla="*/ 182178 w 1453314"/>
                <a:gd name="connsiteY523" fmla="*/ 594476 h 967051"/>
                <a:gd name="connsiteX524" fmla="*/ 189027 w 1453314"/>
                <a:gd name="connsiteY524" fmla="*/ 594476 h 967051"/>
                <a:gd name="connsiteX525" fmla="*/ 189027 w 1453314"/>
                <a:gd name="connsiteY525" fmla="*/ 584888 h 967051"/>
                <a:gd name="connsiteX526" fmla="*/ 172590 w 1453314"/>
                <a:gd name="connsiteY526" fmla="*/ 573929 h 967051"/>
                <a:gd name="connsiteX527" fmla="*/ 78076 w 1453314"/>
                <a:gd name="connsiteY527" fmla="*/ 571190 h 967051"/>
                <a:gd name="connsiteX528" fmla="*/ 82186 w 1453314"/>
                <a:gd name="connsiteY528" fmla="*/ 572560 h 967051"/>
                <a:gd name="connsiteX529" fmla="*/ 78076 w 1453314"/>
                <a:gd name="connsiteY529" fmla="*/ 575299 h 967051"/>
                <a:gd name="connsiteX530" fmla="*/ 245187 w 1453314"/>
                <a:gd name="connsiteY530" fmla="*/ 568451 h 967051"/>
                <a:gd name="connsiteX531" fmla="*/ 252036 w 1453314"/>
                <a:gd name="connsiteY531" fmla="*/ 571190 h 967051"/>
                <a:gd name="connsiteX532" fmla="*/ 252036 w 1453314"/>
                <a:gd name="connsiteY532" fmla="*/ 576669 h 967051"/>
                <a:gd name="connsiteX533" fmla="*/ 245187 w 1453314"/>
                <a:gd name="connsiteY533" fmla="*/ 576669 h 967051"/>
                <a:gd name="connsiteX534" fmla="*/ 512290 w 1453314"/>
                <a:gd name="connsiteY534" fmla="*/ 567081 h 967051"/>
                <a:gd name="connsiteX535" fmla="*/ 517769 w 1453314"/>
                <a:gd name="connsiteY535" fmla="*/ 568451 h 967051"/>
                <a:gd name="connsiteX536" fmla="*/ 513660 w 1453314"/>
                <a:gd name="connsiteY536" fmla="*/ 573929 h 967051"/>
                <a:gd name="connsiteX537" fmla="*/ 512290 w 1453314"/>
                <a:gd name="connsiteY537" fmla="*/ 567081 h 967051"/>
                <a:gd name="connsiteX538" fmla="*/ 1384826 w 1453314"/>
                <a:gd name="connsiteY538" fmla="*/ 564341 h 967051"/>
                <a:gd name="connsiteX539" fmla="*/ 1388935 w 1453314"/>
                <a:gd name="connsiteY539" fmla="*/ 567081 h 967051"/>
                <a:gd name="connsiteX540" fmla="*/ 1383457 w 1453314"/>
                <a:gd name="connsiteY540" fmla="*/ 568451 h 967051"/>
                <a:gd name="connsiteX541" fmla="*/ 480785 w 1453314"/>
                <a:gd name="connsiteY541" fmla="*/ 564341 h 967051"/>
                <a:gd name="connsiteX542" fmla="*/ 486265 w 1453314"/>
                <a:gd name="connsiteY542" fmla="*/ 564341 h 967051"/>
                <a:gd name="connsiteX543" fmla="*/ 484895 w 1453314"/>
                <a:gd name="connsiteY543" fmla="*/ 567081 h 967051"/>
                <a:gd name="connsiteX544" fmla="*/ 480785 w 1453314"/>
                <a:gd name="connsiteY544" fmla="*/ 564341 h 967051"/>
                <a:gd name="connsiteX545" fmla="*/ 19177 w 1453314"/>
                <a:gd name="connsiteY545" fmla="*/ 564341 h 967051"/>
                <a:gd name="connsiteX546" fmla="*/ 23286 w 1453314"/>
                <a:gd name="connsiteY546" fmla="*/ 565711 h 967051"/>
                <a:gd name="connsiteX547" fmla="*/ 20547 w 1453314"/>
                <a:gd name="connsiteY547" fmla="*/ 568451 h 967051"/>
                <a:gd name="connsiteX548" fmla="*/ 19177 w 1453314"/>
                <a:gd name="connsiteY548" fmla="*/ 564341 h 967051"/>
                <a:gd name="connsiteX549" fmla="*/ 506811 w 1453314"/>
                <a:gd name="connsiteY549" fmla="*/ 562971 h 967051"/>
                <a:gd name="connsiteX550" fmla="*/ 506811 w 1453314"/>
                <a:gd name="connsiteY550" fmla="*/ 565711 h 967051"/>
                <a:gd name="connsiteX551" fmla="*/ 504071 w 1453314"/>
                <a:gd name="connsiteY551" fmla="*/ 564341 h 967051"/>
                <a:gd name="connsiteX552" fmla="*/ 506811 w 1453314"/>
                <a:gd name="connsiteY552" fmla="*/ 562971 h 967051"/>
                <a:gd name="connsiteX553" fmla="*/ 117799 w 1453314"/>
                <a:gd name="connsiteY553" fmla="*/ 558862 h 967051"/>
                <a:gd name="connsiteX554" fmla="*/ 115060 w 1453314"/>
                <a:gd name="connsiteY554" fmla="*/ 560232 h 967051"/>
                <a:gd name="connsiteX555" fmla="*/ 117799 w 1453314"/>
                <a:gd name="connsiteY555" fmla="*/ 558862 h 967051"/>
                <a:gd name="connsiteX556" fmla="*/ 275322 w 1453314"/>
                <a:gd name="connsiteY556" fmla="*/ 557492 h 967051"/>
                <a:gd name="connsiteX557" fmla="*/ 284910 w 1453314"/>
                <a:gd name="connsiteY557" fmla="*/ 564341 h 967051"/>
                <a:gd name="connsiteX558" fmla="*/ 279431 w 1453314"/>
                <a:gd name="connsiteY558" fmla="*/ 575299 h 967051"/>
                <a:gd name="connsiteX559" fmla="*/ 280801 w 1453314"/>
                <a:gd name="connsiteY559" fmla="*/ 578039 h 967051"/>
                <a:gd name="connsiteX560" fmla="*/ 271213 w 1453314"/>
                <a:gd name="connsiteY560" fmla="*/ 584888 h 967051"/>
                <a:gd name="connsiteX561" fmla="*/ 264364 w 1453314"/>
                <a:gd name="connsiteY561" fmla="*/ 578039 h 967051"/>
                <a:gd name="connsiteX562" fmla="*/ 265733 w 1453314"/>
                <a:gd name="connsiteY562" fmla="*/ 565711 h 967051"/>
                <a:gd name="connsiteX563" fmla="*/ 275322 w 1453314"/>
                <a:gd name="connsiteY563" fmla="*/ 557492 h 967051"/>
                <a:gd name="connsiteX564" fmla="*/ 1364280 w 1453314"/>
                <a:gd name="connsiteY564" fmla="*/ 554753 h 967051"/>
                <a:gd name="connsiteX565" fmla="*/ 1368389 w 1453314"/>
                <a:gd name="connsiteY565" fmla="*/ 554753 h 967051"/>
                <a:gd name="connsiteX566" fmla="*/ 1368389 w 1453314"/>
                <a:gd name="connsiteY566" fmla="*/ 557492 h 967051"/>
                <a:gd name="connsiteX567" fmla="*/ 1364280 w 1453314"/>
                <a:gd name="connsiteY567" fmla="*/ 557492 h 967051"/>
                <a:gd name="connsiteX568" fmla="*/ 91774 w 1453314"/>
                <a:gd name="connsiteY568" fmla="*/ 553383 h 967051"/>
                <a:gd name="connsiteX569" fmla="*/ 98623 w 1453314"/>
                <a:gd name="connsiteY569" fmla="*/ 553383 h 967051"/>
                <a:gd name="connsiteX570" fmla="*/ 98623 w 1453314"/>
                <a:gd name="connsiteY570" fmla="*/ 562971 h 967051"/>
                <a:gd name="connsiteX571" fmla="*/ 91774 w 1453314"/>
                <a:gd name="connsiteY571" fmla="*/ 562971 h 967051"/>
                <a:gd name="connsiteX572" fmla="*/ 91774 w 1453314"/>
                <a:gd name="connsiteY572" fmla="*/ 553383 h 967051"/>
                <a:gd name="connsiteX573" fmla="*/ 49311 w 1453314"/>
                <a:gd name="connsiteY573" fmla="*/ 549274 h 967051"/>
                <a:gd name="connsiteX574" fmla="*/ 46572 w 1453314"/>
                <a:gd name="connsiteY574" fmla="*/ 550644 h 967051"/>
                <a:gd name="connsiteX575" fmla="*/ 49311 w 1453314"/>
                <a:gd name="connsiteY575" fmla="*/ 549274 h 967051"/>
                <a:gd name="connsiteX576" fmla="*/ 178069 w 1453314"/>
                <a:gd name="connsiteY576" fmla="*/ 545164 h 967051"/>
                <a:gd name="connsiteX577" fmla="*/ 173960 w 1453314"/>
                <a:gd name="connsiteY577" fmla="*/ 562971 h 967051"/>
                <a:gd name="connsiteX578" fmla="*/ 180808 w 1453314"/>
                <a:gd name="connsiteY578" fmla="*/ 561602 h 967051"/>
                <a:gd name="connsiteX579" fmla="*/ 178069 w 1453314"/>
                <a:gd name="connsiteY579" fmla="*/ 545164 h 967051"/>
                <a:gd name="connsiteX580" fmla="*/ 38353 w 1453314"/>
                <a:gd name="connsiteY580" fmla="*/ 536946 h 967051"/>
                <a:gd name="connsiteX581" fmla="*/ 42463 w 1453314"/>
                <a:gd name="connsiteY581" fmla="*/ 538316 h 967051"/>
                <a:gd name="connsiteX582" fmla="*/ 39723 w 1453314"/>
                <a:gd name="connsiteY582" fmla="*/ 543795 h 967051"/>
                <a:gd name="connsiteX583" fmla="*/ 38353 w 1453314"/>
                <a:gd name="connsiteY583" fmla="*/ 536946 h 967051"/>
                <a:gd name="connsiteX584" fmla="*/ 32875 w 1453314"/>
                <a:gd name="connsiteY584" fmla="*/ 530097 h 967051"/>
                <a:gd name="connsiteX585" fmla="*/ 34244 w 1453314"/>
                <a:gd name="connsiteY585" fmla="*/ 534206 h 967051"/>
                <a:gd name="connsiteX586" fmla="*/ 31505 w 1453314"/>
                <a:gd name="connsiteY586" fmla="*/ 532837 h 967051"/>
                <a:gd name="connsiteX587" fmla="*/ 32875 w 1453314"/>
                <a:gd name="connsiteY587" fmla="*/ 530097 h 967051"/>
                <a:gd name="connsiteX588" fmla="*/ 95883 w 1453314"/>
                <a:gd name="connsiteY588" fmla="*/ 517769 h 967051"/>
                <a:gd name="connsiteX589" fmla="*/ 101362 w 1453314"/>
                <a:gd name="connsiteY589" fmla="*/ 517769 h 967051"/>
                <a:gd name="connsiteX590" fmla="*/ 102732 w 1453314"/>
                <a:gd name="connsiteY590" fmla="*/ 520509 h 967051"/>
                <a:gd name="connsiteX591" fmla="*/ 98623 w 1453314"/>
                <a:gd name="connsiteY591" fmla="*/ 527358 h 967051"/>
                <a:gd name="connsiteX592" fmla="*/ 95883 w 1453314"/>
                <a:gd name="connsiteY592" fmla="*/ 520509 h 967051"/>
                <a:gd name="connsiteX593" fmla="*/ 95883 w 1453314"/>
                <a:gd name="connsiteY593" fmla="*/ 519139 h 967051"/>
                <a:gd name="connsiteX594" fmla="*/ 80816 w 1453314"/>
                <a:gd name="connsiteY594" fmla="*/ 505441 h 967051"/>
                <a:gd name="connsiteX595" fmla="*/ 87665 w 1453314"/>
                <a:gd name="connsiteY595" fmla="*/ 509551 h 967051"/>
                <a:gd name="connsiteX596" fmla="*/ 87665 w 1453314"/>
                <a:gd name="connsiteY596" fmla="*/ 515030 h 967051"/>
                <a:gd name="connsiteX597" fmla="*/ 84925 w 1453314"/>
                <a:gd name="connsiteY597" fmla="*/ 516400 h 967051"/>
                <a:gd name="connsiteX598" fmla="*/ 78076 w 1453314"/>
                <a:gd name="connsiteY598" fmla="*/ 513660 h 967051"/>
                <a:gd name="connsiteX599" fmla="*/ 80816 w 1453314"/>
                <a:gd name="connsiteY599" fmla="*/ 505441 h 967051"/>
                <a:gd name="connsiteX600" fmla="*/ 1431398 w 1453314"/>
                <a:gd name="connsiteY600" fmla="*/ 504072 h 967051"/>
                <a:gd name="connsiteX601" fmla="*/ 1438247 w 1453314"/>
                <a:gd name="connsiteY601" fmla="*/ 508181 h 967051"/>
                <a:gd name="connsiteX602" fmla="*/ 1431398 w 1453314"/>
                <a:gd name="connsiteY602" fmla="*/ 508181 h 967051"/>
                <a:gd name="connsiteX603" fmla="*/ 1431398 w 1453314"/>
                <a:gd name="connsiteY603" fmla="*/ 504072 h 967051"/>
                <a:gd name="connsiteX604" fmla="*/ 395860 w 1453314"/>
                <a:gd name="connsiteY604" fmla="*/ 482156 h 967051"/>
                <a:gd name="connsiteX605" fmla="*/ 397230 w 1453314"/>
                <a:gd name="connsiteY605" fmla="*/ 484895 h 967051"/>
                <a:gd name="connsiteX606" fmla="*/ 393121 w 1453314"/>
                <a:gd name="connsiteY606" fmla="*/ 484895 h 967051"/>
                <a:gd name="connsiteX607" fmla="*/ 395860 w 1453314"/>
                <a:gd name="connsiteY607" fmla="*/ 482156 h 967051"/>
                <a:gd name="connsiteX608" fmla="*/ 1383457 w 1453314"/>
                <a:gd name="connsiteY608" fmla="*/ 475307 h 967051"/>
                <a:gd name="connsiteX609" fmla="*/ 1388935 w 1453314"/>
                <a:gd name="connsiteY609" fmla="*/ 476676 h 967051"/>
                <a:gd name="connsiteX610" fmla="*/ 1386196 w 1453314"/>
                <a:gd name="connsiteY610" fmla="*/ 482156 h 967051"/>
                <a:gd name="connsiteX611" fmla="*/ 1383457 w 1453314"/>
                <a:gd name="connsiteY611" fmla="*/ 475307 h 967051"/>
                <a:gd name="connsiteX612" fmla="*/ 1362910 w 1453314"/>
                <a:gd name="connsiteY612" fmla="*/ 472567 h 967051"/>
                <a:gd name="connsiteX613" fmla="*/ 1364280 w 1453314"/>
                <a:gd name="connsiteY613" fmla="*/ 478046 h 967051"/>
                <a:gd name="connsiteX614" fmla="*/ 1360171 w 1453314"/>
                <a:gd name="connsiteY614" fmla="*/ 483525 h 967051"/>
                <a:gd name="connsiteX615" fmla="*/ 1353322 w 1453314"/>
                <a:gd name="connsiteY615" fmla="*/ 483525 h 967051"/>
                <a:gd name="connsiteX616" fmla="*/ 1351952 w 1453314"/>
                <a:gd name="connsiteY616" fmla="*/ 480786 h 967051"/>
                <a:gd name="connsiteX617" fmla="*/ 1362910 w 1453314"/>
                <a:gd name="connsiteY617" fmla="*/ 472567 h 967051"/>
                <a:gd name="connsiteX618" fmla="*/ 268473 w 1453314"/>
                <a:gd name="connsiteY618" fmla="*/ 465718 h 967051"/>
                <a:gd name="connsiteX619" fmla="*/ 272582 w 1453314"/>
                <a:gd name="connsiteY619" fmla="*/ 467088 h 967051"/>
                <a:gd name="connsiteX620" fmla="*/ 268473 w 1453314"/>
                <a:gd name="connsiteY620" fmla="*/ 471198 h 967051"/>
                <a:gd name="connsiteX621" fmla="*/ 268473 w 1453314"/>
                <a:gd name="connsiteY621" fmla="*/ 465718 h 967051"/>
                <a:gd name="connsiteX622" fmla="*/ 545164 w 1453314"/>
                <a:gd name="connsiteY622" fmla="*/ 464348 h 967051"/>
                <a:gd name="connsiteX623" fmla="*/ 549273 w 1453314"/>
                <a:gd name="connsiteY623" fmla="*/ 464348 h 967051"/>
                <a:gd name="connsiteX624" fmla="*/ 547904 w 1453314"/>
                <a:gd name="connsiteY624" fmla="*/ 468458 h 967051"/>
                <a:gd name="connsiteX625" fmla="*/ 545164 w 1453314"/>
                <a:gd name="connsiteY625" fmla="*/ 464348 h 967051"/>
                <a:gd name="connsiteX626" fmla="*/ 1451945 w 1453314"/>
                <a:gd name="connsiteY626" fmla="*/ 450651 h 967051"/>
                <a:gd name="connsiteX627" fmla="*/ 1453314 w 1453314"/>
                <a:gd name="connsiteY627" fmla="*/ 453391 h 967051"/>
                <a:gd name="connsiteX628" fmla="*/ 1449205 w 1453314"/>
                <a:gd name="connsiteY628" fmla="*/ 452021 h 967051"/>
                <a:gd name="connsiteX629" fmla="*/ 1451945 w 1453314"/>
                <a:gd name="connsiteY629" fmla="*/ 450651 h 967051"/>
                <a:gd name="connsiteX630" fmla="*/ 1379347 w 1453314"/>
                <a:gd name="connsiteY630" fmla="*/ 347919 h 967051"/>
                <a:gd name="connsiteX631" fmla="*/ 1384826 w 1453314"/>
                <a:gd name="connsiteY631" fmla="*/ 352028 h 967051"/>
                <a:gd name="connsiteX632" fmla="*/ 1380717 w 1453314"/>
                <a:gd name="connsiteY632" fmla="*/ 353398 h 967051"/>
                <a:gd name="connsiteX633" fmla="*/ 1039647 w 1453314"/>
                <a:gd name="connsiteY633" fmla="*/ 280801 h 967051"/>
                <a:gd name="connsiteX634" fmla="*/ 1017731 w 1453314"/>
                <a:gd name="connsiteY634" fmla="*/ 308196 h 967051"/>
                <a:gd name="connsiteX635" fmla="*/ 1043756 w 1453314"/>
                <a:gd name="connsiteY635" fmla="*/ 335591 h 967051"/>
                <a:gd name="connsiteX636" fmla="*/ 187657 w 1453314"/>
                <a:gd name="connsiteY636" fmla="*/ 184918 h 967051"/>
                <a:gd name="connsiteX637" fmla="*/ 215052 w 1453314"/>
                <a:gd name="connsiteY637" fmla="*/ 216422 h 967051"/>
                <a:gd name="connsiteX638" fmla="*/ 219162 w 1453314"/>
                <a:gd name="connsiteY638" fmla="*/ 221901 h 967051"/>
                <a:gd name="connsiteX639" fmla="*/ 208204 w 1453314"/>
                <a:gd name="connsiteY639" fmla="*/ 250666 h 967051"/>
                <a:gd name="connsiteX640" fmla="*/ 226010 w 1453314"/>
                <a:gd name="connsiteY640" fmla="*/ 267103 h 967051"/>
                <a:gd name="connsiteX641" fmla="*/ 236968 w 1453314"/>
                <a:gd name="connsiteY641" fmla="*/ 258885 h 967051"/>
                <a:gd name="connsiteX642" fmla="*/ 247927 w 1453314"/>
                <a:gd name="connsiteY642" fmla="*/ 271212 h 967051"/>
                <a:gd name="connsiteX643" fmla="*/ 262994 w 1453314"/>
                <a:gd name="connsiteY643" fmla="*/ 273952 h 967051"/>
                <a:gd name="connsiteX644" fmla="*/ 273952 w 1453314"/>
                <a:gd name="connsiteY644" fmla="*/ 298608 h 967051"/>
                <a:gd name="connsiteX645" fmla="*/ 273952 w 1453314"/>
                <a:gd name="connsiteY645" fmla="*/ 328742 h 967051"/>
                <a:gd name="connsiteX646" fmla="*/ 275322 w 1453314"/>
                <a:gd name="connsiteY646" fmla="*/ 353398 h 967051"/>
                <a:gd name="connsiteX647" fmla="*/ 282171 w 1453314"/>
                <a:gd name="connsiteY647" fmla="*/ 380793 h 967051"/>
                <a:gd name="connsiteX648" fmla="*/ 260255 w 1453314"/>
                <a:gd name="connsiteY648" fmla="*/ 404079 h 967051"/>
                <a:gd name="connsiteX649" fmla="*/ 243817 w 1453314"/>
                <a:gd name="connsiteY649" fmla="*/ 375314 h 967051"/>
                <a:gd name="connsiteX650" fmla="*/ 232859 w 1453314"/>
                <a:gd name="connsiteY650" fmla="*/ 416407 h 967051"/>
                <a:gd name="connsiteX651" fmla="*/ 241078 w 1453314"/>
                <a:gd name="connsiteY651" fmla="*/ 446542 h 967051"/>
                <a:gd name="connsiteX652" fmla="*/ 235599 w 1453314"/>
                <a:gd name="connsiteY652" fmla="*/ 478046 h 967051"/>
                <a:gd name="connsiteX653" fmla="*/ 243817 w 1453314"/>
                <a:gd name="connsiteY653" fmla="*/ 519139 h 967051"/>
                <a:gd name="connsiteX654" fmla="*/ 254775 w 1453314"/>
                <a:gd name="connsiteY654" fmla="*/ 510921 h 967051"/>
                <a:gd name="connsiteX655" fmla="*/ 272582 w 1453314"/>
                <a:gd name="connsiteY655" fmla="*/ 515030 h 967051"/>
                <a:gd name="connsiteX656" fmla="*/ 278061 w 1453314"/>
                <a:gd name="connsiteY656" fmla="*/ 521879 h 967051"/>
                <a:gd name="connsiteX657" fmla="*/ 268473 w 1453314"/>
                <a:gd name="connsiteY657" fmla="*/ 531467 h 967051"/>
                <a:gd name="connsiteX658" fmla="*/ 242448 w 1453314"/>
                <a:gd name="connsiteY658" fmla="*/ 523248 h 967051"/>
                <a:gd name="connsiteX659" fmla="*/ 232859 w 1453314"/>
                <a:gd name="connsiteY659" fmla="*/ 553383 h 967051"/>
                <a:gd name="connsiteX660" fmla="*/ 238338 w 1453314"/>
                <a:gd name="connsiteY660" fmla="*/ 557492 h 967051"/>
                <a:gd name="connsiteX661" fmla="*/ 232859 w 1453314"/>
                <a:gd name="connsiteY661" fmla="*/ 558862 h 967051"/>
                <a:gd name="connsiteX662" fmla="*/ 232859 w 1453314"/>
                <a:gd name="connsiteY662" fmla="*/ 568451 h 967051"/>
                <a:gd name="connsiteX663" fmla="*/ 239708 w 1453314"/>
                <a:gd name="connsiteY663" fmla="*/ 569820 h 967051"/>
                <a:gd name="connsiteX664" fmla="*/ 238338 w 1453314"/>
                <a:gd name="connsiteY664" fmla="*/ 572560 h 967051"/>
                <a:gd name="connsiteX665" fmla="*/ 232859 w 1453314"/>
                <a:gd name="connsiteY665" fmla="*/ 575299 h 967051"/>
                <a:gd name="connsiteX666" fmla="*/ 231490 w 1453314"/>
                <a:gd name="connsiteY666" fmla="*/ 613652 h 967051"/>
                <a:gd name="connsiteX667" fmla="*/ 234229 w 1453314"/>
                <a:gd name="connsiteY667" fmla="*/ 624611 h 967051"/>
                <a:gd name="connsiteX668" fmla="*/ 231490 w 1453314"/>
                <a:gd name="connsiteY668" fmla="*/ 628720 h 967051"/>
                <a:gd name="connsiteX669" fmla="*/ 235599 w 1453314"/>
                <a:gd name="connsiteY669" fmla="*/ 635569 h 967051"/>
                <a:gd name="connsiteX670" fmla="*/ 232859 w 1453314"/>
                <a:gd name="connsiteY670" fmla="*/ 639678 h 967051"/>
                <a:gd name="connsiteX671" fmla="*/ 234229 w 1453314"/>
                <a:gd name="connsiteY671" fmla="*/ 654745 h 967051"/>
                <a:gd name="connsiteX672" fmla="*/ 234229 w 1453314"/>
                <a:gd name="connsiteY672" fmla="*/ 673922 h 967051"/>
                <a:gd name="connsiteX673" fmla="*/ 234229 w 1453314"/>
                <a:gd name="connsiteY673" fmla="*/ 682141 h 967051"/>
                <a:gd name="connsiteX674" fmla="*/ 239708 w 1453314"/>
                <a:gd name="connsiteY674" fmla="*/ 688989 h 967051"/>
                <a:gd name="connsiteX675" fmla="*/ 238338 w 1453314"/>
                <a:gd name="connsiteY675" fmla="*/ 691729 h 967051"/>
                <a:gd name="connsiteX676" fmla="*/ 230120 w 1453314"/>
                <a:gd name="connsiteY676" fmla="*/ 708166 h 967051"/>
                <a:gd name="connsiteX677" fmla="*/ 226010 w 1453314"/>
                <a:gd name="connsiteY677" fmla="*/ 712275 h 967051"/>
                <a:gd name="connsiteX678" fmla="*/ 221901 w 1453314"/>
                <a:gd name="connsiteY678" fmla="*/ 732822 h 967051"/>
                <a:gd name="connsiteX679" fmla="*/ 227380 w 1453314"/>
                <a:gd name="connsiteY679" fmla="*/ 735561 h 967051"/>
                <a:gd name="connsiteX680" fmla="*/ 220531 w 1453314"/>
                <a:gd name="connsiteY680" fmla="*/ 735561 h 967051"/>
                <a:gd name="connsiteX681" fmla="*/ 215052 w 1453314"/>
                <a:gd name="connsiteY681" fmla="*/ 762956 h 967051"/>
                <a:gd name="connsiteX682" fmla="*/ 227380 w 1453314"/>
                <a:gd name="connsiteY682" fmla="*/ 815007 h 967051"/>
                <a:gd name="connsiteX683" fmla="*/ 213683 w 1453314"/>
                <a:gd name="connsiteY683" fmla="*/ 825965 h 967051"/>
                <a:gd name="connsiteX684" fmla="*/ 191767 w 1453314"/>
                <a:gd name="connsiteY684" fmla="*/ 791721 h 967051"/>
                <a:gd name="connsiteX685" fmla="*/ 193136 w 1453314"/>
                <a:gd name="connsiteY685" fmla="*/ 780763 h 967051"/>
                <a:gd name="connsiteX686" fmla="*/ 183548 w 1453314"/>
                <a:gd name="connsiteY686" fmla="*/ 735561 h 967051"/>
                <a:gd name="connsiteX687" fmla="*/ 186287 w 1453314"/>
                <a:gd name="connsiteY687" fmla="*/ 723233 h 967051"/>
                <a:gd name="connsiteX688" fmla="*/ 193136 w 1453314"/>
                <a:gd name="connsiteY688" fmla="*/ 738300 h 967051"/>
                <a:gd name="connsiteX689" fmla="*/ 195876 w 1453314"/>
                <a:gd name="connsiteY689" fmla="*/ 739670 h 967051"/>
                <a:gd name="connsiteX690" fmla="*/ 202725 w 1453314"/>
                <a:gd name="connsiteY690" fmla="*/ 724603 h 967051"/>
                <a:gd name="connsiteX691" fmla="*/ 201355 w 1453314"/>
                <a:gd name="connsiteY691" fmla="*/ 713645 h 967051"/>
                <a:gd name="connsiteX692" fmla="*/ 199279 w 1453314"/>
                <a:gd name="connsiteY692" fmla="*/ 706368 h 967051"/>
                <a:gd name="connsiteX693" fmla="*/ 198051 w 1453314"/>
                <a:gd name="connsiteY693" fmla="*/ 705990 h 967051"/>
                <a:gd name="connsiteX694" fmla="*/ 199985 w 1453314"/>
                <a:gd name="connsiteY694" fmla="*/ 704057 h 967051"/>
                <a:gd name="connsiteX695" fmla="*/ 199985 w 1453314"/>
                <a:gd name="connsiteY695" fmla="*/ 695838 h 967051"/>
                <a:gd name="connsiteX696" fmla="*/ 187657 w 1453314"/>
                <a:gd name="connsiteY696" fmla="*/ 690359 h 967051"/>
                <a:gd name="connsiteX697" fmla="*/ 183548 w 1453314"/>
                <a:gd name="connsiteY697" fmla="*/ 690359 h 967051"/>
                <a:gd name="connsiteX698" fmla="*/ 186287 w 1453314"/>
                <a:gd name="connsiteY698" fmla="*/ 695838 h 967051"/>
                <a:gd name="connsiteX699" fmla="*/ 182178 w 1453314"/>
                <a:gd name="connsiteY699" fmla="*/ 698577 h 967051"/>
                <a:gd name="connsiteX700" fmla="*/ 184918 w 1453314"/>
                <a:gd name="connsiteY700" fmla="*/ 694469 h 967051"/>
                <a:gd name="connsiteX701" fmla="*/ 180808 w 1453314"/>
                <a:gd name="connsiteY701" fmla="*/ 691729 h 967051"/>
                <a:gd name="connsiteX702" fmla="*/ 176699 w 1453314"/>
                <a:gd name="connsiteY702" fmla="*/ 694469 h 967051"/>
                <a:gd name="connsiteX703" fmla="*/ 173960 w 1453314"/>
                <a:gd name="connsiteY703" fmla="*/ 686250 h 967051"/>
                <a:gd name="connsiteX704" fmla="*/ 169850 w 1453314"/>
                <a:gd name="connsiteY704" fmla="*/ 686250 h 967051"/>
                <a:gd name="connsiteX705" fmla="*/ 160262 w 1453314"/>
                <a:gd name="connsiteY705" fmla="*/ 705427 h 967051"/>
                <a:gd name="connsiteX706" fmla="*/ 156153 w 1453314"/>
                <a:gd name="connsiteY706" fmla="*/ 713645 h 967051"/>
                <a:gd name="connsiteX707" fmla="*/ 152044 w 1453314"/>
                <a:gd name="connsiteY707" fmla="*/ 713645 h 967051"/>
                <a:gd name="connsiteX708" fmla="*/ 154783 w 1453314"/>
                <a:gd name="connsiteY708" fmla="*/ 710905 h 967051"/>
                <a:gd name="connsiteX709" fmla="*/ 141085 w 1453314"/>
                <a:gd name="connsiteY709" fmla="*/ 701317 h 967051"/>
                <a:gd name="connsiteX710" fmla="*/ 142455 w 1453314"/>
                <a:gd name="connsiteY710" fmla="*/ 695838 h 967051"/>
                <a:gd name="connsiteX711" fmla="*/ 135606 w 1453314"/>
                <a:gd name="connsiteY711" fmla="*/ 688989 h 967051"/>
                <a:gd name="connsiteX712" fmla="*/ 141085 w 1453314"/>
                <a:gd name="connsiteY712" fmla="*/ 687620 h 967051"/>
                <a:gd name="connsiteX713" fmla="*/ 139716 w 1453314"/>
                <a:gd name="connsiteY713" fmla="*/ 672552 h 967051"/>
                <a:gd name="connsiteX714" fmla="*/ 139716 w 1453314"/>
                <a:gd name="connsiteY714" fmla="*/ 667073 h 967051"/>
                <a:gd name="connsiteX715" fmla="*/ 142455 w 1453314"/>
                <a:gd name="connsiteY715" fmla="*/ 652006 h 967051"/>
                <a:gd name="connsiteX716" fmla="*/ 147934 w 1453314"/>
                <a:gd name="connsiteY716" fmla="*/ 643787 h 967051"/>
                <a:gd name="connsiteX717" fmla="*/ 145195 w 1453314"/>
                <a:gd name="connsiteY717" fmla="*/ 641048 h 967051"/>
                <a:gd name="connsiteX718" fmla="*/ 153413 w 1453314"/>
                <a:gd name="connsiteY718" fmla="*/ 627350 h 967051"/>
                <a:gd name="connsiteX719" fmla="*/ 152044 w 1453314"/>
                <a:gd name="connsiteY719" fmla="*/ 612283 h 967051"/>
                <a:gd name="connsiteX720" fmla="*/ 136976 w 1453314"/>
                <a:gd name="connsiteY720" fmla="*/ 573929 h 967051"/>
                <a:gd name="connsiteX721" fmla="*/ 131497 w 1453314"/>
                <a:gd name="connsiteY721" fmla="*/ 569820 h 967051"/>
                <a:gd name="connsiteX722" fmla="*/ 134237 w 1453314"/>
                <a:gd name="connsiteY722" fmla="*/ 565711 h 967051"/>
                <a:gd name="connsiteX723" fmla="*/ 130127 w 1453314"/>
                <a:gd name="connsiteY723" fmla="*/ 556123 h 967051"/>
                <a:gd name="connsiteX724" fmla="*/ 131497 w 1453314"/>
                <a:gd name="connsiteY724" fmla="*/ 545164 h 967051"/>
                <a:gd name="connsiteX725" fmla="*/ 124648 w 1453314"/>
                <a:gd name="connsiteY725" fmla="*/ 543795 h 967051"/>
                <a:gd name="connsiteX726" fmla="*/ 117799 w 1453314"/>
                <a:gd name="connsiteY726" fmla="*/ 535576 h 967051"/>
                <a:gd name="connsiteX727" fmla="*/ 112321 w 1453314"/>
                <a:gd name="connsiteY727" fmla="*/ 539686 h 967051"/>
                <a:gd name="connsiteX728" fmla="*/ 108211 w 1453314"/>
                <a:gd name="connsiteY728" fmla="*/ 538316 h 967051"/>
                <a:gd name="connsiteX729" fmla="*/ 112321 w 1453314"/>
                <a:gd name="connsiteY729" fmla="*/ 531467 h 967051"/>
                <a:gd name="connsiteX730" fmla="*/ 116430 w 1453314"/>
                <a:gd name="connsiteY730" fmla="*/ 535576 h 967051"/>
                <a:gd name="connsiteX731" fmla="*/ 123279 w 1453314"/>
                <a:gd name="connsiteY731" fmla="*/ 525988 h 967051"/>
                <a:gd name="connsiteX732" fmla="*/ 119169 w 1453314"/>
                <a:gd name="connsiteY732" fmla="*/ 521879 h 967051"/>
                <a:gd name="connsiteX733" fmla="*/ 117799 w 1453314"/>
                <a:gd name="connsiteY733" fmla="*/ 515030 h 967051"/>
                <a:gd name="connsiteX734" fmla="*/ 121909 w 1453314"/>
                <a:gd name="connsiteY734" fmla="*/ 509551 h 967051"/>
                <a:gd name="connsiteX735" fmla="*/ 112321 w 1453314"/>
                <a:gd name="connsiteY735" fmla="*/ 487635 h 967051"/>
                <a:gd name="connsiteX736" fmla="*/ 119169 w 1453314"/>
                <a:gd name="connsiteY736" fmla="*/ 473937 h 967051"/>
                <a:gd name="connsiteX737" fmla="*/ 108211 w 1453314"/>
                <a:gd name="connsiteY737" fmla="*/ 460240 h 967051"/>
                <a:gd name="connsiteX738" fmla="*/ 108211 w 1453314"/>
                <a:gd name="connsiteY738" fmla="*/ 453391 h 967051"/>
                <a:gd name="connsiteX739" fmla="*/ 109581 w 1453314"/>
                <a:gd name="connsiteY739" fmla="*/ 447912 h 967051"/>
                <a:gd name="connsiteX740" fmla="*/ 105472 w 1453314"/>
                <a:gd name="connsiteY740" fmla="*/ 428735 h 967051"/>
                <a:gd name="connsiteX741" fmla="*/ 123279 w 1453314"/>
                <a:gd name="connsiteY741" fmla="*/ 327373 h 967051"/>
                <a:gd name="connsiteX742" fmla="*/ 120539 w 1453314"/>
                <a:gd name="connsiteY742" fmla="*/ 319154 h 967051"/>
                <a:gd name="connsiteX743" fmla="*/ 101362 w 1453314"/>
                <a:gd name="connsiteY743" fmla="*/ 343810 h 967051"/>
                <a:gd name="connsiteX744" fmla="*/ 97253 w 1453314"/>
                <a:gd name="connsiteY744" fmla="*/ 368465 h 967051"/>
                <a:gd name="connsiteX745" fmla="*/ 75337 w 1453314"/>
                <a:gd name="connsiteY745" fmla="*/ 420516 h 967051"/>
                <a:gd name="connsiteX746" fmla="*/ 75337 w 1453314"/>
                <a:gd name="connsiteY746" fmla="*/ 434214 h 967051"/>
                <a:gd name="connsiteX747" fmla="*/ 75337 w 1453314"/>
                <a:gd name="connsiteY747" fmla="*/ 457500 h 967051"/>
                <a:gd name="connsiteX748" fmla="*/ 71228 w 1453314"/>
                <a:gd name="connsiteY748" fmla="*/ 469828 h 967051"/>
                <a:gd name="connsiteX749" fmla="*/ 75337 w 1453314"/>
                <a:gd name="connsiteY749" fmla="*/ 478046 h 967051"/>
                <a:gd name="connsiteX750" fmla="*/ 67118 w 1453314"/>
                <a:gd name="connsiteY750" fmla="*/ 495853 h 967051"/>
                <a:gd name="connsiteX751" fmla="*/ 50681 w 1453314"/>
                <a:gd name="connsiteY751" fmla="*/ 482156 h 967051"/>
                <a:gd name="connsiteX752" fmla="*/ 56160 w 1453314"/>
                <a:gd name="connsiteY752" fmla="*/ 468458 h 967051"/>
                <a:gd name="connsiteX753" fmla="*/ 56160 w 1453314"/>
                <a:gd name="connsiteY753" fmla="*/ 461609 h 967051"/>
                <a:gd name="connsiteX754" fmla="*/ 58900 w 1453314"/>
                <a:gd name="connsiteY754" fmla="*/ 445172 h 967051"/>
                <a:gd name="connsiteX755" fmla="*/ 64379 w 1453314"/>
                <a:gd name="connsiteY755" fmla="*/ 401340 h 967051"/>
                <a:gd name="connsiteX756" fmla="*/ 67118 w 1453314"/>
                <a:gd name="connsiteY756" fmla="*/ 376684 h 967051"/>
                <a:gd name="connsiteX757" fmla="*/ 68488 w 1453314"/>
                <a:gd name="connsiteY757" fmla="*/ 354768 h 967051"/>
                <a:gd name="connsiteX758" fmla="*/ 91774 w 1453314"/>
                <a:gd name="connsiteY758" fmla="*/ 301347 h 967051"/>
                <a:gd name="connsiteX759" fmla="*/ 109581 w 1453314"/>
                <a:gd name="connsiteY759" fmla="*/ 268473 h 967051"/>
                <a:gd name="connsiteX760" fmla="*/ 132867 w 1453314"/>
                <a:gd name="connsiteY760" fmla="*/ 265734 h 967051"/>
                <a:gd name="connsiteX761" fmla="*/ 161632 w 1453314"/>
                <a:gd name="connsiteY761" fmla="*/ 256145 h 967051"/>
                <a:gd name="connsiteX762" fmla="*/ 164371 w 1453314"/>
                <a:gd name="connsiteY762" fmla="*/ 242448 h 967051"/>
                <a:gd name="connsiteX763" fmla="*/ 154783 w 1453314"/>
                <a:gd name="connsiteY763" fmla="*/ 223271 h 967051"/>
                <a:gd name="connsiteX764" fmla="*/ 160262 w 1453314"/>
                <a:gd name="connsiteY764" fmla="*/ 212313 h 967051"/>
                <a:gd name="connsiteX765" fmla="*/ 160262 w 1453314"/>
                <a:gd name="connsiteY765" fmla="*/ 208204 h 967051"/>
                <a:gd name="connsiteX766" fmla="*/ 187657 w 1453314"/>
                <a:gd name="connsiteY766" fmla="*/ 184918 h 967051"/>
                <a:gd name="connsiteX767" fmla="*/ 657484 w 1453314"/>
                <a:gd name="connsiteY767" fmla="*/ 150674 h 967051"/>
                <a:gd name="connsiteX768" fmla="*/ 686249 w 1453314"/>
                <a:gd name="connsiteY768" fmla="*/ 168481 h 967051"/>
                <a:gd name="connsiteX769" fmla="*/ 690359 w 1453314"/>
                <a:gd name="connsiteY769" fmla="*/ 193136 h 967051"/>
                <a:gd name="connsiteX770" fmla="*/ 698577 w 1453314"/>
                <a:gd name="connsiteY770" fmla="*/ 198615 h 967051"/>
                <a:gd name="connsiteX771" fmla="*/ 686249 w 1453314"/>
                <a:gd name="connsiteY771" fmla="*/ 217792 h 967051"/>
                <a:gd name="connsiteX772" fmla="*/ 679400 w 1453314"/>
                <a:gd name="connsiteY772" fmla="*/ 238338 h 967051"/>
                <a:gd name="connsiteX773" fmla="*/ 717754 w 1453314"/>
                <a:gd name="connsiteY773" fmla="*/ 264364 h 967051"/>
                <a:gd name="connsiteX774" fmla="*/ 756107 w 1453314"/>
                <a:gd name="connsiteY774" fmla="*/ 306826 h 967051"/>
                <a:gd name="connsiteX775" fmla="*/ 747888 w 1453314"/>
                <a:gd name="connsiteY775" fmla="*/ 339700 h 967051"/>
                <a:gd name="connsiteX776" fmla="*/ 756107 w 1453314"/>
                <a:gd name="connsiteY776" fmla="*/ 369835 h 967051"/>
                <a:gd name="connsiteX777" fmla="*/ 751998 w 1453314"/>
                <a:gd name="connsiteY777" fmla="*/ 390382 h 967051"/>
                <a:gd name="connsiteX778" fmla="*/ 756107 w 1453314"/>
                <a:gd name="connsiteY778" fmla="*/ 420516 h 967051"/>
                <a:gd name="connsiteX779" fmla="*/ 738300 w 1453314"/>
                <a:gd name="connsiteY779" fmla="*/ 447912 h 967051"/>
                <a:gd name="connsiteX780" fmla="*/ 699947 w 1453314"/>
                <a:gd name="connsiteY780" fmla="*/ 421886 h 967051"/>
                <a:gd name="connsiteX781" fmla="*/ 694468 w 1453314"/>
                <a:gd name="connsiteY781" fmla="*/ 462979 h 967051"/>
                <a:gd name="connsiteX782" fmla="*/ 715014 w 1453314"/>
                <a:gd name="connsiteY782" fmla="*/ 564341 h 967051"/>
                <a:gd name="connsiteX783" fmla="*/ 723233 w 1453314"/>
                <a:gd name="connsiteY783" fmla="*/ 571190 h 967051"/>
                <a:gd name="connsiteX784" fmla="*/ 715014 w 1453314"/>
                <a:gd name="connsiteY784" fmla="*/ 575299 h 967051"/>
                <a:gd name="connsiteX785" fmla="*/ 715014 w 1453314"/>
                <a:gd name="connsiteY785" fmla="*/ 615022 h 967051"/>
                <a:gd name="connsiteX786" fmla="*/ 710905 w 1453314"/>
                <a:gd name="connsiteY786" fmla="*/ 643787 h 967051"/>
                <a:gd name="connsiteX787" fmla="*/ 719123 w 1453314"/>
                <a:gd name="connsiteY787" fmla="*/ 643787 h 967051"/>
                <a:gd name="connsiteX788" fmla="*/ 731451 w 1453314"/>
                <a:gd name="connsiteY788" fmla="*/ 658855 h 967051"/>
                <a:gd name="connsiteX789" fmla="*/ 728712 w 1453314"/>
                <a:gd name="connsiteY789" fmla="*/ 662964 h 967051"/>
                <a:gd name="connsiteX790" fmla="*/ 734191 w 1453314"/>
                <a:gd name="connsiteY790" fmla="*/ 665704 h 967051"/>
                <a:gd name="connsiteX791" fmla="*/ 712275 w 1453314"/>
                <a:gd name="connsiteY791" fmla="*/ 672552 h 967051"/>
                <a:gd name="connsiteX792" fmla="*/ 701317 w 1453314"/>
                <a:gd name="connsiteY792" fmla="*/ 667073 h 967051"/>
                <a:gd name="connsiteX793" fmla="*/ 699947 w 1453314"/>
                <a:gd name="connsiteY793" fmla="*/ 669812 h 967051"/>
                <a:gd name="connsiteX794" fmla="*/ 704056 w 1453314"/>
                <a:gd name="connsiteY794" fmla="*/ 678031 h 967051"/>
                <a:gd name="connsiteX795" fmla="*/ 695838 w 1453314"/>
                <a:gd name="connsiteY795" fmla="*/ 687620 h 967051"/>
                <a:gd name="connsiteX796" fmla="*/ 698577 w 1453314"/>
                <a:gd name="connsiteY796" fmla="*/ 690359 h 967051"/>
                <a:gd name="connsiteX797" fmla="*/ 691728 w 1453314"/>
                <a:gd name="connsiteY797" fmla="*/ 764326 h 967051"/>
                <a:gd name="connsiteX798" fmla="*/ 660224 w 1453314"/>
                <a:gd name="connsiteY798" fmla="*/ 861579 h 967051"/>
                <a:gd name="connsiteX799" fmla="*/ 661594 w 1453314"/>
                <a:gd name="connsiteY799" fmla="*/ 887604 h 967051"/>
                <a:gd name="connsiteX800" fmla="*/ 675291 w 1453314"/>
                <a:gd name="connsiteY800" fmla="*/ 908151 h 967051"/>
                <a:gd name="connsiteX801" fmla="*/ 650635 w 1453314"/>
                <a:gd name="connsiteY801" fmla="*/ 920479 h 967051"/>
                <a:gd name="connsiteX802" fmla="*/ 627350 w 1453314"/>
                <a:gd name="connsiteY802" fmla="*/ 904041 h 967051"/>
                <a:gd name="connsiteX803" fmla="*/ 628719 w 1453314"/>
                <a:gd name="connsiteY803" fmla="*/ 891714 h 967051"/>
                <a:gd name="connsiteX804" fmla="*/ 623240 w 1453314"/>
                <a:gd name="connsiteY804" fmla="*/ 882125 h 967051"/>
                <a:gd name="connsiteX805" fmla="*/ 623240 w 1453314"/>
                <a:gd name="connsiteY805" fmla="*/ 873907 h 967051"/>
                <a:gd name="connsiteX806" fmla="*/ 634199 w 1453314"/>
                <a:gd name="connsiteY806" fmla="*/ 849251 h 967051"/>
                <a:gd name="connsiteX807" fmla="*/ 642417 w 1453314"/>
                <a:gd name="connsiteY807" fmla="*/ 825965 h 967051"/>
                <a:gd name="connsiteX808" fmla="*/ 642417 w 1453314"/>
                <a:gd name="connsiteY808" fmla="*/ 816377 h 967051"/>
                <a:gd name="connsiteX809" fmla="*/ 647896 w 1453314"/>
                <a:gd name="connsiteY809" fmla="*/ 765696 h 967051"/>
                <a:gd name="connsiteX810" fmla="*/ 647896 w 1453314"/>
                <a:gd name="connsiteY810" fmla="*/ 756107 h 967051"/>
                <a:gd name="connsiteX811" fmla="*/ 632829 w 1453314"/>
                <a:gd name="connsiteY811" fmla="*/ 746519 h 967051"/>
                <a:gd name="connsiteX812" fmla="*/ 636938 w 1453314"/>
                <a:gd name="connsiteY812" fmla="*/ 721864 h 967051"/>
                <a:gd name="connsiteX813" fmla="*/ 634199 w 1453314"/>
                <a:gd name="connsiteY813" fmla="*/ 720494 h 967051"/>
                <a:gd name="connsiteX814" fmla="*/ 624610 w 1453314"/>
                <a:gd name="connsiteY814" fmla="*/ 723233 h 967051"/>
                <a:gd name="connsiteX815" fmla="*/ 590366 w 1453314"/>
                <a:gd name="connsiteY815" fmla="*/ 688989 h 967051"/>
                <a:gd name="connsiteX816" fmla="*/ 593106 w 1453314"/>
                <a:gd name="connsiteY816" fmla="*/ 686250 h 967051"/>
                <a:gd name="connsiteX817" fmla="*/ 578038 w 1453314"/>
                <a:gd name="connsiteY817" fmla="*/ 678031 h 967051"/>
                <a:gd name="connsiteX818" fmla="*/ 556122 w 1453314"/>
                <a:gd name="connsiteY818" fmla="*/ 657485 h 967051"/>
                <a:gd name="connsiteX819" fmla="*/ 552013 w 1453314"/>
                <a:gd name="connsiteY819" fmla="*/ 660224 h 967051"/>
                <a:gd name="connsiteX820" fmla="*/ 549273 w 1453314"/>
                <a:gd name="connsiteY820" fmla="*/ 658855 h 967051"/>
                <a:gd name="connsiteX821" fmla="*/ 552013 w 1453314"/>
                <a:gd name="connsiteY821" fmla="*/ 656115 h 967051"/>
                <a:gd name="connsiteX822" fmla="*/ 557492 w 1453314"/>
                <a:gd name="connsiteY822" fmla="*/ 657485 h 967051"/>
                <a:gd name="connsiteX823" fmla="*/ 557492 w 1453314"/>
                <a:gd name="connsiteY823" fmla="*/ 647897 h 967051"/>
                <a:gd name="connsiteX824" fmla="*/ 539685 w 1453314"/>
                <a:gd name="connsiteY824" fmla="*/ 604064 h 967051"/>
                <a:gd name="connsiteX825" fmla="*/ 543794 w 1453314"/>
                <a:gd name="connsiteY825" fmla="*/ 590367 h 967051"/>
                <a:gd name="connsiteX826" fmla="*/ 542425 w 1453314"/>
                <a:gd name="connsiteY826" fmla="*/ 587627 h 967051"/>
                <a:gd name="connsiteX827" fmla="*/ 538315 w 1453314"/>
                <a:gd name="connsiteY827" fmla="*/ 576669 h 967051"/>
                <a:gd name="connsiteX828" fmla="*/ 538315 w 1453314"/>
                <a:gd name="connsiteY828" fmla="*/ 573929 h 967051"/>
                <a:gd name="connsiteX829" fmla="*/ 543794 w 1453314"/>
                <a:gd name="connsiteY829" fmla="*/ 571190 h 967051"/>
                <a:gd name="connsiteX830" fmla="*/ 543794 w 1453314"/>
                <a:gd name="connsiteY830" fmla="*/ 565711 h 967051"/>
                <a:gd name="connsiteX831" fmla="*/ 546534 w 1453314"/>
                <a:gd name="connsiteY831" fmla="*/ 549274 h 967051"/>
                <a:gd name="connsiteX832" fmla="*/ 547904 w 1453314"/>
                <a:gd name="connsiteY832" fmla="*/ 536946 h 967051"/>
                <a:gd name="connsiteX833" fmla="*/ 549273 w 1453314"/>
                <a:gd name="connsiteY833" fmla="*/ 525988 h 967051"/>
                <a:gd name="connsiteX834" fmla="*/ 549273 w 1453314"/>
                <a:gd name="connsiteY834" fmla="*/ 497223 h 967051"/>
                <a:gd name="connsiteX835" fmla="*/ 550643 w 1453314"/>
                <a:gd name="connsiteY835" fmla="*/ 489004 h 967051"/>
                <a:gd name="connsiteX836" fmla="*/ 564341 w 1453314"/>
                <a:gd name="connsiteY836" fmla="*/ 446542 h 967051"/>
                <a:gd name="connsiteX837" fmla="*/ 553383 w 1453314"/>
                <a:gd name="connsiteY837" fmla="*/ 376684 h 967051"/>
                <a:gd name="connsiteX838" fmla="*/ 553383 w 1453314"/>
                <a:gd name="connsiteY838" fmla="*/ 323264 h 967051"/>
                <a:gd name="connsiteX839" fmla="*/ 524618 w 1453314"/>
                <a:gd name="connsiteY839" fmla="*/ 345180 h 967051"/>
                <a:gd name="connsiteX840" fmla="*/ 501332 w 1453314"/>
                <a:gd name="connsiteY840" fmla="*/ 360247 h 967051"/>
                <a:gd name="connsiteX841" fmla="*/ 490374 w 1453314"/>
                <a:gd name="connsiteY841" fmla="*/ 397230 h 967051"/>
                <a:gd name="connsiteX842" fmla="*/ 482155 w 1453314"/>
                <a:gd name="connsiteY842" fmla="*/ 456130 h 967051"/>
                <a:gd name="connsiteX843" fmla="*/ 509550 w 1453314"/>
                <a:gd name="connsiteY843" fmla="*/ 520509 h 967051"/>
                <a:gd name="connsiteX844" fmla="*/ 509550 w 1453314"/>
                <a:gd name="connsiteY844" fmla="*/ 525988 h 967051"/>
                <a:gd name="connsiteX845" fmla="*/ 491743 w 1453314"/>
                <a:gd name="connsiteY845" fmla="*/ 510921 h 967051"/>
                <a:gd name="connsiteX846" fmla="*/ 487635 w 1453314"/>
                <a:gd name="connsiteY846" fmla="*/ 516400 h 967051"/>
                <a:gd name="connsiteX847" fmla="*/ 487635 w 1453314"/>
                <a:gd name="connsiteY847" fmla="*/ 519139 h 967051"/>
                <a:gd name="connsiteX848" fmla="*/ 489004 w 1453314"/>
                <a:gd name="connsiteY848" fmla="*/ 536946 h 967051"/>
                <a:gd name="connsiteX849" fmla="*/ 487635 w 1453314"/>
                <a:gd name="connsiteY849" fmla="*/ 553383 h 967051"/>
                <a:gd name="connsiteX850" fmla="*/ 484895 w 1453314"/>
                <a:gd name="connsiteY850" fmla="*/ 554753 h 967051"/>
                <a:gd name="connsiteX851" fmla="*/ 479416 w 1453314"/>
                <a:gd name="connsiteY851" fmla="*/ 521879 h 967051"/>
                <a:gd name="connsiteX852" fmla="*/ 465718 w 1453314"/>
                <a:gd name="connsiteY852" fmla="*/ 556123 h 967051"/>
                <a:gd name="connsiteX853" fmla="*/ 465718 w 1453314"/>
                <a:gd name="connsiteY853" fmla="*/ 524618 h 967051"/>
                <a:gd name="connsiteX854" fmla="*/ 450651 w 1453314"/>
                <a:gd name="connsiteY854" fmla="*/ 546534 h 967051"/>
                <a:gd name="connsiteX855" fmla="*/ 450651 w 1453314"/>
                <a:gd name="connsiteY855" fmla="*/ 541055 h 967051"/>
                <a:gd name="connsiteX856" fmla="*/ 460239 w 1453314"/>
                <a:gd name="connsiteY856" fmla="*/ 520509 h 967051"/>
                <a:gd name="connsiteX857" fmla="*/ 460239 w 1453314"/>
                <a:gd name="connsiteY857" fmla="*/ 510921 h 967051"/>
                <a:gd name="connsiteX858" fmla="*/ 456130 w 1453314"/>
                <a:gd name="connsiteY858" fmla="*/ 509551 h 967051"/>
                <a:gd name="connsiteX859" fmla="*/ 436953 w 1453314"/>
                <a:gd name="connsiteY859" fmla="*/ 520509 h 967051"/>
                <a:gd name="connsiteX860" fmla="*/ 460239 w 1453314"/>
                <a:gd name="connsiteY860" fmla="*/ 486265 h 967051"/>
                <a:gd name="connsiteX861" fmla="*/ 460239 w 1453314"/>
                <a:gd name="connsiteY861" fmla="*/ 478046 h 967051"/>
                <a:gd name="connsiteX862" fmla="*/ 452020 w 1453314"/>
                <a:gd name="connsiteY862" fmla="*/ 461609 h 967051"/>
                <a:gd name="connsiteX863" fmla="*/ 453390 w 1453314"/>
                <a:gd name="connsiteY863" fmla="*/ 456130 h 967051"/>
                <a:gd name="connsiteX864" fmla="*/ 460239 w 1453314"/>
                <a:gd name="connsiteY864" fmla="*/ 457500 h 967051"/>
                <a:gd name="connsiteX865" fmla="*/ 460239 w 1453314"/>
                <a:gd name="connsiteY865" fmla="*/ 364356 h 967051"/>
                <a:gd name="connsiteX866" fmla="*/ 467088 w 1453314"/>
                <a:gd name="connsiteY866" fmla="*/ 335591 h 967051"/>
                <a:gd name="connsiteX867" fmla="*/ 479416 w 1453314"/>
                <a:gd name="connsiteY867" fmla="*/ 327373 h 967051"/>
                <a:gd name="connsiteX868" fmla="*/ 535576 w 1453314"/>
                <a:gd name="connsiteY868" fmla="*/ 268473 h 967051"/>
                <a:gd name="connsiteX869" fmla="*/ 550643 w 1453314"/>
                <a:gd name="connsiteY869" fmla="*/ 250666 h 967051"/>
                <a:gd name="connsiteX870" fmla="*/ 571189 w 1453314"/>
                <a:gd name="connsiteY870" fmla="*/ 245187 h 967051"/>
                <a:gd name="connsiteX871" fmla="*/ 616392 w 1453314"/>
                <a:gd name="connsiteY871" fmla="*/ 234229 h 967051"/>
                <a:gd name="connsiteX872" fmla="*/ 625980 w 1453314"/>
                <a:gd name="connsiteY872" fmla="*/ 221901 h 967051"/>
                <a:gd name="connsiteX873" fmla="*/ 619131 w 1453314"/>
                <a:gd name="connsiteY873" fmla="*/ 199985 h 967051"/>
                <a:gd name="connsiteX874" fmla="*/ 621871 w 1453314"/>
                <a:gd name="connsiteY874" fmla="*/ 182178 h 967051"/>
                <a:gd name="connsiteX875" fmla="*/ 657484 w 1453314"/>
                <a:gd name="connsiteY875" fmla="*/ 150674 h 967051"/>
                <a:gd name="connsiteX876" fmla="*/ 1160186 w 1453314"/>
                <a:gd name="connsiteY876" fmla="*/ 0 h 967051"/>
                <a:gd name="connsiteX877" fmla="*/ 1190320 w 1453314"/>
                <a:gd name="connsiteY877" fmla="*/ 8219 h 967051"/>
                <a:gd name="connsiteX878" fmla="*/ 1217716 w 1453314"/>
                <a:gd name="connsiteY878" fmla="*/ 63009 h 967051"/>
                <a:gd name="connsiteX879" fmla="*/ 1197169 w 1453314"/>
                <a:gd name="connsiteY879" fmla="*/ 123278 h 967051"/>
                <a:gd name="connsiteX880" fmla="*/ 1236892 w 1453314"/>
                <a:gd name="connsiteY880" fmla="*/ 146564 h 967051"/>
                <a:gd name="connsiteX881" fmla="*/ 1271136 w 1453314"/>
                <a:gd name="connsiteY881" fmla="*/ 156153 h 967051"/>
                <a:gd name="connsiteX882" fmla="*/ 1277985 w 1453314"/>
                <a:gd name="connsiteY882" fmla="*/ 169850 h 967051"/>
                <a:gd name="connsiteX883" fmla="*/ 1284834 w 1453314"/>
                <a:gd name="connsiteY883" fmla="*/ 206834 h 967051"/>
                <a:gd name="connsiteX884" fmla="*/ 1280724 w 1453314"/>
                <a:gd name="connsiteY884" fmla="*/ 227380 h 967051"/>
                <a:gd name="connsiteX885" fmla="*/ 1297162 w 1453314"/>
                <a:gd name="connsiteY885" fmla="*/ 289019 h 967051"/>
                <a:gd name="connsiteX886" fmla="*/ 1310859 w 1453314"/>
                <a:gd name="connsiteY886" fmla="*/ 364356 h 967051"/>
                <a:gd name="connsiteX887" fmla="*/ 1345103 w 1453314"/>
                <a:gd name="connsiteY887" fmla="*/ 473937 h 967051"/>
                <a:gd name="connsiteX888" fmla="*/ 1349212 w 1453314"/>
                <a:gd name="connsiteY888" fmla="*/ 491744 h 967051"/>
                <a:gd name="connsiteX889" fmla="*/ 1356061 w 1453314"/>
                <a:gd name="connsiteY889" fmla="*/ 491744 h 967051"/>
                <a:gd name="connsiteX890" fmla="*/ 1350582 w 1453314"/>
                <a:gd name="connsiteY890" fmla="*/ 497223 h 967051"/>
                <a:gd name="connsiteX891" fmla="*/ 1353322 w 1453314"/>
                <a:gd name="connsiteY891" fmla="*/ 513660 h 967051"/>
                <a:gd name="connsiteX892" fmla="*/ 1342364 w 1453314"/>
                <a:gd name="connsiteY892" fmla="*/ 525988 h 967051"/>
                <a:gd name="connsiteX893" fmla="*/ 1325927 w 1453314"/>
                <a:gd name="connsiteY893" fmla="*/ 489004 h 967051"/>
                <a:gd name="connsiteX894" fmla="*/ 1324557 w 1453314"/>
                <a:gd name="connsiteY894" fmla="*/ 505441 h 967051"/>
                <a:gd name="connsiteX895" fmla="*/ 1321817 w 1453314"/>
                <a:gd name="connsiteY895" fmla="*/ 508181 h 967051"/>
                <a:gd name="connsiteX896" fmla="*/ 1319078 w 1453314"/>
                <a:gd name="connsiteY896" fmla="*/ 505441 h 967051"/>
                <a:gd name="connsiteX897" fmla="*/ 1319078 w 1453314"/>
                <a:gd name="connsiteY897" fmla="*/ 457500 h 967051"/>
                <a:gd name="connsiteX898" fmla="*/ 1258808 w 1453314"/>
                <a:gd name="connsiteY898" fmla="*/ 341070 h 967051"/>
                <a:gd name="connsiteX899" fmla="*/ 1242371 w 1453314"/>
                <a:gd name="connsiteY899" fmla="*/ 282171 h 967051"/>
                <a:gd name="connsiteX900" fmla="*/ 1239632 w 1453314"/>
                <a:gd name="connsiteY900" fmla="*/ 279431 h 967051"/>
                <a:gd name="connsiteX901" fmla="*/ 1232783 w 1453314"/>
                <a:gd name="connsiteY901" fmla="*/ 301347 h 967051"/>
                <a:gd name="connsiteX902" fmla="*/ 1224565 w 1453314"/>
                <a:gd name="connsiteY902" fmla="*/ 315045 h 967051"/>
                <a:gd name="connsiteX903" fmla="*/ 1221825 w 1453314"/>
                <a:gd name="connsiteY903" fmla="*/ 327373 h 967051"/>
                <a:gd name="connsiteX904" fmla="*/ 1220455 w 1453314"/>
                <a:gd name="connsiteY904" fmla="*/ 378054 h 967051"/>
                <a:gd name="connsiteX905" fmla="*/ 1224565 w 1453314"/>
                <a:gd name="connsiteY905" fmla="*/ 425995 h 967051"/>
                <a:gd name="connsiteX906" fmla="*/ 1231413 w 1453314"/>
                <a:gd name="connsiteY906" fmla="*/ 438323 h 967051"/>
                <a:gd name="connsiteX907" fmla="*/ 1245111 w 1453314"/>
                <a:gd name="connsiteY907" fmla="*/ 482156 h 967051"/>
                <a:gd name="connsiteX908" fmla="*/ 1254699 w 1453314"/>
                <a:gd name="connsiteY908" fmla="*/ 484895 h 967051"/>
                <a:gd name="connsiteX909" fmla="*/ 1247850 w 1453314"/>
                <a:gd name="connsiteY909" fmla="*/ 486265 h 967051"/>
                <a:gd name="connsiteX910" fmla="*/ 1246481 w 1453314"/>
                <a:gd name="connsiteY910" fmla="*/ 512290 h 967051"/>
                <a:gd name="connsiteX911" fmla="*/ 1238262 w 1453314"/>
                <a:gd name="connsiteY911" fmla="*/ 591736 h 967051"/>
                <a:gd name="connsiteX912" fmla="*/ 1212237 w 1453314"/>
                <a:gd name="connsiteY912" fmla="*/ 650636 h 967051"/>
                <a:gd name="connsiteX913" fmla="*/ 1219085 w 1453314"/>
                <a:gd name="connsiteY913" fmla="*/ 668443 h 967051"/>
                <a:gd name="connsiteX914" fmla="*/ 1213606 w 1453314"/>
                <a:gd name="connsiteY914" fmla="*/ 678031 h 967051"/>
                <a:gd name="connsiteX915" fmla="*/ 1217716 w 1453314"/>
                <a:gd name="connsiteY915" fmla="*/ 699947 h 967051"/>
                <a:gd name="connsiteX916" fmla="*/ 1225934 w 1453314"/>
                <a:gd name="connsiteY916" fmla="*/ 699947 h 967051"/>
                <a:gd name="connsiteX917" fmla="*/ 1228674 w 1453314"/>
                <a:gd name="connsiteY917" fmla="*/ 712275 h 967051"/>
                <a:gd name="connsiteX918" fmla="*/ 1214976 w 1453314"/>
                <a:gd name="connsiteY918" fmla="*/ 719124 h 967051"/>
                <a:gd name="connsiteX919" fmla="*/ 1221825 w 1453314"/>
                <a:gd name="connsiteY919" fmla="*/ 757477 h 967051"/>
                <a:gd name="connsiteX920" fmla="*/ 1217716 w 1453314"/>
                <a:gd name="connsiteY920" fmla="*/ 760217 h 967051"/>
                <a:gd name="connsiteX921" fmla="*/ 1217716 w 1453314"/>
                <a:gd name="connsiteY921" fmla="*/ 809528 h 967051"/>
                <a:gd name="connsiteX922" fmla="*/ 1210867 w 1453314"/>
                <a:gd name="connsiteY922" fmla="*/ 828705 h 967051"/>
                <a:gd name="connsiteX923" fmla="*/ 1221825 w 1453314"/>
                <a:gd name="connsiteY923" fmla="*/ 839663 h 967051"/>
                <a:gd name="connsiteX924" fmla="*/ 1213606 w 1453314"/>
                <a:gd name="connsiteY924" fmla="*/ 850621 h 967051"/>
                <a:gd name="connsiteX925" fmla="*/ 1204018 w 1453314"/>
                <a:gd name="connsiteY925" fmla="*/ 850621 h 967051"/>
                <a:gd name="connsiteX926" fmla="*/ 1193060 w 1453314"/>
                <a:gd name="connsiteY926" fmla="*/ 893083 h 967051"/>
                <a:gd name="connsiteX927" fmla="*/ 1193060 w 1453314"/>
                <a:gd name="connsiteY927" fmla="*/ 921848 h 967051"/>
                <a:gd name="connsiteX928" fmla="*/ 1187581 w 1453314"/>
                <a:gd name="connsiteY928" fmla="*/ 957462 h 967051"/>
                <a:gd name="connsiteX929" fmla="*/ 1179362 w 1453314"/>
                <a:gd name="connsiteY929" fmla="*/ 962941 h 967051"/>
                <a:gd name="connsiteX930" fmla="*/ 1177993 w 1453314"/>
                <a:gd name="connsiteY930" fmla="*/ 960202 h 967051"/>
                <a:gd name="connsiteX931" fmla="*/ 1171691 w 1453314"/>
                <a:gd name="connsiteY931" fmla="*/ 961462 h 967051"/>
                <a:gd name="connsiteX932" fmla="*/ 1168404 w 1453314"/>
                <a:gd name="connsiteY932" fmla="*/ 958832 h 967051"/>
                <a:gd name="connsiteX933" fmla="*/ 1161555 w 1453314"/>
                <a:gd name="connsiteY933" fmla="*/ 964311 h 967051"/>
                <a:gd name="connsiteX934" fmla="*/ 1164295 w 1453314"/>
                <a:gd name="connsiteY934" fmla="*/ 967051 h 967051"/>
                <a:gd name="connsiteX935" fmla="*/ 1153337 w 1453314"/>
                <a:gd name="connsiteY935" fmla="*/ 961571 h 967051"/>
                <a:gd name="connsiteX936" fmla="*/ 1147858 w 1453314"/>
                <a:gd name="connsiteY936" fmla="*/ 965681 h 967051"/>
                <a:gd name="connsiteX937" fmla="*/ 1142379 w 1453314"/>
                <a:gd name="connsiteY937" fmla="*/ 961571 h 967051"/>
                <a:gd name="connsiteX938" fmla="*/ 1142379 w 1453314"/>
                <a:gd name="connsiteY938" fmla="*/ 964311 h 967051"/>
                <a:gd name="connsiteX939" fmla="*/ 1139639 w 1453314"/>
                <a:gd name="connsiteY939" fmla="*/ 962941 h 967051"/>
                <a:gd name="connsiteX940" fmla="*/ 1139639 w 1453314"/>
                <a:gd name="connsiteY940" fmla="*/ 957462 h 967051"/>
                <a:gd name="connsiteX941" fmla="*/ 1135530 w 1453314"/>
                <a:gd name="connsiteY941" fmla="*/ 962941 h 967051"/>
                <a:gd name="connsiteX942" fmla="*/ 1131421 w 1453314"/>
                <a:gd name="connsiteY942" fmla="*/ 962941 h 967051"/>
                <a:gd name="connsiteX943" fmla="*/ 1134160 w 1453314"/>
                <a:gd name="connsiteY943" fmla="*/ 958832 h 967051"/>
                <a:gd name="connsiteX944" fmla="*/ 1131421 w 1453314"/>
                <a:gd name="connsiteY944" fmla="*/ 957462 h 967051"/>
                <a:gd name="connsiteX945" fmla="*/ 1145118 w 1453314"/>
                <a:gd name="connsiteY945" fmla="*/ 939655 h 967051"/>
                <a:gd name="connsiteX946" fmla="*/ 1157446 w 1453314"/>
                <a:gd name="connsiteY946" fmla="*/ 904041 h 967051"/>
                <a:gd name="connsiteX947" fmla="*/ 1157446 w 1453314"/>
                <a:gd name="connsiteY947" fmla="*/ 832814 h 967051"/>
                <a:gd name="connsiteX948" fmla="*/ 1151967 w 1453314"/>
                <a:gd name="connsiteY948" fmla="*/ 815007 h 967051"/>
                <a:gd name="connsiteX949" fmla="*/ 1151967 w 1453314"/>
                <a:gd name="connsiteY949" fmla="*/ 786242 h 967051"/>
                <a:gd name="connsiteX950" fmla="*/ 1154707 w 1453314"/>
                <a:gd name="connsiteY950" fmla="*/ 749259 h 967051"/>
                <a:gd name="connsiteX951" fmla="*/ 1132791 w 1453314"/>
                <a:gd name="connsiteY951" fmla="*/ 756107 h 967051"/>
                <a:gd name="connsiteX952" fmla="*/ 1120463 w 1453314"/>
                <a:gd name="connsiteY952" fmla="*/ 753368 h 967051"/>
                <a:gd name="connsiteX953" fmla="*/ 1110874 w 1453314"/>
                <a:gd name="connsiteY953" fmla="*/ 757477 h 967051"/>
                <a:gd name="connsiteX954" fmla="*/ 1095807 w 1453314"/>
                <a:gd name="connsiteY954" fmla="*/ 754738 h 967051"/>
                <a:gd name="connsiteX955" fmla="*/ 1094437 w 1453314"/>
                <a:gd name="connsiteY955" fmla="*/ 756107 h 967051"/>
                <a:gd name="connsiteX956" fmla="*/ 1094437 w 1453314"/>
                <a:gd name="connsiteY956" fmla="*/ 750628 h 967051"/>
                <a:gd name="connsiteX957" fmla="*/ 1102656 w 1453314"/>
                <a:gd name="connsiteY957" fmla="*/ 743780 h 967051"/>
                <a:gd name="connsiteX958" fmla="*/ 1097177 w 1453314"/>
                <a:gd name="connsiteY958" fmla="*/ 738300 h 967051"/>
                <a:gd name="connsiteX959" fmla="*/ 1082109 w 1453314"/>
                <a:gd name="connsiteY959" fmla="*/ 749259 h 967051"/>
                <a:gd name="connsiteX960" fmla="*/ 1084849 w 1453314"/>
                <a:gd name="connsiteY960" fmla="*/ 754738 h 967051"/>
                <a:gd name="connsiteX961" fmla="*/ 1079370 w 1453314"/>
                <a:gd name="connsiteY961" fmla="*/ 756107 h 967051"/>
                <a:gd name="connsiteX962" fmla="*/ 1076631 w 1453314"/>
                <a:gd name="connsiteY962" fmla="*/ 750628 h 967051"/>
                <a:gd name="connsiteX963" fmla="*/ 1024580 w 1453314"/>
                <a:gd name="connsiteY963" fmla="*/ 725973 h 967051"/>
                <a:gd name="connsiteX964" fmla="*/ 1030059 w 1453314"/>
                <a:gd name="connsiteY964" fmla="*/ 723233 h 967051"/>
                <a:gd name="connsiteX965" fmla="*/ 1027319 w 1453314"/>
                <a:gd name="connsiteY965" fmla="*/ 717754 h 967051"/>
                <a:gd name="connsiteX966" fmla="*/ 1039647 w 1453314"/>
                <a:gd name="connsiteY966" fmla="*/ 699947 h 967051"/>
                <a:gd name="connsiteX967" fmla="*/ 1027319 w 1453314"/>
                <a:gd name="connsiteY967" fmla="*/ 623241 h 967051"/>
                <a:gd name="connsiteX968" fmla="*/ 1027319 w 1453314"/>
                <a:gd name="connsiteY968" fmla="*/ 594476 h 967051"/>
                <a:gd name="connsiteX969" fmla="*/ 1030059 w 1453314"/>
                <a:gd name="connsiteY969" fmla="*/ 573929 h 967051"/>
                <a:gd name="connsiteX970" fmla="*/ 1028689 w 1453314"/>
                <a:gd name="connsiteY970" fmla="*/ 565711 h 967051"/>
                <a:gd name="connsiteX971" fmla="*/ 1027319 w 1453314"/>
                <a:gd name="connsiteY971" fmla="*/ 564341 h 967051"/>
                <a:gd name="connsiteX972" fmla="*/ 1030059 w 1453314"/>
                <a:gd name="connsiteY972" fmla="*/ 560232 h 967051"/>
                <a:gd name="connsiteX973" fmla="*/ 1028689 w 1453314"/>
                <a:gd name="connsiteY973" fmla="*/ 423256 h 967051"/>
                <a:gd name="connsiteX974" fmla="*/ 1030059 w 1453314"/>
                <a:gd name="connsiteY974" fmla="*/ 415037 h 967051"/>
                <a:gd name="connsiteX975" fmla="*/ 1039647 w 1453314"/>
                <a:gd name="connsiteY975" fmla="*/ 390382 h 967051"/>
                <a:gd name="connsiteX976" fmla="*/ 1027319 w 1453314"/>
                <a:gd name="connsiteY976" fmla="*/ 380793 h 967051"/>
                <a:gd name="connsiteX977" fmla="*/ 961571 w 1453314"/>
                <a:gd name="connsiteY977" fmla="*/ 331482 h 967051"/>
                <a:gd name="connsiteX978" fmla="*/ 976638 w 1453314"/>
                <a:gd name="connsiteY978" fmla="*/ 282171 h 967051"/>
                <a:gd name="connsiteX979" fmla="*/ 995815 w 1453314"/>
                <a:gd name="connsiteY979" fmla="*/ 231489 h 967051"/>
                <a:gd name="connsiteX980" fmla="*/ 1012252 w 1453314"/>
                <a:gd name="connsiteY980" fmla="*/ 193136 h 967051"/>
                <a:gd name="connsiteX981" fmla="*/ 1039647 w 1453314"/>
                <a:gd name="connsiteY981" fmla="*/ 152043 h 967051"/>
                <a:gd name="connsiteX982" fmla="*/ 1068412 w 1453314"/>
                <a:gd name="connsiteY982" fmla="*/ 139716 h 967051"/>
                <a:gd name="connsiteX983" fmla="*/ 1078000 w 1453314"/>
                <a:gd name="connsiteY983" fmla="*/ 131497 h 967051"/>
                <a:gd name="connsiteX984" fmla="*/ 1119093 w 1453314"/>
                <a:gd name="connsiteY984" fmla="*/ 116430 h 967051"/>
                <a:gd name="connsiteX985" fmla="*/ 1110874 w 1453314"/>
                <a:gd name="connsiteY985" fmla="*/ 76707 h 967051"/>
                <a:gd name="connsiteX986" fmla="*/ 1113614 w 1453314"/>
                <a:gd name="connsiteY986" fmla="*/ 54790 h 967051"/>
                <a:gd name="connsiteX987" fmla="*/ 1160186 w 1453314"/>
                <a:gd name="connsiteY987" fmla="*/ 0 h 96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</a:cxnLst>
              <a:rect l="l" t="t" r="r" b="b"/>
              <a:pathLst>
                <a:path w="1453314" h="967051">
                  <a:moveTo>
                    <a:pt x="1171691" y="961462"/>
                  </a:moveTo>
                  <a:lnTo>
                    <a:pt x="1175253" y="964311"/>
                  </a:lnTo>
                  <a:cubicBezTo>
                    <a:pt x="1173883" y="964311"/>
                    <a:pt x="1171144" y="962941"/>
                    <a:pt x="1171144" y="961571"/>
                  </a:cubicBezTo>
                  <a:close/>
                  <a:moveTo>
                    <a:pt x="1150769" y="958661"/>
                  </a:moveTo>
                  <a:cubicBezTo>
                    <a:pt x="1149913" y="958147"/>
                    <a:pt x="1149228" y="958147"/>
                    <a:pt x="1149228" y="960202"/>
                  </a:cubicBezTo>
                  <a:cubicBezTo>
                    <a:pt x="1149228" y="962941"/>
                    <a:pt x="1151967" y="961571"/>
                    <a:pt x="1153337" y="960202"/>
                  </a:cubicBezTo>
                  <a:cubicBezTo>
                    <a:pt x="1152652" y="960202"/>
                    <a:pt x="1151625" y="959174"/>
                    <a:pt x="1150769" y="958661"/>
                  </a:cubicBezTo>
                  <a:close/>
                  <a:moveTo>
                    <a:pt x="1328666" y="924588"/>
                  </a:moveTo>
                  <a:lnTo>
                    <a:pt x="1332775" y="924588"/>
                  </a:lnTo>
                  <a:cubicBezTo>
                    <a:pt x="1332775" y="925958"/>
                    <a:pt x="1334145" y="928697"/>
                    <a:pt x="1334145" y="930067"/>
                  </a:cubicBezTo>
                  <a:cubicBezTo>
                    <a:pt x="1332775" y="930067"/>
                    <a:pt x="1330036" y="931437"/>
                    <a:pt x="1327296" y="930067"/>
                  </a:cubicBezTo>
                  <a:close/>
                  <a:moveTo>
                    <a:pt x="1338254" y="872537"/>
                  </a:moveTo>
                  <a:cubicBezTo>
                    <a:pt x="1339624" y="875276"/>
                    <a:pt x="1342364" y="876646"/>
                    <a:pt x="1343734" y="876646"/>
                  </a:cubicBezTo>
                  <a:cubicBezTo>
                    <a:pt x="1342364" y="876646"/>
                    <a:pt x="1339624" y="876646"/>
                    <a:pt x="1336885" y="878016"/>
                  </a:cubicBezTo>
                  <a:cubicBezTo>
                    <a:pt x="1336885" y="876646"/>
                    <a:pt x="1338254" y="873907"/>
                    <a:pt x="1338254" y="872537"/>
                  </a:cubicBezTo>
                  <a:close/>
                  <a:moveTo>
                    <a:pt x="1388935" y="857470"/>
                  </a:moveTo>
                  <a:lnTo>
                    <a:pt x="1391675" y="860209"/>
                  </a:lnTo>
                  <a:lnTo>
                    <a:pt x="1384826" y="860209"/>
                  </a:lnTo>
                  <a:cubicBezTo>
                    <a:pt x="1386196" y="858840"/>
                    <a:pt x="1387566" y="857470"/>
                    <a:pt x="1388935" y="857470"/>
                  </a:cubicBezTo>
                  <a:close/>
                  <a:moveTo>
                    <a:pt x="1349212" y="850621"/>
                  </a:moveTo>
                  <a:cubicBezTo>
                    <a:pt x="1349212" y="847881"/>
                    <a:pt x="1353322" y="849251"/>
                    <a:pt x="1354692" y="850621"/>
                  </a:cubicBezTo>
                  <a:cubicBezTo>
                    <a:pt x="1354692" y="850621"/>
                    <a:pt x="1354692" y="851991"/>
                    <a:pt x="1353322" y="853360"/>
                  </a:cubicBezTo>
                  <a:cubicBezTo>
                    <a:pt x="1351952" y="853360"/>
                    <a:pt x="1349212" y="854730"/>
                    <a:pt x="1349212" y="850621"/>
                  </a:cubicBezTo>
                  <a:close/>
                  <a:moveTo>
                    <a:pt x="1302641" y="849251"/>
                  </a:moveTo>
                  <a:lnTo>
                    <a:pt x="1306750" y="849251"/>
                  </a:lnTo>
                  <a:cubicBezTo>
                    <a:pt x="1308120" y="850621"/>
                    <a:pt x="1309489" y="851991"/>
                    <a:pt x="1309489" y="854730"/>
                  </a:cubicBezTo>
                  <a:cubicBezTo>
                    <a:pt x="1308120" y="854730"/>
                    <a:pt x="1308120" y="856100"/>
                    <a:pt x="1305380" y="856100"/>
                  </a:cubicBezTo>
                  <a:cubicBezTo>
                    <a:pt x="1301271" y="856100"/>
                    <a:pt x="1301271" y="854730"/>
                    <a:pt x="1299901" y="853360"/>
                  </a:cubicBezTo>
                  <a:cubicBezTo>
                    <a:pt x="1299901" y="851991"/>
                    <a:pt x="1301271" y="850621"/>
                    <a:pt x="1302641" y="849251"/>
                  </a:cubicBezTo>
                  <a:close/>
                  <a:moveTo>
                    <a:pt x="1388935" y="845142"/>
                  </a:moveTo>
                  <a:cubicBezTo>
                    <a:pt x="1388935" y="849251"/>
                    <a:pt x="1393045" y="846512"/>
                    <a:pt x="1393045" y="847881"/>
                  </a:cubicBezTo>
                  <a:cubicBezTo>
                    <a:pt x="1391675" y="847881"/>
                    <a:pt x="1388935" y="849251"/>
                    <a:pt x="1388935" y="845142"/>
                  </a:cubicBezTo>
                  <a:close/>
                  <a:moveTo>
                    <a:pt x="1396641" y="838635"/>
                  </a:moveTo>
                  <a:cubicBezTo>
                    <a:pt x="1397839" y="838978"/>
                    <a:pt x="1399209" y="839663"/>
                    <a:pt x="1399894" y="839663"/>
                  </a:cubicBezTo>
                  <a:cubicBezTo>
                    <a:pt x="1399894" y="839663"/>
                    <a:pt x="1399894" y="841033"/>
                    <a:pt x="1398524" y="842403"/>
                  </a:cubicBezTo>
                  <a:cubicBezTo>
                    <a:pt x="1397154" y="842403"/>
                    <a:pt x="1394415" y="843772"/>
                    <a:pt x="1394415" y="839663"/>
                  </a:cubicBezTo>
                  <a:cubicBezTo>
                    <a:pt x="1394415" y="838293"/>
                    <a:pt x="1395442" y="838293"/>
                    <a:pt x="1396641" y="838635"/>
                  </a:cubicBezTo>
                  <a:close/>
                  <a:moveTo>
                    <a:pt x="478046" y="831444"/>
                  </a:moveTo>
                  <a:lnTo>
                    <a:pt x="483525" y="832814"/>
                  </a:lnTo>
                  <a:cubicBezTo>
                    <a:pt x="483525" y="834184"/>
                    <a:pt x="482155" y="835553"/>
                    <a:pt x="480785" y="836923"/>
                  </a:cubicBezTo>
                  <a:cubicBezTo>
                    <a:pt x="479416" y="835553"/>
                    <a:pt x="478046" y="835553"/>
                    <a:pt x="476676" y="834184"/>
                  </a:cubicBezTo>
                  <a:cubicBezTo>
                    <a:pt x="476676" y="834184"/>
                    <a:pt x="478046" y="832814"/>
                    <a:pt x="478046" y="831444"/>
                  </a:cubicBezTo>
                  <a:close/>
                  <a:moveTo>
                    <a:pt x="1016361" y="820486"/>
                  </a:moveTo>
                  <a:cubicBezTo>
                    <a:pt x="1016361" y="820486"/>
                    <a:pt x="1016361" y="821856"/>
                    <a:pt x="1017731" y="823226"/>
                  </a:cubicBezTo>
                  <a:cubicBezTo>
                    <a:pt x="1016361" y="823226"/>
                    <a:pt x="1014991" y="823226"/>
                    <a:pt x="1013621" y="821856"/>
                  </a:cubicBezTo>
                  <a:cubicBezTo>
                    <a:pt x="1013621" y="821856"/>
                    <a:pt x="1016361" y="821856"/>
                    <a:pt x="1016361" y="820486"/>
                  </a:cubicBezTo>
                  <a:close/>
                  <a:moveTo>
                    <a:pt x="1054714" y="809528"/>
                  </a:moveTo>
                  <a:lnTo>
                    <a:pt x="1060193" y="809528"/>
                  </a:lnTo>
                  <a:cubicBezTo>
                    <a:pt x="1061563" y="810898"/>
                    <a:pt x="1062933" y="812268"/>
                    <a:pt x="1062933" y="815007"/>
                  </a:cubicBezTo>
                  <a:cubicBezTo>
                    <a:pt x="1061563" y="815007"/>
                    <a:pt x="1058824" y="815007"/>
                    <a:pt x="1056084" y="816377"/>
                  </a:cubicBezTo>
                  <a:cubicBezTo>
                    <a:pt x="1054714" y="815007"/>
                    <a:pt x="1053344" y="815007"/>
                    <a:pt x="1053344" y="812268"/>
                  </a:cubicBezTo>
                  <a:cubicBezTo>
                    <a:pt x="1053344" y="808158"/>
                    <a:pt x="1054714" y="810898"/>
                    <a:pt x="1054714" y="809528"/>
                  </a:cubicBezTo>
                  <a:close/>
                  <a:moveTo>
                    <a:pt x="1273876" y="802680"/>
                  </a:moveTo>
                  <a:cubicBezTo>
                    <a:pt x="1275246" y="804049"/>
                    <a:pt x="1276615" y="804049"/>
                    <a:pt x="1276615" y="805419"/>
                  </a:cubicBezTo>
                  <a:lnTo>
                    <a:pt x="1272506" y="805419"/>
                  </a:lnTo>
                  <a:cubicBezTo>
                    <a:pt x="1272506" y="805419"/>
                    <a:pt x="1272506" y="804049"/>
                    <a:pt x="1273876" y="802680"/>
                  </a:cubicBezTo>
                  <a:close/>
                  <a:moveTo>
                    <a:pt x="1431056" y="792920"/>
                  </a:moveTo>
                  <a:cubicBezTo>
                    <a:pt x="1431741" y="792749"/>
                    <a:pt x="1432768" y="793091"/>
                    <a:pt x="1434138" y="793091"/>
                  </a:cubicBezTo>
                  <a:cubicBezTo>
                    <a:pt x="1434138" y="794461"/>
                    <a:pt x="1435507" y="795830"/>
                    <a:pt x="1435507" y="799940"/>
                  </a:cubicBezTo>
                  <a:lnTo>
                    <a:pt x="1431398" y="799940"/>
                  </a:lnTo>
                  <a:cubicBezTo>
                    <a:pt x="1431398" y="798570"/>
                    <a:pt x="1430028" y="798570"/>
                    <a:pt x="1430028" y="795830"/>
                  </a:cubicBezTo>
                  <a:cubicBezTo>
                    <a:pt x="1430028" y="793776"/>
                    <a:pt x="1430371" y="793091"/>
                    <a:pt x="1431056" y="792920"/>
                  </a:cubicBezTo>
                  <a:close/>
                  <a:moveTo>
                    <a:pt x="468458" y="790352"/>
                  </a:moveTo>
                  <a:lnTo>
                    <a:pt x="473937" y="790352"/>
                  </a:lnTo>
                  <a:cubicBezTo>
                    <a:pt x="473937" y="788982"/>
                    <a:pt x="475307" y="791721"/>
                    <a:pt x="475307" y="794461"/>
                  </a:cubicBezTo>
                  <a:cubicBezTo>
                    <a:pt x="472567" y="791721"/>
                    <a:pt x="469827" y="788982"/>
                    <a:pt x="468458" y="790352"/>
                  </a:cubicBezTo>
                  <a:close/>
                  <a:moveTo>
                    <a:pt x="1138270" y="787612"/>
                  </a:moveTo>
                  <a:cubicBezTo>
                    <a:pt x="1141009" y="787612"/>
                    <a:pt x="1143749" y="806788"/>
                    <a:pt x="1143749" y="813638"/>
                  </a:cubicBezTo>
                  <a:cubicBezTo>
                    <a:pt x="1143749" y="817747"/>
                    <a:pt x="1146488" y="820486"/>
                    <a:pt x="1146488" y="823226"/>
                  </a:cubicBezTo>
                  <a:cubicBezTo>
                    <a:pt x="1146488" y="831444"/>
                    <a:pt x="1139639" y="835553"/>
                    <a:pt x="1134160" y="835553"/>
                  </a:cubicBezTo>
                  <a:cubicBezTo>
                    <a:pt x="1120463" y="835553"/>
                    <a:pt x="1124572" y="817747"/>
                    <a:pt x="1123202" y="815007"/>
                  </a:cubicBezTo>
                  <a:cubicBezTo>
                    <a:pt x="1121832" y="810898"/>
                    <a:pt x="1120463" y="806788"/>
                    <a:pt x="1120463" y="802680"/>
                  </a:cubicBezTo>
                  <a:cubicBezTo>
                    <a:pt x="1120463" y="797200"/>
                    <a:pt x="1132791" y="787612"/>
                    <a:pt x="1138270" y="787612"/>
                  </a:cubicBezTo>
                  <a:close/>
                  <a:moveTo>
                    <a:pt x="432844" y="775284"/>
                  </a:moveTo>
                  <a:cubicBezTo>
                    <a:pt x="432844" y="775284"/>
                    <a:pt x="434214" y="776654"/>
                    <a:pt x="434214" y="778024"/>
                  </a:cubicBezTo>
                  <a:lnTo>
                    <a:pt x="430105" y="778024"/>
                  </a:lnTo>
                  <a:close/>
                  <a:moveTo>
                    <a:pt x="1261548" y="771175"/>
                  </a:moveTo>
                  <a:cubicBezTo>
                    <a:pt x="1262918" y="771175"/>
                    <a:pt x="1262918" y="772545"/>
                    <a:pt x="1262918" y="773915"/>
                  </a:cubicBezTo>
                  <a:lnTo>
                    <a:pt x="1258808" y="773915"/>
                  </a:lnTo>
                  <a:close/>
                  <a:moveTo>
                    <a:pt x="1338254" y="768435"/>
                  </a:moveTo>
                  <a:cubicBezTo>
                    <a:pt x="1338254" y="769805"/>
                    <a:pt x="1335515" y="771175"/>
                    <a:pt x="1335515" y="772545"/>
                  </a:cubicBezTo>
                  <a:lnTo>
                    <a:pt x="1332775" y="769805"/>
                  </a:lnTo>
                  <a:cubicBezTo>
                    <a:pt x="1334145" y="768435"/>
                    <a:pt x="1335515" y="767065"/>
                    <a:pt x="1338254" y="768435"/>
                  </a:cubicBezTo>
                  <a:close/>
                  <a:moveTo>
                    <a:pt x="1138270" y="768435"/>
                  </a:moveTo>
                  <a:cubicBezTo>
                    <a:pt x="1138270" y="771175"/>
                    <a:pt x="1138270" y="775284"/>
                    <a:pt x="1139639" y="776654"/>
                  </a:cubicBezTo>
                  <a:cubicBezTo>
                    <a:pt x="1138270" y="776654"/>
                    <a:pt x="1135530" y="775284"/>
                    <a:pt x="1132791" y="773915"/>
                  </a:cubicBezTo>
                  <a:cubicBezTo>
                    <a:pt x="1132791" y="773915"/>
                    <a:pt x="1132791" y="772545"/>
                    <a:pt x="1131421" y="771175"/>
                  </a:cubicBezTo>
                  <a:cubicBezTo>
                    <a:pt x="1132791" y="769805"/>
                    <a:pt x="1135530" y="768435"/>
                    <a:pt x="1138270" y="768435"/>
                  </a:cubicBezTo>
                  <a:close/>
                  <a:moveTo>
                    <a:pt x="499962" y="768435"/>
                  </a:moveTo>
                  <a:lnTo>
                    <a:pt x="505441" y="769805"/>
                  </a:lnTo>
                  <a:cubicBezTo>
                    <a:pt x="501414" y="772216"/>
                    <a:pt x="502592" y="772736"/>
                    <a:pt x="502579" y="772764"/>
                  </a:cubicBezTo>
                  <a:cubicBezTo>
                    <a:pt x="502579" y="772777"/>
                    <a:pt x="501989" y="772545"/>
                    <a:pt x="498592" y="772545"/>
                  </a:cubicBezTo>
                  <a:close/>
                  <a:moveTo>
                    <a:pt x="462979" y="768435"/>
                  </a:moveTo>
                  <a:cubicBezTo>
                    <a:pt x="462979" y="768435"/>
                    <a:pt x="464348" y="769805"/>
                    <a:pt x="464348" y="771175"/>
                  </a:cubicBezTo>
                  <a:lnTo>
                    <a:pt x="460239" y="771175"/>
                  </a:lnTo>
                  <a:close/>
                  <a:moveTo>
                    <a:pt x="1306750" y="764326"/>
                  </a:moveTo>
                  <a:cubicBezTo>
                    <a:pt x="1308120" y="764326"/>
                    <a:pt x="1309489" y="764326"/>
                    <a:pt x="1310859" y="765696"/>
                  </a:cubicBezTo>
                  <a:cubicBezTo>
                    <a:pt x="1309489" y="768435"/>
                    <a:pt x="1308120" y="769805"/>
                    <a:pt x="1305380" y="769805"/>
                  </a:cubicBezTo>
                  <a:cubicBezTo>
                    <a:pt x="1305380" y="769805"/>
                    <a:pt x="1305380" y="768435"/>
                    <a:pt x="1304011" y="767065"/>
                  </a:cubicBezTo>
                  <a:close/>
                  <a:moveTo>
                    <a:pt x="1099403" y="761587"/>
                  </a:moveTo>
                  <a:cubicBezTo>
                    <a:pt x="1100601" y="761244"/>
                    <a:pt x="1101971" y="761587"/>
                    <a:pt x="1102656" y="761587"/>
                  </a:cubicBezTo>
                  <a:cubicBezTo>
                    <a:pt x="1104026" y="761587"/>
                    <a:pt x="1109505" y="762956"/>
                    <a:pt x="1112244" y="767065"/>
                  </a:cubicBezTo>
                  <a:cubicBezTo>
                    <a:pt x="1109505" y="769805"/>
                    <a:pt x="1106765" y="772545"/>
                    <a:pt x="1104026" y="772545"/>
                  </a:cubicBezTo>
                  <a:cubicBezTo>
                    <a:pt x="1099916" y="772545"/>
                    <a:pt x="1097177" y="769805"/>
                    <a:pt x="1097177" y="765696"/>
                  </a:cubicBezTo>
                  <a:cubicBezTo>
                    <a:pt x="1097177" y="762957"/>
                    <a:pt x="1098204" y="761929"/>
                    <a:pt x="1099403" y="761587"/>
                  </a:cubicBezTo>
                  <a:close/>
                  <a:moveTo>
                    <a:pt x="1228674" y="756107"/>
                  </a:moveTo>
                  <a:cubicBezTo>
                    <a:pt x="1234153" y="756107"/>
                    <a:pt x="1234153" y="757477"/>
                    <a:pt x="1235523" y="757477"/>
                  </a:cubicBezTo>
                  <a:cubicBezTo>
                    <a:pt x="1232783" y="761587"/>
                    <a:pt x="1228674" y="762956"/>
                    <a:pt x="1225934" y="762956"/>
                  </a:cubicBezTo>
                  <a:cubicBezTo>
                    <a:pt x="1227304" y="761587"/>
                    <a:pt x="1227304" y="758847"/>
                    <a:pt x="1228674" y="756107"/>
                  </a:cubicBezTo>
                  <a:close/>
                  <a:moveTo>
                    <a:pt x="1050605" y="756107"/>
                  </a:moveTo>
                  <a:cubicBezTo>
                    <a:pt x="1050605" y="756107"/>
                    <a:pt x="1051975" y="756107"/>
                    <a:pt x="1053344" y="757477"/>
                  </a:cubicBezTo>
                  <a:lnTo>
                    <a:pt x="1050605" y="760217"/>
                  </a:lnTo>
                  <a:cubicBezTo>
                    <a:pt x="1049235" y="758847"/>
                    <a:pt x="1047866" y="758847"/>
                    <a:pt x="1046496" y="758847"/>
                  </a:cubicBezTo>
                  <a:cubicBezTo>
                    <a:pt x="1046496" y="757477"/>
                    <a:pt x="1049235" y="756107"/>
                    <a:pt x="1050605" y="756107"/>
                  </a:cubicBezTo>
                  <a:close/>
                  <a:moveTo>
                    <a:pt x="1028689" y="750628"/>
                  </a:moveTo>
                  <a:cubicBezTo>
                    <a:pt x="1028689" y="751998"/>
                    <a:pt x="1027319" y="753368"/>
                    <a:pt x="1025949" y="754738"/>
                  </a:cubicBezTo>
                  <a:lnTo>
                    <a:pt x="1019101" y="753368"/>
                  </a:lnTo>
                  <a:cubicBezTo>
                    <a:pt x="1019101" y="751998"/>
                    <a:pt x="1023210" y="749259"/>
                    <a:pt x="1028689" y="750628"/>
                  </a:cubicBezTo>
                  <a:close/>
                  <a:moveTo>
                    <a:pt x="583517" y="750628"/>
                  </a:moveTo>
                  <a:cubicBezTo>
                    <a:pt x="593106" y="750628"/>
                    <a:pt x="599954" y="749259"/>
                    <a:pt x="605434" y="767065"/>
                  </a:cubicBezTo>
                  <a:cubicBezTo>
                    <a:pt x="598585" y="767065"/>
                    <a:pt x="601324" y="772545"/>
                    <a:pt x="594476" y="772545"/>
                  </a:cubicBezTo>
                  <a:cubicBezTo>
                    <a:pt x="588996" y="772545"/>
                    <a:pt x="571189" y="767065"/>
                    <a:pt x="571189" y="765696"/>
                  </a:cubicBezTo>
                  <a:cubicBezTo>
                    <a:pt x="569820" y="764326"/>
                    <a:pt x="569820" y="761587"/>
                    <a:pt x="569820" y="758847"/>
                  </a:cubicBezTo>
                  <a:cubicBezTo>
                    <a:pt x="569820" y="747889"/>
                    <a:pt x="579408" y="750628"/>
                    <a:pt x="583517" y="750628"/>
                  </a:cubicBezTo>
                  <a:close/>
                  <a:moveTo>
                    <a:pt x="851990" y="745150"/>
                  </a:moveTo>
                  <a:cubicBezTo>
                    <a:pt x="854730" y="745150"/>
                    <a:pt x="860209" y="751998"/>
                    <a:pt x="864318" y="754738"/>
                  </a:cubicBezTo>
                  <a:cubicBezTo>
                    <a:pt x="861579" y="757477"/>
                    <a:pt x="858839" y="757477"/>
                    <a:pt x="856099" y="757477"/>
                  </a:cubicBezTo>
                  <a:cubicBezTo>
                    <a:pt x="851990" y="757477"/>
                    <a:pt x="845141" y="756107"/>
                    <a:pt x="845141" y="751998"/>
                  </a:cubicBezTo>
                  <a:cubicBezTo>
                    <a:pt x="845141" y="747889"/>
                    <a:pt x="847881" y="745150"/>
                    <a:pt x="851990" y="745150"/>
                  </a:cubicBezTo>
                  <a:close/>
                  <a:moveTo>
                    <a:pt x="150674" y="742410"/>
                  </a:moveTo>
                  <a:cubicBezTo>
                    <a:pt x="153413" y="742410"/>
                    <a:pt x="157522" y="743780"/>
                    <a:pt x="161632" y="743780"/>
                  </a:cubicBezTo>
                  <a:cubicBezTo>
                    <a:pt x="163002" y="745150"/>
                    <a:pt x="164371" y="747889"/>
                    <a:pt x="165741" y="750628"/>
                  </a:cubicBezTo>
                  <a:cubicBezTo>
                    <a:pt x="164371" y="751998"/>
                    <a:pt x="163002" y="754738"/>
                    <a:pt x="160262" y="754738"/>
                  </a:cubicBezTo>
                  <a:cubicBezTo>
                    <a:pt x="156153" y="754738"/>
                    <a:pt x="152044" y="753368"/>
                    <a:pt x="147934" y="751998"/>
                  </a:cubicBezTo>
                  <a:cubicBezTo>
                    <a:pt x="147934" y="750628"/>
                    <a:pt x="146564" y="750628"/>
                    <a:pt x="146564" y="746519"/>
                  </a:cubicBezTo>
                  <a:cubicBezTo>
                    <a:pt x="146564" y="743780"/>
                    <a:pt x="147934" y="742410"/>
                    <a:pt x="150674" y="742410"/>
                  </a:cubicBezTo>
                  <a:close/>
                  <a:moveTo>
                    <a:pt x="1227304" y="736931"/>
                  </a:moveTo>
                  <a:cubicBezTo>
                    <a:pt x="1228674" y="736931"/>
                    <a:pt x="1231413" y="739670"/>
                    <a:pt x="1232783" y="742410"/>
                  </a:cubicBezTo>
                  <a:cubicBezTo>
                    <a:pt x="1232783" y="743780"/>
                    <a:pt x="1231413" y="745150"/>
                    <a:pt x="1231413" y="746519"/>
                  </a:cubicBezTo>
                  <a:cubicBezTo>
                    <a:pt x="1230043" y="746519"/>
                    <a:pt x="1225934" y="745150"/>
                    <a:pt x="1225934" y="741040"/>
                  </a:cubicBezTo>
                  <a:cubicBezTo>
                    <a:pt x="1225934" y="738300"/>
                    <a:pt x="1227304" y="736931"/>
                    <a:pt x="1227304" y="736931"/>
                  </a:cubicBezTo>
                  <a:close/>
                  <a:moveTo>
                    <a:pt x="704056" y="735561"/>
                  </a:moveTo>
                  <a:lnTo>
                    <a:pt x="709535" y="736931"/>
                  </a:lnTo>
                  <a:cubicBezTo>
                    <a:pt x="709535" y="736931"/>
                    <a:pt x="708165" y="739670"/>
                    <a:pt x="706796" y="739670"/>
                  </a:cubicBezTo>
                  <a:lnTo>
                    <a:pt x="702687" y="739670"/>
                  </a:lnTo>
                  <a:close/>
                  <a:moveTo>
                    <a:pt x="1014991" y="732822"/>
                  </a:moveTo>
                  <a:cubicBezTo>
                    <a:pt x="1014991" y="732822"/>
                    <a:pt x="1014991" y="734192"/>
                    <a:pt x="1013621" y="735561"/>
                  </a:cubicBezTo>
                  <a:cubicBezTo>
                    <a:pt x="1013621" y="735561"/>
                    <a:pt x="1012252" y="735561"/>
                    <a:pt x="1010882" y="734192"/>
                  </a:cubicBezTo>
                  <a:cubicBezTo>
                    <a:pt x="1012252" y="734192"/>
                    <a:pt x="1013621" y="732822"/>
                    <a:pt x="1014991" y="732822"/>
                  </a:cubicBezTo>
                  <a:close/>
                  <a:moveTo>
                    <a:pt x="149304" y="730082"/>
                  </a:moveTo>
                  <a:lnTo>
                    <a:pt x="153413" y="730082"/>
                  </a:lnTo>
                  <a:cubicBezTo>
                    <a:pt x="153413" y="731452"/>
                    <a:pt x="153413" y="732822"/>
                    <a:pt x="149304" y="734192"/>
                  </a:cubicBezTo>
                  <a:close/>
                  <a:moveTo>
                    <a:pt x="584887" y="727342"/>
                  </a:moveTo>
                  <a:cubicBezTo>
                    <a:pt x="583517" y="728712"/>
                    <a:pt x="583517" y="731452"/>
                    <a:pt x="583517" y="735561"/>
                  </a:cubicBezTo>
                  <a:cubicBezTo>
                    <a:pt x="582148" y="735561"/>
                    <a:pt x="580778" y="736931"/>
                    <a:pt x="576669" y="736931"/>
                  </a:cubicBezTo>
                  <a:cubicBezTo>
                    <a:pt x="575299" y="735561"/>
                    <a:pt x="573929" y="732822"/>
                    <a:pt x="573929" y="731452"/>
                  </a:cubicBezTo>
                  <a:cubicBezTo>
                    <a:pt x="576669" y="728712"/>
                    <a:pt x="580778" y="728712"/>
                    <a:pt x="584887" y="727342"/>
                  </a:cubicBezTo>
                  <a:close/>
                  <a:moveTo>
                    <a:pt x="1136900" y="719124"/>
                  </a:moveTo>
                  <a:lnTo>
                    <a:pt x="1136900" y="723233"/>
                  </a:lnTo>
                  <a:lnTo>
                    <a:pt x="1141009" y="723233"/>
                  </a:lnTo>
                  <a:cubicBezTo>
                    <a:pt x="1141009" y="721864"/>
                    <a:pt x="1138270" y="719124"/>
                    <a:pt x="1136900" y="719124"/>
                  </a:cubicBezTo>
                  <a:close/>
                  <a:moveTo>
                    <a:pt x="1420440" y="717754"/>
                  </a:moveTo>
                  <a:cubicBezTo>
                    <a:pt x="1423180" y="717754"/>
                    <a:pt x="1427289" y="723233"/>
                    <a:pt x="1431398" y="728712"/>
                  </a:cubicBezTo>
                  <a:cubicBezTo>
                    <a:pt x="1430028" y="730082"/>
                    <a:pt x="1427289" y="730082"/>
                    <a:pt x="1424549" y="730082"/>
                  </a:cubicBezTo>
                  <a:cubicBezTo>
                    <a:pt x="1420440" y="730082"/>
                    <a:pt x="1413591" y="728712"/>
                    <a:pt x="1413591" y="724603"/>
                  </a:cubicBezTo>
                  <a:cubicBezTo>
                    <a:pt x="1413591" y="719124"/>
                    <a:pt x="1414961" y="717754"/>
                    <a:pt x="1420440" y="717754"/>
                  </a:cubicBezTo>
                  <a:close/>
                  <a:moveTo>
                    <a:pt x="1006773" y="717754"/>
                  </a:moveTo>
                  <a:cubicBezTo>
                    <a:pt x="1008143" y="717754"/>
                    <a:pt x="1010882" y="719124"/>
                    <a:pt x="1012252" y="720494"/>
                  </a:cubicBezTo>
                  <a:lnTo>
                    <a:pt x="1004033" y="720494"/>
                  </a:lnTo>
                  <a:close/>
                  <a:moveTo>
                    <a:pt x="990336" y="717754"/>
                  </a:moveTo>
                  <a:cubicBezTo>
                    <a:pt x="991705" y="717754"/>
                    <a:pt x="994445" y="719124"/>
                    <a:pt x="994445" y="720494"/>
                  </a:cubicBezTo>
                  <a:lnTo>
                    <a:pt x="987596" y="720494"/>
                  </a:lnTo>
                  <a:close/>
                  <a:moveTo>
                    <a:pt x="1235523" y="715015"/>
                  </a:moveTo>
                  <a:lnTo>
                    <a:pt x="1246481" y="715015"/>
                  </a:lnTo>
                  <a:cubicBezTo>
                    <a:pt x="1246481" y="716385"/>
                    <a:pt x="1247850" y="719124"/>
                    <a:pt x="1243741" y="719124"/>
                  </a:cubicBezTo>
                  <a:cubicBezTo>
                    <a:pt x="1241001" y="719124"/>
                    <a:pt x="1238262" y="716385"/>
                    <a:pt x="1235523" y="715015"/>
                  </a:cubicBezTo>
                  <a:close/>
                  <a:moveTo>
                    <a:pt x="1006773" y="708166"/>
                  </a:moveTo>
                  <a:cubicBezTo>
                    <a:pt x="1006773" y="709536"/>
                    <a:pt x="1008143" y="710905"/>
                    <a:pt x="1008143" y="712275"/>
                  </a:cubicBezTo>
                  <a:cubicBezTo>
                    <a:pt x="1006773" y="712275"/>
                    <a:pt x="1004033" y="713645"/>
                    <a:pt x="1001294" y="712275"/>
                  </a:cubicBezTo>
                  <a:cubicBezTo>
                    <a:pt x="1001294" y="710905"/>
                    <a:pt x="999924" y="706796"/>
                    <a:pt x="1006773" y="708166"/>
                  </a:cubicBezTo>
                  <a:close/>
                  <a:moveTo>
                    <a:pt x="575299" y="705427"/>
                  </a:moveTo>
                  <a:lnTo>
                    <a:pt x="580778" y="705427"/>
                  </a:lnTo>
                  <a:cubicBezTo>
                    <a:pt x="579408" y="709536"/>
                    <a:pt x="580778" y="715015"/>
                    <a:pt x="580778" y="720494"/>
                  </a:cubicBezTo>
                  <a:lnTo>
                    <a:pt x="578038" y="721864"/>
                  </a:lnTo>
                  <a:cubicBezTo>
                    <a:pt x="578038" y="720494"/>
                    <a:pt x="576669" y="720494"/>
                    <a:pt x="576669" y="717754"/>
                  </a:cubicBezTo>
                  <a:cubicBezTo>
                    <a:pt x="576669" y="713645"/>
                    <a:pt x="579408" y="715015"/>
                    <a:pt x="579408" y="712275"/>
                  </a:cubicBezTo>
                  <a:cubicBezTo>
                    <a:pt x="579408" y="708166"/>
                    <a:pt x="575299" y="709536"/>
                    <a:pt x="573929" y="708166"/>
                  </a:cubicBezTo>
                  <a:cubicBezTo>
                    <a:pt x="573929" y="708166"/>
                    <a:pt x="575299" y="706796"/>
                    <a:pt x="575299" y="705427"/>
                  </a:cubicBezTo>
                  <a:close/>
                  <a:moveTo>
                    <a:pt x="196127" y="705398"/>
                  </a:moveTo>
                  <a:lnTo>
                    <a:pt x="198051" y="705990"/>
                  </a:lnTo>
                  <a:lnTo>
                    <a:pt x="197245" y="706796"/>
                  </a:lnTo>
                  <a:close/>
                  <a:moveTo>
                    <a:pt x="179439" y="704057"/>
                  </a:moveTo>
                  <a:lnTo>
                    <a:pt x="186440" y="704386"/>
                  </a:lnTo>
                  <a:lnTo>
                    <a:pt x="183548" y="706796"/>
                  </a:lnTo>
                  <a:cubicBezTo>
                    <a:pt x="182178" y="705427"/>
                    <a:pt x="180808" y="704057"/>
                    <a:pt x="179439" y="704057"/>
                  </a:cubicBezTo>
                  <a:close/>
                  <a:moveTo>
                    <a:pt x="1261548" y="702687"/>
                  </a:moveTo>
                  <a:cubicBezTo>
                    <a:pt x="1264288" y="702687"/>
                    <a:pt x="1267027" y="708166"/>
                    <a:pt x="1269766" y="709536"/>
                  </a:cubicBezTo>
                  <a:cubicBezTo>
                    <a:pt x="1287573" y="712275"/>
                    <a:pt x="1286204" y="716385"/>
                    <a:pt x="1287573" y="731452"/>
                  </a:cubicBezTo>
                  <a:cubicBezTo>
                    <a:pt x="1288943" y="732822"/>
                    <a:pt x="1291683" y="732822"/>
                    <a:pt x="1291683" y="734192"/>
                  </a:cubicBezTo>
                  <a:cubicBezTo>
                    <a:pt x="1290313" y="734192"/>
                    <a:pt x="1287573" y="732822"/>
                    <a:pt x="1286204" y="732822"/>
                  </a:cubicBezTo>
                  <a:cubicBezTo>
                    <a:pt x="1284834" y="734192"/>
                    <a:pt x="1283464" y="736931"/>
                    <a:pt x="1282094" y="736931"/>
                  </a:cubicBezTo>
                  <a:cubicBezTo>
                    <a:pt x="1277985" y="739670"/>
                    <a:pt x="1272506" y="741040"/>
                    <a:pt x="1268397" y="741040"/>
                  </a:cubicBezTo>
                  <a:cubicBezTo>
                    <a:pt x="1253329" y="741040"/>
                    <a:pt x="1254699" y="715015"/>
                    <a:pt x="1251960" y="709536"/>
                  </a:cubicBezTo>
                  <a:lnTo>
                    <a:pt x="1251960" y="705427"/>
                  </a:lnTo>
                  <a:cubicBezTo>
                    <a:pt x="1254699" y="704057"/>
                    <a:pt x="1257439" y="702687"/>
                    <a:pt x="1261548" y="702687"/>
                  </a:cubicBezTo>
                  <a:close/>
                  <a:moveTo>
                    <a:pt x="1005403" y="702687"/>
                  </a:moveTo>
                  <a:cubicBezTo>
                    <a:pt x="1008143" y="701317"/>
                    <a:pt x="1010882" y="702687"/>
                    <a:pt x="1012252" y="704057"/>
                  </a:cubicBezTo>
                  <a:cubicBezTo>
                    <a:pt x="1012252" y="704057"/>
                    <a:pt x="1012252" y="705427"/>
                    <a:pt x="1010882" y="706796"/>
                  </a:cubicBezTo>
                  <a:cubicBezTo>
                    <a:pt x="1009513" y="706796"/>
                    <a:pt x="1006773" y="704057"/>
                    <a:pt x="1005403" y="702687"/>
                  </a:cubicBezTo>
                  <a:close/>
                  <a:moveTo>
                    <a:pt x="326003" y="702687"/>
                  </a:moveTo>
                  <a:lnTo>
                    <a:pt x="328742" y="705427"/>
                  </a:lnTo>
                  <a:lnTo>
                    <a:pt x="320524" y="706796"/>
                  </a:lnTo>
                  <a:cubicBezTo>
                    <a:pt x="321894" y="705427"/>
                    <a:pt x="324633" y="702687"/>
                    <a:pt x="326003" y="702687"/>
                  </a:cubicBezTo>
                  <a:close/>
                  <a:moveTo>
                    <a:pt x="475307" y="699947"/>
                  </a:moveTo>
                  <a:cubicBezTo>
                    <a:pt x="476676" y="701317"/>
                    <a:pt x="478046" y="701317"/>
                    <a:pt x="478046" y="702687"/>
                  </a:cubicBezTo>
                  <a:cubicBezTo>
                    <a:pt x="478046" y="702687"/>
                    <a:pt x="476676" y="704057"/>
                    <a:pt x="475307" y="704057"/>
                  </a:cubicBezTo>
                  <a:cubicBezTo>
                    <a:pt x="473937" y="702687"/>
                    <a:pt x="473937" y="701317"/>
                    <a:pt x="475307" y="699947"/>
                  </a:cubicBezTo>
                  <a:close/>
                  <a:moveTo>
                    <a:pt x="191767" y="699947"/>
                  </a:moveTo>
                  <a:lnTo>
                    <a:pt x="196127" y="705398"/>
                  </a:lnTo>
                  <a:lnTo>
                    <a:pt x="193992" y="704742"/>
                  </a:lnTo>
                  <a:lnTo>
                    <a:pt x="186440" y="704386"/>
                  </a:lnTo>
                  <a:close/>
                  <a:moveTo>
                    <a:pt x="1245111" y="697208"/>
                  </a:moveTo>
                  <a:lnTo>
                    <a:pt x="1250590" y="698577"/>
                  </a:lnTo>
                  <a:lnTo>
                    <a:pt x="1245111" y="699947"/>
                  </a:lnTo>
                  <a:close/>
                  <a:moveTo>
                    <a:pt x="580778" y="697208"/>
                  </a:moveTo>
                  <a:lnTo>
                    <a:pt x="586257" y="697208"/>
                  </a:lnTo>
                  <a:cubicBezTo>
                    <a:pt x="587627" y="698577"/>
                    <a:pt x="588996" y="699947"/>
                    <a:pt x="588996" y="702687"/>
                  </a:cubicBezTo>
                  <a:lnTo>
                    <a:pt x="579408" y="701317"/>
                  </a:lnTo>
                  <a:close/>
                  <a:moveTo>
                    <a:pt x="497223" y="697208"/>
                  </a:moveTo>
                  <a:cubicBezTo>
                    <a:pt x="498592" y="697208"/>
                    <a:pt x="499962" y="698577"/>
                    <a:pt x="501332" y="698577"/>
                  </a:cubicBezTo>
                  <a:cubicBezTo>
                    <a:pt x="501332" y="699947"/>
                    <a:pt x="499962" y="702687"/>
                    <a:pt x="498592" y="702687"/>
                  </a:cubicBezTo>
                  <a:close/>
                  <a:moveTo>
                    <a:pt x="642417" y="691729"/>
                  </a:moveTo>
                  <a:cubicBezTo>
                    <a:pt x="642417" y="697208"/>
                    <a:pt x="646526" y="699947"/>
                    <a:pt x="646526" y="704057"/>
                  </a:cubicBezTo>
                  <a:cubicBezTo>
                    <a:pt x="646526" y="706796"/>
                    <a:pt x="641047" y="710905"/>
                    <a:pt x="641047" y="715015"/>
                  </a:cubicBezTo>
                  <a:cubicBezTo>
                    <a:pt x="641047" y="717754"/>
                    <a:pt x="646526" y="719124"/>
                    <a:pt x="649266" y="721864"/>
                  </a:cubicBezTo>
                  <a:lnTo>
                    <a:pt x="650635" y="699947"/>
                  </a:lnTo>
                  <a:cubicBezTo>
                    <a:pt x="649266" y="697208"/>
                    <a:pt x="649266" y="694469"/>
                    <a:pt x="647896" y="691729"/>
                  </a:cubicBezTo>
                  <a:close/>
                  <a:moveTo>
                    <a:pt x="560231" y="691729"/>
                  </a:moveTo>
                  <a:lnTo>
                    <a:pt x="565711" y="691729"/>
                  </a:lnTo>
                  <a:lnTo>
                    <a:pt x="565711" y="697208"/>
                  </a:lnTo>
                  <a:cubicBezTo>
                    <a:pt x="564341" y="695838"/>
                    <a:pt x="560231" y="697208"/>
                    <a:pt x="560231" y="691729"/>
                  </a:cubicBezTo>
                  <a:close/>
                  <a:moveTo>
                    <a:pt x="712275" y="690359"/>
                  </a:moveTo>
                  <a:cubicBezTo>
                    <a:pt x="713645" y="691729"/>
                    <a:pt x="715014" y="691729"/>
                    <a:pt x="715014" y="693099"/>
                  </a:cubicBezTo>
                  <a:lnTo>
                    <a:pt x="710905" y="693099"/>
                  </a:lnTo>
                  <a:cubicBezTo>
                    <a:pt x="710905" y="693099"/>
                    <a:pt x="710905" y="691729"/>
                    <a:pt x="712275" y="690359"/>
                  </a:cubicBezTo>
                  <a:close/>
                  <a:moveTo>
                    <a:pt x="731451" y="686250"/>
                  </a:moveTo>
                  <a:lnTo>
                    <a:pt x="738300" y="687620"/>
                  </a:lnTo>
                  <a:cubicBezTo>
                    <a:pt x="738300" y="688989"/>
                    <a:pt x="738300" y="690359"/>
                    <a:pt x="735561" y="690359"/>
                  </a:cubicBezTo>
                  <a:cubicBezTo>
                    <a:pt x="731451" y="690359"/>
                    <a:pt x="731451" y="687620"/>
                    <a:pt x="731451" y="686250"/>
                  </a:cubicBezTo>
                  <a:close/>
                  <a:moveTo>
                    <a:pt x="580778" y="684880"/>
                  </a:moveTo>
                  <a:cubicBezTo>
                    <a:pt x="582148" y="686250"/>
                    <a:pt x="578038" y="688989"/>
                    <a:pt x="576669" y="690359"/>
                  </a:cubicBezTo>
                  <a:lnTo>
                    <a:pt x="576669" y="686250"/>
                  </a:lnTo>
                  <a:cubicBezTo>
                    <a:pt x="578038" y="686250"/>
                    <a:pt x="579408" y="684880"/>
                    <a:pt x="580778" y="684880"/>
                  </a:cubicBezTo>
                  <a:close/>
                  <a:moveTo>
                    <a:pt x="1368389" y="682141"/>
                  </a:moveTo>
                  <a:cubicBezTo>
                    <a:pt x="1369759" y="683510"/>
                    <a:pt x="1371129" y="683510"/>
                    <a:pt x="1371129" y="684880"/>
                  </a:cubicBezTo>
                  <a:cubicBezTo>
                    <a:pt x="1371129" y="684880"/>
                    <a:pt x="1369759" y="686250"/>
                    <a:pt x="1368389" y="686250"/>
                  </a:cubicBezTo>
                  <a:lnTo>
                    <a:pt x="1365650" y="683510"/>
                  </a:lnTo>
                  <a:cubicBezTo>
                    <a:pt x="1365650" y="683510"/>
                    <a:pt x="1367019" y="683510"/>
                    <a:pt x="1368389" y="682141"/>
                  </a:cubicBezTo>
                  <a:close/>
                  <a:moveTo>
                    <a:pt x="128757" y="682141"/>
                  </a:moveTo>
                  <a:cubicBezTo>
                    <a:pt x="130127" y="683510"/>
                    <a:pt x="130127" y="682141"/>
                    <a:pt x="130127" y="684880"/>
                  </a:cubicBezTo>
                  <a:cubicBezTo>
                    <a:pt x="130127" y="691729"/>
                    <a:pt x="128757" y="698577"/>
                    <a:pt x="121909" y="698577"/>
                  </a:cubicBezTo>
                  <a:cubicBezTo>
                    <a:pt x="117799" y="698577"/>
                    <a:pt x="116430" y="697208"/>
                    <a:pt x="113690" y="695838"/>
                  </a:cubicBezTo>
                  <a:cubicBezTo>
                    <a:pt x="123279" y="679401"/>
                    <a:pt x="119169" y="687620"/>
                    <a:pt x="128757" y="682141"/>
                  </a:cubicBezTo>
                  <a:close/>
                  <a:moveTo>
                    <a:pt x="1010882" y="679401"/>
                  </a:moveTo>
                  <a:cubicBezTo>
                    <a:pt x="1010882" y="680771"/>
                    <a:pt x="1012252" y="680771"/>
                    <a:pt x="1012252" y="684880"/>
                  </a:cubicBezTo>
                  <a:lnTo>
                    <a:pt x="1004033" y="684880"/>
                  </a:lnTo>
                  <a:cubicBezTo>
                    <a:pt x="1005403" y="682141"/>
                    <a:pt x="1004033" y="679401"/>
                    <a:pt x="1010882" y="679401"/>
                  </a:cubicBezTo>
                  <a:close/>
                  <a:moveTo>
                    <a:pt x="195876" y="678031"/>
                  </a:moveTo>
                  <a:cubicBezTo>
                    <a:pt x="191767" y="679401"/>
                    <a:pt x="189027" y="682141"/>
                    <a:pt x="187657" y="684880"/>
                  </a:cubicBezTo>
                  <a:cubicBezTo>
                    <a:pt x="190397" y="686250"/>
                    <a:pt x="190397" y="684880"/>
                    <a:pt x="191767" y="683510"/>
                  </a:cubicBezTo>
                  <a:cubicBezTo>
                    <a:pt x="193136" y="686250"/>
                    <a:pt x="194506" y="687620"/>
                    <a:pt x="197245" y="688989"/>
                  </a:cubicBezTo>
                  <a:close/>
                  <a:moveTo>
                    <a:pt x="875276" y="675292"/>
                  </a:moveTo>
                  <a:lnTo>
                    <a:pt x="880755" y="675292"/>
                  </a:lnTo>
                  <a:cubicBezTo>
                    <a:pt x="880755" y="679401"/>
                    <a:pt x="880755" y="683510"/>
                    <a:pt x="883495" y="687620"/>
                  </a:cubicBezTo>
                  <a:lnTo>
                    <a:pt x="879385" y="691729"/>
                  </a:lnTo>
                  <a:lnTo>
                    <a:pt x="867057" y="690359"/>
                  </a:lnTo>
                  <a:cubicBezTo>
                    <a:pt x="868427" y="686250"/>
                    <a:pt x="878016" y="680771"/>
                    <a:pt x="875276" y="675292"/>
                  </a:cubicBezTo>
                  <a:close/>
                  <a:moveTo>
                    <a:pt x="565711" y="675292"/>
                  </a:moveTo>
                  <a:cubicBezTo>
                    <a:pt x="565711" y="676662"/>
                    <a:pt x="567080" y="678031"/>
                    <a:pt x="567080" y="680771"/>
                  </a:cubicBezTo>
                  <a:cubicBezTo>
                    <a:pt x="565711" y="680771"/>
                    <a:pt x="564341" y="682141"/>
                    <a:pt x="562971" y="683510"/>
                  </a:cubicBezTo>
                  <a:cubicBezTo>
                    <a:pt x="562971" y="683510"/>
                    <a:pt x="561601" y="683510"/>
                    <a:pt x="561601" y="680771"/>
                  </a:cubicBezTo>
                  <a:cubicBezTo>
                    <a:pt x="561601" y="676662"/>
                    <a:pt x="562971" y="676662"/>
                    <a:pt x="565711" y="675292"/>
                  </a:cubicBezTo>
                  <a:close/>
                  <a:moveTo>
                    <a:pt x="1114984" y="673922"/>
                  </a:moveTo>
                  <a:cubicBezTo>
                    <a:pt x="1112244" y="679401"/>
                    <a:pt x="1112244" y="686250"/>
                    <a:pt x="1110874" y="694469"/>
                  </a:cubicBezTo>
                  <a:cubicBezTo>
                    <a:pt x="1113614" y="694469"/>
                    <a:pt x="1116354" y="695838"/>
                    <a:pt x="1117723" y="698577"/>
                  </a:cubicBezTo>
                  <a:cubicBezTo>
                    <a:pt x="1101286" y="698577"/>
                    <a:pt x="1112244" y="715015"/>
                    <a:pt x="1106765" y="724603"/>
                  </a:cubicBezTo>
                  <a:lnTo>
                    <a:pt x="1106765" y="728712"/>
                  </a:lnTo>
                  <a:cubicBezTo>
                    <a:pt x="1109505" y="730082"/>
                    <a:pt x="1112244" y="731452"/>
                    <a:pt x="1114984" y="734192"/>
                  </a:cubicBezTo>
                  <a:cubicBezTo>
                    <a:pt x="1113614" y="735561"/>
                    <a:pt x="1112244" y="735561"/>
                    <a:pt x="1112244" y="739670"/>
                  </a:cubicBezTo>
                  <a:cubicBezTo>
                    <a:pt x="1112244" y="742410"/>
                    <a:pt x="1116354" y="742410"/>
                    <a:pt x="1117723" y="745150"/>
                  </a:cubicBezTo>
                  <a:cubicBezTo>
                    <a:pt x="1116354" y="746519"/>
                    <a:pt x="1114984" y="745150"/>
                    <a:pt x="1114984" y="747889"/>
                  </a:cubicBezTo>
                  <a:cubicBezTo>
                    <a:pt x="1114984" y="751998"/>
                    <a:pt x="1117723" y="750628"/>
                    <a:pt x="1119093" y="750628"/>
                  </a:cubicBezTo>
                  <a:cubicBezTo>
                    <a:pt x="1120463" y="747889"/>
                    <a:pt x="1123202" y="745150"/>
                    <a:pt x="1124572" y="742410"/>
                  </a:cubicBezTo>
                  <a:cubicBezTo>
                    <a:pt x="1121832" y="742410"/>
                    <a:pt x="1119093" y="743780"/>
                    <a:pt x="1117723" y="742410"/>
                  </a:cubicBezTo>
                  <a:cubicBezTo>
                    <a:pt x="1119093" y="739670"/>
                    <a:pt x="1123202" y="736931"/>
                    <a:pt x="1125942" y="736931"/>
                  </a:cubicBezTo>
                  <a:cubicBezTo>
                    <a:pt x="1130051" y="736931"/>
                    <a:pt x="1134160" y="743780"/>
                    <a:pt x="1136900" y="745150"/>
                  </a:cubicBezTo>
                  <a:cubicBezTo>
                    <a:pt x="1138270" y="746519"/>
                    <a:pt x="1141009" y="745150"/>
                    <a:pt x="1142379" y="746519"/>
                  </a:cubicBezTo>
                  <a:cubicBezTo>
                    <a:pt x="1141009" y="747889"/>
                    <a:pt x="1141009" y="750628"/>
                    <a:pt x="1143749" y="751998"/>
                  </a:cubicBezTo>
                  <a:cubicBezTo>
                    <a:pt x="1147858" y="747889"/>
                    <a:pt x="1151967" y="746519"/>
                    <a:pt x="1153337" y="745150"/>
                  </a:cubicBezTo>
                  <a:cubicBezTo>
                    <a:pt x="1154707" y="743780"/>
                    <a:pt x="1156077" y="739670"/>
                    <a:pt x="1156077" y="736931"/>
                  </a:cubicBezTo>
                  <a:cubicBezTo>
                    <a:pt x="1156077" y="728712"/>
                    <a:pt x="1153337" y="731452"/>
                    <a:pt x="1146488" y="724603"/>
                  </a:cubicBezTo>
                  <a:lnTo>
                    <a:pt x="1146488" y="731452"/>
                  </a:lnTo>
                  <a:cubicBezTo>
                    <a:pt x="1146488" y="734192"/>
                    <a:pt x="1149228" y="735561"/>
                    <a:pt x="1150597" y="736931"/>
                  </a:cubicBezTo>
                  <a:cubicBezTo>
                    <a:pt x="1149228" y="738300"/>
                    <a:pt x="1147858" y="739670"/>
                    <a:pt x="1147858" y="741040"/>
                  </a:cubicBezTo>
                  <a:cubicBezTo>
                    <a:pt x="1143749" y="739670"/>
                    <a:pt x="1142379" y="732822"/>
                    <a:pt x="1139639" y="732822"/>
                  </a:cubicBezTo>
                  <a:cubicBezTo>
                    <a:pt x="1135530" y="732822"/>
                    <a:pt x="1135530" y="734192"/>
                    <a:pt x="1134160" y="732822"/>
                  </a:cubicBezTo>
                  <a:cubicBezTo>
                    <a:pt x="1136900" y="731452"/>
                    <a:pt x="1139639" y="728712"/>
                    <a:pt x="1141009" y="725973"/>
                  </a:cubicBezTo>
                  <a:cubicBezTo>
                    <a:pt x="1134160" y="730082"/>
                    <a:pt x="1124572" y="735561"/>
                    <a:pt x="1120463" y="735561"/>
                  </a:cubicBezTo>
                  <a:cubicBezTo>
                    <a:pt x="1117723" y="735561"/>
                    <a:pt x="1113614" y="730082"/>
                    <a:pt x="1113614" y="725973"/>
                  </a:cubicBezTo>
                  <a:cubicBezTo>
                    <a:pt x="1113614" y="710905"/>
                    <a:pt x="1134160" y="716385"/>
                    <a:pt x="1138270" y="705427"/>
                  </a:cubicBezTo>
                  <a:cubicBezTo>
                    <a:pt x="1123202" y="701317"/>
                    <a:pt x="1114984" y="691729"/>
                    <a:pt x="1114984" y="680771"/>
                  </a:cubicBezTo>
                  <a:cubicBezTo>
                    <a:pt x="1114984" y="678031"/>
                    <a:pt x="1116354" y="675292"/>
                    <a:pt x="1114984" y="673922"/>
                  </a:cubicBezTo>
                  <a:close/>
                  <a:moveTo>
                    <a:pt x="1225934" y="672552"/>
                  </a:moveTo>
                  <a:lnTo>
                    <a:pt x="1227304" y="672552"/>
                  </a:lnTo>
                  <a:cubicBezTo>
                    <a:pt x="1228674" y="672552"/>
                    <a:pt x="1230043" y="672552"/>
                    <a:pt x="1231413" y="673922"/>
                  </a:cubicBezTo>
                  <a:cubicBezTo>
                    <a:pt x="1231413" y="673922"/>
                    <a:pt x="1230043" y="676662"/>
                    <a:pt x="1228674" y="675292"/>
                  </a:cubicBezTo>
                  <a:cubicBezTo>
                    <a:pt x="1227304" y="675292"/>
                    <a:pt x="1225934" y="675292"/>
                    <a:pt x="1225934" y="672552"/>
                  </a:cubicBezTo>
                  <a:close/>
                  <a:moveTo>
                    <a:pt x="1257439" y="671182"/>
                  </a:moveTo>
                  <a:cubicBezTo>
                    <a:pt x="1258808" y="671182"/>
                    <a:pt x="1260178" y="673922"/>
                    <a:pt x="1261548" y="673922"/>
                  </a:cubicBezTo>
                  <a:cubicBezTo>
                    <a:pt x="1265657" y="672552"/>
                    <a:pt x="1271136" y="673922"/>
                    <a:pt x="1271136" y="679401"/>
                  </a:cubicBezTo>
                  <a:cubicBezTo>
                    <a:pt x="1271136" y="682141"/>
                    <a:pt x="1268397" y="684880"/>
                    <a:pt x="1265657" y="684880"/>
                  </a:cubicBezTo>
                  <a:cubicBezTo>
                    <a:pt x="1261548" y="684880"/>
                    <a:pt x="1256069" y="679401"/>
                    <a:pt x="1256069" y="676662"/>
                  </a:cubicBezTo>
                  <a:cubicBezTo>
                    <a:pt x="1256069" y="672552"/>
                    <a:pt x="1257439" y="671182"/>
                    <a:pt x="1257439" y="671182"/>
                  </a:cubicBezTo>
                  <a:close/>
                  <a:moveTo>
                    <a:pt x="317784" y="669812"/>
                  </a:moveTo>
                  <a:cubicBezTo>
                    <a:pt x="317784" y="667073"/>
                    <a:pt x="321894" y="668443"/>
                    <a:pt x="323263" y="669812"/>
                  </a:cubicBezTo>
                  <a:cubicBezTo>
                    <a:pt x="323263" y="669812"/>
                    <a:pt x="321894" y="671182"/>
                    <a:pt x="321894" y="672552"/>
                  </a:cubicBezTo>
                  <a:cubicBezTo>
                    <a:pt x="320524" y="672552"/>
                    <a:pt x="317784" y="673922"/>
                    <a:pt x="317784" y="669812"/>
                  </a:cubicBezTo>
                  <a:close/>
                  <a:moveTo>
                    <a:pt x="280801" y="669812"/>
                  </a:moveTo>
                  <a:cubicBezTo>
                    <a:pt x="282171" y="669812"/>
                    <a:pt x="284910" y="668443"/>
                    <a:pt x="286280" y="669812"/>
                  </a:cubicBezTo>
                  <a:cubicBezTo>
                    <a:pt x="284910" y="669812"/>
                    <a:pt x="283540" y="672552"/>
                    <a:pt x="283540" y="673922"/>
                  </a:cubicBezTo>
                  <a:cubicBezTo>
                    <a:pt x="283540" y="672552"/>
                    <a:pt x="282171" y="671182"/>
                    <a:pt x="280801" y="669812"/>
                  </a:cubicBezTo>
                  <a:close/>
                  <a:moveTo>
                    <a:pt x="636938" y="667073"/>
                  </a:moveTo>
                  <a:cubicBezTo>
                    <a:pt x="638308" y="668443"/>
                    <a:pt x="641047" y="669812"/>
                    <a:pt x="642417" y="671182"/>
                  </a:cubicBezTo>
                  <a:cubicBezTo>
                    <a:pt x="636938" y="673922"/>
                    <a:pt x="635568" y="675292"/>
                    <a:pt x="634199" y="678031"/>
                  </a:cubicBezTo>
                  <a:cubicBezTo>
                    <a:pt x="635568" y="679401"/>
                    <a:pt x="635568" y="682141"/>
                    <a:pt x="639677" y="682141"/>
                  </a:cubicBezTo>
                  <a:cubicBezTo>
                    <a:pt x="642417" y="682141"/>
                    <a:pt x="642417" y="680771"/>
                    <a:pt x="643787" y="680771"/>
                  </a:cubicBezTo>
                  <a:lnTo>
                    <a:pt x="645157" y="676662"/>
                  </a:lnTo>
                  <a:cubicBezTo>
                    <a:pt x="645157" y="673922"/>
                    <a:pt x="642417" y="669812"/>
                    <a:pt x="641047" y="667073"/>
                  </a:cubicBezTo>
                  <a:close/>
                  <a:moveTo>
                    <a:pt x="128757" y="667073"/>
                  </a:moveTo>
                  <a:cubicBezTo>
                    <a:pt x="127388" y="669812"/>
                    <a:pt x="126018" y="672552"/>
                    <a:pt x="123279" y="675292"/>
                  </a:cubicBezTo>
                  <a:lnTo>
                    <a:pt x="123279" y="669812"/>
                  </a:lnTo>
                  <a:cubicBezTo>
                    <a:pt x="124648" y="668443"/>
                    <a:pt x="127388" y="668443"/>
                    <a:pt x="128757" y="667073"/>
                  </a:cubicBezTo>
                  <a:close/>
                  <a:moveTo>
                    <a:pt x="639677" y="660224"/>
                  </a:moveTo>
                  <a:lnTo>
                    <a:pt x="636938" y="662964"/>
                  </a:lnTo>
                  <a:cubicBezTo>
                    <a:pt x="638308" y="664334"/>
                    <a:pt x="639677" y="664334"/>
                    <a:pt x="639677" y="664334"/>
                  </a:cubicBezTo>
                  <a:cubicBezTo>
                    <a:pt x="641047" y="661594"/>
                    <a:pt x="641047" y="661594"/>
                    <a:pt x="639677" y="660224"/>
                  </a:cubicBezTo>
                  <a:close/>
                  <a:moveTo>
                    <a:pt x="110951" y="658855"/>
                  </a:moveTo>
                  <a:cubicBezTo>
                    <a:pt x="110951" y="662964"/>
                    <a:pt x="117799" y="661594"/>
                    <a:pt x="120539" y="661594"/>
                  </a:cubicBezTo>
                  <a:cubicBezTo>
                    <a:pt x="120539" y="661594"/>
                    <a:pt x="120539" y="662964"/>
                    <a:pt x="121909" y="664334"/>
                  </a:cubicBezTo>
                  <a:cubicBezTo>
                    <a:pt x="120539" y="665704"/>
                    <a:pt x="119169" y="668443"/>
                    <a:pt x="117799" y="669812"/>
                  </a:cubicBezTo>
                  <a:cubicBezTo>
                    <a:pt x="113690" y="667073"/>
                    <a:pt x="110951" y="662964"/>
                    <a:pt x="110951" y="658855"/>
                  </a:cubicBezTo>
                  <a:close/>
                  <a:moveTo>
                    <a:pt x="1376607" y="653376"/>
                  </a:moveTo>
                  <a:cubicBezTo>
                    <a:pt x="1377977" y="652006"/>
                    <a:pt x="1380717" y="652006"/>
                    <a:pt x="1382087" y="653376"/>
                  </a:cubicBezTo>
                  <a:cubicBezTo>
                    <a:pt x="1382087" y="653376"/>
                    <a:pt x="1382087" y="654745"/>
                    <a:pt x="1380717" y="656115"/>
                  </a:cubicBezTo>
                  <a:cubicBezTo>
                    <a:pt x="1379347" y="656115"/>
                    <a:pt x="1377977" y="654745"/>
                    <a:pt x="1376607" y="653376"/>
                  </a:cubicBezTo>
                  <a:close/>
                  <a:moveTo>
                    <a:pt x="1288943" y="653376"/>
                  </a:moveTo>
                  <a:lnTo>
                    <a:pt x="1294422" y="653376"/>
                  </a:lnTo>
                  <a:cubicBezTo>
                    <a:pt x="1295792" y="654745"/>
                    <a:pt x="1295792" y="653376"/>
                    <a:pt x="1295792" y="657485"/>
                  </a:cubicBezTo>
                  <a:cubicBezTo>
                    <a:pt x="1295792" y="660224"/>
                    <a:pt x="1294422" y="661594"/>
                    <a:pt x="1293052" y="662964"/>
                  </a:cubicBezTo>
                  <a:lnTo>
                    <a:pt x="1286204" y="662964"/>
                  </a:lnTo>
                  <a:cubicBezTo>
                    <a:pt x="1286204" y="661594"/>
                    <a:pt x="1284834" y="661594"/>
                    <a:pt x="1284834" y="658855"/>
                  </a:cubicBezTo>
                  <a:cubicBezTo>
                    <a:pt x="1284834" y="654745"/>
                    <a:pt x="1287573" y="654745"/>
                    <a:pt x="1288943" y="653376"/>
                  </a:cubicBezTo>
                  <a:close/>
                  <a:moveTo>
                    <a:pt x="172590" y="653376"/>
                  </a:moveTo>
                  <a:cubicBezTo>
                    <a:pt x="172590" y="654745"/>
                    <a:pt x="171220" y="657485"/>
                    <a:pt x="171220" y="662964"/>
                  </a:cubicBezTo>
                  <a:cubicBezTo>
                    <a:pt x="173960" y="660224"/>
                    <a:pt x="175329" y="657485"/>
                    <a:pt x="179439" y="657485"/>
                  </a:cubicBezTo>
                  <a:cubicBezTo>
                    <a:pt x="178069" y="656115"/>
                    <a:pt x="176699" y="654745"/>
                    <a:pt x="176699" y="653376"/>
                  </a:cubicBezTo>
                  <a:close/>
                  <a:moveTo>
                    <a:pt x="749258" y="652006"/>
                  </a:moveTo>
                  <a:cubicBezTo>
                    <a:pt x="750628" y="652006"/>
                    <a:pt x="753368" y="653376"/>
                    <a:pt x="753368" y="654745"/>
                  </a:cubicBezTo>
                  <a:lnTo>
                    <a:pt x="747888" y="654745"/>
                  </a:lnTo>
                  <a:close/>
                  <a:moveTo>
                    <a:pt x="72598" y="652006"/>
                  </a:moveTo>
                  <a:cubicBezTo>
                    <a:pt x="72598" y="649266"/>
                    <a:pt x="76707" y="650636"/>
                    <a:pt x="78076" y="652006"/>
                  </a:cubicBezTo>
                  <a:cubicBezTo>
                    <a:pt x="78076" y="652006"/>
                    <a:pt x="78076" y="653376"/>
                    <a:pt x="76707" y="654745"/>
                  </a:cubicBezTo>
                  <a:cubicBezTo>
                    <a:pt x="75337" y="654745"/>
                    <a:pt x="72598" y="656115"/>
                    <a:pt x="72598" y="652006"/>
                  </a:cubicBezTo>
                  <a:close/>
                  <a:moveTo>
                    <a:pt x="1442356" y="649266"/>
                  </a:moveTo>
                  <a:lnTo>
                    <a:pt x="1446465" y="649266"/>
                  </a:lnTo>
                  <a:cubicBezTo>
                    <a:pt x="1447835" y="650636"/>
                    <a:pt x="1449205" y="652006"/>
                    <a:pt x="1449205" y="653376"/>
                  </a:cubicBezTo>
                  <a:lnTo>
                    <a:pt x="1443726" y="654745"/>
                  </a:lnTo>
                  <a:cubicBezTo>
                    <a:pt x="1443726" y="653376"/>
                    <a:pt x="1442356" y="650636"/>
                    <a:pt x="1442356" y="649266"/>
                  </a:cubicBezTo>
                  <a:close/>
                  <a:moveTo>
                    <a:pt x="1430028" y="647897"/>
                  </a:moveTo>
                  <a:cubicBezTo>
                    <a:pt x="1434138" y="647897"/>
                    <a:pt x="1436877" y="649266"/>
                    <a:pt x="1436877" y="653376"/>
                  </a:cubicBezTo>
                  <a:cubicBezTo>
                    <a:pt x="1436877" y="656115"/>
                    <a:pt x="1432768" y="660224"/>
                    <a:pt x="1430028" y="660224"/>
                  </a:cubicBezTo>
                  <a:cubicBezTo>
                    <a:pt x="1425919" y="660224"/>
                    <a:pt x="1424549" y="657485"/>
                    <a:pt x="1424549" y="653376"/>
                  </a:cubicBezTo>
                  <a:cubicBezTo>
                    <a:pt x="1424549" y="650636"/>
                    <a:pt x="1427289" y="647897"/>
                    <a:pt x="1430028" y="647897"/>
                  </a:cubicBezTo>
                  <a:close/>
                  <a:moveTo>
                    <a:pt x="745149" y="646527"/>
                  </a:moveTo>
                  <a:lnTo>
                    <a:pt x="749258" y="647897"/>
                  </a:lnTo>
                  <a:lnTo>
                    <a:pt x="743779" y="649266"/>
                  </a:lnTo>
                  <a:close/>
                  <a:moveTo>
                    <a:pt x="536946" y="646527"/>
                  </a:moveTo>
                  <a:cubicBezTo>
                    <a:pt x="541055" y="646527"/>
                    <a:pt x="542425" y="647897"/>
                    <a:pt x="545164" y="647897"/>
                  </a:cubicBezTo>
                  <a:lnTo>
                    <a:pt x="545164" y="654745"/>
                  </a:lnTo>
                  <a:cubicBezTo>
                    <a:pt x="536946" y="661594"/>
                    <a:pt x="542425" y="665704"/>
                    <a:pt x="541055" y="669812"/>
                  </a:cubicBezTo>
                  <a:cubicBezTo>
                    <a:pt x="538315" y="675292"/>
                    <a:pt x="534206" y="678031"/>
                    <a:pt x="528727" y="678031"/>
                  </a:cubicBezTo>
                  <a:cubicBezTo>
                    <a:pt x="525988" y="678031"/>
                    <a:pt x="517769" y="672552"/>
                    <a:pt x="512290" y="672552"/>
                  </a:cubicBezTo>
                  <a:cubicBezTo>
                    <a:pt x="512290" y="671182"/>
                    <a:pt x="515030" y="671182"/>
                    <a:pt x="515030" y="669812"/>
                  </a:cubicBezTo>
                  <a:cubicBezTo>
                    <a:pt x="510920" y="661594"/>
                    <a:pt x="523248" y="650636"/>
                    <a:pt x="531466" y="652006"/>
                  </a:cubicBezTo>
                  <a:cubicBezTo>
                    <a:pt x="532836" y="650636"/>
                    <a:pt x="534206" y="646527"/>
                    <a:pt x="536946" y="646527"/>
                  </a:cubicBezTo>
                  <a:close/>
                  <a:moveTo>
                    <a:pt x="1223195" y="645157"/>
                  </a:moveTo>
                  <a:cubicBezTo>
                    <a:pt x="1224565" y="646527"/>
                    <a:pt x="1224565" y="647897"/>
                    <a:pt x="1224565" y="649266"/>
                  </a:cubicBezTo>
                  <a:cubicBezTo>
                    <a:pt x="1223195" y="649266"/>
                    <a:pt x="1220455" y="650636"/>
                    <a:pt x="1220455" y="646527"/>
                  </a:cubicBezTo>
                  <a:cubicBezTo>
                    <a:pt x="1220455" y="643787"/>
                    <a:pt x="1221825" y="645157"/>
                    <a:pt x="1223195" y="645157"/>
                  </a:cubicBezTo>
                  <a:close/>
                  <a:moveTo>
                    <a:pt x="268473" y="641048"/>
                  </a:moveTo>
                  <a:lnTo>
                    <a:pt x="271213" y="641048"/>
                  </a:lnTo>
                  <a:lnTo>
                    <a:pt x="272582" y="646527"/>
                  </a:lnTo>
                  <a:cubicBezTo>
                    <a:pt x="271213" y="646527"/>
                    <a:pt x="269843" y="646527"/>
                    <a:pt x="268473" y="645157"/>
                  </a:cubicBezTo>
                  <a:close/>
                  <a:moveTo>
                    <a:pt x="1368389" y="636939"/>
                  </a:moveTo>
                  <a:cubicBezTo>
                    <a:pt x="1372499" y="636939"/>
                    <a:pt x="1373868" y="638308"/>
                    <a:pt x="1375238" y="641048"/>
                  </a:cubicBezTo>
                  <a:cubicBezTo>
                    <a:pt x="1372499" y="643787"/>
                    <a:pt x="1371129" y="647897"/>
                    <a:pt x="1367019" y="647897"/>
                  </a:cubicBezTo>
                  <a:cubicBezTo>
                    <a:pt x="1364280" y="647897"/>
                    <a:pt x="1362910" y="646527"/>
                    <a:pt x="1361540" y="645157"/>
                  </a:cubicBezTo>
                  <a:cubicBezTo>
                    <a:pt x="1361540" y="639678"/>
                    <a:pt x="1365650" y="636939"/>
                    <a:pt x="1368389" y="636939"/>
                  </a:cubicBezTo>
                  <a:close/>
                  <a:moveTo>
                    <a:pt x="4110" y="636939"/>
                  </a:moveTo>
                  <a:lnTo>
                    <a:pt x="8219" y="636939"/>
                  </a:lnTo>
                  <a:lnTo>
                    <a:pt x="8219" y="642417"/>
                  </a:lnTo>
                  <a:cubicBezTo>
                    <a:pt x="5479" y="643787"/>
                    <a:pt x="2740" y="643787"/>
                    <a:pt x="0" y="642417"/>
                  </a:cubicBezTo>
                  <a:cubicBezTo>
                    <a:pt x="1370" y="641048"/>
                    <a:pt x="2740" y="638308"/>
                    <a:pt x="4110" y="636939"/>
                  </a:cubicBezTo>
                  <a:close/>
                  <a:moveTo>
                    <a:pt x="95883" y="630089"/>
                  </a:moveTo>
                  <a:cubicBezTo>
                    <a:pt x="97253" y="630089"/>
                    <a:pt x="97253" y="632829"/>
                    <a:pt x="95883" y="634199"/>
                  </a:cubicBezTo>
                  <a:cubicBezTo>
                    <a:pt x="94514" y="634199"/>
                    <a:pt x="94514" y="632829"/>
                    <a:pt x="93144" y="631459"/>
                  </a:cubicBezTo>
                  <a:cubicBezTo>
                    <a:pt x="93144" y="631459"/>
                    <a:pt x="94514" y="630089"/>
                    <a:pt x="95883" y="630089"/>
                  </a:cubicBezTo>
                  <a:close/>
                  <a:moveTo>
                    <a:pt x="746519" y="627350"/>
                  </a:moveTo>
                  <a:cubicBezTo>
                    <a:pt x="747888" y="627350"/>
                    <a:pt x="750628" y="630089"/>
                    <a:pt x="750628" y="631459"/>
                  </a:cubicBezTo>
                  <a:cubicBezTo>
                    <a:pt x="749258" y="632829"/>
                    <a:pt x="747888" y="632829"/>
                    <a:pt x="746519" y="632829"/>
                  </a:cubicBezTo>
                  <a:lnTo>
                    <a:pt x="743779" y="630089"/>
                  </a:lnTo>
                  <a:cubicBezTo>
                    <a:pt x="743779" y="628720"/>
                    <a:pt x="745149" y="628720"/>
                    <a:pt x="746519" y="627350"/>
                  </a:cubicBezTo>
                  <a:close/>
                  <a:moveTo>
                    <a:pt x="978008" y="625981"/>
                  </a:moveTo>
                  <a:cubicBezTo>
                    <a:pt x="980748" y="624611"/>
                    <a:pt x="983487" y="625981"/>
                    <a:pt x="984857" y="627350"/>
                  </a:cubicBezTo>
                  <a:cubicBezTo>
                    <a:pt x="984857" y="627350"/>
                    <a:pt x="984857" y="628720"/>
                    <a:pt x="982117" y="628720"/>
                  </a:cubicBezTo>
                  <a:cubicBezTo>
                    <a:pt x="978008" y="628720"/>
                    <a:pt x="979378" y="627350"/>
                    <a:pt x="978008" y="625981"/>
                  </a:cubicBezTo>
                  <a:close/>
                  <a:moveTo>
                    <a:pt x="1305380" y="624611"/>
                  </a:moveTo>
                  <a:cubicBezTo>
                    <a:pt x="1305380" y="624611"/>
                    <a:pt x="1306750" y="625981"/>
                    <a:pt x="1306750" y="627350"/>
                  </a:cubicBezTo>
                  <a:cubicBezTo>
                    <a:pt x="1305380" y="627350"/>
                    <a:pt x="1304011" y="627350"/>
                    <a:pt x="1302641" y="625981"/>
                  </a:cubicBezTo>
                  <a:cubicBezTo>
                    <a:pt x="1302641" y="625981"/>
                    <a:pt x="1304011" y="624611"/>
                    <a:pt x="1305380" y="624611"/>
                  </a:cubicBezTo>
                  <a:close/>
                  <a:moveTo>
                    <a:pt x="853360" y="624611"/>
                  </a:moveTo>
                  <a:lnTo>
                    <a:pt x="857469" y="624611"/>
                  </a:lnTo>
                  <a:cubicBezTo>
                    <a:pt x="857469" y="625981"/>
                    <a:pt x="857469" y="627350"/>
                    <a:pt x="856099" y="628720"/>
                  </a:cubicBezTo>
                  <a:cubicBezTo>
                    <a:pt x="854730" y="628720"/>
                    <a:pt x="851990" y="627350"/>
                    <a:pt x="853360" y="624611"/>
                  </a:cubicBezTo>
                  <a:close/>
                  <a:moveTo>
                    <a:pt x="539685" y="623241"/>
                  </a:moveTo>
                  <a:lnTo>
                    <a:pt x="541055" y="623241"/>
                  </a:lnTo>
                  <a:cubicBezTo>
                    <a:pt x="541055" y="625981"/>
                    <a:pt x="538315" y="628720"/>
                    <a:pt x="536946" y="631459"/>
                  </a:cubicBezTo>
                  <a:lnTo>
                    <a:pt x="530097" y="631459"/>
                  </a:lnTo>
                  <a:cubicBezTo>
                    <a:pt x="530097" y="630089"/>
                    <a:pt x="528727" y="631459"/>
                    <a:pt x="528727" y="627350"/>
                  </a:cubicBezTo>
                  <a:cubicBezTo>
                    <a:pt x="528727" y="623241"/>
                    <a:pt x="534206" y="621871"/>
                    <a:pt x="539685" y="623241"/>
                  </a:cubicBezTo>
                  <a:close/>
                  <a:moveTo>
                    <a:pt x="143825" y="623241"/>
                  </a:moveTo>
                  <a:lnTo>
                    <a:pt x="149304" y="624611"/>
                  </a:lnTo>
                  <a:cubicBezTo>
                    <a:pt x="147934" y="627350"/>
                    <a:pt x="146564" y="628720"/>
                    <a:pt x="145195" y="630089"/>
                  </a:cubicBezTo>
                  <a:cubicBezTo>
                    <a:pt x="143825" y="628720"/>
                    <a:pt x="142455" y="628720"/>
                    <a:pt x="142455" y="625981"/>
                  </a:cubicBezTo>
                  <a:cubicBezTo>
                    <a:pt x="142455" y="621871"/>
                    <a:pt x="142455" y="624611"/>
                    <a:pt x="143825" y="623241"/>
                  </a:cubicBezTo>
                  <a:close/>
                  <a:moveTo>
                    <a:pt x="1280724" y="621871"/>
                  </a:moveTo>
                  <a:lnTo>
                    <a:pt x="1286204" y="621871"/>
                  </a:lnTo>
                  <a:lnTo>
                    <a:pt x="1288943" y="624611"/>
                  </a:lnTo>
                  <a:cubicBezTo>
                    <a:pt x="1287573" y="625981"/>
                    <a:pt x="1284834" y="627350"/>
                    <a:pt x="1282094" y="628720"/>
                  </a:cubicBezTo>
                  <a:cubicBezTo>
                    <a:pt x="1282094" y="627350"/>
                    <a:pt x="1282094" y="624611"/>
                    <a:pt x="1280724" y="621871"/>
                  </a:cubicBezTo>
                  <a:close/>
                  <a:moveTo>
                    <a:pt x="1309489" y="620501"/>
                  </a:moveTo>
                  <a:lnTo>
                    <a:pt x="1313599" y="620501"/>
                  </a:lnTo>
                  <a:cubicBezTo>
                    <a:pt x="1313599" y="620501"/>
                    <a:pt x="1313599" y="621871"/>
                    <a:pt x="1312229" y="623241"/>
                  </a:cubicBezTo>
                  <a:cubicBezTo>
                    <a:pt x="1310859" y="621871"/>
                    <a:pt x="1309489" y="621871"/>
                    <a:pt x="1309489" y="620501"/>
                  </a:cubicBezTo>
                  <a:close/>
                  <a:moveTo>
                    <a:pt x="180808" y="617762"/>
                  </a:moveTo>
                  <a:cubicBezTo>
                    <a:pt x="180808" y="623241"/>
                    <a:pt x="178069" y="631459"/>
                    <a:pt x="178069" y="635569"/>
                  </a:cubicBezTo>
                  <a:cubicBezTo>
                    <a:pt x="178069" y="638308"/>
                    <a:pt x="179439" y="638308"/>
                    <a:pt x="179439" y="638308"/>
                  </a:cubicBezTo>
                  <a:cubicBezTo>
                    <a:pt x="184918" y="635569"/>
                    <a:pt x="190397" y="631459"/>
                    <a:pt x="194506" y="630089"/>
                  </a:cubicBezTo>
                  <a:cubicBezTo>
                    <a:pt x="193136" y="625981"/>
                    <a:pt x="193136" y="621871"/>
                    <a:pt x="193136" y="617762"/>
                  </a:cubicBezTo>
                  <a:cubicBezTo>
                    <a:pt x="190397" y="619132"/>
                    <a:pt x="190397" y="621871"/>
                    <a:pt x="189027" y="623241"/>
                  </a:cubicBezTo>
                  <a:cubicBezTo>
                    <a:pt x="187657" y="620501"/>
                    <a:pt x="183548" y="619132"/>
                    <a:pt x="180808" y="617762"/>
                  </a:cubicBezTo>
                  <a:close/>
                  <a:moveTo>
                    <a:pt x="1260178" y="613652"/>
                  </a:moveTo>
                  <a:lnTo>
                    <a:pt x="1260178" y="620501"/>
                  </a:lnTo>
                  <a:cubicBezTo>
                    <a:pt x="1258808" y="620501"/>
                    <a:pt x="1256069" y="621871"/>
                    <a:pt x="1254699" y="621871"/>
                  </a:cubicBezTo>
                  <a:lnTo>
                    <a:pt x="1251960" y="619132"/>
                  </a:lnTo>
                  <a:lnTo>
                    <a:pt x="1251960" y="615022"/>
                  </a:lnTo>
                  <a:cubicBezTo>
                    <a:pt x="1253329" y="615022"/>
                    <a:pt x="1254699" y="613652"/>
                    <a:pt x="1260178" y="613652"/>
                  </a:cubicBezTo>
                  <a:close/>
                  <a:moveTo>
                    <a:pt x="135606" y="609543"/>
                  </a:moveTo>
                  <a:lnTo>
                    <a:pt x="139716" y="609543"/>
                  </a:lnTo>
                  <a:cubicBezTo>
                    <a:pt x="139716" y="609543"/>
                    <a:pt x="139716" y="610913"/>
                    <a:pt x="141085" y="612283"/>
                  </a:cubicBezTo>
                  <a:cubicBezTo>
                    <a:pt x="139716" y="613652"/>
                    <a:pt x="139716" y="615022"/>
                    <a:pt x="138346" y="616392"/>
                  </a:cubicBezTo>
                  <a:cubicBezTo>
                    <a:pt x="136976" y="616392"/>
                    <a:pt x="135606" y="616392"/>
                    <a:pt x="134237" y="615022"/>
                  </a:cubicBezTo>
                  <a:close/>
                  <a:moveTo>
                    <a:pt x="1291683" y="606804"/>
                  </a:moveTo>
                  <a:cubicBezTo>
                    <a:pt x="1290313" y="609543"/>
                    <a:pt x="1290313" y="612283"/>
                    <a:pt x="1290313" y="615022"/>
                  </a:cubicBezTo>
                  <a:cubicBezTo>
                    <a:pt x="1288943" y="613652"/>
                    <a:pt x="1287573" y="610913"/>
                    <a:pt x="1284834" y="609543"/>
                  </a:cubicBezTo>
                  <a:cubicBezTo>
                    <a:pt x="1286204" y="606804"/>
                    <a:pt x="1288943" y="606804"/>
                    <a:pt x="1291683" y="606804"/>
                  </a:cubicBezTo>
                  <a:close/>
                  <a:moveTo>
                    <a:pt x="510920" y="605434"/>
                  </a:moveTo>
                  <a:cubicBezTo>
                    <a:pt x="512290" y="605434"/>
                    <a:pt x="515030" y="606804"/>
                    <a:pt x="517769" y="608174"/>
                  </a:cubicBezTo>
                  <a:lnTo>
                    <a:pt x="517769" y="612283"/>
                  </a:lnTo>
                  <a:cubicBezTo>
                    <a:pt x="516399" y="613652"/>
                    <a:pt x="517769" y="613652"/>
                    <a:pt x="513660" y="613652"/>
                  </a:cubicBezTo>
                  <a:cubicBezTo>
                    <a:pt x="510920" y="613652"/>
                    <a:pt x="509550" y="612283"/>
                    <a:pt x="509550" y="608174"/>
                  </a:cubicBezTo>
                  <a:cubicBezTo>
                    <a:pt x="509550" y="605434"/>
                    <a:pt x="509550" y="606804"/>
                    <a:pt x="510920" y="605434"/>
                  </a:cubicBezTo>
                  <a:close/>
                  <a:moveTo>
                    <a:pt x="439693" y="604064"/>
                  </a:moveTo>
                  <a:cubicBezTo>
                    <a:pt x="441062" y="605434"/>
                    <a:pt x="441062" y="605434"/>
                    <a:pt x="439693" y="608174"/>
                  </a:cubicBezTo>
                  <a:cubicBezTo>
                    <a:pt x="439693" y="608174"/>
                    <a:pt x="438323" y="608174"/>
                    <a:pt x="436953" y="606804"/>
                  </a:cubicBezTo>
                  <a:close/>
                  <a:moveTo>
                    <a:pt x="115060" y="602694"/>
                  </a:moveTo>
                  <a:cubicBezTo>
                    <a:pt x="115060" y="602694"/>
                    <a:pt x="116430" y="604064"/>
                    <a:pt x="116430" y="605434"/>
                  </a:cubicBezTo>
                  <a:cubicBezTo>
                    <a:pt x="116430" y="605434"/>
                    <a:pt x="115060" y="606804"/>
                    <a:pt x="113690" y="606804"/>
                  </a:cubicBezTo>
                  <a:cubicBezTo>
                    <a:pt x="113690" y="606804"/>
                    <a:pt x="113690" y="602694"/>
                    <a:pt x="115060" y="602694"/>
                  </a:cubicBezTo>
                  <a:close/>
                  <a:moveTo>
                    <a:pt x="1324557" y="601324"/>
                  </a:moveTo>
                  <a:lnTo>
                    <a:pt x="1328666" y="601324"/>
                  </a:lnTo>
                  <a:cubicBezTo>
                    <a:pt x="1328666" y="602694"/>
                    <a:pt x="1330036" y="604064"/>
                    <a:pt x="1330036" y="605434"/>
                  </a:cubicBezTo>
                  <a:cubicBezTo>
                    <a:pt x="1328666" y="605434"/>
                    <a:pt x="1325927" y="606804"/>
                    <a:pt x="1323187" y="605434"/>
                  </a:cubicBezTo>
                  <a:close/>
                  <a:moveTo>
                    <a:pt x="1299901" y="601324"/>
                  </a:moveTo>
                  <a:cubicBezTo>
                    <a:pt x="1299901" y="605434"/>
                    <a:pt x="1297162" y="605434"/>
                    <a:pt x="1297162" y="608174"/>
                  </a:cubicBezTo>
                  <a:lnTo>
                    <a:pt x="1297162" y="602694"/>
                  </a:lnTo>
                  <a:cubicBezTo>
                    <a:pt x="1297162" y="602694"/>
                    <a:pt x="1298531" y="601324"/>
                    <a:pt x="1299901" y="601324"/>
                  </a:cubicBezTo>
                  <a:close/>
                  <a:moveTo>
                    <a:pt x="169850" y="598585"/>
                  </a:moveTo>
                  <a:lnTo>
                    <a:pt x="169850" y="605434"/>
                  </a:lnTo>
                  <a:lnTo>
                    <a:pt x="173960" y="609543"/>
                  </a:lnTo>
                  <a:cubicBezTo>
                    <a:pt x="173960" y="608174"/>
                    <a:pt x="175329" y="606804"/>
                    <a:pt x="175329" y="606804"/>
                  </a:cubicBezTo>
                  <a:cubicBezTo>
                    <a:pt x="175329" y="604064"/>
                    <a:pt x="172590" y="601324"/>
                    <a:pt x="169850" y="598585"/>
                  </a:cubicBezTo>
                  <a:close/>
                  <a:moveTo>
                    <a:pt x="1010882" y="593106"/>
                  </a:moveTo>
                  <a:cubicBezTo>
                    <a:pt x="1012252" y="594476"/>
                    <a:pt x="1013621" y="594476"/>
                    <a:pt x="1014991" y="595846"/>
                  </a:cubicBezTo>
                  <a:cubicBezTo>
                    <a:pt x="1013621" y="597216"/>
                    <a:pt x="1012252" y="597216"/>
                    <a:pt x="1010882" y="597216"/>
                  </a:cubicBezTo>
                  <a:lnTo>
                    <a:pt x="1008143" y="594476"/>
                  </a:lnTo>
                  <a:cubicBezTo>
                    <a:pt x="1008143" y="594476"/>
                    <a:pt x="1010882" y="594476"/>
                    <a:pt x="1010882" y="593106"/>
                  </a:cubicBezTo>
                  <a:close/>
                  <a:moveTo>
                    <a:pt x="445172" y="593106"/>
                  </a:moveTo>
                  <a:lnTo>
                    <a:pt x="453390" y="593106"/>
                  </a:lnTo>
                  <a:cubicBezTo>
                    <a:pt x="453390" y="594476"/>
                    <a:pt x="454760" y="597216"/>
                    <a:pt x="454760" y="598585"/>
                  </a:cubicBezTo>
                  <a:cubicBezTo>
                    <a:pt x="453390" y="599955"/>
                    <a:pt x="452020" y="601324"/>
                    <a:pt x="449281" y="601324"/>
                  </a:cubicBezTo>
                  <a:cubicBezTo>
                    <a:pt x="445172" y="601324"/>
                    <a:pt x="445172" y="599955"/>
                    <a:pt x="443802" y="598585"/>
                  </a:cubicBezTo>
                  <a:close/>
                  <a:moveTo>
                    <a:pt x="515030" y="580778"/>
                  </a:moveTo>
                  <a:lnTo>
                    <a:pt x="520508" y="580778"/>
                  </a:lnTo>
                  <a:lnTo>
                    <a:pt x="520508" y="584888"/>
                  </a:lnTo>
                  <a:cubicBezTo>
                    <a:pt x="519139" y="584888"/>
                    <a:pt x="516399" y="583518"/>
                    <a:pt x="515030" y="580778"/>
                  </a:cubicBezTo>
                  <a:close/>
                  <a:moveTo>
                    <a:pt x="113690" y="580778"/>
                  </a:moveTo>
                  <a:cubicBezTo>
                    <a:pt x="115060" y="582148"/>
                    <a:pt x="115060" y="583518"/>
                    <a:pt x="115060" y="584888"/>
                  </a:cubicBezTo>
                  <a:cubicBezTo>
                    <a:pt x="113690" y="586257"/>
                    <a:pt x="109581" y="582148"/>
                    <a:pt x="109581" y="584888"/>
                  </a:cubicBezTo>
                  <a:cubicBezTo>
                    <a:pt x="109581" y="582148"/>
                    <a:pt x="112321" y="580778"/>
                    <a:pt x="113690" y="580778"/>
                  </a:cubicBezTo>
                  <a:close/>
                  <a:moveTo>
                    <a:pt x="172590" y="573929"/>
                  </a:moveTo>
                  <a:cubicBezTo>
                    <a:pt x="172590" y="576669"/>
                    <a:pt x="175329" y="578039"/>
                    <a:pt x="175329" y="579409"/>
                  </a:cubicBezTo>
                  <a:cubicBezTo>
                    <a:pt x="172590" y="580778"/>
                    <a:pt x="171220" y="579409"/>
                    <a:pt x="171220" y="583518"/>
                  </a:cubicBezTo>
                  <a:cubicBezTo>
                    <a:pt x="171220" y="586257"/>
                    <a:pt x="179439" y="591736"/>
                    <a:pt x="182178" y="594476"/>
                  </a:cubicBezTo>
                  <a:lnTo>
                    <a:pt x="189027" y="594476"/>
                  </a:lnTo>
                  <a:lnTo>
                    <a:pt x="189027" y="584888"/>
                  </a:lnTo>
                  <a:cubicBezTo>
                    <a:pt x="189027" y="573929"/>
                    <a:pt x="179439" y="575299"/>
                    <a:pt x="172590" y="573929"/>
                  </a:cubicBezTo>
                  <a:close/>
                  <a:moveTo>
                    <a:pt x="78076" y="571190"/>
                  </a:moveTo>
                  <a:cubicBezTo>
                    <a:pt x="79446" y="571190"/>
                    <a:pt x="80816" y="571190"/>
                    <a:pt x="82186" y="572560"/>
                  </a:cubicBezTo>
                  <a:cubicBezTo>
                    <a:pt x="82186" y="572560"/>
                    <a:pt x="82186" y="573929"/>
                    <a:pt x="78076" y="575299"/>
                  </a:cubicBezTo>
                  <a:close/>
                  <a:moveTo>
                    <a:pt x="245187" y="568451"/>
                  </a:moveTo>
                  <a:cubicBezTo>
                    <a:pt x="246557" y="569820"/>
                    <a:pt x="249296" y="569820"/>
                    <a:pt x="252036" y="571190"/>
                  </a:cubicBezTo>
                  <a:lnTo>
                    <a:pt x="252036" y="576669"/>
                  </a:lnTo>
                  <a:cubicBezTo>
                    <a:pt x="250666" y="578039"/>
                    <a:pt x="247927" y="578039"/>
                    <a:pt x="245187" y="576669"/>
                  </a:cubicBezTo>
                  <a:close/>
                  <a:moveTo>
                    <a:pt x="512290" y="567081"/>
                  </a:moveTo>
                  <a:lnTo>
                    <a:pt x="517769" y="568451"/>
                  </a:lnTo>
                  <a:cubicBezTo>
                    <a:pt x="516399" y="569820"/>
                    <a:pt x="515030" y="572560"/>
                    <a:pt x="513660" y="573929"/>
                  </a:cubicBezTo>
                  <a:cubicBezTo>
                    <a:pt x="513660" y="572560"/>
                    <a:pt x="513660" y="569820"/>
                    <a:pt x="512290" y="567081"/>
                  </a:cubicBezTo>
                  <a:close/>
                  <a:moveTo>
                    <a:pt x="1384826" y="564341"/>
                  </a:moveTo>
                  <a:cubicBezTo>
                    <a:pt x="1386196" y="564341"/>
                    <a:pt x="1388935" y="565711"/>
                    <a:pt x="1388935" y="567081"/>
                  </a:cubicBezTo>
                  <a:lnTo>
                    <a:pt x="1383457" y="568451"/>
                  </a:lnTo>
                  <a:close/>
                  <a:moveTo>
                    <a:pt x="480785" y="564341"/>
                  </a:moveTo>
                  <a:cubicBezTo>
                    <a:pt x="480785" y="561602"/>
                    <a:pt x="484895" y="562971"/>
                    <a:pt x="486265" y="564341"/>
                  </a:cubicBezTo>
                  <a:cubicBezTo>
                    <a:pt x="486265" y="564341"/>
                    <a:pt x="486265" y="565711"/>
                    <a:pt x="484895" y="567081"/>
                  </a:cubicBezTo>
                  <a:cubicBezTo>
                    <a:pt x="483525" y="567081"/>
                    <a:pt x="480785" y="568451"/>
                    <a:pt x="480785" y="564341"/>
                  </a:cubicBezTo>
                  <a:close/>
                  <a:moveTo>
                    <a:pt x="19177" y="564341"/>
                  </a:moveTo>
                  <a:cubicBezTo>
                    <a:pt x="20547" y="564341"/>
                    <a:pt x="21916" y="564341"/>
                    <a:pt x="23286" y="565711"/>
                  </a:cubicBezTo>
                  <a:lnTo>
                    <a:pt x="20547" y="568451"/>
                  </a:lnTo>
                  <a:cubicBezTo>
                    <a:pt x="20547" y="567081"/>
                    <a:pt x="19177" y="565711"/>
                    <a:pt x="19177" y="564341"/>
                  </a:cubicBezTo>
                  <a:close/>
                  <a:moveTo>
                    <a:pt x="506811" y="562971"/>
                  </a:moveTo>
                  <a:lnTo>
                    <a:pt x="506811" y="565711"/>
                  </a:lnTo>
                  <a:cubicBezTo>
                    <a:pt x="506811" y="562971"/>
                    <a:pt x="505441" y="564341"/>
                    <a:pt x="504071" y="564341"/>
                  </a:cubicBezTo>
                  <a:cubicBezTo>
                    <a:pt x="504071" y="564341"/>
                    <a:pt x="505441" y="562971"/>
                    <a:pt x="506811" y="562971"/>
                  </a:cubicBezTo>
                  <a:close/>
                  <a:moveTo>
                    <a:pt x="117799" y="558862"/>
                  </a:moveTo>
                  <a:cubicBezTo>
                    <a:pt x="117799" y="561602"/>
                    <a:pt x="115060" y="557492"/>
                    <a:pt x="115060" y="560232"/>
                  </a:cubicBezTo>
                  <a:cubicBezTo>
                    <a:pt x="115060" y="557492"/>
                    <a:pt x="116430" y="558862"/>
                    <a:pt x="117799" y="558862"/>
                  </a:cubicBezTo>
                  <a:close/>
                  <a:moveTo>
                    <a:pt x="275322" y="557492"/>
                  </a:moveTo>
                  <a:cubicBezTo>
                    <a:pt x="279431" y="557492"/>
                    <a:pt x="284910" y="561602"/>
                    <a:pt x="284910" y="564341"/>
                  </a:cubicBezTo>
                  <a:cubicBezTo>
                    <a:pt x="284910" y="568451"/>
                    <a:pt x="282171" y="572560"/>
                    <a:pt x="279431" y="575299"/>
                  </a:cubicBezTo>
                  <a:cubicBezTo>
                    <a:pt x="279431" y="576669"/>
                    <a:pt x="280801" y="575299"/>
                    <a:pt x="280801" y="578039"/>
                  </a:cubicBezTo>
                  <a:cubicBezTo>
                    <a:pt x="280801" y="583518"/>
                    <a:pt x="272582" y="584888"/>
                    <a:pt x="271213" y="584888"/>
                  </a:cubicBezTo>
                  <a:cubicBezTo>
                    <a:pt x="265733" y="584888"/>
                    <a:pt x="264364" y="583518"/>
                    <a:pt x="264364" y="578039"/>
                  </a:cubicBezTo>
                  <a:cubicBezTo>
                    <a:pt x="264364" y="573929"/>
                    <a:pt x="265733" y="568451"/>
                    <a:pt x="265733" y="565711"/>
                  </a:cubicBezTo>
                  <a:cubicBezTo>
                    <a:pt x="265733" y="557492"/>
                    <a:pt x="273952" y="557492"/>
                    <a:pt x="275322" y="557492"/>
                  </a:cubicBezTo>
                  <a:close/>
                  <a:moveTo>
                    <a:pt x="1364280" y="554753"/>
                  </a:moveTo>
                  <a:lnTo>
                    <a:pt x="1368389" y="554753"/>
                  </a:lnTo>
                  <a:lnTo>
                    <a:pt x="1368389" y="557492"/>
                  </a:lnTo>
                  <a:lnTo>
                    <a:pt x="1364280" y="557492"/>
                  </a:lnTo>
                  <a:close/>
                  <a:moveTo>
                    <a:pt x="91774" y="553383"/>
                  </a:moveTo>
                  <a:lnTo>
                    <a:pt x="98623" y="553383"/>
                  </a:lnTo>
                  <a:cubicBezTo>
                    <a:pt x="98623" y="556123"/>
                    <a:pt x="99993" y="557492"/>
                    <a:pt x="98623" y="562971"/>
                  </a:cubicBezTo>
                  <a:cubicBezTo>
                    <a:pt x="97253" y="562971"/>
                    <a:pt x="94514" y="564341"/>
                    <a:pt x="91774" y="562971"/>
                  </a:cubicBezTo>
                  <a:cubicBezTo>
                    <a:pt x="91774" y="560232"/>
                    <a:pt x="90404" y="557492"/>
                    <a:pt x="91774" y="553383"/>
                  </a:cubicBezTo>
                  <a:close/>
                  <a:moveTo>
                    <a:pt x="49311" y="549274"/>
                  </a:moveTo>
                  <a:cubicBezTo>
                    <a:pt x="47942" y="549274"/>
                    <a:pt x="46572" y="547904"/>
                    <a:pt x="46572" y="550644"/>
                  </a:cubicBezTo>
                  <a:cubicBezTo>
                    <a:pt x="46572" y="547904"/>
                    <a:pt x="49311" y="550644"/>
                    <a:pt x="49311" y="549274"/>
                  </a:cubicBezTo>
                  <a:close/>
                  <a:moveTo>
                    <a:pt x="178069" y="545164"/>
                  </a:moveTo>
                  <a:cubicBezTo>
                    <a:pt x="175329" y="546534"/>
                    <a:pt x="173960" y="549274"/>
                    <a:pt x="173960" y="562971"/>
                  </a:cubicBezTo>
                  <a:cubicBezTo>
                    <a:pt x="175329" y="561602"/>
                    <a:pt x="179439" y="561602"/>
                    <a:pt x="180808" y="561602"/>
                  </a:cubicBezTo>
                  <a:cubicBezTo>
                    <a:pt x="179439" y="553383"/>
                    <a:pt x="178069" y="549274"/>
                    <a:pt x="178069" y="545164"/>
                  </a:cubicBezTo>
                  <a:close/>
                  <a:moveTo>
                    <a:pt x="38353" y="536946"/>
                  </a:moveTo>
                  <a:cubicBezTo>
                    <a:pt x="39723" y="536946"/>
                    <a:pt x="41093" y="536946"/>
                    <a:pt x="42463" y="538316"/>
                  </a:cubicBezTo>
                  <a:cubicBezTo>
                    <a:pt x="41093" y="539686"/>
                    <a:pt x="41093" y="542425"/>
                    <a:pt x="39723" y="543795"/>
                  </a:cubicBezTo>
                  <a:cubicBezTo>
                    <a:pt x="39723" y="542425"/>
                    <a:pt x="38353" y="541055"/>
                    <a:pt x="38353" y="536946"/>
                  </a:cubicBezTo>
                  <a:close/>
                  <a:moveTo>
                    <a:pt x="32875" y="530097"/>
                  </a:moveTo>
                  <a:cubicBezTo>
                    <a:pt x="34244" y="531467"/>
                    <a:pt x="34244" y="532837"/>
                    <a:pt x="34244" y="534206"/>
                  </a:cubicBezTo>
                  <a:cubicBezTo>
                    <a:pt x="34244" y="534206"/>
                    <a:pt x="32875" y="534206"/>
                    <a:pt x="31505" y="532837"/>
                  </a:cubicBezTo>
                  <a:cubicBezTo>
                    <a:pt x="31505" y="532837"/>
                    <a:pt x="31505" y="531467"/>
                    <a:pt x="32875" y="530097"/>
                  </a:cubicBezTo>
                  <a:close/>
                  <a:moveTo>
                    <a:pt x="95883" y="517769"/>
                  </a:moveTo>
                  <a:lnTo>
                    <a:pt x="101362" y="517769"/>
                  </a:lnTo>
                  <a:cubicBezTo>
                    <a:pt x="102732" y="519139"/>
                    <a:pt x="102732" y="517769"/>
                    <a:pt x="102732" y="520509"/>
                  </a:cubicBezTo>
                  <a:cubicBezTo>
                    <a:pt x="102732" y="524618"/>
                    <a:pt x="101362" y="525988"/>
                    <a:pt x="98623" y="527358"/>
                  </a:cubicBezTo>
                  <a:cubicBezTo>
                    <a:pt x="95883" y="525988"/>
                    <a:pt x="95883" y="523248"/>
                    <a:pt x="95883" y="520509"/>
                  </a:cubicBezTo>
                  <a:lnTo>
                    <a:pt x="95883" y="519139"/>
                  </a:lnTo>
                  <a:close/>
                  <a:moveTo>
                    <a:pt x="80816" y="505441"/>
                  </a:moveTo>
                  <a:cubicBezTo>
                    <a:pt x="82186" y="505441"/>
                    <a:pt x="84925" y="508181"/>
                    <a:pt x="87665" y="509551"/>
                  </a:cubicBezTo>
                  <a:lnTo>
                    <a:pt x="87665" y="515030"/>
                  </a:lnTo>
                  <a:cubicBezTo>
                    <a:pt x="87665" y="515030"/>
                    <a:pt x="87665" y="516400"/>
                    <a:pt x="84925" y="516400"/>
                  </a:cubicBezTo>
                  <a:cubicBezTo>
                    <a:pt x="80816" y="516400"/>
                    <a:pt x="80816" y="513660"/>
                    <a:pt x="78076" y="513660"/>
                  </a:cubicBezTo>
                  <a:cubicBezTo>
                    <a:pt x="79446" y="510921"/>
                    <a:pt x="79446" y="508181"/>
                    <a:pt x="80816" y="505441"/>
                  </a:cubicBezTo>
                  <a:close/>
                  <a:moveTo>
                    <a:pt x="1431398" y="504072"/>
                  </a:moveTo>
                  <a:cubicBezTo>
                    <a:pt x="1434138" y="504072"/>
                    <a:pt x="1436877" y="506811"/>
                    <a:pt x="1438247" y="508181"/>
                  </a:cubicBezTo>
                  <a:lnTo>
                    <a:pt x="1431398" y="508181"/>
                  </a:lnTo>
                  <a:cubicBezTo>
                    <a:pt x="1430028" y="506811"/>
                    <a:pt x="1430028" y="505441"/>
                    <a:pt x="1431398" y="504072"/>
                  </a:cubicBezTo>
                  <a:close/>
                  <a:moveTo>
                    <a:pt x="395860" y="482156"/>
                  </a:moveTo>
                  <a:cubicBezTo>
                    <a:pt x="397230" y="482156"/>
                    <a:pt x="397230" y="483525"/>
                    <a:pt x="397230" y="484895"/>
                  </a:cubicBezTo>
                  <a:lnTo>
                    <a:pt x="393121" y="484895"/>
                  </a:lnTo>
                  <a:cubicBezTo>
                    <a:pt x="394491" y="483525"/>
                    <a:pt x="394491" y="482156"/>
                    <a:pt x="395860" y="482156"/>
                  </a:cubicBezTo>
                  <a:close/>
                  <a:moveTo>
                    <a:pt x="1383457" y="475307"/>
                  </a:moveTo>
                  <a:lnTo>
                    <a:pt x="1388935" y="476676"/>
                  </a:lnTo>
                  <a:cubicBezTo>
                    <a:pt x="1388935" y="478046"/>
                    <a:pt x="1387566" y="480786"/>
                    <a:pt x="1386196" y="482156"/>
                  </a:cubicBezTo>
                  <a:cubicBezTo>
                    <a:pt x="1384826" y="480786"/>
                    <a:pt x="1380717" y="480786"/>
                    <a:pt x="1383457" y="475307"/>
                  </a:cubicBezTo>
                  <a:close/>
                  <a:moveTo>
                    <a:pt x="1362910" y="472567"/>
                  </a:moveTo>
                  <a:cubicBezTo>
                    <a:pt x="1362910" y="473937"/>
                    <a:pt x="1364280" y="473937"/>
                    <a:pt x="1364280" y="478046"/>
                  </a:cubicBezTo>
                  <a:cubicBezTo>
                    <a:pt x="1364280" y="480786"/>
                    <a:pt x="1362910" y="482156"/>
                    <a:pt x="1360171" y="483525"/>
                  </a:cubicBezTo>
                  <a:lnTo>
                    <a:pt x="1353322" y="483525"/>
                  </a:lnTo>
                  <a:cubicBezTo>
                    <a:pt x="1353322" y="483525"/>
                    <a:pt x="1351952" y="483525"/>
                    <a:pt x="1351952" y="480786"/>
                  </a:cubicBezTo>
                  <a:cubicBezTo>
                    <a:pt x="1351952" y="475307"/>
                    <a:pt x="1357431" y="472567"/>
                    <a:pt x="1362910" y="472567"/>
                  </a:cubicBezTo>
                  <a:close/>
                  <a:moveTo>
                    <a:pt x="268473" y="465718"/>
                  </a:moveTo>
                  <a:cubicBezTo>
                    <a:pt x="269843" y="465718"/>
                    <a:pt x="271213" y="465718"/>
                    <a:pt x="272582" y="467088"/>
                  </a:cubicBezTo>
                  <a:cubicBezTo>
                    <a:pt x="272582" y="469828"/>
                    <a:pt x="271213" y="469828"/>
                    <a:pt x="268473" y="471198"/>
                  </a:cubicBezTo>
                  <a:cubicBezTo>
                    <a:pt x="268473" y="469828"/>
                    <a:pt x="267103" y="467088"/>
                    <a:pt x="268473" y="465718"/>
                  </a:cubicBezTo>
                  <a:close/>
                  <a:moveTo>
                    <a:pt x="545164" y="464348"/>
                  </a:moveTo>
                  <a:lnTo>
                    <a:pt x="549273" y="464348"/>
                  </a:lnTo>
                  <a:cubicBezTo>
                    <a:pt x="549273" y="465718"/>
                    <a:pt x="549273" y="467088"/>
                    <a:pt x="547904" y="468458"/>
                  </a:cubicBezTo>
                  <a:cubicBezTo>
                    <a:pt x="546534" y="468458"/>
                    <a:pt x="543794" y="467088"/>
                    <a:pt x="545164" y="464348"/>
                  </a:cubicBezTo>
                  <a:close/>
                  <a:moveTo>
                    <a:pt x="1451945" y="450651"/>
                  </a:moveTo>
                  <a:cubicBezTo>
                    <a:pt x="1453314" y="450651"/>
                    <a:pt x="1453314" y="452021"/>
                    <a:pt x="1453314" y="453391"/>
                  </a:cubicBezTo>
                  <a:cubicBezTo>
                    <a:pt x="1451945" y="453391"/>
                    <a:pt x="1450575" y="453391"/>
                    <a:pt x="1449205" y="452021"/>
                  </a:cubicBezTo>
                  <a:cubicBezTo>
                    <a:pt x="1449205" y="452021"/>
                    <a:pt x="1450575" y="450651"/>
                    <a:pt x="1451945" y="450651"/>
                  </a:cubicBezTo>
                  <a:close/>
                  <a:moveTo>
                    <a:pt x="1379347" y="347919"/>
                  </a:moveTo>
                  <a:cubicBezTo>
                    <a:pt x="1380717" y="347919"/>
                    <a:pt x="1383457" y="349289"/>
                    <a:pt x="1384826" y="352028"/>
                  </a:cubicBezTo>
                  <a:cubicBezTo>
                    <a:pt x="1383457" y="353398"/>
                    <a:pt x="1382087" y="353398"/>
                    <a:pt x="1380717" y="353398"/>
                  </a:cubicBezTo>
                  <a:close/>
                  <a:moveTo>
                    <a:pt x="1039647" y="280801"/>
                  </a:moveTo>
                  <a:cubicBezTo>
                    <a:pt x="1031428" y="289019"/>
                    <a:pt x="1017731" y="299977"/>
                    <a:pt x="1017731" y="308196"/>
                  </a:cubicBezTo>
                  <a:cubicBezTo>
                    <a:pt x="1017731" y="320524"/>
                    <a:pt x="1031428" y="326003"/>
                    <a:pt x="1043756" y="335591"/>
                  </a:cubicBezTo>
                  <a:close/>
                  <a:moveTo>
                    <a:pt x="187657" y="184918"/>
                  </a:moveTo>
                  <a:cubicBezTo>
                    <a:pt x="205464" y="184918"/>
                    <a:pt x="210943" y="191766"/>
                    <a:pt x="215052" y="216422"/>
                  </a:cubicBezTo>
                  <a:cubicBezTo>
                    <a:pt x="216422" y="217792"/>
                    <a:pt x="219162" y="217792"/>
                    <a:pt x="219162" y="221901"/>
                  </a:cubicBezTo>
                  <a:cubicBezTo>
                    <a:pt x="219162" y="239708"/>
                    <a:pt x="208204" y="230120"/>
                    <a:pt x="208204" y="250666"/>
                  </a:cubicBezTo>
                  <a:cubicBezTo>
                    <a:pt x="208204" y="260254"/>
                    <a:pt x="216422" y="267103"/>
                    <a:pt x="226010" y="267103"/>
                  </a:cubicBezTo>
                  <a:cubicBezTo>
                    <a:pt x="230120" y="267103"/>
                    <a:pt x="230120" y="264364"/>
                    <a:pt x="236968" y="258885"/>
                  </a:cubicBezTo>
                  <a:cubicBezTo>
                    <a:pt x="239708" y="261624"/>
                    <a:pt x="242448" y="268473"/>
                    <a:pt x="247927" y="271212"/>
                  </a:cubicBezTo>
                  <a:cubicBezTo>
                    <a:pt x="250666" y="273952"/>
                    <a:pt x="258885" y="269843"/>
                    <a:pt x="262994" y="273952"/>
                  </a:cubicBezTo>
                  <a:cubicBezTo>
                    <a:pt x="269843" y="279431"/>
                    <a:pt x="273952" y="294499"/>
                    <a:pt x="273952" y="298608"/>
                  </a:cubicBezTo>
                  <a:lnTo>
                    <a:pt x="273952" y="328742"/>
                  </a:lnTo>
                  <a:cubicBezTo>
                    <a:pt x="275322" y="336961"/>
                    <a:pt x="272582" y="345180"/>
                    <a:pt x="275322" y="353398"/>
                  </a:cubicBezTo>
                  <a:cubicBezTo>
                    <a:pt x="279431" y="367096"/>
                    <a:pt x="282171" y="369835"/>
                    <a:pt x="282171" y="380793"/>
                  </a:cubicBezTo>
                  <a:cubicBezTo>
                    <a:pt x="282171" y="393121"/>
                    <a:pt x="279431" y="404079"/>
                    <a:pt x="260255" y="404079"/>
                  </a:cubicBezTo>
                  <a:cubicBezTo>
                    <a:pt x="253406" y="394491"/>
                    <a:pt x="247927" y="384903"/>
                    <a:pt x="243817" y="375314"/>
                  </a:cubicBezTo>
                  <a:cubicBezTo>
                    <a:pt x="236968" y="384903"/>
                    <a:pt x="232859" y="404079"/>
                    <a:pt x="232859" y="416407"/>
                  </a:cubicBezTo>
                  <a:cubicBezTo>
                    <a:pt x="232859" y="420516"/>
                    <a:pt x="241078" y="443802"/>
                    <a:pt x="241078" y="446542"/>
                  </a:cubicBezTo>
                  <a:cubicBezTo>
                    <a:pt x="241078" y="450651"/>
                    <a:pt x="235599" y="473937"/>
                    <a:pt x="235599" y="478046"/>
                  </a:cubicBezTo>
                  <a:cubicBezTo>
                    <a:pt x="235599" y="480786"/>
                    <a:pt x="241078" y="505441"/>
                    <a:pt x="243817" y="519139"/>
                  </a:cubicBezTo>
                  <a:cubicBezTo>
                    <a:pt x="247927" y="516400"/>
                    <a:pt x="252036" y="510921"/>
                    <a:pt x="254775" y="510921"/>
                  </a:cubicBezTo>
                  <a:cubicBezTo>
                    <a:pt x="258885" y="510921"/>
                    <a:pt x="267103" y="513660"/>
                    <a:pt x="272582" y="515030"/>
                  </a:cubicBezTo>
                  <a:cubicBezTo>
                    <a:pt x="275322" y="516400"/>
                    <a:pt x="278061" y="519139"/>
                    <a:pt x="278061" y="521879"/>
                  </a:cubicBezTo>
                  <a:cubicBezTo>
                    <a:pt x="278061" y="528728"/>
                    <a:pt x="269843" y="531467"/>
                    <a:pt x="268473" y="531467"/>
                  </a:cubicBezTo>
                  <a:cubicBezTo>
                    <a:pt x="264364" y="531467"/>
                    <a:pt x="252036" y="527358"/>
                    <a:pt x="242448" y="523248"/>
                  </a:cubicBezTo>
                  <a:cubicBezTo>
                    <a:pt x="242448" y="530097"/>
                    <a:pt x="242448" y="545164"/>
                    <a:pt x="232859" y="553383"/>
                  </a:cubicBezTo>
                  <a:cubicBezTo>
                    <a:pt x="232859" y="554753"/>
                    <a:pt x="235599" y="557492"/>
                    <a:pt x="238338" y="557492"/>
                  </a:cubicBezTo>
                  <a:cubicBezTo>
                    <a:pt x="236968" y="558862"/>
                    <a:pt x="235599" y="558862"/>
                    <a:pt x="232859" y="558862"/>
                  </a:cubicBezTo>
                  <a:lnTo>
                    <a:pt x="232859" y="568451"/>
                  </a:lnTo>
                  <a:cubicBezTo>
                    <a:pt x="234229" y="568451"/>
                    <a:pt x="238338" y="569820"/>
                    <a:pt x="239708" y="569820"/>
                  </a:cubicBezTo>
                  <a:cubicBezTo>
                    <a:pt x="239708" y="569820"/>
                    <a:pt x="239708" y="571190"/>
                    <a:pt x="238338" y="572560"/>
                  </a:cubicBezTo>
                  <a:cubicBezTo>
                    <a:pt x="238338" y="573929"/>
                    <a:pt x="235599" y="573929"/>
                    <a:pt x="232859" y="575299"/>
                  </a:cubicBezTo>
                  <a:cubicBezTo>
                    <a:pt x="232859" y="605434"/>
                    <a:pt x="231490" y="610913"/>
                    <a:pt x="231490" y="613652"/>
                  </a:cubicBezTo>
                  <a:cubicBezTo>
                    <a:pt x="231490" y="617762"/>
                    <a:pt x="234229" y="620501"/>
                    <a:pt x="234229" y="624611"/>
                  </a:cubicBezTo>
                  <a:cubicBezTo>
                    <a:pt x="234229" y="627350"/>
                    <a:pt x="231490" y="625981"/>
                    <a:pt x="231490" y="628720"/>
                  </a:cubicBezTo>
                  <a:cubicBezTo>
                    <a:pt x="231490" y="632829"/>
                    <a:pt x="235599" y="632829"/>
                    <a:pt x="235599" y="635569"/>
                  </a:cubicBezTo>
                  <a:cubicBezTo>
                    <a:pt x="235599" y="639678"/>
                    <a:pt x="232859" y="635569"/>
                    <a:pt x="232859" y="639678"/>
                  </a:cubicBezTo>
                  <a:cubicBezTo>
                    <a:pt x="232859" y="642417"/>
                    <a:pt x="234229" y="649266"/>
                    <a:pt x="234229" y="654745"/>
                  </a:cubicBezTo>
                  <a:cubicBezTo>
                    <a:pt x="235599" y="660224"/>
                    <a:pt x="234229" y="669812"/>
                    <a:pt x="234229" y="673922"/>
                  </a:cubicBezTo>
                  <a:lnTo>
                    <a:pt x="234229" y="682141"/>
                  </a:lnTo>
                  <a:cubicBezTo>
                    <a:pt x="236968" y="683510"/>
                    <a:pt x="239708" y="684880"/>
                    <a:pt x="239708" y="688989"/>
                  </a:cubicBezTo>
                  <a:cubicBezTo>
                    <a:pt x="239708" y="691729"/>
                    <a:pt x="239708" y="691729"/>
                    <a:pt x="238338" y="691729"/>
                  </a:cubicBezTo>
                  <a:cubicBezTo>
                    <a:pt x="221901" y="695838"/>
                    <a:pt x="230120" y="702687"/>
                    <a:pt x="230120" y="708166"/>
                  </a:cubicBezTo>
                  <a:cubicBezTo>
                    <a:pt x="230120" y="710905"/>
                    <a:pt x="227380" y="710905"/>
                    <a:pt x="226010" y="712275"/>
                  </a:cubicBezTo>
                  <a:cubicBezTo>
                    <a:pt x="224641" y="719124"/>
                    <a:pt x="224641" y="725973"/>
                    <a:pt x="221901" y="732822"/>
                  </a:cubicBezTo>
                  <a:cubicBezTo>
                    <a:pt x="223271" y="734192"/>
                    <a:pt x="226010" y="734192"/>
                    <a:pt x="227380" y="735561"/>
                  </a:cubicBezTo>
                  <a:lnTo>
                    <a:pt x="220531" y="735561"/>
                  </a:lnTo>
                  <a:cubicBezTo>
                    <a:pt x="219162" y="745150"/>
                    <a:pt x="215052" y="760217"/>
                    <a:pt x="215052" y="762956"/>
                  </a:cubicBezTo>
                  <a:cubicBezTo>
                    <a:pt x="215052" y="767065"/>
                    <a:pt x="227380" y="812268"/>
                    <a:pt x="227380" y="815007"/>
                  </a:cubicBezTo>
                  <a:cubicBezTo>
                    <a:pt x="227380" y="825965"/>
                    <a:pt x="216422" y="825965"/>
                    <a:pt x="213683" y="825965"/>
                  </a:cubicBezTo>
                  <a:cubicBezTo>
                    <a:pt x="194506" y="825965"/>
                    <a:pt x="190397" y="812268"/>
                    <a:pt x="191767" y="791721"/>
                  </a:cubicBezTo>
                  <a:cubicBezTo>
                    <a:pt x="191767" y="788982"/>
                    <a:pt x="191767" y="784872"/>
                    <a:pt x="193136" y="780763"/>
                  </a:cubicBezTo>
                  <a:cubicBezTo>
                    <a:pt x="189027" y="765696"/>
                    <a:pt x="183548" y="739670"/>
                    <a:pt x="183548" y="735561"/>
                  </a:cubicBezTo>
                  <a:cubicBezTo>
                    <a:pt x="183548" y="732822"/>
                    <a:pt x="183548" y="723233"/>
                    <a:pt x="186287" y="723233"/>
                  </a:cubicBezTo>
                  <a:cubicBezTo>
                    <a:pt x="195876" y="723233"/>
                    <a:pt x="193136" y="735561"/>
                    <a:pt x="193136" y="738300"/>
                  </a:cubicBezTo>
                  <a:cubicBezTo>
                    <a:pt x="193136" y="738300"/>
                    <a:pt x="191767" y="739670"/>
                    <a:pt x="195876" y="739670"/>
                  </a:cubicBezTo>
                  <a:cubicBezTo>
                    <a:pt x="201355" y="739670"/>
                    <a:pt x="202725" y="725973"/>
                    <a:pt x="202725" y="724603"/>
                  </a:cubicBezTo>
                  <a:cubicBezTo>
                    <a:pt x="202725" y="721864"/>
                    <a:pt x="201355" y="716385"/>
                    <a:pt x="201355" y="713645"/>
                  </a:cubicBezTo>
                  <a:cubicBezTo>
                    <a:pt x="201355" y="709878"/>
                    <a:pt x="200584" y="707652"/>
                    <a:pt x="199279" y="706368"/>
                  </a:cubicBezTo>
                  <a:lnTo>
                    <a:pt x="198051" y="705990"/>
                  </a:lnTo>
                  <a:lnTo>
                    <a:pt x="199985" y="704057"/>
                  </a:lnTo>
                  <a:lnTo>
                    <a:pt x="199985" y="695838"/>
                  </a:lnTo>
                  <a:cubicBezTo>
                    <a:pt x="198615" y="694469"/>
                    <a:pt x="186287" y="694469"/>
                    <a:pt x="187657" y="690359"/>
                  </a:cubicBezTo>
                  <a:cubicBezTo>
                    <a:pt x="187657" y="688989"/>
                    <a:pt x="183548" y="687620"/>
                    <a:pt x="183548" y="690359"/>
                  </a:cubicBezTo>
                  <a:cubicBezTo>
                    <a:pt x="183548" y="694469"/>
                    <a:pt x="184918" y="694469"/>
                    <a:pt x="186287" y="695838"/>
                  </a:cubicBezTo>
                  <a:cubicBezTo>
                    <a:pt x="184918" y="695838"/>
                    <a:pt x="183548" y="698577"/>
                    <a:pt x="182178" y="698577"/>
                  </a:cubicBezTo>
                  <a:cubicBezTo>
                    <a:pt x="182178" y="697208"/>
                    <a:pt x="183548" y="695838"/>
                    <a:pt x="184918" y="694469"/>
                  </a:cubicBezTo>
                  <a:cubicBezTo>
                    <a:pt x="183548" y="693099"/>
                    <a:pt x="184918" y="691729"/>
                    <a:pt x="180808" y="691729"/>
                  </a:cubicBezTo>
                  <a:cubicBezTo>
                    <a:pt x="178069" y="691729"/>
                    <a:pt x="178069" y="694469"/>
                    <a:pt x="176699" y="694469"/>
                  </a:cubicBezTo>
                  <a:cubicBezTo>
                    <a:pt x="176699" y="691729"/>
                    <a:pt x="175329" y="688989"/>
                    <a:pt x="173960" y="686250"/>
                  </a:cubicBezTo>
                  <a:lnTo>
                    <a:pt x="169850" y="686250"/>
                  </a:lnTo>
                  <a:cubicBezTo>
                    <a:pt x="169850" y="691729"/>
                    <a:pt x="163002" y="704057"/>
                    <a:pt x="160262" y="705427"/>
                  </a:cubicBezTo>
                  <a:cubicBezTo>
                    <a:pt x="156153" y="706796"/>
                    <a:pt x="154783" y="708166"/>
                    <a:pt x="156153" y="713645"/>
                  </a:cubicBezTo>
                  <a:lnTo>
                    <a:pt x="152044" y="713645"/>
                  </a:lnTo>
                  <a:cubicBezTo>
                    <a:pt x="152044" y="712275"/>
                    <a:pt x="153413" y="712275"/>
                    <a:pt x="154783" y="710905"/>
                  </a:cubicBezTo>
                  <a:cubicBezTo>
                    <a:pt x="152044" y="706796"/>
                    <a:pt x="146564" y="704057"/>
                    <a:pt x="141085" y="701317"/>
                  </a:cubicBezTo>
                  <a:cubicBezTo>
                    <a:pt x="142455" y="699947"/>
                    <a:pt x="142455" y="699947"/>
                    <a:pt x="142455" y="695838"/>
                  </a:cubicBezTo>
                  <a:cubicBezTo>
                    <a:pt x="142455" y="691729"/>
                    <a:pt x="141085" y="687620"/>
                    <a:pt x="135606" y="688989"/>
                  </a:cubicBezTo>
                  <a:cubicBezTo>
                    <a:pt x="135606" y="687620"/>
                    <a:pt x="138346" y="687620"/>
                    <a:pt x="141085" y="687620"/>
                  </a:cubicBezTo>
                  <a:cubicBezTo>
                    <a:pt x="141085" y="683510"/>
                    <a:pt x="139716" y="676662"/>
                    <a:pt x="139716" y="672552"/>
                  </a:cubicBezTo>
                  <a:lnTo>
                    <a:pt x="139716" y="667073"/>
                  </a:lnTo>
                  <a:cubicBezTo>
                    <a:pt x="141085" y="662964"/>
                    <a:pt x="142455" y="657485"/>
                    <a:pt x="142455" y="652006"/>
                  </a:cubicBezTo>
                  <a:cubicBezTo>
                    <a:pt x="145195" y="650636"/>
                    <a:pt x="147934" y="646527"/>
                    <a:pt x="147934" y="643787"/>
                  </a:cubicBezTo>
                  <a:cubicBezTo>
                    <a:pt x="147934" y="639678"/>
                    <a:pt x="146564" y="641048"/>
                    <a:pt x="145195" y="641048"/>
                  </a:cubicBezTo>
                  <a:cubicBezTo>
                    <a:pt x="147934" y="638308"/>
                    <a:pt x="153413" y="628720"/>
                    <a:pt x="153413" y="627350"/>
                  </a:cubicBezTo>
                  <a:cubicBezTo>
                    <a:pt x="153413" y="624611"/>
                    <a:pt x="152044" y="616392"/>
                    <a:pt x="152044" y="612283"/>
                  </a:cubicBezTo>
                  <a:cubicBezTo>
                    <a:pt x="152044" y="609543"/>
                    <a:pt x="139716" y="586257"/>
                    <a:pt x="136976" y="573929"/>
                  </a:cubicBezTo>
                  <a:cubicBezTo>
                    <a:pt x="134237" y="562971"/>
                    <a:pt x="141085" y="568451"/>
                    <a:pt x="131497" y="569820"/>
                  </a:cubicBezTo>
                  <a:cubicBezTo>
                    <a:pt x="132867" y="568451"/>
                    <a:pt x="134237" y="568451"/>
                    <a:pt x="134237" y="565711"/>
                  </a:cubicBezTo>
                  <a:cubicBezTo>
                    <a:pt x="134237" y="561602"/>
                    <a:pt x="131497" y="558862"/>
                    <a:pt x="130127" y="556123"/>
                  </a:cubicBezTo>
                  <a:cubicBezTo>
                    <a:pt x="130127" y="553383"/>
                    <a:pt x="131497" y="549274"/>
                    <a:pt x="131497" y="545164"/>
                  </a:cubicBezTo>
                  <a:cubicBezTo>
                    <a:pt x="130127" y="543795"/>
                    <a:pt x="127388" y="543795"/>
                    <a:pt x="124648" y="543795"/>
                  </a:cubicBezTo>
                  <a:cubicBezTo>
                    <a:pt x="123279" y="542425"/>
                    <a:pt x="120539" y="538316"/>
                    <a:pt x="117799" y="535576"/>
                  </a:cubicBezTo>
                  <a:cubicBezTo>
                    <a:pt x="116430" y="535576"/>
                    <a:pt x="115060" y="538316"/>
                    <a:pt x="112321" y="539686"/>
                  </a:cubicBezTo>
                  <a:cubicBezTo>
                    <a:pt x="110951" y="539686"/>
                    <a:pt x="109581" y="539686"/>
                    <a:pt x="108211" y="538316"/>
                  </a:cubicBezTo>
                  <a:cubicBezTo>
                    <a:pt x="109581" y="536946"/>
                    <a:pt x="109581" y="534206"/>
                    <a:pt x="112321" y="531467"/>
                  </a:cubicBezTo>
                  <a:lnTo>
                    <a:pt x="116430" y="535576"/>
                  </a:lnTo>
                  <a:cubicBezTo>
                    <a:pt x="119169" y="534206"/>
                    <a:pt x="123279" y="528728"/>
                    <a:pt x="123279" y="525988"/>
                  </a:cubicBezTo>
                  <a:cubicBezTo>
                    <a:pt x="123279" y="521879"/>
                    <a:pt x="120539" y="523248"/>
                    <a:pt x="119169" y="521879"/>
                  </a:cubicBezTo>
                  <a:cubicBezTo>
                    <a:pt x="119169" y="520509"/>
                    <a:pt x="117799" y="519139"/>
                    <a:pt x="117799" y="515030"/>
                  </a:cubicBezTo>
                  <a:cubicBezTo>
                    <a:pt x="117799" y="512290"/>
                    <a:pt x="121909" y="512290"/>
                    <a:pt x="121909" y="509551"/>
                  </a:cubicBezTo>
                  <a:cubicBezTo>
                    <a:pt x="121909" y="505441"/>
                    <a:pt x="112321" y="490374"/>
                    <a:pt x="112321" y="487635"/>
                  </a:cubicBezTo>
                  <a:cubicBezTo>
                    <a:pt x="112321" y="483525"/>
                    <a:pt x="119169" y="478046"/>
                    <a:pt x="119169" y="473937"/>
                  </a:cubicBezTo>
                  <a:cubicBezTo>
                    <a:pt x="119169" y="471198"/>
                    <a:pt x="110951" y="464348"/>
                    <a:pt x="108211" y="460240"/>
                  </a:cubicBezTo>
                  <a:cubicBezTo>
                    <a:pt x="106841" y="458870"/>
                    <a:pt x="108211" y="456130"/>
                    <a:pt x="108211" y="453391"/>
                  </a:cubicBezTo>
                  <a:cubicBezTo>
                    <a:pt x="109581" y="452021"/>
                    <a:pt x="109581" y="452021"/>
                    <a:pt x="109581" y="447912"/>
                  </a:cubicBezTo>
                  <a:cubicBezTo>
                    <a:pt x="109581" y="445172"/>
                    <a:pt x="105472" y="435584"/>
                    <a:pt x="105472" y="428735"/>
                  </a:cubicBezTo>
                  <a:lnTo>
                    <a:pt x="123279" y="327373"/>
                  </a:lnTo>
                  <a:cubicBezTo>
                    <a:pt x="121909" y="324633"/>
                    <a:pt x="121909" y="321894"/>
                    <a:pt x="120539" y="319154"/>
                  </a:cubicBezTo>
                  <a:cubicBezTo>
                    <a:pt x="110951" y="323264"/>
                    <a:pt x="102732" y="336961"/>
                    <a:pt x="101362" y="343810"/>
                  </a:cubicBezTo>
                  <a:cubicBezTo>
                    <a:pt x="98623" y="350659"/>
                    <a:pt x="99993" y="360247"/>
                    <a:pt x="97253" y="368465"/>
                  </a:cubicBezTo>
                  <a:cubicBezTo>
                    <a:pt x="91774" y="384903"/>
                    <a:pt x="83556" y="401340"/>
                    <a:pt x="75337" y="420516"/>
                  </a:cubicBezTo>
                  <a:cubicBezTo>
                    <a:pt x="73967" y="423256"/>
                    <a:pt x="75337" y="430105"/>
                    <a:pt x="75337" y="434214"/>
                  </a:cubicBezTo>
                  <a:cubicBezTo>
                    <a:pt x="75337" y="441063"/>
                    <a:pt x="76707" y="449281"/>
                    <a:pt x="75337" y="457500"/>
                  </a:cubicBezTo>
                  <a:cubicBezTo>
                    <a:pt x="75337" y="461609"/>
                    <a:pt x="71228" y="465718"/>
                    <a:pt x="71228" y="469828"/>
                  </a:cubicBezTo>
                  <a:cubicBezTo>
                    <a:pt x="71228" y="472567"/>
                    <a:pt x="75337" y="473937"/>
                    <a:pt x="75337" y="478046"/>
                  </a:cubicBezTo>
                  <a:cubicBezTo>
                    <a:pt x="75337" y="480786"/>
                    <a:pt x="71228" y="490374"/>
                    <a:pt x="67118" y="495853"/>
                  </a:cubicBezTo>
                  <a:cubicBezTo>
                    <a:pt x="63009" y="490374"/>
                    <a:pt x="50681" y="484895"/>
                    <a:pt x="50681" y="482156"/>
                  </a:cubicBezTo>
                  <a:cubicBezTo>
                    <a:pt x="50681" y="478046"/>
                    <a:pt x="54791" y="472567"/>
                    <a:pt x="56160" y="468458"/>
                  </a:cubicBezTo>
                  <a:cubicBezTo>
                    <a:pt x="57530" y="467088"/>
                    <a:pt x="56160" y="464348"/>
                    <a:pt x="56160" y="461609"/>
                  </a:cubicBezTo>
                  <a:cubicBezTo>
                    <a:pt x="57530" y="456130"/>
                    <a:pt x="58900" y="450651"/>
                    <a:pt x="58900" y="445172"/>
                  </a:cubicBezTo>
                  <a:cubicBezTo>
                    <a:pt x="60270" y="430105"/>
                    <a:pt x="65749" y="415037"/>
                    <a:pt x="64379" y="401340"/>
                  </a:cubicBezTo>
                  <a:cubicBezTo>
                    <a:pt x="65749" y="393121"/>
                    <a:pt x="65749" y="384903"/>
                    <a:pt x="67118" y="376684"/>
                  </a:cubicBezTo>
                  <a:cubicBezTo>
                    <a:pt x="68488" y="369835"/>
                    <a:pt x="68488" y="357507"/>
                    <a:pt x="68488" y="354768"/>
                  </a:cubicBezTo>
                  <a:cubicBezTo>
                    <a:pt x="68488" y="350659"/>
                    <a:pt x="83556" y="319154"/>
                    <a:pt x="91774" y="301347"/>
                  </a:cubicBezTo>
                  <a:cubicBezTo>
                    <a:pt x="97253" y="289019"/>
                    <a:pt x="98623" y="278061"/>
                    <a:pt x="109581" y="268473"/>
                  </a:cubicBezTo>
                  <a:cubicBezTo>
                    <a:pt x="113690" y="262994"/>
                    <a:pt x="124648" y="267103"/>
                    <a:pt x="132867" y="265734"/>
                  </a:cubicBezTo>
                  <a:cubicBezTo>
                    <a:pt x="142455" y="264364"/>
                    <a:pt x="153413" y="258885"/>
                    <a:pt x="161632" y="256145"/>
                  </a:cubicBezTo>
                  <a:cubicBezTo>
                    <a:pt x="163002" y="252036"/>
                    <a:pt x="164371" y="246557"/>
                    <a:pt x="164371" y="242448"/>
                  </a:cubicBezTo>
                  <a:cubicBezTo>
                    <a:pt x="164371" y="239708"/>
                    <a:pt x="154783" y="226011"/>
                    <a:pt x="154783" y="223271"/>
                  </a:cubicBezTo>
                  <a:cubicBezTo>
                    <a:pt x="154783" y="219162"/>
                    <a:pt x="158892" y="216422"/>
                    <a:pt x="160262" y="212313"/>
                  </a:cubicBezTo>
                  <a:lnTo>
                    <a:pt x="160262" y="208204"/>
                  </a:lnTo>
                  <a:cubicBezTo>
                    <a:pt x="164371" y="184918"/>
                    <a:pt x="175329" y="184918"/>
                    <a:pt x="187657" y="184918"/>
                  </a:cubicBezTo>
                  <a:close/>
                  <a:moveTo>
                    <a:pt x="657484" y="150674"/>
                  </a:moveTo>
                  <a:cubicBezTo>
                    <a:pt x="668442" y="150674"/>
                    <a:pt x="679400" y="152043"/>
                    <a:pt x="686249" y="168481"/>
                  </a:cubicBezTo>
                  <a:cubicBezTo>
                    <a:pt x="690359" y="175329"/>
                    <a:pt x="687619" y="184918"/>
                    <a:pt x="690359" y="193136"/>
                  </a:cubicBezTo>
                  <a:cubicBezTo>
                    <a:pt x="690359" y="195876"/>
                    <a:pt x="698577" y="195876"/>
                    <a:pt x="698577" y="198615"/>
                  </a:cubicBezTo>
                  <a:cubicBezTo>
                    <a:pt x="698577" y="201355"/>
                    <a:pt x="687619" y="215052"/>
                    <a:pt x="686249" y="217792"/>
                  </a:cubicBezTo>
                  <a:cubicBezTo>
                    <a:pt x="682140" y="223271"/>
                    <a:pt x="679400" y="234229"/>
                    <a:pt x="679400" y="238338"/>
                  </a:cubicBezTo>
                  <a:cubicBezTo>
                    <a:pt x="679400" y="241078"/>
                    <a:pt x="702687" y="257515"/>
                    <a:pt x="717754" y="264364"/>
                  </a:cubicBezTo>
                  <a:cubicBezTo>
                    <a:pt x="739670" y="276692"/>
                    <a:pt x="756107" y="286280"/>
                    <a:pt x="756107" y="306826"/>
                  </a:cubicBezTo>
                  <a:cubicBezTo>
                    <a:pt x="756107" y="309566"/>
                    <a:pt x="747888" y="335591"/>
                    <a:pt x="747888" y="339700"/>
                  </a:cubicBezTo>
                  <a:cubicBezTo>
                    <a:pt x="747888" y="352028"/>
                    <a:pt x="756107" y="358877"/>
                    <a:pt x="756107" y="369835"/>
                  </a:cubicBezTo>
                  <a:cubicBezTo>
                    <a:pt x="756107" y="373945"/>
                    <a:pt x="751998" y="386272"/>
                    <a:pt x="751998" y="390382"/>
                  </a:cubicBezTo>
                  <a:cubicBezTo>
                    <a:pt x="751998" y="393121"/>
                    <a:pt x="756107" y="416407"/>
                    <a:pt x="756107" y="420516"/>
                  </a:cubicBezTo>
                  <a:cubicBezTo>
                    <a:pt x="756107" y="423256"/>
                    <a:pt x="742410" y="439693"/>
                    <a:pt x="738300" y="447912"/>
                  </a:cubicBezTo>
                  <a:cubicBezTo>
                    <a:pt x="727342" y="449281"/>
                    <a:pt x="710905" y="428735"/>
                    <a:pt x="699947" y="421886"/>
                  </a:cubicBezTo>
                  <a:cubicBezTo>
                    <a:pt x="698577" y="435584"/>
                    <a:pt x="694468" y="460240"/>
                    <a:pt x="694468" y="462979"/>
                  </a:cubicBezTo>
                  <a:cubicBezTo>
                    <a:pt x="694468" y="467088"/>
                    <a:pt x="709535" y="531467"/>
                    <a:pt x="715014" y="564341"/>
                  </a:cubicBezTo>
                  <a:cubicBezTo>
                    <a:pt x="717754" y="567081"/>
                    <a:pt x="720493" y="560232"/>
                    <a:pt x="723233" y="571190"/>
                  </a:cubicBezTo>
                  <a:cubicBezTo>
                    <a:pt x="720493" y="572560"/>
                    <a:pt x="717754" y="572560"/>
                    <a:pt x="715014" y="575299"/>
                  </a:cubicBezTo>
                  <a:lnTo>
                    <a:pt x="715014" y="615022"/>
                  </a:lnTo>
                  <a:cubicBezTo>
                    <a:pt x="713645" y="623241"/>
                    <a:pt x="712275" y="631459"/>
                    <a:pt x="710905" y="643787"/>
                  </a:cubicBezTo>
                  <a:cubicBezTo>
                    <a:pt x="713645" y="645157"/>
                    <a:pt x="716384" y="645157"/>
                    <a:pt x="719123" y="643787"/>
                  </a:cubicBezTo>
                  <a:cubicBezTo>
                    <a:pt x="724603" y="650636"/>
                    <a:pt x="731451" y="650636"/>
                    <a:pt x="731451" y="658855"/>
                  </a:cubicBezTo>
                  <a:cubicBezTo>
                    <a:pt x="731451" y="662964"/>
                    <a:pt x="730082" y="661594"/>
                    <a:pt x="728712" y="662964"/>
                  </a:cubicBezTo>
                  <a:cubicBezTo>
                    <a:pt x="730082" y="664334"/>
                    <a:pt x="732821" y="665704"/>
                    <a:pt x="734191" y="665704"/>
                  </a:cubicBezTo>
                  <a:cubicBezTo>
                    <a:pt x="727342" y="667073"/>
                    <a:pt x="716384" y="672552"/>
                    <a:pt x="712275" y="672552"/>
                  </a:cubicBezTo>
                  <a:cubicBezTo>
                    <a:pt x="709535" y="672552"/>
                    <a:pt x="705426" y="669812"/>
                    <a:pt x="701317" y="667073"/>
                  </a:cubicBezTo>
                  <a:cubicBezTo>
                    <a:pt x="701317" y="667073"/>
                    <a:pt x="699947" y="665704"/>
                    <a:pt x="699947" y="669812"/>
                  </a:cubicBezTo>
                  <a:cubicBezTo>
                    <a:pt x="699947" y="672552"/>
                    <a:pt x="704056" y="675292"/>
                    <a:pt x="704056" y="678031"/>
                  </a:cubicBezTo>
                  <a:cubicBezTo>
                    <a:pt x="704056" y="682141"/>
                    <a:pt x="699947" y="683510"/>
                    <a:pt x="695838" y="687620"/>
                  </a:cubicBezTo>
                  <a:cubicBezTo>
                    <a:pt x="695838" y="688989"/>
                    <a:pt x="697207" y="690359"/>
                    <a:pt x="698577" y="690359"/>
                  </a:cubicBezTo>
                  <a:cubicBezTo>
                    <a:pt x="688989" y="715015"/>
                    <a:pt x="699947" y="739670"/>
                    <a:pt x="691728" y="764326"/>
                  </a:cubicBezTo>
                  <a:cubicBezTo>
                    <a:pt x="679400" y="801310"/>
                    <a:pt x="660224" y="828705"/>
                    <a:pt x="660224" y="861579"/>
                  </a:cubicBezTo>
                  <a:cubicBezTo>
                    <a:pt x="660224" y="865688"/>
                    <a:pt x="658854" y="879386"/>
                    <a:pt x="661594" y="887604"/>
                  </a:cubicBezTo>
                  <a:cubicBezTo>
                    <a:pt x="665703" y="898563"/>
                    <a:pt x="675291" y="902672"/>
                    <a:pt x="675291" y="908151"/>
                  </a:cubicBezTo>
                  <a:cubicBezTo>
                    <a:pt x="675291" y="916369"/>
                    <a:pt x="653375" y="920479"/>
                    <a:pt x="650635" y="920479"/>
                  </a:cubicBezTo>
                  <a:cubicBezTo>
                    <a:pt x="643787" y="920479"/>
                    <a:pt x="621871" y="915000"/>
                    <a:pt x="627350" y="904041"/>
                  </a:cubicBezTo>
                  <a:cubicBezTo>
                    <a:pt x="627350" y="899932"/>
                    <a:pt x="628719" y="895823"/>
                    <a:pt x="628719" y="891714"/>
                  </a:cubicBezTo>
                  <a:cubicBezTo>
                    <a:pt x="628719" y="884865"/>
                    <a:pt x="624610" y="886235"/>
                    <a:pt x="623240" y="882125"/>
                  </a:cubicBezTo>
                  <a:cubicBezTo>
                    <a:pt x="621871" y="879386"/>
                    <a:pt x="623240" y="878016"/>
                    <a:pt x="623240" y="873907"/>
                  </a:cubicBezTo>
                  <a:cubicBezTo>
                    <a:pt x="623240" y="860209"/>
                    <a:pt x="624610" y="865688"/>
                    <a:pt x="634199" y="849251"/>
                  </a:cubicBezTo>
                  <a:cubicBezTo>
                    <a:pt x="638308" y="842403"/>
                    <a:pt x="641047" y="834184"/>
                    <a:pt x="642417" y="825965"/>
                  </a:cubicBezTo>
                  <a:lnTo>
                    <a:pt x="642417" y="816377"/>
                  </a:lnTo>
                  <a:cubicBezTo>
                    <a:pt x="643787" y="799940"/>
                    <a:pt x="645157" y="782133"/>
                    <a:pt x="647896" y="765696"/>
                  </a:cubicBezTo>
                  <a:lnTo>
                    <a:pt x="647896" y="756107"/>
                  </a:lnTo>
                  <a:cubicBezTo>
                    <a:pt x="639677" y="756107"/>
                    <a:pt x="632829" y="754738"/>
                    <a:pt x="632829" y="746519"/>
                  </a:cubicBezTo>
                  <a:cubicBezTo>
                    <a:pt x="632829" y="743780"/>
                    <a:pt x="634199" y="730082"/>
                    <a:pt x="636938" y="721864"/>
                  </a:cubicBezTo>
                  <a:cubicBezTo>
                    <a:pt x="636938" y="721864"/>
                    <a:pt x="636938" y="720494"/>
                    <a:pt x="634199" y="720494"/>
                  </a:cubicBezTo>
                  <a:cubicBezTo>
                    <a:pt x="630089" y="720494"/>
                    <a:pt x="627350" y="723233"/>
                    <a:pt x="624610" y="723233"/>
                  </a:cubicBezTo>
                  <a:cubicBezTo>
                    <a:pt x="609543" y="723233"/>
                    <a:pt x="605434" y="691729"/>
                    <a:pt x="590366" y="688989"/>
                  </a:cubicBezTo>
                  <a:lnTo>
                    <a:pt x="593106" y="686250"/>
                  </a:lnTo>
                  <a:cubicBezTo>
                    <a:pt x="588996" y="682141"/>
                    <a:pt x="582148" y="680771"/>
                    <a:pt x="578038" y="678031"/>
                  </a:cubicBezTo>
                  <a:cubicBezTo>
                    <a:pt x="567080" y="672552"/>
                    <a:pt x="556122" y="657485"/>
                    <a:pt x="556122" y="657485"/>
                  </a:cubicBezTo>
                  <a:cubicBezTo>
                    <a:pt x="552013" y="657485"/>
                    <a:pt x="552013" y="658855"/>
                    <a:pt x="552013" y="660224"/>
                  </a:cubicBezTo>
                  <a:cubicBezTo>
                    <a:pt x="552013" y="660224"/>
                    <a:pt x="550643" y="660224"/>
                    <a:pt x="549273" y="658855"/>
                  </a:cubicBezTo>
                  <a:lnTo>
                    <a:pt x="552013" y="656115"/>
                  </a:lnTo>
                  <a:cubicBezTo>
                    <a:pt x="553383" y="657485"/>
                    <a:pt x="554753" y="657485"/>
                    <a:pt x="557492" y="657485"/>
                  </a:cubicBezTo>
                  <a:lnTo>
                    <a:pt x="557492" y="647897"/>
                  </a:lnTo>
                  <a:cubicBezTo>
                    <a:pt x="550643" y="634199"/>
                    <a:pt x="554753" y="612283"/>
                    <a:pt x="539685" y="604064"/>
                  </a:cubicBezTo>
                  <a:cubicBezTo>
                    <a:pt x="543794" y="599955"/>
                    <a:pt x="543794" y="594476"/>
                    <a:pt x="543794" y="590367"/>
                  </a:cubicBezTo>
                  <a:cubicBezTo>
                    <a:pt x="543794" y="587627"/>
                    <a:pt x="542425" y="588997"/>
                    <a:pt x="542425" y="587627"/>
                  </a:cubicBezTo>
                  <a:cubicBezTo>
                    <a:pt x="543794" y="583518"/>
                    <a:pt x="543794" y="578039"/>
                    <a:pt x="538315" y="576669"/>
                  </a:cubicBezTo>
                  <a:lnTo>
                    <a:pt x="538315" y="573929"/>
                  </a:lnTo>
                  <a:cubicBezTo>
                    <a:pt x="539685" y="572560"/>
                    <a:pt x="541055" y="573929"/>
                    <a:pt x="543794" y="571190"/>
                  </a:cubicBezTo>
                  <a:cubicBezTo>
                    <a:pt x="545164" y="569820"/>
                    <a:pt x="543794" y="567081"/>
                    <a:pt x="543794" y="565711"/>
                  </a:cubicBezTo>
                  <a:cubicBezTo>
                    <a:pt x="545164" y="560232"/>
                    <a:pt x="546534" y="554753"/>
                    <a:pt x="546534" y="549274"/>
                  </a:cubicBezTo>
                  <a:cubicBezTo>
                    <a:pt x="546534" y="545164"/>
                    <a:pt x="547904" y="541055"/>
                    <a:pt x="547904" y="536946"/>
                  </a:cubicBezTo>
                  <a:cubicBezTo>
                    <a:pt x="547904" y="534206"/>
                    <a:pt x="547904" y="530097"/>
                    <a:pt x="549273" y="525988"/>
                  </a:cubicBezTo>
                  <a:lnTo>
                    <a:pt x="549273" y="497223"/>
                  </a:lnTo>
                  <a:cubicBezTo>
                    <a:pt x="549273" y="493114"/>
                    <a:pt x="550643" y="491744"/>
                    <a:pt x="550643" y="489004"/>
                  </a:cubicBezTo>
                  <a:cubicBezTo>
                    <a:pt x="547904" y="476676"/>
                    <a:pt x="562971" y="457500"/>
                    <a:pt x="564341" y="446542"/>
                  </a:cubicBezTo>
                  <a:lnTo>
                    <a:pt x="553383" y="376684"/>
                  </a:lnTo>
                  <a:lnTo>
                    <a:pt x="553383" y="323264"/>
                  </a:lnTo>
                  <a:cubicBezTo>
                    <a:pt x="543794" y="331482"/>
                    <a:pt x="534206" y="338331"/>
                    <a:pt x="524618" y="345180"/>
                  </a:cubicBezTo>
                  <a:cubicBezTo>
                    <a:pt x="517769" y="350659"/>
                    <a:pt x="505441" y="352028"/>
                    <a:pt x="501332" y="360247"/>
                  </a:cubicBezTo>
                  <a:cubicBezTo>
                    <a:pt x="494483" y="369835"/>
                    <a:pt x="493113" y="384903"/>
                    <a:pt x="490374" y="397230"/>
                  </a:cubicBezTo>
                  <a:cubicBezTo>
                    <a:pt x="484895" y="415037"/>
                    <a:pt x="482155" y="453391"/>
                    <a:pt x="482155" y="456130"/>
                  </a:cubicBezTo>
                  <a:cubicBezTo>
                    <a:pt x="482155" y="472567"/>
                    <a:pt x="504071" y="509551"/>
                    <a:pt x="509550" y="520509"/>
                  </a:cubicBezTo>
                  <a:lnTo>
                    <a:pt x="509550" y="525988"/>
                  </a:lnTo>
                  <a:cubicBezTo>
                    <a:pt x="502702" y="521879"/>
                    <a:pt x="495853" y="510921"/>
                    <a:pt x="491743" y="510921"/>
                  </a:cubicBezTo>
                  <a:cubicBezTo>
                    <a:pt x="489004" y="510921"/>
                    <a:pt x="487635" y="512290"/>
                    <a:pt x="487635" y="516400"/>
                  </a:cubicBezTo>
                  <a:lnTo>
                    <a:pt x="487635" y="519139"/>
                  </a:lnTo>
                  <a:cubicBezTo>
                    <a:pt x="489004" y="520509"/>
                    <a:pt x="489004" y="523248"/>
                    <a:pt x="489004" y="536946"/>
                  </a:cubicBezTo>
                  <a:cubicBezTo>
                    <a:pt x="489004" y="545164"/>
                    <a:pt x="490374" y="547904"/>
                    <a:pt x="487635" y="553383"/>
                  </a:cubicBezTo>
                  <a:lnTo>
                    <a:pt x="484895" y="554753"/>
                  </a:lnTo>
                  <a:cubicBezTo>
                    <a:pt x="484895" y="543795"/>
                    <a:pt x="484895" y="532837"/>
                    <a:pt x="479416" y="521879"/>
                  </a:cubicBezTo>
                  <a:cubicBezTo>
                    <a:pt x="467088" y="528728"/>
                    <a:pt x="473937" y="543795"/>
                    <a:pt x="465718" y="556123"/>
                  </a:cubicBezTo>
                  <a:lnTo>
                    <a:pt x="465718" y="524618"/>
                  </a:lnTo>
                  <a:cubicBezTo>
                    <a:pt x="457500" y="527358"/>
                    <a:pt x="460239" y="538316"/>
                    <a:pt x="450651" y="546534"/>
                  </a:cubicBezTo>
                  <a:lnTo>
                    <a:pt x="450651" y="541055"/>
                  </a:lnTo>
                  <a:cubicBezTo>
                    <a:pt x="453390" y="534206"/>
                    <a:pt x="456130" y="527358"/>
                    <a:pt x="460239" y="520509"/>
                  </a:cubicBezTo>
                  <a:lnTo>
                    <a:pt x="460239" y="510921"/>
                  </a:lnTo>
                  <a:cubicBezTo>
                    <a:pt x="458870" y="510921"/>
                    <a:pt x="458870" y="509551"/>
                    <a:pt x="456130" y="509551"/>
                  </a:cubicBezTo>
                  <a:cubicBezTo>
                    <a:pt x="452020" y="509551"/>
                    <a:pt x="443802" y="517769"/>
                    <a:pt x="436953" y="520509"/>
                  </a:cubicBezTo>
                  <a:cubicBezTo>
                    <a:pt x="443802" y="506811"/>
                    <a:pt x="461609" y="497223"/>
                    <a:pt x="460239" y="486265"/>
                  </a:cubicBezTo>
                  <a:lnTo>
                    <a:pt x="460239" y="478046"/>
                  </a:lnTo>
                  <a:cubicBezTo>
                    <a:pt x="460239" y="469828"/>
                    <a:pt x="458870" y="464348"/>
                    <a:pt x="452020" y="461609"/>
                  </a:cubicBezTo>
                  <a:cubicBezTo>
                    <a:pt x="452020" y="460240"/>
                    <a:pt x="453390" y="457500"/>
                    <a:pt x="453390" y="456130"/>
                  </a:cubicBezTo>
                  <a:cubicBezTo>
                    <a:pt x="454760" y="456130"/>
                    <a:pt x="457500" y="457500"/>
                    <a:pt x="460239" y="457500"/>
                  </a:cubicBezTo>
                  <a:lnTo>
                    <a:pt x="460239" y="364356"/>
                  </a:lnTo>
                  <a:cubicBezTo>
                    <a:pt x="461609" y="354768"/>
                    <a:pt x="462979" y="343810"/>
                    <a:pt x="467088" y="335591"/>
                  </a:cubicBezTo>
                  <a:cubicBezTo>
                    <a:pt x="469827" y="330112"/>
                    <a:pt x="475307" y="330112"/>
                    <a:pt x="479416" y="327373"/>
                  </a:cubicBezTo>
                  <a:cubicBezTo>
                    <a:pt x="498592" y="308196"/>
                    <a:pt x="517769" y="287650"/>
                    <a:pt x="535576" y="268473"/>
                  </a:cubicBezTo>
                  <a:cubicBezTo>
                    <a:pt x="539685" y="262994"/>
                    <a:pt x="543794" y="254776"/>
                    <a:pt x="550643" y="250666"/>
                  </a:cubicBezTo>
                  <a:cubicBezTo>
                    <a:pt x="556122" y="245187"/>
                    <a:pt x="564341" y="247927"/>
                    <a:pt x="571189" y="245187"/>
                  </a:cubicBezTo>
                  <a:cubicBezTo>
                    <a:pt x="586257" y="241078"/>
                    <a:pt x="601324" y="236969"/>
                    <a:pt x="616392" y="234229"/>
                  </a:cubicBezTo>
                  <a:cubicBezTo>
                    <a:pt x="627350" y="232859"/>
                    <a:pt x="625980" y="227380"/>
                    <a:pt x="625980" y="221901"/>
                  </a:cubicBezTo>
                  <a:cubicBezTo>
                    <a:pt x="625980" y="219162"/>
                    <a:pt x="619131" y="202724"/>
                    <a:pt x="619131" y="199985"/>
                  </a:cubicBezTo>
                  <a:cubicBezTo>
                    <a:pt x="619131" y="195876"/>
                    <a:pt x="621871" y="187657"/>
                    <a:pt x="621871" y="182178"/>
                  </a:cubicBezTo>
                  <a:cubicBezTo>
                    <a:pt x="616392" y="161632"/>
                    <a:pt x="642417" y="150674"/>
                    <a:pt x="657484" y="150674"/>
                  </a:cubicBezTo>
                  <a:close/>
                  <a:moveTo>
                    <a:pt x="1160186" y="0"/>
                  </a:moveTo>
                  <a:cubicBezTo>
                    <a:pt x="1171144" y="0"/>
                    <a:pt x="1179362" y="4109"/>
                    <a:pt x="1190320" y="8219"/>
                  </a:cubicBezTo>
                  <a:cubicBezTo>
                    <a:pt x="1214976" y="19177"/>
                    <a:pt x="1217716" y="47942"/>
                    <a:pt x="1217716" y="63009"/>
                  </a:cubicBezTo>
                  <a:cubicBezTo>
                    <a:pt x="1217716" y="86295"/>
                    <a:pt x="1214976" y="97253"/>
                    <a:pt x="1197169" y="123278"/>
                  </a:cubicBezTo>
                  <a:cubicBezTo>
                    <a:pt x="1208127" y="130127"/>
                    <a:pt x="1223195" y="143825"/>
                    <a:pt x="1236892" y="146564"/>
                  </a:cubicBezTo>
                  <a:cubicBezTo>
                    <a:pt x="1245111" y="149304"/>
                    <a:pt x="1262918" y="147934"/>
                    <a:pt x="1271136" y="156153"/>
                  </a:cubicBezTo>
                  <a:cubicBezTo>
                    <a:pt x="1275246" y="158892"/>
                    <a:pt x="1277985" y="165741"/>
                    <a:pt x="1277985" y="169850"/>
                  </a:cubicBezTo>
                  <a:cubicBezTo>
                    <a:pt x="1280724" y="182178"/>
                    <a:pt x="1284834" y="204094"/>
                    <a:pt x="1284834" y="206834"/>
                  </a:cubicBezTo>
                  <a:cubicBezTo>
                    <a:pt x="1284834" y="210943"/>
                    <a:pt x="1280724" y="224641"/>
                    <a:pt x="1280724" y="227380"/>
                  </a:cubicBezTo>
                  <a:cubicBezTo>
                    <a:pt x="1280724" y="246557"/>
                    <a:pt x="1288943" y="265734"/>
                    <a:pt x="1297162" y="289019"/>
                  </a:cubicBezTo>
                  <a:cubicBezTo>
                    <a:pt x="1306750" y="312305"/>
                    <a:pt x="1304011" y="339700"/>
                    <a:pt x="1310859" y="364356"/>
                  </a:cubicBezTo>
                  <a:cubicBezTo>
                    <a:pt x="1319078" y="398600"/>
                    <a:pt x="1327296" y="436953"/>
                    <a:pt x="1345103" y="473937"/>
                  </a:cubicBezTo>
                  <a:cubicBezTo>
                    <a:pt x="1347843" y="478046"/>
                    <a:pt x="1349212" y="486265"/>
                    <a:pt x="1349212" y="491744"/>
                  </a:cubicBezTo>
                  <a:cubicBezTo>
                    <a:pt x="1350582" y="493114"/>
                    <a:pt x="1353322" y="491744"/>
                    <a:pt x="1356061" y="491744"/>
                  </a:cubicBezTo>
                  <a:cubicBezTo>
                    <a:pt x="1354692" y="494483"/>
                    <a:pt x="1350582" y="493114"/>
                    <a:pt x="1350582" y="497223"/>
                  </a:cubicBezTo>
                  <a:cubicBezTo>
                    <a:pt x="1350582" y="499963"/>
                    <a:pt x="1353322" y="510921"/>
                    <a:pt x="1353322" y="513660"/>
                  </a:cubicBezTo>
                  <a:cubicBezTo>
                    <a:pt x="1353322" y="517769"/>
                    <a:pt x="1346473" y="523248"/>
                    <a:pt x="1342364" y="525988"/>
                  </a:cubicBezTo>
                  <a:cubicBezTo>
                    <a:pt x="1338254" y="513660"/>
                    <a:pt x="1338254" y="501332"/>
                    <a:pt x="1325927" y="489004"/>
                  </a:cubicBezTo>
                  <a:cubicBezTo>
                    <a:pt x="1325927" y="494483"/>
                    <a:pt x="1324557" y="499963"/>
                    <a:pt x="1324557" y="505441"/>
                  </a:cubicBezTo>
                  <a:lnTo>
                    <a:pt x="1321817" y="508181"/>
                  </a:lnTo>
                  <a:cubicBezTo>
                    <a:pt x="1321817" y="508181"/>
                    <a:pt x="1319078" y="509551"/>
                    <a:pt x="1319078" y="505441"/>
                  </a:cubicBezTo>
                  <a:lnTo>
                    <a:pt x="1319078" y="457500"/>
                  </a:lnTo>
                  <a:cubicBezTo>
                    <a:pt x="1305380" y="420516"/>
                    <a:pt x="1280724" y="382163"/>
                    <a:pt x="1258808" y="341070"/>
                  </a:cubicBezTo>
                  <a:cubicBezTo>
                    <a:pt x="1249220" y="323264"/>
                    <a:pt x="1246481" y="302717"/>
                    <a:pt x="1242371" y="282171"/>
                  </a:cubicBezTo>
                  <a:cubicBezTo>
                    <a:pt x="1241001" y="282171"/>
                    <a:pt x="1241001" y="280801"/>
                    <a:pt x="1239632" y="279431"/>
                  </a:cubicBezTo>
                  <a:cubicBezTo>
                    <a:pt x="1236892" y="286280"/>
                    <a:pt x="1235523" y="294499"/>
                    <a:pt x="1232783" y="301347"/>
                  </a:cubicBezTo>
                  <a:cubicBezTo>
                    <a:pt x="1231413" y="305457"/>
                    <a:pt x="1227304" y="309566"/>
                    <a:pt x="1224565" y="315045"/>
                  </a:cubicBezTo>
                  <a:cubicBezTo>
                    <a:pt x="1221825" y="317784"/>
                    <a:pt x="1223195" y="323264"/>
                    <a:pt x="1221825" y="327373"/>
                  </a:cubicBezTo>
                  <a:lnTo>
                    <a:pt x="1220455" y="378054"/>
                  </a:lnTo>
                  <a:cubicBezTo>
                    <a:pt x="1220455" y="393121"/>
                    <a:pt x="1219085" y="409558"/>
                    <a:pt x="1224565" y="425995"/>
                  </a:cubicBezTo>
                  <a:cubicBezTo>
                    <a:pt x="1225934" y="430105"/>
                    <a:pt x="1230043" y="434214"/>
                    <a:pt x="1231413" y="438323"/>
                  </a:cubicBezTo>
                  <a:cubicBezTo>
                    <a:pt x="1236892" y="450651"/>
                    <a:pt x="1243741" y="467088"/>
                    <a:pt x="1245111" y="482156"/>
                  </a:cubicBezTo>
                  <a:cubicBezTo>
                    <a:pt x="1247850" y="482156"/>
                    <a:pt x="1251960" y="482156"/>
                    <a:pt x="1254699" y="484895"/>
                  </a:cubicBezTo>
                  <a:cubicBezTo>
                    <a:pt x="1253329" y="484895"/>
                    <a:pt x="1250590" y="486265"/>
                    <a:pt x="1247850" y="486265"/>
                  </a:cubicBezTo>
                  <a:cubicBezTo>
                    <a:pt x="1246481" y="487635"/>
                    <a:pt x="1246481" y="490374"/>
                    <a:pt x="1246481" y="512290"/>
                  </a:cubicBezTo>
                  <a:cubicBezTo>
                    <a:pt x="1245111" y="538316"/>
                    <a:pt x="1245111" y="565711"/>
                    <a:pt x="1238262" y="591736"/>
                  </a:cubicBezTo>
                  <a:cubicBezTo>
                    <a:pt x="1234153" y="610913"/>
                    <a:pt x="1212237" y="646527"/>
                    <a:pt x="1212237" y="650636"/>
                  </a:cubicBezTo>
                  <a:cubicBezTo>
                    <a:pt x="1212237" y="657485"/>
                    <a:pt x="1219085" y="661594"/>
                    <a:pt x="1219085" y="668443"/>
                  </a:cubicBezTo>
                  <a:cubicBezTo>
                    <a:pt x="1219085" y="675292"/>
                    <a:pt x="1213606" y="669812"/>
                    <a:pt x="1213606" y="678031"/>
                  </a:cubicBezTo>
                  <a:cubicBezTo>
                    <a:pt x="1213606" y="684880"/>
                    <a:pt x="1213606" y="697208"/>
                    <a:pt x="1217716" y="699947"/>
                  </a:cubicBezTo>
                  <a:cubicBezTo>
                    <a:pt x="1220455" y="701317"/>
                    <a:pt x="1223195" y="699947"/>
                    <a:pt x="1225934" y="699947"/>
                  </a:cubicBezTo>
                  <a:cubicBezTo>
                    <a:pt x="1227304" y="704057"/>
                    <a:pt x="1228674" y="709536"/>
                    <a:pt x="1228674" y="712275"/>
                  </a:cubicBezTo>
                  <a:cubicBezTo>
                    <a:pt x="1228674" y="721864"/>
                    <a:pt x="1214976" y="715015"/>
                    <a:pt x="1214976" y="719124"/>
                  </a:cubicBezTo>
                  <a:cubicBezTo>
                    <a:pt x="1214976" y="731452"/>
                    <a:pt x="1214976" y="750628"/>
                    <a:pt x="1221825" y="757477"/>
                  </a:cubicBezTo>
                  <a:cubicBezTo>
                    <a:pt x="1221825" y="758847"/>
                    <a:pt x="1219085" y="758847"/>
                    <a:pt x="1217716" y="760217"/>
                  </a:cubicBezTo>
                  <a:lnTo>
                    <a:pt x="1217716" y="809528"/>
                  </a:lnTo>
                  <a:cubicBezTo>
                    <a:pt x="1216346" y="816377"/>
                    <a:pt x="1214976" y="821856"/>
                    <a:pt x="1210867" y="828705"/>
                  </a:cubicBezTo>
                  <a:cubicBezTo>
                    <a:pt x="1220455" y="823226"/>
                    <a:pt x="1221825" y="835553"/>
                    <a:pt x="1221825" y="839663"/>
                  </a:cubicBezTo>
                  <a:cubicBezTo>
                    <a:pt x="1221825" y="842403"/>
                    <a:pt x="1223195" y="847881"/>
                    <a:pt x="1213606" y="850621"/>
                  </a:cubicBezTo>
                  <a:cubicBezTo>
                    <a:pt x="1210867" y="851991"/>
                    <a:pt x="1206758" y="850621"/>
                    <a:pt x="1204018" y="850621"/>
                  </a:cubicBezTo>
                  <a:cubicBezTo>
                    <a:pt x="1199909" y="864318"/>
                    <a:pt x="1193060" y="888974"/>
                    <a:pt x="1193060" y="893083"/>
                  </a:cubicBezTo>
                  <a:lnTo>
                    <a:pt x="1193060" y="921848"/>
                  </a:lnTo>
                  <a:cubicBezTo>
                    <a:pt x="1191690" y="934176"/>
                    <a:pt x="1187581" y="953353"/>
                    <a:pt x="1187581" y="957462"/>
                  </a:cubicBezTo>
                  <a:cubicBezTo>
                    <a:pt x="1187581" y="960202"/>
                    <a:pt x="1183472" y="962941"/>
                    <a:pt x="1179362" y="962941"/>
                  </a:cubicBezTo>
                  <a:cubicBezTo>
                    <a:pt x="1176623" y="962941"/>
                    <a:pt x="1179362" y="961571"/>
                    <a:pt x="1177993" y="960202"/>
                  </a:cubicBezTo>
                  <a:lnTo>
                    <a:pt x="1171691" y="961462"/>
                  </a:lnTo>
                  <a:lnTo>
                    <a:pt x="1168404" y="958832"/>
                  </a:lnTo>
                  <a:cubicBezTo>
                    <a:pt x="1165665" y="961571"/>
                    <a:pt x="1164295" y="962941"/>
                    <a:pt x="1161555" y="964311"/>
                  </a:cubicBezTo>
                  <a:cubicBezTo>
                    <a:pt x="1162925" y="965681"/>
                    <a:pt x="1164295" y="965681"/>
                    <a:pt x="1164295" y="967051"/>
                  </a:cubicBezTo>
                  <a:cubicBezTo>
                    <a:pt x="1161555" y="964311"/>
                    <a:pt x="1157446" y="961571"/>
                    <a:pt x="1153337" y="961571"/>
                  </a:cubicBezTo>
                  <a:cubicBezTo>
                    <a:pt x="1150597" y="961571"/>
                    <a:pt x="1149228" y="962941"/>
                    <a:pt x="1147858" y="965681"/>
                  </a:cubicBezTo>
                  <a:cubicBezTo>
                    <a:pt x="1149228" y="964311"/>
                    <a:pt x="1143749" y="961571"/>
                    <a:pt x="1142379" y="961571"/>
                  </a:cubicBezTo>
                  <a:cubicBezTo>
                    <a:pt x="1139639" y="961571"/>
                    <a:pt x="1141009" y="962941"/>
                    <a:pt x="1142379" y="964311"/>
                  </a:cubicBezTo>
                  <a:cubicBezTo>
                    <a:pt x="1142379" y="964311"/>
                    <a:pt x="1141009" y="962941"/>
                    <a:pt x="1139639" y="962941"/>
                  </a:cubicBezTo>
                  <a:cubicBezTo>
                    <a:pt x="1139639" y="961571"/>
                    <a:pt x="1141009" y="960202"/>
                    <a:pt x="1139639" y="957462"/>
                  </a:cubicBezTo>
                  <a:cubicBezTo>
                    <a:pt x="1138270" y="958832"/>
                    <a:pt x="1135530" y="960202"/>
                    <a:pt x="1135530" y="962941"/>
                  </a:cubicBezTo>
                  <a:lnTo>
                    <a:pt x="1131421" y="962941"/>
                  </a:lnTo>
                  <a:cubicBezTo>
                    <a:pt x="1131421" y="961571"/>
                    <a:pt x="1134160" y="961571"/>
                    <a:pt x="1134160" y="958832"/>
                  </a:cubicBezTo>
                  <a:cubicBezTo>
                    <a:pt x="1134160" y="954723"/>
                    <a:pt x="1131421" y="960202"/>
                    <a:pt x="1131421" y="957462"/>
                  </a:cubicBezTo>
                  <a:cubicBezTo>
                    <a:pt x="1131421" y="953353"/>
                    <a:pt x="1142379" y="945134"/>
                    <a:pt x="1145118" y="939655"/>
                  </a:cubicBezTo>
                  <a:cubicBezTo>
                    <a:pt x="1150597" y="928697"/>
                    <a:pt x="1153337" y="916369"/>
                    <a:pt x="1157446" y="904041"/>
                  </a:cubicBezTo>
                  <a:lnTo>
                    <a:pt x="1157446" y="832814"/>
                  </a:lnTo>
                  <a:cubicBezTo>
                    <a:pt x="1156077" y="828705"/>
                    <a:pt x="1151967" y="817747"/>
                    <a:pt x="1151967" y="815007"/>
                  </a:cubicBezTo>
                  <a:lnTo>
                    <a:pt x="1151967" y="786242"/>
                  </a:lnTo>
                  <a:cubicBezTo>
                    <a:pt x="1151967" y="773915"/>
                    <a:pt x="1154707" y="773915"/>
                    <a:pt x="1154707" y="749259"/>
                  </a:cubicBezTo>
                  <a:cubicBezTo>
                    <a:pt x="1149228" y="751998"/>
                    <a:pt x="1136900" y="756107"/>
                    <a:pt x="1132791" y="756107"/>
                  </a:cubicBezTo>
                  <a:cubicBezTo>
                    <a:pt x="1130051" y="756107"/>
                    <a:pt x="1123202" y="753368"/>
                    <a:pt x="1120463" y="753368"/>
                  </a:cubicBezTo>
                  <a:cubicBezTo>
                    <a:pt x="1116354" y="753368"/>
                    <a:pt x="1113614" y="757477"/>
                    <a:pt x="1110874" y="757477"/>
                  </a:cubicBezTo>
                  <a:cubicBezTo>
                    <a:pt x="1106765" y="757477"/>
                    <a:pt x="1101286" y="756107"/>
                    <a:pt x="1095807" y="754738"/>
                  </a:cubicBezTo>
                  <a:lnTo>
                    <a:pt x="1094437" y="756107"/>
                  </a:lnTo>
                  <a:lnTo>
                    <a:pt x="1094437" y="750628"/>
                  </a:lnTo>
                  <a:cubicBezTo>
                    <a:pt x="1097177" y="749259"/>
                    <a:pt x="1099916" y="746519"/>
                    <a:pt x="1102656" y="743780"/>
                  </a:cubicBezTo>
                  <a:cubicBezTo>
                    <a:pt x="1101286" y="741040"/>
                    <a:pt x="1099916" y="738300"/>
                    <a:pt x="1097177" y="738300"/>
                  </a:cubicBezTo>
                  <a:cubicBezTo>
                    <a:pt x="1093067" y="738300"/>
                    <a:pt x="1082109" y="745150"/>
                    <a:pt x="1082109" y="749259"/>
                  </a:cubicBezTo>
                  <a:cubicBezTo>
                    <a:pt x="1082109" y="751998"/>
                    <a:pt x="1084849" y="751998"/>
                    <a:pt x="1084849" y="754738"/>
                  </a:cubicBezTo>
                  <a:cubicBezTo>
                    <a:pt x="1083479" y="754738"/>
                    <a:pt x="1083479" y="756107"/>
                    <a:pt x="1079370" y="756107"/>
                  </a:cubicBezTo>
                  <a:cubicBezTo>
                    <a:pt x="1076631" y="756107"/>
                    <a:pt x="1078000" y="751998"/>
                    <a:pt x="1076631" y="750628"/>
                  </a:cubicBezTo>
                  <a:cubicBezTo>
                    <a:pt x="1051975" y="762956"/>
                    <a:pt x="1045126" y="721864"/>
                    <a:pt x="1024580" y="725973"/>
                  </a:cubicBezTo>
                  <a:cubicBezTo>
                    <a:pt x="1024580" y="724603"/>
                    <a:pt x="1027319" y="724603"/>
                    <a:pt x="1030059" y="723233"/>
                  </a:cubicBezTo>
                  <a:cubicBezTo>
                    <a:pt x="1030059" y="721864"/>
                    <a:pt x="1027319" y="721864"/>
                    <a:pt x="1027319" y="717754"/>
                  </a:cubicBezTo>
                  <a:cubicBezTo>
                    <a:pt x="1027319" y="708166"/>
                    <a:pt x="1039647" y="705427"/>
                    <a:pt x="1039647" y="699947"/>
                  </a:cubicBezTo>
                  <a:cubicBezTo>
                    <a:pt x="1039647" y="695838"/>
                    <a:pt x="1031428" y="649266"/>
                    <a:pt x="1027319" y="623241"/>
                  </a:cubicBezTo>
                  <a:cubicBezTo>
                    <a:pt x="1028689" y="597216"/>
                    <a:pt x="1027319" y="595846"/>
                    <a:pt x="1027319" y="594476"/>
                  </a:cubicBezTo>
                  <a:cubicBezTo>
                    <a:pt x="1028689" y="587627"/>
                    <a:pt x="1030059" y="578039"/>
                    <a:pt x="1030059" y="573929"/>
                  </a:cubicBezTo>
                  <a:cubicBezTo>
                    <a:pt x="1030059" y="571190"/>
                    <a:pt x="1030059" y="568451"/>
                    <a:pt x="1028689" y="565711"/>
                  </a:cubicBezTo>
                  <a:cubicBezTo>
                    <a:pt x="1028689" y="565711"/>
                    <a:pt x="1027319" y="567081"/>
                    <a:pt x="1027319" y="564341"/>
                  </a:cubicBezTo>
                  <a:cubicBezTo>
                    <a:pt x="1027319" y="560232"/>
                    <a:pt x="1030059" y="562971"/>
                    <a:pt x="1030059" y="560232"/>
                  </a:cubicBezTo>
                  <a:lnTo>
                    <a:pt x="1028689" y="423256"/>
                  </a:lnTo>
                  <a:cubicBezTo>
                    <a:pt x="1030059" y="420516"/>
                    <a:pt x="1030059" y="417777"/>
                    <a:pt x="1030059" y="415037"/>
                  </a:cubicBezTo>
                  <a:cubicBezTo>
                    <a:pt x="1032798" y="406819"/>
                    <a:pt x="1039647" y="394491"/>
                    <a:pt x="1039647" y="390382"/>
                  </a:cubicBezTo>
                  <a:cubicBezTo>
                    <a:pt x="1039647" y="387642"/>
                    <a:pt x="1031428" y="380793"/>
                    <a:pt x="1027319" y="380793"/>
                  </a:cubicBezTo>
                  <a:cubicBezTo>
                    <a:pt x="993075" y="378054"/>
                    <a:pt x="961571" y="364356"/>
                    <a:pt x="961571" y="331482"/>
                  </a:cubicBezTo>
                  <a:cubicBezTo>
                    <a:pt x="961571" y="327373"/>
                    <a:pt x="972529" y="298608"/>
                    <a:pt x="976638" y="282171"/>
                  </a:cubicBezTo>
                  <a:cubicBezTo>
                    <a:pt x="978008" y="267103"/>
                    <a:pt x="984857" y="243817"/>
                    <a:pt x="995815" y="231489"/>
                  </a:cubicBezTo>
                  <a:cubicBezTo>
                    <a:pt x="1005403" y="217792"/>
                    <a:pt x="1012252" y="202724"/>
                    <a:pt x="1012252" y="193136"/>
                  </a:cubicBezTo>
                  <a:cubicBezTo>
                    <a:pt x="1012252" y="180808"/>
                    <a:pt x="1021840" y="160262"/>
                    <a:pt x="1039647" y="152043"/>
                  </a:cubicBezTo>
                  <a:cubicBezTo>
                    <a:pt x="1047866" y="147934"/>
                    <a:pt x="1058824" y="145195"/>
                    <a:pt x="1068412" y="139716"/>
                  </a:cubicBezTo>
                  <a:cubicBezTo>
                    <a:pt x="1071151" y="138346"/>
                    <a:pt x="1073891" y="132867"/>
                    <a:pt x="1078000" y="131497"/>
                  </a:cubicBezTo>
                  <a:cubicBezTo>
                    <a:pt x="1090328" y="124648"/>
                    <a:pt x="1119093" y="119169"/>
                    <a:pt x="1119093" y="116430"/>
                  </a:cubicBezTo>
                  <a:cubicBezTo>
                    <a:pt x="1119093" y="112320"/>
                    <a:pt x="1110874" y="79446"/>
                    <a:pt x="1110874" y="76707"/>
                  </a:cubicBezTo>
                  <a:cubicBezTo>
                    <a:pt x="1110874" y="72597"/>
                    <a:pt x="1113614" y="60270"/>
                    <a:pt x="1113614" y="54790"/>
                  </a:cubicBezTo>
                  <a:cubicBezTo>
                    <a:pt x="1117723" y="23286"/>
                    <a:pt x="1131421" y="0"/>
                    <a:pt x="1160186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77" name="Freeform 8">
              <a:extLst>
                <a:ext uri="{FF2B5EF4-FFF2-40B4-BE49-F238E27FC236}">
                  <a16:creationId xmlns:a16="http://schemas.microsoft.com/office/drawing/2014/main" id="{5F080BD3-FA44-FC40-829B-2A161F054F4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4726" y="6451596"/>
              <a:ext cx="965908" cy="1242006"/>
            </a:xfrm>
            <a:custGeom>
              <a:avLst/>
              <a:gdLst>
                <a:gd name="T0" fmla="*/ 221 w 475"/>
                <a:gd name="T1" fmla="*/ 63 h 609"/>
                <a:gd name="T2" fmla="*/ 260 w 475"/>
                <a:gd name="T3" fmla="*/ 91 h 609"/>
                <a:gd name="T4" fmla="*/ 260 w 475"/>
                <a:gd name="T5" fmla="*/ 106 h 609"/>
                <a:gd name="T6" fmla="*/ 245 w 475"/>
                <a:gd name="T7" fmla="*/ 125 h 609"/>
                <a:gd name="T8" fmla="*/ 260 w 475"/>
                <a:gd name="T9" fmla="*/ 136 h 609"/>
                <a:gd name="T10" fmla="*/ 362 w 475"/>
                <a:gd name="T11" fmla="*/ 143 h 609"/>
                <a:gd name="T12" fmla="*/ 422 w 475"/>
                <a:gd name="T13" fmla="*/ 105 h 609"/>
                <a:gd name="T14" fmla="*/ 452 w 475"/>
                <a:gd name="T15" fmla="*/ 96 h 609"/>
                <a:gd name="T16" fmla="*/ 452 w 475"/>
                <a:gd name="T17" fmla="*/ 104 h 609"/>
                <a:gd name="T18" fmla="*/ 451 w 475"/>
                <a:gd name="T19" fmla="*/ 118 h 609"/>
                <a:gd name="T20" fmla="*/ 435 w 475"/>
                <a:gd name="T21" fmla="*/ 121 h 609"/>
                <a:gd name="T22" fmla="*/ 423 w 475"/>
                <a:gd name="T23" fmla="*/ 124 h 609"/>
                <a:gd name="T24" fmla="*/ 404 w 475"/>
                <a:gd name="T25" fmla="*/ 144 h 609"/>
                <a:gd name="T26" fmla="*/ 373 w 475"/>
                <a:gd name="T27" fmla="*/ 166 h 609"/>
                <a:gd name="T28" fmla="*/ 343 w 475"/>
                <a:gd name="T29" fmla="*/ 168 h 609"/>
                <a:gd name="T30" fmla="*/ 283 w 475"/>
                <a:gd name="T31" fmla="*/ 170 h 609"/>
                <a:gd name="T32" fmla="*/ 281 w 475"/>
                <a:gd name="T33" fmla="*/ 207 h 609"/>
                <a:gd name="T34" fmla="*/ 280 w 475"/>
                <a:gd name="T35" fmla="*/ 285 h 609"/>
                <a:gd name="T36" fmla="*/ 280 w 475"/>
                <a:gd name="T37" fmla="*/ 337 h 609"/>
                <a:gd name="T38" fmla="*/ 273 w 475"/>
                <a:gd name="T39" fmla="*/ 348 h 609"/>
                <a:gd name="T40" fmla="*/ 256 w 475"/>
                <a:gd name="T41" fmla="*/ 444 h 609"/>
                <a:gd name="T42" fmla="*/ 236 w 475"/>
                <a:gd name="T43" fmla="*/ 430 h 609"/>
                <a:gd name="T44" fmla="*/ 232 w 475"/>
                <a:gd name="T45" fmla="*/ 410 h 609"/>
                <a:gd name="T46" fmla="*/ 227 w 475"/>
                <a:gd name="T47" fmla="*/ 391 h 609"/>
                <a:gd name="T48" fmla="*/ 220 w 475"/>
                <a:gd name="T49" fmla="*/ 415 h 609"/>
                <a:gd name="T50" fmla="*/ 220 w 475"/>
                <a:gd name="T51" fmla="*/ 445 h 609"/>
                <a:gd name="T52" fmla="*/ 220 w 475"/>
                <a:gd name="T53" fmla="*/ 477 h 609"/>
                <a:gd name="T54" fmla="*/ 214 w 475"/>
                <a:gd name="T55" fmla="*/ 556 h 609"/>
                <a:gd name="T56" fmla="*/ 226 w 475"/>
                <a:gd name="T57" fmla="*/ 581 h 609"/>
                <a:gd name="T58" fmla="*/ 228 w 475"/>
                <a:gd name="T59" fmla="*/ 598 h 609"/>
                <a:gd name="T60" fmla="*/ 195 w 475"/>
                <a:gd name="T61" fmla="*/ 602 h 609"/>
                <a:gd name="T62" fmla="*/ 195 w 475"/>
                <a:gd name="T63" fmla="*/ 588 h 609"/>
                <a:gd name="T64" fmla="*/ 194 w 475"/>
                <a:gd name="T65" fmla="*/ 573 h 609"/>
                <a:gd name="T66" fmla="*/ 194 w 475"/>
                <a:gd name="T67" fmla="*/ 561 h 609"/>
                <a:gd name="T68" fmla="*/ 186 w 475"/>
                <a:gd name="T69" fmla="*/ 478 h 609"/>
                <a:gd name="T70" fmla="*/ 191 w 475"/>
                <a:gd name="T71" fmla="*/ 428 h 609"/>
                <a:gd name="T72" fmla="*/ 176 w 475"/>
                <a:gd name="T73" fmla="*/ 347 h 609"/>
                <a:gd name="T74" fmla="*/ 158 w 475"/>
                <a:gd name="T75" fmla="*/ 343 h 609"/>
                <a:gd name="T76" fmla="*/ 160 w 475"/>
                <a:gd name="T77" fmla="*/ 308 h 609"/>
                <a:gd name="T78" fmla="*/ 177 w 475"/>
                <a:gd name="T79" fmla="*/ 280 h 609"/>
                <a:gd name="T80" fmla="*/ 181 w 475"/>
                <a:gd name="T81" fmla="*/ 270 h 609"/>
                <a:gd name="T82" fmla="*/ 170 w 475"/>
                <a:gd name="T83" fmla="*/ 225 h 609"/>
                <a:gd name="T84" fmla="*/ 172 w 475"/>
                <a:gd name="T85" fmla="*/ 180 h 609"/>
                <a:gd name="T86" fmla="*/ 98 w 475"/>
                <a:gd name="T87" fmla="*/ 132 h 609"/>
                <a:gd name="T88" fmla="*/ 81 w 475"/>
                <a:gd name="T89" fmla="*/ 120 h 609"/>
                <a:gd name="T90" fmla="*/ 31 w 475"/>
                <a:gd name="T91" fmla="*/ 57 h 609"/>
                <a:gd name="T92" fmla="*/ 5 w 475"/>
                <a:gd name="T93" fmla="*/ 35 h 609"/>
                <a:gd name="T94" fmla="*/ 7 w 475"/>
                <a:gd name="T95" fmla="*/ 26 h 609"/>
                <a:gd name="T96" fmla="*/ 11 w 475"/>
                <a:gd name="T97" fmla="*/ 20 h 609"/>
                <a:gd name="T98" fmla="*/ 10 w 475"/>
                <a:gd name="T99" fmla="*/ 9 h 609"/>
                <a:gd name="T100" fmla="*/ 47 w 475"/>
                <a:gd name="T101" fmla="*/ 53 h 609"/>
                <a:gd name="T102" fmla="*/ 102 w 475"/>
                <a:gd name="T103" fmla="*/ 109 h 609"/>
                <a:gd name="T104" fmla="*/ 191 w 475"/>
                <a:gd name="T105" fmla="*/ 135 h 609"/>
                <a:gd name="T106" fmla="*/ 207 w 475"/>
                <a:gd name="T107" fmla="*/ 119 h 609"/>
                <a:gd name="T108" fmla="*/ 201 w 475"/>
                <a:gd name="T109" fmla="*/ 105 h 609"/>
                <a:gd name="T110" fmla="*/ 205 w 475"/>
                <a:gd name="T111" fmla="*/ 93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75" h="609">
                  <a:moveTo>
                    <a:pt x="206" y="91"/>
                  </a:moveTo>
                  <a:cubicBezTo>
                    <a:pt x="206" y="91"/>
                    <a:pt x="210" y="68"/>
                    <a:pt x="221" y="63"/>
                  </a:cubicBezTo>
                  <a:cubicBezTo>
                    <a:pt x="221" y="63"/>
                    <a:pt x="239" y="50"/>
                    <a:pt x="254" y="70"/>
                  </a:cubicBezTo>
                  <a:cubicBezTo>
                    <a:pt x="254" y="70"/>
                    <a:pt x="262" y="78"/>
                    <a:pt x="260" y="91"/>
                  </a:cubicBezTo>
                  <a:cubicBezTo>
                    <a:pt x="260" y="91"/>
                    <a:pt x="259" y="97"/>
                    <a:pt x="259" y="97"/>
                  </a:cubicBezTo>
                  <a:cubicBezTo>
                    <a:pt x="266" y="95"/>
                    <a:pt x="262" y="104"/>
                    <a:pt x="260" y="106"/>
                  </a:cubicBezTo>
                  <a:cubicBezTo>
                    <a:pt x="257" y="110"/>
                    <a:pt x="257" y="110"/>
                    <a:pt x="255" y="109"/>
                  </a:cubicBezTo>
                  <a:cubicBezTo>
                    <a:pt x="255" y="109"/>
                    <a:pt x="247" y="119"/>
                    <a:pt x="245" y="125"/>
                  </a:cubicBezTo>
                  <a:cubicBezTo>
                    <a:pt x="244" y="131"/>
                    <a:pt x="247" y="132"/>
                    <a:pt x="247" y="132"/>
                  </a:cubicBezTo>
                  <a:cubicBezTo>
                    <a:pt x="247" y="132"/>
                    <a:pt x="254" y="132"/>
                    <a:pt x="260" y="136"/>
                  </a:cubicBezTo>
                  <a:cubicBezTo>
                    <a:pt x="265" y="140"/>
                    <a:pt x="288" y="133"/>
                    <a:pt x="299" y="140"/>
                  </a:cubicBezTo>
                  <a:cubicBezTo>
                    <a:pt x="310" y="146"/>
                    <a:pt x="358" y="143"/>
                    <a:pt x="362" y="143"/>
                  </a:cubicBezTo>
                  <a:cubicBezTo>
                    <a:pt x="366" y="143"/>
                    <a:pt x="396" y="122"/>
                    <a:pt x="396" y="122"/>
                  </a:cubicBezTo>
                  <a:cubicBezTo>
                    <a:pt x="396" y="122"/>
                    <a:pt x="418" y="109"/>
                    <a:pt x="422" y="105"/>
                  </a:cubicBezTo>
                  <a:cubicBezTo>
                    <a:pt x="425" y="102"/>
                    <a:pt x="475" y="78"/>
                    <a:pt x="471" y="87"/>
                  </a:cubicBezTo>
                  <a:cubicBezTo>
                    <a:pt x="471" y="87"/>
                    <a:pt x="454" y="96"/>
                    <a:pt x="452" y="96"/>
                  </a:cubicBezTo>
                  <a:cubicBezTo>
                    <a:pt x="451" y="96"/>
                    <a:pt x="455" y="98"/>
                    <a:pt x="455" y="100"/>
                  </a:cubicBezTo>
                  <a:cubicBezTo>
                    <a:pt x="455" y="102"/>
                    <a:pt x="451" y="103"/>
                    <a:pt x="452" y="104"/>
                  </a:cubicBezTo>
                  <a:cubicBezTo>
                    <a:pt x="459" y="108"/>
                    <a:pt x="452" y="109"/>
                    <a:pt x="454" y="110"/>
                  </a:cubicBezTo>
                  <a:cubicBezTo>
                    <a:pt x="460" y="115"/>
                    <a:pt x="451" y="118"/>
                    <a:pt x="451" y="118"/>
                  </a:cubicBezTo>
                  <a:cubicBezTo>
                    <a:pt x="451" y="118"/>
                    <a:pt x="444" y="120"/>
                    <a:pt x="442" y="120"/>
                  </a:cubicBezTo>
                  <a:cubicBezTo>
                    <a:pt x="440" y="120"/>
                    <a:pt x="435" y="121"/>
                    <a:pt x="435" y="121"/>
                  </a:cubicBezTo>
                  <a:cubicBezTo>
                    <a:pt x="435" y="121"/>
                    <a:pt x="433" y="122"/>
                    <a:pt x="430" y="122"/>
                  </a:cubicBezTo>
                  <a:cubicBezTo>
                    <a:pt x="427" y="123"/>
                    <a:pt x="423" y="124"/>
                    <a:pt x="423" y="124"/>
                  </a:cubicBezTo>
                  <a:cubicBezTo>
                    <a:pt x="423" y="124"/>
                    <a:pt x="423" y="124"/>
                    <a:pt x="421" y="127"/>
                  </a:cubicBezTo>
                  <a:cubicBezTo>
                    <a:pt x="418" y="129"/>
                    <a:pt x="408" y="141"/>
                    <a:pt x="404" y="144"/>
                  </a:cubicBezTo>
                  <a:cubicBezTo>
                    <a:pt x="400" y="148"/>
                    <a:pt x="383" y="159"/>
                    <a:pt x="383" y="159"/>
                  </a:cubicBezTo>
                  <a:cubicBezTo>
                    <a:pt x="383" y="159"/>
                    <a:pt x="377" y="163"/>
                    <a:pt x="373" y="166"/>
                  </a:cubicBezTo>
                  <a:cubicBezTo>
                    <a:pt x="371" y="167"/>
                    <a:pt x="372" y="169"/>
                    <a:pt x="359" y="167"/>
                  </a:cubicBezTo>
                  <a:cubicBezTo>
                    <a:pt x="356" y="167"/>
                    <a:pt x="343" y="168"/>
                    <a:pt x="343" y="168"/>
                  </a:cubicBezTo>
                  <a:cubicBezTo>
                    <a:pt x="343" y="168"/>
                    <a:pt x="320" y="178"/>
                    <a:pt x="291" y="166"/>
                  </a:cubicBezTo>
                  <a:cubicBezTo>
                    <a:pt x="291" y="166"/>
                    <a:pt x="283" y="165"/>
                    <a:pt x="283" y="170"/>
                  </a:cubicBezTo>
                  <a:cubicBezTo>
                    <a:pt x="282" y="175"/>
                    <a:pt x="280" y="181"/>
                    <a:pt x="279" y="188"/>
                  </a:cubicBezTo>
                  <a:cubicBezTo>
                    <a:pt x="277" y="194"/>
                    <a:pt x="281" y="207"/>
                    <a:pt x="281" y="207"/>
                  </a:cubicBezTo>
                  <a:cubicBezTo>
                    <a:pt x="281" y="207"/>
                    <a:pt x="266" y="263"/>
                    <a:pt x="266" y="267"/>
                  </a:cubicBezTo>
                  <a:cubicBezTo>
                    <a:pt x="265" y="271"/>
                    <a:pt x="279" y="282"/>
                    <a:pt x="280" y="285"/>
                  </a:cubicBezTo>
                  <a:cubicBezTo>
                    <a:pt x="280" y="289"/>
                    <a:pt x="281" y="314"/>
                    <a:pt x="281" y="314"/>
                  </a:cubicBezTo>
                  <a:cubicBezTo>
                    <a:pt x="281" y="314"/>
                    <a:pt x="277" y="334"/>
                    <a:pt x="280" y="337"/>
                  </a:cubicBezTo>
                  <a:cubicBezTo>
                    <a:pt x="280" y="337"/>
                    <a:pt x="282" y="339"/>
                    <a:pt x="278" y="342"/>
                  </a:cubicBezTo>
                  <a:cubicBezTo>
                    <a:pt x="273" y="346"/>
                    <a:pt x="273" y="348"/>
                    <a:pt x="273" y="348"/>
                  </a:cubicBezTo>
                  <a:cubicBezTo>
                    <a:pt x="273" y="348"/>
                    <a:pt x="274" y="378"/>
                    <a:pt x="272" y="388"/>
                  </a:cubicBezTo>
                  <a:cubicBezTo>
                    <a:pt x="270" y="398"/>
                    <a:pt x="267" y="442"/>
                    <a:pt x="256" y="444"/>
                  </a:cubicBezTo>
                  <a:cubicBezTo>
                    <a:pt x="256" y="444"/>
                    <a:pt x="247" y="446"/>
                    <a:pt x="241" y="438"/>
                  </a:cubicBezTo>
                  <a:cubicBezTo>
                    <a:pt x="241" y="438"/>
                    <a:pt x="235" y="433"/>
                    <a:pt x="236" y="430"/>
                  </a:cubicBezTo>
                  <a:cubicBezTo>
                    <a:pt x="236" y="426"/>
                    <a:pt x="236" y="426"/>
                    <a:pt x="236" y="426"/>
                  </a:cubicBezTo>
                  <a:cubicBezTo>
                    <a:pt x="236" y="426"/>
                    <a:pt x="231" y="415"/>
                    <a:pt x="232" y="410"/>
                  </a:cubicBezTo>
                  <a:cubicBezTo>
                    <a:pt x="231" y="395"/>
                    <a:pt x="231" y="395"/>
                    <a:pt x="231" y="395"/>
                  </a:cubicBezTo>
                  <a:cubicBezTo>
                    <a:pt x="231" y="395"/>
                    <a:pt x="228" y="393"/>
                    <a:pt x="227" y="391"/>
                  </a:cubicBezTo>
                  <a:cubicBezTo>
                    <a:pt x="226" y="389"/>
                    <a:pt x="225" y="385"/>
                    <a:pt x="225" y="385"/>
                  </a:cubicBezTo>
                  <a:cubicBezTo>
                    <a:pt x="225" y="385"/>
                    <a:pt x="219" y="410"/>
                    <a:pt x="220" y="415"/>
                  </a:cubicBezTo>
                  <a:cubicBezTo>
                    <a:pt x="221" y="420"/>
                    <a:pt x="220" y="431"/>
                    <a:pt x="220" y="431"/>
                  </a:cubicBezTo>
                  <a:cubicBezTo>
                    <a:pt x="220" y="431"/>
                    <a:pt x="223" y="439"/>
                    <a:pt x="220" y="445"/>
                  </a:cubicBezTo>
                  <a:cubicBezTo>
                    <a:pt x="218" y="450"/>
                    <a:pt x="217" y="457"/>
                    <a:pt x="217" y="457"/>
                  </a:cubicBezTo>
                  <a:cubicBezTo>
                    <a:pt x="217" y="457"/>
                    <a:pt x="222" y="470"/>
                    <a:pt x="220" y="477"/>
                  </a:cubicBezTo>
                  <a:cubicBezTo>
                    <a:pt x="219" y="484"/>
                    <a:pt x="214" y="513"/>
                    <a:pt x="214" y="513"/>
                  </a:cubicBezTo>
                  <a:cubicBezTo>
                    <a:pt x="214" y="513"/>
                    <a:pt x="213" y="553"/>
                    <a:pt x="214" y="556"/>
                  </a:cubicBezTo>
                  <a:cubicBezTo>
                    <a:pt x="216" y="559"/>
                    <a:pt x="224" y="567"/>
                    <a:pt x="223" y="571"/>
                  </a:cubicBezTo>
                  <a:cubicBezTo>
                    <a:pt x="222" y="575"/>
                    <a:pt x="225" y="577"/>
                    <a:pt x="226" y="581"/>
                  </a:cubicBezTo>
                  <a:cubicBezTo>
                    <a:pt x="228" y="584"/>
                    <a:pt x="225" y="591"/>
                    <a:pt x="225" y="591"/>
                  </a:cubicBezTo>
                  <a:cubicBezTo>
                    <a:pt x="225" y="591"/>
                    <a:pt x="231" y="597"/>
                    <a:pt x="228" y="598"/>
                  </a:cubicBezTo>
                  <a:cubicBezTo>
                    <a:pt x="226" y="599"/>
                    <a:pt x="208" y="605"/>
                    <a:pt x="206" y="607"/>
                  </a:cubicBezTo>
                  <a:cubicBezTo>
                    <a:pt x="203" y="609"/>
                    <a:pt x="196" y="605"/>
                    <a:pt x="195" y="602"/>
                  </a:cubicBezTo>
                  <a:cubicBezTo>
                    <a:pt x="194" y="600"/>
                    <a:pt x="196" y="595"/>
                    <a:pt x="195" y="593"/>
                  </a:cubicBezTo>
                  <a:cubicBezTo>
                    <a:pt x="194" y="591"/>
                    <a:pt x="195" y="588"/>
                    <a:pt x="195" y="588"/>
                  </a:cubicBezTo>
                  <a:cubicBezTo>
                    <a:pt x="194" y="581"/>
                    <a:pt x="194" y="581"/>
                    <a:pt x="194" y="581"/>
                  </a:cubicBezTo>
                  <a:cubicBezTo>
                    <a:pt x="194" y="573"/>
                    <a:pt x="194" y="573"/>
                    <a:pt x="194" y="573"/>
                  </a:cubicBezTo>
                  <a:cubicBezTo>
                    <a:pt x="194" y="573"/>
                    <a:pt x="196" y="571"/>
                    <a:pt x="194" y="568"/>
                  </a:cubicBezTo>
                  <a:cubicBezTo>
                    <a:pt x="192" y="565"/>
                    <a:pt x="194" y="561"/>
                    <a:pt x="194" y="561"/>
                  </a:cubicBezTo>
                  <a:cubicBezTo>
                    <a:pt x="196" y="558"/>
                    <a:pt x="196" y="558"/>
                    <a:pt x="196" y="558"/>
                  </a:cubicBezTo>
                  <a:cubicBezTo>
                    <a:pt x="196" y="558"/>
                    <a:pt x="186" y="484"/>
                    <a:pt x="186" y="478"/>
                  </a:cubicBezTo>
                  <a:cubicBezTo>
                    <a:pt x="187" y="471"/>
                    <a:pt x="187" y="453"/>
                    <a:pt x="190" y="453"/>
                  </a:cubicBezTo>
                  <a:cubicBezTo>
                    <a:pt x="192" y="453"/>
                    <a:pt x="192" y="432"/>
                    <a:pt x="191" y="428"/>
                  </a:cubicBezTo>
                  <a:cubicBezTo>
                    <a:pt x="191" y="424"/>
                    <a:pt x="189" y="422"/>
                    <a:pt x="187" y="417"/>
                  </a:cubicBezTo>
                  <a:cubicBezTo>
                    <a:pt x="185" y="412"/>
                    <a:pt x="173" y="376"/>
                    <a:pt x="176" y="347"/>
                  </a:cubicBezTo>
                  <a:cubicBezTo>
                    <a:pt x="177" y="336"/>
                    <a:pt x="175" y="356"/>
                    <a:pt x="166" y="344"/>
                  </a:cubicBezTo>
                  <a:cubicBezTo>
                    <a:pt x="163" y="340"/>
                    <a:pt x="158" y="343"/>
                    <a:pt x="158" y="343"/>
                  </a:cubicBezTo>
                  <a:cubicBezTo>
                    <a:pt x="158" y="343"/>
                    <a:pt x="141" y="347"/>
                    <a:pt x="155" y="329"/>
                  </a:cubicBezTo>
                  <a:cubicBezTo>
                    <a:pt x="159" y="323"/>
                    <a:pt x="160" y="310"/>
                    <a:pt x="160" y="308"/>
                  </a:cubicBezTo>
                  <a:cubicBezTo>
                    <a:pt x="160" y="306"/>
                    <a:pt x="163" y="306"/>
                    <a:pt x="163" y="306"/>
                  </a:cubicBezTo>
                  <a:cubicBezTo>
                    <a:pt x="163" y="306"/>
                    <a:pt x="174" y="280"/>
                    <a:pt x="177" y="280"/>
                  </a:cubicBezTo>
                  <a:cubicBezTo>
                    <a:pt x="180" y="280"/>
                    <a:pt x="183" y="275"/>
                    <a:pt x="183" y="275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76" y="263"/>
                    <a:pt x="173" y="260"/>
                  </a:cubicBezTo>
                  <a:cubicBezTo>
                    <a:pt x="170" y="256"/>
                    <a:pt x="170" y="225"/>
                    <a:pt x="170" y="225"/>
                  </a:cubicBezTo>
                  <a:cubicBezTo>
                    <a:pt x="170" y="196"/>
                    <a:pt x="170" y="196"/>
                    <a:pt x="170" y="196"/>
                  </a:cubicBezTo>
                  <a:cubicBezTo>
                    <a:pt x="170" y="196"/>
                    <a:pt x="172" y="182"/>
                    <a:pt x="172" y="180"/>
                  </a:cubicBezTo>
                  <a:cubicBezTo>
                    <a:pt x="172" y="178"/>
                    <a:pt x="162" y="159"/>
                    <a:pt x="159" y="157"/>
                  </a:cubicBezTo>
                  <a:cubicBezTo>
                    <a:pt x="156" y="155"/>
                    <a:pt x="121" y="154"/>
                    <a:pt x="98" y="132"/>
                  </a:cubicBezTo>
                  <a:cubicBezTo>
                    <a:pt x="98" y="132"/>
                    <a:pt x="94" y="131"/>
                    <a:pt x="87" y="128"/>
                  </a:cubicBezTo>
                  <a:cubicBezTo>
                    <a:pt x="86" y="128"/>
                    <a:pt x="82" y="121"/>
                    <a:pt x="81" y="120"/>
                  </a:cubicBezTo>
                  <a:cubicBezTo>
                    <a:pt x="64" y="111"/>
                    <a:pt x="43" y="86"/>
                    <a:pt x="36" y="64"/>
                  </a:cubicBezTo>
                  <a:cubicBezTo>
                    <a:pt x="36" y="64"/>
                    <a:pt x="32" y="57"/>
                    <a:pt x="31" y="57"/>
                  </a:cubicBezTo>
                  <a:cubicBezTo>
                    <a:pt x="30" y="57"/>
                    <a:pt x="17" y="52"/>
                    <a:pt x="14" y="50"/>
                  </a:cubicBezTo>
                  <a:cubicBezTo>
                    <a:pt x="7" y="46"/>
                    <a:pt x="1" y="38"/>
                    <a:pt x="5" y="35"/>
                  </a:cubicBezTo>
                  <a:cubicBezTo>
                    <a:pt x="6" y="34"/>
                    <a:pt x="3" y="31"/>
                    <a:pt x="5" y="28"/>
                  </a:cubicBezTo>
                  <a:cubicBezTo>
                    <a:pt x="5" y="27"/>
                    <a:pt x="6" y="27"/>
                    <a:pt x="7" y="26"/>
                  </a:cubicBezTo>
                  <a:cubicBezTo>
                    <a:pt x="7" y="25"/>
                    <a:pt x="7" y="22"/>
                    <a:pt x="7" y="20"/>
                  </a:cubicBezTo>
                  <a:cubicBezTo>
                    <a:pt x="8" y="18"/>
                    <a:pt x="11" y="19"/>
                    <a:pt x="11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2" y="0"/>
                    <a:pt x="10" y="9"/>
                  </a:cubicBezTo>
                  <a:cubicBezTo>
                    <a:pt x="14" y="12"/>
                    <a:pt x="23" y="19"/>
                    <a:pt x="30" y="28"/>
                  </a:cubicBezTo>
                  <a:cubicBezTo>
                    <a:pt x="39" y="39"/>
                    <a:pt x="47" y="53"/>
                    <a:pt x="47" y="53"/>
                  </a:cubicBezTo>
                  <a:cubicBezTo>
                    <a:pt x="47" y="53"/>
                    <a:pt x="63" y="66"/>
                    <a:pt x="75" y="78"/>
                  </a:cubicBezTo>
                  <a:cubicBezTo>
                    <a:pt x="90" y="93"/>
                    <a:pt x="101" y="108"/>
                    <a:pt x="102" y="109"/>
                  </a:cubicBezTo>
                  <a:cubicBezTo>
                    <a:pt x="106" y="112"/>
                    <a:pt x="116" y="111"/>
                    <a:pt x="151" y="126"/>
                  </a:cubicBezTo>
                  <a:cubicBezTo>
                    <a:pt x="154" y="128"/>
                    <a:pt x="163" y="122"/>
                    <a:pt x="191" y="135"/>
                  </a:cubicBezTo>
                  <a:cubicBezTo>
                    <a:pt x="191" y="135"/>
                    <a:pt x="199" y="131"/>
                    <a:pt x="206" y="128"/>
                  </a:cubicBezTo>
                  <a:cubicBezTo>
                    <a:pt x="210" y="126"/>
                    <a:pt x="207" y="119"/>
                    <a:pt x="207" y="119"/>
                  </a:cubicBezTo>
                  <a:cubicBezTo>
                    <a:pt x="207" y="119"/>
                    <a:pt x="206" y="109"/>
                    <a:pt x="204" y="108"/>
                  </a:cubicBezTo>
                  <a:cubicBezTo>
                    <a:pt x="204" y="108"/>
                    <a:pt x="201" y="105"/>
                    <a:pt x="201" y="105"/>
                  </a:cubicBezTo>
                  <a:cubicBezTo>
                    <a:pt x="201" y="105"/>
                    <a:pt x="199" y="94"/>
                    <a:pt x="201" y="93"/>
                  </a:cubicBezTo>
                  <a:cubicBezTo>
                    <a:pt x="203" y="92"/>
                    <a:pt x="205" y="93"/>
                    <a:pt x="205" y="93"/>
                  </a:cubicBezTo>
                  <a:lnTo>
                    <a:pt x="206" y="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460863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5"/>
          <p:cNvSpPr/>
          <p:nvPr/>
        </p:nvSpPr>
        <p:spPr>
          <a:xfrm>
            <a:off x="1690385" y="2971694"/>
            <a:ext cx="914281" cy="914612"/>
          </a:xfrm>
          <a:prstGeom prst="roundRect">
            <a:avLst/>
          </a:prstGeom>
          <a:solidFill>
            <a:srgbClr val="27BAF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77">
              <a:defRPr/>
            </a:pPr>
            <a:endParaRPr lang="en-GB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grpSp>
        <p:nvGrpSpPr>
          <p:cNvPr id="6" name="Group 59"/>
          <p:cNvGrpSpPr/>
          <p:nvPr/>
        </p:nvGrpSpPr>
        <p:grpSpPr>
          <a:xfrm>
            <a:off x="1915384" y="3211064"/>
            <a:ext cx="464284" cy="465246"/>
            <a:chOff x="9145588" y="4435475"/>
            <a:chExt cx="464344" cy="465138"/>
          </a:xfrm>
          <a:solidFill>
            <a:srgbClr val="DBF5F9"/>
          </a:solidFill>
        </p:grpSpPr>
        <p:sp>
          <p:nvSpPr>
            <p:cNvPr id="7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algn="ctr" defTabSz="228589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8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algn="ctr" defTabSz="228589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9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algn="ctr" defTabSz="228589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0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algn="ctr" defTabSz="228589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1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algn="ctr" defTabSz="228589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2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algn="ctr" defTabSz="228589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3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algn="ctr" defTabSz="228589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4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algn="ctr" defTabSz="228589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5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algn="ctr" defTabSz="228589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Rounded Rectangle 8"/>
          <p:cNvSpPr/>
          <p:nvPr/>
        </p:nvSpPr>
        <p:spPr>
          <a:xfrm>
            <a:off x="6627970" y="2971694"/>
            <a:ext cx="914281" cy="914612"/>
          </a:xfrm>
          <a:prstGeom prst="roundRect">
            <a:avLst/>
          </a:prstGeom>
          <a:solidFill>
            <a:srgbClr val="0169F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77">
              <a:defRPr/>
            </a:pPr>
            <a:endParaRPr lang="en-GB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grpSp>
        <p:nvGrpSpPr>
          <p:cNvPr id="18" name="Group 69"/>
          <p:cNvGrpSpPr/>
          <p:nvPr/>
        </p:nvGrpSpPr>
        <p:grpSpPr>
          <a:xfrm>
            <a:off x="6859527" y="3196377"/>
            <a:ext cx="464284" cy="465246"/>
            <a:chOff x="7287419" y="3505994"/>
            <a:chExt cx="464344" cy="465138"/>
          </a:xfrm>
          <a:solidFill>
            <a:srgbClr val="DBF5F9"/>
          </a:solidFill>
        </p:grpSpPr>
        <p:sp>
          <p:nvSpPr>
            <p:cNvPr id="19" name="AutoShape 37"/>
            <p:cNvSpPr>
              <a:spLocks/>
            </p:cNvSpPr>
            <p:nvPr/>
          </p:nvSpPr>
          <p:spPr bwMode="auto">
            <a:xfrm>
              <a:off x="7287419" y="3549650"/>
              <a:ext cx="423069" cy="421482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algn="ctr" defTabSz="228589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0" name="AutoShape 38"/>
            <p:cNvSpPr>
              <a:spLocks/>
            </p:cNvSpPr>
            <p:nvPr/>
          </p:nvSpPr>
          <p:spPr bwMode="auto">
            <a:xfrm>
              <a:off x="7490619" y="3738563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algn="ctr" defTabSz="228589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1" name="AutoShape 39"/>
            <p:cNvSpPr>
              <a:spLocks/>
            </p:cNvSpPr>
            <p:nvPr/>
          </p:nvSpPr>
          <p:spPr bwMode="auto">
            <a:xfrm>
              <a:off x="7679532" y="3505994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algn="ctr" defTabSz="228589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2" name="AutoShape 40"/>
            <p:cNvSpPr>
              <a:spLocks/>
            </p:cNvSpPr>
            <p:nvPr/>
          </p:nvSpPr>
          <p:spPr bwMode="auto">
            <a:xfrm>
              <a:off x="7403307" y="3724275"/>
              <a:ext cx="57944" cy="579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algn="ctr" defTabSz="228589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3" name="AutoShape 41"/>
            <p:cNvSpPr>
              <a:spLocks/>
            </p:cNvSpPr>
            <p:nvPr/>
          </p:nvSpPr>
          <p:spPr bwMode="auto">
            <a:xfrm>
              <a:off x="7461250" y="3825875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algn="ctr" defTabSz="228589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4" name="AutoShape 42"/>
            <p:cNvSpPr>
              <a:spLocks/>
            </p:cNvSpPr>
            <p:nvPr/>
          </p:nvSpPr>
          <p:spPr bwMode="auto">
            <a:xfrm>
              <a:off x="7693819" y="3607594"/>
              <a:ext cx="28575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algn="ctr" defTabSz="228589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Rounded Rectangle 9"/>
          <p:cNvSpPr/>
          <p:nvPr/>
        </p:nvSpPr>
        <p:spPr>
          <a:xfrm>
            <a:off x="6627970" y="4374526"/>
            <a:ext cx="914281" cy="914612"/>
          </a:xfrm>
          <a:prstGeom prst="roundRect">
            <a:avLst/>
          </a:prstGeom>
          <a:solidFill>
            <a:srgbClr val="27BAF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77">
              <a:defRPr/>
            </a:pPr>
            <a:endParaRPr lang="en-GB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grpSp>
        <p:nvGrpSpPr>
          <p:cNvPr id="27" name="Group 76"/>
          <p:cNvGrpSpPr/>
          <p:nvPr/>
        </p:nvGrpSpPr>
        <p:grpSpPr>
          <a:xfrm>
            <a:off x="6848156" y="4599606"/>
            <a:ext cx="464284" cy="464452"/>
            <a:chOff x="7287419" y="2577307"/>
            <a:chExt cx="464344" cy="464344"/>
          </a:xfrm>
          <a:solidFill>
            <a:srgbClr val="DBF5F9"/>
          </a:solidFill>
        </p:grpSpPr>
        <p:sp>
          <p:nvSpPr>
            <p:cNvPr id="28" name="AutoShape 56"/>
            <p:cNvSpPr>
              <a:spLocks/>
            </p:cNvSpPr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algn="ctr" defTabSz="228589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9" name="AutoShape 57"/>
            <p:cNvSpPr>
              <a:spLocks/>
            </p:cNvSpPr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algn="ctr" defTabSz="228589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0" name="AutoShape 58"/>
            <p:cNvSpPr>
              <a:spLocks/>
            </p:cNvSpPr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algn="ctr" defTabSz="228589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32" name="Rounded Rectangle 4"/>
          <p:cNvSpPr/>
          <p:nvPr/>
        </p:nvSpPr>
        <p:spPr>
          <a:xfrm>
            <a:off x="1690385" y="1574726"/>
            <a:ext cx="914281" cy="914612"/>
          </a:xfrm>
          <a:prstGeom prst="roundRect">
            <a:avLst/>
          </a:prstGeom>
          <a:solidFill>
            <a:srgbClr val="0169F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77">
              <a:defRPr/>
            </a:pPr>
            <a:endParaRPr lang="en-GB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grpSp>
        <p:nvGrpSpPr>
          <p:cNvPr id="33" name="Group 80"/>
          <p:cNvGrpSpPr/>
          <p:nvPr/>
        </p:nvGrpSpPr>
        <p:grpSpPr>
          <a:xfrm>
            <a:off x="1988002" y="1799806"/>
            <a:ext cx="319046" cy="465246"/>
            <a:chOff x="3582988" y="3510757"/>
            <a:chExt cx="319088" cy="465138"/>
          </a:xfrm>
          <a:solidFill>
            <a:srgbClr val="DBF5F9"/>
          </a:solidFill>
        </p:grpSpPr>
        <p:sp>
          <p:nvSpPr>
            <p:cNvPr id="34" name="AutoShape 113"/>
            <p:cNvSpPr>
              <a:spLocks/>
            </p:cNvSpPr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algn="ctr" defTabSz="228589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5" name="AutoShape 114"/>
            <p:cNvSpPr>
              <a:spLocks/>
            </p:cNvSpPr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algn="ctr" defTabSz="228589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Rounded Rectangle 7"/>
          <p:cNvSpPr/>
          <p:nvPr/>
        </p:nvSpPr>
        <p:spPr>
          <a:xfrm>
            <a:off x="6627970" y="1574726"/>
            <a:ext cx="914281" cy="914612"/>
          </a:xfrm>
          <a:prstGeom prst="roundRect">
            <a:avLst/>
          </a:prstGeom>
          <a:solidFill>
            <a:srgbClr val="27BAF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77">
              <a:defRPr/>
            </a:pPr>
            <a:endParaRPr lang="en-GB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grpSp>
        <p:nvGrpSpPr>
          <p:cNvPr id="38" name="Group 83"/>
          <p:cNvGrpSpPr/>
          <p:nvPr/>
        </p:nvGrpSpPr>
        <p:grpSpPr>
          <a:xfrm>
            <a:off x="6858733" y="1799806"/>
            <a:ext cx="465077" cy="464452"/>
            <a:chOff x="2581275" y="2582069"/>
            <a:chExt cx="465138" cy="464344"/>
          </a:xfrm>
          <a:solidFill>
            <a:srgbClr val="DBF5F9"/>
          </a:solidFill>
        </p:grpSpPr>
        <p:sp>
          <p:nvSpPr>
            <p:cNvPr id="39" name="AutoShape 128"/>
            <p:cNvSpPr>
              <a:spLocks/>
            </p:cNvSpPr>
            <p:nvPr/>
          </p:nvSpPr>
          <p:spPr bwMode="auto">
            <a:xfrm>
              <a:off x="2581275" y="2582069"/>
              <a:ext cx="465138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algn="ctr" defTabSz="228589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0" name="AutoShape 129"/>
            <p:cNvSpPr>
              <a:spLocks/>
            </p:cNvSpPr>
            <p:nvPr/>
          </p:nvSpPr>
          <p:spPr bwMode="auto">
            <a:xfrm>
              <a:off x="2871788" y="2640013"/>
              <a:ext cx="115888" cy="115888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algn="ctr" defTabSz="228589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42" name="Rounded Rectangle 6"/>
          <p:cNvSpPr/>
          <p:nvPr/>
        </p:nvSpPr>
        <p:spPr>
          <a:xfrm>
            <a:off x="1690385" y="4374526"/>
            <a:ext cx="914281" cy="914612"/>
          </a:xfrm>
          <a:prstGeom prst="roundRect">
            <a:avLst/>
          </a:prstGeom>
          <a:solidFill>
            <a:srgbClr val="0169F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77">
              <a:defRPr/>
            </a:pPr>
            <a:endParaRPr lang="en-GB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grpSp>
        <p:nvGrpSpPr>
          <p:cNvPr id="43" name="Group 86"/>
          <p:cNvGrpSpPr/>
          <p:nvPr/>
        </p:nvGrpSpPr>
        <p:grpSpPr>
          <a:xfrm>
            <a:off x="1922526" y="4599606"/>
            <a:ext cx="464284" cy="464452"/>
            <a:chOff x="4439444" y="1652588"/>
            <a:chExt cx="464344" cy="464344"/>
          </a:xfrm>
          <a:solidFill>
            <a:srgbClr val="DBF5F9"/>
          </a:solidFill>
        </p:grpSpPr>
        <p:sp>
          <p:nvSpPr>
            <p:cNvPr id="44" name="AutoShape 136"/>
            <p:cNvSpPr>
              <a:spLocks/>
            </p:cNvSpPr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algn="ctr" defTabSz="228589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45" name="AutoShape 137"/>
            <p:cNvSpPr>
              <a:spLocks/>
            </p:cNvSpPr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algn="ctr" defTabSz="228589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46" name="AutoShape 138"/>
            <p:cNvSpPr>
              <a:spLocks/>
            </p:cNvSpPr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algn="ctr" defTabSz="228589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560AECC7-9B58-58B9-1281-D86A7BBE4147}"/>
              </a:ext>
            </a:extLst>
          </p:cNvPr>
          <p:cNvSpPr txBox="1"/>
          <p:nvPr/>
        </p:nvSpPr>
        <p:spPr>
          <a:xfrm>
            <a:off x="220947" y="7222"/>
            <a:ext cx="12025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0169FC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5400" dirty="0">
              <a:gradFill>
                <a:gsLst>
                  <a:gs pos="0">
                    <a:srgbClr val="0169FC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742D2940-7D72-A78D-8766-44CB3FD545D6}"/>
              </a:ext>
            </a:extLst>
          </p:cNvPr>
          <p:cNvSpPr txBox="1"/>
          <p:nvPr/>
        </p:nvSpPr>
        <p:spPr>
          <a:xfrm>
            <a:off x="1594959" y="253606"/>
            <a:ext cx="287544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>
                  <a:gsLst>
                    <a:gs pos="0">
                      <a:srgbClr val="1B90FE"/>
                    </a:gs>
                    <a:gs pos="70000">
                      <a:srgbClr val="0169FC"/>
                    </a:gs>
                  </a:gsLst>
                  <a:lin ang="5400000" scaled="1"/>
                </a:gradFill>
              </a:rPr>
              <a:t>添加标题文本</a:t>
            </a: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9481F2CB-ECF0-DFB9-7E22-18B21882A965}"/>
              </a:ext>
            </a:extLst>
          </p:cNvPr>
          <p:cNvGrpSpPr/>
          <p:nvPr/>
        </p:nvGrpSpPr>
        <p:grpSpPr>
          <a:xfrm>
            <a:off x="2689587" y="1541804"/>
            <a:ext cx="3203213" cy="970585"/>
            <a:chOff x="838614" y="2151587"/>
            <a:chExt cx="3203213" cy="970585"/>
          </a:xfrm>
        </p:grpSpPr>
        <p:sp>
          <p:nvSpPr>
            <p:cNvPr id="62" name="文本框 66">
              <a:extLst>
                <a:ext uri="{FF2B5EF4-FFF2-40B4-BE49-F238E27FC236}">
                  <a16:creationId xmlns:a16="http://schemas.microsoft.com/office/drawing/2014/main" id="{2A77C7F7-D831-7470-ED26-C252B66FE7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614" y="2502515"/>
              <a:ext cx="3203213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583B6EA3-62F4-FB6B-7D4A-4634F60D61CF}"/>
                </a:ext>
              </a:extLst>
            </p:cNvPr>
            <p:cNvSpPr txBox="1"/>
            <p:nvPr/>
          </p:nvSpPr>
          <p:spPr>
            <a:xfrm>
              <a:off x="838614" y="2151587"/>
              <a:ext cx="15749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C32763C3-6722-E655-B24B-A264CF8CAD65}"/>
              </a:ext>
            </a:extLst>
          </p:cNvPr>
          <p:cNvGrpSpPr/>
          <p:nvPr/>
        </p:nvGrpSpPr>
        <p:grpSpPr>
          <a:xfrm>
            <a:off x="7626985" y="1541804"/>
            <a:ext cx="3203213" cy="970585"/>
            <a:chOff x="838614" y="2151587"/>
            <a:chExt cx="3203213" cy="970585"/>
          </a:xfrm>
        </p:grpSpPr>
        <p:sp>
          <p:nvSpPr>
            <p:cNvPr id="65" name="文本框 66">
              <a:extLst>
                <a:ext uri="{FF2B5EF4-FFF2-40B4-BE49-F238E27FC236}">
                  <a16:creationId xmlns:a16="http://schemas.microsoft.com/office/drawing/2014/main" id="{C68155B8-AE96-A1F2-72ED-E2FC1C4868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614" y="2502515"/>
              <a:ext cx="3203213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FB1EFD51-3A08-2AB4-F0CA-4DA9686DDFA2}"/>
                </a:ext>
              </a:extLst>
            </p:cNvPr>
            <p:cNvSpPr txBox="1"/>
            <p:nvPr/>
          </p:nvSpPr>
          <p:spPr>
            <a:xfrm>
              <a:off x="838614" y="2151587"/>
              <a:ext cx="15749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E4F78B3C-7466-4771-AEEA-093877F72109}"/>
              </a:ext>
            </a:extLst>
          </p:cNvPr>
          <p:cNvGrpSpPr/>
          <p:nvPr/>
        </p:nvGrpSpPr>
        <p:grpSpPr>
          <a:xfrm>
            <a:off x="2689587" y="2943639"/>
            <a:ext cx="3203213" cy="970585"/>
            <a:chOff x="838614" y="2151587"/>
            <a:chExt cx="3203213" cy="970585"/>
          </a:xfrm>
        </p:grpSpPr>
        <p:sp>
          <p:nvSpPr>
            <p:cNvPr id="68" name="文本框 66">
              <a:extLst>
                <a:ext uri="{FF2B5EF4-FFF2-40B4-BE49-F238E27FC236}">
                  <a16:creationId xmlns:a16="http://schemas.microsoft.com/office/drawing/2014/main" id="{7434BD93-20F4-8A90-15D0-060C003786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614" y="2502515"/>
              <a:ext cx="3203213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FF9861AB-F0B3-6C58-08EB-F4013B977CAB}"/>
                </a:ext>
              </a:extLst>
            </p:cNvPr>
            <p:cNvSpPr txBox="1"/>
            <p:nvPr/>
          </p:nvSpPr>
          <p:spPr>
            <a:xfrm>
              <a:off x="838614" y="2151587"/>
              <a:ext cx="15749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544E718C-DBDA-DE3A-B76B-B055EFAACACD}"/>
              </a:ext>
            </a:extLst>
          </p:cNvPr>
          <p:cNvGrpSpPr/>
          <p:nvPr/>
        </p:nvGrpSpPr>
        <p:grpSpPr>
          <a:xfrm>
            <a:off x="7626985" y="2943639"/>
            <a:ext cx="3203213" cy="970585"/>
            <a:chOff x="838614" y="2151587"/>
            <a:chExt cx="3203213" cy="970585"/>
          </a:xfrm>
        </p:grpSpPr>
        <p:sp>
          <p:nvSpPr>
            <p:cNvPr id="71" name="文本框 66">
              <a:extLst>
                <a:ext uri="{FF2B5EF4-FFF2-40B4-BE49-F238E27FC236}">
                  <a16:creationId xmlns:a16="http://schemas.microsoft.com/office/drawing/2014/main" id="{00AB92D6-C45F-D8B9-243F-A5B20D54149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614" y="2502515"/>
              <a:ext cx="3203213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66D82E70-0839-D4FD-660A-5D7B16ECCC3F}"/>
                </a:ext>
              </a:extLst>
            </p:cNvPr>
            <p:cNvSpPr txBox="1"/>
            <p:nvPr/>
          </p:nvSpPr>
          <p:spPr>
            <a:xfrm>
              <a:off x="838614" y="2151587"/>
              <a:ext cx="15749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0F48E2A0-5D2D-61DB-F6F5-CBC66C4F0191}"/>
              </a:ext>
            </a:extLst>
          </p:cNvPr>
          <p:cNvGrpSpPr/>
          <p:nvPr/>
        </p:nvGrpSpPr>
        <p:grpSpPr>
          <a:xfrm>
            <a:off x="2689587" y="4345474"/>
            <a:ext cx="3203213" cy="970585"/>
            <a:chOff x="838614" y="2151587"/>
            <a:chExt cx="3203213" cy="970585"/>
          </a:xfrm>
        </p:grpSpPr>
        <p:sp>
          <p:nvSpPr>
            <p:cNvPr id="74" name="文本框 66">
              <a:extLst>
                <a:ext uri="{FF2B5EF4-FFF2-40B4-BE49-F238E27FC236}">
                  <a16:creationId xmlns:a16="http://schemas.microsoft.com/office/drawing/2014/main" id="{A512D1D7-01C7-C8D6-F225-EDBA4779E0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614" y="2502515"/>
              <a:ext cx="3203213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91A92BD1-9B17-D506-6A50-ABE834C66C0F}"/>
                </a:ext>
              </a:extLst>
            </p:cNvPr>
            <p:cNvSpPr txBox="1"/>
            <p:nvPr/>
          </p:nvSpPr>
          <p:spPr>
            <a:xfrm>
              <a:off x="838614" y="2151587"/>
              <a:ext cx="15749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9022755D-C1BB-9B04-8389-CE1C7BF5A961}"/>
              </a:ext>
            </a:extLst>
          </p:cNvPr>
          <p:cNvGrpSpPr/>
          <p:nvPr/>
        </p:nvGrpSpPr>
        <p:grpSpPr>
          <a:xfrm>
            <a:off x="7626985" y="4345474"/>
            <a:ext cx="3203213" cy="970585"/>
            <a:chOff x="838614" y="2151587"/>
            <a:chExt cx="3203213" cy="970585"/>
          </a:xfrm>
        </p:grpSpPr>
        <p:sp>
          <p:nvSpPr>
            <p:cNvPr id="77" name="文本框 66">
              <a:extLst>
                <a:ext uri="{FF2B5EF4-FFF2-40B4-BE49-F238E27FC236}">
                  <a16:creationId xmlns:a16="http://schemas.microsoft.com/office/drawing/2014/main" id="{2E44C959-F361-0567-99D9-0BA7BA029C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614" y="2502515"/>
              <a:ext cx="3203213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8A7F9ECE-738A-6DB9-60F3-2FA85E3022B7}"/>
                </a:ext>
              </a:extLst>
            </p:cNvPr>
            <p:cNvSpPr txBox="1"/>
            <p:nvPr/>
          </p:nvSpPr>
          <p:spPr>
            <a:xfrm>
              <a:off x="838614" y="2151587"/>
              <a:ext cx="15749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070043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4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3593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3593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3593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3593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3593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3593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3593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fa1beeb-2c3c-429c-8c7c-19408bb784df"/>
  <p:tag name="ISLIDE.ICON" val="#65969;#105902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51PPT模板网   www.51pptmoban.com">
  <a:themeElements>
    <a:clrScheme name="自定义 4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1498E"/>
      </a:accent1>
      <a:accent2>
        <a:srgbClr val="A5A5A5"/>
      </a:accent2>
      <a:accent3>
        <a:srgbClr val="21498E"/>
      </a:accent3>
      <a:accent4>
        <a:srgbClr val="A5A5A5"/>
      </a:accent4>
      <a:accent5>
        <a:srgbClr val="21498E"/>
      </a:accent5>
      <a:accent6>
        <a:srgbClr val="A5A5A5"/>
      </a:accent6>
      <a:hlink>
        <a:srgbClr val="0563C1"/>
      </a:hlink>
      <a:folHlink>
        <a:srgbClr val="954F72"/>
      </a:folHlink>
    </a:clrScheme>
    <a:fontScheme name="ohqxkcxk">
      <a:majorFont>
        <a:latin typeface="Arial" panose="020F0302020204030204"/>
        <a:ea typeface="阿里巴巴普惠体 2.0 55 Regular"/>
        <a:cs typeface=""/>
      </a:majorFont>
      <a:minorFont>
        <a:latin typeface="Arial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1898</Words>
  <Application>Microsoft Office PowerPoint</Application>
  <PresentationFormat>宽屏</PresentationFormat>
  <Paragraphs>240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0" baseType="lpstr">
      <vt:lpstr>Helvetica Light</vt:lpstr>
      <vt:lpstr>阿里巴巴普惠体 2.0 55 Regular</vt:lpstr>
      <vt:lpstr>等线</vt:lpstr>
      <vt:lpstr>优设标题黑</vt:lpstr>
      <vt:lpstr>Arial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PowerPoint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几何风工作汇报简约商务通用ppt模板</dc:title>
  <dc:creator>51PPT模板网</dc:creator>
  <cp:keywords>www.51pptmoban.com</cp:keywords>
  <dc:description>www.51pptmoban.com</dc:description>
  <cp:lastModifiedBy>Win user</cp:lastModifiedBy>
  <cp:revision>125</cp:revision>
  <dcterms:created xsi:type="dcterms:W3CDTF">2019-01-21T06:58:00Z</dcterms:created>
  <dcterms:modified xsi:type="dcterms:W3CDTF">2022-06-23T14:31:42Z</dcterms:modified>
</cp:coreProperties>
</file>